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708" r:id="rId5"/>
    <p:sldMasterId id="2147483724" r:id="rId6"/>
  </p:sldMasterIdLst>
  <p:notesMasterIdLst>
    <p:notesMasterId r:id="rId36"/>
  </p:notesMasterIdLst>
  <p:handoutMasterIdLst>
    <p:handoutMasterId r:id="rId37"/>
  </p:handoutMasterIdLst>
  <p:sldIdLst>
    <p:sldId id="295" r:id="rId7"/>
    <p:sldId id="269" r:id="rId8"/>
    <p:sldId id="398" r:id="rId9"/>
    <p:sldId id="347" r:id="rId10"/>
    <p:sldId id="376" r:id="rId11"/>
    <p:sldId id="377" r:id="rId12"/>
    <p:sldId id="378" r:id="rId13"/>
    <p:sldId id="379" r:id="rId14"/>
    <p:sldId id="380" r:id="rId15"/>
    <p:sldId id="420" r:id="rId16"/>
    <p:sldId id="424" r:id="rId17"/>
    <p:sldId id="422" r:id="rId18"/>
    <p:sldId id="397" r:id="rId19"/>
    <p:sldId id="400" r:id="rId20"/>
    <p:sldId id="399" r:id="rId21"/>
    <p:sldId id="425" r:id="rId22"/>
    <p:sldId id="401" r:id="rId23"/>
    <p:sldId id="402" r:id="rId24"/>
    <p:sldId id="403" r:id="rId25"/>
    <p:sldId id="405" r:id="rId26"/>
    <p:sldId id="404" r:id="rId27"/>
    <p:sldId id="406" r:id="rId28"/>
    <p:sldId id="407" r:id="rId29"/>
    <p:sldId id="408" r:id="rId30"/>
    <p:sldId id="410" r:id="rId31"/>
    <p:sldId id="411" r:id="rId32"/>
    <p:sldId id="413" r:id="rId33"/>
    <p:sldId id="415" r:id="rId34"/>
    <p:sldId id="416" r:id="rId35"/>
  </p:sldIdLst>
  <p:sldSz cx="12192000" cy="6858000"/>
  <p:notesSz cx="7315200" cy="9601200"/>
  <p:embeddedFontLst>
    <p:embeddedFont>
      <p:font typeface="Calibri" panose="020F0502020204030204" pitchFamily="34" charset="0"/>
      <p:regular r:id="rId38"/>
      <p:bold r:id="rId39"/>
      <p:italic r:id="rId40"/>
      <p:boldItalic r:id="rId41"/>
    </p:embeddedFont>
    <p:embeddedFont>
      <p:font typeface="Calibri Light" panose="020F0302020204030204" pitchFamily="34" charset="0"/>
      <p:regular r:id="rId42"/>
      <p:italic r:id="rId43"/>
    </p:embeddedFont>
    <p:embeddedFont>
      <p:font typeface="Spartan" pitchFamily="2" charset="0"/>
      <p:regular r:id="rId44"/>
      <p:bold r:id="rId45"/>
    </p:embeddedFont>
    <p:embeddedFont>
      <p:font typeface="Spartan Medium" pitchFamily="2" charset="0"/>
      <p:regular r:id="rId46"/>
    </p:embeddedFont>
    <p:embeddedFont>
      <p:font typeface="Spartan SemiBold" pitchFamily="2" charset="0"/>
      <p:regular r:id="rId47"/>
      <p:bold r:id="rId48"/>
    </p:embeddedFont>
    <p:embeddedFont>
      <p:font typeface="Tiempos Headline Light" panose="02020303060303060403" pitchFamily="18" charset="0"/>
      <p:regular r:id="rId49"/>
    </p:embeddedFont>
    <p:embeddedFont>
      <p:font typeface="Tiempos Headline Medium" pitchFamily="2" charset="0"/>
      <p:regular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2022 Preliminary Results" id="{ABD5CB4D-59A9-4360-A0CB-6FE976BEC807}">
          <p14:sldIdLst>
            <p14:sldId id="295"/>
            <p14:sldId id="269"/>
            <p14:sldId id="398"/>
            <p14:sldId id="347"/>
            <p14:sldId id="376"/>
            <p14:sldId id="377"/>
            <p14:sldId id="378"/>
            <p14:sldId id="379"/>
            <p14:sldId id="380"/>
            <p14:sldId id="420"/>
            <p14:sldId id="424"/>
            <p14:sldId id="422"/>
            <p14:sldId id="397"/>
            <p14:sldId id="400"/>
            <p14:sldId id="399"/>
            <p14:sldId id="425"/>
            <p14:sldId id="401"/>
            <p14:sldId id="402"/>
            <p14:sldId id="403"/>
            <p14:sldId id="405"/>
            <p14:sldId id="404"/>
            <p14:sldId id="406"/>
            <p14:sldId id="407"/>
            <p14:sldId id="408"/>
            <p14:sldId id="410"/>
            <p14:sldId id="411"/>
            <p14:sldId id="413"/>
            <p14:sldId id="415"/>
            <p14:sldId id="416"/>
          </p14:sldIdLst>
        </p14:section>
      </p14:sectionLst>
    </p:ext>
    <p:ext uri="{EFAFB233-063F-42B5-8137-9DF3F51BA10A}">
      <p15:sldGuideLst xmlns:p15="http://schemas.microsoft.com/office/powerpoint/2012/main">
        <p15:guide id="1" orient="horz" pos="229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son Dwyer" initials="AD" lastIdx="6" clrIdx="0">
    <p:extLst>
      <p:ext uri="{19B8F6BF-5375-455C-9EA6-DF929625EA0E}">
        <p15:presenceInfo xmlns:p15="http://schemas.microsoft.com/office/powerpoint/2012/main" userId="S::Alison.Dwyer@mercia.co.uk::e7b49c1c-4945-4836-8671-afef2f202fd2" providerId="AD"/>
      </p:ext>
    </p:extLst>
  </p:cmAuthor>
  <p:cmAuthor id="2" name="Ceri Bailey" initials="CB" lastIdx="32" clrIdx="1">
    <p:extLst>
      <p:ext uri="{19B8F6BF-5375-455C-9EA6-DF929625EA0E}">
        <p15:presenceInfo xmlns:p15="http://schemas.microsoft.com/office/powerpoint/2012/main" userId="S::Ceri.Bailey@mercia.co.uk::6a745393-5370-41c9-b870-8cd26a3c35e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8BA2"/>
    <a:srgbClr val="BC9CE0"/>
    <a:srgbClr val="D6A9EF"/>
    <a:srgbClr val="2CB6B5"/>
    <a:srgbClr val="8294A9"/>
    <a:srgbClr val="C6B9E1"/>
    <a:srgbClr val="FF5DA9"/>
    <a:srgbClr val="A4E9E8"/>
    <a:srgbClr val="D1F4F4"/>
    <a:srgbClr val="E9FA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F6B35A-7645-44F5-96F0-5CC0612BB4A1}" v="1" dt="2022-08-08T11:02:22.3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63" autoAdjust="0"/>
    <p:restoredTop sz="93557" autoAdjust="0"/>
  </p:normalViewPr>
  <p:slideViewPr>
    <p:cSldViewPr snapToGrid="0">
      <p:cViewPr varScale="1">
        <p:scale>
          <a:sx n="78" d="100"/>
          <a:sy n="78" d="100"/>
        </p:scale>
        <p:origin x="648" y="67"/>
      </p:cViewPr>
      <p:guideLst>
        <p:guide orient="horz" pos="2296"/>
        <p:guide pos="3840"/>
      </p:guideLst>
    </p:cSldViewPr>
  </p:slideViewPr>
  <p:notesTextViewPr>
    <p:cViewPr>
      <p:scale>
        <a:sx n="3" d="2"/>
        <a:sy n="3" d="2"/>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2.fntdata"/><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7.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font" Target="fonts/font6.fntdata"/><Relationship Id="rId48" Type="http://schemas.openxmlformats.org/officeDocument/2006/relationships/font" Target="fonts/font11.fntdata"/><Relationship Id="rId56"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4.xml"/><Relationship Id="rId41" Type="http://schemas.openxmlformats.org/officeDocument/2006/relationships/font" Target="fonts/font4.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49" Type="http://schemas.openxmlformats.org/officeDocument/2006/relationships/font" Target="fonts/font12.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46428024051521"/>
          <c:y val="7.0207099309724838E-2"/>
          <c:w val="0.82849948860296851"/>
          <c:h val="0.71505177671322284"/>
        </c:manualLayout>
      </c:layout>
      <c:barChart>
        <c:barDir val="col"/>
        <c:grouping val="stacked"/>
        <c:varyColors val="0"/>
        <c:ser>
          <c:idx val="0"/>
          <c:order val="0"/>
          <c:tx>
            <c:strRef>
              <c:f>Sheet1!$C$3</c:f>
              <c:strCache>
                <c:ptCount val="1"/>
                <c:pt idx="0">
                  <c:v>Net Asset Value</c:v>
                </c:pt>
              </c:strCache>
            </c:strRef>
          </c:tx>
          <c:spPr>
            <a:solidFill>
              <a:srgbClr val="002466"/>
            </a:solidFill>
            <a:ln w="19050">
              <a:solidFill>
                <a:schemeClr val="tx1"/>
              </a:solidFill>
            </a:ln>
            <a:effectLst/>
          </c:spPr>
          <c:invertIfNegative val="0"/>
          <c:dLbls>
            <c:delete val="1"/>
          </c:dLbls>
          <c:cat>
            <c:numRef>
              <c:f>Sheet1!$B$6:$B$15</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Sheet1!$C$6:$C$15</c:f>
              <c:numCache>
                <c:formatCode>_-* #,##0.0_-;\-* #,##0.0_-;_-* "-"??_-;_-@_-</c:formatCode>
                <c:ptCount val="10"/>
                <c:pt idx="0">
                  <c:v>104.6</c:v>
                </c:pt>
                <c:pt idx="1">
                  <c:v>108.9</c:v>
                </c:pt>
                <c:pt idx="2">
                  <c:v>107.2</c:v>
                </c:pt>
                <c:pt idx="3">
                  <c:v>102.2</c:v>
                </c:pt>
                <c:pt idx="4">
                  <c:v>106.2</c:v>
                </c:pt>
                <c:pt idx="5">
                  <c:v>94</c:v>
                </c:pt>
                <c:pt idx="6">
                  <c:v>94.2</c:v>
                </c:pt>
                <c:pt idx="7">
                  <c:v>78.099999999999994</c:v>
                </c:pt>
                <c:pt idx="8">
                  <c:v>107</c:v>
                </c:pt>
                <c:pt idx="9">
                  <c:v>97.9</c:v>
                </c:pt>
              </c:numCache>
            </c:numRef>
          </c:val>
          <c:extLst>
            <c:ext xmlns:c16="http://schemas.microsoft.com/office/drawing/2014/chart" uri="{C3380CC4-5D6E-409C-BE32-E72D297353CC}">
              <c16:uniqueId val="{00000000-4884-4198-90A7-9E2336491DD6}"/>
            </c:ext>
          </c:extLst>
        </c:ser>
        <c:ser>
          <c:idx val="1"/>
          <c:order val="1"/>
          <c:tx>
            <c:strRef>
              <c:f>Sheet1!$D$3</c:f>
              <c:strCache>
                <c:ptCount val="1"/>
                <c:pt idx="0">
                  <c:v>Cumulative dividends</c:v>
                </c:pt>
              </c:strCache>
            </c:strRef>
          </c:tx>
          <c:spPr>
            <a:solidFill>
              <a:srgbClr val="38BCBB"/>
            </a:solidFill>
            <a:ln w="19050">
              <a:solidFill>
                <a:schemeClr val="tx1"/>
              </a:solidFill>
            </a:ln>
            <a:effectLst/>
          </c:spPr>
          <c:invertIfNegative val="0"/>
          <c:dLbls>
            <c:delete val="1"/>
          </c:dLbls>
          <c:cat>
            <c:numRef>
              <c:f>Sheet1!$B$6:$B$15</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Sheet1!$D$6:$D$15</c:f>
              <c:numCache>
                <c:formatCode>_-* #,##0.0_-;\-* #,##0.0_-;_-* "-"??_-;_-@_-</c:formatCode>
                <c:ptCount val="10"/>
                <c:pt idx="0">
                  <c:v>38.400000000000006</c:v>
                </c:pt>
                <c:pt idx="1">
                  <c:v>43.900000000000006</c:v>
                </c:pt>
                <c:pt idx="2">
                  <c:v>49.399999999999991</c:v>
                </c:pt>
                <c:pt idx="3">
                  <c:v>64.899999999999991</c:v>
                </c:pt>
                <c:pt idx="4">
                  <c:v>75.399999999999991</c:v>
                </c:pt>
                <c:pt idx="5">
                  <c:v>85.9</c:v>
                </c:pt>
                <c:pt idx="6">
                  <c:v>91.399999999999991</c:v>
                </c:pt>
                <c:pt idx="7">
                  <c:v>95.4</c:v>
                </c:pt>
                <c:pt idx="8">
                  <c:v>99.4</c:v>
                </c:pt>
                <c:pt idx="9">
                  <c:v>108.4</c:v>
                </c:pt>
              </c:numCache>
            </c:numRef>
          </c:val>
          <c:extLst>
            <c:ext xmlns:c16="http://schemas.microsoft.com/office/drawing/2014/chart" uri="{C3380CC4-5D6E-409C-BE32-E72D297353CC}">
              <c16:uniqueId val="{00000001-4884-4198-90A7-9E2336491DD6}"/>
            </c:ext>
          </c:extLst>
        </c:ser>
        <c:dLbls>
          <c:dLblPos val="ctr"/>
          <c:showLegendKey val="0"/>
          <c:showVal val="1"/>
          <c:showCatName val="0"/>
          <c:showSerName val="0"/>
          <c:showPercent val="0"/>
          <c:showBubbleSize val="0"/>
        </c:dLbls>
        <c:gapWidth val="75"/>
        <c:overlap val="100"/>
        <c:axId val="137555552"/>
        <c:axId val="136474288"/>
      </c:barChart>
      <c:catAx>
        <c:axId val="137555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1" i="0" u="none" strike="noStrike" kern="1200" baseline="0">
                <a:solidFill>
                  <a:schemeClr val="tx1"/>
                </a:solidFill>
                <a:latin typeface="+mn-lt"/>
                <a:ea typeface="+mn-ea"/>
                <a:cs typeface="+mn-cs"/>
              </a:defRPr>
            </a:pPr>
            <a:endParaRPr lang="en-US"/>
          </a:p>
        </c:txPr>
        <c:crossAx val="136474288"/>
        <c:crosses val="autoZero"/>
        <c:auto val="0"/>
        <c:lblAlgn val="ctr"/>
        <c:lblOffset val="100"/>
        <c:tickLblSkip val="1"/>
        <c:tickMarkSkip val="1"/>
        <c:noMultiLvlLbl val="0"/>
      </c:catAx>
      <c:valAx>
        <c:axId val="13647428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GB" sz="1800" b="1">
                    <a:solidFill>
                      <a:schemeClr val="tx1"/>
                    </a:solidFill>
                  </a:rPr>
                  <a:t>Pence per share</a:t>
                </a:r>
              </a:p>
            </c:rich>
          </c:tx>
          <c:layout>
            <c:manualLayout>
              <c:xMode val="edge"/>
              <c:yMode val="edge"/>
              <c:x val="1.3310045062962522E-2"/>
              <c:y val="0.34325379846620607"/>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 sourceLinked="0"/>
        <c:majorTickMark val="none"/>
        <c:minorTickMark val="none"/>
        <c:tickLblPos val="nextTo"/>
        <c:spPr>
          <a:noFill/>
          <a:ln>
            <a:noFill/>
          </a:ln>
          <a:effectLst/>
        </c:spPr>
        <c:txPr>
          <a:bodyPr rot="0" spcFirstLastPara="1" vertOverflow="ellipsis" wrap="square" anchor="ctr" anchorCtr="1"/>
          <a:lstStyle/>
          <a:p>
            <a:pPr>
              <a:defRPr sz="1197" b="1" i="0" u="none" strike="noStrike" kern="1200" baseline="0">
                <a:solidFill>
                  <a:schemeClr val="tx1"/>
                </a:solidFill>
                <a:latin typeface="+mn-lt"/>
                <a:ea typeface="+mn-ea"/>
                <a:cs typeface="+mn-cs"/>
              </a:defRPr>
            </a:pPr>
            <a:endParaRPr lang="en-US"/>
          </a:p>
        </c:txPr>
        <c:crossAx val="137555552"/>
        <c:crosses val="autoZero"/>
        <c:crossBetween val="between"/>
        <c:majorUnit val="20"/>
      </c:valAx>
      <c:spPr>
        <a:noFill/>
        <a:ln>
          <a:noFill/>
        </a:ln>
        <a:effectLst/>
      </c:spPr>
    </c:plotArea>
    <c:legend>
      <c:legendPos val="b"/>
      <c:layout>
        <c:manualLayout>
          <c:xMode val="edge"/>
          <c:yMode val="edge"/>
          <c:x val="0.27398730856839815"/>
          <c:y val="0.88855179547528618"/>
          <c:w val="0.39410175562181299"/>
          <c:h val="0.1114482045247139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15048118985127"/>
          <c:y val="3.7795269341720818E-2"/>
          <c:w val="0.75255378510757021"/>
          <c:h val="0.7843844364173127"/>
        </c:manualLayout>
      </c:layout>
      <c:barChart>
        <c:barDir val="col"/>
        <c:grouping val="clustered"/>
        <c:varyColors val="0"/>
        <c:ser>
          <c:idx val="0"/>
          <c:order val="0"/>
          <c:spPr>
            <a:solidFill>
              <a:srgbClr val="23A3A0"/>
            </a:solidFill>
            <a:ln w="12700">
              <a:solidFill>
                <a:schemeClr val="tx1"/>
              </a:solidFill>
            </a:ln>
            <a:effectLst/>
          </c:spPr>
          <c:invertIfNegative val="0"/>
          <c:dPt>
            <c:idx val="5"/>
            <c:invertIfNegative val="0"/>
            <c:bubble3D val="0"/>
            <c:spPr>
              <a:solidFill>
                <a:schemeClr val="accent5">
                  <a:lumMod val="50000"/>
                </a:schemeClr>
              </a:solidFill>
              <a:ln w="12700">
                <a:solidFill>
                  <a:schemeClr val="tx1"/>
                </a:solidFill>
              </a:ln>
              <a:effectLst/>
            </c:spPr>
            <c:extLst>
              <c:ext xmlns:c16="http://schemas.microsoft.com/office/drawing/2014/chart" uri="{C3380CC4-5D6E-409C-BE32-E72D297353CC}">
                <c16:uniqueId val="{00000001-C642-4BF6-8E5E-86004965537D}"/>
              </c:ext>
            </c:extLst>
          </c:dPt>
          <c:dLbls>
            <c:dLbl>
              <c:idx val="0"/>
              <c:layout>
                <c:manualLayout>
                  <c:x val="-2.4059214629329119E-17"/>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642-4BF6-8E5E-86004965537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'[6.N3VCT NAV as at 31 March.xlsx]Sheet1'!$C$8:$C$13</c:f>
              <c:numCache>
                <c:formatCode>m/d/yyyy</c:formatCode>
                <c:ptCount val="6"/>
                <c:pt idx="0">
                  <c:v>43190</c:v>
                </c:pt>
                <c:pt idx="1">
                  <c:v>43555</c:v>
                </c:pt>
                <c:pt idx="2">
                  <c:v>43921</c:v>
                </c:pt>
                <c:pt idx="3">
                  <c:v>44286</c:v>
                </c:pt>
                <c:pt idx="4">
                  <c:v>44651</c:v>
                </c:pt>
                <c:pt idx="5">
                  <c:v>44742</c:v>
                </c:pt>
              </c:numCache>
            </c:numRef>
          </c:cat>
          <c:val>
            <c:numRef>
              <c:f>'[6.N3VCT NAV as at 31 March.xlsx]Sheet1'!$D$8:$D$13</c:f>
              <c:numCache>
                <c:formatCode>0.0</c:formatCode>
                <c:ptCount val="6"/>
                <c:pt idx="0">
                  <c:v>94</c:v>
                </c:pt>
                <c:pt idx="1">
                  <c:v>94.2</c:v>
                </c:pt>
                <c:pt idx="2">
                  <c:v>78.099999999999994</c:v>
                </c:pt>
                <c:pt idx="3">
                  <c:v>107</c:v>
                </c:pt>
                <c:pt idx="4" formatCode="General">
                  <c:v>97.9</c:v>
                </c:pt>
                <c:pt idx="5" formatCode="General">
                  <c:v>96.3</c:v>
                </c:pt>
              </c:numCache>
            </c:numRef>
          </c:val>
          <c:extLst>
            <c:ext xmlns:c16="http://schemas.microsoft.com/office/drawing/2014/chart" uri="{C3380CC4-5D6E-409C-BE32-E72D297353CC}">
              <c16:uniqueId val="{00000003-C642-4BF6-8E5E-86004965537D}"/>
            </c:ext>
          </c:extLst>
        </c:ser>
        <c:dLbls>
          <c:dLblPos val="outEnd"/>
          <c:showLegendKey val="0"/>
          <c:showVal val="1"/>
          <c:showCatName val="0"/>
          <c:showSerName val="0"/>
          <c:showPercent val="0"/>
          <c:showBubbleSize val="0"/>
        </c:dLbls>
        <c:gapWidth val="104"/>
        <c:overlap val="-27"/>
        <c:axId val="272023912"/>
        <c:axId val="272024304"/>
      </c:barChart>
      <c:catAx>
        <c:axId val="272023912"/>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accent5">
                    <a:lumMod val="50000"/>
                  </a:schemeClr>
                </a:solidFill>
                <a:latin typeface="+mn-lt"/>
                <a:ea typeface="+mn-ea"/>
                <a:cs typeface="+mn-cs"/>
              </a:defRPr>
            </a:pPr>
            <a:endParaRPr lang="en-US"/>
          </a:p>
        </c:txPr>
        <c:crossAx val="272024304"/>
        <c:crosses val="autoZero"/>
        <c:auto val="0"/>
        <c:lblAlgn val="ctr"/>
        <c:lblOffset val="100"/>
        <c:noMultiLvlLbl val="0"/>
      </c:catAx>
      <c:valAx>
        <c:axId val="2720243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accent5">
                        <a:lumMod val="50000"/>
                      </a:schemeClr>
                    </a:solidFill>
                    <a:latin typeface="+mn-lt"/>
                    <a:ea typeface="+mn-ea"/>
                    <a:cs typeface="+mn-cs"/>
                  </a:defRPr>
                </a:pPr>
                <a:r>
                  <a:rPr lang="en-GB" b="1" i="0" baseline="0">
                    <a:solidFill>
                      <a:schemeClr val="accent5">
                        <a:lumMod val="50000"/>
                      </a:schemeClr>
                    </a:solidFill>
                  </a:rPr>
                  <a:t>Net Asset Value (p)</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accent5">
                      <a:lumMod val="50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272023912"/>
        <c:crosses val="autoZero"/>
        <c:crossBetween val="between"/>
      </c:valAx>
      <c:spPr>
        <a:noFill/>
        <a:ln>
          <a:noFill/>
        </a:ln>
        <a:effectLst/>
      </c:spPr>
    </c:plotArea>
    <c:plotVisOnly val="1"/>
    <c:dispBlanksAs val="gap"/>
    <c:showDLblsOverMax val="0"/>
  </c:chart>
  <c:spPr>
    <a:noFill/>
    <a:ln w="9525" cap="flat" cmpd="sng" algn="ctr">
      <a:solidFill>
        <a:sysClr val="windowText" lastClr="000000"/>
      </a:solidFill>
      <a:round/>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sz="1800" dirty="0"/>
              <a:t>By Sector</a:t>
            </a:r>
          </a:p>
        </c:rich>
      </c:tx>
      <c:layout>
        <c:manualLayout>
          <c:xMode val="edge"/>
          <c:yMode val="edge"/>
          <c:x val="0.31770855734767023"/>
          <c:y val="6.1365147198480532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0.20181406810035846"/>
          <c:y val="0.18968854668683174"/>
          <c:w val="0.59207795698924737"/>
          <c:h val="0.62750142450142454"/>
        </c:manualLayout>
      </c:layout>
      <c:pieChart>
        <c:varyColors val="1"/>
        <c:ser>
          <c:idx val="0"/>
          <c:order val="0"/>
          <c:tx>
            <c:strRef>
              <c:f>Sheet1!$B$1</c:f>
              <c:strCache>
                <c:ptCount val="1"/>
                <c:pt idx="0">
                  <c:v>By Sector</c:v>
                </c:pt>
              </c:strCache>
            </c:strRef>
          </c:tx>
          <c:spPr>
            <a:ln>
              <a:solidFill>
                <a:schemeClr val="tx1"/>
              </a:solidFill>
            </a:ln>
          </c:spPr>
          <c:dPt>
            <c:idx val="0"/>
            <c:bubble3D val="0"/>
            <c:spPr>
              <a:solidFill>
                <a:schemeClr val="accent3">
                  <a:lumMod val="75000"/>
                </a:schemeClr>
              </a:solidFill>
              <a:ln>
                <a:solidFill>
                  <a:schemeClr val="tx1"/>
                </a:solidFill>
              </a:ln>
              <a:effectLst>
                <a:outerShdw blurRad="40000" dist="23000" dir="5400000" rotWithShape="0">
                  <a:srgbClr val="000000">
                    <a:alpha val="35000"/>
                  </a:srgbClr>
                </a:outerShdw>
              </a:effectLst>
            </c:spPr>
            <c:extLst>
              <c:ext xmlns:c16="http://schemas.microsoft.com/office/drawing/2014/chart" uri="{C3380CC4-5D6E-409C-BE32-E72D297353CC}">
                <c16:uniqueId val="{00000001-C538-489C-875A-1BB381935FBC}"/>
              </c:ext>
            </c:extLst>
          </c:dPt>
          <c:dPt>
            <c:idx val="1"/>
            <c:bubble3D val="0"/>
            <c:spPr>
              <a:solidFill>
                <a:schemeClr val="accent4">
                  <a:lumMod val="50000"/>
                </a:schemeClr>
              </a:solidFill>
              <a:ln>
                <a:solidFill>
                  <a:schemeClr val="tx1"/>
                </a:solidFill>
              </a:ln>
              <a:effectLst>
                <a:outerShdw blurRad="40000" dist="23000" dir="5400000" rotWithShape="0">
                  <a:srgbClr val="000000">
                    <a:alpha val="35000"/>
                  </a:srgbClr>
                </a:outerShdw>
              </a:effectLst>
            </c:spPr>
            <c:extLst>
              <c:ext xmlns:c16="http://schemas.microsoft.com/office/drawing/2014/chart" uri="{C3380CC4-5D6E-409C-BE32-E72D297353CC}">
                <c16:uniqueId val="{00000003-C538-489C-875A-1BB381935FBC}"/>
              </c:ext>
            </c:extLst>
          </c:dPt>
          <c:dPt>
            <c:idx val="2"/>
            <c:bubble3D val="0"/>
            <c:spPr>
              <a:solidFill>
                <a:srgbClr val="BC9CE0"/>
              </a:solidFill>
              <a:ln>
                <a:solidFill>
                  <a:schemeClr val="tx1"/>
                </a:solidFill>
              </a:ln>
              <a:effectLst>
                <a:outerShdw blurRad="40000" dist="23000" dir="5400000" rotWithShape="0">
                  <a:srgbClr val="000000">
                    <a:alpha val="35000"/>
                  </a:srgbClr>
                </a:outerShdw>
              </a:effectLst>
            </c:spPr>
            <c:extLst>
              <c:ext xmlns:c16="http://schemas.microsoft.com/office/drawing/2014/chart" uri="{C3380CC4-5D6E-409C-BE32-E72D297353CC}">
                <c16:uniqueId val="{00000005-C538-489C-875A-1BB381935FBC}"/>
              </c:ext>
            </c:extLst>
          </c:dPt>
          <c:dPt>
            <c:idx val="3"/>
            <c:bubble3D val="0"/>
            <c:spPr>
              <a:solidFill>
                <a:srgbClr val="8A8BA2"/>
              </a:solidFill>
              <a:ln>
                <a:solidFill>
                  <a:schemeClr val="tx1"/>
                </a:solidFill>
              </a:ln>
              <a:effectLst>
                <a:outerShdw blurRad="40000" dist="23000" dir="5400000" rotWithShape="0">
                  <a:srgbClr val="000000">
                    <a:alpha val="35000"/>
                  </a:srgbClr>
                </a:outerShdw>
              </a:effectLst>
            </c:spPr>
            <c:extLst>
              <c:ext xmlns:c16="http://schemas.microsoft.com/office/drawing/2014/chart" uri="{C3380CC4-5D6E-409C-BE32-E72D297353CC}">
                <c16:uniqueId val="{00000007-C538-489C-875A-1BB381935FBC}"/>
              </c:ext>
            </c:extLst>
          </c:dPt>
          <c:dPt>
            <c:idx val="4"/>
            <c:bubble3D val="0"/>
            <c:spPr>
              <a:gradFill rotWithShape="1">
                <a:gsLst>
                  <a:gs pos="0">
                    <a:schemeClr val="dk1">
                      <a:tint val="30000"/>
                      <a:shade val="51000"/>
                      <a:satMod val="130000"/>
                    </a:schemeClr>
                  </a:gs>
                  <a:gs pos="80000">
                    <a:schemeClr val="dk1">
                      <a:tint val="30000"/>
                      <a:shade val="93000"/>
                      <a:satMod val="130000"/>
                    </a:schemeClr>
                  </a:gs>
                  <a:gs pos="100000">
                    <a:schemeClr val="dk1">
                      <a:tint val="30000"/>
                      <a:shade val="94000"/>
                      <a:satMod val="135000"/>
                    </a:schemeClr>
                  </a:gs>
                </a:gsLst>
                <a:lin ang="16200000" scaled="0"/>
              </a:gradFill>
              <a:ln>
                <a:solidFill>
                  <a:schemeClr val="tx1"/>
                </a:solidFill>
              </a:ln>
              <a:effectLst>
                <a:outerShdw blurRad="40000" dist="23000" dir="5400000" rotWithShape="0">
                  <a:srgbClr val="000000">
                    <a:alpha val="35000"/>
                  </a:srgbClr>
                </a:outerShdw>
              </a:effectLst>
            </c:spPr>
            <c:extLst>
              <c:ext xmlns:c16="http://schemas.microsoft.com/office/drawing/2014/chart" uri="{C3380CC4-5D6E-409C-BE32-E72D297353CC}">
                <c16:uniqueId val="{00000009-C538-489C-875A-1BB381935FBC}"/>
              </c:ext>
            </c:extLst>
          </c:dPt>
          <c:dPt>
            <c:idx val="5"/>
            <c:bubble3D val="0"/>
            <c:spPr>
              <a:gradFill rotWithShape="1">
                <a:gsLst>
                  <a:gs pos="0">
                    <a:schemeClr val="dk1">
                      <a:tint val="60000"/>
                      <a:shade val="51000"/>
                      <a:satMod val="130000"/>
                    </a:schemeClr>
                  </a:gs>
                  <a:gs pos="80000">
                    <a:schemeClr val="dk1">
                      <a:tint val="60000"/>
                      <a:shade val="93000"/>
                      <a:satMod val="130000"/>
                    </a:schemeClr>
                  </a:gs>
                  <a:gs pos="100000">
                    <a:schemeClr val="dk1">
                      <a:tint val="60000"/>
                      <a:shade val="94000"/>
                      <a:satMod val="135000"/>
                    </a:schemeClr>
                  </a:gs>
                </a:gsLst>
                <a:lin ang="16200000" scaled="0"/>
              </a:gradFill>
              <a:ln>
                <a:solidFill>
                  <a:schemeClr val="tx1"/>
                </a:solidFill>
              </a:ln>
              <a:effectLst>
                <a:outerShdw blurRad="40000" dist="23000" dir="5400000" rotWithShape="0">
                  <a:srgbClr val="000000">
                    <a:alpha val="35000"/>
                  </a:srgbClr>
                </a:outerShdw>
              </a:effectLst>
            </c:spPr>
            <c:extLst>
              <c:ext xmlns:c16="http://schemas.microsoft.com/office/drawing/2014/chart" uri="{C3380CC4-5D6E-409C-BE32-E72D297353CC}">
                <c16:uniqueId val="{0000000B-C538-489C-875A-1BB381935FBC}"/>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538-489C-875A-1BB381935FBC}"/>
                </c:ext>
              </c:extLst>
            </c:dLbl>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538-489C-875A-1BB381935FBC}"/>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538-489C-875A-1BB381935FBC}"/>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538-489C-875A-1BB381935FB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Sheet1!$A$2:$A$5</c:f>
              <c:strCache>
                <c:ptCount val="4"/>
                <c:pt idx="0">
                  <c:v>Software / Electronics</c:v>
                </c:pt>
                <c:pt idx="1">
                  <c:v>Consumer</c:v>
                </c:pt>
                <c:pt idx="2">
                  <c:v>Services</c:v>
                </c:pt>
                <c:pt idx="3">
                  <c:v>Healthcare / Biotechnology</c:v>
                </c:pt>
              </c:strCache>
            </c:strRef>
          </c:cat>
          <c:val>
            <c:numRef>
              <c:f>Sheet1!$B$2:$B$5</c:f>
              <c:numCache>
                <c:formatCode>0.0%</c:formatCode>
                <c:ptCount val="4"/>
                <c:pt idx="0">
                  <c:v>0.55183774323072177</c:v>
                </c:pt>
                <c:pt idx="1">
                  <c:v>0.15638834551631833</c:v>
                </c:pt>
                <c:pt idx="2">
                  <c:v>0.13384124369401831</c:v>
                </c:pt>
                <c:pt idx="3">
                  <c:v>0.15793266755894161</c:v>
                </c:pt>
              </c:numCache>
            </c:numRef>
          </c:val>
          <c:extLst>
            <c:ext xmlns:c16="http://schemas.microsoft.com/office/drawing/2014/chart" uri="{C3380CC4-5D6E-409C-BE32-E72D297353CC}">
              <c16:uniqueId val="{0000000C-C538-489C-875A-1BB381935FBC}"/>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2.1405913978494631E-2"/>
          <c:y val="0.78247675494371016"/>
          <c:w val="0.97859408602150533"/>
          <c:h val="0.19943201819472683"/>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002466"/>
                </a:solidFill>
                <a:latin typeface="+mn-lt"/>
                <a:ea typeface="+mn-ea"/>
                <a:cs typeface="+mn-cs"/>
              </a:defRPr>
            </a:pPr>
            <a:r>
              <a:rPr lang="en-GB" sz="1600" b="1" i="0" baseline="0" dirty="0">
                <a:solidFill>
                  <a:srgbClr val="002466"/>
                </a:solidFill>
                <a:latin typeface="Spartan" pitchFamily="2" charset="0"/>
              </a:rPr>
              <a:t>Number of investments</a:t>
            </a:r>
          </a:p>
        </c:rich>
      </c:tx>
      <c:overlay val="0"/>
      <c:spPr>
        <a:noFill/>
        <a:ln>
          <a:noFill/>
        </a:ln>
        <a:effectLst/>
      </c:spPr>
      <c:txPr>
        <a:bodyPr rot="0" spcFirstLastPara="1" vertOverflow="ellipsis" vert="horz" wrap="square" anchor="ctr" anchorCtr="1"/>
        <a:lstStyle/>
        <a:p>
          <a:pPr>
            <a:defRPr sz="1600" b="0" i="0" u="none" strike="noStrike" kern="1200" spc="0" baseline="0">
              <a:solidFill>
                <a:srgbClr val="002466"/>
              </a:solidFill>
              <a:latin typeface="+mn-lt"/>
              <a:ea typeface="+mn-ea"/>
              <a:cs typeface="+mn-cs"/>
            </a:defRPr>
          </a:pPr>
          <a:endParaRPr lang="en-US"/>
        </a:p>
      </c:txPr>
    </c:title>
    <c:autoTitleDeleted val="0"/>
    <c:plotArea>
      <c:layout/>
      <c:pieChart>
        <c:varyColors val="1"/>
        <c:ser>
          <c:idx val="0"/>
          <c:order val="0"/>
          <c:cat>
            <c:strRef>
              <c:f>Sheet1!$B$17:$B$20</c:f>
              <c:strCache>
                <c:ptCount val="4"/>
                <c:pt idx="0">
                  <c:v>Pre Nov 2015 unquoted investments</c:v>
                </c:pt>
                <c:pt idx="1">
                  <c:v>Post Nov 2015 unquoted investments</c:v>
                </c:pt>
                <c:pt idx="2">
                  <c:v>Pre Nov 2015 quoted investments</c:v>
                </c:pt>
                <c:pt idx="3">
                  <c:v>Post Nov 2015 quoted investments</c:v>
                </c:pt>
              </c:strCache>
            </c:strRef>
          </c:cat>
          <c:val>
            <c:numRef>
              <c:f>Sheet1!$C$17:$C$20</c:f>
            </c:numRef>
          </c:val>
          <c:extLst>
            <c:ext xmlns:c16="http://schemas.microsoft.com/office/drawing/2014/chart" uri="{C3380CC4-5D6E-409C-BE32-E72D297353CC}">
              <c16:uniqueId val="{00000000-5FE9-41C9-A9E1-928CBFBF99A5}"/>
            </c:ext>
          </c:extLst>
        </c:ser>
        <c:ser>
          <c:idx val="1"/>
          <c:order val="1"/>
          <c:spPr>
            <a:solidFill>
              <a:srgbClr val="2CB5B5"/>
            </a:solidFill>
          </c:spPr>
          <c:dPt>
            <c:idx val="0"/>
            <c:bubble3D val="0"/>
            <c:spPr>
              <a:solidFill>
                <a:srgbClr val="8294A9"/>
              </a:solidFill>
              <a:ln w="19050">
                <a:solidFill>
                  <a:schemeClr val="lt1"/>
                </a:solidFill>
              </a:ln>
              <a:effectLst/>
            </c:spPr>
            <c:extLst>
              <c:ext xmlns:c16="http://schemas.microsoft.com/office/drawing/2014/chart" uri="{C3380CC4-5D6E-409C-BE32-E72D297353CC}">
                <c16:uniqueId val="{00000002-5FE9-41C9-A9E1-928CBFBF99A5}"/>
              </c:ext>
            </c:extLst>
          </c:dPt>
          <c:dPt>
            <c:idx val="1"/>
            <c:bubble3D val="0"/>
            <c:spPr>
              <a:solidFill>
                <a:srgbClr val="2CB5B5"/>
              </a:solidFill>
              <a:ln w="19050">
                <a:solidFill>
                  <a:schemeClr val="lt1"/>
                </a:solidFill>
              </a:ln>
              <a:effectLst/>
            </c:spPr>
            <c:extLst>
              <c:ext xmlns:c16="http://schemas.microsoft.com/office/drawing/2014/chart" uri="{C3380CC4-5D6E-409C-BE32-E72D297353CC}">
                <c16:uniqueId val="{00000004-5FE9-41C9-A9E1-928CBFBF99A5}"/>
              </c:ext>
            </c:extLst>
          </c:dPt>
          <c:dPt>
            <c:idx val="2"/>
            <c:bubble3D val="0"/>
            <c:spPr>
              <a:solidFill>
                <a:srgbClr val="002060"/>
              </a:solidFill>
              <a:ln w="19050">
                <a:solidFill>
                  <a:schemeClr val="lt1"/>
                </a:solidFill>
              </a:ln>
              <a:effectLst/>
            </c:spPr>
            <c:extLst>
              <c:ext xmlns:c16="http://schemas.microsoft.com/office/drawing/2014/chart" uri="{C3380CC4-5D6E-409C-BE32-E72D297353CC}">
                <c16:uniqueId val="{00000006-5FE9-41C9-A9E1-928CBFBF99A5}"/>
              </c:ext>
            </c:extLst>
          </c:dPt>
          <c:dPt>
            <c:idx val="3"/>
            <c:bubble3D val="0"/>
            <c:spPr>
              <a:solidFill>
                <a:srgbClr val="FF5DA9"/>
              </a:solidFill>
              <a:ln w="19050">
                <a:solidFill>
                  <a:schemeClr val="lt1"/>
                </a:solidFill>
              </a:ln>
              <a:effectLst/>
            </c:spPr>
            <c:extLst>
              <c:ext xmlns:c16="http://schemas.microsoft.com/office/drawing/2014/chart" uri="{C3380CC4-5D6E-409C-BE32-E72D297353CC}">
                <c16:uniqueId val="{00000008-5FE9-41C9-A9E1-928CBFBF99A5}"/>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Sheet1!$B$17:$B$20</c:f>
              <c:strCache>
                <c:ptCount val="4"/>
                <c:pt idx="0">
                  <c:v>Pre Nov 2015 unquoted investments</c:v>
                </c:pt>
                <c:pt idx="1">
                  <c:v>Post Nov 2015 unquoted investments</c:v>
                </c:pt>
                <c:pt idx="2">
                  <c:v>Pre Nov 2015 quoted investments</c:v>
                </c:pt>
                <c:pt idx="3">
                  <c:v>Post Nov 2015 quoted investments</c:v>
                </c:pt>
              </c:strCache>
            </c:strRef>
          </c:cat>
          <c:val>
            <c:numRef>
              <c:f>Sheet1!$D$17:$D$20</c:f>
              <c:numCache>
                <c:formatCode>#,##0\ ;\(#,##0\);\-\ </c:formatCode>
                <c:ptCount val="4"/>
                <c:pt idx="0">
                  <c:v>12</c:v>
                </c:pt>
                <c:pt idx="1">
                  <c:v>33</c:v>
                </c:pt>
                <c:pt idx="2">
                  <c:v>10</c:v>
                </c:pt>
                <c:pt idx="3">
                  <c:v>2</c:v>
                </c:pt>
              </c:numCache>
            </c:numRef>
          </c:val>
          <c:extLst>
            <c:ext xmlns:c16="http://schemas.microsoft.com/office/drawing/2014/chart" uri="{C3380CC4-5D6E-409C-BE32-E72D297353CC}">
              <c16:uniqueId val="{00000009-5FE9-41C9-A9E1-928CBFBF99A5}"/>
            </c:ext>
          </c:extLst>
        </c:ser>
        <c:dLbls>
          <c:showLegendKey val="0"/>
          <c:showVal val="0"/>
          <c:showCatName val="0"/>
          <c:showSerName val="0"/>
          <c:showPercent val="0"/>
          <c:showBubbleSize val="0"/>
          <c:showLeaderLines val="1"/>
        </c:dLbls>
        <c:firstSliceAng val="0"/>
      </c:pieChart>
      <c:spPr>
        <a:noFill/>
        <a:ln>
          <a:noFill/>
        </a:ln>
        <a:effectLst/>
      </c:spPr>
    </c:plotArea>
    <c:legend>
      <c:legendPos val="l"/>
      <c:overlay val="0"/>
      <c:spPr>
        <a:noFill/>
        <a:ln>
          <a:noFill/>
        </a:ln>
        <a:effectLst/>
      </c:spPr>
      <c:txPr>
        <a:bodyPr rot="0" spcFirstLastPara="1" vertOverflow="ellipsis" vert="horz" wrap="square" anchor="ctr" anchorCtr="1"/>
        <a:lstStyle/>
        <a:p>
          <a:pPr>
            <a:defRPr sz="1100" b="1" i="0" u="none" strike="noStrike" kern="1200" baseline="0">
              <a:solidFill>
                <a:srgbClr val="002466"/>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2466"/>
                </a:solidFill>
                <a:latin typeface="+mn-lt"/>
                <a:ea typeface="+mn-ea"/>
                <a:cs typeface="+mn-cs"/>
              </a:defRPr>
            </a:pPr>
            <a:r>
              <a:rPr lang="en-GB" sz="1600" b="1" i="0" baseline="0" dirty="0">
                <a:solidFill>
                  <a:srgbClr val="002466"/>
                </a:solidFill>
                <a:latin typeface="Spartan" pitchFamily="2" charset="0"/>
              </a:rPr>
              <a:t>Value of investments</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2466"/>
              </a:solidFill>
              <a:latin typeface="+mn-lt"/>
              <a:ea typeface="+mn-ea"/>
              <a:cs typeface="+mn-cs"/>
            </a:defRPr>
          </a:pPr>
          <a:endParaRPr lang="en-US"/>
        </a:p>
      </c:txPr>
    </c:title>
    <c:autoTitleDeleted val="0"/>
    <c:plotArea>
      <c:layout>
        <c:manualLayout>
          <c:layoutTarget val="inner"/>
          <c:xMode val="edge"/>
          <c:yMode val="edge"/>
          <c:x val="0.4459620424215594"/>
          <c:y val="0.15368163885174729"/>
          <c:w val="0.48731784566116598"/>
          <c:h val="0.74936628204493305"/>
        </c:manualLayout>
      </c:layout>
      <c:pieChart>
        <c:varyColors val="1"/>
        <c:ser>
          <c:idx val="0"/>
          <c:order val="0"/>
          <c:cat>
            <c:strRef>
              <c:f>Sheet1!$B$22:$B$25</c:f>
              <c:strCache>
                <c:ptCount val="4"/>
                <c:pt idx="0">
                  <c:v>Pre Nov 2015 unquoted investments</c:v>
                </c:pt>
                <c:pt idx="1">
                  <c:v>Post Nov 2015 unquoted investments</c:v>
                </c:pt>
                <c:pt idx="2">
                  <c:v>Pre Nov 2015 quoted investments</c:v>
                </c:pt>
                <c:pt idx="3">
                  <c:v>Post Nov 2015 quoted investments</c:v>
                </c:pt>
              </c:strCache>
            </c:strRef>
          </c:cat>
          <c:val>
            <c:numRef>
              <c:f>Sheet1!$C$22:$C$25</c:f>
            </c:numRef>
          </c:val>
          <c:extLst>
            <c:ext xmlns:c16="http://schemas.microsoft.com/office/drawing/2014/chart" uri="{C3380CC4-5D6E-409C-BE32-E72D297353CC}">
              <c16:uniqueId val="{00000000-7819-4EA7-B70F-A80CFD30CBCE}"/>
            </c:ext>
          </c:extLst>
        </c:ser>
        <c:ser>
          <c:idx val="1"/>
          <c:order val="1"/>
          <c:dPt>
            <c:idx val="0"/>
            <c:bubble3D val="0"/>
            <c:spPr>
              <a:solidFill>
                <a:srgbClr val="8294A9"/>
              </a:solidFill>
              <a:ln w="19050">
                <a:solidFill>
                  <a:schemeClr val="lt1"/>
                </a:solidFill>
              </a:ln>
              <a:effectLst/>
            </c:spPr>
            <c:extLst>
              <c:ext xmlns:c16="http://schemas.microsoft.com/office/drawing/2014/chart" uri="{C3380CC4-5D6E-409C-BE32-E72D297353CC}">
                <c16:uniqueId val="{00000002-7819-4EA7-B70F-A80CFD30CBCE}"/>
              </c:ext>
            </c:extLst>
          </c:dPt>
          <c:dPt>
            <c:idx val="1"/>
            <c:bubble3D val="0"/>
            <c:spPr>
              <a:solidFill>
                <a:srgbClr val="2CB5B5"/>
              </a:solidFill>
              <a:ln w="19050">
                <a:solidFill>
                  <a:schemeClr val="lt1"/>
                </a:solidFill>
              </a:ln>
              <a:effectLst/>
            </c:spPr>
            <c:extLst>
              <c:ext xmlns:c16="http://schemas.microsoft.com/office/drawing/2014/chart" uri="{C3380CC4-5D6E-409C-BE32-E72D297353CC}">
                <c16:uniqueId val="{00000004-7819-4EA7-B70F-A80CFD30CBCE}"/>
              </c:ext>
            </c:extLst>
          </c:dPt>
          <c:dPt>
            <c:idx val="2"/>
            <c:bubble3D val="0"/>
            <c:spPr>
              <a:solidFill>
                <a:schemeClr val="accent4">
                  <a:lumMod val="50000"/>
                </a:schemeClr>
              </a:solidFill>
              <a:ln w="19050">
                <a:solidFill>
                  <a:schemeClr val="lt1"/>
                </a:solidFill>
              </a:ln>
              <a:effectLst/>
            </c:spPr>
            <c:extLst>
              <c:ext xmlns:c16="http://schemas.microsoft.com/office/drawing/2014/chart" uri="{C3380CC4-5D6E-409C-BE32-E72D297353CC}">
                <c16:uniqueId val="{00000006-7819-4EA7-B70F-A80CFD30CBCE}"/>
              </c:ext>
            </c:extLst>
          </c:dPt>
          <c:dPt>
            <c:idx val="3"/>
            <c:bubble3D val="0"/>
            <c:spPr>
              <a:solidFill>
                <a:srgbClr val="FF5DA9"/>
              </a:solidFill>
              <a:ln w="19050">
                <a:solidFill>
                  <a:schemeClr val="lt1"/>
                </a:solidFill>
              </a:ln>
              <a:effectLst/>
            </c:spPr>
            <c:extLst>
              <c:ext xmlns:c16="http://schemas.microsoft.com/office/drawing/2014/chart" uri="{C3380CC4-5D6E-409C-BE32-E72D297353CC}">
                <c16:uniqueId val="{00000008-7819-4EA7-B70F-A80CFD30CBCE}"/>
              </c:ext>
            </c:extLst>
          </c:dPt>
          <c:dLbls>
            <c:dLbl>
              <c:idx val="0"/>
              <c:numFmt formatCode="&quot;£&quot;#,##0\k"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7819-4EA7-B70F-A80CFD30CBCE}"/>
                </c:ext>
              </c:extLst>
            </c:dLbl>
            <c:dLbl>
              <c:idx val="1"/>
              <c:numFmt formatCode="&quot;£&quot;#,##0\k"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7819-4EA7-B70F-A80CFD30CBCE}"/>
                </c:ext>
              </c:extLst>
            </c:dLbl>
            <c:dLbl>
              <c:idx val="2"/>
              <c:numFmt formatCode="&quot;£&quot;#,##0\k" sourceLinked="0"/>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1557186897483219"/>
                      <c:h val="0.26816440698896293"/>
                    </c:manualLayout>
                  </c15:layout>
                </c:ext>
                <c:ext xmlns:c16="http://schemas.microsoft.com/office/drawing/2014/chart" uri="{C3380CC4-5D6E-409C-BE32-E72D297353CC}">
                  <c16:uniqueId val="{00000006-7819-4EA7-B70F-A80CFD30CBCE}"/>
                </c:ext>
              </c:extLst>
            </c:dLbl>
            <c:numFmt formatCode="&quot;£&quot;#,##0\k"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Sheet1!$B$22:$B$25</c:f>
              <c:strCache>
                <c:ptCount val="4"/>
                <c:pt idx="0">
                  <c:v>Pre Nov 2015 unquoted investments</c:v>
                </c:pt>
                <c:pt idx="1">
                  <c:v>Post Nov 2015 unquoted investments</c:v>
                </c:pt>
                <c:pt idx="2">
                  <c:v>Pre Nov 2015 quoted investments</c:v>
                </c:pt>
                <c:pt idx="3">
                  <c:v>Post Nov 2015 quoted investments</c:v>
                </c:pt>
              </c:strCache>
            </c:strRef>
          </c:cat>
          <c:val>
            <c:numRef>
              <c:f>Sheet1!$E$22:$E$25</c:f>
              <c:numCache>
                <c:formatCode>#,##0\ ;\(#,##0\);\-\ </c:formatCode>
                <c:ptCount val="4"/>
                <c:pt idx="0">
                  <c:v>18851.400000000001</c:v>
                </c:pt>
                <c:pt idx="1">
                  <c:v>44854.7</c:v>
                </c:pt>
                <c:pt idx="2">
                  <c:v>8757.6</c:v>
                </c:pt>
                <c:pt idx="3">
                  <c:v>384.1</c:v>
                </c:pt>
              </c:numCache>
            </c:numRef>
          </c:val>
          <c:extLst>
            <c:ext xmlns:c16="http://schemas.microsoft.com/office/drawing/2014/chart" uri="{C3380CC4-5D6E-409C-BE32-E72D297353CC}">
              <c16:uniqueId val="{00000009-7819-4EA7-B70F-A80CFD30CBCE}"/>
            </c:ext>
          </c:extLst>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6.7405602758450311E-2"/>
          <c:y val="0.26882421783667704"/>
          <c:w val="0.32284592675993073"/>
          <c:h val="0.73117570960702383"/>
        </c:manualLayout>
      </c:layout>
      <c:overlay val="0"/>
      <c:spPr>
        <a:noFill/>
        <a:ln>
          <a:noFill/>
        </a:ln>
        <a:effectLst/>
      </c:spPr>
      <c:txPr>
        <a:bodyPr rot="0" spcFirstLastPara="1" vertOverflow="ellipsis" vert="horz" wrap="square" anchor="ctr" anchorCtr="1"/>
        <a:lstStyle/>
        <a:p>
          <a:pPr>
            <a:defRPr sz="1100" b="1" i="0" u="none" strike="noStrike" kern="1200" baseline="0">
              <a:solidFill>
                <a:srgbClr val="002466"/>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0.81667</cdr:x>
      <cdr:y>0.02992</cdr:y>
    </cdr:from>
    <cdr:to>
      <cdr:x>0.90625</cdr:x>
      <cdr:y>0.11496</cdr:y>
    </cdr:to>
    <cdr:sp macro="" textlink="">
      <cdr:nvSpPr>
        <cdr:cNvPr id="2" name="TextBox 1"/>
        <cdr:cNvSpPr txBox="1"/>
      </cdr:nvSpPr>
      <cdr:spPr>
        <a:xfrm xmlns:a="http://schemas.openxmlformats.org/drawingml/2006/main">
          <a:off x="3733800" y="90488"/>
          <a:ext cx="409576" cy="2571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a:p>
      </cdr:txBody>
    </cdr:sp>
  </cdr:relSizeAnchor>
</c:userShapes>
</file>

<file path=ppt/drawings/drawing2.xml><?xml version="1.0" encoding="utf-8"?>
<c:userShapes xmlns:c="http://schemas.openxmlformats.org/drawingml/2006/chart">
  <cdr:relSizeAnchor xmlns:cdr="http://schemas.openxmlformats.org/drawingml/2006/chartDrawing">
    <cdr:from>
      <cdr:x>0.6305</cdr:x>
      <cdr:y>0.77018</cdr:y>
    </cdr:from>
    <cdr:to>
      <cdr:x>0.86963</cdr:x>
      <cdr:y>0.82381</cdr:y>
    </cdr:to>
    <cdr:sp macro="" textlink="">
      <cdr:nvSpPr>
        <cdr:cNvPr id="2" name="TextBox 1"/>
        <cdr:cNvSpPr txBox="1"/>
      </cdr:nvSpPr>
      <cdr:spPr>
        <a:xfrm xmlns:a="http://schemas.openxmlformats.org/drawingml/2006/main">
          <a:off x="3810334" y="3957610"/>
          <a:ext cx="1445152" cy="2755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400" dirty="0">
            <a:latin typeface="Calibri" panose="020F050202020403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B40E3D-1688-4806-94CC-91E373B5B4A1}"/>
              </a:ext>
            </a:extLst>
          </p:cNvPr>
          <p:cNvSpPr>
            <a:spLocks noGrp="1"/>
          </p:cNvSpPr>
          <p:nvPr>
            <p:ph type="hdr" sz="quarter"/>
          </p:nvPr>
        </p:nvSpPr>
        <p:spPr>
          <a:xfrm>
            <a:off x="0" y="0"/>
            <a:ext cx="3169920" cy="481728"/>
          </a:xfrm>
          <a:prstGeom prst="rect">
            <a:avLst/>
          </a:prstGeom>
        </p:spPr>
        <p:txBody>
          <a:bodyPr vert="horz" lIns="96634" tIns="48317" rIns="96634" bIns="48317" rtlCol="0"/>
          <a:lstStyle>
            <a:lvl1pPr algn="l">
              <a:defRPr sz="1300"/>
            </a:lvl1pPr>
          </a:lstStyle>
          <a:p>
            <a:endParaRPr lang="en-GB" dirty="0"/>
          </a:p>
        </p:txBody>
      </p:sp>
      <p:sp>
        <p:nvSpPr>
          <p:cNvPr id="3" name="Date Placeholder 2">
            <a:extLst>
              <a:ext uri="{FF2B5EF4-FFF2-40B4-BE49-F238E27FC236}">
                <a16:creationId xmlns:a16="http://schemas.microsoft.com/office/drawing/2014/main" id="{8E13B281-E5EA-4C77-9AE4-0BBC2E2DB42F}"/>
              </a:ext>
            </a:extLst>
          </p:cNvPr>
          <p:cNvSpPr>
            <a:spLocks noGrp="1"/>
          </p:cNvSpPr>
          <p:nvPr>
            <p:ph type="dt" sz="quarter" idx="1"/>
          </p:nvPr>
        </p:nvSpPr>
        <p:spPr>
          <a:xfrm>
            <a:off x="4143587" y="0"/>
            <a:ext cx="3169920" cy="481728"/>
          </a:xfrm>
          <a:prstGeom prst="rect">
            <a:avLst/>
          </a:prstGeom>
        </p:spPr>
        <p:txBody>
          <a:bodyPr vert="horz" lIns="96634" tIns="48317" rIns="96634" bIns="48317" rtlCol="0"/>
          <a:lstStyle>
            <a:lvl1pPr algn="r">
              <a:defRPr sz="1300"/>
            </a:lvl1pPr>
          </a:lstStyle>
          <a:p>
            <a:fld id="{D1ED61FB-E70E-4B25-BF69-60F7802D8C2A}" type="datetimeFigureOut">
              <a:rPr lang="en-GB" smtClean="0"/>
              <a:t>08/08/2022</a:t>
            </a:fld>
            <a:endParaRPr lang="en-GB" dirty="0"/>
          </a:p>
        </p:txBody>
      </p:sp>
      <p:sp>
        <p:nvSpPr>
          <p:cNvPr id="4" name="Footer Placeholder 3">
            <a:extLst>
              <a:ext uri="{FF2B5EF4-FFF2-40B4-BE49-F238E27FC236}">
                <a16:creationId xmlns:a16="http://schemas.microsoft.com/office/drawing/2014/main" id="{41AF51C5-48E7-45E5-831A-48BD8540F49D}"/>
              </a:ext>
            </a:extLst>
          </p:cNvPr>
          <p:cNvSpPr>
            <a:spLocks noGrp="1"/>
          </p:cNvSpPr>
          <p:nvPr>
            <p:ph type="ftr" sz="quarter" idx="2"/>
          </p:nvPr>
        </p:nvSpPr>
        <p:spPr>
          <a:xfrm>
            <a:off x="0" y="9119474"/>
            <a:ext cx="3169920" cy="481727"/>
          </a:xfrm>
          <a:prstGeom prst="rect">
            <a:avLst/>
          </a:prstGeom>
        </p:spPr>
        <p:txBody>
          <a:bodyPr vert="horz" lIns="96634" tIns="48317" rIns="96634" bIns="48317" rtlCol="0" anchor="b"/>
          <a:lstStyle>
            <a:lvl1pPr algn="l">
              <a:defRPr sz="1300"/>
            </a:lvl1pPr>
          </a:lstStyle>
          <a:p>
            <a:endParaRPr lang="en-GB" dirty="0"/>
          </a:p>
        </p:txBody>
      </p:sp>
      <p:sp>
        <p:nvSpPr>
          <p:cNvPr id="5" name="Slide Number Placeholder 4">
            <a:extLst>
              <a:ext uri="{FF2B5EF4-FFF2-40B4-BE49-F238E27FC236}">
                <a16:creationId xmlns:a16="http://schemas.microsoft.com/office/drawing/2014/main" id="{08EDD4F0-C50D-4528-A6DF-816765198375}"/>
              </a:ext>
            </a:extLst>
          </p:cNvPr>
          <p:cNvSpPr>
            <a:spLocks noGrp="1"/>
          </p:cNvSpPr>
          <p:nvPr>
            <p:ph type="sldNum" sz="quarter" idx="3"/>
          </p:nvPr>
        </p:nvSpPr>
        <p:spPr>
          <a:xfrm>
            <a:off x="4143587" y="9119474"/>
            <a:ext cx="3169920" cy="481727"/>
          </a:xfrm>
          <a:prstGeom prst="rect">
            <a:avLst/>
          </a:prstGeom>
        </p:spPr>
        <p:txBody>
          <a:bodyPr vert="horz" lIns="96634" tIns="48317" rIns="96634" bIns="48317" rtlCol="0" anchor="b"/>
          <a:lstStyle>
            <a:lvl1pPr algn="r">
              <a:defRPr sz="1300"/>
            </a:lvl1pPr>
          </a:lstStyle>
          <a:p>
            <a:fld id="{A0DBF085-E6C4-4370-AEB9-167A2F05BD2D}" type="slidenum">
              <a:rPr lang="en-GB" smtClean="0"/>
              <a:t>‹#›</a:t>
            </a:fld>
            <a:endParaRPr lang="en-GB" dirty="0"/>
          </a:p>
        </p:txBody>
      </p:sp>
    </p:spTree>
    <p:extLst>
      <p:ext uri="{BB962C8B-B14F-4D97-AF65-F5344CB8AC3E}">
        <p14:creationId xmlns:p14="http://schemas.microsoft.com/office/powerpoint/2010/main" val="11276184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34" tIns="48317" rIns="96634" bIns="48317" rtlCol="0"/>
          <a:lstStyle>
            <a:lvl1pPr algn="l">
              <a:defRPr sz="1300"/>
            </a:lvl1pPr>
          </a:lstStyle>
          <a:p>
            <a:endParaRPr lang="en-GB" dirty="0"/>
          </a:p>
        </p:txBody>
      </p:sp>
      <p:sp>
        <p:nvSpPr>
          <p:cNvPr id="3" name="Date Placeholder 2"/>
          <p:cNvSpPr>
            <a:spLocks noGrp="1"/>
          </p:cNvSpPr>
          <p:nvPr>
            <p:ph type="dt" idx="1"/>
          </p:nvPr>
        </p:nvSpPr>
        <p:spPr>
          <a:xfrm>
            <a:off x="4143587" y="0"/>
            <a:ext cx="3169920" cy="481728"/>
          </a:xfrm>
          <a:prstGeom prst="rect">
            <a:avLst/>
          </a:prstGeom>
        </p:spPr>
        <p:txBody>
          <a:bodyPr vert="horz" lIns="96634" tIns="48317" rIns="96634" bIns="48317" rtlCol="0"/>
          <a:lstStyle>
            <a:lvl1pPr algn="r">
              <a:defRPr sz="1300"/>
            </a:lvl1pPr>
          </a:lstStyle>
          <a:p>
            <a:fld id="{13A89A52-BA1E-4C4B-8ED2-A24EE572F4B7}" type="datetimeFigureOut">
              <a:rPr lang="en-GB" smtClean="0"/>
              <a:t>08/08/2022</a:t>
            </a:fld>
            <a:endParaRPr lang="en-GB"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34" tIns="48317" rIns="96634" bIns="48317" rtlCol="0" anchor="ctr"/>
          <a:lstStyle/>
          <a:p>
            <a:endParaRPr lang="en-GB" dirty="0"/>
          </a:p>
        </p:txBody>
      </p:sp>
      <p:sp>
        <p:nvSpPr>
          <p:cNvPr id="5" name="Notes Placeholder 4"/>
          <p:cNvSpPr>
            <a:spLocks noGrp="1"/>
          </p:cNvSpPr>
          <p:nvPr>
            <p:ph type="body" sz="quarter" idx="3"/>
          </p:nvPr>
        </p:nvSpPr>
        <p:spPr>
          <a:xfrm>
            <a:off x="731520" y="4620578"/>
            <a:ext cx="5852160" cy="3780472"/>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19474"/>
            <a:ext cx="3169920" cy="481727"/>
          </a:xfrm>
          <a:prstGeom prst="rect">
            <a:avLst/>
          </a:prstGeom>
        </p:spPr>
        <p:txBody>
          <a:bodyPr vert="horz" lIns="96634" tIns="48317" rIns="96634" bIns="48317" rtlCol="0" anchor="b"/>
          <a:lstStyle>
            <a:lvl1pPr algn="l">
              <a:defRPr sz="1300"/>
            </a:lvl1pPr>
          </a:lstStyle>
          <a:p>
            <a:endParaRPr lang="en-GB" dirty="0"/>
          </a:p>
        </p:txBody>
      </p:sp>
      <p:sp>
        <p:nvSpPr>
          <p:cNvPr id="7" name="Slide Number Placeholder 6"/>
          <p:cNvSpPr>
            <a:spLocks noGrp="1"/>
          </p:cNvSpPr>
          <p:nvPr>
            <p:ph type="sldNum" sz="quarter" idx="5"/>
          </p:nvPr>
        </p:nvSpPr>
        <p:spPr>
          <a:xfrm>
            <a:off x="4143587" y="9119474"/>
            <a:ext cx="3169920" cy="481727"/>
          </a:xfrm>
          <a:prstGeom prst="rect">
            <a:avLst/>
          </a:prstGeom>
        </p:spPr>
        <p:txBody>
          <a:bodyPr vert="horz" lIns="96634" tIns="48317" rIns="96634" bIns="48317" rtlCol="0" anchor="b"/>
          <a:lstStyle>
            <a:lvl1pPr algn="r">
              <a:defRPr sz="1300"/>
            </a:lvl1pPr>
          </a:lstStyle>
          <a:p>
            <a:fld id="{7796FC34-E5EB-4059-88B8-BEB60D60A2E0}" type="slidenum">
              <a:rPr lang="en-GB" smtClean="0"/>
              <a:t>‹#›</a:t>
            </a:fld>
            <a:endParaRPr lang="en-GB" dirty="0"/>
          </a:p>
        </p:txBody>
      </p:sp>
    </p:spTree>
    <p:extLst>
      <p:ext uri="{BB962C8B-B14F-4D97-AF65-F5344CB8AC3E}">
        <p14:creationId xmlns:p14="http://schemas.microsoft.com/office/powerpoint/2010/main" val="733620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49" name="object 2">
            <a:extLst>
              <a:ext uri="{FF2B5EF4-FFF2-40B4-BE49-F238E27FC236}">
                <a16:creationId xmlns:a16="http://schemas.microsoft.com/office/drawing/2014/main" id="{FDD9B5F4-9126-45F9-A6FC-641680AD23CA}"/>
              </a:ext>
            </a:extLst>
          </p:cNvPr>
          <p:cNvSpPr/>
          <p:nvPr userDrawn="1"/>
        </p:nvSpPr>
        <p:spPr>
          <a:xfrm>
            <a:off x="0" y="385"/>
            <a:ext cx="12192000" cy="6857615"/>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blipFill>
            <a:blip r:embed="rId2" cstate="email">
              <a:extLst>
                <a:ext uri="{28A0092B-C50C-407E-A947-70E740481C1C}">
                  <a14:useLocalDpi xmlns:a14="http://schemas.microsoft.com/office/drawing/2010/main"/>
                </a:ext>
              </a:extLst>
            </a:blip>
            <a:srcRect/>
            <a:stretch>
              <a:fillRect/>
            </a:stretch>
          </a:blipFill>
        </p:spPr>
        <p:txBody>
          <a:bodyPr wrap="square" lIns="0" tIns="0" rIns="0" bIns="0" rtlCol="0"/>
          <a:lstStyle/>
          <a:p>
            <a:endParaRPr sz="1092" dirty="0"/>
          </a:p>
        </p:txBody>
      </p:sp>
      <p:sp>
        <p:nvSpPr>
          <p:cNvPr id="7" name="object 4">
            <a:extLst>
              <a:ext uri="{FF2B5EF4-FFF2-40B4-BE49-F238E27FC236}">
                <a16:creationId xmlns:a16="http://schemas.microsoft.com/office/drawing/2014/main" id="{0FF46E50-5078-4391-AD12-3C37F1884844}"/>
              </a:ext>
            </a:extLst>
          </p:cNvPr>
          <p:cNvSpPr/>
          <p:nvPr userDrawn="1"/>
        </p:nvSpPr>
        <p:spPr>
          <a:xfrm>
            <a:off x="0" y="3081254"/>
            <a:ext cx="5033917" cy="706979"/>
          </a:xfrm>
          <a:custGeom>
            <a:avLst/>
            <a:gdLst/>
            <a:ahLst/>
            <a:cxnLst/>
            <a:rect l="l" t="t" r="r" b="b"/>
            <a:pathLst>
              <a:path w="8300720" h="1165860">
                <a:moveTo>
                  <a:pt x="8300249" y="0"/>
                </a:moveTo>
                <a:lnTo>
                  <a:pt x="0" y="0"/>
                </a:lnTo>
                <a:lnTo>
                  <a:pt x="0" y="1165587"/>
                </a:lnTo>
                <a:lnTo>
                  <a:pt x="8300249" y="1165587"/>
                </a:lnTo>
                <a:lnTo>
                  <a:pt x="8300249" y="0"/>
                </a:lnTo>
                <a:close/>
              </a:path>
            </a:pathLst>
          </a:custGeom>
          <a:solidFill>
            <a:srgbClr val="FF5DA9"/>
          </a:solidFill>
        </p:spPr>
        <p:txBody>
          <a:bodyPr wrap="square" lIns="0" tIns="0" rIns="0" bIns="0" rtlCol="0"/>
          <a:lstStyle/>
          <a:p>
            <a:endParaRPr sz="1092"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latin typeface="+mn-lt"/>
              </a:defRPr>
            </a:lvl1pPr>
          </a:lstStyle>
          <a:p>
            <a:endParaRPr lang="en-GB" dirty="0"/>
          </a:p>
        </p:txBody>
      </p:sp>
      <p:sp>
        <p:nvSpPr>
          <p:cNvPr id="148" name="Freeform: Shape 147">
            <a:extLst>
              <a:ext uri="{FF2B5EF4-FFF2-40B4-BE49-F238E27FC236}">
                <a16:creationId xmlns:a16="http://schemas.microsoft.com/office/drawing/2014/main" id="{00DDCA23-CB37-4BAB-97FD-6198D057A896}"/>
              </a:ext>
            </a:extLst>
          </p:cNvPr>
          <p:cNvSpPr/>
          <p:nvPr userDrawn="1"/>
        </p:nvSpPr>
        <p:spPr>
          <a:xfrm>
            <a:off x="629945" y="6089489"/>
            <a:ext cx="1466667" cy="182151"/>
          </a:xfrm>
          <a:custGeom>
            <a:avLst/>
            <a:gdLst/>
            <a:ahLst/>
            <a:cxnLst/>
            <a:rect l="l" t="t" r="r" b="b"/>
            <a:pathLst>
              <a:path w="2418473" h="300380">
                <a:moveTo>
                  <a:pt x="1886597" y="231972"/>
                </a:moveTo>
                <a:cubicBezTo>
                  <a:pt x="1892998" y="231858"/>
                  <a:pt x="1898742" y="233343"/>
                  <a:pt x="1903828" y="236430"/>
                </a:cubicBezTo>
                <a:cubicBezTo>
                  <a:pt x="1908914" y="239516"/>
                  <a:pt x="1913029" y="243630"/>
                  <a:pt x="1916172" y="248774"/>
                </a:cubicBezTo>
                <a:cubicBezTo>
                  <a:pt x="1919316" y="253917"/>
                  <a:pt x="1920773" y="259747"/>
                  <a:pt x="1920544" y="266262"/>
                </a:cubicBezTo>
                <a:cubicBezTo>
                  <a:pt x="1920659" y="272434"/>
                  <a:pt x="1919173" y="278149"/>
                  <a:pt x="1916087" y="283407"/>
                </a:cubicBezTo>
                <a:cubicBezTo>
                  <a:pt x="1913001" y="288665"/>
                  <a:pt x="1908914" y="292808"/>
                  <a:pt x="1903828" y="295837"/>
                </a:cubicBezTo>
                <a:cubicBezTo>
                  <a:pt x="1898742" y="298866"/>
                  <a:pt x="1892998" y="300380"/>
                  <a:pt x="1886597" y="300380"/>
                </a:cubicBezTo>
                <a:cubicBezTo>
                  <a:pt x="1880196" y="300380"/>
                  <a:pt x="1874424" y="298866"/>
                  <a:pt x="1869281" y="295837"/>
                </a:cubicBezTo>
                <a:cubicBezTo>
                  <a:pt x="1864137" y="292808"/>
                  <a:pt x="1860023" y="288665"/>
                  <a:pt x="1856936" y="283407"/>
                </a:cubicBezTo>
                <a:cubicBezTo>
                  <a:pt x="1853850" y="278149"/>
                  <a:pt x="1852365" y="272434"/>
                  <a:pt x="1852479" y="266262"/>
                </a:cubicBezTo>
                <a:cubicBezTo>
                  <a:pt x="1852365" y="259747"/>
                  <a:pt x="1853850" y="253917"/>
                  <a:pt x="1856936" y="248774"/>
                </a:cubicBezTo>
                <a:cubicBezTo>
                  <a:pt x="1860023" y="243630"/>
                  <a:pt x="1864166" y="239516"/>
                  <a:pt x="1869367" y="236430"/>
                </a:cubicBezTo>
                <a:cubicBezTo>
                  <a:pt x="1874567" y="233343"/>
                  <a:pt x="1880311" y="231858"/>
                  <a:pt x="1886597" y="231972"/>
                </a:cubicBezTo>
                <a:close/>
                <a:moveTo>
                  <a:pt x="1324622" y="231972"/>
                </a:moveTo>
                <a:cubicBezTo>
                  <a:pt x="1331023" y="231858"/>
                  <a:pt x="1336767" y="233343"/>
                  <a:pt x="1341853" y="236430"/>
                </a:cubicBezTo>
                <a:cubicBezTo>
                  <a:pt x="1346939" y="239516"/>
                  <a:pt x="1351054" y="243630"/>
                  <a:pt x="1354197" y="248774"/>
                </a:cubicBezTo>
                <a:cubicBezTo>
                  <a:pt x="1357341" y="253917"/>
                  <a:pt x="1358798" y="259747"/>
                  <a:pt x="1358569" y="266262"/>
                </a:cubicBezTo>
                <a:cubicBezTo>
                  <a:pt x="1358684" y="272434"/>
                  <a:pt x="1357198" y="278149"/>
                  <a:pt x="1354112" y="283407"/>
                </a:cubicBezTo>
                <a:cubicBezTo>
                  <a:pt x="1351026" y="288665"/>
                  <a:pt x="1346939" y="292808"/>
                  <a:pt x="1341853" y="295837"/>
                </a:cubicBezTo>
                <a:cubicBezTo>
                  <a:pt x="1336767" y="298866"/>
                  <a:pt x="1331023" y="300380"/>
                  <a:pt x="1324622" y="300380"/>
                </a:cubicBezTo>
                <a:cubicBezTo>
                  <a:pt x="1318221" y="300380"/>
                  <a:pt x="1312449" y="298866"/>
                  <a:pt x="1307306" y="295837"/>
                </a:cubicBezTo>
                <a:cubicBezTo>
                  <a:pt x="1302162" y="292808"/>
                  <a:pt x="1298048" y="288665"/>
                  <a:pt x="1294962" y="283407"/>
                </a:cubicBezTo>
                <a:cubicBezTo>
                  <a:pt x="1291876" y="278149"/>
                  <a:pt x="1290390" y="272434"/>
                  <a:pt x="1290504" y="266262"/>
                </a:cubicBezTo>
                <a:cubicBezTo>
                  <a:pt x="1290390" y="259747"/>
                  <a:pt x="1291876" y="253917"/>
                  <a:pt x="1294962" y="248774"/>
                </a:cubicBezTo>
                <a:cubicBezTo>
                  <a:pt x="1298048" y="243630"/>
                  <a:pt x="1302191" y="239516"/>
                  <a:pt x="1307392" y="236430"/>
                </a:cubicBezTo>
                <a:cubicBezTo>
                  <a:pt x="1312592" y="233343"/>
                  <a:pt x="1318336" y="231858"/>
                  <a:pt x="1324622" y="231972"/>
                </a:cubicBezTo>
                <a:close/>
                <a:moveTo>
                  <a:pt x="1697336" y="158763"/>
                </a:moveTo>
                <a:cubicBezTo>
                  <a:pt x="1688306" y="158763"/>
                  <a:pt x="1680162" y="160820"/>
                  <a:pt x="1672904" y="164935"/>
                </a:cubicBezTo>
                <a:cubicBezTo>
                  <a:pt x="1665646" y="169050"/>
                  <a:pt x="1659874" y="174708"/>
                  <a:pt x="1655587" y="181908"/>
                </a:cubicBezTo>
                <a:cubicBezTo>
                  <a:pt x="1651301" y="189109"/>
                  <a:pt x="1649158" y="197510"/>
                  <a:pt x="1649158" y="207112"/>
                </a:cubicBezTo>
                <a:cubicBezTo>
                  <a:pt x="1649272" y="216598"/>
                  <a:pt x="1651444" y="224971"/>
                  <a:pt x="1655673" y="232229"/>
                </a:cubicBezTo>
                <a:cubicBezTo>
                  <a:pt x="1659902" y="239487"/>
                  <a:pt x="1665646" y="245173"/>
                  <a:pt x="1672904" y="249288"/>
                </a:cubicBezTo>
                <a:cubicBezTo>
                  <a:pt x="1680162" y="253403"/>
                  <a:pt x="1688306" y="255461"/>
                  <a:pt x="1697336" y="255461"/>
                </a:cubicBezTo>
                <a:cubicBezTo>
                  <a:pt x="1706251" y="255461"/>
                  <a:pt x="1714366" y="253403"/>
                  <a:pt x="1721682" y="249288"/>
                </a:cubicBezTo>
                <a:cubicBezTo>
                  <a:pt x="1728997" y="245173"/>
                  <a:pt x="1734769" y="239487"/>
                  <a:pt x="1738998" y="232229"/>
                </a:cubicBezTo>
                <a:cubicBezTo>
                  <a:pt x="1743227" y="224971"/>
                  <a:pt x="1745342" y="216598"/>
                  <a:pt x="1745342" y="207112"/>
                </a:cubicBezTo>
                <a:cubicBezTo>
                  <a:pt x="1745342" y="197625"/>
                  <a:pt x="1743227" y="189252"/>
                  <a:pt x="1738998" y="181994"/>
                </a:cubicBezTo>
                <a:cubicBezTo>
                  <a:pt x="1734769" y="174736"/>
                  <a:pt x="1728997" y="169050"/>
                  <a:pt x="1721682" y="164935"/>
                </a:cubicBezTo>
                <a:cubicBezTo>
                  <a:pt x="1714366" y="160820"/>
                  <a:pt x="1706251" y="158763"/>
                  <a:pt x="1697336" y="158763"/>
                </a:cubicBezTo>
                <a:close/>
                <a:moveTo>
                  <a:pt x="1127036" y="158420"/>
                </a:moveTo>
                <a:cubicBezTo>
                  <a:pt x="1118006" y="158534"/>
                  <a:pt x="1109948" y="160677"/>
                  <a:pt x="1102861" y="164849"/>
                </a:cubicBezTo>
                <a:cubicBezTo>
                  <a:pt x="1095775" y="169021"/>
                  <a:pt x="1090174" y="174765"/>
                  <a:pt x="1086059" y="182080"/>
                </a:cubicBezTo>
                <a:cubicBezTo>
                  <a:pt x="1081944" y="189395"/>
                  <a:pt x="1079830" y="197739"/>
                  <a:pt x="1079716" y="207112"/>
                </a:cubicBezTo>
                <a:cubicBezTo>
                  <a:pt x="1079830" y="216484"/>
                  <a:pt x="1081916" y="224828"/>
                  <a:pt x="1085974" y="232143"/>
                </a:cubicBezTo>
                <a:cubicBezTo>
                  <a:pt x="1090031" y="239459"/>
                  <a:pt x="1095603" y="245231"/>
                  <a:pt x="1102690" y="249460"/>
                </a:cubicBezTo>
                <a:cubicBezTo>
                  <a:pt x="1109776" y="253689"/>
                  <a:pt x="1117892" y="255746"/>
                  <a:pt x="1127036" y="255632"/>
                </a:cubicBezTo>
                <a:cubicBezTo>
                  <a:pt x="1136294" y="255746"/>
                  <a:pt x="1144438" y="253689"/>
                  <a:pt x="1151467" y="249460"/>
                </a:cubicBezTo>
                <a:cubicBezTo>
                  <a:pt x="1158497" y="245231"/>
                  <a:pt x="1164012" y="239487"/>
                  <a:pt x="1168012" y="232229"/>
                </a:cubicBezTo>
                <a:cubicBezTo>
                  <a:pt x="1172013" y="224971"/>
                  <a:pt x="1174013" y="216598"/>
                  <a:pt x="1174013" y="207112"/>
                </a:cubicBezTo>
                <a:cubicBezTo>
                  <a:pt x="1174013" y="197625"/>
                  <a:pt x="1171984" y="189252"/>
                  <a:pt x="1167927" y="181994"/>
                </a:cubicBezTo>
                <a:cubicBezTo>
                  <a:pt x="1163869" y="174736"/>
                  <a:pt x="1158325" y="168993"/>
                  <a:pt x="1151296" y="164763"/>
                </a:cubicBezTo>
                <a:cubicBezTo>
                  <a:pt x="1144267" y="160534"/>
                  <a:pt x="1136180" y="158420"/>
                  <a:pt x="1127036" y="158420"/>
                </a:cubicBezTo>
                <a:close/>
                <a:moveTo>
                  <a:pt x="433692" y="152076"/>
                </a:moveTo>
                <a:cubicBezTo>
                  <a:pt x="426034" y="152076"/>
                  <a:pt x="419290" y="153391"/>
                  <a:pt x="413461" y="156019"/>
                </a:cubicBezTo>
                <a:cubicBezTo>
                  <a:pt x="407632" y="158648"/>
                  <a:pt x="402945" y="162420"/>
                  <a:pt x="399402" y="167335"/>
                </a:cubicBezTo>
                <a:cubicBezTo>
                  <a:pt x="395859" y="172250"/>
                  <a:pt x="393687" y="178079"/>
                  <a:pt x="392887" y="184823"/>
                </a:cubicBezTo>
                <a:lnTo>
                  <a:pt x="474497" y="184823"/>
                </a:lnTo>
                <a:cubicBezTo>
                  <a:pt x="473354" y="178079"/>
                  <a:pt x="470925" y="172250"/>
                  <a:pt x="467210" y="167335"/>
                </a:cubicBezTo>
                <a:cubicBezTo>
                  <a:pt x="463496" y="162420"/>
                  <a:pt x="458781" y="158648"/>
                  <a:pt x="453066" y="156019"/>
                </a:cubicBezTo>
                <a:cubicBezTo>
                  <a:pt x="447351" y="153391"/>
                  <a:pt x="440893" y="152076"/>
                  <a:pt x="433692" y="152076"/>
                </a:cubicBezTo>
                <a:close/>
                <a:moveTo>
                  <a:pt x="1986438" y="119329"/>
                </a:moveTo>
                <a:lnTo>
                  <a:pt x="2038902" y="119329"/>
                </a:lnTo>
                <a:lnTo>
                  <a:pt x="2038902" y="206769"/>
                </a:lnTo>
                <a:cubicBezTo>
                  <a:pt x="2038902" y="225285"/>
                  <a:pt x="2041788" y="238373"/>
                  <a:pt x="2047560" y="246031"/>
                </a:cubicBezTo>
                <a:cubicBezTo>
                  <a:pt x="2053332" y="253689"/>
                  <a:pt x="2063077" y="257518"/>
                  <a:pt x="2076793" y="257518"/>
                </a:cubicBezTo>
                <a:cubicBezTo>
                  <a:pt x="2090737" y="257518"/>
                  <a:pt x="2100538" y="253689"/>
                  <a:pt x="2106196" y="246031"/>
                </a:cubicBezTo>
                <a:cubicBezTo>
                  <a:pt x="2111854" y="238373"/>
                  <a:pt x="2114683" y="225285"/>
                  <a:pt x="2114683" y="206769"/>
                </a:cubicBezTo>
                <a:lnTo>
                  <a:pt x="2114854" y="119329"/>
                </a:lnTo>
                <a:lnTo>
                  <a:pt x="2167318" y="119329"/>
                </a:lnTo>
                <a:lnTo>
                  <a:pt x="2167318" y="219113"/>
                </a:lnTo>
                <a:cubicBezTo>
                  <a:pt x="2167318" y="247917"/>
                  <a:pt x="2160260" y="268662"/>
                  <a:pt x="2146144" y="281349"/>
                </a:cubicBezTo>
                <a:cubicBezTo>
                  <a:pt x="2132028" y="294037"/>
                  <a:pt x="2108911" y="300380"/>
                  <a:pt x="2076793" y="300380"/>
                </a:cubicBezTo>
                <a:cubicBezTo>
                  <a:pt x="2044788" y="300380"/>
                  <a:pt x="2021700" y="294037"/>
                  <a:pt x="2007527" y="281349"/>
                </a:cubicBezTo>
                <a:cubicBezTo>
                  <a:pt x="1993354" y="268662"/>
                  <a:pt x="1986267" y="247917"/>
                  <a:pt x="1986267" y="219113"/>
                </a:cubicBezTo>
                <a:close/>
                <a:moveTo>
                  <a:pt x="923753" y="119329"/>
                </a:moveTo>
                <a:lnTo>
                  <a:pt x="976388" y="119329"/>
                </a:lnTo>
                <a:lnTo>
                  <a:pt x="976388" y="294894"/>
                </a:lnTo>
                <a:lnTo>
                  <a:pt x="923925" y="294894"/>
                </a:lnTo>
                <a:close/>
                <a:moveTo>
                  <a:pt x="1697336" y="113843"/>
                </a:moveTo>
                <a:cubicBezTo>
                  <a:pt x="1716652" y="113843"/>
                  <a:pt x="1734083" y="117815"/>
                  <a:pt x="1749628" y="125759"/>
                </a:cubicBezTo>
                <a:cubicBezTo>
                  <a:pt x="1765173" y="133702"/>
                  <a:pt x="1777460" y="144675"/>
                  <a:pt x="1786490" y="158677"/>
                </a:cubicBezTo>
                <a:cubicBezTo>
                  <a:pt x="1795519" y="172679"/>
                  <a:pt x="1800091" y="188824"/>
                  <a:pt x="1800206" y="207112"/>
                </a:cubicBezTo>
                <a:cubicBezTo>
                  <a:pt x="1800206" y="225400"/>
                  <a:pt x="1795662" y="241544"/>
                  <a:pt x="1786575" y="255546"/>
                </a:cubicBezTo>
                <a:cubicBezTo>
                  <a:pt x="1777488" y="269548"/>
                  <a:pt x="1765173" y="280521"/>
                  <a:pt x="1749628" y="288465"/>
                </a:cubicBezTo>
                <a:cubicBezTo>
                  <a:pt x="1734083" y="296408"/>
                  <a:pt x="1716652" y="300380"/>
                  <a:pt x="1697336" y="300380"/>
                </a:cubicBezTo>
                <a:cubicBezTo>
                  <a:pt x="1677905" y="300380"/>
                  <a:pt x="1660417" y="296408"/>
                  <a:pt x="1644872" y="288465"/>
                </a:cubicBezTo>
                <a:cubicBezTo>
                  <a:pt x="1629327" y="280521"/>
                  <a:pt x="1616983" y="269548"/>
                  <a:pt x="1607839" y="255546"/>
                </a:cubicBezTo>
                <a:cubicBezTo>
                  <a:pt x="1598695" y="241544"/>
                  <a:pt x="1594180" y="225400"/>
                  <a:pt x="1594294" y="207112"/>
                </a:cubicBezTo>
                <a:cubicBezTo>
                  <a:pt x="1594294" y="188824"/>
                  <a:pt x="1598837" y="172679"/>
                  <a:pt x="1607924" y="158677"/>
                </a:cubicBezTo>
                <a:cubicBezTo>
                  <a:pt x="1617011" y="144675"/>
                  <a:pt x="1629327" y="133702"/>
                  <a:pt x="1644872" y="125759"/>
                </a:cubicBezTo>
                <a:cubicBezTo>
                  <a:pt x="1660417" y="117815"/>
                  <a:pt x="1677905" y="113843"/>
                  <a:pt x="1697336" y="113843"/>
                </a:cubicBezTo>
                <a:close/>
                <a:moveTo>
                  <a:pt x="1510703" y="113843"/>
                </a:moveTo>
                <a:cubicBezTo>
                  <a:pt x="1522018" y="113843"/>
                  <a:pt x="1532905" y="115443"/>
                  <a:pt x="1543364" y="118643"/>
                </a:cubicBezTo>
                <a:cubicBezTo>
                  <a:pt x="1553822" y="121844"/>
                  <a:pt x="1562252" y="125959"/>
                  <a:pt x="1568653" y="130988"/>
                </a:cubicBezTo>
                <a:lnTo>
                  <a:pt x="1550651" y="166478"/>
                </a:lnTo>
                <a:cubicBezTo>
                  <a:pt x="1542078" y="160191"/>
                  <a:pt x="1531448" y="157048"/>
                  <a:pt x="1518761" y="157048"/>
                </a:cubicBezTo>
                <a:cubicBezTo>
                  <a:pt x="1507902" y="157048"/>
                  <a:pt x="1498701" y="159448"/>
                  <a:pt x="1491157" y="164249"/>
                </a:cubicBezTo>
                <a:cubicBezTo>
                  <a:pt x="1483614" y="169050"/>
                  <a:pt x="1477870" y="175279"/>
                  <a:pt x="1473927" y="182937"/>
                </a:cubicBezTo>
                <a:cubicBezTo>
                  <a:pt x="1469983" y="190595"/>
                  <a:pt x="1468012" y="198653"/>
                  <a:pt x="1468012" y="207112"/>
                </a:cubicBezTo>
                <a:cubicBezTo>
                  <a:pt x="1468012" y="216370"/>
                  <a:pt x="1470126" y="224800"/>
                  <a:pt x="1474355" y="232400"/>
                </a:cubicBezTo>
                <a:cubicBezTo>
                  <a:pt x="1478584" y="240001"/>
                  <a:pt x="1484557" y="246031"/>
                  <a:pt x="1492272" y="250488"/>
                </a:cubicBezTo>
                <a:cubicBezTo>
                  <a:pt x="1499987" y="254946"/>
                  <a:pt x="1508931" y="257175"/>
                  <a:pt x="1519104" y="257175"/>
                </a:cubicBezTo>
                <a:cubicBezTo>
                  <a:pt x="1525390" y="257175"/>
                  <a:pt x="1531277" y="256318"/>
                  <a:pt x="1536763" y="254603"/>
                </a:cubicBezTo>
                <a:cubicBezTo>
                  <a:pt x="1542249" y="252889"/>
                  <a:pt x="1546879" y="250603"/>
                  <a:pt x="1550651" y="247745"/>
                </a:cubicBezTo>
                <a:lnTo>
                  <a:pt x="1568653" y="283235"/>
                </a:lnTo>
                <a:cubicBezTo>
                  <a:pt x="1562138" y="288150"/>
                  <a:pt x="1553737" y="292237"/>
                  <a:pt x="1543450" y="295494"/>
                </a:cubicBezTo>
                <a:cubicBezTo>
                  <a:pt x="1533163" y="298752"/>
                  <a:pt x="1522304" y="300380"/>
                  <a:pt x="1510874" y="300380"/>
                </a:cubicBezTo>
                <a:cubicBezTo>
                  <a:pt x="1497501" y="300380"/>
                  <a:pt x="1484900" y="297980"/>
                  <a:pt x="1473069" y="293179"/>
                </a:cubicBezTo>
                <a:cubicBezTo>
                  <a:pt x="1461239" y="288379"/>
                  <a:pt x="1450810" y="281721"/>
                  <a:pt x="1441780" y="273206"/>
                </a:cubicBezTo>
                <a:cubicBezTo>
                  <a:pt x="1432750" y="264690"/>
                  <a:pt x="1425663" y="254803"/>
                  <a:pt x="1420520" y="243545"/>
                </a:cubicBezTo>
                <a:cubicBezTo>
                  <a:pt x="1415376" y="232286"/>
                  <a:pt x="1412805" y="220199"/>
                  <a:pt x="1412805" y="207283"/>
                </a:cubicBezTo>
                <a:cubicBezTo>
                  <a:pt x="1412805" y="194824"/>
                  <a:pt x="1415234" y="182994"/>
                  <a:pt x="1420092" y="171793"/>
                </a:cubicBezTo>
                <a:cubicBezTo>
                  <a:pt x="1424949" y="160591"/>
                  <a:pt x="1431807" y="150647"/>
                  <a:pt x="1440665" y="141961"/>
                </a:cubicBezTo>
                <a:cubicBezTo>
                  <a:pt x="1449524" y="133274"/>
                  <a:pt x="1459925" y="126416"/>
                  <a:pt x="1471869" y="121387"/>
                </a:cubicBezTo>
                <a:cubicBezTo>
                  <a:pt x="1483814" y="116357"/>
                  <a:pt x="1496758" y="113843"/>
                  <a:pt x="1510703" y="113843"/>
                </a:cubicBezTo>
                <a:close/>
                <a:moveTo>
                  <a:pt x="1111434" y="113843"/>
                </a:moveTo>
                <a:cubicBezTo>
                  <a:pt x="1123893" y="113843"/>
                  <a:pt x="1135523" y="116215"/>
                  <a:pt x="1146324" y="120958"/>
                </a:cubicBezTo>
                <a:cubicBezTo>
                  <a:pt x="1157125" y="125701"/>
                  <a:pt x="1165955" y="132302"/>
                  <a:pt x="1172813" y="140760"/>
                </a:cubicBezTo>
                <a:lnTo>
                  <a:pt x="1172813" y="119329"/>
                </a:lnTo>
                <a:lnTo>
                  <a:pt x="1225448" y="119329"/>
                </a:lnTo>
                <a:lnTo>
                  <a:pt x="1225448" y="294894"/>
                </a:lnTo>
                <a:lnTo>
                  <a:pt x="1172813" y="294894"/>
                </a:lnTo>
                <a:lnTo>
                  <a:pt x="1172813" y="271748"/>
                </a:lnTo>
                <a:cubicBezTo>
                  <a:pt x="1164812" y="281007"/>
                  <a:pt x="1155611" y="288093"/>
                  <a:pt x="1145210" y="293008"/>
                </a:cubicBezTo>
                <a:cubicBezTo>
                  <a:pt x="1134808" y="297923"/>
                  <a:pt x="1123550" y="300380"/>
                  <a:pt x="1111434" y="300380"/>
                </a:cubicBezTo>
                <a:cubicBezTo>
                  <a:pt x="1095317" y="300380"/>
                  <a:pt x="1080659" y="296351"/>
                  <a:pt x="1067457" y="288293"/>
                </a:cubicBezTo>
                <a:cubicBezTo>
                  <a:pt x="1054255" y="280235"/>
                  <a:pt x="1043825" y="269177"/>
                  <a:pt x="1036167" y="255118"/>
                </a:cubicBezTo>
                <a:cubicBezTo>
                  <a:pt x="1028509" y="241059"/>
                  <a:pt x="1024623" y="224942"/>
                  <a:pt x="1024509" y="206769"/>
                </a:cubicBezTo>
                <a:cubicBezTo>
                  <a:pt x="1024509" y="189167"/>
                  <a:pt x="1028223" y="173365"/>
                  <a:pt x="1035653" y="159363"/>
                </a:cubicBezTo>
                <a:cubicBezTo>
                  <a:pt x="1043082" y="145361"/>
                  <a:pt x="1053341" y="134274"/>
                  <a:pt x="1066428" y="126101"/>
                </a:cubicBezTo>
                <a:cubicBezTo>
                  <a:pt x="1079515" y="117929"/>
                  <a:pt x="1094517" y="113843"/>
                  <a:pt x="1111434" y="113843"/>
                </a:cubicBezTo>
                <a:close/>
                <a:moveTo>
                  <a:pt x="824903" y="113843"/>
                </a:moveTo>
                <a:cubicBezTo>
                  <a:pt x="836218" y="113843"/>
                  <a:pt x="847105" y="115443"/>
                  <a:pt x="857564" y="118643"/>
                </a:cubicBezTo>
                <a:cubicBezTo>
                  <a:pt x="868022" y="121844"/>
                  <a:pt x="876452" y="125959"/>
                  <a:pt x="882853" y="130988"/>
                </a:cubicBezTo>
                <a:lnTo>
                  <a:pt x="864851" y="166478"/>
                </a:lnTo>
                <a:cubicBezTo>
                  <a:pt x="856278" y="160191"/>
                  <a:pt x="845648" y="157048"/>
                  <a:pt x="832961" y="157048"/>
                </a:cubicBezTo>
                <a:cubicBezTo>
                  <a:pt x="822102" y="157048"/>
                  <a:pt x="812901" y="159448"/>
                  <a:pt x="805357" y="164249"/>
                </a:cubicBezTo>
                <a:cubicBezTo>
                  <a:pt x="797814" y="169050"/>
                  <a:pt x="792070" y="175279"/>
                  <a:pt x="788127" y="182937"/>
                </a:cubicBezTo>
                <a:cubicBezTo>
                  <a:pt x="784183" y="190595"/>
                  <a:pt x="782212" y="198653"/>
                  <a:pt x="782212" y="207112"/>
                </a:cubicBezTo>
                <a:cubicBezTo>
                  <a:pt x="782212" y="216370"/>
                  <a:pt x="784326" y="224800"/>
                  <a:pt x="788555" y="232400"/>
                </a:cubicBezTo>
                <a:cubicBezTo>
                  <a:pt x="792784" y="240001"/>
                  <a:pt x="798757" y="246031"/>
                  <a:pt x="806472" y="250488"/>
                </a:cubicBezTo>
                <a:cubicBezTo>
                  <a:pt x="814187" y="254946"/>
                  <a:pt x="823131" y="257175"/>
                  <a:pt x="833304" y="257175"/>
                </a:cubicBezTo>
                <a:cubicBezTo>
                  <a:pt x="839590" y="257175"/>
                  <a:pt x="845477" y="256318"/>
                  <a:pt x="850963" y="254603"/>
                </a:cubicBezTo>
                <a:cubicBezTo>
                  <a:pt x="856449" y="252889"/>
                  <a:pt x="861079" y="250603"/>
                  <a:pt x="864851" y="247745"/>
                </a:cubicBezTo>
                <a:lnTo>
                  <a:pt x="882853" y="283235"/>
                </a:lnTo>
                <a:cubicBezTo>
                  <a:pt x="876338" y="288150"/>
                  <a:pt x="867937" y="292237"/>
                  <a:pt x="857650" y="295494"/>
                </a:cubicBezTo>
                <a:cubicBezTo>
                  <a:pt x="847363" y="298752"/>
                  <a:pt x="836504" y="300380"/>
                  <a:pt x="825074" y="300380"/>
                </a:cubicBezTo>
                <a:cubicBezTo>
                  <a:pt x="811701" y="300380"/>
                  <a:pt x="799099" y="297980"/>
                  <a:pt x="787270" y="293179"/>
                </a:cubicBezTo>
                <a:cubicBezTo>
                  <a:pt x="775439" y="288379"/>
                  <a:pt x="765009" y="281721"/>
                  <a:pt x="755980" y="273206"/>
                </a:cubicBezTo>
                <a:cubicBezTo>
                  <a:pt x="746950" y="264690"/>
                  <a:pt x="739864" y="254803"/>
                  <a:pt x="734720" y="243545"/>
                </a:cubicBezTo>
                <a:cubicBezTo>
                  <a:pt x="729577" y="232286"/>
                  <a:pt x="727005" y="220199"/>
                  <a:pt x="727005" y="207283"/>
                </a:cubicBezTo>
                <a:cubicBezTo>
                  <a:pt x="727005" y="194824"/>
                  <a:pt x="729434" y="182994"/>
                  <a:pt x="734292" y="171793"/>
                </a:cubicBezTo>
                <a:cubicBezTo>
                  <a:pt x="739149" y="160591"/>
                  <a:pt x="746007" y="150647"/>
                  <a:pt x="754865" y="141961"/>
                </a:cubicBezTo>
                <a:cubicBezTo>
                  <a:pt x="763724" y="133274"/>
                  <a:pt x="774125" y="126416"/>
                  <a:pt x="786069" y="121387"/>
                </a:cubicBezTo>
                <a:cubicBezTo>
                  <a:pt x="798014" y="116357"/>
                  <a:pt x="810958" y="113843"/>
                  <a:pt x="824903" y="113843"/>
                </a:cubicBezTo>
                <a:close/>
                <a:moveTo>
                  <a:pt x="678485" y="113843"/>
                </a:moveTo>
                <a:cubicBezTo>
                  <a:pt x="684657" y="113843"/>
                  <a:pt x="691057" y="114757"/>
                  <a:pt x="697687" y="116586"/>
                </a:cubicBezTo>
                <a:cubicBezTo>
                  <a:pt x="704316" y="118415"/>
                  <a:pt x="709860" y="120758"/>
                  <a:pt x="714318" y="123615"/>
                </a:cubicBezTo>
                <a:lnTo>
                  <a:pt x="692372" y="168021"/>
                </a:lnTo>
                <a:cubicBezTo>
                  <a:pt x="688486" y="165392"/>
                  <a:pt x="683942" y="163306"/>
                  <a:pt x="678742" y="161763"/>
                </a:cubicBezTo>
                <a:cubicBezTo>
                  <a:pt x="673541" y="160220"/>
                  <a:pt x="668712" y="159448"/>
                  <a:pt x="664254" y="159448"/>
                </a:cubicBezTo>
                <a:cubicBezTo>
                  <a:pt x="657396" y="159448"/>
                  <a:pt x="650881" y="161220"/>
                  <a:pt x="644709" y="164763"/>
                </a:cubicBezTo>
                <a:cubicBezTo>
                  <a:pt x="638537" y="168307"/>
                  <a:pt x="633565" y="172907"/>
                  <a:pt x="629793" y="178565"/>
                </a:cubicBezTo>
                <a:cubicBezTo>
                  <a:pt x="626021" y="184223"/>
                  <a:pt x="624135" y="190309"/>
                  <a:pt x="624135" y="196825"/>
                </a:cubicBezTo>
                <a:lnTo>
                  <a:pt x="624135" y="294894"/>
                </a:lnTo>
                <a:lnTo>
                  <a:pt x="571500" y="294894"/>
                </a:lnTo>
                <a:lnTo>
                  <a:pt x="571500" y="119329"/>
                </a:lnTo>
                <a:lnTo>
                  <a:pt x="624135" y="119329"/>
                </a:lnTo>
                <a:lnTo>
                  <a:pt x="624135" y="144532"/>
                </a:lnTo>
                <a:cubicBezTo>
                  <a:pt x="630650" y="134703"/>
                  <a:pt x="638622" y="127130"/>
                  <a:pt x="648052" y="121815"/>
                </a:cubicBezTo>
                <a:cubicBezTo>
                  <a:pt x="657482" y="116500"/>
                  <a:pt x="667626" y="113843"/>
                  <a:pt x="678485" y="113843"/>
                </a:cubicBezTo>
                <a:close/>
                <a:moveTo>
                  <a:pt x="434378" y="113843"/>
                </a:moveTo>
                <a:cubicBezTo>
                  <a:pt x="452666" y="113843"/>
                  <a:pt x="468696" y="117643"/>
                  <a:pt x="482469" y="125244"/>
                </a:cubicBezTo>
                <a:cubicBezTo>
                  <a:pt x="496243" y="132845"/>
                  <a:pt x="506987" y="143389"/>
                  <a:pt x="514702" y="156877"/>
                </a:cubicBezTo>
                <a:cubicBezTo>
                  <a:pt x="522417" y="170364"/>
                  <a:pt x="526275" y="186080"/>
                  <a:pt x="526275" y="204025"/>
                </a:cubicBezTo>
                <a:cubicBezTo>
                  <a:pt x="526275" y="205511"/>
                  <a:pt x="526246" y="206797"/>
                  <a:pt x="526189" y="207883"/>
                </a:cubicBezTo>
                <a:cubicBezTo>
                  <a:pt x="526132" y="208969"/>
                  <a:pt x="525932" y="210998"/>
                  <a:pt x="525589" y="213970"/>
                </a:cubicBezTo>
                <a:lnTo>
                  <a:pt x="391001" y="213970"/>
                </a:lnTo>
                <a:cubicBezTo>
                  <a:pt x="391001" y="222885"/>
                  <a:pt x="393030" y="230657"/>
                  <a:pt x="397087" y="237287"/>
                </a:cubicBezTo>
                <a:cubicBezTo>
                  <a:pt x="401145" y="243916"/>
                  <a:pt x="406831" y="249088"/>
                  <a:pt x="414147" y="252803"/>
                </a:cubicBezTo>
                <a:cubicBezTo>
                  <a:pt x="421462" y="256518"/>
                  <a:pt x="429977" y="258375"/>
                  <a:pt x="439693" y="258375"/>
                </a:cubicBezTo>
                <a:cubicBezTo>
                  <a:pt x="448837" y="258375"/>
                  <a:pt x="456923" y="256603"/>
                  <a:pt x="463953" y="253060"/>
                </a:cubicBezTo>
                <a:cubicBezTo>
                  <a:pt x="470982" y="249517"/>
                  <a:pt x="477755" y="243859"/>
                  <a:pt x="484270" y="236087"/>
                </a:cubicBezTo>
                <a:lnTo>
                  <a:pt x="522160" y="255118"/>
                </a:lnTo>
                <a:cubicBezTo>
                  <a:pt x="513931" y="269291"/>
                  <a:pt x="502272" y="280378"/>
                  <a:pt x="487184" y="288379"/>
                </a:cubicBezTo>
                <a:cubicBezTo>
                  <a:pt x="472097" y="296380"/>
                  <a:pt x="455295" y="300380"/>
                  <a:pt x="436778" y="300380"/>
                </a:cubicBezTo>
                <a:cubicBezTo>
                  <a:pt x="417804" y="300380"/>
                  <a:pt x="400802" y="296294"/>
                  <a:pt x="385772" y="288122"/>
                </a:cubicBezTo>
                <a:cubicBezTo>
                  <a:pt x="370741" y="279949"/>
                  <a:pt x="358825" y="268834"/>
                  <a:pt x="350024" y="254775"/>
                </a:cubicBezTo>
                <a:cubicBezTo>
                  <a:pt x="341223" y="240716"/>
                  <a:pt x="336823" y="224828"/>
                  <a:pt x="336823" y="207112"/>
                </a:cubicBezTo>
                <a:cubicBezTo>
                  <a:pt x="336823" y="194081"/>
                  <a:pt x="339309" y="181908"/>
                  <a:pt x="344281" y="170593"/>
                </a:cubicBezTo>
                <a:cubicBezTo>
                  <a:pt x="349253" y="159277"/>
                  <a:pt x="356197" y="149362"/>
                  <a:pt x="365112" y="140846"/>
                </a:cubicBezTo>
                <a:cubicBezTo>
                  <a:pt x="374027" y="132331"/>
                  <a:pt x="384372" y="125701"/>
                  <a:pt x="396144" y="120958"/>
                </a:cubicBezTo>
                <a:cubicBezTo>
                  <a:pt x="407917" y="116215"/>
                  <a:pt x="420662" y="113843"/>
                  <a:pt x="434378" y="113843"/>
                </a:cubicBezTo>
                <a:close/>
                <a:moveTo>
                  <a:pt x="106299" y="113843"/>
                </a:moveTo>
                <a:cubicBezTo>
                  <a:pt x="119786" y="113843"/>
                  <a:pt x="131959" y="116872"/>
                  <a:pt x="142818" y="122930"/>
                </a:cubicBezTo>
                <a:cubicBezTo>
                  <a:pt x="153676" y="128988"/>
                  <a:pt x="161448" y="137103"/>
                  <a:pt x="166135" y="147276"/>
                </a:cubicBezTo>
                <a:cubicBezTo>
                  <a:pt x="174707" y="136188"/>
                  <a:pt x="183908" y="127845"/>
                  <a:pt x="193738" y="122244"/>
                </a:cubicBezTo>
                <a:cubicBezTo>
                  <a:pt x="203568" y="116643"/>
                  <a:pt x="214827" y="113843"/>
                  <a:pt x="227514" y="113843"/>
                </a:cubicBezTo>
                <a:cubicBezTo>
                  <a:pt x="240201" y="113843"/>
                  <a:pt x="251460" y="116472"/>
                  <a:pt x="261289" y="121729"/>
                </a:cubicBezTo>
                <a:cubicBezTo>
                  <a:pt x="271119" y="126987"/>
                  <a:pt x="278863" y="134445"/>
                  <a:pt x="284521" y="144104"/>
                </a:cubicBezTo>
                <a:cubicBezTo>
                  <a:pt x="290179" y="153762"/>
                  <a:pt x="293008" y="165163"/>
                  <a:pt x="293008" y="178308"/>
                </a:cubicBezTo>
                <a:lnTo>
                  <a:pt x="293008" y="294894"/>
                </a:lnTo>
                <a:lnTo>
                  <a:pt x="240373" y="294894"/>
                </a:lnTo>
                <a:lnTo>
                  <a:pt x="240373" y="192710"/>
                </a:lnTo>
                <a:cubicBezTo>
                  <a:pt x="240373" y="181280"/>
                  <a:pt x="237401" y="172279"/>
                  <a:pt x="231457" y="165706"/>
                </a:cubicBezTo>
                <a:cubicBezTo>
                  <a:pt x="225513" y="159134"/>
                  <a:pt x="217570" y="155848"/>
                  <a:pt x="207626" y="155848"/>
                </a:cubicBezTo>
                <a:cubicBezTo>
                  <a:pt x="200768" y="155848"/>
                  <a:pt x="194738" y="157277"/>
                  <a:pt x="189538" y="160134"/>
                </a:cubicBezTo>
                <a:cubicBezTo>
                  <a:pt x="184337" y="162992"/>
                  <a:pt x="180251" y="166821"/>
                  <a:pt x="177279" y="171621"/>
                </a:cubicBezTo>
                <a:cubicBezTo>
                  <a:pt x="174307" y="176422"/>
                  <a:pt x="172821" y="181737"/>
                  <a:pt x="172821" y="187566"/>
                </a:cubicBezTo>
                <a:lnTo>
                  <a:pt x="172821" y="294894"/>
                </a:lnTo>
                <a:lnTo>
                  <a:pt x="120186" y="294894"/>
                </a:lnTo>
                <a:lnTo>
                  <a:pt x="120186" y="191681"/>
                </a:lnTo>
                <a:cubicBezTo>
                  <a:pt x="120186" y="180823"/>
                  <a:pt x="117300" y="172136"/>
                  <a:pt x="111528" y="165621"/>
                </a:cubicBezTo>
                <a:cubicBezTo>
                  <a:pt x="105756" y="159106"/>
                  <a:pt x="97783" y="155848"/>
                  <a:pt x="87610" y="155848"/>
                </a:cubicBezTo>
                <a:cubicBezTo>
                  <a:pt x="80867" y="155848"/>
                  <a:pt x="74838" y="157277"/>
                  <a:pt x="69523" y="160134"/>
                </a:cubicBezTo>
                <a:cubicBezTo>
                  <a:pt x="64208" y="162992"/>
                  <a:pt x="60064" y="166878"/>
                  <a:pt x="57093" y="171793"/>
                </a:cubicBezTo>
                <a:cubicBezTo>
                  <a:pt x="54121" y="176708"/>
                  <a:pt x="52635" y="182137"/>
                  <a:pt x="52635" y="188081"/>
                </a:cubicBezTo>
                <a:lnTo>
                  <a:pt x="52635" y="294894"/>
                </a:lnTo>
                <a:lnTo>
                  <a:pt x="0" y="294894"/>
                </a:lnTo>
                <a:lnTo>
                  <a:pt x="0" y="119329"/>
                </a:lnTo>
                <a:lnTo>
                  <a:pt x="52635" y="119329"/>
                </a:lnTo>
                <a:lnTo>
                  <a:pt x="52635" y="138875"/>
                </a:lnTo>
                <a:cubicBezTo>
                  <a:pt x="61322" y="130188"/>
                  <a:pt x="69951" y="123844"/>
                  <a:pt x="78524" y="119844"/>
                </a:cubicBezTo>
                <a:cubicBezTo>
                  <a:pt x="87096" y="115843"/>
                  <a:pt x="96355" y="113843"/>
                  <a:pt x="106299" y="113843"/>
                </a:cubicBezTo>
                <a:close/>
                <a:moveTo>
                  <a:pt x="949985" y="20403"/>
                </a:moveTo>
                <a:cubicBezTo>
                  <a:pt x="955700" y="20403"/>
                  <a:pt x="960901" y="21803"/>
                  <a:pt x="965587" y="24603"/>
                </a:cubicBezTo>
                <a:cubicBezTo>
                  <a:pt x="970273" y="27403"/>
                  <a:pt x="974045" y="31147"/>
                  <a:pt x="976903" y="35833"/>
                </a:cubicBezTo>
                <a:cubicBezTo>
                  <a:pt x="979760" y="40519"/>
                  <a:pt x="981132" y="45777"/>
                  <a:pt x="981018" y="51606"/>
                </a:cubicBezTo>
                <a:cubicBezTo>
                  <a:pt x="981132" y="57207"/>
                  <a:pt x="979760" y="62408"/>
                  <a:pt x="976903" y="67208"/>
                </a:cubicBezTo>
                <a:cubicBezTo>
                  <a:pt x="974045" y="72009"/>
                  <a:pt x="970273" y="75809"/>
                  <a:pt x="965587" y="78610"/>
                </a:cubicBezTo>
                <a:cubicBezTo>
                  <a:pt x="960901" y="81410"/>
                  <a:pt x="955700" y="82868"/>
                  <a:pt x="949985" y="82982"/>
                </a:cubicBezTo>
                <a:cubicBezTo>
                  <a:pt x="944384" y="82868"/>
                  <a:pt x="939212" y="81410"/>
                  <a:pt x="934469" y="78610"/>
                </a:cubicBezTo>
                <a:cubicBezTo>
                  <a:pt x="929725" y="75809"/>
                  <a:pt x="925925" y="72009"/>
                  <a:pt x="923067" y="67208"/>
                </a:cubicBezTo>
                <a:cubicBezTo>
                  <a:pt x="920210" y="62408"/>
                  <a:pt x="918895" y="57264"/>
                  <a:pt x="919124" y="51778"/>
                </a:cubicBezTo>
                <a:cubicBezTo>
                  <a:pt x="919010" y="45949"/>
                  <a:pt x="920353" y="40662"/>
                  <a:pt x="923153" y="35919"/>
                </a:cubicBezTo>
                <a:cubicBezTo>
                  <a:pt x="925954" y="31175"/>
                  <a:pt x="929725" y="27403"/>
                  <a:pt x="934469" y="24603"/>
                </a:cubicBezTo>
                <a:cubicBezTo>
                  <a:pt x="939212" y="21803"/>
                  <a:pt x="944384" y="20403"/>
                  <a:pt x="949985" y="20403"/>
                </a:cubicBezTo>
                <a:close/>
                <a:moveTo>
                  <a:pt x="2228850" y="0"/>
                </a:moveTo>
                <a:lnTo>
                  <a:pt x="2281485" y="0"/>
                </a:lnTo>
                <a:lnTo>
                  <a:pt x="2281485" y="183451"/>
                </a:lnTo>
                <a:lnTo>
                  <a:pt x="2346293" y="119329"/>
                </a:lnTo>
                <a:lnTo>
                  <a:pt x="2414530" y="119329"/>
                </a:lnTo>
                <a:lnTo>
                  <a:pt x="2328633" y="205397"/>
                </a:lnTo>
                <a:lnTo>
                  <a:pt x="2418473" y="294894"/>
                </a:lnTo>
                <a:lnTo>
                  <a:pt x="2350922" y="294894"/>
                </a:lnTo>
                <a:lnTo>
                  <a:pt x="2281485" y="225457"/>
                </a:lnTo>
                <a:lnTo>
                  <a:pt x="2281485" y="294894"/>
                </a:lnTo>
                <a:lnTo>
                  <a:pt x="2228850" y="29489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092" dirty="0"/>
          </a:p>
        </p:txBody>
      </p:sp>
      <p:sp>
        <p:nvSpPr>
          <p:cNvPr id="151" name="Text Placeholder 150">
            <a:extLst>
              <a:ext uri="{FF2B5EF4-FFF2-40B4-BE49-F238E27FC236}">
                <a16:creationId xmlns:a16="http://schemas.microsoft.com/office/drawing/2014/main" id="{556C9006-5501-4E32-80B5-030F0C8029B3}"/>
              </a:ext>
            </a:extLst>
          </p:cNvPr>
          <p:cNvSpPr>
            <a:spLocks noGrp="1"/>
          </p:cNvSpPr>
          <p:nvPr>
            <p:ph type="body" sz="quarter" idx="10"/>
          </p:nvPr>
        </p:nvSpPr>
        <p:spPr>
          <a:xfrm>
            <a:off x="892114" y="3081255"/>
            <a:ext cx="4048275" cy="706978"/>
          </a:xfrm>
          <a:prstGeom prst="rect">
            <a:avLst/>
          </a:prstGeom>
        </p:spPr>
        <p:txBody>
          <a:bodyPr anchor="ctr" anchorCtr="0">
            <a:noAutofit/>
          </a:bodyPr>
          <a:lstStyle>
            <a:lvl1pPr algn="l">
              <a:defRPr lang="en-US" sz="2600" kern="1200" dirty="0" smtClean="0">
                <a:solidFill>
                  <a:srgbClr val="FFFFFF"/>
                </a:solidFill>
                <a:latin typeface="Tiempos Headline Medium" panose="02000603000000000000" pitchFamily="2" charset="0"/>
                <a:ea typeface="+mn-ea"/>
                <a:cs typeface="Tiempos Fine Semibold"/>
              </a:defRPr>
            </a:lvl1pPr>
          </a:lstStyle>
          <a:p>
            <a:pPr lvl="0"/>
            <a:r>
              <a:rPr lang="en-US" dirty="0"/>
              <a:t>Click to edit Master text styles</a:t>
            </a:r>
          </a:p>
        </p:txBody>
      </p:sp>
      <p:sp>
        <p:nvSpPr>
          <p:cNvPr id="154" name="Text Placeholder 153">
            <a:extLst>
              <a:ext uri="{FF2B5EF4-FFF2-40B4-BE49-F238E27FC236}">
                <a16:creationId xmlns:a16="http://schemas.microsoft.com/office/drawing/2014/main" id="{D6F3A278-714A-44D8-878D-ADABFA94AA6E}"/>
              </a:ext>
            </a:extLst>
          </p:cNvPr>
          <p:cNvSpPr>
            <a:spLocks noGrp="1"/>
          </p:cNvSpPr>
          <p:nvPr>
            <p:ph type="body" sz="quarter" idx="11"/>
          </p:nvPr>
        </p:nvSpPr>
        <p:spPr>
          <a:xfrm>
            <a:off x="892114" y="4260740"/>
            <a:ext cx="3881723" cy="1392008"/>
          </a:xfrm>
          <a:prstGeom prst="rect">
            <a:avLst/>
          </a:prstGeom>
        </p:spPr>
        <p:txBody>
          <a:bodyPr>
            <a:normAutofit/>
          </a:bodyPr>
          <a:lstStyle>
            <a:lvl1pPr marL="220449" indent="-220449">
              <a:lnSpc>
                <a:spcPct val="110000"/>
              </a:lnSpc>
              <a:buClr>
                <a:schemeClr val="accent2"/>
              </a:buClr>
              <a:buFont typeface="Arial" panose="020B0604020202020204" pitchFamily="34" charset="0"/>
              <a:buChar char="•"/>
              <a:defRPr lang="en-US" sz="1800" b="0" kern="1200" dirty="0" smtClean="0">
                <a:solidFill>
                  <a:schemeClr val="bg1"/>
                </a:solidFill>
                <a:latin typeface="+mn-lt"/>
                <a:ea typeface="+mn-ea"/>
                <a:cs typeface="Spartan"/>
              </a:defRPr>
            </a:lvl1pPr>
          </a:lstStyle>
          <a:p>
            <a:pPr lvl="0"/>
            <a:r>
              <a:rPr lang="en-US" dirty="0"/>
              <a:t>Click to edit Master text styles</a:t>
            </a:r>
          </a:p>
        </p:txBody>
      </p:sp>
      <p:sp>
        <p:nvSpPr>
          <p:cNvPr id="155" name="Holder 4">
            <a:extLst>
              <a:ext uri="{FF2B5EF4-FFF2-40B4-BE49-F238E27FC236}">
                <a16:creationId xmlns:a16="http://schemas.microsoft.com/office/drawing/2014/main" id="{A3A305BF-C9C1-48BC-A5F3-B40B96A6167C}"/>
              </a:ext>
            </a:extLst>
          </p:cNvPr>
          <p:cNvSpPr>
            <a:spLocks noGrp="1"/>
          </p:cNvSpPr>
          <p:nvPr>
            <p:ph type="sldNum" sz="quarter" idx="7"/>
          </p:nvPr>
        </p:nvSpPr>
        <p:spPr>
          <a:xfrm>
            <a:off x="443653" y="6377941"/>
            <a:ext cx="1338116" cy="276999"/>
          </a:xfrm>
        </p:spPr>
        <p:txBody>
          <a:bodyPr lIns="0" tIns="0" rIns="0" bIns="0"/>
          <a:lstStyle>
            <a:lvl1pPr algn="l">
              <a:defRPr>
                <a:solidFill>
                  <a:schemeClr val="tx1">
                    <a:tint val="75000"/>
                  </a:schemeClr>
                </a:solidFill>
                <a:latin typeface="+mn-lt"/>
              </a:defRPr>
            </a:lvl1pPr>
          </a:lstStyle>
          <a:p>
            <a:pPr algn="l"/>
            <a:fld id="{B6F15528-21DE-4FAA-801E-634DDDAF4B2B}" type="slidenum">
              <a:rPr lang="en-GB" smtClean="0"/>
              <a:pPr/>
              <a:t>‹#›</a:t>
            </a:fld>
            <a:r>
              <a:rPr lang="en-GB" dirty="0"/>
              <a:t>1</a:t>
            </a:r>
          </a:p>
        </p:txBody>
      </p:sp>
      <p:grpSp>
        <p:nvGrpSpPr>
          <p:cNvPr id="150" name="Group 4">
            <a:extLst>
              <a:ext uri="{FF2B5EF4-FFF2-40B4-BE49-F238E27FC236}">
                <a16:creationId xmlns:a16="http://schemas.microsoft.com/office/drawing/2014/main" id="{C8CD836A-544D-4865-A8D4-C4E315B813B4}"/>
              </a:ext>
            </a:extLst>
          </p:cNvPr>
          <p:cNvGrpSpPr>
            <a:grpSpLocks noChangeAspect="1"/>
          </p:cNvGrpSpPr>
          <p:nvPr userDrawn="1"/>
        </p:nvGrpSpPr>
        <p:grpSpPr bwMode="auto">
          <a:xfrm>
            <a:off x="9467850" y="5572998"/>
            <a:ext cx="2100499" cy="698642"/>
            <a:chOff x="3484" y="2616"/>
            <a:chExt cx="5694" cy="1894"/>
          </a:xfrm>
        </p:grpSpPr>
        <p:sp>
          <p:nvSpPr>
            <p:cNvPr id="152" name="Oval 5">
              <a:extLst>
                <a:ext uri="{FF2B5EF4-FFF2-40B4-BE49-F238E27FC236}">
                  <a16:creationId xmlns:a16="http://schemas.microsoft.com/office/drawing/2014/main" id="{B57010C7-F072-45C4-BC88-CBC167958C7D}"/>
                </a:ext>
              </a:extLst>
            </p:cNvPr>
            <p:cNvSpPr>
              <a:spLocks noChangeArrowheads="1"/>
            </p:cNvSpPr>
            <p:nvPr/>
          </p:nvSpPr>
          <p:spPr bwMode="auto">
            <a:xfrm>
              <a:off x="4324" y="3144"/>
              <a:ext cx="64" cy="6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3" name="Oval 6">
              <a:extLst>
                <a:ext uri="{FF2B5EF4-FFF2-40B4-BE49-F238E27FC236}">
                  <a16:creationId xmlns:a16="http://schemas.microsoft.com/office/drawing/2014/main" id="{20076A55-6D72-4B19-B620-712A523409F7}"/>
                </a:ext>
              </a:extLst>
            </p:cNvPr>
            <p:cNvSpPr>
              <a:spLocks noChangeArrowheads="1"/>
            </p:cNvSpPr>
            <p:nvPr/>
          </p:nvSpPr>
          <p:spPr bwMode="auto">
            <a:xfrm>
              <a:off x="4524" y="3218"/>
              <a:ext cx="66" cy="6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6" name="Oval 7">
              <a:extLst>
                <a:ext uri="{FF2B5EF4-FFF2-40B4-BE49-F238E27FC236}">
                  <a16:creationId xmlns:a16="http://schemas.microsoft.com/office/drawing/2014/main" id="{76C236EF-EE95-4C63-8EA7-C25ABAC40A68}"/>
                </a:ext>
              </a:extLst>
            </p:cNvPr>
            <p:cNvSpPr>
              <a:spLocks noChangeArrowheads="1"/>
            </p:cNvSpPr>
            <p:nvPr/>
          </p:nvSpPr>
          <p:spPr bwMode="auto">
            <a:xfrm>
              <a:off x="4668" y="3254"/>
              <a:ext cx="64" cy="66"/>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7" name="Oval 8">
              <a:extLst>
                <a:ext uri="{FF2B5EF4-FFF2-40B4-BE49-F238E27FC236}">
                  <a16:creationId xmlns:a16="http://schemas.microsoft.com/office/drawing/2014/main" id="{0CD33F8B-AF18-4743-83E1-A8CD8D919CCF}"/>
                </a:ext>
              </a:extLst>
            </p:cNvPr>
            <p:cNvSpPr>
              <a:spLocks noChangeArrowheads="1"/>
            </p:cNvSpPr>
            <p:nvPr/>
          </p:nvSpPr>
          <p:spPr bwMode="auto">
            <a:xfrm>
              <a:off x="4630" y="3382"/>
              <a:ext cx="67" cy="6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8" name="Oval 9">
              <a:extLst>
                <a:ext uri="{FF2B5EF4-FFF2-40B4-BE49-F238E27FC236}">
                  <a16:creationId xmlns:a16="http://schemas.microsoft.com/office/drawing/2014/main" id="{39FD1816-EB4E-4CCA-BF3E-DDCB8B53EACA}"/>
                </a:ext>
              </a:extLst>
            </p:cNvPr>
            <p:cNvSpPr>
              <a:spLocks noChangeArrowheads="1"/>
            </p:cNvSpPr>
            <p:nvPr/>
          </p:nvSpPr>
          <p:spPr bwMode="auto">
            <a:xfrm>
              <a:off x="4488" y="3366"/>
              <a:ext cx="57" cy="59"/>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9" name="Oval 10">
              <a:extLst>
                <a:ext uri="{FF2B5EF4-FFF2-40B4-BE49-F238E27FC236}">
                  <a16:creationId xmlns:a16="http://schemas.microsoft.com/office/drawing/2014/main" id="{C7876823-E03F-44E0-B7BD-5951AA081148}"/>
                </a:ext>
              </a:extLst>
            </p:cNvPr>
            <p:cNvSpPr>
              <a:spLocks noChangeArrowheads="1"/>
            </p:cNvSpPr>
            <p:nvPr/>
          </p:nvSpPr>
          <p:spPr bwMode="auto">
            <a:xfrm>
              <a:off x="4500" y="3504"/>
              <a:ext cx="57" cy="5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0" name="Oval 11">
              <a:extLst>
                <a:ext uri="{FF2B5EF4-FFF2-40B4-BE49-F238E27FC236}">
                  <a16:creationId xmlns:a16="http://schemas.microsoft.com/office/drawing/2014/main" id="{527E3AD3-29C0-4290-A0BC-DC82D95FB074}"/>
                </a:ext>
              </a:extLst>
            </p:cNvPr>
            <p:cNvSpPr>
              <a:spLocks noChangeArrowheads="1"/>
            </p:cNvSpPr>
            <p:nvPr/>
          </p:nvSpPr>
          <p:spPr bwMode="auto">
            <a:xfrm>
              <a:off x="4367" y="3501"/>
              <a:ext cx="57" cy="5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1" name="Oval 12">
              <a:extLst>
                <a:ext uri="{FF2B5EF4-FFF2-40B4-BE49-F238E27FC236}">
                  <a16:creationId xmlns:a16="http://schemas.microsoft.com/office/drawing/2014/main" id="{4E87280D-379A-4D1D-9AFB-4B16A0704F62}"/>
                </a:ext>
              </a:extLst>
            </p:cNvPr>
            <p:cNvSpPr>
              <a:spLocks noChangeArrowheads="1"/>
            </p:cNvSpPr>
            <p:nvPr/>
          </p:nvSpPr>
          <p:spPr bwMode="auto">
            <a:xfrm>
              <a:off x="4236" y="3492"/>
              <a:ext cx="60" cy="5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2" name="Oval 13">
              <a:extLst>
                <a:ext uri="{FF2B5EF4-FFF2-40B4-BE49-F238E27FC236}">
                  <a16:creationId xmlns:a16="http://schemas.microsoft.com/office/drawing/2014/main" id="{D93AF7F3-5DF3-4F0B-8909-6AED356D6E7F}"/>
                </a:ext>
              </a:extLst>
            </p:cNvPr>
            <p:cNvSpPr>
              <a:spLocks noChangeArrowheads="1"/>
            </p:cNvSpPr>
            <p:nvPr/>
          </p:nvSpPr>
          <p:spPr bwMode="auto">
            <a:xfrm>
              <a:off x="4267" y="3651"/>
              <a:ext cx="60" cy="5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3" name="Oval 14">
              <a:extLst>
                <a:ext uri="{FF2B5EF4-FFF2-40B4-BE49-F238E27FC236}">
                  <a16:creationId xmlns:a16="http://schemas.microsoft.com/office/drawing/2014/main" id="{14FF2FD9-0346-46BD-956F-5005CC054D60}"/>
                </a:ext>
              </a:extLst>
            </p:cNvPr>
            <p:cNvSpPr>
              <a:spLocks noChangeArrowheads="1"/>
            </p:cNvSpPr>
            <p:nvPr/>
          </p:nvSpPr>
          <p:spPr bwMode="auto">
            <a:xfrm>
              <a:off x="4398" y="3639"/>
              <a:ext cx="57" cy="5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4" name="Oval 15">
              <a:extLst>
                <a:ext uri="{FF2B5EF4-FFF2-40B4-BE49-F238E27FC236}">
                  <a16:creationId xmlns:a16="http://schemas.microsoft.com/office/drawing/2014/main" id="{3554FBF4-CE97-4546-8A69-0A5C286CB653}"/>
                </a:ext>
              </a:extLst>
            </p:cNvPr>
            <p:cNvSpPr>
              <a:spLocks noChangeArrowheads="1"/>
            </p:cNvSpPr>
            <p:nvPr/>
          </p:nvSpPr>
          <p:spPr bwMode="auto">
            <a:xfrm>
              <a:off x="4521" y="3656"/>
              <a:ext cx="57" cy="59"/>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5" name="Oval 16">
              <a:extLst>
                <a:ext uri="{FF2B5EF4-FFF2-40B4-BE49-F238E27FC236}">
                  <a16:creationId xmlns:a16="http://schemas.microsoft.com/office/drawing/2014/main" id="{4606103F-B3FA-4B44-96C4-A1264B85F403}"/>
                </a:ext>
              </a:extLst>
            </p:cNvPr>
            <p:cNvSpPr>
              <a:spLocks noChangeArrowheads="1"/>
            </p:cNvSpPr>
            <p:nvPr/>
          </p:nvSpPr>
          <p:spPr bwMode="auto">
            <a:xfrm>
              <a:off x="4360" y="3765"/>
              <a:ext cx="57" cy="60"/>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6" name="Oval 17">
              <a:extLst>
                <a:ext uri="{FF2B5EF4-FFF2-40B4-BE49-F238E27FC236}">
                  <a16:creationId xmlns:a16="http://schemas.microsoft.com/office/drawing/2014/main" id="{C30DFD28-91F6-458F-8737-EE2BF1F64908}"/>
                </a:ext>
              </a:extLst>
            </p:cNvPr>
            <p:cNvSpPr>
              <a:spLocks noChangeArrowheads="1"/>
            </p:cNvSpPr>
            <p:nvPr/>
          </p:nvSpPr>
          <p:spPr bwMode="auto">
            <a:xfrm>
              <a:off x="4319" y="3373"/>
              <a:ext cx="57" cy="5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7" name="Oval 18">
              <a:extLst>
                <a:ext uri="{FF2B5EF4-FFF2-40B4-BE49-F238E27FC236}">
                  <a16:creationId xmlns:a16="http://schemas.microsoft.com/office/drawing/2014/main" id="{A2FB2EBD-98E4-43B6-A38E-F05D0E1772C8}"/>
                </a:ext>
              </a:extLst>
            </p:cNvPr>
            <p:cNvSpPr>
              <a:spLocks noChangeArrowheads="1"/>
            </p:cNvSpPr>
            <p:nvPr/>
          </p:nvSpPr>
          <p:spPr bwMode="auto">
            <a:xfrm>
              <a:off x="4184" y="3366"/>
              <a:ext cx="57" cy="59"/>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8" name="Oval 19">
              <a:extLst>
                <a:ext uri="{FF2B5EF4-FFF2-40B4-BE49-F238E27FC236}">
                  <a16:creationId xmlns:a16="http://schemas.microsoft.com/office/drawing/2014/main" id="{D15D3704-6673-4554-AA09-11441D01D3B8}"/>
                </a:ext>
              </a:extLst>
            </p:cNvPr>
            <p:cNvSpPr>
              <a:spLocks noChangeArrowheads="1"/>
            </p:cNvSpPr>
            <p:nvPr/>
          </p:nvSpPr>
          <p:spPr bwMode="auto">
            <a:xfrm>
              <a:off x="4737" y="3470"/>
              <a:ext cx="67" cy="6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9" name="Oval 20">
              <a:extLst>
                <a:ext uri="{FF2B5EF4-FFF2-40B4-BE49-F238E27FC236}">
                  <a16:creationId xmlns:a16="http://schemas.microsoft.com/office/drawing/2014/main" id="{C3B194B3-AFAD-460F-8175-9250CA29F564}"/>
                </a:ext>
              </a:extLst>
            </p:cNvPr>
            <p:cNvSpPr>
              <a:spLocks noChangeArrowheads="1"/>
            </p:cNvSpPr>
            <p:nvPr/>
          </p:nvSpPr>
          <p:spPr bwMode="auto">
            <a:xfrm>
              <a:off x="4618" y="3549"/>
              <a:ext cx="67" cy="6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0" name="Oval 21">
              <a:extLst>
                <a:ext uri="{FF2B5EF4-FFF2-40B4-BE49-F238E27FC236}">
                  <a16:creationId xmlns:a16="http://schemas.microsoft.com/office/drawing/2014/main" id="{1A69C2E2-4A6A-4588-9418-7CF9021165F5}"/>
                </a:ext>
              </a:extLst>
            </p:cNvPr>
            <p:cNvSpPr>
              <a:spLocks noChangeArrowheads="1"/>
            </p:cNvSpPr>
            <p:nvPr/>
          </p:nvSpPr>
          <p:spPr bwMode="auto">
            <a:xfrm>
              <a:off x="4673" y="3670"/>
              <a:ext cx="67" cy="6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1" name="Oval 22">
              <a:extLst>
                <a:ext uri="{FF2B5EF4-FFF2-40B4-BE49-F238E27FC236}">
                  <a16:creationId xmlns:a16="http://schemas.microsoft.com/office/drawing/2014/main" id="{279AAE19-994D-4E7A-8F96-631D3FB8B53A}"/>
                </a:ext>
              </a:extLst>
            </p:cNvPr>
            <p:cNvSpPr>
              <a:spLocks noChangeArrowheads="1"/>
            </p:cNvSpPr>
            <p:nvPr/>
          </p:nvSpPr>
          <p:spPr bwMode="auto">
            <a:xfrm>
              <a:off x="4656" y="3815"/>
              <a:ext cx="67" cy="6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2" name="Oval 23">
              <a:extLst>
                <a:ext uri="{FF2B5EF4-FFF2-40B4-BE49-F238E27FC236}">
                  <a16:creationId xmlns:a16="http://schemas.microsoft.com/office/drawing/2014/main" id="{259774CF-AB8E-4D32-B0DD-A117783876F7}"/>
                </a:ext>
              </a:extLst>
            </p:cNvPr>
            <p:cNvSpPr>
              <a:spLocks noChangeArrowheads="1"/>
            </p:cNvSpPr>
            <p:nvPr/>
          </p:nvSpPr>
          <p:spPr bwMode="auto">
            <a:xfrm>
              <a:off x="4524" y="3785"/>
              <a:ext cx="66" cy="6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3" name="Oval 24">
              <a:extLst>
                <a:ext uri="{FF2B5EF4-FFF2-40B4-BE49-F238E27FC236}">
                  <a16:creationId xmlns:a16="http://schemas.microsoft.com/office/drawing/2014/main" id="{CBBF2815-78B1-4099-B8CB-608DD2971D14}"/>
                </a:ext>
              </a:extLst>
            </p:cNvPr>
            <p:cNvSpPr>
              <a:spLocks noChangeArrowheads="1"/>
            </p:cNvSpPr>
            <p:nvPr/>
          </p:nvSpPr>
          <p:spPr bwMode="auto">
            <a:xfrm>
              <a:off x="4443" y="3899"/>
              <a:ext cx="64" cy="66"/>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4" name="Oval 25">
              <a:extLst>
                <a:ext uri="{FF2B5EF4-FFF2-40B4-BE49-F238E27FC236}">
                  <a16:creationId xmlns:a16="http://schemas.microsoft.com/office/drawing/2014/main" id="{2A819A21-D2CB-4CDA-A750-16F0187EE320}"/>
                </a:ext>
              </a:extLst>
            </p:cNvPr>
            <p:cNvSpPr>
              <a:spLocks noChangeArrowheads="1"/>
            </p:cNvSpPr>
            <p:nvPr/>
          </p:nvSpPr>
          <p:spPr bwMode="auto">
            <a:xfrm>
              <a:off x="4322" y="3965"/>
              <a:ext cx="64" cy="6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5" name="Oval 26">
              <a:extLst>
                <a:ext uri="{FF2B5EF4-FFF2-40B4-BE49-F238E27FC236}">
                  <a16:creationId xmlns:a16="http://schemas.microsoft.com/office/drawing/2014/main" id="{95F3BC95-6B52-4BF3-B78F-655BDA0E2CD4}"/>
                </a:ext>
              </a:extLst>
            </p:cNvPr>
            <p:cNvSpPr>
              <a:spLocks noChangeArrowheads="1"/>
            </p:cNvSpPr>
            <p:nvPr/>
          </p:nvSpPr>
          <p:spPr bwMode="auto">
            <a:xfrm>
              <a:off x="4122" y="3854"/>
              <a:ext cx="67" cy="6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6" name="Oval 27">
              <a:extLst>
                <a:ext uri="{FF2B5EF4-FFF2-40B4-BE49-F238E27FC236}">
                  <a16:creationId xmlns:a16="http://schemas.microsoft.com/office/drawing/2014/main" id="{A4B313A9-3D3E-4F38-AC89-21251A04E430}"/>
                </a:ext>
              </a:extLst>
            </p:cNvPr>
            <p:cNvSpPr>
              <a:spLocks noChangeArrowheads="1"/>
            </p:cNvSpPr>
            <p:nvPr/>
          </p:nvSpPr>
          <p:spPr bwMode="auto">
            <a:xfrm>
              <a:off x="4255" y="3849"/>
              <a:ext cx="67" cy="66"/>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7" name="Oval 28">
              <a:extLst>
                <a:ext uri="{FF2B5EF4-FFF2-40B4-BE49-F238E27FC236}">
                  <a16:creationId xmlns:a16="http://schemas.microsoft.com/office/drawing/2014/main" id="{8F8BDD95-3184-4513-9081-780A48F98641}"/>
                </a:ext>
              </a:extLst>
            </p:cNvPr>
            <p:cNvSpPr>
              <a:spLocks noChangeArrowheads="1"/>
            </p:cNvSpPr>
            <p:nvPr/>
          </p:nvSpPr>
          <p:spPr bwMode="auto">
            <a:xfrm>
              <a:off x="4227" y="3242"/>
              <a:ext cx="66" cy="6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8" name="Oval 29">
              <a:extLst>
                <a:ext uri="{FF2B5EF4-FFF2-40B4-BE49-F238E27FC236}">
                  <a16:creationId xmlns:a16="http://schemas.microsoft.com/office/drawing/2014/main" id="{AA336EF1-2628-4828-85B8-C82AD7041340}"/>
                </a:ext>
              </a:extLst>
            </p:cNvPr>
            <p:cNvSpPr>
              <a:spLocks noChangeArrowheads="1"/>
            </p:cNvSpPr>
            <p:nvPr/>
          </p:nvSpPr>
          <p:spPr bwMode="auto">
            <a:xfrm>
              <a:off x="4393" y="3256"/>
              <a:ext cx="66" cy="6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9" name="Oval 30">
              <a:extLst>
                <a:ext uri="{FF2B5EF4-FFF2-40B4-BE49-F238E27FC236}">
                  <a16:creationId xmlns:a16="http://schemas.microsoft.com/office/drawing/2014/main" id="{05F2D7D3-1B0B-49EA-A645-93C668B48F19}"/>
                </a:ext>
              </a:extLst>
            </p:cNvPr>
            <p:cNvSpPr>
              <a:spLocks noChangeArrowheads="1"/>
            </p:cNvSpPr>
            <p:nvPr/>
          </p:nvSpPr>
          <p:spPr bwMode="auto">
            <a:xfrm>
              <a:off x="4139" y="3592"/>
              <a:ext cx="59" cy="59"/>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0" name="Oval 31">
              <a:extLst>
                <a:ext uri="{FF2B5EF4-FFF2-40B4-BE49-F238E27FC236}">
                  <a16:creationId xmlns:a16="http://schemas.microsoft.com/office/drawing/2014/main" id="{C3394738-89DA-4B76-94BB-772AE22B30BB}"/>
                </a:ext>
              </a:extLst>
            </p:cNvPr>
            <p:cNvSpPr>
              <a:spLocks noChangeArrowheads="1"/>
            </p:cNvSpPr>
            <p:nvPr/>
          </p:nvSpPr>
          <p:spPr bwMode="auto">
            <a:xfrm>
              <a:off x="4063" y="3468"/>
              <a:ext cx="67" cy="6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1" name="Oval 32">
              <a:extLst>
                <a:ext uri="{FF2B5EF4-FFF2-40B4-BE49-F238E27FC236}">
                  <a16:creationId xmlns:a16="http://schemas.microsoft.com/office/drawing/2014/main" id="{DC5CD3FA-41C4-44ED-834A-B6906DD1E052}"/>
                </a:ext>
              </a:extLst>
            </p:cNvPr>
            <p:cNvSpPr>
              <a:spLocks noChangeArrowheads="1"/>
            </p:cNvSpPr>
            <p:nvPr/>
          </p:nvSpPr>
          <p:spPr bwMode="auto">
            <a:xfrm>
              <a:off x="4149" y="3725"/>
              <a:ext cx="66" cy="6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2" name="Oval 33">
              <a:extLst>
                <a:ext uri="{FF2B5EF4-FFF2-40B4-BE49-F238E27FC236}">
                  <a16:creationId xmlns:a16="http://schemas.microsoft.com/office/drawing/2014/main" id="{1339B1A1-7221-45BF-B152-5EAB1A776773}"/>
                </a:ext>
              </a:extLst>
            </p:cNvPr>
            <p:cNvSpPr>
              <a:spLocks noChangeArrowheads="1"/>
            </p:cNvSpPr>
            <p:nvPr/>
          </p:nvSpPr>
          <p:spPr bwMode="auto">
            <a:xfrm>
              <a:off x="4025" y="3663"/>
              <a:ext cx="67" cy="6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3" name="Oval 34">
              <a:extLst>
                <a:ext uri="{FF2B5EF4-FFF2-40B4-BE49-F238E27FC236}">
                  <a16:creationId xmlns:a16="http://schemas.microsoft.com/office/drawing/2014/main" id="{336CA162-9613-470F-B190-86A816633862}"/>
                </a:ext>
              </a:extLst>
            </p:cNvPr>
            <p:cNvSpPr>
              <a:spLocks noChangeArrowheads="1"/>
            </p:cNvSpPr>
            <p:nvPr/>
          </p:nvSpPr>
          <p:spPr bwMode="auto">
            <a:xfrm>
              <a:off x="3947" y="3542"/>
              <a:ext cx="64" cy="66"/>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4" name="Oval 35">
              <a:extLst>
                <a:ext uri="{FF2B5EF4-FFF2-40B4-BE49-F238E27FC236}">
                  <a16:creationId xmlns:a16="http://schemas.microsoft.com/office/drawing/2014/main" id="{1E7E21E6-9502-4C82-8E53-16EDE6E03F99}"/>
                </a:ext>
              </a:extLst>
            </p:cNvPr>
            <p:cNvSpPr>
              <a:spLocks noChangeArrowheads="1"/>
            </p:cNvSpPr>
            <p:nvPr/>
          </p:nvSpPr>
          <p:spPr bwMode="auto">
            <a:xfrm>
              <a:off x="4035" y="3342"/>
              <a:ext cx="66" cy="6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5" name="Oval 36">
              <a:extLst>
                <a:ext uri="{FF2B5EF4-FFF2-40B4-BE49-F238E27FC236}">
                  <a16:creationId xmlns:a16="http://schemas.microsoft.com/office/drawing/2014/main" id="{ED4F9AA8-3F87-4826-9561-8E1C6D212797}"/>
                </a:ext>
              </a:extLst>
            </p:cNvPr>
            <p:cNvSpPr>
              <a:spLocks noChangeArrowheads="1"/>
            </p:cNvSpPr>
            <p:nvPr/>
          </p:nvSpPr>
          <p:spPr bwMode="auto">
            <a:xfrm>
              <a:off x="4103" y="3197"/>
              <a:ext cx="67" cy="66"/>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6" name="Oval 37">
              <a:extLst>
                <a:ext uri="{FF2B5EF4-FFF2-40B4-BE49-F238E27FC236}">
                  <a16:creationId xmlns:a16="http://schemas.microsoft.com/office/drawing/2014/main" id="{6A7F2F64-1DD3-41AE-A916-88F362D6D90E}"/>
                </a:ext>
              </a:extLst>
            </p:cNvPr>
            <p:cNvSpPr>
              <a:spLocks noChangeArrowheads="1"/>
            </p:cNvSpPr>
            <p:nvPr/>
          </p:nvSpPr>
          <p:spPr bwMode="auto">
            <a:xfrm>
              <a:off x="4685" y="2940"/>
              <a:ext cx="88" cy="90"/>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7" name="Oval 38">
              <a:extLst>
                <a:ext uri="{FF2B5EF4-FFF2-40B4-BE49-F238E27FC236}">
                  <a16:creationId xmlns:a16="http://schemas.microsoft.com/office/drawing/2014/main" id="{6E3F7F76-0568-48FC-B6FD-1532EECBD43E}"/>
                </a:ext>
              </a:extLst>
            </p:cNvPr>
            <p:cNvSpPr>
              <a:spLocks noChangeArrowheads="1"/>
            </p:cNvSpPr>
            <p:nvPr/>
          </p:nvSpPr>
          <p:spPr bwMode="auto">
            <a:xfrm>
              <a:off x="4571" y="3004"/>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8" name="Oval 39">
              <a:extLst>
                <a:ext uri="{FF2B5EF4-FFF2-40B4-BE49-F238E27FC236}">
                  <a16:creationId xmlns:a16="http://schemas.microsoft.com/office/drawing/2014/main" id="{243E8328-8537-48F1-B1B9-C87A30E0002A}"/>
                </a:ext>
              </a:extLst>
            </p:cNvPr>
            <p:cNvSpPr>
              <a:spLocks noChangeArrowheads="1"/>
            </p:cNvSpPr>
            <p:nvPr/>
          </p:nvSpPr>
          <p:spPr bwMode="auto">
            <a:xfrm>
              <a:off x="4469" y="3102"/>
              <a:ext cx="74" cy="73"/>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9" name="Oval 40">
              <a:extLst>
                <a:ext uri="{FF2B5EF4-FFF2-40B4-BE49-F238E27FC236}">
                  <a16:creationId xmlns:a16="http://schemas.microsoft.com/office/drawing/2014/main" id="{1D50F915-170F-4555-8B69-C75C854082D0}"/>
                </a:ext>
              </a:extLst>
            </p:cNvPr>
            <p:cNvSpPr>
              <a:spLocks noChangeArrowheads="1"/>
            </p:cNvSpPr>
            <p:nvPr/>
          </p:nvSpPr>
          <p:spPr bwMode="auto">
            <a:xfrm>
              <a:off x="4813" y="2925"/>
              <a:ext cx="95" cy="96"/>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0" name="Oval 41">
              <a:extLst>
                <a:ext uri="{FF2B5EF4-FFF2-40B4-BE49-F238E27FC236}">
                  <a16:creationId xmlns:a16="http://schemas.microsoft.com/office/drawing/2014/main" id="{40FE1AD2-92E4-4191-9BA1-068403DCE825}"/>
                </a:ext>
              </a:extLst>
            </p:cNvPr>
            <p:cNvSpPr>
              <a:spLocks noChangeArrowheads="1"/>
            </p:cNvSpPr>
            <p:nvPr/>
          </p:nvSpPr>
          <p:spPr bwMode="auto">
            <a:xfrm>
              <a:off x="4939" y="2933"/>
              <a:ext cx="104" cy="10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1" name="Oval 42">
              <a:extLst>
                <a:ext uri="{FF2B5EF4-FFF2-40B4-BE49-F238E27FC236}">
                  <a16:creationId xmlns:a16="http://schemas.microsoft.com/office/drawing/2014/main" id="{3F12E9C0-E15F-4079-8EF6-95BE28F26B47}"/>
                </a:ext>
              </a:extLst>
            </p:cNvPr>
            <p:cNvSpPr>
              <a:spLocks noChangeArrowheads="1"/>
            </p:cNvSpPr>
            <p:nvPr/>
          </p:nvSpPr>
          <p:spPr bwMode="auto">
            <a:xfrm>
              <a:off x="4891" y="3075"/>
              <a:ext cx="91" cy="9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2" name="Oval 43">
              <a:extLst>
                <a:ext uri="{FF2B5EF4-FFF2-40B4-BE49-F238E27FC236}">
                  <a16:creationId xmlns:a16="http://schemas.microsoft.com/office/drawing/2014/main" id="{FA725429-2B16-47B2-90C4-B9563263DB95}"/>
                </a:ext>
              </a:extLst>
            </p:cNvPr>
            <p:cNvSpPr>
              <a:spLocks noChangeArrowheads="1"/>
            </p:cNvSpPr>
            <p:nvPr/>
          </p:nvSpPr>
          <p:spPr bwMode="auto">
            <a:xfrm>
              <a:off x="5048" y="3278"/>
              <a:ext cx="88" cy="90"/>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3" name="Oval 44">
              <a:extLst>
                <a:ext uri="{FF2B5EF4-FFF2-40B4-BE49-F238E27FC236}">
                  <a16:creationId xmlns:a16="http://schemas.microsoft.com/office/drawing/2014/main" id="{C9B70153-4B11-4933-8199-04E5AF9266AA}"/>
                </a:ext>
              </a:extLst>
            </p:cNvPr>
            <p:cNvSpPr>
              <a:spLocks noChangeArrowheads="1"/>
            </p:cNvSpPr>
            <p:nvPr/>
          </p:nvSpPr>
          <p:spPr bwMode="auto">
            <a:xfrm>
              <a:off x="4768" y="3080"/>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4" name="Oval 45">
              <a:extLst>
                <a:ext uri="{FF2B5EF4-FFF2-40B4-BE49-F238E27FC236}">
                  <a16:creationId xmlns:a16="http://schemas.microsoft.com/office/drawing/2014/main" id="{1AE66E44-D2B6-4130-8EAE-3B1116F65633}"/>
                </a:ext>
              </a:extLst>
            </p:cNvPr>
            <p:cNvSpPr>
              <a:spLocks noChangeArrowheads="1"/>
            </p:cNvSpPr>
            <p:nvPr/>
          </p:nvSpPr>
          <p:spPr bwMode="auto">
            <a:xfrm>
              <a:off x="4927" y="3232"/>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5" name="Oval 46">
              <a:extLst>
                <a:ext uri="{FF2B5EF4-FFF2-40B4-BE49-F238E27FC236}">
                  <a16:creationId xmlns:a16="http://schemas.microsoft.com/office/drawing/2014/main" id="{B828BF31-4F8A-483C-9167-F1C83E9721CE}"/>
                </a:ext>
              </a:extLst>
            </p:cNvPr>
            <p:cNvSpPr>
              <a:spLocks noChangeArrowheads="1"/>
            </p:cNvSpPr>
            <p:nvPr/>
          </p:nvSpPr>
          <p:spPr bwMode="auto">
            <a:xfrm>
              <a:off x="4640" y="3121"/>
              <a:ext cx="73" cy="73"/>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6" name="Oval 47">
              <a:extLst>
                <a:ext uri="{FF2B5EF4-FFF2-40B4-BE49-F238E27FC236}">
                  <a16:creationId xmlns:a16="http://schemas.microsoft.com/office/drawing/2014/main" id="{76F72BDD-ECDF-48E9-BD7E-FCD77270300B}"/>
                </a:ext>
              </a:extLst>
            </p:cNvPr>
            <p:cNvSpPr>
              <a:spLocks noChangeArrowheads="1"/>
            </p:cNvSpPr>
            <p:nvPr/>
          </p:nvSpPr>
          <p:spPr bwMode="auto">
            <a:xfrm>
              <a:off x="4806" y="3223"/>
              <a:ext cx="74"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7" name="Oval 48">
              <a:extLst>
                <a:ext uri="{FF2B5EF4-FFF2-40B4-BE49-F238E27FC236}">
                  <a16:creationId xmlns:a16="http://schemas.microsoft.com/office/drawing/2014/main" id="{C323206F-5F95-45CF-9AFA-F609E2C8203E}"/>
                </a:ext>
              </a:extLst>
            </p:cNvPr>
            <p:cNvSpPr>
              <a:spLocks noChangeArrowheads="1"/>
            </p:cNvSpPr>
            <p:nvPr/>
          </p:nvSpPr>
          <p:spPr bwMode="auto">
            <a:xfrm>
              <a:off x="5017" y="3106"/>
              <a:ext cx="97" cy="9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8" name="Oval 49">
              <a:extLst>
                <a:ext uri="{FF2B5EF4-FFF2-40B4-BE49-F238E27FC236}">
                  <a16:creationId xmlns:a16="http://schemas.microsoft.com/office/drawing/2014/main" id="{BE6EFCB9-296F-438F-A83D-C3615FBC16EF}"/>
                </a:ext>
              </a:extLst>
            </p:cNvPr>
            <p:cNvSpPr>
              <a:spLocks noChangeArrowheads="1"/>
            </p:cNvSpPr>
            <p:nvPr/>
          </p:nvSpPr>
          <p:spPr bwMode="auto">
            <a:xfrm>
              <a:off x="5148" y="3354"/>
              <a:ext cx="95" cy="9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9" name="Oval 50">
              <a:extLst>
                <a:ext uri="{FF2B5EF4-FFF2-40B4-BE49-F238E27FC236}">
                  <a16:creationId xmlns:a16="http://schemas.microsoft.com/office/drawing/2014/main" id="{8851E2A3-DEFD-4B0B-8E6A-3BA4201F5AA4}"/>
                </a:ext>
              </a:extLst>
            </p:cNvPr>
            <p:cNvSpPr>
              <a:spLocks noChangeArrowheads="1"/>
            </p:cNvSpPr>
            <p:nvPr/>
          </p:nvSpPr>
          <p:spPr bwMode="auto">
            <a:xfrm>
              <a:off x="5129" y="3161"/>
              <a:ext cx="104"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0" name="Oval 51">
              <a:extLst>
                <a:ext uri="{FF2B5EF4-FFF2-40B4-BE49-F238E27FC236}">
                  <a16:creationId xmlns:a16="http://schemas.microsoft.com/office/drawing/2014/main" id="{32988402-313B-489A-8883-B758C464DEF6}"/>
                </a:ext>
              </a:extLst>
            </p:cNvPr>
            <p:cNvSpPr>
              <a:spLocks noChangeArrowheads="1"/>
            </p:cNvSpPr>
            <p:nvPr/>
          </p:nvSpPr>
          <p:spPr bwMode="auto">
            <a:xfrm>
              <a:off x="5233" y="3456"/>
              <a:ext cx="105"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1" name="Oval 52">
              <a:extLst>
                <a:ext uri="{FF2B5EF4-FFF2-40B4-BE49-F238E27FC236}">
                  <a16:creationId xmlns:a16="http://schemas.microsoft.com/office/drawing/2014/main" id="{655B86C4-80B1-4B81-9FC7-6AD7FE20F144}"/>
                </a:ext>
              </a:extLst>
            </p:cNvPr>
            <p:cNvSpPr>
              <a:spLocks noChangeArrowheads="1"/>
            </p:cNvSpPr>
            <p:nvPr/>
          </p:nvSpPr>
          <p:spPr bwMode="auto">
            <a:xfrm>
              <a:off x="5031" y="3442"/>
              <a:ext cx="88"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2" name="Oval 53">
              <a:extLst>
                <a:ext uri="{FF2B5EF4-FFF2-40B4-BE49-F238E27FC236}">
                  <a16:creationId xmlns:a16="http://schemas.microsoft.com/office/drawing/2014/main" id="{35FEFB06-126D-4784-8E13-63689A1AA383}"/>
                </a:ext>
              </a:extLst>
            </p:cNvPr>
            <p:cNvSpPr>
              <a:spLocks noChangeArrowheads="1"/>
            </p:cNvSpPr>
            <p:nvPr/>
          </p:nvSpPr>
          <p:spPr bwMode="auto">
            <a:xfrm>
              <a:off x="4922" y="3380"/>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3" name="Oval 54">
              <a:extLst>
                <a:ext uri="{FF2B5EF4-FFF2-40B4-BE49-F238E27FC236}">
                  <a16:creationId xmlns:a16="http://schemas.microsoft.com/office/drawing/2014/main" id="{C1B0ADAE-83BC-482C-A42D-EFD4580B427A}"/>
                </a:ext>
              </a:extLst>
            </p:cNvPr>
            <p:cNvSpPr>
              <a:spLocks noChangeArrowheads="1"/>
            </p:cNvSpPr>
            <p:nvPr/>
          </p:nvSpPr>
          <p:spPr bwMode="auto">
            <a:xfrm>
              <a:off x="4789" y="3354"/>
              <a:ext cx="74"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4" name="Oval 55">
              <a:extLst>
                <a:ext uri="{FF2B5EF4-FFF2-40B4-BE49-F238E27FC236}">
                  <a16:creationId xmlns:a16="http://schemas.microsoft.com/office/drawing/2014/main" id="{99B49304-F77A-482E-A1C9-E0C2E1B0867B}"/>
                </a:ext>
              </a:extLst>
            </p:cNvPr>
            <p:cNvSpPr>
              <a:spLocks noChangeArrowheads="1"/>
            </p:cNvSpPr>
            <p:nvPr/>
          </p:nvSpPr>
          <p:spPr bwMode="auto">
            <a:xfrm>
              <a:off x="5117" y="3530"/>
              <a:ext cx="97" cy="9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5" name="Oval 56">
              <a:extLst>
                <a:ext uri="{FF2B5EF4-FFF2-40B4-BE49-F238E27FC236}">
                  <a16:creationId xmlns:a16="http://schemas.microsoft.com/office/drawing/2014/main" id="{FCB05BF2-3BEA-4CE0-A8C5-AD0BCDED2B64}"/>
                </a:ext>
              </a:extLst>
            </p:cNvPr>
            <p:cNvSpPr>
              <a:spLocks noChangeArrowheads="1"/>
            </p:cNvSpPr>
            <p:nvPr/>
          </p:nvSpPr>
          <p:spPr bwMode="auto">
            <a:xfrm>
              <a:off x="5179" y="3644"/>
              <a:ext cx="104"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6" name="Oval 57">
              <a:extLst>
                <a:ext uri="{FF2B5EF4-FFF2-40B4-BE49-F238E27FC236}">
                  <a16:creationId xmlns:a16="http://schemas.microsoft.com/office/drawing/2014/main" id="{17AA55D0-1173-482C-A8B5-F9B829455EC0}"/>
                </a:ext>
              </a:extLst>
            </p:cNvPr>
            <p:cNvSpPr>
              <a:spLocks noChangeArrowheads="1"/>
            </p:cNvSpPr>
            <p:nvPr/>
          </p:nvSpPr>
          <p:spPr bwMode="auto">
            <a:xfrm>
              <a:off x="5050" y="3692"/>
              <a:ext cx="91"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7" name="Oval 58">
              <a:extLst>
                <a:ext uri="{FF2B5EF4-FFF2-40B4-BE49-F238E27FC236}">
                  <a16:creationId xmlns:a16="http://schemas.microsoft.com/office/drawing/2014/main" id="{969FB86D-6600-4880-BB0C-479BB7985AD9}"/>
                </a:ext>
              </a:extLst>
            </p:cNvPr>
            <p:cNvSpPr>
              <a:spLocks noChangeArrowheads="1"/>
            </p:cNvSpPr>
            <p:nvPr/>
          </p:nvSpPr>
          <p:spPr bwMode="auto">
            <a:xfrm>
              <a:off x="4951" y="3818"/>
              <a:ext cx="88"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8" name="Oval 59">
              <a:extLst>
                <a:ext uri="{FF2B5EF4-FFF2-40B4-BE49-F238E27FC236}">
                  <a16:creationId xmlns:a16="http://schemas.microsoft.com/office/drawing/2014/main" id="{B1667888-132F-418B-A859-4CCF0972D5C7}"/>
                </a:ext>
              </a:extLst>
            </p:cNvPr>
            <p:cNvSpPr>
              <a:spLocks noChangeArrowheads="1"/>
            </p:cNvSpPr>
            <p:nvPr/>
          </p:nvSpPr>
          <p:spPr bwMode="auto">
            <a:xfrm>
              <a:off x="4979" y="3589"/>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9" name="Oval 60">
              <a:extLst>
                <a:ext uri="{FF2B5EF4-FFF2-40B4-BE49-F238E27FC236}">
                  <a16:creationId xmlns:a16="http://schemas.microsoft.com/office/drawing/2014/main" id="{E7CC1D7A-F474-4BDE-95C8-E8385C61883F}"/>
                </a:ext>
              </a:extLst>
            </p:cNvPr>
            <p:cNvSpPr>
              <a:spLocks noChangeArrowheads="1"/>
            </p:cNvSpPr>
            <p:nvPr/>
          </p:nvSpPr>
          <p:spPr bwMode="auto">
            <a:xfrm>
              <a:off x="4891" y="3699"/>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0" name="Oval 61">
              <a:extLst>
                <a:ext uri="{FF2B5EF4-FFF2-40B4-BE49-F238E27FC236}">
                  <a16:creationId xmlns:a16="http://schemas.microsoft.com/office/drawing/2014/main" id="{34ACC39B-1522-44C3-887F-6C7C392E1846}"/>
                </a:ext>
              </a:extLst>
            </p:cNvPr>
            <p:cNvSpPr>
              <a:spLocks noChangeArrowheads="1"/>
            </p:cNvSpPr>
            <p:nvPr/>
          </p:nvSpPr>
          <p:spPr bwMode="auto">
            <a:xfrm>
              <a:off x="4877" y="3513"/>
              <a:ext cx="74"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1" name="Oval 62">
              <a:extLst>
                <a:ext uri="{FF2B5EF4-FFF2-40B4-BE49-F238E27FC236}">
                  <a16:creationId xmlns:a16="http://schemas.microsoft.com/office/drawing/2014/main" id="{DBD4FB42-E837-4DD5-866F-A05C36C594DE}"/>
                </a:ext>
              </a:extLst>
            </p:cNvPr>
            <p:cNvSpPr>
              <a:spLocks noChangeArrowheads="1"/>
            </p:cNvSpPr>
            <p:nvPr/>
          </p:nvSpPr>
          <p:spPr bwMode="auto">
            <a:xfrm>
              <a:off x="4789" y="3611"/>
              <a:ext cx="74"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2" name="Oval 63">
              <a:extLst>
                <a:ext uri="{FF2B5EF4-FFF2-40B4-BE49-F238E27FC236}">
                  <a16:creationId xmlns:a16="http://schemas.microsoft.com/office/drawing/2014/main" id="{FCAF2C1C-0447-47E2-8D8D-44115D9C53E6}"/>
                </a:ext>
              </a:extLst>
            </p:cNvPr>
            <p:cNvSpPr>
              <a:spLocks noChangeArrowheads="1"/>
            </p:cNvSpPr>
            <p:nvPr/>
          </p:nvSpPr>
          <p:spPr bwMode="auto">
            <a:xfrm>
              <a:off x="5098" y="3808"/>
              <a:ext cx="95" cy="9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3" name="Oval 64">
              <a:extLst>
                <a:ext uri="{FF2B5EF4-FFF2-40B4-BE49-F238E27FC236}">
                  <a16:creationId xmlns:a16="http://schemas.microsoft.com/office/drawing/2014/main" id="{00F46E62-8D9D-4D4B-BC6C-A66A6BDE6E3C}"/>
                </a:ext>
              </a:extLst>
            </p:cNvPr>
            <p:cNvSpPr>
              <a:spLocks noChangeArrowheads="1"/>
            </p:cNvSpPr>
            <p:nvPr/>
          </p:nvSpPr>
          <p:spPr bwMode="auto">
            <a:xfrm>
              <a:off x="4977" y="3937"/>
              <a:ext cx="97" cy="9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4" name="Oval 65">
              <a:extLst>
                <a:ext uri="{FF2B5EF4-FFF2-40B4-BE49-F238E27FC236}">
                  <a16:creationId xmlns:a16="http://schemas.microsoft.com/office/drawing/2014/main" id="{91D5D313-661B-4CEC-B090-C5C44775F945}"/>
                </a:ext>
              </a:extLst>
            </p:cNvPr>
            <p:cNvSpPr>
              <a:spLocks noChangeArrowheads="1"/>
            </p:cNvSpPr>
            <p:nvPr/>
          </p:nvSpPr>
          <p:spPr bwMode="auto">
            <a:xfrm>
              <a:off x="5117" y="3939"/>
              <a:ext cx="104"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5" name="Oval 66">
              <a:extLst>
                <a:ext uri="{FF2B5EF4-FFF2-40B4-BE49-F238E27FC236}">
                  <a16:creationId xmlns:a16="http://schemas.microsoft.com/office/drawing/2014/main" id="{175E9B0E-25FB-463B-B57A-2E42E21804C5}"/>
                </a:ext>
              </a:extLst>
            </p:cNvPr>
            <p:cNvSpPr>
              <a:spLocks noChangeArrowheads="1"/>
            </p:cNvSpPr>
            <p:nvPr/>
          </p:nvSpPr>
          <p:spPr bwMode="auto">
            <a:xfrm>
              <a:off x="4970" y="4068"/>
              <a:ext cx="104" cy="10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6" name="Oval 67">
              <a:extLst>
                <a:ext uri="{FF2B5EF4-FFF2-40B4-BE49-F238E27FC236}">
                  <a16:creationId xmlns:a16="http://schemas.microsoft.com/office/drawing/2014/main" id="{0BF75C26-6B68-4CD9-A69B-051CC0F3CE9E}"/>
                </a:ext>
              </a:extLst>
            </p:cNvPr>
            <p:cNvSpPr>
              <a:spLocks noChangeArrowheads="1"/>
            </p:cNvSpPr>
            <p:nvPr/>
          </p:nvSpPr>
          <p:spPr bwMode="auto">
            <a:xfrm>
              <a:off x="4844" y="4025"/>
              <a:ext cx="88"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7" name="Oval 68">
              <a:extLst>
                <a:ext uri="{FF2B5EF4-FFF2-40B4-BE49-F238E27FC236}">
                  <a16:creationId xmlns:a16="http://schemas.microsoft.com/office/drawing/2014/main" id="{2E37A8F3-ABC4-42E7-BEFA-C059FD03DF74}"/>
                </a:ext>
              </a:extLst>
            </p:cNvPr>
            <p:cNvSpPr>
              <a:spLocks noChangeArrowheads="1"/>
            </p:cNvSpPr>
            <p:nvPr/>
          </p:nvSpPr>
          <p:spPr bwMode="auto">
            <a:xfrm>
              <a:off x="4827" y="3899"/>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8" name="Oval 69">
              <a:extLst>
                <a:ext uri="{FF2B5EF4-FFF2-40B4-BE49-F238E27FC236}">
                  <a16:creationId xmlns:a16="http://schemas.microsoft.com/office/drawing/2014/main" id="{D502D286-7E36-4FD5-94FC-6C93ADA351D1}"/>
                </a:ext>
              </a:extLst>
            </p:cNvPr>
            <p:cNvSpPr>
              <a:spLocks noChangeArrowheads="1"/>
            </p:cNvSpPr>
            <p:nvPr/>
          </p:nvSpPr>
          <p:spPr bwMode="auto">
            <a:xfrm>
              <a:off x="4782" y="3782"/>
              <a:ext cx="74"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9" name="Oval 70">
              <a:extLst>
                <a:ext uri="{FF2B5EF4-FFF2-40B4-BE49-F238E27FC236}">
                  <a16:creationId xmlns:a16="http://schemas.microsoft.com/office/drawing/2014/main" id="{8D38EBC6-13D5-4F0B-991A-CB677C137DBE}"/>
                </a:ext>
              </a:extLst>
            </p:cNvPr>
            <p:cNvSpPr>
              <a:spLocks noChangeArrowheads="1"/>
            </p:cNvSpPr>
            <p:nvPr/>
          </p:nvSpPr>
          <p:spPr bwMode="auto">
            <a:xfrm>
              <a:off x="4818" y="4156"/>
              <a:ext cx="95" cy="9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0" name="Oval 71">
              <a:extLst>
                <a:ext uri="{FF2B5EF4-FFF2-40B4-BE49-F238E27FC236}">
                  <a16:creationId xmlns:a16="http://schemas.microsoft.com/office/drawing/2014/main" id="{AA9C0952-04C0-44F6-84D8-1C1A2C051D13}"/>
                </a:ext>
              </a:extLst>
            </p:cNvPr>
            <p:cNvSpPr>
              <a:spLocks noChangeArrowheads="1"/>
            </p:cNvSpPr>
            <p:nvPr/>
          </p:nvSpPr>
          <p:spPr bwMode="auto">
            <a:xfrm>
              <a:off x="4758" y="4277"/>
              <a:ext cx="105"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1" name="Oval 72">
              <a:extLst>
                <a:ext uri="{FF2B5EF4-FFF2-40B4-BE49-F238E27FC236}">
                  <a16:creationId xmlns:a16="http://schemas.microsoft.com/office/drawing/2014/main" id="{13995E5A-6F74-415C-880F-38678CC65D51}"/>
                </a:ext>
              </a:extLst>
            </p:cNvPr>
            <p:cNvSpPr>
              <a:spLocks noChangeArrowheads="1"/>
            </p:cNvSpPr>
            <p:nvPr/>
          </p:nvSpPr>
          <p:spPr bwMode="auto">
            <a:xfrm>
              <a:off x="4649" y="4201"/>
              <a:ext cx="91"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2" name="Oval 73">
              <a:extLst>
                <a:ext uri="{FF2B5EF4-FFF2-40B4-BE49-F238E27FC236}">
                  <a16:creationId xmlns:a16="http://schemas.microsoft.com/office/drawing/2014/main" id="{AD30914E-1FF5-4203-AB65-6BB534E0D2D5}"/>
                </a:ext>
              </a:extLst>
            </p:cNvPr>
            <p:cNvSpPr>
              <a:spLocks noChangeArrowheads="1"/>
            </p:cNvSpPr>
            <p:nvPr/>
          </p:nvSpPr>
          <p:spPr bwMode="auto">
            <a:xfrm>
              <a:off x="4490" y="4196"/>
              <a:ext cx="88"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3" name="Oval 74">
              <a:extLst>
                <a:ext uri="{FF2B5EF4-FFF2-40B4-BE49-F238E27FC236}">
                  <a16:creationId xmlns:a16="http://schemas.microsoft.com/office/drawing/2014/main" id="{3BB24E8F-69AF-4B05-9324-CD9CAC7EA245}"/>
                </a:ext>
              </a:extLst>
            </p:cNvPr>
            <p:cNvSpPr>
              <a:spLocks noChangeArrowheads="1"/>
            </p:cNvSpPr>
            <p:nvPr/>
          </p:nvSpPr>
          <p:spPr bwMode="auto">
            <a:xfrm>
              <a:off x="4694" y="4082"/>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4" name="Oval 75">
              <a:extLst>
                <a:ext uri="{FF2B5EF4-FFF2-40B4-BE49-F238E27FC236}">
                  <a16:creationId xmlns:a16="http://schemas.microsoft.com/office/drawing/2014/main" id="{C7858DD3-8806-4C14-A0C6-A4DF8292566A}"/>
                </a:ext>
              </a:extLst>
            </p:cNvPr>
            <p:cNvSpPr>
              <a:spLocks noChangeArrowheads="1"/>
            </p:cNvSpPr>
            <p:nvPr/>
          </p:nvSpPr>
          <p:spPr bwMode="auto">
            <a:xfrm>
              <a:off x="4550" y="4084"/>
              <a:ext cx="80"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5" name="Oval 76">
              <a:extLst>
                <a:ext uri="{FF2B5EF4-FFF2-40B4-BE49-F238E27FC236}">
                  <a16:creationId xmlns:a16="http://schemas.microsoft.com/office/drawing/2014/main" id="{9765E1D1-2C67-4AD3-ADC0-1375D9100F1A}"/>
                </a:ext>
              </a:extLst>
            </p:cNvPr>
            <p:cNvSpPr>
              <a:spLocks noChangeArrowheads="1"/>
            </p:cNvSpPr>
            <p:nvPr/>
          </p:nvSpPr>
          <p:spPr bwMode="auto">
            <a:xfrm>
              <a:off x="4699" y="3953"/>
              <a:ext cx="74"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6" name="Oval 77">
              <a:extLst>
                <a:ext uri="{FF2B5EF4-FFF2-40B4-BE49-F238E27FC236}">
                  <a16:creationId xmlns:a16="http://schemas.microsoft.com/office/drawing/2014/main" id="{5DE2EA44-1657-454F-9797-E6558F47E8BC}"/>
                </a:ext>
              </a:extLst>
            </p:cNvPr>
            <p:cNvSpPr>
              <a:spLocks noChangeArrowheads="1"/>
            </p:cNvSpPr>
            <p:nvPr/>
          </p:nvSpPr>
          <p:spPr bwMode="auto">
            <a:xfrm>
              <a:off x="4564" y="3946"/>
              <a:ext cx="73"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7" name="Oval 78">
              <a:extLst>
                <a:ext uri="{FF2B5EF4-FFF2-40B4-BE49-F238E27FC236}">
                  <a16:creationId xmlns:a16="http://schemas.microsoft.com/office/drawing/2014/main" id="{BCFCD214-0D3F-4B99-9B56-87C81B4BF2BE}"/>
                </a:ext>
              </a:extLst>
            </p:cNvPr>
            <p:cNvSpPr>
              <a:spLocks noChangeArrowheads="1"/>
            </p:cNvSpPr>
            <p:nvPr/>
          </p:nvSpPr>
          <p:spPr bwMode="auto">
            <a:xfrm>
              <a:off x="4578" y="4318"/>
              <a:ext cx="97" cy="9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8" name="Oval 79">
              <a:extLst>
                <a:ext uri="{FF2B5EF4-FFF2-40B4-BE49-F238E27FC236}">
                  <a16:creationId xmlns:a16="http://schemas.microsoft.com/office/drawing/2014/main" id="{681F86F5-54CC-4384-9821-AB461059452B}"/>
                </a:ext>
              </a:extLst>
            </p:cNvPr>
            <p:cNvSpPr>
              <a:spLocks noChangeArrowheads="1"/>
            </p:cNvSpPr>
            <p:nvPr/>
          </p:nvSpPr>
          <p:spPr bwMode="auto">
            <a:xfrm>
              <a:off x="4407" y="4294"/>
              <a:ext cx="95" cy="9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9" name="Oval 80">
              <a:extLst>
                <a:ext uri="{FF2B5EF4-FFF2-40B4-BE49-F238E27FC236}">
                  <a16:creationId xmlns:a16="http://schemas.microsoft.com/office/drawing/2014/main" id="{477ED019-4C58-4B18-ACC8-37E202DB1AB7}"/>
                </a:ext>
              </a:extLst>
            </p:cNvPr>
            <p:cNvSpPr>
              <a:spLocks noChangeArrowheads="1"/>
            </p:cNvSpPr>
            <p:nvPr/>
          </p:nvSpPr>
          <p:spPr bwMode="auto">
            <a:xfrm>
              <a:off x="4481" y="4406"/>
              <a:ext cx="104" cy="10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0" name="Oval 81">
              <a:extLst>
                <a:ext uri="{FF2B5EF4-FFF2-40B4-BE49-F238E27FC236}">
                  <a16:creationId xmlns:a16="http://schemas.microsoft.com/office/drawing/2014/main" id="{B9AE41C8-C40F-4E50-B7C0-69952C9D059B}"/>
                </a:ext>
              </a:extLst>
            </p:cNvPr>
            <p:cNvSpPr>
              <a:spLocks noChangeArrowheads="1"/>
            </p:cNvSpPr>
            <p:nvPr/>
          </p:nvSpPr>
          <p:spPr bwMode="auto">
            <a:xfrm>
              <a:off x="4293" y="4368"/>
              <a:ext cx="105" cy="10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1" name="Oval 82">
              <a:extLst>
                <a:ext uri="{FF2B5EF4-FFF2-40B4-BE49-F238E27FC236}">
                  <a16:creationId xmlns:a16="http://schemas.microsoft.com/office/drawing/2014/main" id="{FB0CF6F3-E812-465E-8B2F-F35396756434}"/>
                </a:ext>
              </a:extLst>
            </p:cNvPr>
            <p:cNvSpPr>
              <a:spLocks noChangeArrowheads="1"/>
            </p:cNvSpPr>
            <p:nvPr/>
          </p:nvSpPr>
          <p:spPr bwMode="auto">
            <a:xfrm>
              <a:off x="4251" y="4246"/>
              <a:ext cx="87"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2" name="Oval 83">
              <a:extLst>
                <a:ext uri="{FF2B5EF4-FFF2-40B4-BE49-F238E27FC236}">
                  <a16:creationId xmlns:a16="http://schemas.microsoft.com/office/drawing/2014/main" id="{EAD1C4E7-B445-4713-842D-95B35F2C4829}"/>
                </a:ext>
              </a:extLst>
            </p:cNvPr>
            <p:cNvSpPr>
              <a:spLocks noChangeArrowheads="1"/>
            </p:cNvSpPr>
            <p:nvPr/>
          </p:nvSpPr>
          <p:spPr bwMode="auto">
            <a:xfrm>
              <a:off x="4346" y="4156"/>
              <a:ext cx="83"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3" name="Oval 84">
              <a:extLst>
                <a:ext uri="{FF2B5EF4-FFF2-40B4-BE49-F238E27FC236}">
                  <a16:creationId xmlns:a16="http://schemas.microsoft.com/office/drawing/2014/main" id="{E251717F-6DE4-4B95-95BE-6649FF17AED2}"/>
                </a:ext>
              </a:extLst>
            </p:cNvPr>
            <p:cNvSpPr>
              <a:spLocks noChangeArrowheads="1"/>
            </p:cNvSpPr>
            <p:nvPr/>
          </p:nvSpPr>
          <p:spPr bwMode="auto">
            <a:xfrm>
              <a:off x="4421" y="4046"/>
              <a:ext cx="72"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4" name="Oval 85">
              <a:extLst>
                <a:ext uri="{FF2B5EF4-FFF2-40B4-BE49-F238E27FC236}">
                  <a16:creationId xmlns:a16="http://schemas.microsoft.com/office/drawing/2014/main" id="{DD43A7D2-9D8A-4B07-964F-A2900BE8258E}"/>
                </a:ext>
              </a:extLst>
            </p:cNvPr>
            <p:cNvSpPr>
              <a:spLocks noChangeArrowheads="1"/>
            </p:cNvSpPr>
            <p:nvPr/>
          </p:nvSpPr>
          <p:spPr bwMode="auto">
            <a:xfrm>
              <a:off x="4127" y="4301"/>
              <a:ext cx="95" cy="9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5" name="Oval 86">
              <a:extLst>
                <a:ext uri="{FF2B5EF4-FFF2-40B4-BE49-F238E27FC236}">
                  <a16:creationId xmlns:a16="http://schemas.microsoft.com/office/drawing/2014/main" id="{CA3110B4-66F8-463A-B0DA-1120B3FFE59E}"/>
                </a:ext>
              </a:extLst>
            </p:cNvPr>
            <p:cNvSpPr>
              <a:spLocks noChangeArrowheads="1"/>
            </p:cNvSpPr>
            <p:nvPr/>
          </p:nvSpPr>
          <p:spPr bwMode="auto">
            <a:xfrm>
              <a:off x="3992" y="4332"/>
              <a:ext cx="104"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6" name="Oval 87">
              <a:extLst>
                <a:ext uri="{FF2B5EF4-FFF2-40B4-BE49-F238E27FC236}">
                  <a16:creationId xmlns:a16="http://schemas.microsoft.com/office/drawing/2014/main" id="{3777C898-6BB5-4EA8-857F-D6034F7CBC82}"/>
                </a:ext>
              </a:extLst>
            </p:cNvPr>
            <p:cNvSpPr>
              <a:spLocks noChangeArrowheads="1"/>
            </p:cNvSpPr>
            <p:nvPr/>
          </p:nvSpPr>
          <p:spPr bwMode="auto">
            <a:xfrm>
              <a:off x="3997" y="4194"/>
              <a:ext cx="90"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7" name="Oval 88">
              <a:extLst>
                <a:ext uri="{FF2B5EF4-FFF2-40B4-BE49-F238E27FC236}">
                  <a16:creationId xmlns:a16="http://schemas.microsoft.com/office/drawing/2014/main" id="{A02D3398-8F9D-4392-9994-D1094E15BF72}"/>
                </a:ext>
              </a:extLst>
            </p:cNvPr>
            <p:cNvSpPr>
              <a:spLocks noChangeArrowheads="1"/>
            </p:cNvSpPr>
            <p:nvPr/>
          </p:nvSpPr>
          <p:spPr bwMode="auto">
            <a:xfrm>
              <a:off x="3897" y="4061"/>
              <a:ext cx="88"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8" name="Oval 89">
              <a:extLst>
                <a:ext uri="{FF2B5EF4-FFF2-40B4-BE49-F238E27FC236}">
                  <a16:creationId xmlns:a16="http://schemas.microsoft.com/office/drawing/2014/main" id="{35B604BC-BA35-41D6-AF47-D218F0EAD7D6}"/>
                </a:ext>
              </a:extLst>
            </p:cNvPr>
            <p:cNvSpPr>
              <a:spLocks noChangeArrowheads="1"/>
            </p:cNvSpPr>
            <p:nvPr/>
          </p:nvSpPr>
          <p:spPr bwMode="auto">
            <a:xfrm>
              <a:off x="4120" y="4156"/>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9" name="Oval 90">
              <a:extLst>
                <a:ext uri="{FF2B5EF4-FFF2-40B4-BE49-F238E27FC236}">
                  <a16:creationId xmlns:a16="http://schemas.microsoft.com/office/drawing/2014/main" id="{EC61482D-FABC-48DC-BBC6-51F4C0615826}"/>
                </a:ext>
              </a:extLst>
            </p:cNvPr>
            <p:cNvSpPr>
              <a:spLocks noChangeArrowheads="1"/>
            </p:cNvSpPr>
            <p:nvPr/>
          </p:nvSpPr>
          <p:spPr bwMode="auto">
            <a:xfrm>
              <a:off x="4032" y="4037"/>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0" name="Oval 91">
              <a:extLst>
                <a:ext uri="{FF2B5EF4-FFF2-40B4-BE49-F238E27FC236}">
                  <a16:creationId xmlns:a16="http://schemas.microsoft.com/office/drawing/2014/main" id="{A27F0122-D197-4F1D-90A1-2B2FF16F5781}"/>
                </a:ext>
              </a:extLst>
            </p:cNvPr>
            <p:cNvSpPr>
              <a:spLocks noChangeArrowheads="1"/>
            </p:cNvSpPr>
            <p:nvPr/>
          </p:nvSpPr>
          <p:spPr bwMode="auto">
            <a:xfrm>
              <a:off x="4232" y="4084"/>
              <a:ext cx="73" cy="72"/>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1" name="Oval 92">
              <a:extLst>
                <a:ext uri="{FF2B5EF4-FFF2-40B4-BE49-F238E27FC236}">
                  <a16:creationId xmlns:a16="http://schemas.microsoft.com/office/drawing/2014/main" id="{2644DD4B-BA2F-46EB-BC16-374358C1D3AB}"/>
                </a:ext>
              </a:extLst>
            </p:cNvPr>
            <p:cNvSpPr>
              <a:spLocks noChangeArrowheads="1"/>
            </p:cNvSpPr>
            <p:nvPr/>
          </p:nvSpPr>
          <p:spPr bwMode="auto">
            <a:xfrm>
              <a:off x="4158" y="3980"/>
              <a:ext cx="71" cy="73"/>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2" name="Oval 93">
              <a:extLst>
                <a:ext uri="{FF2B5EF4-FFF2-40B4-BE49-F238E27FC236}">
                  <a16:creationId xmlns:a16="http://schemas.microsoft.com/office/drawing/2014/main" id="{913C7019-9B90-4C2F-9F59-18B0D16924D9}"/>
                </a:ext>
              </a:extLst>
            </p:cNvPr>
            <p:cNvSpPr>
              <a:spLocks noChangeArrowheads="1"/>
            </p:cNvSpPr>
            <p:nvPr/>
          </p:nvSpPr>
          <p:spPr bwMode="auto">
            <a:xfrm>
              <a:off x="3859" y="4201"/>
              <a:ext cx="97" cy="9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3" name="Oval 94">
              <a:extLst>
                <a:ext uri="{FF2B5EF4-FFF2-40B4-BE49-F238E27FC236}">
                  <a16:creationId xmlns:a16="http://schemas.microsoft.com/office/drawing/2014/main" id="{3764AB97-13B3-4AC7-B94F-C65F07B4AF43}"/>
                </a:ext>
              </a:extLst>
            </p:cNvPr>
            <p:cNvSpPr>
              <a:spLocks noChangeArrowheads="1"/>
            </p:cNvSpPr>
            <p:nvPr/>
          </p:nvSpPr>
          <p:spPr bwMode="auto">
            <a:xfrm>
              <a:off x="3764" y="4051"/>
              <a:ext cx="95" cy="9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4" name="Oval 95">
              <a:extLst>
                <a:ext uri="{FF2B5EF4-FFF2-40B4-BE49-F238E27FC236}">
                  <a16:creationId xmlns:a16="http://schemas.microsoft.com/office/drawing/2014/main" id="{010D62BB-9D29-4321-8393-C61A0D3E00C8}"/>
                </a:ext>
              </a:extLst>
            </p:cNvPr>
            <p:cNvSpPr>
              <a:spLocks noChangeArrowheads="1"/>
            </p:cNvSpPr>
            <p:nvPr/>
          </p:nvSpPr>
          <p:spPr bwMode="auto">
            <a:xfrm>
              <a:off x="3721" y="4180"/>
              <a:ext cx="105" cy="10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5" name="Oval 96">
              <a:extLst>
                <a:ext uri="{FF2B5EF4-FFF2-40B4-BE49-F238E27FC236}">
                  <a16:creationId xmlns:a16="http://schemas.microsoft.com/office/drawing/2014/main" id="{12B9F69F-F37D-4893-8D13-C894865E6A29}"/>
                </a:ext>
              </a:extLst>
            </p:cNvPr>
            <p:cNvSpPr>
              <a:spLocks noChangeArrowheads="1"/>
            </p:cNvSpPr>
            <p:nvPr/>
          </p:nvSpPr>
          <p:spPr bwMode="auto">
            <a:xfrm>
              <a:off x="3631" y="4008"/>
              <a:ext cx="105"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6" name="Oval 97">
              <a:extLst>
                <a:ext uri="{FF2B5EF4-FFF2-40B4-BE49-F238E27FC236}">
                  <a16:creationId xmlns:a16="http://schemas.microsoft.com/office/drawing/2014/main" id="{4759D73A-F658-4242-AA89-DC0FEB580E8D}"/>
                </a:ext>
              </a:extLst>
            </p:cNvPr>
            <p:cNvSpPr>
              <a:spLocks noChangeArrowheads="1"/>
            </p:cNvSpPr>
            <p:nvPr/>
          </p:nvSpPr>
          <p:spPr bwMode="auto">
            <a:xfrm>
              <a:off x="3714" y="3894"/>
              <a:ext cx="88"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7" name="Oval 98">
              <a:extLst>
                <a:ext uri="{FF2B5EF4-FFF2-40B4-BE49-F238E27FC236}">
                  <a16:creationId xmlns:a16="http://schemas.microsoft.com/office/drawing/2014/main" id="{DAA09AAF-D575-45BE-A67F-E7955AED7B1A}"/>
                </a:ext>
              </a:extLst>
            </p:cNvPr>
            <p:cNvSpPr>
              <a:spLocks noChangeArrowheads="1"/>
            </p:cNvSpPr>
            <p:nvPr/>
          </p:nvSpPr>
          <p:spPr bwMode="auto">
            <a:xfrm>
              <a:off x="3842" y="3923"/>
              <a:ext cx="83" cy="80"/>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8" name="Oval 99">
              <a:extLst>
                <a:ext uri="{FF2B5EF4-FFF2-40B4-BE49-F238E27FC236}">
                  <a16:creationId xmlns:a16="http://schemas.microsoft.com/office/drawing/2014/main" id="{9889C93F-D27B-4873-8141-1AD99B92A9E4}"/>
                </a:ext>
              </a:extLst>
            </p:cNvPr>
            <p:cNvSpPr>
              <a:spLocks noChangeArrowheads="1"/>
            </p:cNvSpPr>
            <p:nvPr/>
          </p:nvSpPr>
          <p:spPr bwMode="auto">
            <a:xfrm>
              <a:off x="3980" y="3911"/>
              <a:ext cx="74" cy="73"/>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9" name="Oval 100">
              <a:extLst>
                <a:ext uri="{FF2B5EF4-FFF2-40B4-BE49-F238E27FC236}">
                  <a16:creationId xmlns:a16="http://schemas.microsoft.com/office/drawing/2014/main" id="{FE7445F6-4166-43F6-8ACB-74C08F7A27A2}"/>
                </a:ext>
              </a:extLst>
            </p:cNvPr>
            <p:cNvSpPr>
              <a:spLocks noChangeArrowheads="1"/>
            </p:cNvSpPr>
            <p:nvPr/>
          </p:nvSpPr>
          <p:spPr bwMode="auto">
            <a:xfrm>
              <a:off x="3588" y="3832"/>
              <a:ext cx="95" cy="9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0" name="Oval 101">
              <a:extLst>
                <a:ext uri="{FF2B5EF4-FFF2-40B4-BE49-F238E27FC236}">
                  <a16:creationId xmlns:a16="http://schemas.microsoft.com/office/drawing/2014/main" id="{9816EBC5-E183-4C15-9F6F-F15B3707C1D0}"/>
                </a:ext>
              </a:extLst>
            </p:cNvPr>
            <p:cNvSpPr>
              <a:spLocks noChangeArrowheads="1"/>
            </p:cNvSpPr>
            <p:nvPr/>
          </p:nvSpPr>
          <p:spPr bwMode="auto">
            <a:xfrm>
              <a:off x="3484" y="3739"/>
              <a:ext cx="104"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1" name="Oval 102">
              <a:extLst>
                <a:ext uri="{FF2B5EF4-FFF2-40B4-BE49-F238E27FC236}">
                  <a16:creationId xmlns:a16="http://schemas.microsoft.com/office/drawing/2014/main" id="{ACE910C2-642E-485B-8F05-3D124FA0D412}"/>
                </a:ext>
              </a:extLst>
            </p:cNvPr>
            <p:cNvSpPr>
              <a:spLocks noChangeArrowheads="1"/>
            </p:cNvSpPr>
            <p:nvPr/>
          </p:nvSpPr>
          <p:spPr bwMode="auto">
            <a:xfrm>
              <a:off x="4571" y="2833"/>
              <a:ext cx="88" cy="90"/>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2" name="Oval 103">
              <a:extLst>
                <a:ext uri="{FF2B5EF4-FFF2-40B4-BE49-F238E27FC236}">
                  <a16:creationId xmlns:a16="http://schemas.microsoft.com/office/drawing/2014/main" id="{2C12E713-B20B-4C88-9412-EEB25E238068}"/>
                </a:ext>
              </a:extLst>
            </p:cNvPr>
            <p:cNvSpPr>
              <a:spLocks noChangeArrowheads="1"/>
            </p:cNvSpPr>
            <p:nvPr/>
          </p:nvSpPr>
          <p:spPr bwMode="auto">
            <a:xfrm>
              <a:off x="4464" y="2904"/>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3" name="Oval 104">
              <a:extLst>
                <a:ext uri="{FF2B5EF4-FFF2-40B4-BE49-F238E27FC236}">
                  <a16:creationId xmlns:a16="http://schemas.microsoft.com/office/drawing/2014/main" id="{B8221BB3-FF26-4AD2-963B-F89E98923D6A}"/>
                </a:ext>
              </a:extLst>
            </p:cNvPr>
            <p:cNvSpPr>
              <a:spLocks noChangeArrowheads="1"/>
            </p:cNvSpPr>
            <p:nvPr/>
          </p:nvSpPr>
          <p:spPr bwMode="auto">
            <a:xfrm>
              <a:off x="4381" y="3002"/>
              <a:ext cx="74" cy="73"/>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4" name="Oval 105">
              <a:extLst>
                <a:ext uri="{FF2B5EF4-FFF2-40B4-BE49-F238E27FC236}">
                  <a16:creationId xmlns:a16="http://schemas.microsoft.com/office/drawing/2014/main" id="{29C2A4B3-1930-4938-8B2C-ECFF667B8AE5}"/>
                </a:ext>
              </a:extLst>
            </p:cNvPr>
            <p:cNvSpPr>
              <a:spLocks noChangeArrowheads="1"/>
            </p:cNvSpPr>
            <p:nvPr/>
          </p:nvSpPr>
          <p:spPr bwMode="auto">
            <a:xfrm>
              <a:off x="4692" y="2790"/>
              <a:ext cx="95" cy="9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5" name="Oval 106">
              <a:extLst>
                <a:ext uri="{FF2B5EF4-FFF2-40B4-BE49-F238E27FC236}">
                  <a16:creationId xmlns:a16="http://schemas.microsoft.com/office/drawing/2014/main" id="{F38341B9-FECC-4693-A6DA-371C29D9230B}"/>
                </a:ext>
              </a:extLst>
            </p:cNvPr>
            <p:cNvSpPr>
              <a:spLocks noChangeArrowheads="1"/>
            </p:cNvSpPr>
            <p:nvPr/>
          </p:nvSpPr>
          <p:spPr bwMode="auto">
            <a:xfrm>
              <a:off x="4825" y="2780"/>
              <a:ext cx="102"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6" name="Oval 107">
              <a:extLst>
                <a:ext uri="{FF2B5EF4-FFF2-40B4-BE49-F238E27FC236}">
                  <a16:creationId xmlns:a16="http://schemas.microsoft.com/office/drawing/2014/main" id="{80EA9559-F355-4CA9-98E6-85AAF3708E5E}"/>
                </a:ext>
              </a:extLst>
            </p:cNvPr>
            <p:cNvSpPr>
              <a:spLocks noChangeArrowheads="1"/>
            </p:cNvSpPr>
            <p:nvPr/>
          </p:nvSpPr>
          <p:spPr bwMode="auto">
            <a:xfrm>
              <a:off x="4417" y="2742"/>
              <a:ext cx="97" cy="9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7" name="Oval 108">
              <a:extLst>
                <a:ext uri="{FF2B5EF4-FFF2-40B4-BE49-F238E27FC236}">
                  <a16:creationId xmlns:a16="http://schemas.microsoft.com/office/drawing/2014/main" id="{AD3474CD-4A6F-47B9-9430-CDB43CCC37BE}"/>
                </a:ext>
              </a:extLst>
            </p:cNvPr>
            <p:cNvSpPr>
              <a:spLocks noChangeArrowheads="1"/>
            </p:cNvSpPr>
            <p:nvPr/>
          </p:nvSpPr>
          <p:spPr bwMode="auto">
            <a:xfrm>
              <a:off x="4322" y="2833"/>
              <a:ext cx="88"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8" name="Oval 109">
              <a:extLst>
                <a:ext uri="{FF2B5EF4-FFF2-40B4-BE49-F238E27FC236}">
                  <a16:creationId xmlns:a16="http://schemas.microsoft.com/office/drawing/2014/main" id="{2B4A2982-6369-40D9-B051-3987C3464D8E}"/>
                </a:ext>
              </a:extLst>
            </p:cNvPr>
            <p:cNvSpPr>
              <a:spLocks noChangeArrowheads="1"/>
            </p:cNvSpPr>
            <p:nvPr/>
          </p:nvSpPr>
          <p:spPr bwMode="auto">
            <a:xfrm>
              <a:off x="4246" y="2942"/>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9" name="Oval 110">
              <a:extLst>
                <a:ext uri="{FF2B5EF4-FFF2-40B4-BE49-F238E27FC236}">
                  <a16:creationId xmlns:a16="http://schemas.microsoft.com/office/drawing/2014/main" id="{060A972A-2C03-4C68-AE57-4F4D29C21DBA}"/>
                </a:ext>
              </a:extLst>
            </p:cNvPr>
            <p:cNvSpPr>
              <a:spLocks noChangeArrowheads="1"/>
            </p:cNvSpPr>
            <p:nvPr/>
          </p:nvSpPr>
          <p:spPr bwMode="auto">
            <a:xfrm>
              <a:off x="4206" y="3071"/>
              <a:ext cx="73" cy="73"/>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0" name="Oval 111">
              <a:extLst>
                <a:ext uri="{FF2B5EF4-FFF2-40B4-BE49-F238E27FC236}">
                  <a16:creationId xmlns:a16="http://schemas.microsoft.com/office/drawing/2014/main" id="{70546BA5-9C0B-449E-BEE2-DA04A7BBD295}"/>
                </a:ext>
              </a:extLst>
            </p:cNvPr>
            <p:cNvSpPr>
              <a:spLocks noChangeArrowheads="1"/>
            </p:cNvSpPr>
            <p:nvPr/>
          </p:nvSpPr>
          <p:spPr bwMode="auto">
            <a:xfrm>
              <a:off x="4538" y="2683"/>
              <a:ext cx="104" cy="10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1" name="Oval 112">
              <a:extLst>
                <a:ext uri="{FF2B5EF4-FFF2-40B4-BE49-F238E27FC236}">
                  <a16:creationId xmlns:a16="http://schemas.microsoft.com/office/drawing/2014/main" id="{5FB21406-6358-4B29-8083-3095905EA502}"/>
                </a:ext>
              </a:extLst>
            </p:cNvPr>
            <p:cNvSpPr>
              <a:spLocks noChangeArrowheads="1"/>
            </p:cNvSpPr>
            <p:nvPr/>
          </p:nvSpPr>
          <p:spPr bwMode="auto">
            <a:xfrm>
              <a:off x="4350" y="2616"/>
              <a:ext cx="105"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2" name="Oval 113">
              <a:extLst>
                <a:ext uri="{FF2B5EF4-FFF2-40B4-BE49-F238E27FC236}">
                  <a16:creationId xmlns:a16="http://schemas.microsoft.com/office/drawing/2014/main" id="{7DBEA853-A479-4954-958E-A2E2D9B53307}"/>
                </a:ext>
              </a:extLst>
            </p:cNvPr>
            <p:cNvSpPr>
              <a:spLocks noChangeArrowheads="1"/>
            </p:cNvSpPr>
            <p:nvPr/>
          </p:nvSpPr>
          <p:spPr bwMode="auto">
            <a:xfrm>
              <a:off x="4243" y="2699"/>
              <a:ext cx="95" cy="96"/>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3" name="Oval 114">
              <a:extLst>
                <a:ext uri="{FF2B5EF4-FFF2-40B4-BE49-F238E27FC236}">
                  <a16:creationId xmlns:a16="http://schemas.microsoft.com/office/drawing/2014/main" id="{99632040-4246-4A8D-A676-B197AFFAB05C}"/>
                </a:ext>
              </a:extLst>
            </p:cNvPr>
            <p:cNvSpPr>
              <a:spLocks noChangeArrowheads="1"/>
            </p:cNvSpPr>
            <p:nvPr/>
          </p:nvSpPr>
          <p:spPr bwMode="auto">
            <a:xfrm>
              <a:off x="4160" y="2799"/>
              <a:ext cx="91" cy="9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4" name="Oval 115">
              <a:extLst>
                <a:ext uri="{FF2B5EF4-FFF2-40B4-BE49-F238E27FC236}">
                  <a16:creationId xmlns:a16="http://schemas.microsoft.com/office/drawing/2014/main" id="{BD699204-187C-4876-8EE0-F5C21CCB513F}"/>
                </a:ext>
              </a:extLst>
            </p:cNvPr>
            <p:cNvSpPr>
              <a:spLocks noChangeArrowheads="1"/>
            </p:cNvSpPr>
            <p:nvPr/>
          </p:nvSpPr>
          <p:spPr bwMode="auto">
            <a:xfrm>
              <a:off x="4099" y="2921"/>
              <a:ext cx="80" cy="83"/>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5" name="Oval 116">
              <a:extLst>
                <a:ext uri="{FF2B5EF4-FFF2-40B4-BE49-F238E27FC236}">
                  <a16:creationId xmlns:a16="http://schemas.microsoft.com/office/drawing/2014/main" id="{37A65F7B-67D1-4BA0-8414-19753EE5F707}"/>
                </a:ext>
              </a:extLst>
            </p:cNvPr>
            <p:cNvSpPr>
              <a:spLocks noChangeArrowheads="1"/>
            </p:cNvSpPr>
            <p:nvPr/>
          </p:nvSpPr>
          <p:spPr bwMode="auto">
            <a:xfrm>
              <a:off x="4073" y="3049"/>
              <a:ext cx="73" cy="72"/>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6" name="Oval 117">
              <a:extLst>
                <a:ext uri="{FF2B5EF4-FFF2-40B4-BE49-F238E27FC236}">
                  <a16:creationId xmlns:a16="http://schemas.microsoft.com/office/drawing/2014/main" id="{DAEF9D5B-23EB-4E0C-A3AB-AC5AECDE7317}"/>
                </a:ext>
              </a:extLst>
            </p:cNvPr>
            <p:cNvSpPr>
              <a:spLocks noChangeArrowheads="1"/>
            </p:cNvSpPr>
            <p:nvPr/>
          </p:nvSpPr>
          <p:spPr bwMode="auto">
            <a:xfrm>
              <a:off x="3700" y="3727"/>
              <a:ext cx="88" cy="9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7" name="Oval 118">
              <a:extLst>
                <a:ext uri="{FF2B5EF4-FFF2-40B4-BE49-F238E27FC236}">
                  <a16:creationId xmlns:a16="http://schemas.microsoft.com/office/drawing/2014/main" id="{8F3037A0-B105-4D81-879C-69309941A06A}"/>
                </a:ext>
              </a:extLst>
            </p:cNvPr>
            <p:cNvSpPr>
              <a:spLocks noChangeArrowheads="1"/>
            </p:cNvSpPr>
            <p:nvPr/>
          </p:nvSpPr>
          <p:spPr bwMode="auto">
            <a:xfrm>
              <a:off x="3641" y="3494"/>
              <a:ext cx="87" cy="9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8" name="Oval 119">
              <a:extLst>
                <a:ext uri="{FF2B5EF4-FFF2-40B4-BE49-F238E27FC236}">
                  <a16:creationId xmlns:a16="http://schemas.microsoft.com/office/drawing/2014/main" id="{50E4ABB3-9F5E-4450-B72D-EF42D881463B}"/>
                </a:ext>
              </a:extLst>
            </p:cNvPr>
            <p:cNvSpPr>
              <a:spLocks noChangeArrowheads="1"/>
            </p:cNvSpPr>
            <p:nvPr/>
          </p:nvSpPr>
          <p:spPr bwMode="auto">
            <a:xfrm>
              <a:off x="3831" y="3773"/>
              <a:ext cx="80"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9" name="Oval 120">
              <a:extLst>
                <a:ext uri="{FF2B5EF4-FFF2-40B4-BE49-F238E27FC236}">
                  <a16:creationId xmlns:a16="http://schemas.microsoft.com/office/drawing/2014/main" id="{2882A963-B07F-4437-823E-9350E8F3222C}"/>
                </a:ext>
              </a:extLst>
            </p:cNvPr>
            <p:cNvSpPr>
              <a:spLocks noChangeArrowheads="1"/>
            </p:cNvSpPr>
            <p:nvPr/>
          </p:nvSpPr>
          <p:spPr bwMode="auto">
            <a:xfrm>
              <a:off x="3740" y="3589"/>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0" name="Oval 121">
              <a:extLst>
                <a:ext uri="{FF2B5EF4-FFF2-40B4-BE49-F238E27FC236}">
                  <a16:creationId xmlns:a16="http://schemas.microsoft.com/office/drawing/2014/main" id="{D30F5829-0AFF-4DE1-9388-4AE3EE1A330F}"/>
                </a:ext>
              </a:extLst>
            </p:cNvPr>
            <p:cNvSpPr>
              <a:spLocks noChangeArrowheads="1"/>
            </p:cNvSpPr>
            <p:nvPr/>
          </p:nvSpPr>
          <p:spPr bwMode="auto">
            <a:xfrm>
              <a:off x="3973" y="3780"/>
              <a:ext cx="73"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1" name="Oval 122">
              <a:extLst>
                <a:ext uri="{FF2B5EF4-FFF2-40B4-BE49-F238E27FC236}">
                  <a16:creationId xmlns:a16="http://schemas.microsoft.com/office/drawing/2014/main" id="{5379E135-E2EC-48A3-8B69-03C7E0E24BFA}"/>
                </a:ext>
              </a:extLst>
            </p:cNvPr>
            <p:cNvSpPr>
              <a:spLocks noChangeArrowheads="1"/>
            </p:cNvSpPr>
            <p:nvPr/>
          </p:nvSpPr>
          <p:spPr bwMode="auto">
            <a:xfrm>
              <a:off x="3866" y="3646"/>
              <a:ext cx="74"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2" name="Oval 123">
              <a:extLst>
                <a:ext uri="{FF2B5EF4-FFF2-40B4-BE49-F238E27FC236}">
                  <a16:creationId xmlns:a16="http://schemas.microsoft.com/office/drawing/2014/main" id="{D6214532-C446-441D-A5AA-A13754B26AA8}"/>
                </a:ext>
              </a:extLst>
            </p:cNvPr>
            <p:cNvSpPr>
              <a:spLocks noChangeArrowheads="1"/>
            </p:cNvSpPr>
            <p:nvPr/>
          </p:nvSpPr>
          <p:spPr bwMode="auto">
            <a:xfrm>
              <a:off x="3591" y="3656"/>
              <a:ext cx="97" cy="9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3" name="Oval 124">
              <a:extLst>
                <a:ext uri="{FF2B5EF4-FFF2-40B4-BE49-F238E27FC236}">
                  <a16:creationId xmlns:a16="http://schemas.microsoft.com/office/drawing/2014/main" id="{66D7E8AD-4523-40A3-A8E1-2BDDBB5D44A9}"/>
                </a:ext>
              </a:extLst>
            </p:cNvPr>
            <p:cNvSpPr>
              <a:spLocks noChangeArrowheads="1"/>
            </p:cNvSpPr>
            <p:nvPr/>
          </p:nvSpPr>
          <p:spPr bwMode="auto">
            <a:xfrm>
              <a:off x="3565" y="3382"/>
              <a:ext cx="95" cy="96"/>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4" name="Oval 125">
              <a:extLst>
                <a:ext uri="{FF2B5EF4-FFF2-40B4-BE49-F238E27FC236}">
                  <a16:creationId xmlns:a16="http://schemas.microsoft.com/office/drawing/2014/main" id="{F95AD259-7AE2-4B01-AB57-F4733F59B7F8}"/>
                </a:ext>
              </a:extLst>
            </p:cNvPr>
            <p:cNvSpPr>
              <a:spLocks noChangeArrowheads="1"/>
            </p:cNvSpPr>
            <p:nvPr/>
          </p:nvSpPr>
          <p:spPr bwMode="auto">
            <a:xfrm>
              <a:off x="3501" y="3554"/>
              <a:ext cx="104" cy="10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5" name="Oval 126">
              <a:extLst>
                <a:ext uri="{FF2B5EF4-FFF2-40B4-BE49-F238E27FC236}">
                  <a16:creationId xmlns:a16="http://schemas.microsoft.com/office/drawing/2014/main" id="{FAD9AD69-76C6-4C43-881D-AE69FC4FB6A5}"/>
                </a:ext>
              </a:extLst>
            </p:cNvPr>
            <p:cNvSpPr>
              <a:spLocks noChangeArrowheads="1"/>
            </p:cNvSpPr>
            <p:nvPr/>
          </p:nvSpPr>
          <p:spPr bwMode="auto">
            <a:xfrm>
              <a:off x="3512" y="3254"/>
              <a:ext cx="105"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6" name="Oval 127">
              <a:extLst>
                <a:ext uri="{FF2B5EF4-FFF2-40B4-BE49-F238E27FC236}">
                  <a16:creationId xmlns:a16="http://schemas.microsoft.com/office/drawing/2014/main" id="{2B096BBC-AE23-4191-8619-2C39CC3C33DA}"/>
                </a:ext>
              </a:extLst>
            </p:cNvPr>
            <p:cNvSpPr>
              <a:spLocks noChangeArrowheads="1"/>
            </p:cNvSpPr>
            <p:nvPr/>
          </p:nvSpPr>
          <p:spPr bwMode="auto">
            <a:xfrm>
              <a:off x="3662" y="3242"/>
              <a:ext cx="88"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7" name="Oval 128">
              <a:extLst>
                <a:ext uri="{FF2B5EF4-FFF2-40B4-BE49-F238E27FC236}">
                  <a16:creationId xmlns:a16="http://schemas.microsoft.com/office/drawing/2014/main" id="{BF661B91-7605-4AF5-9880-0EBAE3013D80}"/>
                </a:ext>
              </a:extLst>
            </p:cNvPr>
            <p:cNvSpPr>
              <a:spLocks noChangeArrowheads="1"/>
            </p:cNvSpPr>
            <p:nvPr/>
          </p:nvSpPr>
          <p:spPr bwMode="auto">
            <a:xfrm>
              <a:off x="3721" y="3363"/>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8" name="Oval 129">
              <a:extLst>
                <a:ext uri="{FF2B5EF4-FFF2-40B4-BE49-F238E27FC236}">
                  <a16:creationId xmlns:a16="http://schemas.microsoft.com/office/drawing/2014/main" id="{5D43A7A5-5E55-4E5A-B79A-2545737453C4}"/>
                </a:ext>
              </a:extLst>
            </p:cNvPr>
            <p:cNvSpPr>
              <a:spLocks noChangeArrowheads="1"/>
            </p:cNvSpPr>
            <p:nvPr/>
          </p:nvSpPr>
          <p:spPr bwMode="auto">
            <a:xfrm>
              <a:off x="3814" y="3466"/>
              <a:ext cx="73" cy="73"/>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9" name="Oval 130">
              <a:extLst>
                <a:ext uri="{FF2B5EF4-FFF2-40B4-BE49-F238E27FC236}">
                  <a16:creationId xmlns:a16="http://schemas.microsoft.com/office/drawing/2014/main" id="{DF74D23D-CF3B-4A8C-A50F-3E382A92F1CE}"/>
                </a:ext>
              </a:extLst>
            </p:cNvPr>
            <p:cNvSpPr>
              <a:spLocks noChangeArrowheads="1"/>
            </p:cNvSpPr>
            <p:nvPr/>
          </p:nvSpPr>
          <p:spPr bwMode="auto">
            <a:xfrm>
              <a:off x="3636" y="3106"/>
              <a:ext cx="97" cy="9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0" name="Oval 131">
              <a:extLst>
                <a:ext uri="{FF2B5EF4-FFF2-40B4-BE49-F238E27FC236}">
                  <a16:creationId xmlns:a16="http://schemas.microsoft.com/office/drawing/2014/main" id="{649F366B-2344-4EF2-835C-40EC5FE39BC0}"/>
                </a:ext>
              </a:extLst>
            </p:cNvPr>
            <p:cNvSpPr>
              <a:spLocks noChangeArrowheads="1"/>
            </p:cNvSpPr>
            <p:nvPr/>
          </p:nvSpPr>
          <p:spPr bwMode="auto">
            <a:xfrm>
              <a:off x="3638" y="2966"/>
              <a:ext cx="102"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1" name="Oval 132">
              <a:extLst>
                <a:ext uri="{FF2B5EF4-FFF2-40B4-BE49-F238E27FC236}">
                  <a16:creationId xmlns:a16="http://schemas.microsoft.com/office/drawing/2014/main" id="{23D85D0F-6B80-4055-B42A-F69609BE7491}"/>
                </a:ext>
              </a:extLst>
            </p:cNvPr>
            <p:cNvSpPr>
              <a:spLocks noChangeArrowheads="1"/>
            </p:cNvSpPr>
            <p:nvPr/>
          </p:nvSpPr>
          <p:spPr bwMode="auto">
            <a:xfrm>
              <a:off x="3785" y="3132"/>
              <a:ext cx="88" cy="89"/>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2" name="Oval 133">
              <a:extLst>
                <a:ext uri="{FF2B5EF4-FFF2-40B4-BE49-F238E27FC236}">
                  <a16:creationId xmlns:a16="http://schemas.microsoft.com/office/drawing/2014/main" id="{E1A8EEA8-ECF3-4045-88E8-4BCC58222562}"/>
                </a:ext>
              </a:extLst>
            </p:cNvPr>
            <p:cNvSpPr>
              <a:spLocks noChangeArrowheads="1"/>
            </p:cNvSpPr>
            <p:nvPr/>
          </p:nvSpPr>
          <p:spPr bwMode="auto">
            <a:xfrm>
              <a:off x="3937" y="2933"/>
              <a:ext cx="91" cy="90"/>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3" name="Oval 134">
              <a:extLst>
                <a:ext uri="{FF2B5EF4-FFF2-40B4-BE49-F238E27FC236}">
                  <a16:creationId xmlns:a16="http://schemas.microsoft.com/office/drawing/2014/main" id="{1A993D8E-B1CE-4D91-BB4D-E95482874BC0}"/>
                </a:ext>
              </a:extLst>
            </p:cNvPr>
            <p:cNvSpPr>
              <a:spLocks noChangeArrowheads="1"/>
            </p:cNvSpPr>
            <p:nvPr/>
          </p:nvSpPr>
          <p:spPr bwMode="auto">
            <a:xfrm>
              <a:off x="3826" y="3266"/>
              <a:ext cx="80" cy="83"/>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4" name="Oval 135">
              <a:extLst>
                <a:ext uri="{FF2B5EF4-FFF2-40B4-BE49-F238E27FC236}">
                  <a16:creationId xmlns:a16="http://schemas.microsoft.com/office/drawing/2014/main" id="{A958B998-1E6B-4D07-9B68-21A824E37226}"/>
                </a:ext>
              </a:extLst>
            </p:cNvPr>
            <p:cNvSpPr>
              <a:spLocks noChangeArrowheads="1"/>
            </p:cNvSpPr>
            <p:nvPr/>
          </p:nvSpPr>
          <p:spPr bwMode="auto">
            <a:xfrm>
              <a:off x="3930" y="3066"/>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5" name="Oval 136">
              <a:extLst>
                <a:ext uri="{FF2B5EF4-FFF2-40B4-BE49-F238E27FC236}">
                  <a16:creationId xmlns:a16="http://schemas.microsoft.com/office/drawing/2014/main" id="{2FBE7B28-3CD8-4CE2-AA52-C41FF26D340D}"/>
                </a:ext>
              </a:extLst>
            </p:cNvPr>
            <p:cNvSpPr>
              <a:spLocks noChangeArrowheads="1"/>
            </p:cNvSpPr>
            <p:nvPr/>
          </p:nvSpPr>
          <p:spPr bwMode="auto">
            <a:xfrm>
              <a:off x="3911" y="3380"/>
              <a:ext cx="74"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6" name="Oval 137">
              <a:extLst>
                <a:ext uri="{FF2B5EF4-FFF2-40B4-BE49-F238E27FC236}">
                  <a16:creationId xmlns:a16="http://schemas.microsoft.com/office/drawing/2014/main" id="{1893DD27-04E5-429E-9782-FBF47B2450D4}"/>
                </a:ext>
              </a:extLst>
            </p:cNvPr>
            <p:cNvSpPr>
              <a:spLocks noChangeArrowheads="1"/>
            </p:cNvSpPr>
            <p:nvPr/>
          </p:nvSpPr>
          <p:spPr bwMode="auto">
            <a:xfrm>
              <a:off x="3961" y="3206"/>
              <a:ext cx="74"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7" name="Oval 138">
              <a:extLst>
                <a:ext uri="{FF2B5EF4-FFF2-40B4-BE49-F238E27FC236}">
                  <a16:creationId xmlns:a16="http://schemas.microsoft.com/office/drawing/2014/main" id="{A247BD3E-7319-4401-8C90-1AD1DC01FA6B}"/>
                </a:ext>
              </a:extLst>
            </p:cNvPr>
            <p:cNvSpPr>
              <a:spLocks noChangeArrowheads="1"/>
            </p:cNvSpPr>
            <p:nvPr/>
          </p:nvSpPr>
          <p:spPr bwMode="auto">
            <a:xfrm>
              <a:off x="3783" y="2997"/>
              <a:ext cx="95" cy="9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8" name="Oval 139">
              <a:extLst>
                <a:ext uri="{FF2B5EF4-FFF2-40B4-BE49-F238E27FC236}">
                  <a16:creationId xmlns:a16="http://schemas.microsoft.com/office/drawing/2014/main" id="{DDE3C461-C17F-4F06-AF4C-D1F3EE16D439}"/>
                </a:ext>
              </a:extLst>
            </p:cNvPr>
            <p:cNvSpPr>
              <a:spLocks noChangeArrowheads="1"/>
            </p:cNvSpPr>
            <p:nvPr/>
          </p:nvSpPr>
          <p:spPr bwMode="auto">
            <a:xfrm>
              <a:off x="3982" y="2806"/>
              <a:ext cx="95" cy="96"/>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9" name="Oval 140">
              <a:extLst>
                <a:ext uri="{FF2B5EF4-FFF2-40B4-BE49-F238E27FC236}">
                  <a16:creationId xmlns:a16="http://schemas.microsoft.com/office/drawing/2014/main" id="{A1AC0E4C-1DFD-446F-B318-E1BFB26F2ED5}"/>
                </a:ext>
              </a:extLst>
            </p:cNvPr>
            <p:cNvSpPr>
              <a:spLocks noChangeArrowheads="1"/>
            </p:cNvSpPr>
            <p:nvPr/>
          </p:nvSpPr>
          <p:spPr bwMode="auto">
            <a:xfrm>
              <a:off x="3802" y="2866"/>
              <a:ext cx="104"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0" name="Oval 141">
              <a:extLst>
                <a:ext uri="{FF2B5EF4-FFF2-40B4-BE49-F238E27FC236}">
                  <a16:creationId xmlns:a16="http://schemas.microsoft.com/office/drawing/2014/main" id="{22E8650E-93D1-456C-A690-829E2054D103}"/>
                </a:ext>
              </a:extLst>
            </p:cNvPr>
            <p:cNvSpPr>
              <a:spLocks noChangeArrowheads="1"/>
            </p:cNvSpPr>
            <p:nvPr/>
          </p:nvSpPr>
          <p:spPr bwMode="auto">
            <a:xfrm>
              <a:off x="4054" y="2692"/>
              <a:ext cx="104"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1" name="Freeform 142">
              <a:extLst>
                <a:ext uri="{FF2B5EF4-FFF2-40B4-BE49-F238E27FC236}">
                  <a16:creationId xmlns:a16="http://schemas.microsoft.com/office/drawing/2014/main" id="{A8E2C724-D9A5-474F-B4F0-332D822E0E54}"/>
                </a:ext>
              </a:extLst>
            </p:cNvPr>
            <p:cNvSpPr>
              <a:spLocks noEditPoints="1"/>
            </p:cNvSpPr>
            <p:nvPr/>
          </p:nvSpPr>
          <p:spPr bwMode="auto">
            <a:xfrm>
              <a:off x="5516" y="2721"/>
              <a:ext cx="3638" cy="964"/>
            </a:xfrm>
            <a:custGeom>
              <a:avLst/>
              <a:gdLst>
                <a:gd name="T0" fmla="*/ 285 w 1533"/>
                <a:gd name="T1" fmla="*/ 137 h 405"/>
                <a:gd name="T2" fmla="*/ 352 w 1533"/>
                <a:gd name="T3" fmla="*/ 379 h 405"/>
                <a:gd name="T4" fmla="*/ 392 w 1533"/>
                <a:gd name="T5" fmla="*/ 379 h 405"/>
                <a:gd name="T6" fmla="*/ 285 w 1533"/>
                <a:gd name="T7" fmla="*/ 101 h 405"/>
                <a:gd name="T8" fmla="*/ 120 w 1533"/>
                <a:gd name="T9" fmla="*/ 101 h 405"/>
                <a:gd name="T10" fmla="*/ 41 w 1533"/>
                <a:gd name="T11" fmla="*/ 141 h 405"/>
                <a:gd name="T12" fmla="*/ 20 w 1533"/>
                <a:gd name="T13" fmla="*/ 101 h 405"/>
                <a:gd name="T14" fmla="*/ 0 w 1533"/>
                <a:gd name="T15" fmla="*/ 379 h 405"/>
                <a:gd name="T16" fmla="*/ 41 w 1533"/>
                <a:gd name="T17" fmla="*/ 379 h 405"/>
                <a:gd name="T18" fmla="*/ 109 w 1533"/>
                <a:gd name="T19" fmla="*/ 137 h 405"/>
                <a:gd name="T20" fmla="*/ 176 w 1533"/>
                <a:gd name="T21" fmla="*/ 379 h 405"/>
                <a:gd name="T22" fmla="*/ 216 w 1533"/>
                <a:gd name="T23" fmla="*/ 379 h 405"/>
                <a:gd name="T24" fmla="*/ 679 w 1533"/>
                <a:gd name="T25" fmla="*/ 271 h 405"/>
                <a:gd name="T26" fmla="*/ 579 w 1533"/>
                <a:gd name="T27" fmla="*/ 101 h 405"/>
                <a:gd name="T28" fmla="*/ 586 w 1533"/>
                <a:gd name="T29" fmla="*/ 405 h 405"/>
                <a:gd name="T30" fmla="*/ 683 w 1533"/>
                <a:gd name="T31" fmla="*/ 325 h 405"/>
                <a:gd name="T32" fmla="*/ 494 w 1533"/>
                <a:gd name="T33" fmla="*/ 271 h 405"/>
                <a:gd name="T34" fmla="*/ 494 w 1533"/>
                <a:gd name="T35" fmla="*/ 237 h 405"/>
                <a:gd name="T36" fmla="*/ 662 w 1533"/>
                <a:gd name="T37" fmla="*/ 237 h 405"/>
                <a:gd name="T38" fmla="*/ 797 w 1533"/>
                <a:gd name="T39" fmla="*/ 234 h 405"/>
                <a:gd name="T40" fmla="*/ 890 w 1533"/>
                <a:gd name="T41" fmla="*/ 122 h 405"/>
                <a:gd name="T42" fmla="*/ 798 w 1533"/>
                <a:gd name="T43" fmla="*/ 154 h 405"/>
                <a:gd name="T44" fmla="*/ 797 w 1533"/>
                <a:gd name="T45" fmla="*/ 126 h 405"/>
                <a:gd name="T46" fmla="*/ 756 w 1533"/>
                <a:gd name="T47" fmla="*/ 126 h 405"/>
                <a:gd name="T48" fmla="*/ 777 w 1533"/>
                <a:gd name="T49" fmla="*/ 405 h 405"/>
                <a:gd name="T50" fmla="*/ 797 w 1533"/>
                <a:gd name="T51" fmla="*/ 234 h 405"/>
                <a:gd name="T52" fmla="*/ 961 w 1533"/>
                <a:gd name="T53" fmla="*/ 249 h 405"/>
                <a:gd name="T54" fmla="*/ 1102 w 1533"/>
                <a:gd name="T55" fmla="*/ 154 h 405"/>
                <a:gd name="T56" fmla="*/ 1051 w 1533"/>
                <a:gd name="T57" fmla="*/ 101 h 405"/>
                <a:gd name="T58" fmla="*/ 1046 w 1533"/>
                <a:gd name="T59" fmla="*/ 405 h 405"/>
                <a:gd name="T60" fmla="*/ 1106 w 1533"/>
                <a:gd name="T61" fmla="*/ 352 h 405"/>
                <a:gd name="T62" fmla="*/ 1221 w 1533"/>
                <a:gd name="T63" fmla="*/ 126 h 405"/>
                <a:gd name="T64" fmla="*/ 1181 w 1533"/>
                <a:gd name="T65" fmla="*/ 126 h 405"/>
                <a:gd name="T66" fmla="*/ 1201 w 1533"/>
                <a:gd name="T67" fmla="*/ 405 h 405"/>
                <a:gd name="T68" fmla="*/ 1221 w 1533"/>
                <a:gd name="T69" fmla="*/ 126 h 405"/>
                <a:gd name="T70" fmla="*/ 1201 w 1533"/>
                <a:gd name="T71" fmla="*/ 55 h 405"/>
                <a:gd name="T72" fmla="*/ 1201 w 1533"/>
                <a:gd name="T73" fmla="*/ 0 h 405"/>
                <a:gd name="T74" fmla="*/ 1492 w 1533"/>
                <a:gd name="T75" fmla="*/ 145 h 405"/>
                <a:gd name="T76" fmla="*/ 1407 w 1533"/>
                <a:gd name="T77" fmla="*/ 101 h 405"/>
                <a:gd name="T78" fmla="*/ 1408 w 1533"/>
                <a:gd name="T79" fmla="*/ 405 h 405"/>
                <a:gd name="T80" fmla="*/ 1492 w 1533"/>
                <a:gd name="T81" fmla="*/ 361 h 405"/>
                <a:gd name="T82" fmla="*/ 1512 w 1533"/>
                <a:gd name="T83" fmla="*/ 405 h 405"/>
                <a:gd name="T84" fmla="*/ 1533 w 1533"/>
                <a:gd name="T85" fmla="*/ 126 h 405"/>
                <a:gd name="T86" fmla="*/ 1492 w 1533"/>
                <a:gd name="T87" fmla="*/ 126 h 405"/>
                <a:gd name="T88" fmla="*/ 1324 w 1533"/>
                <a:gd name="T89" fmla="*/ 253 h 405"/>
                <a:gd name="T90" fmla="*/ 1492 w 1533"/>
                <a:gd name="T91" fmla="*/ 253 h 405"/>
                <a:gd name="T92" fmla="*/ 1324 w 1533"/>
                <a:gd name="T93" fmla="*/ 25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3" h="405">
                  <a:moveTo>
                    <a:pt x="216" y="215"/>
                  </a:moveTo>
                  <a:cubicBezTo>
                    <a:pt x="216" y="164"/>
                    <a:pt x="252" y="137"/>
                    <a:pt x="285" y="137"/>
                  </a:cubicBezTo>
                  <a:cubicBezTo>
                    <a:pt x="316" y="137"/>
                    <a:pt x="352" y="150"/>
                    <a:pt x="352" y="215"/>
                  </a:cubicBezTo>
                  <a:cubicBezTo>
                    <a:pt x="352" y="379"/>
                    <a:pt x="352" y="379"/>
                    <a:pt x="352" y="379"/>
                  </a:cubicBezTo>
                  <a:cubicBezTo>
                    <a:pt x="352" y="396"/>
                    <a:pt x="359" y="405"/>
                    <a:pt x="372" y="405"/>
                  </a:cubicBezTo>
                  <a:cubicBezTo>
                    <a:pt x="385" y="405"/>
                    <a:pt x="392" y="396"/>
                    <a:pt x="392" y="379"/>
                  </a:cubicBezTo>
                  <a:cubicBezTo>
                    <a:pt x="392" y="207"/>
                    <a:pt x="392" y="207"/>
                    <a:pt x="392" y="207"/>
                  </a:cubicBezTo>
                  <a:cubicBezTo>
                    <a:pt x="392" y="136"/>
                    <a:pt x="338" y="101"/>
                    <a:pt x="285" y="101"/>
                  </a:cubicBezTo>
                  <a:cubicBezTo>
                    <a:pt x="253" y="101"/>
                    <a:pt x="218" y="118"/>
                    <a:pt x="198" y="153"/>
                  </a:cubicBezTo>
                  <a:cubicBezTo>
                    <a:pt x="184" y="120"/>
                    <a:pt x="154" y="101"/>
                    <a:pt x="120" y="101"/>
                  </a:cubicBezTo>
                  <a:cubicBezTo>
                    <a:pt x="81" y="101"/>
                    <a:pt x="57" y="119"/>
                    <a:pt x="42" y="141"/>
                  </a:cubicBezTo>
                  <a:cubicBezTo>
                    <a:pt x="41" y="141"/>
                    <a:pt x="41" y="141"/>
                    <a:pt x="41" y="141"/>
                  </a:cubicBezTo>
                  <a:cubicBezTo>
                    <a:pt x="41" y="126"/>
                    <a:pt x="41" y="126"/>
                    <a:pt x="41" y="126"/>
                  </a:cubicBezTo>
                  <a:cubicBezTo>
                    <a:pt x="41" y="109"/>
                    <a:pt x="33" y="101"/>
                    <a:pt x="20" y="101"/>
                  </a:cubicBezTo>
                  <a:cubicBezTo>
                    <a:pt x="8" y="101"/>
                    <a:pt x="0" y="109"/>
                    <a:pt x="0" y="126"/>
                  </a:cubicBezTo>
                  <a:cubicBezTo>
                    <a:pt x="0" y="379"/>
                    <a:pt x="0" y="379"/>
                    <a:pt x="0" y="379"/>
                  </a:cubicBezTo>
                  <a:cubicBezTo>
                    <a:pt x="0" y="396"/>
                    <a:pt x="8" y="405"/>
                    <a:pt x="20" y="405"/>
                  </a:cubicBezTo>
                  <a:cubicBezTo>
                    <a:pt x="33" y="405"/>
                    <a:pt x="41" y="396"/>
                    <a:pt x="41" y="379"/>
                  </a:cubicBezTo>
                  <a:cubicBezTo>
                    <a:pt x="41" y="215"/>
                    <a:pt x="41" y="215"/>
                    <a:pt x="41" y="215"/>
                  </a:cubicBezTo>
                  <a:cubicBezTo>
                    <a:pt x="41" y="164"/>
                    <a:pt x="76" y="137"/>
                    <a:pt x="109" y="137"/>
                  </a:cubicBezTo>
                  <a:cubicBezTo>
                    <a:pt x="140" y="137"/>
                    <a:pt x="176" y="150"/>
                    <a:pt x="176" y="215"/>
                  </a:cubicBezTo>
                  <a:cubicBezTo>
                    <a:pt x="176" y="379"/>
                    <a:pt x="176" y="379"/>
                    <a:pt x="176" y="379"/>
                  </a:cubicBezTo>
                  <a:cubicBezTo>
                    <a:pt x="176" y="396"/>
                    <a:pt x="183" y="405"/>
                    <a:pt x="196" y="405"/>
                  </a:cubicBezTo>
                  <a:cubicBezTo>
                    <a:pt x="209" y="405"/>
                    <a:pt x="216" y="396"/>
                    <a:pt x="216" y="379"/>
                  </a:cubicBezTo>
                  <a:lnTo>
                    <a:pt x="216" y="215"/>
                  </a:lnTo>
                  <a:close/>
                  <a:moveTo>
                    <a:pt x="679" y="271"/>
                  </a:moveTo>
                  <a:cubicBezTo>
                    <a:pt x="703" y="271"/>
                    <a:pt x="706" y="257"/>
                    <a:pt x="706" y="246"/>
                  </a:cubicBezTo>
                  <a:cubicBezTo>
                    <a:pt x="706" y="171"/>
                    <a:pt x="663" y="101"/>
                    <a:pt x="579" y="101"/>
                  </a:cubicBezTo>
                  <a:cubicBezTo>
                    <a:pt x="495" y="101"/>
                    <a:pt x="451" y="178"/>
                    <a:pt x="451" y="253"/>
                  </a:cubicBezTo>
                  <a:cubicBezTo>
                    <a:pt x="451" y="328"/>
                    <a:pt x="491" y="405"/>
                    <a:pt x="586" y="405"/>
                  </a:cubicBezTo>
                  <a:cubicBezTo>
                    <a:pt x="655" y="405"/>
                    <a:pt x="702" y="363"/>
                    <a:pt x="702" y="345"/>
                  </a:cubicBezTo>
                  <a:cubicBezTo>
                    <a:pt x="702" y="329"/>
                    <a:pt x="694" y="325"/>
                    <a:pt x="683" y="325"/>
                  </a:cubicBezTo>
                  <a:cubicBezTo>
                    <a:pt x="664" y="325"/>
                    <a:pt x="647" y="371"/>
                    <a:pt x="583" y="371"/>
                  </a:cubicBezTo>
                  <a:cubicBezTo>
                    <a:pt x="531" y="371"/>
                    <a:pt x="496" y="323"/>
                    <a:pt x="494" y="271"/>
                  </a:cubicBezTo>
                  <a:lnTo>
                    <a:pt x="679" y="271"/>
                  </a:lnTo>
                  <a:close/>
                  <a:moveTo>
                    <a:pt x="494" y="237"/>
                  </a:moveTo>
                  <a:cubicBezTo>
                    <a:pt x="496" y="187"/>
                    <a:pt x="524" y="134"/>
                    <a:pt x="578" y="134"/>
                  </a:cubicBezTo>
                  <a:cubicBezTo>
                    <a:pt x="633" y="134"/>
                    <a:pt x="661" y="187"/>
                    <a:pt x="662" y="237"/>
                  </a:cubicBezTo>
                  <a:lnTo>
                    <a:pt x="494" y="237"/>
                  </a:lnTo>
                  <a:close/>
                  <a:moveTo>
                    <a:pt x="797" y="234"/>
                  </a:moveTo>
                  <a:cubicBezTo>
                    <a:pt x="797" y="168"/>
                    <a:pt x="840" y="149"/>
                    <a:pt x="863" y="144"/>
                  </a:cubicBezTo>
                  <a:cubicBezTo>
                    <a:pt x="882" y="140"/>
                    <a:pt x="890" y="134"/>
                    <a:pt x="890" y="122"/>
                  </a:cubicBezTo>
                  <a:cubicBezTo>
                    <a:pt x="890" y="111"/>
                    <a:pt x="882" y="101"/>
                    <a:pt x="863" y="101"/>
                  </a:cubicBezTo>
                  <a:cubicBezTo>
                    <a:pt x="838" y="101"/>
                    <a:pt x="812" y="121"/>
                    <a:pt x="798" y="154"/>
                  </a:cubicBezTo>
                  <a:cubicBezTo>
                    <a:pt x="797" y="154"/>
                    <a:pt x="797" y="154"/>
                    <a:pt x="797" y="154"/>
                  </a:cubicBezTo>
                  <a:cubicBezTo>
                    <a:pt x="797" y="126"/>
                    <a:pt x="797" y="126"/>
                    <a:pt x="797" y="126"/>
                  </a:cubicBezTo>
                  <a:cubicBezTo>
                    <a:pt x="797" y="109"/>
                    <a:pt x="789" y="101"/>
                    <a:pt x="777" y="101"/>
                  </a:cubicBezTo>
                  <a:cubicBezTo>
                    <a:pt x="764" y="101"/>
                    <a:pt x="756" y="109"/>
                    <a:pt x="756" y="126"/>
                  </a:cubicBezTo>
                  <a:cubicBezTo>
                    <a:pt x="756" y="379"/>
                    <a:pt x="756" y="379"/>
                    <a:pt x="756" y="379"/>
                  </a:cubicBezTo>
                  <a:cubicBezTo>
                    <a:pt x="756" y="396"/>
                    <a:pt x="764" y="405"/>
                    <a:pt x="777" y="405"/>
                  </a:cubicBezTo>
                  <a:cubicBezTo>
                    <a:pt x="789" y="405"/>
                    <a:pt x="797" y="396"/>
                    <a:pt x="797" y="379"/>
                  </a:cubicBezTo>
                  <a:lnTo>
                    <a:pt x="797" y="234"/>
                  </a:lnTo>
                  <a:close/>
                  <a:moveTo>
                    <a:pt x="1046" y="368"/>
                  </a:moveTo>
                  <a:cubicBezTo>
                    <a:pt x="993" y="368"/>
                    <a:pt x="961" y="312"/>
                    <a:pt x="961" y="249"/>
                  </a:cubicBezTo>
                  <a:cubicBezTo>
                    <a:pt x="961" y="202"/>
                    <a:pt x="989" y="137"/>
                    <a:pt x="1046" y="137"/>
                  </a:cubicBezTo>
                  <a:cubicBezTo>
                    <a:pt x="1082" y="137"/>
                    <a:pt x="1092" y="154"/>
                    <a:pt x="1102" y="154"/>
                  </a:cubicBezTo>
                  <a:cubicBezTo>
                    <a:pt x="1118" y="154"/>
                    <a:pt x="1125" y="145"/>
                    <a:pt x="1125" y="132"/>
                  </a:cubicBezTo>
                  <a:cubicBezTo>
                    <a:pt x="1125" y="115"/>
                    <a:pt x="1089" y="101"/>
                    <a:pt x="1051" y="101"/>
                  </a:cubicBezTo>
                  <a:cubicBezTo>
                    <a:pt x="966" y="101"/>
                    <a:pt x="918" y="178"/>
                    <a:pt x="918" y="253"/>
                  </a:cubicBezTo>
                  <a:cubicBezTo>
                    <a:pt x="918" y="328"/>
                    <a:pt x="962" y="405"/>
                    <a:pt x="1046" y="405"/>
                  </a:cubicBezTo>
                  <a:cubicBezTo>
                    <a:pt x="1085" y="405"/>
                    <a:pt x="1123" y="393"/>
                    <a:pt x="1123" y="369"/>
                  </a:cubicBezTo>
                  <a:cubicBezTo>
                    <a:pt x="1123" y="359"/>
                    <a:pt x="1113" y="352"/>
                    <a:pt x="1106" y="352"/>
                  </a:cubicBezTo>
                  <a:cubicBezTo>
                    <a:pt x="1095" y="352"/>
                    <a:pt x="1082" y="368"/>
                    <a:pt x="1046" y="368"/>
                  </a:cubicBezTo>
                  <a:moveTo>
                    <a:pt x="1221" y="126"/>
                  </a:moveTo>
                  <a:cubicBezTo>
                    <a:pt x="1221" y="109"/>
                    <a:pt x="1214" y="101"/>
                    <a:pt x="1201" y="101"/>
                  </a:cubicBezTo>
                  <a:cubicBezTo>
                    <a:pt x="1188" y="101"/>
                    <a:pt x="1181" y="109"/>
                    <a:pt x="1181" y="126"/>
                  </a:cubicBezTo>
                  <a:cubicBezTo>
                    <a:pt x="1181" y="379"/>
                    <a:pt x="1181" y="379"/>
                    <a:pt x="1181" y="379"/>
                  </a:cubicBezTo>
                  <a:cubicBezTo>
                    <a:pt x="1181" y="396"/>
                    <a:pt x="1188" y="405"/>
                    <a:pt x="1201" y="405"/>
                  </a:cubicBezTo>
                  <a:cubicBezTo>
                    <a:pt x="1214" y="405"/>
                    <a:pt x="1221" y="396"/>
                    <a:pt x="1221" y="379"/>
                  </a:cubicBezTo>
                  <a:lnTo>
                    <a:pt x="1221" y="126"/>
                  </a:lnTo>
                  <a:close/>
                  <a:moveTo>
                    <a:pt x="1174" y="27"/>
                  </a:moveTo>
                  <a:cubicBezTo>
                    <a:pt x="1174" y="42"/>
                    <a:pt x="1186" y="55"/>
                    <a:pt x="1201" y="55"/>
                  </a:cubicBezTo>
                  <a:cubicBezTo>
                    <a:pt x="1216" y="55"/>
                    <a:pt x="1229" y="42"/>
                    <a:pt x="1229" y="27"/>
                  </a:cubicBezTo>
                  <a:cubicBezTo>
                    <a:pt x="1229" y="12"/>
                    <a:pt x="1216" y="0"/>
                    <a:pt x="1201" y="0"/>
                  </a:cubicBezTo>
                  <a:cubicBezTo>
                    <a:pt x="1186" y="0"/>
                    <a:pt x="1174" y="12"/>
                    <a:pt x="1174" y="27"/>
                  </a:cubicBezTo>
                  <a:moveTo>
                    <a:pt x="1492" y="145"/>
                  </a:moveTo>
                  <a:cubicBezTo>
                    <a:pt x="1491" y="145"/>
                    <a:pt x="1491" y="145"/>
                    <a:pt x="1491" y="145"/>
                  </a:cubicBezTo>
                  <a:cubicBezTo>
                    <a:pt x="1468" y="115"/>
                    <a:pt x="1442" y="101"/>
                    <a:pt x="1407" y="101"/>
                  </a:cubicBezTo>
                  <a:cubicBezTo>
                    <a:pt x="1321" y="101"/>
                    <a:pt x="1280" y="178"/>
                    <a:pt x="1280" y="253"/>
                  </a:cubicBezTo>
                  <a:cubicBezTo>
                    <a:pt x="1280" y="337"/>
                    <a:pt x="1323" y="405"/>
                    <a:pt x="1408" y="405"/>
                  </a:cubicBezTo>
                  <a:cubicBezTo>
                    <a:pt x="1443" y="405"/>
                    <a:pt x="1473" y="390"/>
                    <a:pt x="1491" y="361"/>
                  </a:cubicBezTo>
                  <a:cubicBezTo>
                    <a:pt x="1492" y="361"/>
                    <a:pt x="1492" y="361"/>
                    <a:pt x="1492" y="361"/>
                  </a:cubicBezTo>
                  <a:cubicBezTo>
                    <a:pt x="1492" y="379"/>
                    <a:pt x="1492" y="379"/>
                    <a:pt x="1492" y="379"/>
                  </a:cubicBezTo>
                  <a:cubicBezTo>
                    <a:pt x="1492" y="396"/>
                    <a:pt x="1500" y="405"/>
                    <a:pt x="1512" y="405"/>
                  </a:cubicBezTo>
                  <a:cubicBezTo>
                    <a:pt x="1525" y="405"/>
                    <a:pt x="1533" y="396"/>
                    <a:pt x="1533" y="379"/>
                  </a:cubicBezTo>
                  <a:cubicBezTo>
                    <a:pt x="1533" y="126"/>
                    <a:pt x="1533" y="126"/>
                    <a:pt x="1533" y="126"/>
                  </a:cubicBezTo>
                  <a:cubicBezTo>
                    <a:pt x="1533" y="109"/>
                    <a:pt x="1525" y="101"/>
                    <a:pt x="1512" y="101"/>
                  </a:cubicBezTo>
                  <a:cubicBezTo>
                    <a:pt x="1500" y="101"/>
                    <a:pt x="1492" y="109"/>
                    <a:pt x="1492" y="126"/>
                  </a:cubicBezTo>
                  <a:lnTo>
                    <a:pt x="1492" y="145"/>
                  </a:lnTo>
                  <a:close/>
                  <a:moveTo>
                    <a:pt x="1324" y="253"/>
                  </a:moveTo>
                  <a:cubicBezTo>
                    <a:pt x="1324" y="198"/>
                    <a:pt x="1347" y="134"/>
                    <a:pt x="1408" y="134"/>
                  </a:cubicBezTo>
                  <a:cubicBezTo>
                    <a:pt x="1471" y="134"/>
                    <a:pt x="1492" y="198"/>
                    <a:pt x="1492" y="253"/>
                  </a:cubicBezTo>
                  <a:cubicBezTo>
                    <a:pt x="1492" y="307"/>
                    <a:pt x="1471" y="371"/>
                    <a:pt x="1408" y="371"/>
                  </a:cubicBezTo>
                  <a:cubicBezTo>
                    <a:pt x="1346" y="371"/>
                    <a:pt x="1324" y="307"/>
                    <a:pt x="1324" y="25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2" name="Freeform 143">
              <a:extLst>
                <a:ext uri="{FF2B5EF4-FFF2-40B4-BE49-F238E27FC236}">
                  <a16:creationId xmlns:a16="http://schemas.microsoft.com/office/drawing/2014/main" id="{C23951B7-6923-41D6-83B9-6CEB4A455DCE}"/>
                </a:ext>
              </a:extLst>
            </p:cNvPr>
            <p:cNvSpPr>
              <a:spLocks noEditPoints="1"/>
            </p:cNvSpPr>
            <p:nvPr/>
          </p:nvSpPr>
          <p:spPr bwMode="auto">
            <a:xfrm>
              <a:off x="5480" y="3870"/>
              <a:ext cx="3698" cy="419"/>
            </a:xfrm>
            <a:custGeom>
              <a:avLst/>
              <a:gdLst>
                <a:gd name="T0" fmla="*/ 44 w 1558"/>
                <a:gd name="T1" fmla="*/ 136 h 176"/>
                <a:gd name="T2" fmla="*/ 87 w 1558"/>
                <a:gd name="T3" fmla="*/ 127 h 176"/>
                <a:gd name="T4" fmla="*/ 15 w 1558"/>
                <a:gd name="T5" fmla="*/ 83 h 176"/>
                <a:gd name="T6" fmla="*/ 140 w 1558"/>
                <a:gd name="T7" fmla="*/ 31 h 176"/>
                <a:gd name="T8" fmla="*/ 142 w 1558"/>
                <a:gd name="T9" fmla="*/ 124 h 176"/>
                <a:gd name="T10" fmla="*/ 154 w 1558"/>
                <a:gd name="T11" fmla="*/ 78 h 176"/>
                <a:gd name="T12" fmla="*/ 177 w 1558"/>
                <a:gd name="T13" fmla="*/ 47 h 176"/>
                <a:gd name="T14" fmla="*/ 236 w 1558"/>
                <a:gd name="T15" fmla="*/ 91 h 176"/>
                <a:gd name="T16" fmla="*/ 227 w 1558"/>
                <a:gd name="T17" fmla="*/ 136 h 176"/>
                <a:gd name="T18" fmla="*/ 229 w 1558"/>
                <a:gd name="T19" fmla="*/ 43 h 176"/>
                <a:gd name="T20" fmla="*/ 366 w 1558"/>
                <a:gd name="T21" fmla="*/ 81 h 176"/>
                <a:gd name="T22" fmla="*/ 358 w 1558"/>
                <a:gd name="T23" fmla="*/ 108 h 176"/>
                <a:gd name="T24" fmla="*/ 322 w 1558"/>
                <a:gd name="T25" fmla="*/ 43 h 176"/>
                <a:gd name="T26" fmla="*/ 416 w 1558"/>
                <a:gd name="T27" fmla="*/ 38 h 176"/>
                <a:gd name="T28" fmla="*/ 387 w 1558"/>
                <a:gd name="T29" fmla="*/ 10 h 176"/>
                <a:gd name="T30" fmla="*/ 387 w 1558"/>
                <a:gd name="T31" fmla="*/ 44 h 176"/>
                <a:gd name="T32" fmla="*/ 551 w 1558"/>
                <a:gd name="T33" fmla="*/ 70 h 176"/>
                <a:gd name="T34" fmla="*/ 611 w 1558"/>
                <a:gd name="T35" fmla="*/ 127 h 176"/>
                <a:gd name="T36" fmla="*/ 491 w 1558"/>
                <a:gd name="T37" fmla="*/ 45 h 176"/>
                <a:gd name="T38" fmla="*/ 476 w 1558"/>
                <a:gd name="T39" fmla="*/ 127 h 176"/>
                <a:gd name="T40" fmla="*/ 537 w 1558"/>
                <a:gd name="T41" fmla="*/ 70 h 176"/>
                <a:gd name="T42" fmla="*/ 705 w 1558"/>
                <a:gd name="T43" fmla="*/ 46 h 176"/>
                <a:gd name="T44" fmla="*/ 704 w 1558"/>
                <a:gd name="T45" fmla="*/ 121 h 176"/>
                <a:gd name="T46" fmla="*/ 718 w 1558"/>
                <a:gd name="T47" fmla="*/ 40 h 176"/>
                <a:gd name="T48" fmla="*/ 676 w 1558"/>
                <a:gd name="T49" fmla="*/ 43 h 176"/>
                <a:gd name="T50" fmla="*/ 783 w 1558"/>
                <a:gd name="T51" fmla="*/ 44 h 176"/>
                <a:gd name="T52" fmla="*/ 822 w 1558"/>
                <a:gd name="T53" fmla="*/ 68 h 176"/>
                <a:gd name="T54" fmla="*/ 751 w 1558"/>
                <a:gd name="T55" fmla="*/ 31 h 176"/>
                <a:gd name="T56" fmla="*/ 758 w 1558"/>
                <a:gd name="T57" fmla="*/ 70 h 176"/>
                <a:gd name="T58" fmla="*/ 886 w 1558"/>
                <a:gd name="T59" fmla="*/ 136 h 176"/>
                <a:gd name="T60" fmla="*/ 929 w 1558"/>
                <a:gd name="T61" fmla="*/ 127 h 176"/>
                <a:gd name="T62" fmla="*/ 857 w 1558"/>
                <a:gd name="T63" fmla="*/ 83 h 176"/>
                <a:gd name="T64" fmla="*/ 1022 w 1558"/>
                <a:gd name="T65" fmla="*/ 46 h 176"/>
                <a:gd name="T66" fmla="*/ 1022 w 1558"/>
                <a:gd name="T67" fmla="*/ 120 h 176"/>
                <a:gd name="T68" fmla="*/ 952 w 1558"/>
                <a:gd name="T69" fmla="*/ 158 h 176"/>
                <a:gd name="T70" fmla="*/ 1022 w 1558"/>
                <a:gd name="T71" fmla="*/ 40 h 176"/>
                <a:gd name="T72" fmla="*/ 1023 w 1558"/>
                <a:gd name="T73" fmla="*/ 93 h 176"/>
                <a:gd name="T74" fmla="*/ 1101 w 1558"/>
                <a:gd name="T75" fmla="*/ 31 h 176"/>
                <a:gd name="T76" fmla="*/ 1102 w 1558"/>
                <a:gd name="T77" fmla="*/ 124 h 176"/>
                <a:gd name="T78" fmla="*/ 1129 w 1558"/>
                <a:gd name="T79" fmla="*/ 78 h 176"/>
                <a:gd name="T80" fmla="*/ 1283 w 1558"/>
                <a:gd name="T81" fmla="*/ 127 h 176"/>
                <a:gd name="T82" fmla="*/ 1230 w 1558"/>
                <a:gd name="T83" fmla="*/ 49 h 176"/>
                <a:gd name="T84" fmla="*/ 1169 w 1558"/>
                <a:gd name="T85" fmla="*/ 31 h 176"/>
                <a:gd name="T86" fmla="*/ 1176 w 1558"/>
                <a:gd name="T87" fmla="*/ 70 h 176"/>
                <a:gd name="T88" fmla="*/ 1236 w 1558"/>
                <a:gd name="T89" fmla="*/ 127 h 176"/>
                <a:gd name="T90" fmla="*/ 1317 w 1558"/>
                <a:gd name="T91" fmla="*/ 83 h 176"/>
                <a:gd name="T92" fmla="*/ 1332 w 1558"/>
                <a:gd name="T93" fmla="*/ 90 h 176"/>
                <a:gd name="T94" fmla="*/ 1332 w 1558"/>
                <a:gd name="T95" fmla="*/ 78 h 176"/>
                <a:gd name="T96" fmla="*/ 1493 w 1558"/>
                <a:gd name="T97" fmla="*/ 136 h 176"/>
                <a:gd name="T98" fmla="*/ 1436 w 1558"/>
                <a:gd name="T99" fmla="*/ 45 h 176"/>
                <a:gd name="T100" fmla="*/ 1429 w 1558"/>
                <a:gd name="T101" fmla="*/ 136 h 176"/>
                <a:gd name="T102" fmla="*/ 1558 w 1558"/>
                <a:gd name="T103" fmla="*/ 38 h 176"/>
                <a:gd name="T104" fmla="*/ 1529 w 1558"/>
                <a:gd name="T105" fmla="*/ 10 h 176"/>
                <a:gd name="T106" fmla="*/ 1529 w 1558"/>
                <a:gd name="T107"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58" h="176">
                  <a:moveTo>
                    <a:pt x="73" y="46"/>
                  </a:moveTo>
                  <a:cubicBezTo>
                    <a:pt x="73" y="46"/>
                    <a:pt x="73" y="46"/>
                    <a:pt x="73" y="46"/>
                  </a:cubicBezTo>
                  <a:cubicBezTo>
                    <a:pt x="65" y="36"/>
                    <a:pt x="56" y="31"/>
                    <a:pt x="44" y="31"/>
                  </a:cubicBezTo>
                  <a:cubicBezTo>
                    <a:pt x="14" y="31"/>
                    <a:pt x="0" y="58"/>
                    <a:pt x="0" y="83"/>
                  </a:cubicBezTo>
                  <a:cubicBezTo>
                    <a:pt x="0" y="112"/>
                    <a:pt x="15" y="136"/>
                    <a:pt x="44" y="136"/>
                  </a:cubicBezTo>
                  <a:cubicBezTo>
                    <a:pt x="56" y="136"/>
                    <a:pt x="66" y="131"/>
                    <a:pt x="73" y="121"/>
                  </a:cubicBezTo>
                  <a:cubicBezTo>
                    <a:pt x="73" y="121"/>
                    <a:pt x="73" y="121"/>
                    <a:pt x="73" y="121"/>
                  </a:cubicBezTo>
                  <a:cubicBezTo>
                    <a:pt x="73" y="127"/>
                    <a:pt x="73" y="127"/>
                    <a:pt x="73" y="127"/>
                  </a:cubicBezTo>
                  <a:cubicBezTo>
                    <a:pt x="73" y="133"/>
                    <a:pt x="76" y="136"/>
                    <a:pt x="80" y="136"/>
                  </a:cubicBezTo>
                  <a:cubicBezTo>
                    <a:pt x="84" y="136"/>
                    <a:pt x="87" y="133"/>
                    <a:pt x="87" y="127"/>
                  </a:cubicBezTo>
                  <a:cubicBezTo>
                    <a:pt x="87" y="40"/>
                    <a:pt x="87" y="40"/>
                    <a:pt x="87" y="40"/>
                  </a:cubicBezTo>
                  <a:cubicBezTo>
                    <a:pt x="87" y="34"/>
                    <a:pt x="84" y="31"/>
                    <a:pt x="80" y="31"/>
                  </a:cubicBezTo>
                  <a:cubicBezTo>
                    <a:pt x="76" y="31"/>
                    <a:pt x="73" y="34"/>
                    <a:pt x="73" y="40"/>
                  </a:cubicBezTo>
                  <a:lnTo>
                    <a:pt x="73" y="46"/>
                  </a:lnTo>
                  <a:close/>
                  <a:moveTo>
                    <a:pt x="15" y="83"/>
                  </a:moveTo>
                  <a:cubicBezTo>
                    <a:pt x="15" y="65"/>
                    <a:pt x="23" y="43"/>
                    <a:pt x="44" y="43"/>
                  </a:cubicBezTo>
                  <a:cubicBezTo>
                    <a:pt x="66" y="43"/>
                    <a:pt x="73" y="65"/>
                    <a:pt x="73" y="83"/>
                  </a:cubicBezTo>
                  <a:cubicBezTo>
                    <a:pt x="73" y="102"/>
                    <a:pt x="66" y="124"/>
                    <a:pt x="44" y="124"/>
                  </a:cubicBezTo>
                  <a:cubicBezTo>
                    <a:pt x="23" y="124"/>
                    <a:pt x="15" y="102"/>
                    <a:pt x="15" y="83"/>
                  </a:cubicBezTo>
                  <a:moveTo>
                    <a:pt x="140" y="31"/>
                  </a:moveTo>
                  <a:cubicBezTo>
                    <a:pt x="125" y="31"/>
                    <a:pt x="108" y="41"/>
                    <a:pt x="108" y="58"/>
                  </a:cubicBezTo>
                  <a:cubicBezTo>
                    <a:pt x="108" y="71"/>
                    <a:pt x="116" y="77"/>
                    <a:pt x="126" y="81"/>
                  </a:cubicBezTo>
                  <a:cubicBezTo>
                    <a:pt x="150" y="91"/>
                    <a:pt x="150" y="91"/>
                    <a:pt x="150" y="91"/>
                  </a:cubicBezTo>
                  <a:cubicBezTo>
                    <a:pt x="158" y="94"/>
                    <a:pt x="164" y="98"/>
                    <a:pt x="164" y="107"/>
                  </a:cubicBezTo>
                  <a:cubicBezTo>
                    <a:pt x="164" y="116"/>
                    <a:pt x="155" y="124"/>
                    <a:pt x="142" y="124"/>
                  </a:cubicBezTo>
                  <a:cubicBezTo>
                    <a:pt x="124" y="124"/>
                    <a:pt x="118" y="110"/>
                    <a:pt x="111" y="110"/>
                  </a:cubicBezTo>
                  <a:cubicBezTo>
                    <a:pt x="108" y="110"/>
                    <a:pt x="105" y="114"/>
                    <a:pt x="105" y="116"/>
                  </a:cubicBezTo>
                  <a:cubicBezTo>
                    <a:pt x="105" y="123"/>
                    <a:pt x="119" y="136"/>
                    <a:pt x="142" y="136"/>
                  </a:cubicBezTo>
                  <a:cubicBezTo>
                    <a:pt x="163" y="136"/>
                    <a:pt x="179" y="124"/>
                    <a:pt x="179" y="106"/>
                  </a:cubicBezTo>
                  <a:cubicBezTo>
                    <a:pt x="179" y="90"/>
                    <a:pt x="168" y="83"/>
                    <a:pt x="154" y="78"/>
                  </a:cubicBezTo>
                  <a:cubicBezTo>
                    <a:pt x="133" y="69"/>
                    <a:pt x="133" y="69"/>
                    <a:pt x="133" y="69"/>
                  </a:cubicBezTo>
                  <a:cubicBezTo>
                    <a:pt x="126" y="66"/>
                    <a:pt x="123" y="62"/>
                    <a:pt x="123" y="57"/>
                  </a:cubicBezTo>
                  <a:cubicBezTo>
                    <a:pt x="123" y="47"/>
                    <a:pt x="134" y="43"/>
                    <a:pt x="143" y="43"/>
                  </a:cubicBezTo>
                  <a:cubicBezTo>
                    <a:pt x="157" y="43"/>
                    <a:pt x="164" y="54"/>
                    <a:pt x="170" y="54"/>
                  </a:cubicBezTo>
                  <a:cubicBezTo>
                    <a:pt x="175" y="54"/>
                    <a:pt x="177" y="50"/>
                    <a:pt x="177" y="47"/>
                  </a:cubicBezTo>
                  <a:cubicBezTo>
                    <a:pt x="177" y="39"/>
                    <a:pt x="160" y="31"/>
                    <a:pt x="140" y="31"/>
                  </a:cubicBezTo>
                  <a:moveTo>
                    <a:pt x="226" y="31"/>
                  </a:moveTo>
                  <a:cubicBezTo>
                    <a:pt x="210" y="31"/>
                    <a:pt x="194" y="41"/>
                    <a:pt x="194" y="58"/>
                  </a:cubicBezTo>
                  <a:cubicBezTo>
                    <a:pt x="194" y="71"/>
                    <a:pt x="201" y="77"/>
                    <a:pt x="212" y="81"/>
                  </a:cubicBezTo>
                  <a:cubicBezTo>
                    <a:pt x="236" y="91"/>
                    <a:pt x="236" y="91"/>
                    <a:pt x="236" y="91"/>
                  </a:cubicBezTo>
                  <a:cubicBezTo>
                    <a:pt x="243" y="94"/>
                    <a:pt x="250" y="98"/>
                    <a:pt x="250" y="107"/>
                  </a:cubicBezTo>
                  <a:cubicBezTo>
                    <a:pt x="250" y="116"/>
                    <a:pt x="241" y="124"/>
                    <a:pt x="228" y="124"/>
                  </a:cubicBezTo>
                  <a:cubicBezTo>
                    <a:pt x="210" y="124"/>
                    <a:pt x="203" y="110"/>
                    <a:pt x="197" y="110"/>
                  </a:cubicBezTo>
                  <a:cubicBezTo>
                    <a:pt x="193" y="110"/>
                    <a:pt x="190" y="114"/>
                    <a:pt x="190" y="116"/>
                  </a:cubicBezTo>
                  <a:cubicBezTo>
                    <a:pt x="190" y="123"/>
                    <a:pt x="205" y="136"/>
                    <a:pt x="227" y="136"/>
                  </a:cubicBezTo>
                  <a:cubicBezTo>
                    <a:pt x="249" y="136"/>
                    <a:pt x="265" y="124"/>
                    <a:pt x="265" y="106"/>
                  </a:cubicBezTo>
                  <a:cubicBezTo>
                    <a:pt x="265" y="90"/>
                    <a:pt x="253" y="83"/>
                    <a:pt x="239" y="78"/>
                  </a:cubicBezTo>
                  <a:cubicBezTo>
                    <a:pt x="218" y="69"/>
                    <a:pt x="218" y="69"/>
                    <a:pt x="218" y="69"/>
                  </a:cubicBezTo>
                  <a:cubicBezTo>
                    <a:pt x="211" y="66"/>
                    <a:pt x="209" y="62"/>
                    <a:pt x="209" y="57"/>
                  </a:cubicBezTo>
                  <a:cubicBezTo>
                    <a:pt x="209" y="47"/>
                    <a:pt x="219" y="43"/>
                    <a:pt x="229" y="43"/>
                  </a:cubicBezTo>
                  <a:cubicBezTo>
                    <a:pt x="243" y="43"/>
                    <a:pt x="250" y="54"/>
                    <a:pt x="255" y="54"/>
                  </a:cubicBezTo>
                  <a:cubicBezTo>
                    <a:pt x="261" y="54"/>
                    <a:pt x="262" y="50"/>
                    <a:pt x="262" y="47"/>
                  </a:cubicBezTo>
                  <a:cubicBezTo>
                    <a:pt x="263" y="39"/>
                    <a:pt x="246" y="31"/>
                    <a:pt x="226" y="31"/>
                  </a:cubicBezTo>
                  <a:moveTo>
                    <a:pt x="357" y="90"/>
                  </a:moveTo>
                  <a:cubicBezTo>
                    <a:pt x="365" y="90"/>
                    <a:pt x="366" y="85"/>
                    <a:pt x="366" y="81"/>
                  </a:cubicBezTo>
                  <a:cubicBezTo>
                    <a:pt x="366" y="55"/>
                    <a:pt x="352" y="31"/>
                    <a:pt x="323" y="31"/>
                  </a:cubicBezTo>
                  <a:cubicBezTo>
                    <a:pt x="294" y="31"/>
                    <a:pt x="278" y="58"/>
                    <a:pt x="278" y="83"/>
                  </a:cubicBezTo>
                  <a:cubicBezTo>
                    <a:pt x="278" y="109"/>
                    <a:pt x="292" y="136"/>
                    <a:pt x="325" y="136"/>
                  </a:cubicBezTo>
                  <a:cubicBezTo>
                    <a:pt x="349" y="136"/>
                    <a:pt x="365" y="121"/>
                    <a:pt x="365" y="115"/>
                  </a:cubicBezTo>
                  <a:cubicBezTo>
                    <a:pt x="365" y="110"/>
                    <a:pt x="362" y="108"/>
                    <a:pt x="358" y="108"/>
                  </a:cubicBezTo>
                  <a:cubicBezTo>
                    <a:pt x="352" y="108"/>
                    <a:pt x="346" y="124"/>
                    <a:pt x="324" y="124"/>
                  </a:cubicBezTo>
                  <a:cubicBezTo>
                    <a:pt x="306" y="124"/>
                    <a:pt x="294" y="107"/>
                    <a:pt x="293" y="90"/>
                  </a:cubicBezTo>
                  <a:lnTo>
                    <a:pt x="357" y="90"/>
                  </a:lnTo>
                  <a:close/>
                  <a:moveTo>
                    <a:pt x="293" y="78"/>
                  </a:moveTo>
                  <a:cubicBezTo>
                    <a:pt x="294" y="61"/>
                    <a:pt x="304" y="43"/>
                    <a:pt x="322" y="43"/>
                  </a:cubicBezTo>
                  <a:cubicBezTo>
                    <a:pt x="341" y="43"/>
                    <a:pt x="351" y="61"/>
                    <a:pt x="351" y="78"/>
                  </a:cubicBezTo>
                  <a:lnTo>
                    <a:pt x="293" y="78"/>
                  </a:lnTo>
                  <a:close/>
                  <a:moveTo>
                    <a:pt x="401" y="44"/>
                  </a:moveTo>
                  <a:cubicBezTo>
                    <a:pt x="410" y="44"/>
                    <a:pt x="410" y="44"/>
                    <a:pt x="410" y="44"/>
                  </a:cubicBezTo>
                  <a:cubicBezTo>
                    <a:pt x="415" y="44"/>
                    <a:pt x="416" y="40"/>
                    <a:pt x="416" y="38"/>
                  </a:cubicBezTo>
                  <a:cubicBezTo>
                    <a:pt x="416" y="36"/>
                    <a:pt x="415" y="32"/>
                    <a:pt x="410" y="32"/>
                  </a:cubicBezTo>
                  <a:cubicBezTo>
                    <a:pt x="401" y="32"/>
                    <a:pt x="401" y="32"/>
                    <a:pt x="401" y="32"/>
                  </a:cubicBezTo>
                  <a:cubicBezTo>
                    <a:pt x="401" y="10"/>
                    <a:pt x="401" y="10"/>
                    <a:pt x="401" y="10"/>
                  </a:cubicBezTo>
                  <a:cubicBezTo>
                    <a:pt x="401" y="4"/>
                    <a:pt x="399" y="0"/>
                    <a:pt x="394" y="0"/>
                  </a:cubicBezTo>
                  <a:cubicBezTo>
                    <a:pt x="390" y="0"/>
                    <a:pt x="387" y="4"/>
                    <a:pt x="387" y="10"/>
                  </a:cubicBezTo>
                  <a:cubicBezTo>
                    <a:pt x="387" y="32"/>
                    <a:pt x="387" y="32"/>
                    <a:pt x="387" y="32"/>
                  </a:cubicBezTo>
                  <a:cubicBezTo>
                    <a:pt x="378" y="32"/>
                    <a:pt x="378" y="32"/>
                    <a:pt x="378" y="32"/>
                  </a:cubicBezTo>
                  <a:cubicBezTo>
                    <a:pt x="374" y="32"/>
                    <a:pt x="372" y="36"/>
                    <a:pt x="372" y="38"/>
                  </a:cubicBezTo>
                  <a:cubicBezTo>
                    <a:pt x="372" y="40"/>
                    <a:pt x="374" y="44"/>
                    <a:pt x="378" y="44"/>
                  </a:cubicBezTo>
                  <a:cubicBezTo>
                    <a:pt x="387" y="44"/>
                    <a:pt x="387" y="44"/>
                    <a:pt x="387" y="44"/>
                  </a:cubicBezTo>
                  <a:cubicBezTo>
                    <a:pt x="387" y="127"/>
                    <a:pt x="387" y="127"/>
                    <a:pt x="387" y="127"/>
                  </a:cubicBezTo>
                  <a:cubicBezTo>
                    <a:pt x="387" y="133"/>
                    <a:pt x="390" y="136"/>
                    <a:pt x="394" y="136"/>
                  </a:cubicBezTo>
                  <a:cubicBezTo>
                    <a:pt x="399" y="136"/>
                    <a:pt x="401" y="133"/>
                    <a:pt x="401" y="127"/>
                  </a:cubicBezTo>
                  <a:lnTo>
                    <a:pt x="401" y="44"/>
                  </a:lnTo>
                  <a:close/>
                  <a:moveTo>
                    <a:pt x="551" y="70"/>
                  </a:moveTo>
                  <a:cubicBezTo>
                    <a:pt x="551" y="53"/>
                    <a:pt x="563" y="44"/>
                    <a:pt x="574" y="44"/>
                  </a:cubicBezTo>
                  <a:cubicBezTo>
                    <a:pt x="585" y="44"/>
                    <a:pt x="597" y="48"/>
                    <a:pt x="597" y="70"/>
                  </a:cubicBezTo>
                  <a:cubicBezTo>
                    <a:pt x="597" y="127"/>
                    <a:pt x="597" y="127"/>
                    <a:pt x="597" y="127"/>
                  </a:cubicBezTo>
                  <a:cubicBezTo>
                    <a:pt x="597" y="133"/>
                    <a:pt x="600" y="136"/>
                    <a:pt x="604" y="136"/>
                  </a:cubicBezTo>
                  <a:cubicBezTo>
                    <a:pt x="609" y="136"/>
                    <a:pt x="611" y="133"/>
                    <a:pt x="611" y="127"/>
                  </a:cubicBezTo>
                  <a:cubicBezTo>
                    <a:pt x="611" y="68"/>
                    <a:pt x="611" y="68"/>
                    <a:pt x="611" y="68"/>
                  </a:cubicBezTo>
                  <a:cubicBezTo>
                    <a:pt x="611" y="43"/>
                    <a:pt x="593" y="31"/>
                    <a:pt x="574" y="31"/>
                  </a:cubicBezTo>
                  <a:cubicBezTo>
                    <a:pt x="563" y="31"/>
                    <a:pt x="551" y="37"/>
                    <a:pt x="544" y="49"/>
                  </a:cubicBezTo>
                  <a:cubicBezTo>
                    <a:pt x="540" y="38"/>
                    <a:pt x="529" y="31"/>
                    <a:pt x="517" y="31"/>
                  </a:cubicBezTo>
                  <a:cubicBezTo>
                    <a:pt x="504" y="31"/>
                    <a:pt x="496" y="37"/>
                    <a:pt x="491" y="45"/>
                  </a:cubicBezTo>
                  <a:cubicBezTo>
                    <a:pt x="490" y="45"/>
                    <a:pt x="490" y="45"/>
                    <a:pt x="490" y="45"/>
                  </a:cubicBezTo>
                  <a:cubicBezTo>
                    <a:pt x="490" y="40"/>
                    <a:pt x="490" y="40"/>
                    <a:pt x="490" y="40"/>
                  </a:cubicBezTo>
                  <a:cubicBezTo>
                    <a:pt x="490" y="34"/>
                    <a:pt x="488" y="31"/>
                    <a:pt x="483" y="31"/>
                  </a:cubicBezTo>
                  <a:cubicBezTo>
                    <a:pt x="479" y="31"/>
                    <a:pt x="476" y="34"/>
                    <a:pt x="476" y="40"/>
                  </a:cubicBezTo>
                  <a:cubicBezTo>
                    <a:pt x="476" y="127"/>
                    <a:pt x="476" y="127"/>
                    <a:pt x="476" y="127"/>
                  </a:cubicBezTo>
                  <a:cubicBezTo>
                    <a:pt x="476" y="133"/>
                    <a:pt x="479" y="136"/>
                    <a:pt x="483" y="136"/>
                  </a:cubicBezTo>
                  <a:cubicBezTo>
                    <a:pt x="488" y="136"/>
                    <a:pt x="490" y="133"/>
                    <a:pt x="490" y="127"/>
                  </a:cubicBezTo>
                  <a:cubicBezTo>
                    <a:pt x="490" y="70"/>
                    <a:pt x="490" y="70"/>
                    <a:pt x="490" y="70"/>
                  </a:cubicBezTo>
                  <a:cubicBezTo>
                    <a:pt x="490" y="53"/>
                    <a:pt x="502" y="44"/>
                    <a:pt x="514" y="44"/>
                  </a:cubicBezTo>
                  <a:cubicBezTo>
                    <a:pt x="524" y="44"/>
                    <a:pt x="537" y="48"/>
                    <a:pt x="537" y="70"/>
                  </a:cubicBezTo>
                  <a:cubicBezTo>
                    <a:pt x="537" y="127"/>
                    <a:pt x="537" y="127"/>
                    <a:pt x="537" y="127"/>
                  </a:cubicBezTo>
                  <a:cubicBezTo>
                    <a:pt x="537" y="133"/>
                    <a:pt x="539" y="136"/>
                    <a:pt x="544" y="136"/>
                  </a:cubicBezTo>
                  <a:cubicBezTo>
                    <a:pt x="548" y="136"/>
                    <a:pt x="551" y="133"/>
                    <a:pt x="551" y="127"/>
                  </a:cubicBezTo>
                  <a:lnTo>
                    <a:pt x="551" y="70"/>
                  </a:lnTo>
                  <a:close/>
                  <a:moveTo>
                    <a:pt x="705" y="46"/>
                  </a:moveTo>
                  <a:cubicBezTo>
                    <a:pt x="704" y="46"/>
                    <a:pt x="704" y="46"/>
                    <a:pt x="704" y="46"/>
                  </a:cubicBezTo>
                  <a:cubicBezTo>
                    <a:pt x="696" y="36"/>
                    <a:pt x="687" y="31"/>
                    <a:pt x="675" y="31"/>
                  </a:cubicBezTo>
                  <a:cubicBezTo>
                    <a:pt x="646" y="31"/>
                    <a:pt x="631" y="58"/>
                    <a:pt x="631" y="83"/>
                  </a:cubicBezTo>
                  <a:cubicBezTo>
                    <a:pt x="631" y="112"/>
                    <a:pt x="646" y="136"/>
                    <a:pt x="676" y="136"/>
                  </a:cubicBezTo>
                  <a:cubicBezTo>
                    <a:pt x="688" y="136"/>
                    <a:pt x="698" y="131"/>
                    <a:pt x="704" y="121"/>
                  </a:cubicBezTo>
                  <a:cubicBezTo>
                    <a:pt x="705" y="121"/>
                    <a:pt x="705" y="121"/>
                    <a:pt x="705" y="121"/>
                  </a:cubicBezTo>
                  <a:cubicBezTo>
                    <a:pt x="705" y="127"/>
                    <a:pt x="705" y="127"/>
                    <a:pt x="705" y="127"/>
                  </a:cubicBezTo>
                  <a:cubicBezTo>
                    <a:pt x="705" y="133"/>
                    <a:pt x="707" y="136"/>
                    <a:pt x="712" y="136"/>
                  </a:cubicBezTo>
                  <a:cubicBezTo>
                    <a:pt x="716" y="136"/>
                    <a:pt x="718" y="133"/>
                    <a:pt x="718" y="127"/>
                  </a:cubicBezTo>
                  <a:cubicBezTo>
                    <a:pt x="718" y="40"/>
                    <a:pt x="718" y="40"/>
                    <a:pt x="718" y="40"/>
                  </a:cubicBezTo>
                  <a:cubicBezTo>
                    <a:pt x="718" y="34"/>
                    <a:pt x="716" y="31"/>
                    <a:pt x="712" y="31"/>
                  </a:cubicBezTo>
                  <a:cubicBezTo>
                    <a:pt x="707" y="31"/>
                    <a:pt x="705" y="34"/>
                    <a:pt x="705" y="40"/>
                  </a:cubicBezTo>
                  <a:lnTo>
                    <a:pt x="705" y="46"/>
                  </a:lnTo>
                  <a:close/>
                  <a:moveTo>
                    <a:pt x="647" y="83"/>
                  </a:moveTo>
                  <a:cubicBezTo>
                    <a:pt x="647" y="65"/>
                    <a:pt x="655" y="43"/>
                    <a:pt x="676" y="43"/>
                  </a:cubicBezTo>
                  <a:cubicBezTo>
                    <a:pt x="697" y="43"/>
                    <a:pt x="705" y="65"/>
                    <a:pt x="705" y="83"/>
                  </a:cubicBezTo>
                  <a:cubicBezTo>
                    <a:pt x="705" y="102"/>
                    <a:pt x="697" y="124"/>
                    <a:pt x="676" y="124"/>
                  </a:cubicBezTo>
                  <a:cubicBezTo>
                    <a:pt x="654" y="124"/>
                    <a:pt x="647" y="102"/>
                    <a:pt x="647" y="83"/>
                  </a:cubicBezTo>
                  <a:moveTo>
                    <a:pt x="758" y="70"/>
                  </a:moveTo>
                  <a:cubicBezTo>
                    <a:pt x="758" y="53"/>
                    <a:pt x="770" y="44"/>
                    <a:pt x="783" y="44"/>
                  </a:cubicBezTo>
                  <a:cubicBezTo>
                    <a:pt x="798" y="44"/>
                    <a:pt x="808" y="53"/>
                    <a:pt x="808" y="67"/>
                  </a:cubicBezTo>
                  <a:cubicBezTo>
                    <a:pt x="808" y="127"/>
                    <a:pt x="808" y="127"/>
                    <a:pt x="808" y="127"/>
                  </a:cubicBezTo>
                  <a:cubicBezTo>
                    <a:pt x="808" y="133"/>
                    <a:pt x="810" y="136"/>
                    <a:pt x="815" y="136"/>
                  </a:cubicBezTo>
                  <a:cubicBezTo>
                    <a:pt x="819" y="136"/>
                    <a:pt x="822" y="133"/>
                    <a:pt x="822" y="127"/>
                  </a:cubicBezTo>
                  <a:cubicBezTo>
                    <a:pt x="822" y="68"/>
                    <a:pt x="822" y="68"/>
                    <a:pt x="822" y="68"/>
                  </a:cubicBezTo>
                  <a:cubicBezTo>
                    <a:pt x="822" y="43"/>
                    <a:pt x="803" y="31"/>
                    <a:pt x="785" y="31"/>
                  </a:cubicBezTo>
                  <a:cubicBezTo>
                    <a:pt x="772" y="31"/>
                    <a:pt x="763" y="37"/>
                    <a:pt x="758" y="45"/>
                  </a:cubicBezTo>
                  <a:cubicBezTo>
                    <a:pt x="758" y="45"/>
                    <a:pt x="758" y="45"/>
                    <a:pt x="758" y="45"/>
                  </a:cubicBezTo>
                  <a:cubicBezTo>
                    <a:pt x="758" y="40"/>
                    <a:pt x="758" y="40"/>
                    <a:pt x="758" y="40"/>
                  </a:cubicBezTo>
                  <a:cubicBezTo>
                    <a:pt x="758" y="34"/>
                    <a:pt x="755" y="31"/>
                    <a:pt x="751" y="31"/>
                  </a:cubicBezTo>
                  <a:cubicBezTo>
                    <a:pt x="746" y="31"/>
                    <a:pt x="744" y="34"/>
                    <a:pt x="744" y="40"/>
                  </a:cubicBezTo>
                  <a:cubicBezTo>
                    <a:pt x="744" y="127"/>
                    <a:pt x="744" y="127"/>
                    <a:pt x="744" y="127"/>
                  </a:cubicBezTo>
                  <a:cubicBezTo>
                    <a:pt x="744" y="133"/>
                    <a:pt x="746" y="136"/>
                    <a:pt x="751" y="136"/>
                  </a:cubicBezTo>
                  <a:cubicBezTo>
                    <a:pt x="755" y="136"/>
                    <a:pt x="758" y="133"/>
                    <a:pt x="758" y="127"/>
                  </a:cubicBezTo>
                  <a:lnTo>
                    <a:pt x="758" y="70"/>
                  </a:lnTo>
                  <a:close/>
                  <a:moveTo>
                    <a:pt x="915" y="46"/>
                  </a:moveTo>
                  <a:cubicBezTo>
                    <a:pt x="915" y="46"/>
                    <a:pt x="915" y="46"/>
                    <a:pt x="915" y="46"/>
                  </a:cubicBezTo>
                  <a:cubicBezTo>
                    <a:pt x="907" y="36"/>
                    <a:pt x="898" y="31"/>
                    <a:pt x="886" y="31"/>
                  </a:cubicBezTo>
                  <a:cubicBezTo>
                    <a:pt x="856" y="31"/>
                    <a:pt x="842" y="58"/>
                    <a:pt x="842" y="83"/>
                  </a:cubicBezTo>
                  <a:cubicBezTo>
                    <a:pt x="842" y="112"/>
                    <a:pt x="857" y="136"/>
                    <a:pt x="886" y="136"/>
                  </a:cubicBezTo>
                  <a:cubicBezTo>
                    <a:pt x="898" y="136"/>
                    <a:pt x="908" y="131"/>
                    <a:pt x="915" y="121"/>
                  </a:cubicBezTo>
                  <a:cubicBezTo>
                    <a:pt x="915" y="121"/>
                    <a:pt x="915" y="121"/>
                    <a:pt x="915" y="121"/>
                  </a:cubicBezTo>
                  <a:cubicBezTo>
                    <a:pt x="915" y="127"/>
                    <a:pt x="915" y="127"/>
                    <a:pt x="915" y="127"/>
                  </a:cubicBezTo>
                  <a:cubicBezTo>
                    <a:pt x="915" y="133"/>
                    <a:pt x="918" y="136"/>
                    <a:pt x="922" y="136"/>
                  </a:cubicBezTo>
                  <a:cubicBezTo>
                    <a:pt x="927" y="136"/>
                    <a:pt x="929" y="133"/>
                    <a:pt x="929" y="127"/>
                  </a:cubicBezTo>
                  <a:cubicBezTo>
                    <a:pt x="929" y="40"/>
                    <a:pt x="929" y="40"/>
                    <a:pt x="929" y="40"/>
                  </a:cubicBezTo>
                  <a:cubicBezTo>
                    <a:pt x="929" y="34"/>
                    <a:pt x="927" y="31"/>
                    <a:pt x="922" y="31"/>
                  </a:cubicBezTo>
                  <a:cubicBezTo>
                    <a:pt x="918" y="31"/>
                    <a:pt x="915" y="34"/>
                    <a:pt x="915" y="40"/>
                  </a:cubicBezTo>
                  <a:lnTo>
                    <a:pt x="915" y="46"/>
                  </a:lnTo>
                  <a:close/>
                  <a:moveTo>
                    <a:pt x="857" y="83"/>
                  </a:moveTo>
                  <a:cubicBezTo>
                    <a:pt x="857" y="65"/>
                    <a:pt x="865" y="43"/>
                    <a:pt x="886" y="43"/>
                  </a:cubicBezTo>
                  <a:cubicBezTo>
                    <a:pt x="908" y="43"/>
                    <a:pt x="915" y="65"/>
                    <a:pt x="915" y="83"/>
                  </a:cubicBezTo>
                  <a:cubicBezTo>
                    <a:pt x="915" y="102"/>
                    <a:pt x="908" y="124"/>
                    <a:pt x="886" y="124"/>
                  </a:cubicBezTo>
                  <a:cubicBezTo>
                    <a:pt x="865" y="124"/>
                    <a:pt x="857" y="102"/>
                    <a:pt x="857" y="83"/>
                  </a:cubicBezTo>
                  <a:moveTo>
                    <a:pt x="1022" y="46"/>
                  </a:moveTo>
                  <a:cubicBezTo>
                    <a:pt x="1022" y="46"/>
                    <a:pt x="1022" y="46"/>
                    <a:pt x="1022" y="46"/>
                  </a:cubicBezTo>
                  <a:cubicBezTo>
                    <a:pt x="1016" y="38"/>
                    <a:pt x="1005" y="31"/>
                    <a:pt x="993" y="31"/>
                  </a:cubicBezTo>
                  <a:cubicBezTo>
                    <a:pt x="963" y="31"/>
                    <a:pt x="949" y="58"/>
                    <a:pt x="949" y="83"/>
                  </a:cubicBezTo>
                  <a:cubicBezTo>
                    <a:pt x="949" y="112"/>
                    <a:pt x="964" y="136"/>
                    <a:pt x="993" y="136"/>
                  </a:cubicBezTo>
                  <a:cubicBezTo>
                    <a:pt x="1006" y="136"/>
                    <a:pt x="1016" y="131"/>
                    <a:pt x="1022" y="120"/>
                  </a:cubicBezTo>
                  <a:cubicBezTo>
                    <a:pt x="1022" y="120"/>
                    <a:pt x="1022" y="120"/>
                    <a:pt x="1022" y="120"/>
                  </a:cubicBezTo>
                  <a:cubicBezTo>
                    <a:pt x="1022" y="131"/>
                    <a:pt x="1022" y="131"/>
                    <a:pt x="1022" y="131"/>
                  </a:cubicBezTo>
                  <a:cubicBezTo>
                    <a:pt x="1022" y="154"/>
                    <a:pt x="1007" y="164"/>
                    <a:pt x="990" y="164"/>
                  </a:cubicBezTo>
                  <a:cubicBezTo>
                    <a:pt x="974" y="164"/>
                    <a:pt x="965" y="151"/>
                    <a:pt x="959" y="151"/>
                  </a:cubicBezTo>
                  <a:cubicBezTo>
                    <a:pt x="954" y="151"/>
                    <a:pt x="952" y="154"/>
                    <a:pt x="952" y="158"/>
                  </a:cubicBezTo>
                  <a:cubicBezTo>
                    <a:pt x="952" y="165"/>
                    <a:pt x="971" y="176"/>
                    <a:pt x="992" y="176"/>
                  </a:cubicBezTo>
                  <a:cubicBezTo>
                    <a:pt x="1014" y="176"/>
                    <a:pt x="1036" y="162"/>
                    <a:pt x="1036" y="130"/>
                  </a:cubicBezTo>
                  <a:cubicBezTo>
                    <a:pt x="1036" y="40"/>
                    <a:pt x="1036" y="40"/>
                    <a:pt x="1036" y="40"/>
                  </a:cubicBezTo>
                  <a:cubicBezTo>
                    <a:pt x="1036" y="34"/>
                    <a:pt x="1034" y="31"/>
                    <a:pt x="1029" y="31"/>
                  </a:cubicBezTo>
                  <a:cubicBezTo>
                    <a:pt x="1025" y="31"/>
                    <a:pt x="1022" y="34"/>
                    <a:pt x="1022" y="40"/>
                  </a:cubicBezTo>
                  <a:lnTo>
                    <a:pt x="1022" y="46"/>
                  </a:lnTo>
                  <a:close/>
                  <a:moveTo>
                    <a:pt x="964" y="83"/>
                  </a:moveTo>
                  <a:cubicBezTo>
                    <a:pt x="964" y="65"/>
                    <a:pt x="972" y="43"/>
                    <a:pt x="993" y="43"/>
                  </a:cubicBezTo>
                  <a:cubicBezTo>
                    <a:pt x="1012" y="43"/>
                    <a:pt x="1023" y="59"/>
                    <a:pt x="1023" y="74"/>
                  </a:cubicBezTo>
                  <a:cubicBezTo>
                    <a:pt x="1023" y="93"/>
                    <a:pt x="1023" y="93"/>
                    <a:pt x="1023" y="93"/>
                  </a:cubicBezTo>
                  <a:cubicBezTo>
                    <a:pt x="1023" y="107"/>
                    <a:pt x="1012" y="124"/>
                    <a:pt x="993" y="124"/>
                  </a:cubicBezTo>
                  <a:cubicBezTo>
                    <a:pt x="972" y="124"/>
                    <a:pt x="964" y="102"/>
                    <a:pt x="964" y="83"/>
                  </a:cubicBezTo>
                  <a:moveTo>
                    <a:pt x="1135" y="90"/>
                  </a:moveTo>
                  <a:cubicBezTo>
                    <a:pt x="1143" y="90"/>
                    <a:pt x="1144" y="85"/>
                    <a:pt x="1144" y="81"/>
                  </a:cubicBezTo>
                  <a:cubicBezTo>
                    <a:pt x="1144" y="55"/>
                    <a:pt x="1130" y="31"/>
                    <a:pt x="1101" y="31"/>
                  </a:cubicBezTo>
                  <a:cubicBezTo>
                    <a:pt x="1072" y="31"/>
                    <a:pt x="1057" y="58"/>
                    <a:pt x="1057" y="83"/>
                  </a:cubicBezTo>
                  <a:cubicBezTo>
                    <a:pt x="1057" y="109"/>
                    <a:pt x="1070" y="136"/>
                    <a:pt x="1103" y="136"/>
                  </a:cubicBezTo>
                  <a:cubicBezTo>
                    <a:pt x="1127" y="136"/>
                    <a:pt x="1143" y="121"/>
                    <a:pt x="1143" y="115"/>
                  </a:cubicBezTo>
                  <a:cubicBezTo>
                    <a:pt x="1143" y="110"/>
                    <a:pt x="1140" y="108"/>
                    <a:pt x="1136" y="108"/>
                  </a:cubicBezTo>
                  <a:cubicBezTo>
                    <a:pt x="1130" y="108"/>
                    <a:pt x="1124" y="124"/>
                    <a:pt x="1102" y="124"/>
                  </a:cubicBezTo>
                  <a:cubicBezTo>
                    <a:pt x="1084" y="124"/>
                    <a:pt x="1072" y="107"/>
                    <a:pt x="1072" y="90"/>
                  </a:cubicBezTo>
                  <a:lnTo>
                    <a:pt x="1135" y="90"/>
                  </a:lnTo>
                  <a:close/>
                  <a:moveTo>
                    <a:pt x="1072" y="78"/>
                  </a:moveTo>
                  <a:cubicBezTo>
                    <a:pt x="1072" y="61"/>
                    <a:pt x="1082" y="43"/>
                    <a:pt x="1100" y="43"/>
                  </a:cubicBezTo>
                  <a:cubicBezTo>
                    <a:pt x="1119" y="43"/>
                    <a:pt x="1129" y="61"/>
                    <a:pt x="1129" y="78"/>
                  </a:cubicBezTo>
                  <a:lnTo>
                    <a:pt x="1072" y="78"/>
                  </a:lnTo>
                  <a:close/>
                  <a:moveTo>
                    <a:pt x="1236" y="70"/>
                  </a:moveTo>
                  <a:cubicBezTo>
                    <a:pt x="1236" y="53"/>
                    <a:pt x="1249" y="44"/>
                    <a:pt x="1260" y="44"/>
                  </a:cubicBezTo>
                  <a:cubicBezTo>
                    <a:pt x="1271" y="44"/>
                    <a:pt x="1283" y="48"/>
                    <a:pt x="1283" y="70"/>
                  </a:cubicBezTo>
                  <a:cubicBezTo>
                    <a:pt x="1283" y="127"/>
                    <a:pt x="1283" y="127"/>
                    <a:pt x="1283" y="127"/>
                  </a:cubicBezTo>
                  <a:cubicBezTo>
                    <a:pt x="1283" y="133"/>
                    <a:pt x="1285" y="136"/>
                    <a:pt x="1290" y="136"/>
                  </a:cubicBezTo>
                  <a:cubicBezTo>
                    <a:pt x="1294" y="136"/>
                    <a:pt x="1297" y="133"/>
                    <a:pt x="1297" y="127"/>
                  </a:cubicBezTo>
                  <a:cubicBezTo>
                    <a:pt x="1297" y="68"/>
                    <a:pt x="1297" y="68"/>
                    <a:pt x="1297" y="68"/>
                  </a:cubicBezTo>
                  <a:cubicBezTo>
                    <a:pt x="1297" y="43"/>
                    <a:pt x="1278" y="31"/>
                    <a:pt x="1260" y="31"/>
                  </a:cubicBezTo>
                  <a:cubicBezTo>
                    <a:pt x="1249" y="31"/>
                    <a:pt x="1237" y="37"/>
                    <a:pt x="1230" y="49"/>
                  </a:cubicBezTo>
                  <a:cubicBezTo>
                    <a:pt x="1225" y="38"/>
                    <a:pt x="1215" y="31"/>
                    <a:pt x="1203" y="31"/>
                  </a:cubicBezTo>
                  <a:cubicBezTo>
                    <a:pt x="1190" y="31"/>
                    <a:pt x="1181" y="37"/>
                    <a:pt x="1176" y="45"/>
                  </a:cubicBezTo>
                  <a:cubicBezTo>
                    <a:pt x="1176" y="45"/>
                    <a:pt x="1176" y="45"/>
                    <a:pt x="1176" y="45"/>
                  </a:cubicBezTo>
                  <a:cubicBezTo>
                    <a:pt x="1176" y="40"/>
                    <a:pt x="1176" y="40"/>
                    <a:pt x="1176" y="40"/>
                  </a:cubicBezTo>
                  <a:cubicBezTo>
                    <a:pt x="1176" y="34"/>
                    <a:pt x="1173" y="31"/>
                    <a:pt x="1169" y="31"/>
                  </a:cubicBezTo>
                  <a:cubicBezTo>
                    <a:pt x="1164" y="31"/>
                    <a:pt x="1162" y="34"/>
                    <a:pt x="1162" y="40"/>
                  </a:cubicBezTo>
                  <a:cubicBezTo>
                    <a:pt x="1162" y="127"/>
                    <a:pt x="1162" y="127"/>
                    <a:pt x="1162" y="127"/>
                  </a:cubicBezTo>
                  <a:cubicBezTo>
                    <a:pt x="1162" y="133"/>
                    <a:pt x="1164" y="136"/>
                    <a:pt x="1169" y="136"/>
                  </a:cubicBezTo>
                  <a:cubicBezTo>
                    <a:pt x="1173" y="136"/>
                    <a:pt x="1176" y="133"/>
                    <a:pt x="1176" y="127"/>
                  </a:cubicBezTo>
                  <a:cubicBezTo>
                    <a:pt x="1176" y="70"/>
                    <a:pt x="1176" y="70"/>
                    <a:pt x="1176" y="70"/>
                  </a:cubicBezTo>
                  <a:cubicBezTo>
                    <a:pt x="1176" y="53"/>
                    <a:pt x="1188" y="44"/>
                    <a:pt x="1199" y="44"/>
                  </a:cubicBezTo>
                  <a:cubicBezTo>
                    <a:pt x="1210" y="44"/>
                    <a:pt x="1222" y="48"/>
                    <a:pt x="1222" y="70"/>
                  </a:cubicBezTo>
                  <a:cubicBezTo>
                    <a:pt x="1222" y="127"/>
                    <a:pt x="1222" y="127"/>
                    <a:pt x="1222" y="127"/>
                  </a:cubicBezTo>
                  <a:cubicBezTo>
                    <a:pt x="1222" y="133"/>
                    <a:pt x="1225" y="136"/>
                    <a:pt x="1229" y="136"/>
                  </a:cubicBezTo>
                  <a:cubicBezTo>
                    <a:pt x="1234" y="136"/>
                    <a:pt x="1236" y="133"/>
                    <a:pt x="1236" y="127"/>
                  </a:cubicBezTo>
                  <a:lnTo>
                    <a:pt x="1236" y="70"/>
                  </a:lnTo>
                  <a:close/>
                  <a:moveTo>
                    <a:pt x="1395" y="90"/>
                  </a:moveTo>
                  <a:cubicBezTo>
                    <a:pt x="1404" y="90"/>
                    <a:pt x="1405" y="85"/>
                    <a:pt x="1405" y="81"/>
                  </a:cubicBezTo>
                  <a:cubicBezTo>
                    <a:pt x="1405" y="55"/>
                    <a:pt x="1390" y="31"/>
                    <a:pt x="1361" y="31"/>
                  </a:cubicBezTo>
                  <a:cubicBezTo>
                    <a:pt x="1332" y="31"/>
                    <a:pt x="1317" y="58"/>
                    <a:pt x="1317" y="83"/>
                  </a:cubicBezTo>
                  <a:cubicBezTo>
                    <a:pt x="1317" y="109"/>
                    <a:pt x="1331" y="136"/>
                    <a:pt x="1363" y="136"/>
                  </a:cubicBezTo>
                  <a:cubicBezTo>
                    <a:pt x="1387" y="136"/>
                    <a:pt x="1403" y="121"/>
                    <a:pt x="1403" y="115"/>
                  </a:cubicBezTo>
                  <a:cubicBezTo>
                    <a:pt x="1403" y="110"/>
                    <a:pt x="1401" y="108"/>
                    <a:pt x="1397" y="108"/>
                  </a:cubicBezTo>
                  <a:cubicBezTo>
                    <a:pt x="1390" y="108"/>
                    <a:pt x="1384" y="124"/>
                    <a:pt x="1362" y="124"/>
                  </a:cubicBezTo>
                  <a:cubicBezTo>
                    <a:pt x="1345" y="124"/>
                    <a:pt x="1333" y="107"/>
                    <a:pt x="1332" y="90"/>
                  </a:cubicBezTo>
                  <a:lnTo>
                    <a:pt x="1395" y="90"/>
                  </a:lnTo>
                  <a:close/>
                  <a:moveTo>
                    <a:pt x="1332" y="78"/>
                  </a:moveTo>
                  <a:cubicBezTo>
                    <a:pt x="1333" y="61"/>
                    <a:pt x="1342" y="43"/>
                    <a:pt x="1361" y="43"/>
                  </a:cubicBezTo>
                  <a:cubicBezTo>
                    <a:pt x="1380" y="43"/>
                    <a:pt x="1389" y="61"/>
                    <a:pt x="1390" y="78"/>
                  </a:cubicBezTo>
                  <a:lnTo>
                    <a:pt x="1332" y="78"/>
                  </a:lnTo>
                  <a:close/>
                  <a:moveTo>
                    <a:pt x="1436" y="70"/>
                  </a:moveTo>
                  <a:cubicBezTo>
                    <a:pt x="1436" y="53"/>
                    <a:pt x="1448" y="44"/>
                    <a:pt x="1461" y="44"/>
                  </a:cubicBezTo>
                  <a:cubicBezTo>
                    <a:pt x="1477" y="44"/>
                    <a:pt x="1486" y="53"/>
                    <a:pt x="1486" y="67"/>
                  </a:cubicBezTo>
                  <a:cubicBezTo>
                    <a:pt x="1486" y="127"/>
                    <a:pt x="1486" y="127"/>
                    <a:pt x="1486" y="127"/>
                  </a:cubicBezTo>
                  <a:cubicBezTo>
                    <a:pt x="1486" y="133"/>
                    <a:pt x="1489" y="136"/>
                    <a:pt x="1493" y="136"/>
                  </a:cubicBezTo>
                  <a:cubicBezTo>
                    <a:pt x="1498" y="136"/>
                    <a:pt x="1500" y="133"/>
                    <a:pt x="1500" y="127"/>
                  </a:cubicBezTo>
                  <a:cubicBezTo>
                    <a:pt x="1500" y="68"/>
                    <a:pt x="1500" y="68"/>
                    <a:pt x="1500" y="68"/>
                  </a:cubicBezTo>
                  <a:cubicBezTo>
                    <a:pt x="1500" y="43"/>
                    <a:pt x="1481" y="31"/>
                    <a:pt x="1463" y="31"/>
                  </a:cubicBezTo>
                  <a:cubicBezTo>
                    <a:pt x="1450" y="31"/>
                    <a:pt x="1442" y="37"/>
                    <a:pt x="1437" y="45"/>
                  </a:cubicBezTo>
                  <a:cubicBezTo>
                    <a:pt x="1436" y="45"/>
                    <a:pt x="1436" y="45"/>
                    <a:pt x="1436" y="45"/>
                  </a:cubicBezTo>
                  <a:cubicBezTo>
                    <a:pt x="1436" y="40"/>
                    <a:pt x="1436" y="40"/>
                    <a:pt x="1436" y="40"/>
                  </a:cubicBezTo>
                  <a:cubicBezTo>
                    <a:pt x="1436" y="34"/>
                    <a:pt x="1434" y="31"/>
                    <a:pt x="1429" y="31"/>
                  </a:cubicBezTo>
                  <a:cubicBezTo>
                    <a:pt x="1425" y="31"/>
                    <a:pt x="1422" y="34"/>
                    <a:pt x="1422" y="40"/>
                  </a:cubicBezTo>
                  <a:cubicBezTo>
                    <a:pt x="1422" y="127"/>
                    <a:pt x="1422" y="127"/>
                    <a:pt x="1422" y="127"/>
                  </a:cubicBezTo>
                  <a:cubicBezTo>
                    <a:pt x="1422" y="133"/>
                    <a:pt x="1425" y="136"/>
                    <a:pt x="1429" y="136"/>
                  </a:cubicBezTo>
                  <a:cubicBezTo>
                    <a:pt x="1434" y="136"/>
                    <a:pt x="1436" y="133"/>
                    <a:pt x="1436" y="127"/>
                  </a:cubicBezTo>
                  <a:lnTo>
                    <a:pt x="1436" y="70"/>
                  </a:lnTo>
                  <a:close/>
                  <a:moveTo>
                    <a:pt x="1543" y="44"/>
                  </a:moveTo>
                  <a:cubicBezTo>
                    <a:pt x="1552" y="44"/>
                    <a:pt x="1552" y="44"/>
                    <a:pt x="1552" y="44"/>
                  </a:cubicBezTo>
                  <a:cubicBezTo>
                    <a:pt x="1557" y="44"/>
                    <a:pt x="1558" y="40"/>
                    <a:pt x="1558" y="38"/>
                  </a:cubicBezTo>
                  <a:cubicBezTo>
                    <a:pt x="1558" y="36"/>
                    <a:pt x="1557" y="32"/>
                    <a:pt x="1552" y="32"/>
                  </a:cubicBezTo>
                  <a:cubicBezTo>
                    <a:pt x="1543" y="32"/>
                    <a:pt x="1543" y="32"/>
                    <a:pt x="1543" y="32"/>
                  </a:cubicBezTo>
                  <a:cubicBezTo>
                    <a:pt x="1543" y="10"/>
                    <a:pt x="1543" y="10"/>
                    <a:pt x="1543" y="10"/>
                  </a:cubicBezTo>
                  <a:cubicBezTo>
                    <a:pt x="1543" y="4"/>
                    <a:pt x="1540" y="0"/>
                    <a:pt x="1536" y="0"/>
                  </a:cubicBezTo>
                  <a:cubicBezTo>
                    <a:pt x="1532" y="0"/>
                    <a:pt x="1529" y="4"/>
                    <a:pt x="1529" y="10"/>
                  </a:cubicBezTo>
                  <a:cubicBezTo>
                    <a:pt x="1529" y="32"/>
                    <a:pt x="1529" y="32"/>
                    <a:pt x="1529" y="32"/>
                  </a:cubicBezTo>
                  <a:cubicBezTo>
                    <a:pt x="1520" y="32"/>
                    <a:pt x="1520" y="32"/>
                    <a:pt x="1520" y="32"/>
                  </a:cubicBezTo>
                  <a:cubicBezTo>
                    <a:pt x="1515" y="32"/>
                    <a:pt x="1514" y="36"/>
                    <a:pt x="1514" y="38"/>
                  </a:cubicBezTo>
                  <a:cubicBezTo>
                    <a:pt x="1514" y="40"/>
                    <a:pt x="1515" y="44"/>
                    <a:pt x="1520" y="44"/>
                  </a:cubicBezTo>
                  <a:cubicBezTo>
                    <a:pt x="1529" y="44"/>
                    <a:pt x="1529" y="44"/>
                    <a:pt x="1529" y="44"/>
                  </a:cubicBezTo>
                  <a:cubicBezTo>
                    <a:pt x="1529" y="127"/>
                    <a:pt x="1529" y="127"/>
                    <a:pt x="1529" y="127"/>
                  </a:cubicBezTo>
                  <a:cubicBezTo>
                    <a:pt x="1529" y="133"/>
                    <a:pt x="1532" y="136"/>
                    <a:pt x="1536" y="136"/>
                  </a:cubicBezTo>
                  <a:cubicBezTo>
                    <a:pt x="1540" y="136"/>
                    <a:pt x="1543" y="133"/>
                    <a:pt x="1543" y="127"/>
                  </a:cubicBezTo>
                  <a:lnTo>
                    <a:pt x="1543" y="44"/>
                  </a:lnTo>
                  <a:close/>
                </a:path>
              </a:pathLst>
            </a:cu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grpSp>
      <p:sp>
        <p:nvSpPr>
          <p:cNvPr id="5" name="Text Placeholder 4">
            <a:extLst>
              <a:ext uri="{FF2B5EF4-FFF2-40B4-BE49-F238E27FC236}">
                <a16:creationId xmlns:a16="http://schemas.microsoft.com/office/drawing/2014/main" id="{45BE1B20-EBA2-4AE6-A082-8C88F9C145DD}"/>
              </a:ext>
            </a:extLst>
          </p:cNvPr>
          <p:cNvSpPr>
            <a:spLocks noGrp="1"/>
          </p:cNvSpPr>
          <p:nvPr>
            <p:ph type="body" sz="quarter" idx="12" hasCustomPrompt="1"/>
          </p:nvPr>
        </p:nvSpPr>
        <p:spPr>
          <a:xfrm>
            <a:off x="892114" y="841269"/>
            <a:ext cx="4880409" cy="1584513"/>
          </a:xfrm>
          <a:prstGeom prst="rect">
            <a:avLst/>
          </a:prstGeom>
        </p:spPr>
        <p:txBody>
          <a:bodyPr anchor="b" anchorCtr="0">
            <a:noAutofit/>
          </a:bodyPr>
          <a:lstStyle>
            <a:lvl1pPr>
              <a:defRPr sz="5800">
                <a:solidFill>
                  <a:schemeClr val="bg1"/>
                </a:solidFill>
                <a:latin typeface="Tiempos Headline Medium" panose="02000603000000000000" pitchFamily="2" charset="0"/>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dirty="0"/>
              <a:t>Click to edit title</a:t>
            </a:r>
          </a:p>
        </p:txBody>
      </p:sp>
    </p:spTree>
    <p:extLst>
      <p:ext uri="{BB962C8B-B14F-4D97-AF65-F5344CB8AC3E}">
        <p14:creationId xmlns:p14="http://schemas.microsoft.com/office/powerpoint/2010/main" val="2034386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bar">
    <p:spTree>
      <p:nvGrpSpPr>
        <p:cNvPr id="1" name=""/>
        <p:cNvGrpSpPr/>
        <p:nvPr/>
      </p:nvGrpSpPr>
      <p:grpSpPr>
        <a:xfrm>
          <a:off x="0" y="0"/>
          <a:ext cx="0" cy="0"/>
          <a:chOff x="0" y="0"/>
          <a:chExt cx="0" cy="0"/>
        </a:xfrm>
      </p:grpSpPr>
      <p:sp>
        <p:nvSpPr>
          <p:cNvPr id="148" name="object 2">
            <a:extLst>
              <a:ext uri="{FF2B5EF4-FFF2-40B4-BE49-F238E27FC236}">
                <a16:creationId xmlns:a16="http://schemas.microsoft.com/office/drawing/2014/main" id="{8C8C7CEE-A4E0-4767-9D6E-3E2A8EE2D32B}"/>
              </a:ext>
            </a:extLst>
          </p:cNvPr>
          <p:cNvSpPr/>
          <p:nvPr userDrawn="1"/>
        </p:nvSpPr>
        <p:spPr>
          <a:xfrm>
            <a:off x="0" y="0"/>
            <a:ext cx="12192000"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blipFill>
            <a:blip r:embed="rId2" cstate="email">
              <a:extLst>
                <a:ext uri="{28A0092B-C50C-407E-A947-70E740481C1C}">
                  <a14:useLocalDpi xmlns:a14="http://schemas.microsoft.com/office/drawing/2010/main"/>
                </a:ext>
              </a:extLst>
            </a:blip>
            <a:srcRect/>
            <a:stretch>
              <a:fillRect/>
            </a:stretch>
          </a:blipFill>
        </p:spPr>
        <p:txBody>
          <a:bodyPr wrap="square" lIns="0" tIns="0" rIns="0" bIns="0" rtlCol="0"/>
          <a:lstStyle/>
          <a:p>
            <a:endParaRPr sz="1092" dirty="0"/>
          </a:p>
        </p:txBody>
      </p:sp>
      <p:sp>
        <p:nvSpPr>
          <p:cNvPr id="6" name="object 10">
            <a:extLst>
              <a:ext uri="{FF2B5EF4-FFF2-40B4-BE49-F238E27FC236}">
                <a16:creationId xmlns:a16="http://schemas.microsoft.com/office/drawing/2014/main" id="{21B05101-4C03-48D1-986C-9F58F322472B}"/>
              </a:ext>
            </a:extLst>
          </p:cNvPr>
          <p:cNvSpPr/>
          <p:nvPr userDrawn="1"/>
        </p:nvSpPr>
        <p:spPr>
          <a:xfrm>
            <a:off x="0" y="489468"/>
            <a:ext cx="6087143" cy="982300"/>
          </a:xfrm>
          <a:custGeom>
            <a:avLst/>
            <a:gdLst/>
            <a:ahLst/>
            <a:cxnLst/>
            <a:rect l="l" t="t" r="r" b="b"/>
            <a:pathLst>
              <a:path w="10037445" h="1619885">
                <a:moveTo>
                  <a:pt x="10036971" y="0"/>
                </a:moveTo>
                <a:lnTo>
                  <a:pt x="0" y="0"/>
                </a:lnTo>
                <a:lnTo>
                  <a:pt x="0" y="1619709"/>
                </a:lnTo>
                <a:lnTo>
                  <a:pt x="10036971" y="1619709"/>
                </a:lnTo>
                <a:lnTo>
                  <a:pt x="10036971" y="0"/>
                </a:lnTo>
                <a:close/>
              </a:path>
            </a:pathLst>
          </a:custGeom>
          <a:solidFill>
            <a:srgbClr val="FF5DA9"/>
          </a:solidFill>
        </p:spPr>
        <p:txBody>
          <a:bodyPr wrap="square" lIns="0" tIns="0" rIns="0" bIns="0" rtlCol="0" anchor="ctr" anchorCtr="0"/>
          <a:lstStyle/>
          <a:p>
            <a:endParaRPr sz="1092" dirty="0"/>
          </a:p>
        </p:txBody>
      </p:sp>
      <p:sp>
        <p:nvSpPr>
          <p:cNvPr id="3" name="Footer Placeholder 2">
            <a:extLst>
              <a:ext uri="{FF2B5EF4-FFF2-40B4-BE49-F238E27FC236}">
                <a16:creationId xmlns:a16="http://schemas.microsoft.com/office/drawing/2014/main" id="{988C33E0-0F05-4E42-9BB3-891041A2058C}"/>
              </a:ext>
            </a:extLst>
          </p:cNvPr>
          <p:cNvSpPr>
            <a:spLocks noGrp="1"/>
          </p:cNvSpPr>
          <p:nvPr>
            <p:ph type="ftr" sz="quarter" idx="10"/>
          </p:nvPr>
        </p:nvSpPr>
        <p:spPr/>
        <p:txBody>
          <a:bodyPr/>
          <a:lstStyle/>
          <a:p>
            <a:endParaRPr lang="en-GB" dirty="0"/>
          </a:p>
        </p:txBody>
      </p:sp>
      <p:sp>
        <p:nvSpPr>
          <p:cNvPr id="288" name="Holder 4">
            <a:extLst>
              <a:ext uri="{FF2B5EF4-FFF2-40B4-BE49-F238E27FC236}">
                <a16:creationId xmlns:a16="http://schemas.microsoft.com/office/drawing/2014/main" id="{8F59F8C8-3D01-4A3F-843D-0C1BA340D840}"/>
              </a:ext>
            </a:extLst>
          </p:cNvPr>
          <p:cNvSpPr>
            <a:spLocks noGrp="1"/>
          </p:cNvSpPr>
          <p:nvPr>
            <p:ph type="sldNum" sz="quarter" idx="7"/>
          </p:nvPr>
        </p:nvSpPr>
        <p:spPr>
          <a:xfrm>
            <a:off x="443653" y="6377941"/>
            <a:ext cx="1338116" cy="276999"/>
          </a:xfrm>
        </p:spPr>
        <p:txBody>
          <a:bodyPr lIns="0" tIns="0" rIns="0" bIns="0"/>
          <a:lstStyle>
            <a:lvl1pPr algn="l">
              <a:defRPr>
                <a:solidFill>
                  <a:schemeClr val="tx1">
                    <a:tint val="75000"/>
                  </a:schemeClr>
                </a:solidFill>
                <a:latin typeface="+mn-lt"/>
              </a:defRPr>
            </a:lvl1pPr>
          </a:lstStyle>
          <a:p>
            <a:pPr algn="l"/>
            <a:fld id="{B6F15528-21DE-4FAA-801E-634DDDAF4B2B}" type="slidenum">
              <a:rPr lang="en-GB" smtClean="0"/>
              <a:pPr algn="l"/>
              <a:t>‹#›</a:t>
            </a:fld>
            <a:endParaRPr lang="en-GB" dirty="0"/>
          </a:p>
        </p:txBody>
      </p:sp>
      <p:grpSp>
        <p:nvGrpSpPr>
          <p:cNvPr id="287" name="Group 4">
            <a:extLst>
              <a:ext uri="{FF2B5EF4-FFF2-40B4-BE49-F238E27FC236}">
                <a16:creationId xmlns:a16="http://schemas.microsoft.com/office/drawing/2014/main" id="{942958E6-48EF-4C7F-81F8-E061C43C26C2}"/>
              </a:ext>
            </a:extLst>
          </p:cNvPr>
          <p:cNvGrpSpPr>
            <a:grpSpLocks noChangeAspect="1"/>
          </p:cNvGrpSpPr>
          <p:nvPr userDrawn="1"/>
        </p:nvGrpSpPr>
        <p:grpSpPr bwMode="auto">
          <a:xfrm>
            <a:off x="10414906" y="6008163"/>
            <a:ext cx="1333441" cy="443513"/>
            <a:chOff x="3484" y="2616"/>
            <a:chExt cx="5694" cy="1894"/>
          </a:xfrm>
          <a:solidFill>
            <a:schemeClr val="bg1"/>
          </a:solidFill>
        </p:grpSpPr>
        <p:sp>
          <p:nvSpPr>
            <p:cNvPr id="289" name="Oval 5">
              <a:extLst>
                <a:ext uri="{FF2B5EF4-FFF2-40B4-BE49-F238E27FC236}">
                  <a16:creationId xmlns:a16="http://schemas.microsoft.com/office/drawing/2014/main" id="{F34B7C32-B773-4E37-9B8C-00013CE87880}"/>
                </a:ext>
              </a:extLst>
            </p:cNvPr>
            <p:cNvSpPr>
              <a:spLocks noChangeArrowheads="1"/>
            </p:cNvSpPr>
            <p:nvPr/>
          </p:nvSpPr>
          <p:spPr bwMode="auto">
            <a:xfrm>
              <a:off x="4324" y="3144"/>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0" name="Oval 6">
              <a:extLst>
                <a:ext uri="{FF2B5EF4-FFF2-40B4-BE49-F238E27FC236}">
                  <a16:creationId xmlns:a16="http://schemas.microsoft.com/office/drawing/2014/main" id="{C1B68D5B-2822-430A-8EBA-7AF76B83D17E}"/>
                </a:ext>
              </a:extLst>
            </p:cNvPr>
            <p:cNvSpPr>
              <a:spLocks noChangeArrowheads="1"/>
            </p:cNvSpPr>
            <p:nvPr/>
          </p:nvSpPr>
          <p:spPr bwMode="auto">
            <a:xfrm>
              <a:off x="4524" y="321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1" name="Oval 7">
              <a:extLst>
                <a:ext uri="{FF2B5EF4-FFF2-40B4-BE49-F238E27FC236}">
                  <a16:creationId xmlns:a16="http://schemas.microsoft.com/office/drawing/2014/main" id="{9A6F4CA4-5248-48BC-932D-7EB75B60C0EB}"/>
                </a:ext>
              </a:extLst>
            </p:cNvPr>
            <p:cNvSpPr>
              <a:spLocks noChangeArrowheads="1"/>
            </p:cNvSpPr>
            <p:nvPr/>
          </p:nvSpPr>
          <p:spPr bwMode="auto">
            <a:xfrm>
              <a:off x="4668" y="3254"/>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2" name="Oval 8">
              <a:extLst>
                <a:ext uri="{FF2B5EF4-FFF2-40B4-BE49-F238E27FC236}">
                  <a16:creationId xmlns:a16="http://schemas.microsoft.com/office/drawing/2014/main" id="{430436BD-EC9C-48C6-8764-94690E802D16}"/>
                </a:ext>
              </a:extLst>
            </p:cNvPr>
            <p:cNvSpPr>
              <a:spLocks noChangeArrowheads="1"/>
            </p:cNvSpPr>
            <p:nvPr/>
          </p:nvSpPr>
          <p:spPr bwMode="auto">
            <a:xfrm>
              <a:off x="4630" y="3382"/>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3" name="Oval 9">
              <a:extLst>
                <a:ext uri="{FF2B5EF4-FFF2-40B4-BE49-F238E27FC236}">
                  <a16:creationId xmlns:a16="http://schemas.microsoft.com/office/drawing/2014/main" id="{984ED03F-ABFD-41AB-B856-6330DD0CACB9}"/>
                </a:ext>
              </a:extLst>
            </p:cNvPr>
            <p:cNvSpPr>
              <a:spLocks noChangeArrowheads="1"/>
            </p:cNvSpPr>
            <p:nvPr/>
          </p:nvSpPr>
          <p:spPr bwMode="auto">
            <a:xfrm>
              <a:off x="4488"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4" name="Oval 10">
              <a:extLst>
                <a:ext uri="{FF2B5EF4-FFF2-40B4-BE49-F238E27FC236}">
                  <a16:creationId xmlns:a16="http://schemas.microsoft.com/office/drawing/2014/main" id="{AADBCA35-1415-4247-A379-8DC152119630}"/>
                </a:ext>
              </a:extLst>
            </p:cNvPr>
            <p:cNvSpPr>
              <a:spLocks noChangeArrowheads="1"/>
            </p:cNvSpPr>
            <p:nvPr/>
          </p:nvSpPr>
          <p:spPr bwMode="auto">
            <a:xfrm>
              <a:off x="4500" y="3504"/>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5" name="Oval 11">
              <a:extLst>
                <a:ext uri="{FF2B5EF4-FFF2-40B4-BE49-F238E27FC236}">
                  <a16:creationId xmlns:a16="http://schemas.microsoft.com/office/drawing/2014/main" id="{FD89ADF9-3E73-499A-8FB3-72F846ACBE71}"/>
                </a:ext>
              </a:extLst>
            </p:cNvPr>
            <p:cNvSpPr>
              <a:spLocks noChangeArrowheads="1"/>
            </p:cNvSpPr>
            <p:nvPr/>
          </p:nvSpPr>
          <p:spPr bwMode="auto">
            <a:xfrm>
              <a:off x="4367" y="3501"/>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6" name="Oval 12">
              <a:extLst>
                <a:ext uri="{FF2B5EF4-FFF2-40B4-BE49-F238E27FC236}">
                  <a16:creationId xmlns:a16="http://schemas.microsoft.com/office/drawing/2014/main" id="{DBFC5F60-3425-4CF5-8930-C6638C1A9B0B}"/>
                </a:ext>
              </a:extLst>
            </p:cNvPr>
            <p:cNvSpPr>
              <a:spLocks noChangeArrowheads="1"/>
            </p:cNvSpPr>
            <p:nvPr/>
          </p:nvSpPr>
          <p:spPr bwMode="auto">
            <a:xfrm>
              <a:off x="4236" y="3492"/>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7" name="Oval 13">
              <a:extLst>
                <a:ext uri="{FF2B5EF4-FFF2-40B4-BE49-F238E27FC236}">
                  <a16:creationId xmlns:a16="http://schemas.microsoft.com/office/drawing/2014/main" id="{9E59E345-9E70-4776-8775-CF5D4B7E1A56}"/>
                </a:ext>
              </a:extLst>
            </p:cNvPr>
            <p:cNvSpPr>
              <a:spLocks noChangeArrowheads="1"/>
            </p:cNvSpPr>
            <p:nvPr/>
          </p:nvSpPr>
          <p:spPr bwMode="auto">
            <a:xfrm>
              <a:off x="4267" y="3651"/>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8" name="Oval 14">
              <a:extLst>
                <a:ext uri="{FF2B5EF4-FFF2-40B4-BE49-F238E27FC236}">
                  <a16:creationId xmlns:a16="http://schemas.microsoft.com/office/drawing/2014/main" id="{FBCF17FA-24EF-454C-9D76-EA68463B8037}"/>
                </a:ext>
              </a:extLst>
            </p:cNvPr>
            <p:cNvSpPr>
              <a:spLocks noChangeArrowheads="1"/>
            </p:cNvSpPr>
            <p:nvPr/>
          </p:nvSpPr>
          <p:spPr bwMode="auto">
            <a:xfrm>
              <a:off x="4398" y="3639"/>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9" name="Oval 15">
              <a:extLst>
                <a:ext uri="{FF2B5EF4-FFF2-40B4-BE49-F238E27FC236}">
                  <a16:creationId xmlns:a16="http://schemas.microsoft.com/office/drawing/2014/main" id="{5F615D7C-F4AF-43BB-A024-5E6D6393B89F}"/>
                </a:ext>
              </a:extLst>
            </p:cNvPr>
            <p:cNvSpPr>
              <a:spLocks noChangeArrowheads="1"/>
            </p:cNvSpPr>
            <p:nvPr/>
          </p:nvSpPr>
          <p:spPr bwMode="auto">
            <a:xfrm>
              <a:off x="4521" y="365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0" name="Oval 16">
              <a:extLst>
                <a:ext uri="{FF2B5EF4-FFF2-40B4-BE49-F238E27FC236}">
                  <a16:creationId xmlns:a16="http://schemas.microsoft.com/office/drawing/2014/main" id="{3FA69D58-A7D0-4F6D-B175-B7A97F1D2736}"/>
                </a:ext>
              </a:extLst>
            </p:cNvPr>
            <p:cNvSpPr>
              <a:spLocks noChangeArrowheads="1"/>
            </p:cNvSpPr>
            <p:nvPr/>
          </p:nvSpPr>
          <p:spPr bwMode="auto">
            <a:xfrm>
              <a:off x="4360" y="3765"/>
              <a:ext cx="5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1" name="Oval 17">
              <a:extLst>
                <a:ext uri="{FF2B5EF4-FFF2-40B4-BE49-F238E27FC236}">
                  <a16:creationId xmlns:a16="http://schemas.microsoft.com/office/drawing/2014/main" id="{6BE8E42D-CE3B-4EE3-9E61-BDADA407D75F}"/>
                </a:ext>
              </a:extLst>
            </p:cNvPr>
            <p:cNvSpPr>
              <a:spLocks noChangeArrowheads="1"/>
            </p:cNvSpPr>
            <p:nvPr/>
          </p:nvSpPr>
          <p:spPr bwMode="auto">
            <a:xfrm>
              <a:off x="4319" y="3373"/>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2" name="Oval 18">
              <a:extLst>
                <a:ext uri="{FF2B5EF4-FFF2-40B4-BE49-F238E27FC236}">
                  <a16:creationId xmlns:a16="http://schemas.microsoft.com/office/drawing/2014/main" id="{0E865ECE-EEC5-4B56-A3D7-51CBF6B02B74}"/>
                </a:ext>
              </a:extLst>
            </p:cNvPr>
            <p:cNvSpPr>
              <a:spLocks noChangeArrowheads="1"/>
            </p:cNvSpPr>
            <p:nvPr/>
          </p:nvSpPr>
          <p:spPr bwMode="auto">
            <a:xfrm>
              <a:off x="4184"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3" name="Oval 19">
              <a:extLst>
                <a:ext uri="{FF2B5EF4-FFF2-40B4-BE49-F238E27FC236}">
                  <a16:creationId xmlns:a16="http://schemas.microsoft.com/office/drawing/2014/main" id="{B9BA98F1-8ABC-47CA-8FA2-08393C4BD45B}"/>
                </a:ext>
              </a:extLst>
            </p:cNvPr>
            <p:cNvSpPr>
              <a:spLocks noChangeArrowheads="1"/>
            </p:cNvSpPr>
            <p:nvPr/>
          </p:nvSpPr>
          <p:spPr bwMode="auto">
            <a:xfrm>
              <a:off x="4737" y="34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4" name="Oval 20">
              <a:extLst>
                <a:ext uri="{FF2B5EF4-FFF2-40B4-BE49-F238E27FC236}">
                  <a16:creationId xmlns:a16="http://schemas.microsoft.com/office/drawing/2014/main" id="{61ED078C-C408-4CFC-977B-3BB37B066CF0}"/>
                </a:ext>
              </a:extLst>
            </p:cNvPr>
            <p:cNvSpPr>
              <a:spLocks noChangeArrowheads="1"/>
            </p:cNvSpPr>
            <p:nvPr/>
          </p:nvSpPr>
          <p:spPr bwMode="auto">
            <a:xfrm>
              <a:off x="4618" y="3549"/>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5" name="Oval 21">
              <a:extLst>
                <a:ext uri="{FF2B5EF4-FFF2-40B4-BE49-F238E27FC236}">
                  <a16:creationId xmlns:a16="http://schemas.microsoft.com/office/drawing/2014/main" id="{6D415D06-9CDB-49C7-A540-47ADCA7EF990}"/>
                </a:ext>
              </a:extLst>
            </p:cNvPr>
            <p:cNvSpPr>
              <a:spLocks noChangeArrowheads="1"/>
            </p:cNvSpPr>
            <p:nvPr/>
          </p:nvSpPr>
          <p:spPr bwMode="auto">
            <a:xfrm>
              <a:off x="4673" y="36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6" name="Oval 22">
              <a:extLst>
                <a:ext uri="{FF2B5EF4-FFF2-40B4-BE49-F238E27FC236}">
                  <a16:creationId xmlns:a16="http://schemas.microsoft.com/office/drawing/2014/main" id="{D50270B0-3DC5-48F2-B7B1-3EC960F3F510}"/>
                </a:ext>
              </a:extLst>
            </p:cNvPr>
            <p:cNvSpPr>
              <a:spLocks noChangeArrowheads="1"/>
            </p:cNvSpPr>
            <p:nvPr/>
          </p:nvSpPr>
          <p:spPr bwMode="auto">
            <a:xfrm>
              <a:off x="4656" y="3815"/>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7" name="Oval 23">
              <a:extLst>
                <a:ext uri="{FF2B5EF4-FFF2-40B4-BE49-F238E27FC236}">
                  <a16:creationId xmlns:a16="http://schemas.microsoft.com/office/drawing/2014/main" id="{A7A43991-9D2D-4B77-83AE-B1289E0AC707}"/>
                </a:ext>
              </a:extLst>
            </p:cNvPr>
            <p:cNvSpPr>
              <a:spLocks noChangeArrowheads="1"/>
            </p:cNvSpPr>
            <p:nvPr/>
          </p:nvSpPr>
          <p:spPr bwMode="auto">
            <a:xfrm>
              <a:off x="4524" y="3785"/>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8" name="Oval 24">
              <a:extLst>
                <a:ext uri="{FF2B5EF4-FFF2-40B4-BE49-F238E27FC236}">
                  <a16:creationId xmlns:a16="http://schemas.microsoft.com/office/drawing/2014/main" id="{87E5213E-4C4F-41D5-8FA9-919AD6414ED9}"/>
                </a:ext>
              </a:extLst>
            </p:cNvPr>
            <p:cNvSpPr>
              <a:spLocks noChangeArrowheads="1"/>
            </p:cNvSpPr>
            <p:nvPr/>
          </p:nvSpPr>
          <p:spPr bwMode="auto">
            <a:xfrm>
              <a:off x="4443" y="3899"/>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9" name="Oval 25">
              <a:extLst>
                <a:ext uri="{FF2B5EF4-FFF2-40B4-BE49-F238E27FC236}">
                  <a16:creationId xmlns:a16="http://schemas.microsoft.com/office/drawing/2014/main" id="{0858CD79-1070-435F-89E6-841B2B8429B2}"/>
                </a:ext>
              </a:extLst>
            </p:cNvPr>
            <p:cNvSpPr>
              <a:spLocks noChangeArrowheads="1"/>
            </p:cNvSpPr>
            <p:nvPr/>
          </p:nvSpPr>
          <p:spPr bwMode="auto">
            <a:xfrm>
              <a:off x="4322" y="3965"/>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0" name="Oval 26">
              <a:extLst>
                <a:ext uri="{FF2B5EF4-FFF2-40B4-BE49-F238E27FC236}">
                  <a16:creationId xmlns:a16="http://schemas.microsoft.com/office/drawing/2014/main" id="{34B94C3B-4BFE-4ADA-88DF-5D0BBE1D19A5}"/>
                </a:ext>
              </a:extLst>
            </p:cNvPr>
            <p:cNvSpPr>
              <a:spLocks noChangeArrowheads="1"/>
            </p:cNvSpPr>
            <p:nvPr/>
          </p:nvSpPr>
          <p:spPr bwMode="auto">
            <a:xfrm>
              <a:off x="4122" y="3854"/>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1" name="Oval 27">
              <a:extLst>
                <a:ext uri="{FF2B5EF4-FFF2-40B4-BE49-F238E27FC236}">
                  <a16:creationId xmlns:a16="http://schemas.microsoft.com/office/drawing/2014/main" id="{1B736B0C-1101-43E7-8D3A-1D5585AFA1FC}"/>
                </a:ext>
              </a:extLst>
            </p:cNvPr>
            <p:cNvSpPr>
              <a:spLocks noChangeArrowheads="1"/>
            </p:cNvSpPr>
            <p:nvPr/>
          </p:nvSpPr>
          <p:spPr bwMode="auto">
            <a:xfrm>
              <a:off x="4255" y="3849"/>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2" name="Oval 28">
              <a:extLst>
                <a:ext uri="{FF2B5EF4-FFF2-40B4-BE49-F238E27FC236}">
                  <a16:creationId xmlns:a16="http://schemas.microsoft.com/office/drawing/2014/main" id="{CB2C9FC4-2CA0-43E7-AC2C-CF0CC574FA9F}"/>
                </a:ext>
              </a:extLst>
            </p:cNvPr>
            <p:cNvSpPr>
              <a:spLocks noChangeArrowheads="1"/>
            </p:cNvSpPr>
            <p:nvPr/>
          </p:nvSpPr>
          <p:spPr bwMode="auto">
            <a:xfrm>
              <a:off x="4227" y="32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3" name="Oval 29">
              <a:extLst>
                <a:ext uri="{FF2B5EF4-FFF2-40B4-BE49-F238E27FC236}">
                  <a16:creationId xmlns:a16="http://schemas.microsoft.com/office/drawing/2014/main" id="{BD8ED1A8-B1D2-4A25-A008-006AC64E615E}"/>
                </a:ext>
              </a:extLst>
            </p:cNvPr>
            <p:cNvSpPr>
              <a:spLocks noChangeArrowheads="1"/>
            </p:cNvSpPr>
            <p:nvPr/>
          </p:nvSpPr>
          <p:spPr bwMode="auto">
            <a:xfrm>
              <a:off x="4393" y="3256"/>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4" name="Oval 30">
              <a:extLst>
                <a:ext uri="{FF2B5EF4-FFF2-40B4-BE49-F238E27FC236}">
                  <a16:creationId xmlns:a16="http://schemas.microsoft.com/office/drawing/2014/main" id="{D23EBA17-2ADF-43F0-9E82-544BE65796E6}"/>
                </a:ext>
              </a:extLst>
            </p:cNvPr>
            <p:cNvSpPr>
              <a:spLocks noChangeArrowheads="1"/>
            </p:cNvSpPr>
            <p:nvPr/>
          </p:nvSpPr>
          <p:spPr bwMode="auto">
            <a:xfrm>
              <a:off x="4139" y="3592"/>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5" name="Oval 31">
              <a:extLst>
                <a:ext uri="{FF2B5EF4-FFF2-40B4-BE49-F238E27FC236}">
                  <a16:creationId xmlns:a16="http://schemas.microsoft.com/office/drawing/2014/main" id="{CAF1BE36-EDA2-45EA-A236-A794CCB57FD3}"/>
                </a:ext>
              </a:extLst>
            </p:cNvPr>
            <p:cNvSpPr>
              <a:spLocks noChangeArrowheads="1"/>
            </p:cNvSpPr>
            <p:nvPr/>
          </p:nvSpPr>
          <p:spPr bwMode="auto">
            <a:xfrm>
              <a:off x="4063" y="346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6" name="Oval 32">
              <a:extLst>
                <a:ext uri="{FF2B5EF4-FFF2-40B4-BE49-F238E27FC236}">
                  <a16:creationId xmlns:a16="http://schemas.microsoft.com/office/drawing/2014/main" id="{A16FF47F-4769-48CF-8E13-D5D8BA56A1EC}"/>
                </a:ext>
              </a:extLst>
            </p:cNvPr>
            <p:cNvSpPr>
              <a:spLocks noChangeArrowheads="1"/>
            </p:cNvSpPr>
            <p:nvPr/>
          </p:nvSpPr>
          <p:spPr bwMode="auto">
            <a:xfrm>
              <a:off x="4149" y="3725"/>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7" name="Oval 33">
              <a:extLst>
                <a:ext uri="{FF2B5EF4-FFF2-40B4-BE49-F238E27FC236}">
                  <a16:creationId xmlns:a16="http://schemas.microsoft.com/office/drawing/2014/main" id="{CFF7643E-7976-4141-8767-6BED5B732C62}"/>
                </a:ext>
              </a:extLst>
            </p:cNvPr>
            <p:cNvSpPr>
              <a:spLocks noChangeArrowheads="1"/>
            </p:cNvSpPr>
            <p:nvPr/>
          </p:nvSpPr>
          <p:spPr bwMode="auto">
            <a:xfrm>
              <a:off x="4025" y="3663"/>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8" name="Oval 34">
              <a:extLst>
                <a:ext uri="{FF2B5EF4-FFF2-40B4-BE49-F238E27FC236}">
                  <a16:creationId xmlns:a16="http://schemas.microsoft.com/office/drawing/2014/main" id="{5636A7B1-2944-40ED-96A0-93024BAAA1EE}"/>
                </a:ext>
              </a:extLst>
            </p:cNvPr>
            <p:cNvSpPr>
              <a:spLocks noChangeArrowheads="1"/>
            </p:cNvSpPr>
            <p:nvPr/>
          </p:nvSpPr>
          <p:spPr bwMode="auto">
            <a:xfrm>
              <a:off x="3947" y="3542"/>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9" name="Oval 35">
              <a:extLst>
                <a:ext uri="{FF2B5EF4-FFF2-40B4-BE49-F238E27FC236}">
                  <a16:creationId xmlns:a16="http://schemas.microsoft.com/office/drawing/2014/main" id="{B7B2040B-ADA2-4300-AA85-BE153DBDF484}"/>
                </a:ext>
              </a:extLst>
            </p:cNvPr>
            <p:cNvSpPr>
              <a:spLocks noChangeArrowheads="1"/>
            </p:cNvSpPr>
            <p:nvPr/>
          </p:nvSpPr>
          <p:spPr bwMode="auto">
            <a:xfrm>
              <a:off x="4035" y="33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0" name="Oval 36">
              <a:extLst>
                <a:ext uri="{FF2B5EF4-FFF2-40B4-BE49-F238E27FC236}">
                  <a16:creationId xmlns:a16="http://schemas.microsoft.com/office/drawing/2014/main" id="{32A28A5C-EB7C-4CC7-8781-3A51623D9DD5}"/>
                </a:ext>
              </a:extLst>
            </p:cNvPr>
            <p:cNvSpPr>
              <a:spLocks noChangeArrowheads="1"/>
            </p:cNvSpPr>
            <p:nvPr/>
          </p:nvSpPr>
          <p:spPr bwMode="auto">
            <a:xfrm>
              <a:off x="4103" y="3197"/>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1" name="Oval 37">
              <a:extLst>
                <a:ext uri="{FF2B5EF4-FFF2-40B4-BE49-F238E27FC236}">
                  <a16:creationId xmlns:a16="http://schemas.microsoft.com/office/drawing/2014/main" id="{6C700CF1-820D-480A-9E8E-C8E5111084F9}"/>
                </a:ext>
              </a:extLst>
            </p:cNvPr>
            <p:cNvSpPr>
              <a:spLocks noChangeArrowheads="1"/>
            </p:cNvSpPr>
            <p:nvPr/>
          </p:nvSpPr>
          <p:spPr bwMode="auto">
            <a:xfrm>
              <a:off x="4685" y="2940"/>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2" name="Oval 38">
              <a:extLst>
                <a:ext uri="{FF2B5EF4-FFF2-40B4-BE49-F238E27FC236}">
                  <a16:creationId xmlns:a16="http://schemas.microsoft.com/office/drawing/2014/main" id="{44F4C253-686C-4494-9CE3-6F3711B19B2D}"/>
                </a:ext>
              </a:extLst>
            </p:cNvPr>
            <p:cNvSpPr>
              <a:spLocks noChangeArrowheads="1"/>
            </p:cNvSpPr>
            <p:nvPr/>
          </p:nvSpPr>
          <p:spPr bwMode="auto">
            <a:xfrm>
              <a:off x="4571" y="30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3" name="Oval 39">
              <a:extLst>
                <a:ext uri="{FF2B5EF4-FFF2-40B4-BE49-F238E27FC236}">
                  <a16:creationId xmlns:a16="http://schemas.microsoft.com/office/drawing/2014/main" id="{5F78FC26-E27B-48EB-9756-1689C941177D}"/>
                </a:ext>
              </a:extLst>
            </p:cNvPr>
            <p:cNvSpPr>
              <a:spLocks noChangeArrowheads="1"/>
            </p:cNvSpPr>
            <p:nvPr/>
          </p:nvSpPr>
          <p:spPr bwMode="auto">
            <a:xfrm>
              <a:off x="4469" y="31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4" name="Oval 40">
              <a:extLst>
                <a:ext uri="{FF2B5EF4-FFF2-40B4-BE49-F238E27FC236}">
                  <a16:creationId xmlns:a16="http://schemas.microsoft.com/office/drawing/2014/main" id="{325BF96F-74DF-4DA3-B8CA-2B9B31EFA0BD}"/>
                </a:ext>
              </a:extLst>
            </p:cNvPr>
            <p:cNvSpPr>
              <a:spLocks noChangeArrowheads="1"/>
            </p:cNvSpPr>
            <p:nvPr/>
          </p:nvSpPr>
          <p:spPr bwMode="auto">
            <a:xfrm>
              <a:off x="4813" y="2925"/>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5" name="Oval 41">
              <a:extLst>
                <a:ext uri="{FF2B5EF4-FFF2-40B4-BE49-F238E27FC236}">
                  <a16:creationId xmlns:a16="http://schemas.microsoft.com/office/drawing/2014/main" id="{C0C2E4AD-350C-4BFF-8967-1E45BA430C29}"/>
                </a:ext>
              </a:extLst>
            </p:cNvPr>
            <p:cNvSpPr>
              <a:spLocks noChangeArrowheads="1"/>
            </p:cNvSpPr>
            <p:nvPr/>
          </p:nvSpPr>
          <p:spPr bwMode="auto">
            <a:xfrm>
              <a:off x="4939" y="293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6" name="Oval 42">
              <a:extLst>
                <a:ext uri="{FF2B5EF4-FFF2-40B4-BE49-F238E27FC236}">
                  <a16:creationId xmlns:a16="http://schemas.microsoft.com/office/drawing/2014/main" id="{F1488D95-B5FD-42FD-ACE1-F243892D1AFE}"/>
                </a:ext>
              </a:extLst>
            </p:cNvPr>
            <p:cNvSpPr>
              <a:spLocks noChangeArrowheads="1"/>
            </p:cNvSpPr>
            <p:nvPr/>
          </p:nvSpPr>
          <p:spPr bwMode="auto">
            <a:xfrm>
              <a:off x="4891" y="3075"/>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7" name="Oval 43">
              <a:extLst>
                <a:ext uri="{FF2B5EF4-FFF2-40B4-BE49-F238E27FC236}">
                  <a16:creationId xmlns:a16="http://schemas.microsoft.com/office/drawing/2014/main" id="{5150629C-536F-4205-BF28-2FF2D7D9AD66}"/>
                </a:ext>
              </a:extLst>
            </p:cNvPr>
            <p:cNvSpPr>
              <a:spLocks noChangeArrowheads="1"/>
            </p:cNvSpPr>
            <p:nvPr/>
          </p:nvSpPr>
          <p:spPr bwMode="auto">
            <a:xfrm>
              <a:off x="5048" y="3278"/>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8" name="Oval 44">
              <a:extLst>
                <a:ext uri="{FF2B5EF4-FFF2-40B4-BE49-F238E27FC236}">
                  <a16:creationId xmlns:a16="http://schemas.microsoft.com/office/drawing/2014/main" id="{3F5F59E5-790F-4BF6-9049-61D37E54FB4A}"/>
                </a:ext>
              </a:extLst>
            </p:cNvPr>
            <p:cNvSpPr>
              <a:spLocks noChangeArrowheads="1"/>
            </p:cNvSpPr>
            <p:nvPr/>
          </p:nvSpPr>
          <p:spPr bwMode="auto">
            <a:xfrm>
              <a:off x="4768" y="30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9" name="Oval 45">
              <a:extLst>
                <a:ext uri="{FF2B5EF4-FFF2-40B4-BE49-F238E27FC236}">
                  <a16:creationId xmlns:a16="http://schemas.microsoft.com/office/drawing/2014/main" id="{8DFEBAD6-EED5-439B-ADF8-4E48889BFC04}"/>
                </a:ext>
              </a:extLst>
            </p:cNvPr>
            <p:cNvSpPr>
              <a:spLocks noChangeArrowheads="1"/>
            </p:cNvSpPr>
            <p:nvPr/>
          </p:nvSpPr>
          <p:spPr bwMode="auto">
            <a:xfrm>
              <a:off x="4927" y="323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0" name="Oval 46">
              <a:extLst>
                <a:ext uri="{FF2B5EF4-FFF2-40B4-BE49-F238E27FC236}">
                  <a16:creationId xmlns:a16="http://schemas.microsoft.com/office/drawing/2014/main" id="{E4C1EB88-67A3-40CB-A8D7-5B2F051EEF1E}"/>
                </a:ext>
              </a:extLst>
            </p:cNvPr>
            <p:cNvSpPr>
              <a:spLocks noChangeArrowheads="1"/>
            </p:cNvSpPr>
            <p:nvPr/>
          </p:nvSpPr>
          <p:spPr bwMode="auto">
            <a:xfrm>
              <a:off x="4640" y="312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1" name="Oval 47">
              <a:extLst>
                <a:ext uri="{FF2B5EF4-FFF2-40B4-BE49-F238E27FC236}">
                  <a16:creationId xmlns:a16="http://schemas.microsoft.com/office/drawing/2014/main" id="{4B1A1852-6918-4F3B-B223-4843CB8D498D}"/>
                </a:ext>
              </a:extLst>
            </p:cNvPr>
            <p:cNvSpPr>
              <a:spLocks noChangeArrowheads="1"/>
            </p:cNvSpPr>
            <p:nvPr/>
          </p:nvSpPr>
          <p:spPr bwMode="auto">
            <a:xfrm>
              <a:off x="4806" y="322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2" name="Oval 48">
              <a:extLst>
                <a:ext uri="{FF2B5EF4-FFF2-40B4-BE49-F238E27FC236}">
                  <a16:creationId xmlns:a16="http://schemas.microsoft.com/office/drawing/2014/main" id="{39BF268C-F415-4E64-ACAD-9DC688F186BA}"/>
                </a:ext>
              </a:extLst>
            </p:cNvPr>
            <p:cNvSpPr>
              <a:spLocks noChangeArrowheads="1"/>
            </p:cNvSpPr>
            <p:nvPr/>
          </p:nvSpPr>
          <p:spPr bwMode="auto">
            <a:xfrm>
              <a:off x="5017"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3" name="Oval 49">
              <a:extLst>
                <a:ext uri="{FF2B5EF4-FFF2-40B4-BE49-F238E27FC236}">
                  <a16:creationId xmlns:a16="http://schemas.microsoft.com/office/drawing/2014/main" id="{777F2F6A-0CD9-45B6-8E57-13CBF01DE56A}"/>
                </a:ext>
              </a:extLst>
            </p:cNvPr>
            <p:cNvSpPr>
              <a:spLocks noChangeArrowheads="1"/>
            </p:cNvSpPr>
            <p:nvPr/>
          </p:nvSpPr>
          <p:spPr bwMode="auto">
            <a:xfrm>
              <a:off x="5148" y="3354"/>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4" name="Oval 50">
              <a:extLst>
                <a:ext uri="{FF2B5EF4-FFF2-40B4-BE49-F238E27FC236}">
                  <a16:creationId xmlns:a16="http://schemas.microsoft.com/office/drawing/2014/main" id="{D1E6247B-EBCA-4EE9-8C5A-2325491D27FF}"/>
                </a:ext>
              </a:extLst>
            </p:cNvPr>
            <p:cNvSpPr>
              <a:spLocks noChangeArrowheads="1"/>
            </p:cNvSpPr>
            <p:nvPr/>
          </p:nvSpPr>
          <p:spPr bwMode="auto">
            <a:xfrm>
              <a:off x="5129" y="3161"/>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5" name="Oval 51">
              <a:extLst>
                <a:ext uri="{FF2B5EF4-FFF2-40B4-BE49-F238E27FC236}">
                  <a16:creationId xmlns:a16="http://schemas.microsoft.com/office/drawing/2014/main" id="{92F26F02-342E-4D34-8FBF-B4DB04914654}"/>
                </a:ext>
              </a:extLst>
            </p:cNvPr>
            <p:cNvSpPr>
              <a:spLocks noChangeArrowheads="1"/>
            </p:cNvSpPr>
            <p:nvPr/>
          </p:nvSpPr>
          <p:spPr bwMode="auto">
            <a:xfrm>
              <a:off x="5233" y="345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6" name="Oval 52">
              <a:extLst>
                <a:ext uri="{FF2B5EF4-FFF2-40B4-BE49-F238E27FC236}">
                  <a16:creationId xmlns:a16="http://schemas.microsoft.com/office/drawing/2014/main" id="{F5D52A37-B71E-441D-928D-635DCC077225}"/>
                </a:ext>
              </a:extLst>
            </p:cNvPr>
            <p:cNvSpPr>
              <a:spLocks noChangeArrowheads="1"/>
            </p:cNvSpPr>
            <p:nvPr/>
          </p:nvSpPr>
          <p:spPr bwMode="auto">
            <a:xfrm>
              <a:off x="5031" y="34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7" name="Oval 53">
              <a:extLst>
                <a:ext uri="{FF2B5EF4-FFF2-40B4-BE49-F238E27FC236}">
                  <a16:creationId xmlns:a16="http://schemas.microsoft.com/office/drawing/2014/main" id="{9A5B0396-039C-4D6C-8EFE-0BBF82CAEBDF}"/>
                </a:ext>
              </a:extLst>
            </p:cNvPr>
            <p:cNvSpPr>
              <a:spLocks noChangeArrowheads="1"/>
            </p:cNvSpPr>
            <p:nvPr/>
          </p:nvSpPr>
          <p:spPr bwMode="auto">
            <a:xfrm>
              <a:off x="4922" y="33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8" name="Oval 54">
              <a:extLst>
                <a:ext uri="{FF2B5EF4-FFF2-40B4-BE49-F238E27FC236}">
                  <a16:creationId xmlns:a16="http://schemas.microsoft.com/office/drawing/2014/main" id="{0BB7755C-3199-4513-82F1-D1CF206F0A3B}"/>
                </a:ext>
              </a:extLst>
            </p:cNvPr>
            <p:cNvSpPr>
              <a:spLocks noChangeArrowheads="1"/>
            </p:cNvSpPr>
            <p:nvPr/>
          </p:nvSpPr>
          <p:spPr bwMode="auto">
            <a:xfrm>
              <a:off x="4789" y="3354"/>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9" name="Oval 55">
              <a:extLst>
                <a:ext uri="{FF2B5EF4-FFF2-40B4-BE49-F238E27FC236}">
                  <a16:creationId xmlns:a16="http://schemas.microsoft.com/office/drawing/2014/main" id="{CA249B33-D87E-473A-88D6-E7BD83602544}"/>
                </a:ext>
              </a:extLst>
            </p:cNvPr>
            <p:cNvSpPr>
              <a:spLocks noChangeArrowheads="1"/>
            </p:cNvSpPr>
            <p:nvPr/>
          </p:nvSpPr>
          <p:spPr bwMode="auto">
            <a:xfrm>
              <a:off x="5117" y="3530"/>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0" name="Oval 56">
              <a:extLst>
                <a:ext uri="{FF2B5EF4-FFF2-40B4-BE49-F238E27FC236}">
                  <a16:creationId xmlns:a16="http://schemas.microsoft.com/office/drawing/2014/main" id="{B2A7B80A-FED8-4DC5-B583-2997031C7AAF}"/>
                </a:ext>
              </a:extLst>
            </p:cNvPr>
            <p:cNvSpPr>
              <a:spLocks noChangeArrowheads="1"/>
            </p:cNvSpPr>
            <p:nvPr/>
          </p:nvSpPr>
          <p:spPr bwMode="auto">
            <a:xfrm>
              <a:off x="5179" y="3644"/>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1" name="Oval 57">
              <a:extLst>
                <a:ext uri="{FF2B5EF4-FFF2-40B4-BE49-F238E27FC236}">
                  <a16:creationId xmlns:a16="http://schemas.microsoft.com/office/drawing/2014/main" id="{15F37819-4CF3-4E9F-A805-B25436CF3F46}"/>
                </a:ext>
              </a:extLst>
            </p:cNvPr>
            <p:cNvSpPr>
              <a:spLocks noChangeArrowheads="1"/>
            </p:cNvSpPr>
            <p:nvPr/>
          </p:nvSpPr>
          <p:spPr bwMode="auto">
            <a:xfrm>
              <a:off x="5050" y="3692"/>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2" name="Oval 58">
              <a:extLst>
                <a:ext uri="{FF2B5EF4-FFF2-40B4-BE49-F238E27FC236}">
                  <a16:creationId xmlns:a16="http://schemas.microsoft.com/office/drawing/2014/main" id="{059E8759-A482-49C7-8887-B94E890D5158}"/>
                </a:ext>
              </a:extLst>
            </p:cNvPr>
            <p:cNvSpPr>
              <a:spLocks noChangeArrowheads="1"/>
            </p:cNvSpPr>
            <p:nvPr/>
          </p:nvSpPr>
          <p:spPr bwMode="auto">
            <a:xfrm>
              <a:off x="4951" y="3818"/>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3" name="Oval 59">
              <a:extLst>
                <a:ext uri="{FF2B5EF4-FFF2-40B4-BE49-F238E27FC236}">
                  <a16:creationId xmlns:a16="http://schemas.microsoft.com/office/drawing/2014/main" id="{F8600FEC-B9EC-4AC0-A8D5-8EA0CFB42038}"/>
                </a:ext>
              </a:extLst>
            </p:cNvPr>
            <p:cNvSpPr>
              <a:spLocks noChangeArrowheads="1"/>
            </p:cNvSpPr>
            <p:nvPr/>
          </p:nvSpPr>
          <p:spPr bwMode="auto">
            <a:xfrm>
              <a:off x="4979"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4" name="Oval 60">
              <a:extLst>
                <a:ext uri="{FF2B5EF4-FFF2-40B4-BE49-F238E27FC236}">
                  <a16:creationId xmlns:a16="http://schemas.microsoft.com/office/drawing/2014/main" id="{0EE1C474-73A1-408F-8737-3AC068976D97}"/>
                </a:ext>
              </a:extLst>
            </p:cNvPr>
            <p:cNvSpPr>
              <a:spLocks noChangeArrowheads="1"/>
            </p:cNvSpPr>
            <p:nvPr/>
          </p:nvSpPr>
          <p:spPr bwMode="auto">
            <a:xfrm>
              <a:off x="4891" y="36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5" name="Oval 61">
              <a:extLst>
                <a:ext uri="{FF2B5EF4-FFF2-40B4-BE49-F238E27FC236}">
                  <a16:creationId xmlns:a16="http://schemas.microsoft.com/office/drawing/2014/main" id="{BABCAE8B-1B02-4DB4-8A5F-7708D126F078}"/>
                </a:ext>
              </a:extLst>
            </p:cNvPr>
            <p:cNvSpPr>
              <a:spLocks noChangeArrowheads="1"/>
            </p:cNvSpPr>
            <p:nvPr/>
          </p:nvSpPr>
          <p:spPr bwMode="auto">
            <a:xfrm>
              <a:off x="4877" y="351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6" name="Oval 62">
              <a:extLst>
                <a:ext uri="{FF2B5EF4-FFF2-40B4-BE49-F238E27FC236}">
                  <a16:creationId xmlns:a16="http://schemas.microsoft.com/office/drawing/2014/main" id="{248BAB3C-1A44-488F-A6D4-348560398104}"/>
                </a:ext>
              </a:extLst>
            </p:cNvPr>
            <p:cNvSpPr>
              <a:spLocks noChangeArrowheads="1"/>
            </p:cNvSpPr>
            <p:nvPr/>
          </p:nvSpPr>
          <p:spPr bwMode="auto">
            <a:xfrm>
              <a:off x="4789" y="3611"/>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7" name="Oval 63">
              <a:extLst>
                <a:ext uri="{FF2B5EF4-FFF2-40B4-BE49-F238E27FC236}">
                  <a16:creationId xmlns:a16="http://schemas.microsoft.com/office/drawing/2014/main" id="{9D48E09D-F988-4805-B085-70AD698566C3}"/>
                </a:ext>
              </a:extLst>
            </p:cNvPr>
            <p:cNvSpPr>
              <a:spLocks noChangeArrowheads="1"/>
            </p:cNvSpPr>
            <p:nvPr/>
          </p:nvSpPr>
          <p:spPr bwMode="auto">
            <a:xfrm>
              <a:off x="5098" y="3808"/>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8" name="Oval 64">
              <a:extLst>
                <a:ext uri="{FF2B5EF4-FFF2-40B4-BE49-F238E27FC236}">
                  <a16:creationId xmlns:a16="http://schemas.microsoft.com/office/drawing/2014/main" id="{ECB77200-B620-41C4-9106-812F33F64E02}"/>
                </a:ext>
              </a:extLst>
            </p:cNvPr>
            <p:cNvSpPr>
              <a:spLocks noChangeArrowheads="1"/>
            </p:cNvSpPr>
            <p:nvPr/>
          </p:nvSpPr>
          <p:spPr bwMode="auto">
            <a:xfrm>
              <a:off x="4977" y="3937"/>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9" name="Oval 65">
              <a:extLst>
                <a:ext uri="{FF2B5EF4-FFF2-40B4-BE49-F238E27FC236}">
                  <a16:creationId xmlns:a16="http://schemas.microsoft.com/office/drawing/2014/main" id="{C2F77ED9-4C02-416E-9D84-87EE337F1DA8}"/>
                </a:ext>
              </a:extLst>
            </p:cNvPr>
            <p:cNvSpPr>
              <a:spLocks noChangeArrowheads="1"/>
            </p:cNvSpPr>
            <p:nvPr/>
          </p:nvSpPr>
          <p:spPr bwMode="auto">
            <a:xfrm>
              <a:off x="5117" y="39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0" name="Oval 66">
              <a:extLst>
                <a:ext uri="{FF2B5EF4-FFF2-40B4-BE49-F238E27FC236}">
                  <a16:creationId xmlns:a16="http://schemas.microsoft.com/office/drawing/2014/main" id="{AC782B1B-5131-4F86-B798-EFB324702270}"/>
                </a:ext>
              </a:extLst>
            </p:cNvPr>
            <p:cNvSpPr>
              <a:spLocks noChangeArrowheads="1"/>
            </p:cNvSpPr>
            <p:nvPr/>
          </p:nvSpPr>
          <p:spPr bwMode="auto">
            <a:xfrm>
              <a:off x="4970" y="4068"/>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1" name="Oval 67">
              <a:extLst>
                <a:ext uri="{FF2B5EF4-FFF2-40B4-BE49-F238E27FC236}">
                  <a16:creationId xmlns:a16="http://schemas.microsoft.com/office/drawing/2014/main" id="{61A18C0E-1347-4528-B892-1BA6DDD1AD5E}"/>
                </a:ext>
              </a:extLst>
            </p:cNvPr>
            <p:cNvSpPr>
              <a:spLocks noChangeArrowheads="1"/>
            </p:cNvSpPr>
            <p:nvPr/>
          </p:nvSpPr>
          <p:spPr bwMode="auto">
            <a:xfrm>
              <a:off x="4844" y="4025"/>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2" name="Oval 68">
              <a:extLst>
                <a:ext uri="{FF2B5EF4-FFF2-40B4-BE49-F238E27FC236}">
                  <a16:creationId xmlns:a16="http://schemas.microsoft.com/office/drawing/2014/main" id="{C79552B9-F0D2-417F-A382-90F971AC5035}"/>
                </a:ext>
              </a:extLst>
            </p:cNvPr>
            <p:cNvSpPr>
              <a:spLocks noChangeArrowheads="1"/>
            </p:cNvSpPr>
            <p:nvPr/>
          </p:nvSpPr>
          <p:spPr bwMode="auto">
            <a:xfrm>
              <a:off x="4827" y="38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3" name="Oval 69">
              <a:extLst>
                <a:ext uri="{FF2B5EF4-FFF2-40B4-BE49-F238E27FC236}">
                  <a16:creationId xmlns:a16="http://schemas.microsoft.com/office/drawing/2014/main" id="{35E235AD-913D-4DEA-9303-0B156D380EB7}"/>
                </a:ext>
              </a:extLst>
            </p:cNvPr>
            <p:cNvSpPr>
              <a:spLocks noChangeArrowheads="1"/>
            </p:cNvSpPr>
            <p:nvPr/>
          </p:nvSpPr>
          <p:spPr bwMode="auto">
            <a:xfrm>
              <a:off x="4782" y="3782"/>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4" name="Oval 70">
              <a:extLst>
                <a:ext uri="{FF2B5EF4-FFF2-40B4-BE49-F238E27FC236}">
                  <a16:creationId xmlns:a16="http://schemas.microsoft.com/office/drawing/2014/main" id="{2D509489-1987-4F16-85D0-E8E57C931A6A}"/>
                </a:ext>
              </a:extLst>
            </p:cNvPr>
            <p:cNvSpPr>
              <a:spLocks noChangeArrowheads="1"/>
            </p:cNvSpPr>
            <p:nvPr/>
          </p:nvSpPr>
          <p:spPr bwMode="auto">
            <a:xfrm>
              <a:off x="4818" y="4156"/>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5" name="Oval 71">
              <a:extLst>
                <a:ext uri="{FF2B5EF4-FFF2-40B4-BE49-F238E27FC236}">
                  <a16:creationId xmlns:a16="http://schemas.microsoft.com/office/drawing/2014/main" id="{76E213B8-7463-4684-B82B-E6FB2594BCD2}"/>
                </a:ext>
              </a:extLst>
            </p:cNvPr>
            <p:cNvSpPr>
              <a:spLocks noChangeArrowheads="1"/>
            </p:cNvSpPr>
            <p:nvPr/>
          </p:nvSpPr>
          <p:spPr bwMode="auto">
            <a:xfrm>
              <a:off x="4758" y="4277"/>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6" name="Oval 72">
              <a:extLst>
                <a:ext uri="{FF2B5EF4-FFF2-40B4-BE49-F238E27FC236}">
                  <a16:creationId xmlns:a16="http://schemas.microsoft.com/office/drawing/2014/main" id="{B1593AE7-E6C9-4EAD-A5CD-C216530BFBAF}"/>
                </a:ext>
              </a:extLst>
            </p:cNvPr>
            <p:cNvSpPr>
              <a:spLocks noChangeArrowheads="1"/>
            </p:cNvSpPr>
            <p:nvPr/>
          </p:nvSpPr>
          <p:spPr bwMode="auto">
            <a:xfrm>
              <a:off x="4649" y="4201"/>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7" name="Oval 73">
              <a:extLst>
                <a:ext uri="{FF2B5EF4-FFF2-40B4-BE49-F238E27FC236}">
                  <a16:creationId xmlns:a16="http://schemas.microsoft.com/office/drawing/2014/main" id="{1310DFAC-91F4-48EB-91E0-567CECD5C438}"/>
                </a:ext>
              </a:extLst>
            </p:cNvPr>
            <p:cNvSpPr>
              <a:spLocks noChangeArrowheads="1"/>
            </p:cNvSpPr>
            <p:nvPr/>
          </p:nvSpPr>
          <p:spPr bwMode="auto">
            <a:xfrm>
              <a:off x="4490" y="4196"/>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8" name="Oval 74">
              <a:extLst>
                <a:ext uri="{FF2B5EF4-FFF2-40B4-BE49-F238E27FC236}">
                  <a16:creationId xmlns:a16="http://schemas.microsoft.com/office/drawing/2014/main" id="{4DA31C88-D02D-451C-8766-314DAE05F080}"/>
                </a:ext>
              </a:extLst>
            </p:cNvPr>
            <p:cNvSpPr>
              <a:spLocks noChangeArrowheads="1"/>
            </p:cNvSpPr>
            <p:nvPr/>
          </p:nvSpPr>
          <p:spPr bwMode="auto">
            <a:xfrm>
              <a:off x="4694" y="408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9" name="Oval 75">
              <a:extLst>
                <a:ext uri="{FF2B5EF4-FFF2-40B4-BE49-F238E27FC236}">
                  <a16:creationId xmlns:a16="http://schemas.microsoft.com/office/drawing/2014/main" id="{3C573613-8EEB-423B-BAFB-B6D571884BB4}"/>
                </a:ext>
              </a:extLst>
            </p:cNvPr>
            <p:cNvSpPr>
              <a:spLocks noChangeArrowheads="1"/>
            </p:cNvSpPr>
            <p:nvPr/>
          </p:nvSpPr>
          <p:spPr bwMode="auto">
            <a:xfrm>
              <a:off x="4550" y="4084"/>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0" name="Oval 76">
              <a:extLst>
                <a:ext uri="{FF2B5EF4-FFF2-40B4-BE49-F238E27FC236}">
                  <a16:creationId xmlns:a16="http://schemas.microsoft.com/office/drawing/2014/main" id="{5F710B49-BC56-42C7-92A5-CDF4DE50E185}"/>
                </a:ext>
              </a:extLst>
            </p:cNvPr>
            <p:cNvSpPr>
              <a:spLocks noChangeArrowheads="1"/>
            </p:cNvSpPr>
            <p:nvPr/>
          </p:nvSpPr>
          <p:spPr bwMode="auto">
            <a:xfrm>
              <a:off x="4699" y="395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1" name="Oval 77">
              <a:extLst>
                <a:ext uri="{FF2B5EF4-FFF2-40B4-BE49-F238E27FC236}">
                  <a16:creationId xmlns:a16="http://schemas.microsoft.com/office/drawing/2014/main" id="{8273C219-4245-4810-80DB-5075EB28EC6F}"/>
                </a:ext>
              </a:extLst>
            </p:cNvPr>
            <p:cNvSpPr>
              <a:spLocks noChangeArrowheads="1"/>
            </p:cNvSpPr>
            <p:nvPr/>
          </p:nvSpPr>
          <p:spPr bwMode="auto">
            <a:xfrm>
              <a:off x="4564" y="3946"/>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2" name="Oval 78">
              <a:extLst>
                <a:ext uri="{FF2B5EF4-FFF2-40B4-BE49-F238E27FC236}">
                  <a16:creationId xmlns:a16="http://schemas.microsoft.com/office/drawing/2014/main" id="{28649F06-171D-4267-AFD9-11AB7B80D9CB}"/>
                </a:ext>
              </a:extLst>
            </p:cNvPr>
            <p:cNvSpPr>
              <a:spLocks noChangeArrowheads="1"/>
            </p:cNvSpPr>
            <p:nvPr/>
          </p:nvSpPr>
          <p:spPr bwMode="auto">
            <a:xfrm>
              <a:off x="4578" y="4318"/>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3" name="Oval 79">
              <a:extLst>
                <a:ext uri="{FF2B5EF4-FFF2-40B4-BE49-F238E27FC236}">
                  <a16:creationId xmlns:a16="http://schemas.microsoft.com/office/drawing/2014/main" id="{E2FA02B7-2980-446C-A017-C81EB3429D1F}"/>
                </a:ext>
              </a:extLst>
            </p:cNvPr>
            <p:cNvSpPr>
              <a:spLocks noChangeArrowheads="1"/>
            </p:cNvSpPr>
            <p:nvPr/>
          </p:nvSpPr>
          <p:spPr bwMode="auto">
            <a:xfrm>
              <a:off x="4407" y="4294"/>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4" name="Oval 80">
              <a:extLst>
                <a:ext uri="{FF2B5EF4-FFF2-40B4-BE49-F238E27FC236}">
                  <a16:creationId xmlns:a16="http://schemas.microsoft.com/office/drawing/2014/main" id="{A4005363-6A3A-460C-9DC3-4F3078295FC1}"/>
                </a:ext>
              </a:extLst>
            </p:cNvPr>
            <p:cNvSpPr>
              <a:spLocks noChangeArrowheads="1"/>
            </p:cNvSpPr>
            <p:nvPr/>
          </p:nvSpPr>
          <p:spPr bwMode="auto">
            <a:xfrm>
              <a:off x="4481" y="4406"/>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5" name="Oval 81">
              <a:extLst>
                <a:ext uri="{FF2B5EF4-FFF2-40B4-BE49-F238E27FC236}">
                  <a16:creationId xmlns:a16="http://schemas.microsoft.com/office/drawing/2014/main" id="{4CDD99DA-8CC5-4157-A818-D0C03451649B}"/>
                </a:ext>
              </a:extLst>
            </p:cNvPr>
            <p:cNvSpPr>
              <a:spLocks noChangeArrowheads="1"/>
            </p:cNvSpPr>
            <p:nvPr/>
          </p:nvSpPr>
          <p:spPr bwMode="auto">
            <a:xfrm>
              <a:off x="4293" y="4368"/>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6" name="Oval 82">
              <a:extLst>
                <a:ext uri="{FF2B5EF4-FFF2-40B4-BE49-F238E27FC236}">
                  <a16:creationId xmlns:a16="http://schemas.microsoft.com/office/drawing/2014/main" id="{248EAF68-A346-4C4A-9203-D0FD2B41BD3C}"/>
                </a:ext>
              </a:extLst>
            </p:cNvPr>
            <p:cNvSpPr>
              <a:spLocks noChangeArrowheads="1"/>
            </p:cNvSpPr>
            <p:nvPr/>
          </p:nvSpPr>
          <p:spPr bwMode="auto">
            <a:xfrm>
              <a:off x="4251" y="4246"/>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7" name="Oval 83">
              <a:extLst>
                <a:ext uri="{FF2B5EF4-FFF2-40B4-BE49-F238E27FC236}">
                  <a16:creationId xmlns:a16="http://schemas.microsoft.com/office/drawing/2014/main" id="{872BFD10-A102-40BB-BE90-0E55F6344FD5}"/>
                </a:ext>
              </a:extLst>
            </p:cNvPr>
            <p:cNvSpPr>
              <a:spLocks noChangeArrowheads="1"/>
            </p:cNvSpPr>
            <p:nvPr/>
          </p:nvSpPr>
          <p:spPr bwMode="auto">
            <a:xfrm>
              <a:off x="4346" y="4156"/>
              <a:ext cx="83"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8" name="Oval 84">
              <a:extLst>
                <a:ext uri="{FF2B5EF4-FFF2-40B4-BE49-F238E27FC236}">
                  <a16:creationId xmlns:a16="http://schemas.microsoft.com/office/drawing/2014/main" id="{26D809E7-3D62-469D-8B70-02D04CF30829}"/>
                </a:ext>
              </a:extLst>
            </p:cNvPr>
            <p:cNvSpPr>
              <a:spLocks noChangeArrowheads="1"/>
            </p:cNvSpPr>
            <p:nvPr/>
          </p:nvSpPr>
          <p:spPr bwMode="auto">
            <a:xfrm>
              <a:off x="4421" y="4046"/>
              <a:ext cx="72"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9" name="Oval 85">
              <a:extLst>
                <a:ext uri="{FF2B5EF4-FFF2-40B4-BE49-F238E27FC236}">
                  <a16:creationId xmlns:a16="http://schemas.microsoft.com/office/drawing/2014/main" id="{F831D1E9-A155-4341-98F5-E483C725416F}"/>
                </a:ext>
              </a:extLst>
            </p:cNvPr>
            <p:cNvSpPr>
              <a:spLocks noChangeArrowheads="1"/>
            </p:cNvSpPr>
            <p:nvPr/>
          </p:nvSpPr>
          <p:spPr bwMode="auto">
            <a:xfrm>
              <a:off x="4127" y="430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0" name="Oval 86">
              <a:extLst>
                <a:ext uri="{FF2B5EF4-FFF2-40B4-BE49-F238E27FC236}">
                  <a16:creationId xmlns:a16="http://schemas.microsoft.com/office/drawing/2014/main" id="{52E89627-F35D-4C0D-8D6F-9486B2314E7B}"/>
                </a:ext>
              </a:extLst>
            </p:cNvPr>
            <p:cNvSpPr>
              <a:spLocks noChangeArrowheads="1"/>
            </p:cNvSpPr>
            <p:nvPr/>
          </p:nvSpPr>
          <p:spPr bwMode="auto">
            <a:xfrm>
              <a:off x="3992" y="433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1" name="Oval 87">
              <a:extLst>
                <a:ext uri="{FF2B5EF4-FFF2-40B4-BE49-F238E27FC236}">
                  <a16:creationId xmlns:a16="http://schemas.microsoft.com/office/drawing/2014/main" id="{62A5CD30-C732-4C87-BE21-8B078903D0CC}"/>
                </a:ext>
              </a:extLst>
            </p:cNvPr>
            <p:cNvSpPr>
              <a:spLocks noChangeArrowheads="1"/>
            </p:cNvSpPr>
            <p:nvPr/>
          </p:nvSpPr>
          <p:spPr bwMode="auto">
            <a:xfrm>
              <a:off x="3997" y="4194"/>
              <a:ext cx="90"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2" name="Oval 88">
              <a:extLst>
                <a:ext uri="{FF2B5EF4-FFF2-40B4-BE49-F238E27FC236}">
                  <a16:creationId xmlns:a16="http://schemas.microsoft.com/office/drawing/2014/main" id="{9C0D3F9B-765C-442F-939E-411DE459F61B}"/>
                </a:ext>
              </a:extLst>
            </p:cNvPr>
            <p:cNvSpPr>
              <a:spLocks noChangeArrowheads="1"/>
            </p:cNvSpPr>
            <p:nvPr/>
          </p:nvSpPr>
          <p:spPr bwMode="auto">
            <a:xfrm>
              <a:off x="3897" y="4061"/>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3" name="Oval 89">
              <a:extLst>
                <a:ext uri="{FF2B5EF4-FFF2-40B4-BE49-F238E27FC236}">
                  <a16:creationId xmlns:a16="http://schemas.microsoft.com/office/drawing/2014/main" id="{D8EF83EC-D861-427D-960A-EA5FE347FB7D}"/>
                </a:ext>
              </a:extLst>
            </p:cNvPr>
            <p:cNvSpPr>
              <a:spLocks noChangeArrowheads="1"/>
            </p:cNvSpPr>
            <p:nvPr/>
          </p:nvSpPr>
          <p:spPr bwMode="auto">
            <a:xfrm>
              <a:off x="4120" y="415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4" name="Oval 90">
              <a:extLst>
                <a:ext uri="{FF2B5EF4-FFF2-40B4-BE49-F238E27FC236}">
                  <a16:creationId xmlns:a16="http://schemas.microsoft.com/office/drawing/2014/main" id="{F93F8597-516F-4879-82B6-31134350B609}"/>
                </a:ext>
              </a:extLst>
            </p:cNvPr>
            <p:cNvSpPr>
              <a:spLocks noChangeArrowheads="1"/>
            </p:cNvSpPr>
            <p:nvPr/>
          </p:nvSpPr>
          <p:spPr bwMode="auto">
            <a:xfrm>
              <a:off x="4032" y="4037"/>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5" name="Oval 91">
              <a:extLst>
                <a:ext uri="{FF2B5EF4-FFF2-40B4-BE49-F238E27FC236}">
                  <a16:creationId xmlns:a16="http://schemas.microsoft.com/office/drawing/2014/main" id="{4966980A-3E5F-415B-B197-A7627C11D5CF}"/>
                </a:ext>
              </a:extLst>
            </p:cNvPr>
            <p:cNvSpPr>
              <a:spLocks noChangeArrowheads="1"/>
            </p:cNvSpPr>
            <p:nvPr/>
          </p:nvSpPr>
          <p:spPr bwMode="auto">
            <a:xfrm>
              <a:off x="4232" y="4084"/>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6" name="Oval 92">
              <a:extLst>
                <a:ext uri="{FF2B5EF4-FFF2-40B4-BE49-F238E27FC236}">
                  <a16:creationId xmlns:a16="http://schemas.microsoft.com/office/drawing/2014/main" id="{9BC974D8-FCF3-4ACB-B5AB-8392CF07B8CB}"/>
                </a:ext>
              </a:extLst>
            </p:cNvPr>
            <p:cNvSpPr>
              <a:spLocks noChangeArrowheads="1"/>
            </p:cNvSpPr>
            <p:nvPr/>
          </p:nvSpPr>
          <p:spPr bwMode="auto">
            <a:xfrm>
              <a:off x="4158" y="3980"/>
              <a:ext cx="71"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7" name="Oval 93">
              <a:extLst>
                <a:ext uri="{FF2B5EF4-FFF2-40B4-BE49-F238E27FC236}">
                  <a16:creationId xmlns:a16="http://schemas.microsoft.com/office/drawing/2014/main" id="{E4C572F5-8634-4601-87BC-D3E933C0D36B}"/>
                </a:ext>
              </a:extLst>
            </p:cNvPr>
            <p:cNvSpPr>
              <a:spLocks noChangeArrowheads="1"/>
            </p:cNvSpPr>
            <p:nvPr/>
          </p:nvSpPr>
          <p:spPr bwMode="auto">
            <a:xfrm>
              <a:off x="3859" y="4201"/>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8" name="Oval 94">
              <a:extLst>
                <a:ext uri="{FF2B5EF4-FFF2-40B4-BE49-F238E27FC236}">
                  <a16:creationId xmlns:a16="http://schemas.microsoft.com/office/drawing/2014/main" id="{53E8A2B6-57A2-4DE9-A921-5959233CDBAC}"/>
                </a:ext>
              </a:extLst>
            </p:cNvPr>
            <p:cNvSpPr>
              <a:spLocks noChangeArrowheads="1"/>
            </p:cNvSpPr>
            <p:nvPr/>
          </p:nvSpPr>
          <p:spPr bwMode="auto">
            <a:xfrm>
              <a:off x="3764" y="405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9" name="Oval 95">
              <a:extLst>
                <a:ext uri="{FF2B5EF4-FFF2-40B4-BE49-F238E27FC236}">
                  <a16:creationId xmlns:a16="http://schemas.microsoft.com/office/drawing/2014/main" id="{2D2A19C6-8F90-48C1-9B22-1790194D2073}"/>
                </a:ext>
              </a:extLst>
            </p:cNvPr>
            <p:cNvSpPr>
              <a:spLocks noChangeArrowheads="1"/>
            </p:cNvSpPr>
            <p:nvPr/>
          </p:nvSpPr>
          <p:spPr bwMode="auto">
            <a:xfrm>
              <a:off x="3721" y="4180"/>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0" name="Oval 96">
              <a:extLst>
                <a:ext uri="{FF2B5EF4-FFF2-40B4-BE49-F238E27FC236}">
                  <a16:creationId xmlns:a16="http://schemas.microsoft.com/office/drawing/2014/main" id="{A375CAF5-9E26-4EEC-9E6F-E22C05728DC1}"/>
                </a:ext>
              </a:extLst>
            </p:cNvPr>
            <p:cNvSpPr>
              <a:spLocks noChangeArrowheads="1"/>
            </p:cNvSpPr>
            <p:nvPr/>
          </p:nvSpPr>
          <p:spPr bwMode="auto">
            <a:xfrm>
              <a:off x="3631" y="4008"/>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1" name="Oval 97">
              <a:extLst>
                <a:ext uri="{FF2B5EF4-FFF2-40B4-BE49-F238E27FC236}">
                  <a16:creationId xmlns:a16="http://schemas.microsoft.com/office/drawing/2014/main" id="{31900C54-54B5-4342-BFB8-D779E1579EF0}"/>
                </a:ext>
              </a:extLst>
            </p:cNvPr>
            <p:cNvSpPr>
              <a:spLocks noChangeArrowheads="1"/>
            </p:cNvSpPr>
            <p:nvPr/>
          </p:nvSpPr>
          <p:spPr bwMode="auto">
            <a:xfrm>
              <a:off x="3714" y="3894"/>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2" name="Oval 98">
              <a:extLst>
                <a:ext uri="{FF2B5EF4-FFF2-40B4-BE49-F238E27FC236}">
                  <a16:creationId xmlns:a16="http://schemas.microsoft.com/office/drawing/2014/main" id="{00822067-FC44-49B5-86EE-CE14FD5D7B87}"/>
                </a:ext>
              </a:extLst>
            </p:cNvPr>
            <p:cNvSpPr>
              <a:spLocks noChangeArrowheads="1"/>
            </p:cNvSpPr>
            <p:nvPr/>
          </p:nvSpPr>
          <p:spPr bwMode="auto">
            <a:xfrm>
              <a:off x="3842" y="3923"/>
              <a:ext cx="83" cy="8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3" name="Oval 99">
              <a:extLst>
                <a:ext uri="{FF2B5EF4-FFF2-40B4-BE49-F238E27FC236}">
                  <a16:creationId xmlns:a16="http://schemas.microsoft.com/office/drawing/2014/main" id="{76E3FB8D-C22B-4078-A34C-843F339BCE4B}"/>
                </a:ext>
              </a:extLst>
            </p:cNvPr>
            <p:cNvSpPr>
              <a:spLocks noChangeArrowheads="1"/>
            </p:cNvSpPr>
            <p:nvPr/>
          </p:nvSpPr>
          <p:spPr bwMode="auto">
            <a:xfrm>
              <a:off x="3980" y="3911"/>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4" name="Oval 100">
              <a:extLst>
                <a:ext uri="{FF2B5EF4-FFF2-40B4-BE49-F238E27FC236}">
                  <a16:creationId xmlns:a16="http://schemas.microsoft.com/office/drawing/2014/main" id="{F5DA6730-FBF6-4D53-AEC7-C41B94A635B1}"/>
                </a:ext>
              </a:extLst>
            </p:cNvPr>
            <p:cNvSpPr>
              <a:spLocks noChangeArrowheads="1"/>
            </p:cNvSpPr>
            <p:nvPr/>
          </p:nvSpPr>
          <p:spPr bwMode="auto">
            <a:xfrm>
              <a:off x="3588" y="3832"/>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5" name="Oval 101">
              <a:extLst>
                <a:ext uri="{FF2B5EF4-FFF2-40B4-BE49-F238E27FC236}">
                  <a16:creationId xmlns:a16="http://schemas.microsoft.com/office/drawing/2014/main" id="{8D681BA6-BA68-45D9-AF09-D25592B7F65C}"/>
                </a:ext>
              </a:extLst>
            </p:cNvPr>
            <p:cNvSpPr>
              <a:spLocks noChangeArrowheads="1"/>
            </p:cNvSpPr>
            <p:nvPr/>
          </p:nvSpPr>
          <p:spPr bwMode="auto">
            <a:xfrm>
              <a:off x="3484" y="37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6" name="Oval 102">
              <a:extLst>
                <a:ext uri="{FF2B5EF4-FFF2-40B4-BE49-F238E27FC236}">
                  <a16:creationId xmlns:a16="http://schemas.microsoft.com/office/drawing/2014/main" id="{E153B08A-B1DC-4266-AC01-B3C0E413FF53}"/>
                </a:ext>
              </a:extLst>
            </p:cNvPr>
            <p:cNvSpPr>
              <a:spLocks noChangeArrowheads="1"/>
            </p:cNvSpPr>
            <p:nvPr/>
          </p:nvSpPr>
          <p:spPr bwMode="auto">
            <a:xfrm>
              <a:off x="4571" y="2833"/>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7" name="Oval 103">
              <a:extLst>
                <a:ext uri="{FF2B5EF4-FFF2-40B4-BE49-F238E27FC236}">
                  <a16:creationId xmlns:a16="http://schemas.microsoft.com/office/drawing/2014/main" id="{9812AC19-44EA-48C2-9BA3-2A8EBB5FFEDC}"/>
                </a:ext>
              </a:extLst>
            </p:cNvPr>
            <p:cNvSpPr>
              <a:spLocks noChangeArrowheads="1"/>
            </p:cNvSpPr>
            <p:nvPr/>
          </p:nvSpPr>
          <p:spPr bwMode="auto">
            <a:xfrm>
              <a:off x="4464" y="29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8" name="Oval 104">
              <a:extLst>
                <a:ext uri="{FF2B5EF4-FFF2-40B4-BE49-F238E27FC236}">
                  <a16:creationId xmlns:a16="http://schemas.microsoft.com/office/drawing/2014/main" id="{A10A77A2-89E2-4ACA-A2F0-B0D026A63FE4}"/>
                </a:ext>
              </a:extLst>
            </p:cNvPr>
            <p:cNvSpPr>
              <a:spLocks noChangeArrowheads="1"/>
            </p:cNvSpPr>
            <p:nvPr/>
          </p:nvSpPr>
          <p:spPr bwMode="auto">
            <a:xfrm>
              <a:off x="4381" y="30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9" name="Oval 105">
              <a:extLst>
                <a:ext uri="{FF2B5EF4-FFF2-40B4-BE49-F238E27FC236}">
                  <a16:creationId xmlns:a16="http://schemas.microsoft.com/office/drawing/2014/main" id="{0AC2F346-AB25-4D8D-BCB6-503F987CC0E2}"/>
                </a:ext>
              </a:extLst>
            </p:cNvPr>
            <p:cNvSpPr>
              <a:spLocks noChangeArrowheads="1"/>
            </p:cNvSpPr>
            <p:nvPr/>
          </p:nvSpPr>
          <p:spPr bwMode="auto">
            <a:xfrm>
              <a:off x="4692" y="2790"/>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0" name="Oval 106">
              <a:extLst>
                <a:ext uri="{FF2B5EF4-FFF2-40B4-BE49-F238E27FC236}">
                  <a16:creationId xmlns:a16="http://schemas.microsoft.com/office/drawing/2014/main" id="{465D0941-A806-4C26-99C2-FBA59D8F7010}"/>
                </a:ext>
              </a:extLst>
            </p:cNvPr>
            <p:cNvSpPr>
              <a:spLocks noChangeArrowheads="1"/>
            </p:cNvSpPr>
            <p:nvPr/>
          </p:nvSpPr>
          <p:spPr bwMode="auto">
            <a:xfrm>
              <a:off x="4825" y="2780"/>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1" name="Oval 107">
              <a:extLst>
                <a:ext uri="{FF2B5EF4-FFF2-40B4-BE49-F238E27FC236}">
                  <a16:creationId xmlns:a16="http://schemas.microsoft.com/office/drawing/2014/main" id="{3EA736C4-11D7-4B6E-8BC8-AAF8B356F825}"/>
                </a:ext>
              </a:extLst>
            </p:cNvPr>
            <p:cNvSpPr>
              <a:spLocks noChangeArrowheads="1"/>
            </p:cNvSpPr>
            <p:nvPr/>
          </p:nvSpPr>
          <p:spPr bwMode="auto">
            <a:xfrm>
              <a:off x="4417" y="2742"/>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2" name="Oval 108">
              <a:extLst>
                <a:ext uri="{FF2B5EF4-FFF2-40B4-BE49-F238E27FC236}">
                  <a16:creationId xmlns:a16="http://schemas.microsoft.com/office/drawing/2014/main" id="{428111B9-D95F-421F-9AD6-4A27696CA6C5}"/>
                </a:ext>
              </a:extLst>
            </p:cNvPr>
            <p:cNvSpPr>
              <a:spLocks noChangeArrowheads="1"/>
            </p:cNvSpPr>
            <p:nvPr/>
          </p:nvSpPr>
          <p:spPr bwMode="auto">
            <a:xfrm>
              <a:off x="4322" y="2833"/>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3" name="Oval 109">
              <a:extLst>
                <a:ext uri="{FF2B5EF4-FFF2-40B4-BE49-F238E27FC236}">
                  <a16:creationId xmlns:a16="http://schemas.microsoft.com/office/drawing/2014/main" id="{B804FF07-E4CC-4C29-BBEB-62F536225537}"/>
                </a:ext>
              </a:extLst>
            </p:cNvPr>
            <p:cNvSpPr>
              <a:spLocks noChangeArrowheads="1"/>
            </p:cNvSpPr>
            <p:nvPr/>
          </p:nvSpPr>
          <p:spPr bwMode="auto">
            <a:xfrm>
              <a:off x="4246" y="294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4" name="Oval 110">
              <a:extLst>
                <a:ext uri="{FF2B5EF4-FFF2-40B4-BE49-F238E27FC236}">
                  <a16:creationId xmlns:a16="http://schemas.microsoft.com/office/drawing/2014/main" id="{575E9BAA-7348-4CF7-88FB-0EA31BC6E663}"/>
                </a:ext>
              </a:extLst>
            </p:cNvPr>
            <p:cNvSpPr>
              <a:spLocks noChangeArrowheads="1"/>
            </p:cNvSpPr>
            <p:nvPr/>
          </p:nvSpPr>
          <p:spPr bwMode="auto">
            <a:xfrm>
              <a:off x="4206" y="307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5" name="Oval 111">
              <a:extLst>
                <a:ext uri="{FF2B5EF4-FFF2-40B4-BE49-F238E27FC236}">
                  <a16:creationId xmlns:a16="http://schemas.microsoft.com/office/drawing/2014/main" id="{A041F175-FB67-4170-9AA7-1364AA92C76A}"/>
                </a:ext>
              </a:extLst>
            </p:cNvPr>
            <p:cNvSpPr>
              <a:spLocks noChangeArrowheads="1"/>
            </p:cNvSpPr>
            <p:nvPr/>
          </p:nvSpPr>
          <p:spPr bwMode="auto">
            <a:xfrm>
              <a:off x="4538" y="268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6" name="Oval 112">
              <a:extLst>
                <a:ext uri="{FF2B5EF4-FFF2-40B4-BE49-F238E27FC236}">
                  <a16:creationId xmlns:a16="http://schemas.microsoft.com/office/drawing/2014/main" id="{D53F4716-FCD9-4CEA-B556-10AD8A4E3C0C}"/>
                </a:ext>
              </a:extLst>
            </p:cNvPr>
            <p:cNvSpPr>
              <a:spLocks noChangeArrowheads="1"/>
            </p:cNvSpPr>
            <p:nvPr/>
          </p:nvSpPr>
          <p:spPr bwMode="auto">
            <a:xfrm>
              <a:off x="4350" y="261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7" name="Oval 113">
              <a:extLst>
                <a:ext uri="{FF2B5EF4-FFF2-40B4-BE49-F238E27FC236}">
                  <a16:creationId xmlns:a16="http://schemas.microsoft.com/office/drawing/2014/main" id="{34A08C59-0253-4AE2-BD9A-5CEE2A8CCC32}"/>
                </a:ext>
              </a:extLst>
            </p:cNvPr>
            <p:cNvSpPr>
              <a:spLocks noChangeArrowheads="1"/>
            </p:cNvSpPr>
            <p:nvPr/>
          </p:nvSpPr>
          <p:spPr bwMode="auto">
            <a:xfrm>
              <a:off x="4243" y="2699"/>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8" name="Oval 114">
              <a:extLst>
                <a:ext uri="{FF2B5EF4-FFF2-40B4-BE49-F238E27FC236}">
                  <a16:creationId xmlns:a16="http://schemas.microsoft.com/office/drawing/2014/main" id="{46E07DEC-AE52-4357-B05A-2F0831EF32D7}"/>
                </a:ext>
              </a:extLst>
            </p:cNvPr>
            <p:cNvSpPr>
              <a:spLocks noChangeArrowheads="1"/>
            </p:cNvSpPr>
            <p:nvPr/>
          </p:nvSpPr>
          <p:spPr bwMode="auto">
            <a:xfrm>
              <a:off x="4160" y="2799"/>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9" name="Oval 115">
              <a:extLst>
                <a:ext uri="{FF2B5EF4-FFF2-40B4-BE49-F238E27FC236}">
                  <a16:creationId xmlns:a16="http://schemas.microsoft.com/office/drawing/2014/main" id="{196A7E29-80C5-4DDE-A774-48A72F7F036C}"/>
                </a:ext>
              </a:extLst>
            </p:cNvPr>
            <p:cNvSpPr>
              <a:spLocks noChangeArrowheads="1"/>
            </p:cNvSpPr>
            <p:nvPr/>
          </p:nvSpPr>
          <p:spPr bwMode="auto">
            <a:xfrm>
              <a:off x="4099" y="2921"/>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0" name="Oval 116">
              <a:extLst>
                <a:ext uri="{FF2B5EF4-FFF2-40B4-BE49-F238E27FC236}">
                  <a16:creationId xmlns:a16="http://schemas.microsoft.com/office/drawing/2014/main" id="{9CA6FAD2-AFE2-497F-B1ED-AD6693B5C7CF}"/>
                </a:ext>
              </a:extLst>
            </p:cNvPr>
            <p:cNvSpPr>
              <a:spLocks noChangeArrowheads="1"/>
            </p:cNvSpPr>
            <p:nvPr/>
          </p:nvSpPr>
          <p:spPr bwMode="auto">
            <a:xfrm>
              <a:off x="4073" y="3049"/>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1" name="Oval 117">
              <a:extLst>
                <a:ext uri="{FF2B5EF4-FFF2-40B4-BE49-F238E27FC236}">
                  <a16:creationId xmlns:a16="http://schemas.microsoft.com/office/drawing/2014/main" id="{B8051338-BB7B-42DC-9DCA-F067C970DB78}"/>
                </a:ext>
              </a:extLst>
            </p:cNvPr>
            <p:cNvSpPr>
              <a:spLocks noChangeArrowheads="1"/>
            </p:cNvSpPr>
            <p:nvPr/>
          </p:nvSpPr>
          <p:spPr bwMode="auto">
            <a:xfrm>
              <a:off x="3700" y="3727"/>
              <a:ext cx="88"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2" name="Oval 118">
              <a:extLst>
                <a:ext uri="{FF2B5EF4-FFF2-40B4-BE49-F238E27FC236}">
                  <a16:creationId xmlns:a16="http://schemas.microsoft.com/office/drawing/2014/main" id="{C3B32F5E-0BB4-40E5-B193-B93DBE30FBCE}"/>
                </a:ext>
              </a:extLst>
            </p:cNvPr>
            <p:cNvSpPr>
              <a:spLocks noChangeArrowheads="1"/>
            </p:cNvSpPr>
            <p:nvPr/>
          </p:nvSpPr>
          <p:spPr bwMode="auto">
            <a:xfrm>
              <a:off x="3641" y="3494"/>
              <a:ext cx="87"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3" name="Oval 119">
              <a:extLst>
                <a:ext uri="{FF2B5EF4-FFF2-40B4-BE49-F238E27FC236}">
                  <a16:creationId xmlns:a16="http://schemas.microsoft.com/office/drawing/2014/main" id="{4B1AFB46-CE8A-4BD0-A958-5AB3886DEE76}"/>
                </a:ext>
              </a:extLst>
            </p:cNvPr>
            <p:cNvSpPr>
              <a:spLocks noChangeArrowheads="1"/>
            </p:cNvSpPr>
            <p:nvPr/>
          </p:nvSpPr>
          <p:spPr bwMode="auto">
            <a:xfrm>
              <a:off x="3831" y="3773"/>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4" name="Oval 120">
              <a:extLst>
                <a:ext uri="{FF2B5EF4-FFF2-40B4-BE49-F238E27FC236}">
                  <a16:creationId xmlns:a16="http://schemas.microsoft.com/office/drawing/2014/main" id="{C2066340-63C2-4D9F-83CD-8387629AC067}"/>
                </a:ext>
              </a:extLst>
            </p:cNvPr>
            <p:cNvSpPr>
              <a:spLocks noChangeArrowheads="1"/>
            </p:cNvSpPr>
            <p:nvPr/>
          </p:nvSpPr>
          <p:spPr bwMode="auto">
            <a:xfrm>
              <a:off x="3740"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5" name="Oval 121">
              <a:extLst>
                <a:ext uri="{FF2B5EF4-FFF2-40B4-BE49-F238E27FC236}">
                  <a16:creationId xmlns:a16="http://schemas.microsoft.com/office/drawing/2014/main" id="{ED8F714F-F482-40D2-9676-602CB31FAD8C}"/>
                </a:ext>
              </a:extLst>
            </p:cNvPr>
            <p:cNvSpPr>
              <a:spLocks noChangeArrowheads="1"/>
            </p:cNvSpPr>
            <p:nvPr/>
          </p:nvSpPr>
          <p:spPr bwMode="auto">
            <a:xfrm>
              <a:off x="3973" y="3780"/>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6" name="Oval 122">
              <a:extLst>
                <a:ext uri="{FF2B5EF4-FFF2-40B4-BE49-F238E27FC236}">
                  <a16:creationId xmlns:a16="http://schemas.microsoft.com/office/drawing/2014/main" id="{8EC2DB29-17EA-4426-A133-877A4E4D9AD9}"/>
                </a:ext>
              </a:extLst>
            </p:cNvPr>
            <p:cNvSpPr>
              <a:spLocks noChangeArrowheads="1"/>
            </p:cNvSpPr>
            <p:nvPr/>
          </p:nvSpPr>
          <p:spPr bwMode="auto">
            <a:xfrm>
              <a:off x="3866" y="364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7" name="Oval 123">
              <a:extLst>
                <a:ext uri="{FF2B5EF4-FFF2-40B4-BE49-F238E27FC236}">
                  <a16:creationId xmlns:a16="http://schemas.microsoft.com/office/drawing/2014/main" id="{AB83A635-5938-45CF-B6D1-2404E1EE52F0}"/>
                </a:ext>
              </a:extLst>
            </p:cNvPr>
            <p:cNvSpPr>
              <a:spLocks noChangeArrowheads="1"/>
            </p:cNvSpPr>
            <p:nvPr/>
          </p:nvSpPr>
          <p:spPr bwMode="auto">
            <a:xfrm>
              <a:off x="3591" y="3656"/>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8" name="Oval 124">
              <a:extLst>
                <a:ext uri="{FF2B5EF4-FFF2-40B4-BE49-F238E27FC236}">
                  <a16:creationId xmlns:a16="http://schemas.microsoft.com/office/drawing/2014/main" id="{6C8D8222-4842-4C90-AEC2-B812595AD5E6}"/>
                </a:ext>
              </a:extLst>
            </p:cNvPr>
            <p:cNvSpPr>
              <a:spLocks noChangeArrowheads="1"/>
            </p:cNvSpPr>
            <p:nvPr/>
          </p:nvSpPr>
          <p:spPr bwMode="auto">
            <a:xfrm>
              <a:off x="3565" y="3382"/>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9" name="Oval 125">
              <a:extLst>
                <a:ext uri="{FF2B5EF4-FFF2-40B4-BE49-F238E27FC236}">
                  <a16:creationId xmlns:a16="http://schemas.microsoft.com/office/drawing/2014/main" id="{4D45FC5B-2F26-4D52-8110-C31259A7F34D}"/>
                </a:ext>
              </a:extLst>
            </p:cNvPr>
            <p:cNvSpPr>
              <a:spLocks noChangeArrowheads="1"/>
            </p:cNvSpPr>
            <p:nvPr/>
          </p:nvSpPr>
          <p:spPr bwMode="auto">
            <a:xfrm>
              <a:off x="3501" y="3554"/>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0" name="Oval 126">
              <a:extLst>
                <a:ext uri="{FF2B5EF4-FFF2-40B4-BE49-F238E27FC236}">
                  <a16:creationId xmlns:a16="http://schemas.microsoft.com/office/drawing/2014/main" id="{89960093-08F5-4991-8B2E-0011349637F8}"/>
                </a:ext>
              </a:extLst>
            </p:cNvPr>
            <p:cNvSpPr>
              <a:spLocks noChangeArrowheads="1"/>
            </p:cNvSpPr>
            <p:nvPr/>
          </p:nvSpPr>
          <p:spPr bwMode="auto">
            <a:xfrm>
              <a:off x="3512" y="3254"/>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1" name="Oval 127">
              <a:extLst>
                <a:ext uri="{FF2B5EF4-FFF2-40B4-BE49-F238E27FC236}">
                  <a16:creationId xmlns:a16="http://schemas.microsoft.com/office/drawing/2014/main" id="{A6E87450-A124-4BC6-97DC-CEBBC07E9C14}"/>
                </a:ext>
              </a:extLst>
            </p:cNvPr>
            <p:cNvSpPr>
              <a:spLocks noChangeArrowheads="1"/>
            </p:cNvSpPr>
            <p:nvPr/>
          </p:nvSpPr>
          <p:spPr bwMode="auto">
            <a:xfrm>
              <a:off x="3662" y="32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2" name="Oval 128">
              <a:extLst>
                <a:ext uri="{FF2B5EF4-FFF2-40B4-BE49-F238E27FC236}">
                  <a16:creationId xmlns:a16="http://schemas.microsoft.com/office/drawing/2014/main" id="{1317535B-917E-4B2B-AE12-4E13ADE81CEF}"/>
                </a:ext>
              </a:extLst>
            </p:cNvPr>
            <p:cNvSpPr>
              <a:spLocks noChangeArrowheads="1"/>
            </p:cNvSpPr>
            <p:nvPr/>
          </p:nvSpPr>
          <p:spPr bwMode="auto">
            <a:xfrm>
              <a:off x="3721" y="3363"/>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3" name="Oval 129">
              <a:extLst>
                <a:ext uri="{FF2B5EF4-FFF2-40B4-BE49-F238E27FC236}">
                  <a16:creationId xmlns:a16="http://schemas.microsoft.com/office/drawing/2014/main" id="{24544521-944C-4ACE-82B9-0896D1FA19C0}"/>
                </a:ext>
              </a:extLst>
            </p:cNvPr>
            <p:cNvSpPr>
              <a:spLocks noChangeArrowheads="1"/>
            </p:cNvSpPr>
            <p:nvPr/>
          </p:nvSpPr>
          <p:spPr bwMode="auto">
            <a:xfrm>
              <a:off x="3814" y="3466"/>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4" name="Oval 130">
              <a:extLst>
                <a:ext uri="{FF2B5EF4-FFF2-40B4-BE49-F238E27FC236}">
                  <a16:creationId xmlns:a16="http://schemas.microsoft.com/office/drawing/2014/main" id="{D3A168DF-7DAE-434A-8B3F-2A8BB4431138}"/>
                </a:ext>
              </a:extLst>
            </p:cNvPr>
            <p:cNvSpPr>
              <a:spLocks noChangeArrowheads="1"/>
            </p:cNvSpPr>
            <p:nvPr/>
          </p:nvSpPr>
          <p:spPr bwMode="auto">
            <a:xfrm>
              <a:off x="3636"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5" name="Oval 131">
              <a:extLst>
                <a:ext uri="{FF2B5EF4-FFF2-40B4-BE49-F238E27FC236}">
                  <a16:creationId xmlns:a16="http://schemas.microsoft.com/office/drawing/2014/main" id="{54BAC5BA-49A5-4B01-A8B2-2F5CF739A20F}"/>
                </a:ext>
              </a:extLst>
            </p:cNvPr>
            <p:cNvSpPr>
              <a:spLocks noChangeArrowheads="1"/>
            </p:cNvSpPr>
            <p:nvPr/>
          </p:nvSpPr>
          <p:spPr bwMode="auto">
            <a:xfrm>
              <a:off x="3638" y="2966"/>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6" name="Oval 132">
              <a:extLst>
                <a:ext uri="{FF2B5EF4-FFF2-40B4-BE49-F238E27FC236}">
                  <a16:creationId xmlns:a16="http://schemas.microsoft.com/office/drawing/2014/main" id="{1003B77C-C572-4EAB-BC4D-52ED57623EC4}"/>
                </a:ext>
              </a:extLst>
            </p:cNvPr>
            <p:cNvSpPr>
              <a:spLocks noChangeArrowheads="1"/>
            </p:cNvSpPr>
            <p:nvPr/>
          </p:nvSpPr>
          <p:spPr bwMode="auto">
            <a:xfrm>
              <a:off x="3785" y="3132"/>
              <a:ext cx="88" cy="8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7" name="Oval 133">
              <a:extLst>
                <a:ext uri="{FF2B5EF4-FFF2-40B4-BE49-F238E27FC236}">
                  <a16:creationId xmlns:a16="http://schemas.microsoft.com/office/drawing/2014/main" id="{798F2B59-583B-41A4-AC23-3208D7EECAC0}"/>
                </a:ext>
              </a:extLst>
            </p:cNvPr>
            <p:cNvSpPr>
              <a:spLocks noChangeArrowheads="1"/>
            </p:cNvSpPr>
            <p:nvPr/>
          </p:nvSpPr>
          <p:spPr bwMode="auto">
            <a:xfrm>
              <a:off x="3937" y="2933"/>
              <a:ext cx="91"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8" name="Oval 134">
              <a:extLst>
                <a:ext uri="{FF2B5EF4-FFF2-40B4-BE49-F238E27FC236}">
                  <a16:creationId xmlns:a16="http://schemas.microsoft.com/office/drawing/2014/main" id="{C7DFEA68-577A-42CF-8046-696ABCB880C0}"/>
                </a:ext>
              </a:extLst>
            </p:cNvPr>
            <p:cNvSpPr>
              <a:spLocks noChangeArrowheads="1"/>
            </p:cNvSpPr>
            <p:nvPr/>
          </p:nvSpPr>
          <p:spPr bwMode="auto">
            <a:xfrm>
              <a:off x="3826" y="3266"/>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9" name="Oval 135">
              <a:extLst>
                <a:ext uri="{FF2B5EF4-FFF2-40B4-BE49-F238E27FC236}">
                  <a16:creationId xmlns:a16="http://schemas.microsoft.com/office/drawing/2014/main" id="{BBB3A6CC-FA26-43FB-9F77-0A89E3B5423D}"/>
                </a:ext>
              </a:extLst>
            </p:cNvPr>
            <p:cNvSpPr>
              <a:spLocks noChangeArrowheads="1"/>
            </p:cNvSpPr>
            <p:nvPr/>
          </p:nvSpPr>
          <p:spPr bwMode="auto">
            <a:xfrm>
              <a:off x="3930" y="306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0" name="Oval 136">
              <a:extLst>
                <a:ext uri="{FF2B5EF4-FFF2-40B4-BE49-F238E27FC236}">
                  <a16:creationId xmlns:a16="http://schemas.microsoft.com/office/drawing/2014/main" id="{C28AAED1-8EED-4353-958D-71D1D79CF8C1}"/>
                </a:ext>
              </a:extLst>
            </p:cNvPr>
            <p:cNvSpPr>
              <a:spLocks noChangeArrowheads="1"/>
            </p:cNvSpPr>
            <p:nvPr/>
          </p:nvSpPr>
          <p:spPr bwMode="auto">
            <a:xfrm>
              <a:off x="3911" y="3380"/>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1" name="Oval 137">
              <a:extLst>
                <a:ext uri="{FF2B5EF4-FFF2-40B4-BE49-F238E27FC236}">
                  <a16:creationId xmlns:a16="http://schemas.microsoft.com/office/drawing/2014/main" id="{B542B905-CCDA-428D-92D4-0264844AA683}"/>
                </a:ext>
              </a:extLst>
            </p:cNvPr>
            <p:cNvSpPr>
              <a:spLocks noChangeArrowheads="1"/>
            </p:cNvSpPr>
            <p:nvPr/>
          </p:nvSpPr>
          <p:spPr bwMode="auto">
            <a:xfrm>
              <a:off x="3961" y="320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2" name="Oval 138">
              <a:extLst>
                <a:ext uri="{FF2B5EF4-FFF2-40B4-BE49-F238E27FC236}">
                  <a16:creationId xmlns:a16="http://schemas.microsoft.com/office/drawing/2014/main" id="{F84498EB-CEE0-4A89-A665-512F2A5AB871}"/>
                </a:ext>
              </a:extLst>
            </p:cNvPr>
            <p:cNvSpPr>
              <a:spLocks noChangeArrowheads="1"/>
            </p:cNvSpPr>
            <p:nvPr/>
          </p:nvSpPr>
          <p:spPr bwMode="auto">
            <a:xfrm>
              <a:off x="3783" y="2997"/>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3" name="Oval 139">
              <a:extLst>
                <a:ext uri="{FF2B5EF4-FFF2-40B4-BE49-F238E27FC236}">
                  <a16:creationId xmlns:a16="http://schemas.microsoft.com/office/drawing/2014/main" id="{E30B9BE2-231A-4B03-A852-4F600071A213}"/>
                </a:ext>
              </a:extLst>
            </p:cNvPr>
            <p:cNvSpPr>
              <a:spLocks noChangeArrowheads="1"/>
            </p:cNvSpPr>
            <p:nvPr/>
          </p:nvSpPr>
          <p:spPr bwMode="auto">
            <a:xfrm>
              <a:off x="3982" y="2806"/>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4" name="Oval 140">
              <a:extLst>
                <a:ext uri="{FF2B5EF4-FFF2-40B4-BE49-F238E27FC236}">
                  <a16:creationId xmlns:a16="http://schemas.microsoft.com/office/drawing/2014/main" id="{7312BEBF-310D-4570-8780-AD268B51622C}"/>
                </a:ext>
              </a:extLst>
            </p:cNvPr>
            <p:cNvSpPr>
              <a:spLocks noChangeArrowheads="1"/>
            </p:cNvSpPr>
            <p:nvPr/>
          </p:nvSpPr>
          <p:spPr bwMode="auto">
            <a:xfrm>
              <a:off x="3802" y="2866"/>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5" name="Oval 141">
              <a:extLst>
                <a:ext uri="{FF2B5EF4-FFF2-40B4-BE49-F238E27FC236}">
                  <a16:creationId xmlns:a16="http://schemas.microsoft.com/office/drawing/2014/main" id="{D15F9685-A667-4BBD-895F-E58A7B3909E4}"/>
                </a:ext>
              </a:extLst>
            </p:cNvPr>
            <p:cNvSpPr>
              <a:spLocks noChangeArrowheads="1"/>
            </p:cNvSpPr>
            <p:nvPr/>
          </p:nvSpPr>
          <p:spPr bwMode="auto">
            <a:xfrm>
              <a:off x="4054" y="269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6" name="Freeform 142">
              <a:extLst>
                <a:ext uri="{FF2B5EF4-FFF2-40B4-BE49-F238E27FC236}">
                  <a16:creationId xmlns:a16="http://schemas.microsoft.com/office/drawing/2014/main" id="{060BECFF-B59A-4526-AA33-ABBA3AF06F0F}"/>
                </a:ext>
              </a:extLst>
            </p:cNvPr>
            <p:cNvSpPr>
              <a:spLocks noEditPoints="1"/>
            </p:cNvSpPr>
            <p:nvPr/>
          </p:nvSpPr>
          <p:spPr bwMode="auto">
            <a:xfrm>
              <a:off x="5516" y="2721"/>
              <a:ext cx="3638" cy="964"/>
            </a:xfrm>
            <a:custGeom>
              <a:avLst/>
              <a:gdLst>
                <a:gd name="T0" fmla="*/ 285 w 1533"/>
                <a:gd name="T1" fmla="*/ 137 h 405"/>
                <a:gd name="T2" fmla="*/ 352 w 1533"/>
                <a:gd name="T3" fmla="*/ 379 h 405"/>
                <a:gd name="T4" fmla="*/ 392 w 1533"/>
                <a:gd name="T5" fmla="*/ 379 h 405"/>
                <a:gd name="T6" fmla="*/ 285 w 1533"/>
                <a:gd name="T7" fmla="*/ 101 h 405"/>
                <a:gd name="T8" fmla="*/ 120 w 1533"/>
                <a:gd name="T9" fmla="*/ 101 h 405"/>
                <a:gd name="T10" fmla="*/ 41 w 1533"/>
                <a:gd name="T11" fmla="*/ 141 h 405"/>
                <a:gd name="T12" fmla="*/ 20 w 1533"/>
                <a:gd name="T13" fmla="*/ 101 h 405"/>
                <a:gd name="T14" fmla="*/ 0 w 1533"/>
                <a:gd name="T15" fmla="*/ 379 h 405"/>
                <a:gd name="T16" fmla="*/ 41 w 1533"/>
                <a:gd name="T17" fmla="*/ 379 h 405"/>
                <a:gd name="T18" fmla="*/ 109 w 1533"/>
                <a:gd name="T19" fmla="*/ 137 h 405"/>
                <a:gd name="T20" fmla="*/ 176 w 1533"/>
                <a:gd name="T21" fmla="*/ 379 h 405"/>
                <a:gd name="T22" fmla="*/ 216 w 1533"/>
                <a:gd name="T23" fmla="*/ 379 h 405"/>
                <a:gd name="T24" fmla="*/ 679 w 1533"/>
                <a:gd name="T25" fmla="*/ 271 h 405"/>
                <a:gd name="T26" fmla="*/ 579 w 1533"/>
                <a:gd name="T27" fmla="*/ 101 h 405"/>
                <a:gd name="T28" fmla="*/ 586 w 1533"/>
                <a:gd name="T29" fmla="*/ 405 h 405"/>
                <a:gd name="T30" fmla="*/ 683 w 1533"/>
                <a:gd name="T31" fmla="*/ 325 h 405"/>
                <a:gd name="T32" fmla="*/ 494 w 1533"/>
                <a:gd name="T33" fmla="*/ 271 h 405"/>
                <a:gd name="T34" fmla="*/ 494 w 1533"/>
                <a:gd name="T35" fmla="*/ 237 h 405"/>
                <a:gd name="T36" fmla="*/ 662 w 1533"/>
                <a:gd name="T37" fmla="*/ 237 h 405"/>
                <a:gd name="T38" fmla="*/ 797 w 1533"/>
                <a:gd name="T39" fmla="*/ 234 h 405"/>
                <a:gd name="T40" fmla="*/ 890 w 1533"/>
                <a:gd name="T41" fmla="*/ 122 h 405"/>
                <a:gd name="T42" fmla="*/ 798 w 1533"/>
                <a:gd name="T43" fmla="*/ 154 h 405"/>
                <a:gd name="T44" fmla="*/ 797 w 1533"/>
                <a:gd name="T45" fmla="*/ 126 h 405"/>
                <a:gd name="T46" fmla="*/ 756 w 1533"/>
                <a:gd name="T47" fmla="*/ 126 h 405"/>
                <a:gd name="T48" fmla="*/ 777 w 1533"/>
                <a:gd name="T49" fmla="*/ 405 h 405"/>
                <a:gd name="T50" fmla="*/ 797 w 1533"/>
                <a:gd name="T51" fmla="*/ 234 h 405"/>
                <a:gd name="T52" fmla="*/ 961 w 1533"/>
                <a:gd name="T53" fmla="*/ 249 h 405"/>
                <a:gd name="T54" fmla="*/ 1102 w 1533"/>
                <a:gd name="T55" fmla="*/ 154 h 405"/>
                <a:gd name="T56" fmla="*/ 1051 w 1533"/>
                <a:gd name="T57" fmla="*/ 101 h 405"/>
                <a:gd name="T58" fmla="*/ 1046 w 1533"/>
                <a:gd name="T59" fmla="*/ 405 h 405"/>
                <a:gd name="T60" fmla="*/ 1106 w 1533"/>
                <a:gd name="T61" fmla="*/ 352 h 405"/>
                <a:gd name="T62" fmla="*/ 1221 w 1533"/>
                <a:gd name="T63" fmla="*/ 126 h 405"/>
                <a:gd name="T64" fmla="*/ 1181 w 1533"/>
                <a:gd name="T65" fmla="*/ 126 h 405"/>
                <a:gd name="T66" fmla="*/ 1201 w 1533"/>
                <a:gd name="T67" fmla="*/ 405 h 405"/>
                <a:gd name="T68" fmla="*/ 1221 w 1533"/>
                <a:gd name="T69" fmla="*/ 126 h 405"/>
                <a:gd name="T70" fmla="*/ 1201 w 1533"/>
                <a:gd name="T71" fmla="*/ 55 h 405"/>
                <a:gd name="T72" fmla="*/ 1201 w 1533"/>
                <a:gd name="T73" fmla="*/ 0 h 405"/>
                <a:gd name="T74" fmla="*/ 1492 w 1533"/>
                <a:gd name="T75" fmla="*/ 145 h 405"/>
                <a:gd name="T76" fmla="*/ 1407 w 1533"/>
                <a:gd name="T77" fmla="*/ 101 h 405"/>
                <a:gd name="T78" fmla="*/ 1408 w 1533"/>
                <a:gd name="T79" fmla="*/ 405 h 405"/>
                <a:gd name="T80" fmla="*/ 1492 w 1533"/>
                <a:gd name="T81" fmla="*/ 361 h 405"/>
                <a:gd name="T82" fmla="*/ 1512 w 1533"/>
                <a:gd name="T83" fmla="*/ 405 h 405"/>
                <a:gd name="T84" fmla="*/ 1533 w 1533"/>
                <a:gd name="T85" fmla="*/ 126 h 405"/>
                <a:gd name="T86" fmla="*/ 1492 w 1533"/>
                <a:gd name="T87" fmla="*/ 126 h 405"/>
                <a:gd name="T88" fmla="*/ 1324 w 1533"/>
                <a:gd name="T89" fmla="*/ 253 h 405"/>
                <a:gd name="T90" fmla="*/ 1492 w 1533"/>
                <a:gd name="T91" fmla="*/ 253 h 405"/>
                <a:gd name="T92" fmla="*/ 1324 w 1533"/>
                <a:gd name="T93" fmla="*/ 25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3" h="405">
                  <a:moveTo>
                    <a:pt x="216" y="215"/>
                  </a:moveTo>
                  <a:cubicBezTo>
                    <a:pt x="216" y="164"/>
                    <a:pt x="252" y="137"/>
                    <a:pt x="285" y="137"/>
                  </a:cubicBezTo>
                  <a:cubicBezTo>
                    <a:pt x="316" y="137"/>
                    <a:pt x="352" y="150"/>
                    <a:pt x="352" y="215"/>
                  </a:cubicBezTo>
                  <a:cubicBezTo>
                    <a:pt x="352" y="379"/>
                    <a:pt x="352" y="379"/>
                    <a:pt x="352" y="379"/>
                  </a:cubicBezTo>
                  <a:cubicBezTo>
                    <a:pt x="352" y="396"/>
                    <a:pt x="359" y="405"/>
                    <a:pt x="372" y="405"/>
                  </a:cubicBezTo>
                  <a:cubicBezTo>
                    <a:pt x="385" y="405"/>
                    <a:pt x="392" y="396"/>
                    <a:pt x="392" y="379"/>
                  </a:cubicBezTo>
                  <a:cubicBezTo>
                    <a:pt x="392" y="207"/>
                    <a:pt x="392" y="207"/>
                    <a:pt x="392" y="207"/>
                  </a:cubicBezTo>
                  <a:cubicBezTo>
                    <a:pt x="392" y="136"/>
                    <a:pt x="338" y="101"/>
                    <a:pt x="285" y="101"/>
                  </a:cubicBezTo>
                  <a:cubicBezTo>
                    <a:pt x="253" y="101"/>
                    <a:pt x="218" y="118"/>
                    <a:pt x="198" y="153"/>
                  </a:cubicBezTo>
                  <a:cubicBezTo>
                    <a:pt x="184" y="120"/>
                    <a:pt x="154" y="101"/>
                    <a:pt x="120" y="101"/>
                  </a:cubicBezTo>
                  <a:cubicBezTo>
                    <a:pt x="81" y="101"/>
                    <a:pt x="57" y="119"/>
                    <a:pt x="42" y="141"/>
                  </a:cubicBezTo>
                  <a:cubicBezTo>
                    <a:pt x="41" y="141"/>
                    <a:pt x="41" y="141"/>
                    <a:pt x="41" y="141"/>
                  </a:cubicBezTo>
                  <a:cubicBezTo>
                    <a:pt x="41" y="126"/>
                    <a:pt x="41" y="126"/>
                    <a:pt x="41" y="126"/>
                  </a:cubicBezTo>
                  <a:cubicBezTo>
                    <a:pt x="41" y="109"/>
                    <a:pt x="33" y="101"/>
                    <a:pt x="20" y="101"/>
                  </a:cubicBezTo>
                  <a:cubicBezTo>
                    <a:pt x="8" y="101"/>
                    <a:pt x="0" y="109"/>
                    <a:pt x="0" y="126"/>
                  </a:cubicBezTo>
                  <a:cubicBezTo>
                    <a:pt x="0" y="379"/>
                    <a:pt x="0" y="379"/>
                    <a:pt x="0" y="379"/>
                  </a:cubicBezTo>
                  <a:cubicBezTo>
                    <a:pt x="0" y="396"/>
                    <a:pt x="8" y="405"/>
                    <a:pt x="20" y="405"/>
                  </a:cubicBezTo>
                  <a:cubicBezTo>
                    <a:pt x="33" y="405"/>
                    <a:pt x="41" y="396"/>
                    <a:pt x="41" y="379"/>
                  </a:cubicBezTo>
                  <a:cubicBezTo>
                    <a:pt x="41" y="215"/>
                    <a:pt x="41" y="215"/>
                    <a:pt x="41" y="215"/>
                  </a:cubicBezTo>
                  <a:cubicBezTo>
                    <a:pt x="41" y="164"/>
                    <a:pt x="76" y="137"/>
                    <a:pt x="109" y="137"/>
                  </a:cubicBezTo>
                  <a:cubicBezTo>
                    <a:pt x="140" y="137"/>
                    <a:pt x="176" y="150"/>
                    <a:pt x="176" y="215"/>
                  </a:cubicBezTo>
                  <a:cubicBezTo>
                    <a:pt x="176" y="379"/>
                    <a:pt x="176" y="379"/>
                    <a:pt x="176" y="379"/>
                  </a:cubicBezTo>
                  <a:cubicBezTo>
                    <a:pt x="176" y="396"/>
                    <a:pt x="183" y="405"/>
                    <a:pt x="196" y="405"/>
                  </a:cubicBezTo>
                  <a:cubicBezTo>
                    <a:pt x="209" y="405"/>
                    <a:pt x="216" y="396"/>
                    <a:pt x="216" y="379"/>
                  </a:cubicBezTo>
                  <a:lnTo>
                    <a:pt x="216" y="215"/>
                  </a:lnTo>
                  <a:close/>
                  <a:moveTo>
                    <a:pt x="679" y="271"/>
                  </a:moveTo>
                  <a:cubicBezTo>
                    <a:pt x="703" y="271"/>
                    <a:pt x="706" y="257"/>
                    <a:pt x="706" y="246"/>
                  </a:cubicBezTo>
                  <a:cubicBezTo>
                    <a:pt x="706" y="171"/>
                    <a:pt x="663" y="101"/>
                    <a:pt x="579" y="101"/>
                  </a:cubicBezTo>
                  <a:cubicBezTo>
                    <a:pt x="495" y="101"/>
                    <a:pt x="451" y="178"/>
                    <a:pt x="451" y="253"/>
                  </a:cubicBezTo>
                  <a:cubicBezTo>
                    <a:pt x="451" y="328"/>
                    <a:pt x="491" y="405"/>
                    <a:pt x="586" y="405"/>
                  </a:cubicBezTo>
                  <a:cubicBezTo>
                    <a:pt x="655" y="405"/>
                    <a:pt x="702" y="363"/>
                    <a:pt x="702" y="345"/>
                  </a:cubicBezTo>
                  <a:cubicBezTo>
                    <a:pt x="702" y="329"/>
                    <a:pt x="694" y="325"/>
                    <a:pt x="683" y="325"/>
                  </a:cubicBezTo>
                  <a:cubicBezTo>
                    <a:pt x="664" y="325"/>
                    <a:pt x="647" y="371"/>
                    <a:pt x="583" y="371"/>
                  </a:cubicBezTo>
                  <a:cubicBezTo>
                    <a:pt x="531" y="371"/>
                    <a:pt x="496" y="323"/>
                    <a:pt x="494" y="271"/>
                  </a:cubicBezTo>
                  <a:lnTo>
                    <a:pt x="679" y="271"/>
                  </a:lnTo>
                  <a:close/>
                  <a:moveTo>
                    <a:pt x="494" y="237"/>
                  </a:moveTo>
                  <a:cubicBezTo>
                    <a:pt x="496" y="187"/>
                    <a:pt x="524" y="134"/>
                    <a:pt x="578" y="134"/>
                  </a:cubicBezTo>
                  <a:cubicBezTo>
                    <a:pt x="633" y="134"/>
                    <a:pt x="661" y="187"/>
                    <a:pt x="662" y="237"/>
                  </a:cubicBezTo>
                  <a:lnTo>
                    <a:pt x="494" y="237"/>
                  </a:lnTo>
                  <a:close/>
                  <a:moveTo>
                    <a:pt x="797" y="234"/>
                  </a:moveTo>
                  <a:cubicBezTo>
                    <a:pt x="797" y="168"/>
                    <a:pt x="840" y="149"/>
                    <a:pt x="863" y="144"/>
                  </a:cubicBezTo>
                  <a:cubicBezTo>
                    <a:pt x="882" y="140"/>
                    <a:pt x="890" y="134"/>
                    <a:pt x="890" y="122"/>
                  </a:cubicBezTo>
                  <a:cubicBezTo>
                    <a:pt x="890" y="111"/>
                    <a:pt x="882" y="101"/>
                    <a:pt x="863" y="101"/>
                  </a:cubicBezTo>
                  <a:cubicBezTo>
                    <a:pt x="838" y="101"/>
                    <a:pt x="812" y="121"/>
                    <a:pt x="798" y="154"/>
                  </a:cubicBezTo>
                  <a:cubicBezTo>
                    <a:pt x="797" y="154"/>
                    <a:pt x="797" y="154"/>
                    <a:pt x="797" y="154"/>
                  </a:cubicBezTo>
                  <a:cubicBezTo>
                    <a:pt x="797" y="126"/>
                    <a:pt x="797" y="126"/>
                    <a:pt x="797" y="126"/>
                  </a:cubicBezTo>
                  <a:cubicBezTo>
                    <a:pt x="797" y="109"/>
                    <a:pt x="789" y="101"/>
                    <a:pt x="777" y="101"/>
                  </a:cubicBezTo>
                  <a:cubicBezTo>
                    <a:pt x="764" y="101"/>
                    <a:pt x="756" y="109"/>
                    <a:pt x="756" y="126"/>
                  </a:cubicBezTo>
                  <a:cubicBezTo>
                    <a:pt x="756" y="379"/>
                    <a:pt x="756" y="379"/>
                    <a:pt x="756" y="379"/>
                  </a:cubicBezTo>
                  <a:cubicBezTo>
                    <a:pt x="756" y="396"/>
                    <a:pt x="764" y="405"/>
                    <a:pt x="777" y="405"/>
                  </a:cubicBezTo>
                  <a:cubicBezTo>
                    <a:pt x="789" y="405"/>
                    <a:pt x="797" y="396"/>
                    <a:pt x="797" y="379"/>
                  </a:cubicBezTo>
                  <a:lnTo>
                    <a:pt x="797" y="234"/>
                  </a:lnTo>
                  <a:close/>
                  <a:moveTo>
                    <a:pt x="1046" y="368"/>
                  </a:moveTo>
                  <a:cubicBezTo>
                    <a:pt x="993" y="368"/>
                    <a:pt x="961" y="312"/>
                    <a:pt x="961" y="249"/>
                  </a:cubicBezTo>
                  <a:cubicBezTo>
                    <a:pt x="961" y="202"/>
                    <a:pt x="989" y="137"/>
                    <a:pt x="1046" y="137"/>
                  </a:cubicBezTo>
                  <a:cubicBezTo>
                    <a:pt x="1082" y="137"/>
                    <a:pt x="1092" y="154"/>
                    <a:pt x="1102" y="154"/>
                  </a:cubicBezTo>
                  <a:cubicBezTo>
                    <a:pt x="1118" y="154"/>
                    <a:pt x="1125" y="145"/>
                    <a:pt x="1125" y="132"/>
                  </a:cubicBezTo>
                  <a:cubicBezTo>
                    <a:pt x="1125" y="115"/>
                    <a:pt x="1089" y="101"/>
                    <a:pt x="1051" y="101"/>
                  </a:cubicBezTo>
                  <a:cubicBezTo>
                    <a:pt x="966" y="101"/>
                    <a:pt x="918" y="178"/>
                    <a:pt x="918" y="253"/>
                  </a:cubicBezTo>
                  <a:cubicBezTo>
                    <a:pt x="918" y="328"/>
                    <a:pt x="962" y="405"/>
                    <a:pt x="1046" y="405"/>
                  </a:cubicBezTo>
                  <a:cubicBezTo>
                    <a:pt x="1085" y="405"/>
                    <a:pt x="1123" y="393"/>
                    <a:pt x="1123" y="369"/>
                  </a:cubicBezTo>
                  <a:cubicBezTo>
                    <a:pt x="1123" y="359"/>
                    <a:pt x="1113" y="352"/>
                    <a:pt x="1106" y="352"/>
                  </a:cubicBezTo>
                  <a:cubicBezTo>
                    <a:pt x="1095" y="352"/>
                    <a:pt x="1082" y="368"/>
                    <a:pt x="1046" y="368"/>
                  </a:cubicBezTo>
                  <a:moveTo>
                    <a:pt x="1221" y="126"/>
                  </a:moveTo>
                  <a:cubicBezTo>
                    <a:pt x="1221" y="109"/>
                    <a:pt x="1214" y="101"/>
                    <a:pt x="1201" y="101"/>
                  </a:cubicBezTo>
                  <a:cubicBezTo>
                    <a:pt x="1188" y="101"/>
                    <a:pt x="1181" y="109"/>
                    <a:pt x="1181" y="126"/>
                  </a:cubicBezTo>
                  <a:cubicBezTo>
                    <a:pt x="1181" y="379"/>
                    <a:pt x="1181" y="379"/>
                    <a:pt x="1181" y="379"/>
                  </a:cubicBezTo>
                  <a:cubicBezTo>
                    <a:pt x="1181" y="396"/>
                    <a:pt x="1188" y="405"/>
                    <a:pt x="1201" y="405"/>
                  </a:cubicBezTo>
                  <a:cubicBezTo>
                    <a:pt x="1214" y="405"/>
                    <a:pt x="1221" y="396"/>
                    <a:pt x="1221" y="379"/>
                  </a:cubicBezTo>
                  <a:lnTo>
                    <a:pt x="1221" y="126"/>
                  </a:lnTo>
                  <a:close/>
                  <a:moveTo>
                    <a:pt x="1174" y="27"/>
                  </a:moveTo>
                  <a:cubicBezTo>
                    <a:pt x="1174" y="42"/>
                    <a:pt x="1186" y="55"/>
                    <a:pt x="1201" y="55"/>
                  </a:cubicBezTo>
                  <a:cubicBezTo>
                    <a:pt x="1216" y="55"/>
                    <a:pt x="1229" y="42"/>
                    <a:pt x="1229" y="27"/>
                  </a:cubicBezTo>
                  <a:cubicBezTo>
                    <a:pt x="1229" y="12"/>
                    <a:pt x="1216" y="0"/>
                    <a:pt x="1201" y="0"/>
                  </a:cubicBezTo>
                  <a:cubicBezTo>
                    <a:pt x="1186" y="0"/>
                    <a:pt x="1174" y="12"/>
                    <a:pt x="1174" y="27"/>
                  </a:cubicBezTo>
                  <a:moveTo>
                    <a:pt x="1492" y="145"/>
                  </a:moveTo>
                  <a:cubicBezTo>
                    <a:pt x="1491" y="145"/>
                    <a:pt x="1491" y="145"/>
                    <a:pt x="1491" y="145"/>
                  </a:cubicBezTo>
                  <a:cubicBezTo>
                    <a:pt x="1468" y="115"/>
                    <a:pt x="1442" y="101"/>
                    <a:pt x="1407" y="101"/>
                  </a:cubicBezTo>
                  <a:cubicBezTo>
                    <a:pt x="1321" y="101"/>
                    <a:pt x="1280" y="178"/>
                    <a:pt x="1280" y="253"/>
                  </a:cubicBezTo>
                  <a:cubicBezTo>
                    <a:pt x="1280" y="337"/>
                    <a:pt x="1323" y="405"/>
                    <a:pt x="1408" y="405"/>
                  </a:cubicBezTo>
                  <a:cubicBezTo>
                    <a:pt x="1443" y="405"/>
                    <a:pt x="1473" y="390"/>
                    <a:pt x="1491" y="361"/>
                  </a:cubicBezTo>
                  <a:cubicBezTo>
                    <a:pt x="1492" y="361"/>
                    <a:pt x="1492" y="361"/>
                    <a:pt x="1492" y="361"/>
                  </a:cubicBezTo>
                  <a:cubicBezTo>
                    <a:pt x="1492" y="379"/>
                    <a:pt x="1492" y="379"/>
                    <a:pt x="1492" y="379"/>
                  </a:cubicBezTo>
                  <a:cubicBezTo>
                    <a:pt x="1492" y="396"/>
                    <a:pt x="1500" y="405"/>
                    <a:pt x="1512" y="405"/>
                  </a:cubicBezTo>
                  <a:cubicBezTo>
                    <a:pt x="1525" y="405"/>
                    <a:pt x="1533" y="396"/>
                    <a:pt x="1533" y="379"/>
                  </a:cubicBezTo>
                  <a:cubicBezTo>
                    <a:pt x="1533" y="126"/>
                    <a:pt x="1533" y="126"/>
                    <a:pt x="1533" y="126"/>
                  </a:cubicBezTo>
                  <a:cubicBezTo>
                    <a:pt x="1533" y="109"/>
                    <a:pt x="1525" y="101"/>
                    <a:pt x="1512" y="101"/>
                  </a:cubicBezTo>
                  <a:cubicBezTo>
                    <a:pt x="1500" y="101"/>
                    <a:pt x="1492" y="109"/>
                    <a:pt x="1492" y="126"/>
                  </a:cubicBezTo>
                  <a:lnTo>
                    <a:pt x="1492" y="145"/>
                  </a:lnTo>
                  <a:close/>
                  <a:moveTo>
                    <a:pt x="1324" y="253"/>
                  </a:moveTo>
                  <a:cubicBezTo>
                    <a:pt x="1324" y="198"/>
                    <a:pt x="1347" y="134"/>
                    <a:pt x="1408" y="134"/>
                  </a:cubicBezTo>
                  <a:cubicBezTo>
                    <a:pt x="1471" y="134"/>
                    <a:pt x="1492" y="198"/>
                    <a:pt x="1492" y="253"/>
                  </a:cubicBezTo>
                  <a:cubicBezTo>
                    <a:pt x="1492" y="307"/>
                    <a:pt x="1471" y="371"/>
                    <a:pt x="1408" y="371"/>
                  </a:cubicBezTo>
                  <a:cubicBezTo>
                    <a:pt x="1346" y="371"/>
                    <a:pt x="1324" y="307"/>
                    <a:pt x="1324" y="2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7" name="Freeform 143">
              <a:extLst>
                <a:ext uri="{FF2B5EF4-FFF2-40B4-BE49-F238E27FC236}">
                  <a16:creationId xmlns:a16="http://schemas.microsoft.com/office/drawing/2014/main" id="{4F1AC8E4-22A4-457D-973E-E9EED9538486}"/>
                </a:ext>
              </a:extLst>
            </p:cNvPr>
            <p:cNvSpPr>
              <a:spLocks noEditPoints="1"/>
            </p:cNvSpPr>
            <p:nvPr/>
          </p:nvSpPr>
          <p:spPr bwMode="auto">
            <a:xfrm>
              <a:off x="5480" y="3870"/>
              <a:ext cx="3698" cy="419"/>
            </a:xfrm>
            <a:custGeom>
              <a:avLst/>
              <a:gdLst>
                <a:gd name="T0" fmla="*/ 44 w 1558"/>
                <a:gd name="T1" fmla="*/ 136 h 176"/>
                <a:gd name="T2" fmla="*/ 87 w 1558"/>
                <a:gd name="T3" fmla="*/ 127 h 176"/>
                <a:gd name="T4" fmla="*/ 15 w 1558"/>
                <a:gd name="T5" fmla="*/ 83 h 176"/>
                <a:gd name="T6" fmla="*/ 140 w 1558"/>
                <a:gd name="T7" fmla="*/ 31 h 176"/>
                <a:gd name="T8" fmla="*/ 142 w 1558"/>
                <a:gd name="T9" fmla="*/ 124 h 176"/>
                <a:gd name="T10" fmla="*/ 154 w 1558"/>
                <a:gd name="T11" fmla="*/ 78 h 176"/>
                <a:gd name="T12" fmla="*/ 177 w 1558"/>
                <a:gd name="T13" fmla="*/ 47 h 176"/>
                <a:gd name="T14" fmla="*/ 236 w 1558"/>
                <a:gd name="T15" fmla="*/ 91 h 176"/>
                <a:gd name="T16" fmla="*/ 227 w 1558"/>
                <a:gd name="T17" fmla="*/ 136 h 176"/>
                <a:gd name="T18" fmla="*/ 229 w 1558"/>
                <a:gd name="T19" fmla="*/ 43 h 176"/>
                <a:gd name="T20" fmla="*/ 366 w 1558"/>
                <a:gd name="T21" fmla="*/ 81 h 176"/>
                <a:gd name="T22" fmla="*/ 358 w 1558"/>
                <a:gd name="T23" fmla="*/ 108 h 176"/>
                <a:gd name="T24" fmla="*/ 322 w 1558"/>
                <a:gd name="T25" fmla="*/ 43 h 176"/>
                <a:gd name="T26" fmla="*/ 416 w 1558"/>
                <a:gd name="T27" fmla="*/ 38 h 176"/>
                <a:gd name="T28" fmla="*/ 387 w 1558"/>
                <a:gd name="T29" fmla="*/ 10 h 176"/>
                <a:gd name="T30" fmla="*/ 387 w 1558"/>
                <a:gd name="T31" fmla="*/ 44 h 176"/>
                <a:gd name="T32" fmla="*/ 551 w 1558"/>
                <a:gd name="T33" fmla="*/ 70 h 176"/>
                <a:gd name="T34" fmla="*/ 611 w 1558"/>
                <a:gd name="T35" fmla="*/ 127 h 176"/>
                <a:gd name="T36" fmla="*/ 491 w 1558"/>
                <a:gd name="T37" fmla="*/ 45 h 176"/>
                <a:gd name="T38" fmla="*/ 476 w 1558"/>
                <a:gd name="T39" fmla="*/ 127 h 176"/>
                <a:gd name="T40" fmla="*/ 537 w 1558"/>
                <a:gd name="T41" fmla="*/ 70 h 176"/>
                <a:gd name="T42" fmla="*/ 705 w 1558"/>
                <a:gd name="T43" fmla="*/ 46 h 176"/>
                <a:gd name="T44" fmla="*/ 704 w 1558"/>
                <a:gd name="T45" fmla="*/ 121 h 176"/>
                <a:gd name="T46" fmla="*/ 718 w 1558"/>
                <a:gd name="T47" fmla="*/ 40 h 176"/>
                <a:gd name="T48" fmla="*/ 676 w 1558"/>
                <a:gd name="T49" fmla="*/ 43 h 176"/>
                <a:gd name="T50" fmla="*/ 783 w 1558"/>
                <a:gd name="T51" fmla="*/ 44 h 176"/>
                <a:gd name="T52" fmla="*/ 822 w 1558"/>
                <a:gd name="T53" fmla="*/ 68 h 176"/>
                <a:gd name="T54" fmla="*/ 751 w 1558"/>
                <a:gd name="T55" fmla="*/ 31 h 176"/>
                <a:gd name="T56" fmla="*/ 758 w 1558"/>
                <a:gd name="T57" fmla="*/ 70 h 176"/>
                <a:gd name="T58" fmla="*/ 886 w 1558"/>
                <a:gd name="T59" fmla="*/ 136 h 176"/>
                <a:gd name="T60" fmla="*/ 929 w 1558"/>
                <a:gd name="T61" fmla="*/ 127 h 176"/>
                <a:gd name="T62" fmla="*/ 857 w 1558"/>
                <a:gd name="T63" fmla="*/ 83 h 176"/>
                <a:gd name="T64" fmla="*/ 1022 w 1558"/>
                <a:gd name="T65" fmla="*/ 46 h 176"/>
                <a:gd name="T66" fmla="*/ 1022 w 1558"/>
                <a:gd name="T67" fmla="*/ 120 h 176"/>
                <a:gd name="T68" fmla="*/ 952 w 1558"/>
                <a:gd name="T69" fmla="*/ 158 h 176"/>
                <a:gd name="T70" fmla="*/ 1022 w 1558"/>
                <a:gd name="T71" fmla="*/ 40 h 176"/>
                <a:gd name="T72" fmla="*/ 1023 w 1558"/>
                <a:gd name="T73" fmla="*/ 93 h 176"/>
                <a:gd name="T74" fmla="*/ 1101 w 1558"/>
                <a:gd name="T75" fmla="*/ 31 h 176"/>
                <a:gd name="T76" fmla="*/ 1102 w 1558"/>
                <a:gd name="T77" fmla="*/ 124 h 176"/>
                <a:gd name="T78" fmla="*/ 1129 w 1558"/>
                <a:gd name="T79" fmla="*/ 78 h 176"/>
                <a:gd name="T80" fmla="*/ 1283 w 1558"/>
                <a:gd name="T81" fmla="*/ 127 h 176"/>
                <a:gd name="T82" fmla="*/ 1230 w 1558"/>
                <a:gd name="T83" fmla="*/ 49 h 176"/>
                <a:gd name="T84" fmla="*/ 1169 w 1558"/>
                <a:gd name="T85" fmla="*/ 31 h 176"/>
                <a:gd name="T86" fmla="*/ 1176 w 1558"/>
                <a:gd name="T87" fmla="*/ 70 h 176"/>
                <a:gd name="T88" fmla="*/ 1236 w 1558"/>
                <a:gd name="T89" fmla="*/ 127 h 176"/>
                <a:gd name="T90" fmla="*/ 1317 w 1558"/>
                <a:gd name="T91" fmla="*/ 83 h 176"/>
                <a:gd name="T92" fmla="*/ 1332 w 1558"/>
                <a:gd name="T93" fmla="*/ 90 h 176"/>
                <a:gd name="T94" fmla="*/ 1332 w 1558"/>
                <a:gd name="T95" fmla="*/ 78 h 176"/>
                <a:gd name="T96" fmla="*/ 1493 w 1558"/>
                <a:gd name="T97" fmla="*/ 136 h 176"/>
                <a:gd name="T98" fmla="*/ 1436 w 1558"/>
                <a:gd name="T99" fmla="*/ 45 h 176"/>
                <a:gd name="T100" fmla="*/ 1429 w 1558"/>
                <a:gd name="T101" fmla="*/ 136 h 176"/>
                <a:gd name="T102" fmla="*/ 1558 w 1558"/>
                <a:gd name="T103" fmla="*/ 38 h 176"/>
                <a:gd name="T104" fmla="*/ 1529 w 1558"/>
                <a:gd name="T105" fmla="*/ 10 h 176"/>
                <a:gd name="T106" fmla="*/ 1529 w 1558"/>
                <a:gd name="T107"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58" h="176">
                  <a:moveTo>
                    <a:pt x="73" y="46"/>
                  </a:moveTo>
                  <a:cubicBezTo>
                    <a:pt x="73" y="46"/>
                    <a:pt x="73" y="46"/>
                    <a:pt x="73" y="46"/>
                  </a:cubicBezTo>
                  <a:cubicBezTo>
                    <a:pt x="65" y="36"/>
                    <a:pt x="56" y="31"/>
                    <a:pt x="44" y="31"/>
                  </a:cubicBezTo>
                  <a:cubicBezTo>
                    <a:pt x="14" y="31"/>
                    <a:pt x="0" y="58"/>
                    <a:pt x="0" y="83"/>
                  </a:cubicBezTo>
                  <a:cubicBezTo>
                    <a:pt x="0" y="112"/>
                    <a:pt x="15" y="136"/>
                    <a:pt x="44" y="136"/>
                  </a:cubicBezTo>
                  <a:cubicBezTo>
                    <a:pt x="56" y="136"/>
                    <a:pt x="66" y="131"/>
                    <a:pt x="73" y="121"/>
                  </a:cubicBezTo>
                  <a:cubicBezTo>
                    <a:pt x="73" y="121"/>
                    <a:pt x="73" y="121"/>
                    <a:pt x="73" y="121"/>
                  </a:cubicBezTo>
                  <a:cubicBezTo>
                    <a:pt x="73" y="127"/>
                    <a:pt x="73" y="127"/>
                    <a:pt x="73" y="127"/>
                  </a:cubicBezTo>
                  <a:cubicBezTo>
                    <a:pt x="73" y="133"/>
                    <a:pt x="76" y="136"/>
                    <a:pt x="80" y="136"/>
                  </a:cubicBezTo>
                  <a:cubicBezTo>
                    <a:pt x="84" y="136"/>
                    <a:pt x="87" y="133"/>
                    <a:pt x="87" y="127"/>
                  </a:cubicBezTo>
                  <a:cubicBezTo>
                    <a:pt x="87" y="40"/>
                    <a:pt x="87" y="40"/>
                    <a:pt x="87" y="40"/>
                  </a:cubicBezTo>
                  <a:cubicBezTo>
                    <a:pt x="87" y="34"/>
                    <a:pt x="84" y="31"/>
                    <a:pt x="80" y="31"/>
                  </a:cubicBezTo>
                  <a:cubicBezTo>
                    <a:pt x="76" y="31"/>
                    <a:pt x="73" y="34"/>
                    <a:pt x="73" y="40"/>
                  </a:cubicBezTo>
                  <a:lnTo>
                    <a:pt x="73" y="46"/>
                  </a:lnTo>
                  <a:close/>
                  <a:moveTo>
                    <a:pt x="15" y="83"/>
                  </a:moveTo>
                  <a:cubicBezTo>
                    <a:pt x="15" y="65"/>
                    <a:pt x="23" y="43"/>
                    <a:pt x="44" y="43"/>
                  </a:cubicBezTo>
                  <a:cubicBezTo>
                    <a:pt x="66" y="43"/>
                    <a:pt x="73" y="65"/>
                    <a:pt x="73" y="83"/>
                  </a:cubicBezTo>
                  <a:cubicBezTo>
                    <a:pt x="73" y="102"/>
                    <a:pt x="66" y="124"/>
                    <a:pt x="44" y="124"/>
                  </a:cubicBezTo>
                  <a:cubicBezTo>
                    <a:pt x="23" y="124"/>
                    <a:pt x="15" y="102"/>
                    <a:pt x="15" y="83"/>
                  </a:cubicBezTo>
                  <a:moveTo>
                    <a:pt x="140" y="31"/>
                  </a:moveTo>
                  <a:cubicBezTo>
                    <a:pt x="125" y="31"/>
                    <a:pt x="108" y="41"/>
                    <a:pt x="108" y="58"/>
                  </a:cubicBezTo>
                  <a:cubicBezTo>
                    <a:pt x="108" y="71"/>
                    <a:pt x="116" y="77"/>
                    <a:pt x="126" y="81"/>
                  </a:cubicBezTo>
                  <a:cubicBezTo>
                    <a:pt x="150" y="91"/>
                    <a:pt x="150" y="91"/>
                    <a:pt x="150" y="91"/>
                  </a:cubicBezTo>
                  <a:cubicBezTo>
                    <a:pt x="158" y="94"/>
                    <a:pt x="164" y="98"/>
                    <a:pt x="164" y="107"/>
                  </a:cubicBezTo>
                  <a:cubicBezTo>
                    <a:pt x="164" y="116"/>
                    <a:pt x="155" y="124"/>
                    <a:pt x="142" y="124"/>
                  </a:cubicBezTo>
                  <a:cubicBezTo>
                    <a:pt x="124" y="124"/>
                    <a:pt x="118" y="110"/>
                    <a:pt x="111" y="110"/>
                  </a:cubicBezTo>
                  <a:cubicBezTo>
                    <a:pt x="108" y="110"/>
                    <a:pt x="105" y="114"/>
                    <a:pt x="105" y="116"/>
                  </a:cubicBezTo>
                  <a:cubicBezTo>
                    <a:pt x="105" y="123"/>
                    <a:pt x="119" y="136"/>
                    <a:pt x="142" y="136"/>
                  </a:cubicBezTo>
                  <a:cubicBezTo>
                    <a:pt x="163" y="136"/>
                    <a:pt x="179" y="124"/>
                    <a:pt x="179" y="106"/>
                  </a:cubicBezTo>
                  <a:cubicBezTo>
                    <a:pt x="179" y="90"/>
                    <a:pt x="168" y="83"/>
                    <a:pt x="154" y="78"/>
                  </a:cubicBezTo>
                  <a:cubicBezTo>
                    <a:pt x="133" y="69"/>
                    <a:pt x="133" y="69"/>
                    <a:pt x="133" y="69"/>
                  </a:cubicBezTo>
                  <a:cubicBezTo>
                    <a:pt x="126" y="66"/>
                    <a:pt x="123" y="62"/>
                    <a:pt x="123" y="57"/>
                  </a:cubicBezTo>
                  <a:cubicBezTo>
                    <a:pt x="123" y="47"/>
                    <a:pt x="134" y="43"/>
                    <a:pt x="143" y="43"/>
                  </a:cubicBezTo>
                  <a:cubicBezTo>
                    <a:pt x="157" y="43"/>
                    <a:pt x="164" y="54"/>
                    <a:pt x="170" y="54"/>
                  </a:cubicBezTo>
                  <a:cubicBezTo>
                    <a:pt x="175" y="54"/>
                    <a:pt x="177" y="50"/>
                    <a:pt x="177" y="47"/>
                  </a:cubicBezTo>
                  <a:cubicBezTo>
                    <a:pt x="177" y="39"/>
                    <a:pt x="160" y="31"/>
                    <a:pt x="140" y="31"/>
                  </a:cubicBezTo>
                  <a:moveTo>
                    <a:pt x="226" y="31"/>
                  </a:moveTo>
                  <a:cubicBezTo>
                    <a:pt x="210" y="31"/>
                    <a:pt x="194" y="41"/>
                    <a:pt x="194" y="58"/>
                  </a:cubicBezTo>
                  <a:cubicBezTo>
                    <a:pt x="194" y="71"/>
                    <a:pt x="201" y="77"/>
                    <a:pt x="212" y="81"/>
                  </a:cubicBezTo>
                  <a:cubicBezTo>
                    <a:pt x="236" y="91"/>
                    <a:pt x="236" y="91"/>
                    <a:pt x="236" y="91"/>
                  </a:cubicBezTo>
                  <a:cubicBezTo>
                    <a:pt x="243" y="94"/>
                    <a:pt x="250" y="98"/>
                    <a:pt x="250" y="107"/>
                  </a:cubicBezTo>
                  <a:cubicBezTo>
                    <a:pt x="250" y="116"/>
                    <a:pt x="241" y="124"/>
                    <a:pt x="228" y="124"/>
                  </a:cubicBezTo>
                  <a:cubicBezTo>
                    <a:pt x="210" y="124"/>
                    <a:pt x="203" y="110"/>
                    <a:pt x="197" y="110"/>
                  </a:cubicBezTo>
                  <a:cubicBezTo>
                    <a:pt x="193" y="110"/>
                    <a:pt x="190" y="114"/>
                    <a:pt x="190" y="116"/>
                  </a:cubicBezTo>
                  <a:cubicBezTo>
                    <a:pt x="190" y="123"/>
                    <a:pt x="205" y="136"/>
                    <a:pt x="227" y="136"/>
                  </a:cubicBezTo>
                  <a:cubicBezTo>
                    <a:pt x="249" y="136"/>
                    <a:pt x="265" y="124"/>
                    <a:pt x="265" y="106"/>
                  </a:cubicBezTo>
                  <a:cubicBezTo>
                    <a:pt x="265" y="90"/>
                    <a:pt x="253" y="83"/>
                    <a:pt x="239" y="78"/>
                  </a:cubicBezTo>
                  <a:cubicBezTo>
                    <a:pt x="218" y="69"/>
                    <a:pt x="218" y="69"/>
                    <a:pt x="218" y="69"/>
                  </a:cubicBezTo>
                  <a:cubicBezTo>
                    <a:pt x="211" y="66"/>
                    <a:pt x="209" y="62"/>
                    <a:pt x="209" y="57"/>
                  </a:cubicBezTo>
                  <a:cubicBezTo>
                    <a:pt x="209" y="47"/>
                    <a:pt x="219" y="43"/>
                    <a:pt x="229" y="43"/>
                  </a:cubicBezTo>
                  <a:cubicBezTo>
                    <a:pt x="243" y="43"/>
                    <a:pt x="250" y="54"/>
                    <a:pt x="255" y="54"/>
                  </a:cubicBezTo>
                  <a:cubicBezTo>
                    <a:pt x="261" y="54"/>
                    <a:pt x="262" y="50"/>
                    <a:pt x="262" y="47"/>
                  </a:cubicBezTo>
                  <a:cubicBezTo>
                    <a:pt x="263" y="39"/>
                    <a:pt x="246" y="31"/>
                    <a:pt x="226" y="31"/>
                  </a:cubicBezTo>
                  <a:moveTo>
                    <a:pt x="357" y="90"/>
                  </a:moveTo>
                  <a:cubicBezTo>
                    <a:pt x="365" y="90"/>
                    <a:pt x="366" y="85"/>
                    <a:pt x="366" y="81"/>
                  </a:cubicBezTo>
                  <a:cubicBezTo>
                    <a:pt x="366" y="55"/>
                    <a:pt x="352" y="31"/>
                    <a:pt x="323" y="31"/>
                  </a:cubicBezTo>
                  <a:cubicBezTo>
                    <a:pt x="294" y="31"/>
                    <a:pt x="278" y="58"/>
                    <a:pt x="278" y="83"/>
                  </a:cubicBezTo>
                  <a:cubicBezTo>
                    <a:pt x="278" y="109"/>
                    <a:pt x="292" y="136"/>
                    <a:pt x="325" y="136"/>
                  </a:cubicBezTo>
                  <a:cubicBezTo>
                    <a:pt x="349" y="136"/>
                    <a:pt x="365" y="121"/>
                    <a:pt x="365" y="115"/>
                  </a:cubicBezTo>
                  <a:cubicBezTo>
                    <a:pt x="365" y="110"/>
                    <a:pt x="362" y="108"/>
                    <a:pt x="358" y="108"/>
                  </a:cubicBezTo>
                  <a:cubicBezTo>
                    <a:pt x="352" y="108"/>
                    <a:pt x="346" y="124"/>
                    <a:pt x="324" y="124"/>
                  </a:cubicBezTo>
                  <a:cubicBezTo>
                    <a:pt x="306" y="124"/>
                    <a:pt x="294" y="107"/>
                    <a:pt x="293" y="90"/>
                  </a:cubicBezTo>
                  <a:lnTo>
                    <a:pt x="357" y="90"/>
                  </a:lnTo>
                  <a:close/>
                  <a:moveTo>
                    <a:pt x="293" y="78"/>
                  </a:moveTo>
                  <a:cubicBezTo>
                    <a:pt x="294" y="61"/>
                    <a:pt x="304" y="43"/>
                    <a:pt x="322" y="43"/>
                  </a:cubicBezTo>
                  <a:cubicBezTo>
                    <a:pt x="341" y="43"/>
                    <a:pt x="351" y="61"/>
                    <a:pt x="351" y="78"/>
                  </a:cubicBezTo>
                  <a:lnTo>
                    <a:pt x="293" y="78"/>
                  </a:lnTo>
                  <a:close/>
                  <a:moveTo>
                    <a:pt x="401" y="44"/>
                  </a:moveTo>
                  <a:cubicBezTo>
                    <a:pt x="410" y="44"/>
                    <a:pt x="410" y="44"/>
                    <a:pt x="410" y="44"/>
                  </a:cubicBezTo>
                  <a:cubicBezTo>
                    <a:pt x="415" y="44"/>
                    <a:pt x="416" y="40"/>
                    <a:pt x="416" y="38"/>
                  </a:cubicBezTo>
                  <a:cubicBezTo>
                    <a:pt x="416" y="36"/>
                    <a:pt x="415" y="32"/>
                    <a:pt x="410" y="32"/>
                  </a:cubicBezTo>
                  <a:cubicBezTo>
                    <a:pt x="401" y="32"/>
                    <a:pt x="401" y="32"/>
                    <a:pt x="401" y="32"/>
                  </a:cubicBezTo>
                  <a:cubicBezTo>
                    <a:pt x="401" y="10"/>
                    <a:pt x="401" y="10"/>
                    <a:pt x="401" y="10"/>
                  </a:cubicBezTo>
                  <a:cubicBezTo>
                    <a:pt x="401" y="4"/>
                    <a:pt x="399" y="0"/>
                    <a:pt x="394" y="0"/>
                  </a:cubicBezTo>
                  <a:cubicBezTo>
                    <a:pt x="390" y="0"/>
                    <a:pt x="387" y="4"/>
                    <a:pt x="387" y="10"/>
                  </a:cubicBezTo>
                  <a:cubicBezTo>
                    <a:pt x="387" y="32"/>
                    <a:pt x="387" y="32"/>
                    <a:pt x="387" y="32"/>
                  </a:cubicBezTo>
                  <a:cubicBezTo>
                    <a:pt x="378" y="32"/>
                    <a:pt x="378" y="32"/>
                    <a:pt x="378" y="32"/>
                  </a:cubicBezTo>
                  <a:cubicBezTo>
                    <a:pt x="374" y="32"/>
                    <a:pt x="372" y="36"/>
                    <a:pt x="372" y="38"/>
                  </a:cubicBezTo>
                  <a:cubicBezTo>
                    <a:pt x="372" y="40"/>
                    <a:pt x="374" y="44"/>
                    <a:pt x="378" y="44"/>
                  </a:cubicBezTo>
                  <a:cubicBezTo>
                    <a:pt x="387" y="44"/>
                    <a:pt x="387" y="44"/>
                    <a:pt x="387" y="44"/>
                  </a:cubicBezTo>
                  <a:cubicBezTo>
                    <a:pt x="387" y="127"/>
                    <a:pt x="387" y="127"/>
                    <a:pt x="387" y="127"/>
                  </a:cubicBezTo>
                  <a:cubicBezTo>
                    <a:pt x="387" y="133"/>
                    <a:pt x="390" y="136"/>
                    <a:pt x="394" y="136"/>
                  </a:cubicBezTo>
                  <a:cubicBezTo>
                    <a:pt x="399" y="136"/>
                    <a:pt x="401" y="133"/>
                    <a:pt x="401" y="127"/>
                  </a:cubicBezTo>
                  <a:lnTo>
                    <a:pt x="401" y="44"/>
                  </a:lnTo>
                  <a:close/>
                  <a:moveTo>
                    <a:pt x="551" y="70"/>
                  </a:moveTo>
                  <a:cubicBezTo>
                    <a:pt x="551" y="53"/>
                    <a:pt x="563" y="44"/>
                    <a:pt x="574" y="44"/>
                  </a:cubicBezTo>
                  <a:cubicBezTo>
                    <a:pt x="585" y="44"/>
                    <a:pt x="597" y="48"/>
                    <a:pt x="597" y="70"/>
                  </a:cubicBezTo>
                  <a:cubicBezTo>
                    <a:pt x="597" y="127"/>
                    <a:pt x="597" y="127"/>
                    <a:pt x="597" y="127"/>
                  </a:cubicBezTo>
                  <a:cubicBezTo>
                    <a:pt x="597" y="133"/>
                    <a:pt x="600" y="136"/>
                    <a:pt x="604" y="136"/>
                  </a:cubicBezTo>
                  <a:cubicBezTo>
                    <a:pt x="609" y="136"/>
                    <a:pt x="611" y="133"/>
                    <a:pt x="611" y="127"/>
                  </a:cubicBezTo>
                  <a:cubicBezTo>
                    <a:pt x="611" y="68"/>
                    <a:pt x="611" y="68"/>
                    <a:pt x="611" y="68"/>
                  </a:cubicBezTo>
                  <a:cubicBezTo>
                    <a:pt x="611" y="43"/>
                    <a:pt x="593" y="31"/>
                    <a:pt x="574" y="31"/>
                  </a:cubicBezTo>
                  <a:cubicBezTo>
                    <a:pt x="563" y="31"/>
                    <a:pt x="551" y="37"/>
                    <a:pt x="544" y="49"/>
                  </a:cubicBezTo>
                  <a:cubicBezTo>
                    <a:pt x="540" y="38"/>
                    <a:pt x="529" y="31"/>
                    <a:pt x="517" y="31"/>
                  </a:cubicBezTo>
                  <a:cubicBezTo>
                    <a:pt x="504" y="31"/>
                    <a:pt x="496" y="37"/>
                    <a:pt x="491" y="45"/>
                  </a:cubicBezTo>
                  <a:cubicBezTo>
                    <a:pt x="490" y="45"/>
                    <a:pt x="490" y="45"/>
                    <a:pt x="490" y="45"/>
                  </a:cubicBezTo>
                  <a:cubicBezTo>
                    <a:pt x="490" y="40"/>
                    <a:pt x="490" y="40"/>
                    <a:pt x="490" y="40"/>
                  </a:cubicBezTo>
                  <a:cubicBezTo>
                    <a:pt x="490" y="34"/>
                    <a:pt x="488" y="31"/>
                    <a:pt x="483" y="31"/>
                  </a:cubicBezTo>
                  <a:cubicBezTo>
                    <a:pt x="479" y="31"/>
                    <a:pt x="476" y="34"/>
                    <a:pt x="476" y="40"/>
                  </a:cubicBezTo>
                  <a:cubicBezTo>
                    <a:pt x="476" y="127"/>
                    <a:pt x="476" y="127"/>
                    <a:pt x="476" y="127"/>
                  </a:cubicBezTo>
                  <a:cubicBezTo>
                    <a:pt x="476" y="133"/>
                    <a:pt x="479" y="136"/>
                    <a:pt x="483" y="136"/>
                  </a:cubicBezTo>
                  <a:cubicBezTo>
                    <a:pt x="488" y="136"/>
                    <a:pt x="490" y="133"/>
                    <a:pt x="490" y="127"/>
                  </a:cubicBezTo>
                  <a:cubicBezTo>
                    <a:pt x="490" y="70"/>
                    <a:pt x="490" y="70"/>
                    <a:pt x="490" y="70"/>
                  </a:cubicBezTo>
                  <a:cubicBezTo>
                    <a:pt x="490" y="53"/>
                    <a:pt x="502" y="44"/>
                    <a:pt x="514" y="44"/>
                  </a:cubicBezTo>
                  <a:cubicBezTo>
                    <a:pt x="524" y="44"/>
                    <a:pt x="537" y="48"/>
                    <a:pt x="537" y="70"/>
                  </a:cubicBezTo>
                  <a:cubicBezTo>
                    <a:pt x="537" y="127"/>
                    <a:pt x="537" y="127"/>
                    <a:pt x="537" y="127"/>
                  </a:cubicBezTo>
                  <a:cubicBezTo>
                    <a:pt x="537" y="133"/>
                    <a:pt x="539" y="136"/>
                    <a:pt x="544" y="136"/>
                  </a:cubicBezTo>
                  <a:cubicBezTo>
                    <a:pt x="548" y="136"/>
                    <a:pt x="551" y="133"/>
                    <a:pt x="551" y="127"/>
                  </a:cubicBezTo>
                  <a:lnTo>
                    <a:pt x="551" y="70"/>
                  </a:lnTo>
                  <a:close/>
                  <a:moveTo>
                    <a:pt x="705" y="46"/>
                  </a:moveTo>
                  <a:cubicBezTo>
                    <a:pt x="704" y="46"/>
                    <a:pt x="704" y="46"/>
                    <a:pt x="704" y="46"/>
                  </a:cubicBezTo>
                  <a:cubicBezTo>
                    <a:pt x="696" y="36"/>
                    <a:pt x="687" y="31"/>
                    <a:pt x="675" y="31"/>
                  </a:cubicBezTo>
                  <a:cubicBezTo>
                    <a:pt x="646" y="31"/>
                    <a:pt x="631" y="58"/>
                    <a:pt x="631" y="83"/>
                  </a:cubicBezTo>
                  <a:cubicBezTo>
                    <a:pt x="631" y="112"/>
                    <a:pt x="646" y="136"/>
                    <a:pt x="676" y="136"/>
                  </a:cubicBezTo>
                  <a:cubicBezTo>
                    <a:pt x="688" y="136"/>
                    <a:pt x="698" y="131"/>
                    <a:pt x="704" y="121"/>
                  </a:cubicBezTo>
                  <a:cubicBezTo>
                    <a:pt x="705" y="121"/>
                    <a:pt x="705" y="121"/>
                    <a:pt x="705" y="121"/>
                  </a:cubicBezTo>
                  <a:cubicBezTo>
                    <a:pt x="705" y="127"/>
                    <a:pt x="705" y="127"/>
                    <a:pt x="705" y="127"/>
                  </a:cubicBezTo>
                  <a:cubicBezTo>
                    <a:pt x="705" y="133"/>
                    <a:pt x="707" y="136"/>
                    <a:pt x="712" y="136"/>
                  </a:cubicBezTo>
                  <a:cubicBezTo>
                    <a:pt x="716" y="136"/>
                    <a:pt x="718" y="133"/>
                    <a:pt x="718" y="127"/>
                  </a:cubicBezTo>
                  <a:cubicBezTo>
                    <a:pt x="718" y="40"/>
                    <a:pt x="718" y="40"/>
                    <a:pt x="718" y="40"/>
                  </a:cubicBezTo>
                  <a:cubicBezTo>
                    <a:pt x="718" y="34"/>
                    <a:pt x="716" y="31"/>
                    <a:pt x="712" y="31"/>
                  </a:cubicBezTo>
                  <a:cubicBezTo>
                    <a:pt x="707" y="31"/>
                    <a:pt x="705" y="34"/>
                    <a:pt x="705" y="40"/>
                  </a:cubicBezTo>
                  <a:lnTo>
                    <a:pt x="705" y="46"/>
                  </a:lnTo>
                  <a:close/>
                  <a:moveTo>
                    <a:pt x="647" y="83"/>
                  </a:moveTo>
                  <a:cubicBezTo>
                    <a:pt x="647" y="65"/>
                    <a:pt x="655" y="43"/>
                    <a:pt x="676" y="43"/>
                  </a:cubicBezTo>
                  <a:cubicBezTo>
                    <a:pt x="697" y="43"/>
                    <a:pt x="705" y="65"/>
                    <a:pt x="705" y="83"/>
                  </a:cubicBezTo>
                  <a:cubicBezTo>
                    <a:pt x="705" y="102"/>
                    <a:pt x="697" y="124"/>
                    <a:pt x="676" y="124"/>
                  </a:cubicBezTo>
                  <a:cubicBezTo>
                    <a:pt x="654" y="124"/>
                    <a:pt x="647" y="102"/>
                    <a:pt x="647" y="83"/>
                  </a:cubicBezTo>
                  <a:moveTo>
                    <a:pt x="758" y="70"/>
                  </a:moveTo>
                  <a:cubicBezTo>
                    <a:pt x="758" y="53"/>
                    <a:pt x="770" y="44"/>
                    <a:pt x="783" y="44"/>
                  </a:cubicBezTo>
                  <a:cubicBezTo>
                    <a:pt x="798" y="44"/>
                    <a:pt x="808" y="53"/>
                    <a:pt x="808" y="67"/>
                  </a:cubicBezTo>
                  <a:cubicBezTo>
                    <a:pt x="808" y="127"/>
                    <a:pt x="808" y="127"/>
                    <a:pt x="808" y="127"/>
                  </a:cubicBezTo>
                  <a:cubicBezTo>
                    <a:pt x="808" y="133"/>
                    <a:pt x="810" y="136"/>
                    <a:pt x="815" y="136"/>
                  </a:cubicBezTo>
                  <a:cubicBezTo>
                    <a:pt x="819" y="136"/>
                    <a:pt x="822" y="133"/>
                    <a:pt x="822" y="127"/>
                  </a:cubicBezTo>
                  <a:cubicBezTo>
                    <a:pt x="822" y="68"/>
                    <a:pt x="822" y="68"/>
                    <a:pt x="822" y="68"/>
                  </a:cubicBezTo>
                  <a:cubicBezTo>
                    <a:pt x="822" y="43"/>
                    <a:pt x="803" y="31"/>
                    <a:pt x="785" y="31"/>
                  </a:cubicBezTo>
                  <a:cubicBezTo>
                    <a:pt x="772" y="31"/>
                    <a:pt x="763" y="37"/>
                    <a:pt x="758" y="45"/>
                  </a:cubicBezTo>
                  <a:cubicBezTo>
                    <a:pt x="758" y="45"/>
                    <a:pt x="758" y="45"/>
                    <a:pt x="758" y="45"/>
                  </a:cubicBezTo>
                  <a:cubicBezTo>
                    <a:pt x="758" y="40"/>
                    <a:pt x="758" y="40"/>
                    <a:pt x="758" y="40"/>
                  </a:cubicBezTo>
                  <a:cubicBezTo>
                    <a:pt x="758" y="34"/>
                    <a:pt x="755" y="31"/>
                    <a:pt x="751" y="31"/>
                  </a:cubicBezTo>
                  <a:cubicBezTo>
                    <a:pt x="746" y="31"/>
                    <a:pt x="744" y="34"/>
                    <a:pt x="744" y="40"/>
                  </a:cubicBezTo>
                  <a:cubicBezTo>
                    <a:pt x="744" y="127"/>
                    <a:pt x="744" y="127"/>
                    <a:pt x="744" y="127"/>
                  </a:cubicBezTo>
                  <a:cubicBezTo>
                    <a:pt x="744" y="133"/>
                    <a:pt x="746" y="136"/>
                    <a:pt x="751" y="136"/>
                  </a:cubicBezTo>
                  <a:cubicBezTo>
                    <a:pt x="755" y="136"/>
                    <a:pt x="758" y="133"/>
                    <a:pt x="758" y="127"/>
                  </a:cubicBezTo>
                  <a:lnTo>
                    <a:pt x="758" y="70"/>
                  </a:lnTo>
                  <a:close/>
                  <a:moveTo>
                    <a:pt x="915" y="46"/>
                  </a:moveTo>
                  <a:cubicBezTo>
                    <a:pt x="915" y="46"/>
                    <a:pt x="915" y="46"/>
                    <a:pt x="915" y="46"/>
                  </a:cubicBezTo>
                  <a:cubicBezTo>
                    <a:pt x="907" y="36"/>
                    <a:pt x="898" y="31"/>
                    <a:pt x="886" y="31"/>
                  </a:cubicBezTo>
                  <a:cubicBezTo>
                    <a:pt x="856" y="31"/>
                    <a:pt x="842" y="58"/>
                    <a:pt x="842" y="83"/>
                  </a:cubicBezTo>
                  <a:cubicBezTo>
                    <a:pt x="842" y="112"/>
                    <a:pt x="857" y="136"/>
                    <a:pt x="886" y="136"/>
                  </a:cubicBezTo>
                  <a:cubicBezTo>
                    <a:pt x="898" y="136"/>
                    <a:pt x="908" y="131"/>
                    <a:pt x="915" y="121"/>
                  </a:cubicBezTo>
                  <a:cubicBezTo>
                    <a:pt x="915" y="121"/>
                    <a:pt x="915" y="121"/>
                    <a:pt x="915" y="121"/>
                  </a:cubicBezTo>
                  <a:cubicBezTo>
                    <a:pt x="915" y="127"/>
                    <a:pt x="915" y="127"/>
                    <a:pt x="915" y="127"/>
                  </a:cubicBezTo>
                  <a:cubicBezTo>
                    <a:pt x="915" y="133"/>
                    <a:pt x="918" y="136"/>
                    <a:pt x="922" y="136"/>
                  </a:cubicBezTo>
                  <a:cubicBezTo>
                    <a:pt x="927" y="136"/>
                    <a:pt x="929" y="133"/>
                    <a:pt x="929" y="127"/>
                  </a:cubicBezTo>
                  <a:cubicBezTo>
                    <a:pt x="929" y="40"/>
                    <a:pt x="929" y="40"/>
                    <a:pt x="929" y="40"/>
                  </a:cubicBezTo>
                  <a:cubicBezTo>
                    <a:pt x="929" y="34"/>
                    <a:pt x="927" y="31"/>
                    <a:pt x="922" y="31"/>
                  </a:cubicBezTo>
                  <a:cubicBezTo>
                    <a:pt x="918" y="31"/>
                    <a:pt x="915" y="34"/>
                    <a:pt x="915" y="40"/>
                  </a:cubicBezTo>
                  <a:lnTo>
                    <a:pt x="915" y="46"/>
                  </a:lnTo>
                  <a:close/>
                  <a:moveTo>
                    <a:pt x="857" y="83"/>
                  </a:moveTo>
                  <a:cubicBezTo>
                    <a:pt x="857" y="65"/>
                    <a:pt x="865" y="43"/>
                    <a:pt x="886" y="43"/>
                  </a:cubicBezTo>
                  <a:cubicBezTo>
                    <a:pt x="908" y="43"/>
                    <a:pt x="915" y="65"/>
                    <a:pt x="915" y="83"/>
                  </a:cubicBezTo>
                  <a:cubicBezTo>
                    <a:pt x="915" y="102"/>
                    <a:pt x="908" y="124"/>
                    <a:pt x="886" y="124"/>
                  </a:cubicBezTo>
                  <a:cubicBezTo>
                    <a:pt x="865" y="124"/>
                    <a:pt x="857" y="102"/>
                    <a:pt x="857" y="83"/>
                  </a:cubicBezTo>
                  <a:moveTo>
                    <a:pt x="1022" y="46"/>
                  </a:moveTo>
                  <a:cubicBezTo>
                    <a:pt x="1022" y="46"/>
                    <a:pt x="1022" y="46"/>
                    <a:pt x="1022" y="46"/>
                  </a:cubicBezTo>
                  <a:cubicBezTo>
                    <a:pt x="1016" y="38"/>
                    <a:pt x="1005" y="31"/>
                    <a:pt x="993" y="31"/>
                  </a:cubicBezTo>
                  <a:cubicBezTo>
                    <a:pt x="963" y="31"/>
                    <a:pt x="949" y="58"/>
                    <a:pt x="949" y="83"/>
                  </a:cubicBezTo>
                  <a:cubicBezTo>
                    <a:pt x="949" y="112"/>
                    <a:pt x="964" y="136"/>
                    <a:pt x="993" y="136"/>
                  </a:cubicBezTo>
                  <a:cubicBezTo>
                    <a:pt x="1006" y="136"/>
                    <a:pt x="1016" y="131"/>
                    <a:pt x="1022" y="120"/>
                  </a:cubicBezTo>
                  <a:cubicBezTo>
                    <a:pt x="1022" y="120"/>
                    <a:pt x="1022" y="120"/>
                    <a:pt x="1022" y="120"/>
                  </a:cubicBezTo>
                  <a:cubicBezTo>
                    <a:pt x="1022" y="131"/>
                    <a:pt x="1022" y="131"/>
                    <a:pt x="1022" y="131"/>
                  </a:cubicBezTo>
                  <a:cubicBezTo>
                    <a:pt x="1022" y="154"/>
                    <a:pt x="1007" y="164"/>
                    <a:pt x="990" y="164"/>
                  </a:cubicBezTo>
                  <a:cubicBezTo>
                    <a:pt x="974" y="164"/>
                    <a:pt x="965" y="151"/>
                    <a:pt x="959" y="151"/>
                  </a:cubicBezTo>
                  <a:cubicBezTo>
                    <a:pt x="954" y="151"/>
                    <a:pt x="952" y="154"/>
                    <a:pt x="952" y="158"/>
                  </a:cubicBezTo>
                  <a:cubicBezTo>
                    <a:pt x="952" y="165"/>
                    <a:pt x="971" y="176"/>
                    <a:pt x="992" y="176"/>
                  </a:cubicBezTo>
                  <a:cubicBezTo>
                    <a:pt x="1014" y="176"/>
                    <a:pt x="1036" y="162"/>
                    <a:pt x="1036" y="130"/>
                  </a:cubicBezTo>
                  <a:cubicBezTo>
                    <a:pt x="1036" y="40"/>
                    <a:pt x="1036" y="40"/>
                    <a:pt x="1036" y="40"/>
                  </a:cubicBezTo>
                  <a:cubicBezTo>
                    <a:pt x="1036" y="34"/>
                    <a:pt x="1034" y="31"/>
                    <a:pt x="1029" y="31"/>
                  </a:cubicBezTo>
                  <a:cubicBezTo>
                    <a:pt x="1025" y="31"/>
                    <a:pt x="1022" y="34"/>
                    <a:pt x="1022" y="40"/>
                  </a:cubicBezTo>
                  <a:lnTo>
                    <a:pt x="1022" y="46"/>
                  </a:lnTo>
                  <a:close/>
                  <a:moveTo>
                    <a:pt x="964" y="83"/>
                  </a:moveTo>
                  <a:cubicBezTo>
                    <a:pt x="964" y="65"/>
                    <a:pt x="972" y="43"/>
                    <a:pt x="993" y="43"/>
                  </a:cubicBezTo>
                  <a:cubicBezTo>
                    <a:pt x="1012" y="43"/>
                    <a:pt x="1023" y="59"/>
                    <a:pt x="1023" y="74"/>
                  </a:cubicBezTo>
                  <a:cubicBezTo>
                    <a:pt x="1023" y="93"/>
                    <a:pt x="1023" y="93"/>
                    <a:pt x="1023" y="93"/>
                  </a:cubicBezTo>
                  <a:cubicBezTo>
                    <a:pt x="1023" y="107"/>
                    <a:pt x="1012" y="124"/>
                    <a:pt x="993" y="124"/>
                  </a:cubicBezTo>
                  <a:cubicBezTo>
                    <a:pt x="972" y="124"/>
                    <a:pt x="964" y="102"/>
                    <a:pt x="964" y="83"/>
                  </a:cubicBezTo>
                  <a:moveTo>
                    <a:pt x="1135" y="90"/>
                  </a:moveTo>
                  <a:cubicBezTo>
                    <a:pt x="1143" y="90"/>
                    <a:pt x="1144" y="85"/>
                    <a:pt x="1144" y="81"/>
                  </a:cubicBezTo>
                  <a:cubicBezTo>
                    <a:pt x="1144" y="55"/>
                    <a:pt x="1130" y="31"/>
                    <a:pt x="1101" y="31"/>
                  </a:cubicBezTo>
                  <a:cubicBezTo>
                    <a:pt x="1072" y="31"/>
                    <a:pt x="1057" y="58"/>
                    <a:pt x="1057" y="83"/>
                  </a:cubicBezTo>
                  <a:cubicBezTo>
                    <a:pt x="1057" y="109"/>
                    <a:pt x="1070" y="136"/>
                    <a:pt x="1103" y="136"/>
                  </a:cubicBezTo>
                  <a:cubicBezTo>
                    <a:pt x="1127" y="136"/>
                    <a:pt x="1143" y="121"/>
                    <a:pt x="1143" y="115"/>
                  </a:cubicBezTo>
                  <a:cubicBezTo>
                    <a:pt x="1143" y="110"/>
                    <a:pt x="1140" y="108"/>
                    <a:pt x="1136" y="108"/>
                  </a:cubicBezTo>
                  <a:cubicBezTo>
                    <a:pt x="1130" y="108"/>
                    <a:pt x="1124" y="124"/>
                    <a:pt x="1102" y="124"/>
                  </a:cubicBezTo>
                  <a:cubicBezTo>
                    <a:pt x="1084" y="124"/>
                    <a:pt x="1072" y="107"/>
                    <a:pt x="1072" y="90"/>
                  </a:cubicBezTo>
                  <a:lnTo>
                    <a:pt x="1135" y="90"/>
                  </a:lnTo>
                  <a:close/>
                  <a:moveTo>
                    <a:pt x="1072" y="78"/>
                  </a:moveTo>
                  <a:cubicBezTo>
                    <a:pt x="1072" y="61"/>
                    <a:pt x="1082" y="43"/>
                    <a:pt x="1100" y="43"/>
                  </a:cubicBezTo>
                  <a:cubicBezTo>
                    <a:pt x="1119" y="43"/>
                    <a:pt x="1129" y="61"/>
                    <a:pt x="1129" y="78"/>
                  </a:cubicBezTo>
                  <a:lnTo>
                    <a:pt x="1072" y="78"/>
                  </a:lnTo>
                  <a:close/>
                  <a:moveTo>
                    <a:pt x="1236" y="70"/>
                  </a:moveTo>
                  <a:cubicBezTo>
                    <a:pt x="1236" y="53"/>
                    <a:pt x="1249" y="44"/>
                    <a:pt x="1260" y="44"/>
                  </a:cubicBezTo>
                  <a:cubicBezTo>
                    <a:pt x="1271" y="44"/>
                    <a:pt x="1283" y="48"/>
                    <a:pt x="1283" y="70"/>
                  </a:cubicBezTo>
                  <a:cubicBezTo>
                    <a:pt x="1283" y="127"/>
                    <a:pt x="1283" y="127"/>
                    <a:pt x="1283" y="127"/>
                  </a:cubicBezTo>
                  <a:cubicBezTo>
                    <a:pt x="1283" y="133"/>
                    <a:pt x="1285" y="136"/>
                    <a:pt x="1290" y="136"/>
                  </a:cubicBezTo>
                  <a:cubicBezTo>
                    <a:pt x="1294" y="136"/>
                    <a:pt x="1297" y="133"/>
                    <a:pt x="1297" y="127"/>
                  </a:cubicBezTo>
                  <a:cubicBezTo>
                    <a:pt x="1297" y="68"/>
                    <a:pt x="1297" y="68"/>
                    <a:pt x="1297" y="68"/>
                  </a:cubicBezTo>
                  <a:cubicBezTo>
                    <a:pt x="1297" y="43"/>
                    <a:pt x="1278" y="31"/>
                    <a:pt x="1260" y="31"/>
                  </a:cubicBezTo>
                  <a:cubicBezTo>
                    <a:pt x="1249" y="31"/>
                    <a:pt x="1237" y="37"/>
                    <a:pt x="1230" y="49"/>
                  </a:cubicBezTo>
                  <a:cubicBezTo>
                    <a:pt x="1225" y="38"/>
                    <a:pt x="1215" y="31"/>
                    <a:pt x="1203" y="31"/>
                  </a:cubicBezTo>
                  <a:cubicBezTo>
                    <a:pt x="1190" y="31"/>
                    <a:pt x="1181" y="37"/>
                    <a:pt x="1176" y="45"/>
                  </a:cubicBezTo>
                  <a:cubicBezTo>
                    <a:pt x="1176" y="45"/>
                    <a:pt x="1176" y="45"/>
                    <a:pt x="1176" y="45"/>
                  </a:cubicBezTo>
                  <a:cubicBezTo>
                    <a:pt x="1176" y="40"/>
                    <a:pt x="1176" y="40"/>
                    <a:pt x="1176" y="40"/>
                  </a:cubicBezTo>
                  <a:cubicBezTo>
                    <a:pt x="1176" y="34"/>
                    <a:pt x="1173" y="31"/>
                    <a:pt x="1169" y="31"/>
                  </a:cubicBezTo>
                  <a:cubicBezTo>
                    <a:pt x="1164" y="31"/>
                    <a:pt x="1162" y="34"/>
                    <a:pt x="1162" y="40"/>
                  </a:cubicBezTo>
                  <a:cubicBezTo>
                    <a:pt x="1162" y="127"/>
                    <a:pt x="1162" y="127"/>
                    <a:pt x="1162" y="127"/>
                  </a:cubicBezTo>
                  <a:cubicBezTo>
                    <a:pt x="1162" y="133"/>
                    <a:pt x="1164" y="136"/>
                    <a:pt x="1169" y="136"/>
                  </a:cubicBezTo>
                  <a:cubicBezTo>
                    <a:pt x="1173" y="136"/>
                    <a:pt x="1176" y="133"/>
                    <a:pt x="1176" y="127"/>
                  </a:cubicBezTo>
                  <a:cubicBezTo>
                    <a:pt x="1176" y="70"/>
                    <a:pt x="1176" y="70"/>
                    <a:pt x="1176" y="70"/>
                  </a:cubicBezTo>
                  <a:cubicBezTo>
                    <a:pt x="1176" y="53"/>
                    <a:pt x="1188" y="44"/>
                    <a:pt x="1199" y="44"/>
                  </a:cubicBezTo>
                  <a:cubicBezTo>
                    <a:pt x="1210" y="44"/>
                    <a:pt x="1222" y="48"/>
                    <a:pt x="1222" y="70"/>
                  </a:cubicBezTo>
                  <a:cubicBezTo>
                    <a:pt x="1222" y="127"/>
                    <a:pt x="1222" y="127"/>
                    <a:pt x="1222" y="127"/>
                  </a:cubicBezTo>
                  <a:cubicBezTo>
                    <a:pt x="1222" y="133"/>
                    <a:pt x="1225" y="136"/>
                    <a:pt x="1229" y="136"/>
                  </a:cubicBezTo>
                  <a:cubicBezTo>
                    <a:pt x="1234" y="136"/>
                    <a:pt x="1236" y="133"/>
                    <a:pt x="1236" y="127"/>
                  </a:cubicBezTo>
                  <a:lnTo>
                    <a:pt x="1236" y="70"/>
                  </a:lnTo>
                  <a:close/>
                  <a:moveTo>
                    <a:pt x="1395" y="90"/>
                  </a:moveTo>
                  <a:cubicBezTo>
                    <a:pt x="1404" y="90"/>
                    <a:pt x="1405" y="85"/>
                    <a:pt x="1405" y="81"/>
                  </a:cubicBezTo>
                  <a:cubicBezTo>
                    <a:pt x="1405" y="55"/>
                    <a:pt x="1390" y="31"/>
                    <a:pt x="1361" y="31"/>
                  </a:cubicBezTo>
                  <a:cubicBezTo>
                    <a:pt x="1332" y="31"/>
                    <a:pt x="1317" y="58"/>
                    <a:pt x="1317" y="83"/>
                  </a:cubicBezTo>
                  <a:cubicBezTo>
                    <a:pt x="1317" y="109"/>
                    <a:pt x="1331" y="136"/>
                    <a:pt x="1363" y="136"/>
                  </a:cubicBezTo>
                  <a:cubicBezTo>
                    <a:pt x="1387" y="136"/>
                    <a:pt x="1403" y="121"/>
                    <a:pt x="1403" y="115"/>
                  </a:cubicBezTo>
                  <a:cubicBezTo>
                    <a:pt x="1403" y="110"/>
                    <a:pt x="1401" y="108"/>
                    <a:pt x="1397" y="108"/>
                  </a:cubicBezTo>
                  <a:cubicBezTo>
                    <a:pt x="1390" y="108"/>
                    <a:pt x="1384" y="124"/>
                    <a:pt x="1362" y="124"/>
                  </a:cubicBezTo>
                  <a:cubicBezTo>
                    <a:pt x="1345" y="124"/>
                    <a:pt x="1333" y="107"/>
                    <a:pt x="1332" y="90"/>
                  </a:cubicBezTo>
                  <a:lnTo>
                    <a:pt x="1395" y="90"/>
                  </a:lnTo>
                  <a:close/>
                  <a:moveTo>
                    <a:pt x="1332" y="78"/>
                  </a:moveTo>
                  <a:cubicBezTo>
                    <a:pt x="1333" y="61"/>
                    <a:pt x="1342" y="43"/>
                    <a:pt x="1361" y="43"/>
                  </a:cubicBezTo>
                  <a:cubicBezTo>
                    <a:pt x="1380" y="43"/>
                    <a:pt x="1389" y="61"/>
                    <a:pt x="1390" y="78"/>
                  </a:cubicBezTo>
                  <a:lnTo>
                    <a:pt x="1332" y="78"/>
                  </a:lnTo>
                  <a:close/>
                  <a:moveTo>
                    <a:pt x="1436" y="70"/>
                  </a:moveTo>
                  <a:cubicBezTo>
                    <a:pt x="1436" y="53"/>
                    <a:pt x="1448" y="44"/>
                    <a:pt x="1461" y="44"/>
                  </a:cubicBezTo>
                  <a:cubicBezTo>
                    <a:pt x="1477" y="44"/>
                    <a:pt x="1486" y="53"/>
                    <a:pt x="1486" y="67"/>
                  </a:cubicBezTo>
                  <a:cubicBezTo>
                    <a:pt x="1486" y="127"/>
                    <a:pt x="1486" y="127"/>
                    <a:pt x="1486" y="127"/>
                  </a:cubicBezTo>
                  <a:cubicBezTo>
                    <a:pt x="1486" y="133"/>
                    <a:pt x="1489" y="136"/>
                    <a:pt x="1493" y="136"/>
                  </a:cubicBezTo>
                  <a:cubicBezTo>
                    <a:pt x="1498" y="136"/>
                    <a:pt x="1500" y="133"/>
                    <a:pt x="1500" y="127"/>
                  </a:cubicBezTo>
                  <a:cubicBezTo>
                    <a:pt x="1500" y="68"/>
                    <a:pt x="1500" y="68"/>
                    <a:pt x="1500" y="68"/>
                  </a:cubicBezTo>
                  <a:cubicBezTo>
                    <a:pt x="1500" y="43"/>
                    <a:pt x="1481" y="31"/>
                    <a:pt x="1463" y="31"/>
                  </a:cubicBezTo>
                  <a:cubicBezTo>
                    <a:pt x="1450" y="31"/>
                    <a:pt x="1442" y="37"/>
                    <a:pt x="1437" y="45"/>
                  </a:cubicBezTo>
                  <a:cubicBezTo>
                    <a:pt x="1436" y="45"/>
                    <a:pt x="1436" y="45"/>
                    <a:pt x="1436" y="45"/>
                  </a:cubicBezTo>
                  <a:cubicBezTo>
                    <a:pt x="1436" y="40"/>
                    <a:pt x="1436" y="40"/>
                    <a:pt x="1436" y="40"/>
                  </a:cubicBezTo>
                  <a:cubicBezTo>
                    <a:pt x="1436" y="34"/>
                    <a:pt x="1434" y="31"/>
                    <a:pt x="1429" y="31"/>
                  </a:cubicBezTo>
                  <a:cubicBezTo>
                    <a:pt x="1425" y="31"/>
                    <a:pt x="1422" y="34"/>
                    <a:pt x="1422" y="40"/>
                  </a:cubicBezTo>
                  <a:cubicBezTo>
                    <a:pt x="1422" y="127"/>
                    <a:pt x="1422" y="127"/>
                    <a:pt x="1422" y="127"/>
                  </a:cubicBezTo>
                  <a:cubicBezTo>
                    <a:pt x="1422" y="133"/>
                    <a:pt x="1425" y="136"/>
                    <a:pt x="1429" y="136"/>
                  </a:cubicBezTo>
                  <a:cubicBezTo>
                    <a:pt x="1434" y="136"/>
                    <a:pt x="1436" y="133"/>
                    <a:pt x="1436" y="127"/>
                  </a:cubicBezTo>
                  <a:lnTo>
                    <a:pt x="1436" y="70"/>
                  </a:lnTo>
                  <a:close/>
                  <a:moveTo>
                    <a:pt x="1543" y="44"/>
                  </a:moveTo>
                  <a:cubicBezTo>
                    <a:pt x="1552" y="44"/>
                    <a:pt x="1552" y="44"/>
                    <a:pt x="1552" y="44"/>
                  </a:cubicBezTo>
                  <a:cubicBezTo>
                    <a:pt x="1557" y="44"/>
                    <a:pt x="1558" y="40"/>
                    <a:pt x="1558" y="38"/>
                  </a:cubicBezTo>
                  <a:cubicBezTo>
                    <a:pt x="1558" y="36"/>
                    <a:pt x="1557" y="32"/>
                    <a:pt x="1552" y="32"/>
                  </a:cubicBezTo>
                  <a:cubicBezTo>
                    <a:pt x="1543" y="32"/>
                    <a:pt x="1543" y="32"/>
                    <a:pt x="1543" y="32"/>
                  </a:cubicBezTo>
                  <a:cubicBezTo>
                    <a:pt x="1543" y="10"/>
                    <a:pt x="1543" y="10"/>
                    <a:pt x="1543" y="10"/>
                  </a:cubicBezTo>
                  <a:cubicBezTo>
                    <a:pt x="1543" y="4"/>
                    <a:pt x="1540" y="0"/>
                    <a:pt x="1536" y="0"/>
                  </a:cubicBezTo>
                  <a:cubicBezTo>
                    <a:pt x="1532" y="0"/>
                    <a:pt x="1529" y="4"/>
                    <a:pt x="1529" y="10"/>
                  </a:cubicBezTo>
                  <a:cubicBezTo>
                    <a:pt x="1529" y="32"/>
                    <a:pt x="1529" y="32"/>
                    <a:pt x="1529" y="32"/>
                  </a:cubicBezTo>
                  <a:cubicBezTo>
                    <a:pt x="1520" y="32"/>
                    <a:pt x="1520" y="32"/>
                    <a:pt x="1520" y="32"/>
                  </a:cubicBezTo>
                  <a:cubicBezTo>
                    <a:pt x="1515" y="32"/>
                    <a:pt x="1514" y="36"/>
                    <a:pt x="1514" y="38"/>
                  </a:cubicBezTo>
                  <a:cubicBezTo>
                    <a:pt x="1514" y="40"/>
                    <a:pt x="1515" y="44"/>
                    <a:pt x="1520" y="44"/>
                  </a:cubicBezTo>
                  <a:cubicBezTo>
                    <a:pt x="1529" y="44"/>
                    <a:pt x="1529" y="44"/>
                    <a:pt x="1529" y="44"/>
                  </a:cubicBezTo>
                  <a:cubicBezTo>
                    <a:pt x="1529" y="127"/>
                    <a:pt x="1529" y="127"/>
                    <a:pt x="1529" y="127"/>
                  </a:cubicBezTo>
                  <a:cubicBezTo>
                    <a:pt x="1529" y="133"/>
                    <a:pt x="1532" y="136"/>
                    <a:pt x="1536" y="136"/>
                  </a:cubicBezTo>
                  <a:cubicBezTo>
                    <a:pt x="1540" y="136"/>
                    <a:pt x="1543" y="133"/>
                    <a:pt x="1543" y="127"/>
                  </a:cubicBezTo>
                  <a:lnTo>
                    <a:pt x="154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grpSp>
      <p:sp>
        <p:nvSpPr>
          <p:cNvPr id="147" name="Text Placeholder 4">
            <a:extLst>
              <a:ext uri="{FF2B5EF4-FFF2-40B4-BE49-F238E27FC236}">
                <a16:creationId xmlns:a16="http://schemas.microsoft.com/office/drawing/2014/main" id="{1D079EB7-2251-4450-A100-16CD517D0B2A}"/>
              </a:ext>
            </a:extLst>
          </p:cNvPr>
          <p:cNvSpPr>
            <a:spLocks noGrp="1"/>
          </p:cNvSpPr>
          <p:nvPr>
            <p:ph type="body" sz="quarter" idx="11" hasCustomPrompt="1"/>
          </p:nvPr>
        </p:nvSpPr>
        <p:spPr>
          <a:xfrm>
            <a:off x="1045800" y="719328"/>
            <a:ext cx="4820213" cy="522581"/>
          </a:xfrm>
          <a:prstGeom prst="rect">
            <a:avLst/>
          </a:prstGeom>
        </p:spPr>
        <p:txBody>
          <a:bodyPr anchor="ctr" anchorCtr="0">
            <a:noAutofit/>
          </a:bodyPr>
          <a:lstStyle>
            <a:lvl1pPr marL="0" algn="l" defTabSz="554492" rtl="0" eaLnBrk="1" latinLnBrk="0" hangingPunct="1">
              <a:defRPr lang="en-US" sz="3200" b="0" i="0" kern="0" dirty="0" smtClean="0">
                <a:solidFill>
                  <a:schemeClr val="bg1"/>
                </a:solidFill>
                <a:latin typeface="Tiempos Headline Medium" panose="02000603000000000000" pitchFamily="2" charset="0"/>
                <a:ea typeface="+mj-ea"/>
                <a:cs typeface="Arial"/>
              </a:defRPr>
            </a:lvl1pPr>
          </a:lstStyle>
          <a:p>
            <a:pPr lvl="0"/>
            <a:r>
              <a:rPr lang="en-US" dirty="0"/>
              <a:t>Insert title</a:t>
            </a:r>
          </a:p>
        </p:txBody>
      </p:sp>
      <p:sp>
        <p:nvSpPr>
          <p:cNvPr id="166" name="object 6">
            <a:extLst>
              <a:ext uri="{FF2B5EF4-FFF2-40B4-BE49-F238E27FC236}">
                <a16:creationId xmlns:a16="http://schemas.microsoft.com/office/drawing/2014/main" id="{0D478B5C-112F-4D06-866A-7BE29FFAD4BC}"/>
              </a:ext>
            </a:extLst>
          </p:cNvPr>
          <p:cNvSpPr txBox="1"/>
          <p:nvPr/>
        </p:nvSpPr>
        <p:spPr>
          <a:xfrm>
            <a:off x="2426530" y="2096676"/>
            <a:ext cx="1684377" cy="1628929"/>
          </a:xfrm>
          <a:prstGeom prst="rect">
            <a:avLst/>
          </a:prstGeom>
          <a:noFill/>
          <a:ln w="20941">
            <a:solidFill>
              <a:srgbClr val="FF5DA9"/>
            </a:solidFill>
          </a:ln>
        </p:spPr>
        <p:txBody>
          <a:bodyPr vert="horz" wrap="square" lIns="0" tIns="88565" rIns="0" bIns="0" rtlCol="0" anchor="b" anchorCtr="0">
            <a:noAutofit/>
          </a:bodyPr>
          <a:lstStyle/>
          <a:p>
            <a:pPr marR="171353" algn="ctr" defTabSz="269545">
              <a:lnSpc>
                <a:spcPct val="151100"/>
              </a:lnSpc>
              <a:spcBef>
                <a:spcPts val="697"/>
              </a:spcBef>
            </a:pPr>
            <a:endParaRPr sz="1092" dirty="0">
              <a:cs typeface="Arial"/>
            </a:endParaRPr>
          </a:p>
        </p:txBody>
      </p:sp>
      <p:sp>
        <p:nvSpPr>
          <p:cNvPr id="170" name="object 8">
            <a:extLst>
              <a:ext uri="{FF2B5EF4-FFF2-40B4-BE49-F238E27FC236}">
                <a16:creationId xmlns:a16="http://schemas.microsoft.com/office/drawing/2014/main" id="{5021B995-C872-4E88-B0A7-160A9D740F73}"/>
              </a:ext>
            </a:extLst>
          </p:cNvPr>
          <p:cNvSpPr txBox="1"/>
          <p:nvPr/>
        </p:nvSpPr>
        <p:spPr>
          <a:xfrm>
            <a:off x="4311384" y="2096676"/>
            <a:ext cx="1684377" cy="1628929"/>
          </a:xfrm>
          <a:prstGeom prst="rect">
            <a:avLst/>
          </a:prstGeom>
          <a:noFill/>
          <a:ln w="20941">
            <a:solidFill>
              <a:srgbClr val="FF5DA9"/>
            </a:solidFill>
          </a:ln>
        </p:spPr>
        <p:txBody>
          <a:bodyPr vert="horz" wrap="square" lIns="0" tIns="88565" rIns="0" bIns="0" rtlCol="0" anchor="b" anchorCtr="0">
            <a:noAutofit/>
          </a:bodyPr>
          <a:lstStyle/>
          <a:p>
            <a:pPr marL="433197" marR="273010" indent="-157106">
              <a:lnSpc>
                <a:spcPct val="151100"/>
              </a:lnSpc>
              <a:spcBef>
                <a:spcPts val="697"/>
              </a:spcBef>
            </a:pPr>
            <a:endParaRPr sz="1092" dirty="0">
              <a:cs typeface="Arial"/>
            </a:endParaRPr>
          </a:p>
        </p:txBody>
      </p:sp>
      <p:sp>
        <p:nvSpPr>
          <p:cNvPr id="174" name="object 10">
            <a:extLst>
              <a:ext uri="{FF2B5EF4-FFF2-40B4-BE49-F238E27FC236}">
                <a16:creationId xmlns:a16="http://schemas.microsoft.com/office/drawing/2014/main" id="{79A6BFF1-7804-4C6D-9AB0-B0457EA19493}"/>
              </a:ext>
            </a:extLst>
          </p:cNvPr>
          <p:cNvSpPr txBox="1"/>
          <p:nvPr/>
        </p:nvSpPr>
        <p:spPr>
          <a:xfrm>
            <a:off x="6196239" y="2096676"/>
            <a:ext cx="1684377" cy="1628929"/>
          </a:xfrm>
          <a:prstGeom prst="rect">
            <a:avLst/>
          </a:prstGeom>
          <a:noFill/>
          <a:ln w="20941">
            <a:solidFill>
              <a:srgbClr val="FF5DA9"/>
            </a:solidFill>
          </a:ln>
        </p:spPr>
        <p:txBody>
          <a:bodyPr vert="horz" wrap="square" lIns="0" tIns="88565" rIns="0" bIns="0" rtlCol="0" anchor="b" anchorCtr="0">
            <a:noAutofit/>
          </a:bodyPr>
          <a:lstStyle/>
          <a:p>
            <a:pPr marL="652683" marR="276861" indent="-371972">
              <a:lnSpc>
                <a:spcPct val="151100"/>
              </a:lnSpc>
              <a:spcBef>
                <a:spcPts val="697"/>
              </a:spcBef>
            </a:pPr>
            <a:endParaRPr sz="1092" dirty="0">
              <a:cs typeface="Arial"/>
            </a:endParaRPr>
          </a:p>
        </p:txBody>
      </p:sp>
      <p:sp>
        <p:nvSpPr>
          <p:cNvPr id="178" name="object 12">
            <a:extLst>
              <a:ext uri="{FF2B5EF4-FFF2-40B4-BE49-F238E27FC236}">
                <a16:creationId xmlns:a16="http://schemas.microsoft.com/office/drawing/2014/main" id="{9DF20EBD-B4AC-42AA-BFE5-1D840613FFCC}"/>
              </a:ext>
            </a:extLst>
          </p:cNvPr>
          <p:cNvSpPr txBox="1"/>
          <p:nvPr/>
        </p:nvSpPr>
        <p:spPr>
          <a:xfrm>
            <a:off x="8081093" y="2096676"/>
            <a:ext cx="1684377" cy="1628929"/>
          </a:xfrm>
          <a:prstGeom prst="rect">
            <a:avLst/>
          </a:prstGeom>
          <a:noFill/>
          <a:ln w="20941">
            <a:solidFill>
              <a:srgbClr val="FF5DA9"/>
            </a:solidFill>
          </a:ln>
        </p:spPr>
        <p:txBody>
          <a:bodyPr vert="horz" wrap="square" lIns="0" tIns="88565" rIns="0" bIns="0" rtlCol="0" anchor="b" anchorCtr="0">
            <a:noAutofit/>
          </a:bodyPr>
          <a:lstStyle/>
          <a:p>
            <a:pPr marL="142089" marR="137852" algn="ctr">
              <a:lnSpc>
                <a:spcPct val="151100"/>
              </a:lnSpc>
              <a:spcBef>
                <a:spcPts val="697"/>
              </a:spcBef>
            </a:pPr>
            <a:endParaRPr sz="1092" dirty="0">
              <a:cs typeface="Arial"/>
            </a:endParaRPr>
          </a:p>
        </p:txBody>
      </p:sp>
      <p:sp>
        <p:nvSpPr>
          <p:cNvPr id="182" name="object 14">
            <a:extLst>
              <a:ext uri="{FF2B5EF4-FFF2-40B4-BE49-F238E27FC236}">
                <a16:creationId xmlns:a16="http://schemas.microsoft.com/office/drawing/2014/main" id="{2BC206E0-2020-4D67-99D2-F188A3A37FA6}"/>
              </a:ext>
            </a:extLst>
          </p:cNvPr>
          <p:cNvSpPr txBox="1"/>
          <p:nvPr/>
        </p:nvSpPr>
        <p:spPr>
          <a:xfrm>
            <a:off x="2439480" y="3929514"/>
            <a:ext cx="1684377" cy="1628929"/>
          </a:xfrm>
          <a:prstGeom prst="rect">
            <a:avLst/>
          </a:prstGeom>
          <a:noFill/>
          <a:ln w="20941">
            <a:solidFill>
              <a:srgbClr val="FF5DA9"/>
            </a:solidFill>
          </a:ln>
        </p:spPr>
        <p:txBody>
          <a:bodyPr vert="horz" wrap="square" lIns="0" tIns="88180" rIns="0" bIns="0" rtlCol="0" anchor="b" anchorCtr="0">
            <a:noAutofit/>
          </a:bodyPr>
          <a:lstStyle/>
          <a:p>
            <a:pPr marL="449370" marR="321528" indent="-124375">
              <a:lnSpc>
                <a:spcPct val="151200"/>
              </a:lnSpc>
              <a:spcBef>
                <a:spcPts val="694"/>
              </a:spcBef>
            </a:pPr>
            <a:endParaRPr sz="1092" dirty="0">
              <a:cs typeface="Arial"/>
            </a:endParaRPr>
          </a:p>
        </p:txBody>
      </p:sp>
      <p:sp>
        <p:nvSpPr>
          <p:cNvPr id="186" name="object 14">
            <a:extLst>
              <a:ext uri="{FF2B5EF4-FFF2-40B4-BE49-F238E27FC236}">
                <a16:creationId xmlns:a16="http://schemas.microsoft.com/office/drawing/2014/main" id="{C4DD7794-CCF3-4EB4-8FC3-B2BE397CD51B}"/>
              </a:ext>
            </a:extLst>
          </p:cNvPr>
          <p:cNvSpPr txBox="1"/>
          <p:nvPr/>
        </p:nvSpPr>
        <p:spPr>
          <a:xfrm>
            <a:off x="4312918" y="3929514"/>
            <a:ext cx="1684377" cy="1628929"/>
          </a:xfrm>
          <a:prstGeom prst="rect">
            <a:avLst/>
          </a:prstGeom>
          <a:noFill/>
          <a:ln w="20941">
            <a:solidFill>
              <a:srgbClr val="FF5DA9"/>
            </a:solidFill>
          </a:ln>
        </p:spPr>
        <p:txBody>
          <a:bodyPr vert="horz" wrap="square" lIns="0" tIns="88180" rIns="0" bIns="0" rtlCol="0" anchor="b" anchorCtr="0">
            <a:noAutofit/>
          </a:bodyPr>
          <a:lstStyle/>
          <a:p>
            <a:pPr marL="449370" marR="321528" indent="-124375">
              <a:lnSpc>
                <a:spcPct val="151200"/>
              </a:lnSpc>
              <a:spcBef>
                <a:spcPts val="694"/>
              </a:spcBef>
            </a:pPr>
            <a:endParaRPr sz="1092" dirty="0">
              <a:cs typeface="Arial"/>
            </a:endParaRPr>
          </a:p>
        </p:txBody>
      </p:sp>
      <p:sp>
        <p:nvSpPr>
          <p:cNvPr id="190" name="object 14">
            <a:extLst>
              <a:ext uri="{FF2B5EF4-FFF2-40B4-BE49-F238E27FC236}">
                <a16:creationId xmlns:a16="http://schemas.microsoft.com/office/drawing/2014/main" id="{ACE0E0B0-3B19-494B-ABCA-BD6F4929F480}"/>
              </a:ext>
            </a:extLst>
          </p:cNvPr>
          <p:cNvSpPr txBox="1"/>
          <p:nvPr/>
        </p:nvSpPr>
        <p:spPr>
          <a:xfrm>
            <a:off x="6186355" y="3929514"/>
            <a:ext cx="1684377" cy="1628929"/>
          </a:xfrm>
          <a:prstGeom prst="rect">
            <a:avLst/>
          </a:prstGeom>
          <a:noFill/>
          <a:ln w="20941">
            <a:solidFill>
              <a:srgbClr val="FF5DA9"/>
            </a:solidFill>
          </a:ln>
        </p:spPr>
        <p:txBody>
          <a:bodyPr vert="horz" wrap="square" lIns="0" tIns="88180" rIns="0" bIns="0" rtlCol="0" anchor="b" anchorCtr="0">
            <a:noAutofit/>
          </a:bodyPr>
          <a:lstStyle/>
          <a:p>
            <a:pPr marL="449370" marR="321528" indent="-124375">
              <a:lnSpc>
                <a:spcPct val="151200"/>
              </a:lnSpc>
              <a:spcBef>
                <a:spcPts val="694"/>
              </a:spcBef>
            </a:pPr>
            <a:endParaRPr sz="1092" dirty="0">
              <a:cs typeface="Arial"/>
            </a:endParaRPr>
          </a:p>
        </p:txBody>
      </p:sp>
      <p:sp>
        <p:nvSpPr>
          <p:cNvPr id="194" name="object 14">
            <a:extLst>
              <a:ext uri="{FF2B5EF4-FFF2-40B4-BE49-F238E27FC236}">
                <a16:creationId xmlns:a16="http://schemas.microsoft.com/office/drawing/2014/main" id="{729FF85B-DB8C-4070-A492-B9E698748FFD}"/>
              </a:ext>
            </a:extLst>
          </p:cNvPr>
          <p:cNvSpPr txBox="1"/>
          <p:nvPr/>
        </p:nvSpPr>
        <p:spPr>
          <a:xfrm>
            <a:off x="8059793" y="3929514"/>
            <a:ext cx="1684377" cy="1628929"/>
          </a:xfrm>
          <a:prstGeom prst="rect">
            <a:avLst/>
          </a:prstGeom>
          <a:noFill/>
          <a:ln w="20941">
            <a:solidFill>
              <a:srgbClr val="FF5DA9"/>
            </a:solidFill>
          </a:ln>
        </p:spPr>
        <p:txBody>
          <a:bodyPr vert="horz" wrap="square" lIns="0" tIns="88180" rIns="0" bIns="0" rtlCol="0" anchor="b" anchorCtr="0">
            <a:noAutofit/>
          </a:bodyPr>
          <a:lstStyle/>
          <a:p>
            <a:pPr marL="449370" marR="321528" indent="-124375">
              <a:lnSpc>
                <a:spcPct val="151200"/>
              </a:lnSpc>
              <a:spcBef>
                <a:spcPts val="694"/>
              </a:spcBef>
            </a:pPr>
            <a:endParaRPr sz="1092" dirty="0">
              <a:cs typeface="Arial"/>
            </a:endParaRPr>
          </a:p>
        </p:txBody>
      </p:sp>
      <p:sp>
        <p:nvSpPr>
          <p:cNvPr id="197" name="Text Placeholder 4">
            <a:extLst>
              <a:ext uri="{FF2B5EF4-FFF2-40B4-BE49-F238E27FC236}">
                <a16:creationId xmlns:a16="http://schemas.microsoft.com/office/drawing/2014/main" id="{2595811D-7A09-444F-98B3-E1ABD359D918}"/>
              </a:ext>
            </a:extLst>
          </p:cNvPr>
          <p:cNvSpPr>
            <a:spLocks noGrp="1"/>
          </p:cNvSpPr>
          <p:nvPr>
            <p:ph type="body" sz="quarter" idx="12"/>
          </p:nvPr>
        </p:nvSpPr>
        <p:spPr>
          <a:xfrm>
            <a:off x="2526201" y="2193066"/>
            <a:ext cx="1485036" cy="1436149"/>
          </a:xfrm>
          <a:prstGeom prst="rect">
            <a:avLst/>
          </a:prstGeom>
        </p:spPr>
        <p:txBody>
          <a:bodyPr anchor="ctr" anchorCtr="0">
            <a:normAutofit/>
          </a:bodyPr>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98" name="Text Placeholder 4">
            <a:extLst>
              <a:ext uri="{FF2B5EF4-FFF2-40B4-BE49-F238E27FC236}">
                <a16:creationId xmlns:a16="http://schemas.microsoft.com/office/drawing/2014/main" id="{740C21E7-EF6B-4137-AD7E-33A6C94B565B}"/>
              </a:ext>
            </a:extLst>
          </p:cNvPr>
          <p:cNvSpPr>
            <a:spLocks noGrp="1"/>
          </p:cNvSpPr>
          <p:nvPr>
            <p:ph type="body" sz="quarter" idx="13"/>
          </p:nvPr>
        </p:nvSpPr>
        <p:spPr>
          <a:xfrm>
            <a:off x="4413150" y="2193066"/>
            <a:ext cx="1485036" cy="1436149"/>
          </a:xfrm>
          <a:prstGeom prst="rect">
            <a:avLst/>
          </a:prstGeom>
        </p:spPr>
        <p:txBody>
          <a:bodyPr anchor="ctr" anchorCtr="0">
            <a:normAutofit/>
          </a:bodyPr>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200" name="Text Placeholder 4">
            <a:extLst>
              <a:ext uri="{FF2B5EF4-FFF2-40B4-BE49-F238E27FC236}">
                <a16:creationId xmlns:a16="http://schemas.microsoft.com/office/drawing/2014/main" id="{79ADAFB3-EC6F-425E-9A5A-41F9CBC38082}"/>
              </a:ext>
            </a:extLst>
          </p:cNvPr>
          <p:cNvSpPr>
            <a:spLocks noGrp="1"/>
          </p:cNvSpPr>
          <p:nvPr>
            <p:ph type="body" sz="quarter" idx="14"/>
          </p:nvPr>
        </p:nvSpPr>
        <p:spPr>
          <a:xfrm>
            <a:off x="6286025" y="2193066"/>
            <a:ext cx="1485036" cy="1436149"/>
          </a:xfrm>
          <a:prstGeom prst="rect">
            <a:avLst/>
          </a:prstGeom>
        </p:spPr>
        <p:txBody>
          <a:bodyPr anchor="ctr" anchorCtr="0">
            <a:normAutofit/>
          </a:bodyPr>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201" name="Text Placeholder 4">
            <a:extLst>
              <a:ext uri="{FF2B5EF4-FFF2-40B4-BE49-F238E27FC236}">
                <a16:creationId xmlns:a16="http://schemas.microsoft.com/office/drawing/2014/main" id="{CE9A58D8-D8E6-4C13-9D02-1C78660FD42F}"/>
              </a:ext>
            </a:extLst>
          </p:cNvPr>
          <p:cNvSpPr>
            <a:spLocks noGrp="1"/>
          </p:cNvSpPr>
          <p:nvPr>
            <p:ph type="body" sz="quarter" idx="15"/>
          </p:nvPr>
        </p:nvSpPr>
        <p:spPr>
          <a:xfrm>
            <a:off x="8157570" y="2193066"/>
            <a:ext cx="1485036" cy="1436149"/>
          </a:xfrm>
          <a:prstGeom prst="rect">
            <a:avLst/>
          </a:prstGeom>
        </p:spPr>
        <p:txBody>
          <a:bodyPr anchor="ctr" anchorCtr="0">
            <a:normAutofit/>
          </a:bodyPr>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202" name="Text Placeholder 4">
            <a:extLst>
              <a:ext uri="{FF2B5EF4-FFF2-40B4-BE49-F238E27FC236}">
                <a16:creationId xmlns:a16="http://schemas.microsoft.com/office/drawing/2014/main" id="{85F89120-44E6-4A93-9B30-889371573D1E}"/>
              </a:ext>
            </a:extLst>
          </p:cNvPr>
          <p:cNvSpPr>
            <a:spLocks noGrp="1"/>
          </p:cNvSpPr>
          <p:nvPr>
            <p:ph type="body" sz="quarter" idx="16"/>
          </p:nvPr>
        </p:nvSpPr>
        <p:spPr>
          <a:xfrm>
            <a:off x="2526201" y="4025974"/>
            <a:ext cx="1485036" cy="1436149"/>
          </a:xfrm>
          <a:prstGeom prst="rect">
            <a:avLst/>
          </a:prstGeom>
        </p:spPr>
        <p:txBody>
          <a:bodyPr anchor="ctr" anchorCtr="0">
            <a:normAutofit/>
          </a:bodyPr>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203" name="Text Placeholder 4">
            <a:extLst>
              <a:ext uri="{FF2B5EF4-FFF2-40B4-BE49-F238E27FC236}">
                <a16:creationId xmlns:a16="http://schemas.microsoft.com/office/drawing/2014/main" id="{6F970B1A-FB89-4C41-B5C9-34554C165FD1}"/>
              </a:ext>
            </a:extLst>
          </p:cNvPr>
          <p:cNvSpPr>
            <a:spLocks noGrp="1"/>
          </p:cNvSpPr>
          <p:nvPr>
            <p:ph type="body" sz="quarter" idx="17"/>
          </p:nvPr>
        </p:nvSpPr>
        <p:spPr>
          <a:xfrm>
            <a:off x="4413150" y="4025974"/>
            <a:ext cx="1485036" cy="1436149"/>
          </a:xfrm>
          <a:prstGeom prst="rect">
            <a:avLst/>
          </a:prstGeom>
        </p:spPr>
        <p:txBody>
          <a:bodyPr anchor="ctr" anchorCtr="0">
            <a:normAutofit/>
          </a:bodyPr>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204" name="Text Placeholder 4">
            <a:extLst>
              <a:ext uri="{FF2B5EF4-FFF2-40B4-BE49-F238E27FC236}">
                <a16:creationId xmlns:a16="http://schemas.microsoft.com/office/drawing/2014/main" id="{A905F78E-59B1-4638-B057-C8EF21EF668B}"/>
              </a:ext>
            </a:extLst>
          </p:cNvPr>
          <p:cNvSpPr>
            <a:spLocks noGrp="1"/>
          </p:cNvSpPr>
          <p:nvPr>
            <p:ph type="body" sz="quarter" idx="18"/>
          </p:nvPr>
        </p:nvSpPr>
        <p:spPr>
          <a:xfrm>
            <a:off x="6286025" y="4025974"/>
            <a:ext cx="1485036" cy="1436149"/>
          </a:xfrm>
          <a:prstGeom prst="rect">
            <a:avLst/>
          </a:prstGeom>
        </p:spPr>
        <p:txBody>
          <a:bodyPr anchor="ctr" anchorCtr="0">
            <a:normAutofit/>
          </a:bodyPr>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5" name="Text Placeholder 4">
            <a:extLst>
              <a:ext uri="{FF2B5EF4-FFF2-40B4-BE49-F238E27FC236}">
                <a16:creationId xmlns:a16="http://schemas.microsoft.com/office/drawing/2014/main" id="{1404DE55-EA3A-4384-8D43-921A4F1002A7}"/>
              </a:ext>
            </a:extLst>
          </p:cNvPr>
          <p:cNvSpPr>
            <a:spLocks noGrp="1"/>
          </p:cNvSpPr>
          <p:nvPr>
            <p:ph type="body" sz="quarter" idx="19"/>
          </p:nvPr>
        </p:nvSpPr>
        <p:spPr>
          <a:xfrm>
            <a:off x="8157570" y="4025974"/>
            <a:ext cx="1485036" cy="1436149"/>
          </a:xfrm>
          <a:prstGeom prst="rect">
            <a:avLst/>
          </a:prstGeom>
        </p:spPr>
        <p:txBody>
          <a:bodyPr anchor="ctr" anchorCtr="0">
            <a:normAutofit/>
          </a:bodyPr>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69914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bar">
    <p:spTree>
      <p:nvGrpSpPr>
        <p:cNvPr id="1" name=""/>
        <p:cNvGrpSpPr/>
        <p:nvPr/>
      </p:nvGrpSpPr>
      <p:grpSpPr>
        <a:xfrm>
          <a:off x="0" y="0"/>
          <a:ext cx="0" cy="0"/>
          <a:chOff x="0" y="0"/>
          <a:chExt cx="0" cy="0"/>
        </a:xfrm>
      </p:grpSpPr>
      <p:sp>
        <p:nvSpPr>
          <p:cNvPr id="148" name="object 2">
            <a:extLst>
              <a:ext uri="{FF2B5EF4-FFF2-40B4-BE49-F238E27FC236}">
                <a16:creationId xmlns:a16="http://schemas.microsoft.com/office/drawing/2014/main" id="{8C8C7CEE-A4E0-4767-9D6E-3E2A8EE2D32B}"/>
              </a:ext>
            </a:extLst>
          </p:cNvPr>
          <p:cNvSpPr/>
          <p:nvPr userDrawn="1"/>
        </p:nvSpPr>
        <p:spPr>
          <a:xfrm>
            <a:off x="0" y="385"/>
            <a:ext cx="12192000"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blipFill>
            <a:blip r:embed="rId2" cstate="email">
              <a:extLst>
                <a:ext uri="{28A0092B-C50C-407E-A947-70E740481C1C}">
                  <a14:useLocalDpi xmlns:a14="http://schemas.microsoft.com/office/drawing/2010/main"/>
                </a:ext>
              </a:extLst>
            </a:blip>
            <a:srcRect/>
            <a:stretch>
              <a:fillRect/>
            </a:stretch>
          </a:blipFill>
        </p:spPr>
        <p:txBody>
          <a:bodyPr wrap="square" lIns="0" tIns="0" rIns="0" bIns="0" rtlCol="0"/>
          <a:lstStyle/>
          <a:p>
            <a:endParaRPr sz="1092" dirty="0"/>
          </a:p>
        </p:txBody>
      </p:sp>
      <p:sp>
        <p:nvSpPr>
          <p:cNvPr id="6" name="object 10">
            <a:extLst>
              <a:ext uri="{FF2B5EF4-FFF2-40B4-BE49-F238E27FC236}">
                <a16:creationId xmlns:a16="http://schemas.microsoft.com/office/drawing/2014/main" id="{21B05101-4C03-48D1-986C-9F58F322472B}"/>
              </a:ext>
            </a:extLst>
          </p:cNvPr>
          <p:cNvSpPr/>
          <p:nvPr userDrawn="1"/>
        </p:nvSpPr>
        <p:spPr>
          <a:xfrm>
            <a:off x="0" y="489468"/>
            <a:ext cx="6087143" cy="982300"/>
          </a:xfrm>
          <a:custGeom>
            <a:avLst/>
            <a:gdLst/>
            <a:ahLst/>
            <a:cxnLst/>
            <a:rect l="l" t="t" r="r" b="b"/>
            <a:pathLst>
              <a:path w="10037445" h="1619885">
                <a:moveTo>
                  <a:pt x="10036971" y="0"/>
                </a:moveTo>
                <a:lnTo>
                  <a:pt x="0" y="0"/>
                </a:lnTo>
                <a:lnTo>
                  <a:pt x="0" y="1619709"/>
                </a:lnTo>
                <a:lnTo>
                  <a:pt x="10036971" y="1619709"/>
                </a:lnTo>
                <a:lnTo>
                  <a:pt x="10036971" y="0"/>
                </a:lnTo>
                <a:close/>
              </a:path>
            </a:pathLst>
          </a:custGeom>
          <a:solidFill>
            <a:srgbClr val="FF5DA9"/>
          </a:solidFill>
        </p:spPr>
        <p:txBody>
          <a:bodyPr wrap="square" lIns="0" tIns="0" rIns="0" bIns="0" rtlCol="0" anchor="ctr" anchorCtr="0"/>
          <a:lstStyle/>
          <a:p>
            <a:endParaRPr sz="1092" dirty="0"/>
          </a:p>
        </p:txBody>
      </p:sp>
      <p:sp>
        <p:nvSpPr>
          <p:cNvPr id="3" name="Footer Placeholder 2">
            <a:extLst>
              <a:ext uri="{FF2B5EF4-FFF2-40B4-BE49-F238E27FC236}">
                <a16:creationId xmlns:a16="http://schemas.microsoft.com/office/drawing/2014/main" id="{988C33E0-0F05-4E42-9BB3-891041A2058C}"/>
              </a:ext>
            </a:extLst>
          </p:cNvPr>
          <p:cNvSpPr>
            <a:spLocks noGrp="1"/>
          </p:cNvSpPr>
          <p:nvPr>
            <p:ph type="ftr" sz="quarter" idx="10"/>
          </p:nvPr>
        </p:nvSpPr>
        <p:spPr/>
        <p:txBody>
          <a:bodyPr/>
          <a:lstStyle/>
          <a:p>
            <a:endParaRPr lang="en-GB" dirty="0"/>
          </a:p>
        </p:txBody>
      </p:sp>
      <p:sp>
        <p:nvSpPr>
          <p:cNvPr id="288" name="Holder 4">
            <a:extLst>
              <a:ext uri="{FF2B5EF4-FFF2-40B4-BE49-F238E27FC236}">
                <a16:creationId xmlns:a16="http://schemas.microsoft.com/office/drawing/2014/main" id="{8F59F8C8-3D01-4A3F-843D-0C1BA340D840}"/>
              </a:ext>
            </a:extLst>
          </p:cNvPr>
          <p:cNvSpPr>
            <a:spLocks noGrp="1"/>
          </p:cNvSpPr>
          <p:nvPr>
            <p:ph type="sldNum" sz="quarter" idx="7"/>
          </p:nvPr>
        </p:nvSpPr>
        <p:spPr>
          <a:xfrm>
            <a:off x="443653" y="6377941"/>
            <a:ext cx="1338116" cy="276999"/>
          </a:xfrm>
        </p:spPr>
        <p:txBody>
          <a:bodyPr lIns="0" tIns="0" rIns="0" bIns="0"/>
          <a:lstStyle>
            <a:lvl1pPr algn="l">
              <a:defRPr>
                <a:solidFill>
                  <a:schemeClr val="tx1">
                    <a:tint val="75000"/>
                  </a:schemeClr>
                </a:solidFill>
                <a:latin typeface="+mn-lt"/>
              </a:defRPr>
            </a:lvl1pPr>
          </a:lstStyle>
          <a:p>
            <a:pPr algn="l"/>
            <a:fld id="{B6F15528-21DE-4FAA-801E-634DDDAF4B2B}" type="slidenum">
              <a:rPr lang="en-GB" smtClean="0"/>
              <a:pPr algn="l"/>
              <a:t>‹#›</a:t>
            </a:fld>
            <a:endParaRPr lang="en-GB" dirty="0"/>
          </a:p>
        </p:txBody>
      </p:sp>
      <p:grpSp>
        <p:nvGrpSpPr>
          <p:cNvPr id="287" name="Group 4">
            <a:extLst>
              <a:ext uri="{FF2B5EF4-FFF2-40B4-BE49-F238E27FC236}">
                <a16:creationId xmlns:a16="http://schemas.microsoft.com/office/drawing/2014/main" id="{942958E6-48EF-4C7F-81F8-E061C43C26C2}"/>
              </a:ext>
            </a:extLst>
          </p:cNvPr>
          <p:cNvGrpSpPr>
            <a:grpSpLocks noChangeAspect="1"/>
          </p:cNvGrpSpPr>
          <p:nvPr userDrawn="1"/>
        </p:nvGrpSpPr>
        <p:grpSpPr bwMode="auto">
          <a:xfrm>
            <a:off x="10414906" y="6008163"/>
            <a:ext cx="1333441" cy="443513"/>
            <a:chOff x="3484" y="2616"/>
            <a:chExt cx="5694" cy="1894"/>
          </a:xfrm>
          <a:solidFill>
            <a:schemeClr val="bg1"/>
          </a:solidFill>
        </p:grpSpPr>
        <p:sp>
          <p:nvSpPr>
            <p:cNvPr id="289" name="Oval 5">
              <a:extLst>
                <a:ext uri="{FF2B5EF4-FFF2-40B4-BE49-F238E27FC236}">
                  <a16:creationId xmlns:a16="http://schemas.microsoft.com/office/drawing/2014/main" id="{F34B7C32-B773-4E37-9B8C-00013CE87880}"/>
                </a:ext>
              </a:extLst>
            </p:cNvPr>
            <p:cNvSpPr>
              <a:spLocks noChangeArrowheads="1"/>
            </p:cNvSpPr>
            <p:nvPr/>
          </p:nvSpPr>
          <p:spPr bwMode="auto">
            <a:xfrm>
              <a:off x="4324" y="3144"/>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0" name="Oval 6">
              <a:extLst>
                <a:ext uri="{FF2B5EF4-FFF2-40B4-BE49-F238E27FC236}">
                  <a16:creationId xmlns:a16="http://schemas.microsoft.com/office/drawing/2014/main" id="{C1B68D5B-2822-430A-8EBA-7AF76B83D17E}"/>
                </a:ext>
              </a:extLst>
            </p:cNvPr>
            <p:cNvSpPr>
              <a:spLocks noChangeArrowheads="1"/>
            </p:cNvSpPr>
            <p:nvPr/>
          </p:nvSpPr>
          <p:spPr bwMode="auto">
            <a:xfrm>
              <a:off x="4524" y="321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1" name="Oval 7">
              <a:extLst>
                <a:ext uri="{FF2B5EF4-FFF2-40B4-BE49-F238E27FC236}">
                  <a16:creationId xmlns:a16="http://schemas.microsoft.com/office/drawing/2014/main" id="{9A6F4CA4-5248-48BC-932D-7EB75B60C0EB}"/>
                </a:ext>
              </a:extLst>
            </p:cNvPr>
            <p:cNvSpPr>
              <a:spLocks noChangeArrowheads="1"/>
            </p:cNvSpPr>
            <p:nvPr/>
          </p:nvSpPr>
          <p:spPr bwMode="auto">
            <a:xfrm>
              <a:off x="4668" y="3254"/>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2" name="Oval 8">
              <a:extLst>
                <a:ext uri="{FF2B5EF4-FFF2-40B4-BE49-F238E27FC236}">
                  <a16:creationId xmlns:a16="http://schemas.microsoft.com/office/drawing/2014/main" id="{430436BD-EC9C-48C6-8764-94690E802D16}"/>
                </a:ext>
              </a:extLst>
            </p:cNvPr>
            <p:cNvSpPr>
              <a:spLocks noChangeArrowheads="1"/>
            </p:cNvSpPr>
            <p:nvPr/>
          </p:nvSpPr>
          <p:spPr bwMode="auto">
            <a:xfrm>
              <a:off x="4630" y="3382"/>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3" name="Oval 9">
              <a:extLst>
                <a:ext uri="{FF2B5EF4-FFF2-40B4-BE49-F238E27FC236}">
                  <a16:creationId xmlns:a16="http://schemas.microsoft.com/office/drawing/2014/main" id="{984ED03F-ABFD-41AB-B856-6330DD0CACB9}"/>
                </a:ext>
              </a:extLst>
            </p:cNvPr>
            <p:cNvSpPr>
              <a:spLocks noChangeArrowheads="1"/>
            </p:cNvSpPr>
            <p:nvPr/>
          </p:nvSpPr>
          <p:spPr bwMode="auto">
            <a:xfrm>
              <a:off x="4488"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4" name="Oval 10">
              <a:extLst>
                <a:ext uri="{FF2B5EF4-FFF2-40B4-BE49-F238E27FC236}">
                  <a16:creationId xmlns:a16="http://schemas.microsoft.com/office/drawing/2014/main" id="{AADBCA35-1415-4247-A379-8DC152119630}"/>
                </a:ext>
              </a:extLst>
            </p:cNvPr>
            <p:cNvSpPr>
              <a:spLocks noChangeArrowheads="1"/>
            </p:cNvSpPr>
            <p:nvPr/>
          </p:nvSpPr>
          <p:spPr bwMode="auto">
            <a:xfrm>
              <a:off x="4500" y="3504"/>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5" name="Oval 11">
              <a:extLst>
                <a:ext uri="{FF2B5EF4-FFF2-40B4-BE49-F238E27FC236}">
                  <a16:creationId xmlns:a16="http://schemas.microsoft.com/office/drawing/2014/main" id="{FD89ADF9-3E73-499A-8FB3-72F846ACBE71}"/>
                </a:ext>
              </a:extLst>
            </p:cNvPr>
            <p:cNvSpPr>
              <a:spLocks noChangeArrowheads="1"/>
            </p:cNvSpPr>
            <p:nvPr/>
          </p:nvSpPr>
          <p:spPr bwMode="auto">
            <a:xfrm>
              <a:off x="4367" y="3501"/>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6" name="Oval 12">
              <a:extLst>
                <a:ext uri="{FF2B5EF4-FFF2-40B4-BE49-F238E27FC236}">
                  <a16:creationId xmlns:a16="http://schemas.microsoft.com/office/drawing/2014/main" id="{DBFC5F60-3425-4CF5-8930-C6638C1A9B0B}"/>
                </a:ext>
              </a:extLst>
            </p:cNvPr>
            <p:cNvSpPr>
              <a:spLocks noChangeArrowheads="1"/>
            </p:cNvSpPr>
            <p:nvPr/>
          </p:nvSpPr>
          <p:spPr bwMode="auto">
            <a:xfrm>
              <a:off x="4236" y="3492"/>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7" name="Oval 13">
              <a:extLst>
                <a:ext uri="{FF2B5EF4-FFF2-40B4-BE49-F238E27FC236}">
                  <a16:creationId xmlns:a16="http://schemas.microsoft.com/office/drawing/2014/main" id="{9E59E345-9E70-4776-8775-CF5D4B7E1A56}"/>
                </a:ext>
              </a:extLst>
            </p:cNvPr>
            <p:cNvSpPr>
              <a:spLocks noChangeArrowheads="1"/>
            </p:cNvSpPr>
            <p:nvPr/>
          </p:nvSpPr>
          <p:spPr bwMode="auto">
            <a:xfrm>
              <a:off x="4267" y="3651"/>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8" name="Oval 14">
              <a:extLst>
                <a:ext uri="{FF2B5EF4-FFF2-40B4-BE49-F238E27FC236}">
                  <a16:creationId xmlns:a16="http://schemas.microsoft.com/office/drawing/2014/main" id="{FBCF17FA-24EF-454C-9D76-EA68463B8037}"/>
                </a:ext>
              </a:extLst>
            </p:cNvPr>
            <p:cNvSpPr>
              <a:spLocks noChangeArrowheads="1"/>
            </p:cNvSpPr>
            <p:nvPr/>
          </p:nvSpPr>
          <p:spPr bwMode="auto">
            <a:xfrm>
              <a:off x="4398" y="3639"/>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9" name="Oval 15">
              <a:extLst>
                <a:ext uri="{FF2B5EF4-FFF2-40B4-BE49-F238E27FC236}">
                  <a16:creationId xmlns:a16="http://schemas.microsoft.com/office/drawing/2014/main" id="{5F615D7C-F4AF-43BB-A024-5E6D6393B89F}"/>
                </a:ext>
              </a:extLst>
            </p:cNvPr>
            <p:cNvSpPr>
              <a:spLocks noChangeArrowheads="1"/>
            </p:cNvSpPr>
            <p:nvPr/>
          </p:nvSpPr>
          <p:spPr bwMode="auto">
            <a:xfrm>
              <a:off x="4521" y="365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0" name="Oval 16">
              <a:extLst>
                <a:ext uri="{FF2B5EF4-FFF2-40B4-BE49-F238E27FC236}">
                  <a16:creationId xmlns:a16="http://schemas.microsoft.com/office/drawing/2014/main" id="{3FA69D58-A7D0-4F6D-B175-B7A97F1D2736}"/>
                </a:ext>
              </a:extLst>
            </p:cNvPr>
            <p:cNvSpPr>
              <a:spLocks noChangeArrowheads="1"/>
            </p:cNvSpPr>
            <p:nvPr/>
          </p:nvSpPr>
          <p:spPr bwMode="auto">
            <a:xfrm>
              <a:off x="4360" y="3765"/>
              <a:ext cx="5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1" name="Oval 17">
              <a:extLst>
                <a:ext uri="{FF2B5EF4-FFF2-40B4-BE49-F238E27FC236}">
                  <a16:creationId xmlns:a16="http://schemas.microsoft.com/office/drawing/2014/main" id="{6BE8E42D-CE3B-4EE3-9E61-BDADA407D75F}"/>
                </a:ext>
              </a:extLst>
            </p:cNvPr>
            <p:cNvSpPr>
              <a:spLocks noChangeArrowheads="1"/>
            </p:cNvSpPr>
            <p:nvPr/>
          </p:nvSpPr>
          <p:spPr bwMode="auto">
            <a:xfrm>
              <a:off x="4319" y="3373"/>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2" name="Oval 18">
              <a:extLst>
                <a:ext uri="{FF2B5EF4-FFF2-40B4-BE49-F238E27FC236}">
                  <a16:creationId xmlns:a16="http://schemas.microsoft.com/office/drawing/2014/main" id="{0E865ECE-EEC5-4B56-A3D7-51CBF6B02B74}"/>
                </a:ext>
              </a:extLst>
            </p:cNvPr>
            <p:cNvSpPr>
              <a:spLocks noChangeArrowheads="1"/>
            </p:cNvSpPr>
            <p:nvPr/>
          </p:nvSpPr>
          <p:spPr bwMode="auto">
            <a:xfrm>
              <a:off x="4184"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3" name="Oval 19">
              <a:extLst>
                <a:ext uri="{FF2B5EF4-FFF2-40B4-BE49-F238E27FC236}">
                  <a16:creationId xmlns:a16="http://schemas.microsoft.com/office/drawing/2014/main" id="{B9BA98F1-8ABC-47CA-8FA2-08393C4BD45B}"/>
                </a:ext>
              </a:extLst>
            </p:cNvPr>
            <p:cNvSpPr>
              <a:spLocks noChangeArrowheads="1"/>
            </p:cNvSpPr>
            <p:nvPr/>
          </p:nvSpPr>
          <p:spPr bwMode="auto">
            <a:xfrm>
              <a:off x="4737" y="34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4" name="Oval 20">
              <a:extLst>
                <a:ext uri="{FF2B5EF4-FFF2-40B4-BE49-F238E27FC236}">
                  <a16:creationId xmlns:a16="http://schemas.microsoft.com/office/drawing/2014/main" id="{61ED078C-C408-4CFC-977B-3BB37B066CF0}"/>
                </a:ext>
              </a:extLst>
            </p:cNvPr>
            <p:cNvSpPr>
              <a:spLocks noChangeArrowheads="1"/>
            </p:cNvSpPr>
            <p:nvPr/>
          </p:nvSpPr>
          <p:spPr bwMode="auto">
            <a:xfrm>
              <a:off x="4618" y="3549"/>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5" name="Oval 21">
              <a:extLst>
                <a:ext uri="{FF2B5EF4-FFF2-40B4-BE49-F238E27FC236}">
                  <a16:creationId xmlns:a16="http://schemas.microsoft.com/office/drawing/2014/main" id="{6D415D06-9CDB-49C7-A540-47ADCA7EF990}"/>
                </a:ext>
              </a:extLst>
            </p:cNvPr>
            <p:cNvSpPr>
              <a:spLocks noChangeArrowheads="1"/>
            </p:cNvSpPr>
            <p:nvPr/>
          </p:nvSpPr>
          <p:spPr bwMode="auto">
            <a:xfrm>
              <a:off x="4673" y="36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6" name="Oval 22">
              <a:extLst>
                <a:ext uri="{FF2B5EF4-FFF2-40B4-BE49-F238E27FC236}">
                  <a16:creationId xmlns:a16="http://schemas.microsoft.com/office/drawing/2014/main" id="{D50270B0-3DC5-48F2-B7B1-3EC960F3F510}"/>
                </a:ext>
              </a:extLst>
            </p:cNvPr>
            <p:cNvSpPr>
              <a:spLocks noChangeArrowheads="1"/>
            </p:cNvSpPr>
            <p:nvPr/>
          </p:nvSpPr>
          <p:spPr bwMode="auto">
            <a:xfrm>
              <a:off x="4656" y="3815"/>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7" name="Oval 23">
              <a:extLst>
                <a:ext uri="{FF2B5EF4-FFF2-40B4-BE49-F238E27FC236}">
                  <a16:creationId xmlns:a16="http://schemas.microsoft.com/office/drawing/2014/main" id="{A7A43991-9D2D-4B77-83AE-B1289E0AC707}"/>
                </a:ext>
              </a:extLst>
            </p:cNvPr>
            <p:cNvSpPr>
              <a:spLocks noChangeArrowheads="1"/>
            </p:cNvSpPr>
            <p:nvPr/>
          </p:nvSpPr>
          <p:spPr bwMode="auto">
            <a:xfrm>
              <a:off x="4524" y="3785"/>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8" name="Oval 24">
              <a:extLst>
                <a:ext uri="{FF2B5EF4-FFF2-40B4-BE49-F238E27FC236}">
                  <a16:creationId xmlns:a16="http://schemas.microsoft.com/office/drawing/2014/main" id="{87E5213E-4C4F-41D5-8FA9-919AD6414ED9}"/>
                </a:ext>
              </a:extLst>
            </p:cNvPr>
            <p:cNvSpPr>
              <a:spLocks noChangeArrowheads="1"/>
            </p:cNvSpPr>
            <p:nvPr/>
          </p:nvSpPr>
          <p:spPr bwMode="auto">
            <a:xfrm>
              <a:off x="4443" y="3899"/>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9" name="Oval 25">
              <a:extLst>
                <a:ext uri="{FF2B5EF4-FFF2-40B4-BE49-F238E27FC236}">
                  <a16:creationId xmlns:a16="http://schemas.microsoft.com/office/drawing/2014/main" id="{0858CD79-1070-435F-89E6-841B2B8429B2}"/>
                </a:ext>
              </a:extLst>
            </p:cNvPr>
            <p:cNvSpPr>
              <a:spLocks noChangeArrowheads="1"/>
            </p:cNvSpPr>
            <p:nvPr/>
          </p:nvSpPr>
          <p:spPr bwMode="auto">
            <a:xfrm>
              <a:off x="4322" y="3965"/>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0" name="Oval 26">
              <a:extLst>
                <a:ext uri="{FF2B5EF4-FFF2-40B4-BE49-F238E27FC236}">
                  <a16:creationId xmlns:a16="http://schemas.microsoft.com/office/drawing/2014/main" id="{34B94C3B-4BFE-4ADA-88DF-5D0BBE1D19A5}"/>
                </a:ext>
              </a:extLst>
            </p:cNvPr>
            <p:cNvSpPr>
              <a:spLocks noChangeArrowheads="1"/>
            </p:cNvSpPr>
            <p:nvPr/>
          </p:nvSpPr>
          <p:spPr bwMode="auto">
            <a:xfrm>
              <a:off x="4122" y="3854"/>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1" name="Oval 27">
              <a:extLst>
                <a:ext uri="{FF2B5EF4-FFF2-40B4-BE49-F238E27FC236}">
                  <a16:creationId xmlns:a16="http://schemas.microsoft.com/office/drawing/2014/main" id="{1B736B0C-1101-43E7-8D3A-1D5585AFA1FC}"/>
                </a:ext>
              </a:extLst>
            </p:cNvPr>
            <p:cNvSpPr>
              <a:spLocks noChangeArrowheads="1"/>
            </p:cNvSpPr>
            <p:nvPr/>
          </p:nvSpPr>
          <p:spPr bwMode="auto">
            <a:xfrm>
              <a:off x="4255" y="3849"/>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2" name="Oval 28">
              <a:extLst>
                <a:ext uri="{FF2B5EF4-FFF2-40B4-BE49-F238E27FC236}">
                  <a16:creationId xmlns:a16="http://schemas.microsoft.com/office/drawing/2014/main" id="{CB2C9FC4-2CA0-43E7-AC2C-CF0CC574FA9F}"/>
                </a:ext>
              </a:extLst>
            </p:cNvPr>
            <p:cNvSpPr>
              <a:spLocks noChangeArrowheads="1"/>
            </p:cNvSpPr>
            <p:nvPr/>
          </p:nvSpPr>
          <p:spPr bwMode="auto">
            <a:xfrm>
              <a:off x="4227" y="32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3" name="Oval 29">
              <a:extLst>
                <a:ext uri="{FF2B5EF4-FFF2-40B4-BE49-F238E27FC236}">
                  <a16:creationId xmlns:a16="http://schemas.microsoft.com/office/drawing/2014/main" id="{BD8ED1A8-B1D2-4A25-A008-006AC64E615E}"/>
                </a:ext>
              </a:extLst>
            </p:cNvPr>
            <p:cNvSpPr>
              <a:spLocks noChangeArrowheads="1"/>
            </p:cNvSpPr>
            <p:nvPr/>
          </p:nvSpPr>
          <p:spPr bwMode="auto">
            <a:xfrm>
              <a:off x="4393" y="3256"/>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4" name="Oval 30">
              <a:extLst>
                <a:ext uri="{FF2B5EF4-FFF2-40B4-BE49-F238E27FC236}">
                  <a16:creationId xmlns:a16="http://schemas.microsoft.com/office/drawing/2014/main" id="{D23EBA17-2ADF-43F0-9E82-544BE65796E6}"/>
                </a:ext>
              </a:extLst>
            </p:cNvPr>
            <p:cNvSpPr>
              <a:spLocks noChangeArrowheads="1"/>
            </p:cNvSpPr>
            <p:nvPr/>
          </p:nvSpPr>
          <p:spPr bwMode="auto">
            <a:xfrm>
              <a:off x="4139" y="3592"/>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5" name="Oval 31">
              <a:extLst>
                <a:ext uri="{FF2B5EF4-FFF2-40B4-BE49-F238E27FC236}">
                  <a16:creationId xmlns:a16="http://schemas.microsoft.com/office/drawing/2014/main" id="{CAF1BE36-EDA2-45EA-A236-A794CCB57FD3}"/>
                </a:ext>
              </a:extLst>
            </p:cNvPr>
            <p:cNvSpPr>
              <a:spLocks noChangeArrowheads="1"/>
            </p:cNvSpPr>
            <p:nvPr/>
          </p:nvSpPr>
          <p:spPr bwMode="auto">
            <a:xfrm>
              <a:off x="4063" y="346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6" name="Oval 32">
              <a:extLst>
                <a:ext uri="{FF2B5EF4-FFF2-40B4-BE49-F238E27FC236}">
                  <a16:creationId xmlns:a16="http://schemas.microsoft.com/office/drawing/2014/main" id="{A16FF47F-4769-48CF-8E13-D5D8BA56A1EC}"/>
                </a:ext>
              </a:extLst>
            </p:cNvPr>
            <p:cNvSpPr>
              <a:spLocks noChangeArrowheads="1"/>
            </p:cNvSpPr>
            <p:nvPr/>
          </p:nvSpPr>
          <p:spPr bwMode="auto">
            <a:xfrm>
              <a:off x="4149" y="3725"/>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7" name="Oval 33">
              <a:extLst>
                <a:ext uri="{FF2B5EF4-FFF2-40B4-BE49-F238E27FC236}">
                  <a16:creationId xmlns:a16="http://schemas.microsoft.com/office/drawing/2014/main" id="{CFF7643E-7976-4141-8767-6BED5B732C62}"/>
                </a:ext>
              </a:extLst>
            </p:cNvPr>
            <p:cNvSpPr>
              <a:spLocks noChangeArrowheads="1"/>
            </p:cNvSpPr>
            <p:nvPr/>
          </p:nvSpPr>
          <p:spPr bwMode="auto">
            <a:xfrm>
              <a:off x="4025" y="3663"/>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8" name="Oval 34">
              <a:extLst>
                <a:ext uri="{FF2B5EF4-FFF2-40B4-BE49-F238E27FC236}">
                  <a16:creationId xmlns:a16="http://schemas.microsoft.com/office/drawing/2014/main" id="{5636A7B1-2944-40ED-96A0-93024BAAA1EE}"/>
                </a:ext>
              </a:extLst>
            </p:cNvPr>
            <p:cNvSpPr>
              <a:spLocks noChangeArrowheads="1"/>
            </p:cNvSpPr>
            <p:nvPr/>
          </p:nvSpPr>
          <p:spPr bwMode="auto">
            <a:xfrm>
              <a:off x="3947" y="3542"/>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9" name="Oval 35">
              <a:extLst>
                <a:ext uri="{FF2B5EF4-FFF2-40B4-BE49-F238E27FC236}">
                  <a16:creationId xmlns:a16="http://schemas.microsoft.com/office/drawing/2014/main" id="{B7B2040B-ADA2-4300-AA85-BE153DBDF484}"/>
                </a:ext>
              </a:extLst>
            </p:cNvPr>
            <p:cNvSpPr>
              <a:spLocks noChangeArrowheads="1"/>
            </p:cNvSpPr>
            <p:nvPr/>
          </p:nvSpPr>
          <p:spPr bwMode="auto">
            <a:xfrm>
              <a:off x="4035" y="33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0" name="Oval 36">
              <a:extLst>
                <a:ext uri="{FF2B5EF4-FFF2-40B4-BE49-F238E27FC236}">
                  <a16:creationId xmlns:a16="http://schemas.microsoft.com/office/drawing/2014/main" id="{32A28A5C-EB7C-4CC7-8781-3A51623D9DD5}"/>
                </a:ext>
              </a:extLst>
            </p:cNvPr>
            <p:cNvSpPr>
              <a:spLocks noChangeArrowheads="1"/>
            </p:cNvSpPr>
            <p:nvPr/>
          </p:nvSpPr>
          <p:spPr bwMode="auto">
            <a:xfrm>
              <a:off x="4103" y="3197"/>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1" name="Oval 37">
              <a:extLst>
                <a:ext uri="{FF2B5EF4-FFF2-40B4-BE49-F238E27FC236}">
                  <a16:creationId xmlns:a16="http://schemas.microsoft.com/office/drawing/2014/main" id="{6C700CF1-820D-480A-9E8E-C8E5111084F9}"/>
                </a:ext>
              </a:extLst>
            </p:cNvPr>
            <p:cNvSpPr>
              <a:spLocks noChangeArrowheads="1"/>
            </p:cNvSpPr>
            <p:nvPr/>
          </p:nvSpPr>
          <p:spPr bwMode="auto">
            <a:xfrm>
              <a:off x="4685" y="2940"/>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2" name="Oval 38">
              <a:extLst>
                <a:ext uri="{FF2B5EF4-FFF2-40B4-BE49-F238E27FC236}">
                  <a16:creationId xmlns:a16="http://schemas.microsoft.com/office/drawing/2014/main" id="{44F4C253-686C-4494-9CE3-6F3711B19B2D}"/>
                </a:ext>
              </a:extLst>
            </p:cNvPr>
            <p:cNvSpPr>
              <a:spLocks noChangeArrowheads="1"/>
            </p:cNvSpPr>
            <p:nvPr/>
          </p:nvSpPr>
          <p:spPr bwMode="auto">
            <a:xfrm>
              <a:off x="4571" y="30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3" name="Oval 39">
              <a:extLst>
                <a:ext uri="{FF2B5EF4-FFF2-40B4-BE49-F238E27FC236}">
                  <a16:creationId xmlns:a16="http://schemas.microsoft.com/office/drawing/2014/main" id="{5F78FC26-E27B-48EB-9756-1689C941177D}"/>
                </a:ext>
              </a:extLst>
            </p:cNvPr>
            <p:cNvSpPr>
              <a:spLocks noChangeArrowheads="1"/>
            </p:cNvSpPr>
            <p:nvPr/>
          </p:nvSpPr>
          <p:spPr bwMode="auto">
            <a:xfrm>
              <a:off x="4469" y="31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4" name="Oval 40">
              <a:extLst>
                <a:ext uri="{FF2B5EF4-FFF2-40B4-BE49-F238E27FC236}">
                  <a16:creationId xmlns:a16="http://schemas.microsoft.com/office/drawing/2014/main" id="{325BF96F-74DF-4DA3-B8CA-2B9B31EFA0BD}"/>
                </a:ext>
              </a:extLst>
            </p:cNvPr>
            <p:cNvSpPr>
              <a:spLocks noChangeArrowheads="1"/>
            </p:cNvSpPr>
            <p:nvPr/>
          </p:nvSpPr>
          <p:spPr bwMode="auto">
            <a:xfrm>
              <a:off x="4813" y="2925"/>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5" name="Oval 41">
              <a:extLst>
                <a:ext uri="{FF2B5EF4-FFF2-40B4-BE49-F238E27FC236}">
                  <a16:creationId xmlns:a16="http://schemas.microsoft.com/office/drawing/2014/main" id="{C0C2E4AD-350C-4BFF-8967-1E45BA430C29}"/>
                </a:ext>
              </a:extLst>
            </p:cNvPr>
            <p:cNvSpPr>
              <a:spLocks noChangeArrowheads="1"/>
            </p:cNvSpPr>
            <p:nvPr/>
          </p:nvSpPr>
          <p:spPr bwMode="auto">
            <a:xfrm>
              <a:off x="4939" y="293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6" name="Oval 42">
              <a:extLst>
                <a:ext uri="{FF2B5EF4-FFF2-40B4-BE49-F238E27FC236}">
                  <a16:creationId xmlns:a16="http://schemas.microsoft.com/office/drawing/2014/main" id="{F1488D95-B5FD-42FD-ACE1-F243892D1AFE}"/>
                </a:ext>
              </a:extLst>
            </p:cNvPr>
            <p:cNvSpPr>
              <a:spLocks noChangeArrowheads="1"/>
            </p:cNvSpPr>
            <p:nvPr/>
          </p:nvSpPr>
          <p:spPr bwMode="auto">
            <a:xfrm>
              <a:off x="4891" y="3075"/>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7" name="Oval 43">
              <a:extLst>
                <a:ext uri="{FF2B5EF4-FFF2-40B4-BE49-F238E27FC236}">
                  <a16:creationId xmlns:a16="http://schemas.microsoft.com/office/drawing/2014/main" id="{5150629C-536F-4205-BF28-2FF2D7D9AD66}"/>
                </a:ext>
              </a:extLst>
            </p:cNvPr>
            <p:cNvSpPr>
              <a:spLocks noChangeArrowheads="1"/>
            </p:cNvSpPr>
            <p:nvPr/>
          </p:nvSpPr>
          <p:spPr bwMode="auto">
            <a:xfrm>
              <a:off x="5048" y="3278"/>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8" name="Oval 44">
              <a:extLst>
                <a:ext uri="{FF2B5EF4-FFF2-40B4-BE49-F238E27FC236}">
                  <a16:creationId xmlns:a16="http://schemas.microsoft.com/office/drawing/2014/main" id="{3F5F59E5-790F-4BF6-9049-61D37E54FB4A}"/>
                </a:ext>
              </a:extLst>
            </p:cNvPr>
            <p:cNvSpPr>
              <a:spLocks noChangeArrowheads="1"/>
            </p:cNvSpPr>
            <p:nvPr/>
          </p:nvSpPr>
          <p:spPr bwMode="auto">
            <a:xfrm>
              <a:off x="4768" y="30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9" name="Oval 45">
              <a:extLst>
                <a:ext uri="{FF2B5EF4-FFF2-40B4-BE49-F238E27FC236}">
                  <a16:creationId xmlns:a16="http://schemas.microsoft.com/office/drawing/2014/main" id="{8DFEBAD6-EED5-439B-ADF8-4E48889BFC04}"/>
                </a:ext>
              </a:extLst>
            </p:cNvPr>
            <p:cNvSpPr>
              <a:spLocks noChangeArrowheads="1"/>
            </p:cNvSpPr>
            <p:nvPr/>
          </p:nvSpPr>
          <p:spPr bwMode="auto">
            <a:xfrm>
              <a:off x="4927" y="323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0" name="Oval 46">
              <a:extLst>
                <a:ext uri="{FF2B5EF4-FFF2-40B4-BE49-F238E27FC236}">
                  <a16:creationId xmlns:a16="http://schemas.microsoft.com/office/drawing/2014/main" id="{E4C1EB88-67A3-40CB-A8D7-5B2F051EEF1E}"/>
                </a:ext>
              </a:extLst>
            </p:cNvPr>
            <p:cNvSpPr>
              <a:spLocks noChangeArrowheads="1"/>
            </p:cNvSpPr>
            <p:nvPr/>
          </p:nvSpPr>
          <p:spPr bwMode="auto">
            <a:xfrm>
              <a:off x="4640" y="312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1" name="Oval 47">
              <a:extLst>
                <a:ext uri="{FF2B5EF4-FFF2-40B4-BE49-F238E27FC236}">
                  <a16:creationId xmlns:a16="http://schemas.microsoft.com/office/drawing/2014/main" id="{4B1A1852-6918-4F3B-B223-4843CB8D498D}"/>
                </a:ext>
              </a:extLst>
            </p:cNvPr>
            <p:cNvSpPr>
              <a:spLocks noChangeArrowheads="1"/>
            </p:cNvSpPr>
            <p:nvPr/>
          </p:nvSpPr>
          <p:spPr bwMode="auto">
            <a:xfrm>
              <a:off x="4806" y="322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2" name="Oval 48">
              <a:extLst>
                <a:ext uri="{FF2B5EF4-FFF2-40B4-BE49-F238E27FC236}">
                  <a16:creationId xmlns:a16="http://schemas.microsoft.com/office/drawing/2014/main" id="{39BF268C-F415-4E64-ACAD-9DC688F186BA}"/>
                </a:ext>
              </a:extLst>
            </p:cNvPr>
            <p:cNvSpPr>
              <a:spLocks noChangeArrowheads="1"/>
            </p:cNvSpPr>
            <p:nvPr/>
          </p:nvSpPr>
          <p:spPr bwMode="auto">
            <a:xfrm>
              <a:off x="5017"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3" name="Oval 49">
              <a:extLst>
                <a:ext uri="{FF2B5EF4-FFF2-40B4-BE49-F238E27FC236}">
                  <a16:creationId xmlns:a16="http://schemas.microsoft.com/office/drawing/2014/main" id="{777F2F6A-0CD9-45B6-8E57-13CBF01DE56A}"/>
                </a:ext>
              </a:extLst>
            </p:cNvPr>
            <p:cNvSpPr>
              <a:spLocks noChangeArrowheads="1"/>
            </p:cNvSpPr>
            <p:nvPr/>
          </p:nvSpPr>
          <p:spPr bwMode="auto">
            <a:xfrm>
              <a:off x="5148" y="3354"/>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4" name="Oval 50">
              <a:extLst>
                <a:ext uri="{FF2B5EF4-FFF2-40B4-BE49-F238E27FC236}">
                  <a16:creationId xmlns:a16="http://schemas.microsoft.com/office/drawing/2014/main" id="{D1E6247B-EBCA-4EE9-8C5A-2325491D27FF}"/>
                </a:ext>
              </a:extLst>
            </p:cNvPr>
            <p:cNvSpPr>
              <a:spLocks noChangeArrowheads="1"/>
            </p:cNvSpPr>
            <p:nvPr/>
          </p:nvSpPr>
          <p:spPr bwMode="auto">
            <a:xfrm>
              <a:off x="5129" y="3161"/>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5" name="Oval 51">
              <a:extLst>
                <a:ext uri="{FF2B5EF4-FFF2-40B4-BE49-F238E27FC236}">
                  <a16:creationId xmlns:a16="http://schemas.microsoft.com/office/drawing/2014/main" id="{92F26F02-342E-4D34-8FBF-B4DB04914654}"/>
                </a:ext>
              </a:extLst>
            </p:cNvPr>
            <p:cNvSpPr>
              <a:spLocks noChangeArrowheads="1"/>
            </p:cNvSpPr>
            <p:nvPr/>
          </p:nvSpPr>
          <p:spPr bwMode="auto">
            <a:xfrm>
              <a:off x="5233" y="345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6" name="Oval 52">
              <a:extLst>
                <a:ext uri="{FF2B5EF4-FFF2-40B4-BE49-F238E27FC236}">
                  <a16:creationId xmlns:a16="http://schemas.microsoft.com/office/drawing/2014/main" id="{F5D52A37-B71E-441D-928D-635DCC077225}"/>
                </a:ext>
              </a:extLst>
            </p:cNvPr>
            <p:cNvSpPr>
              <a:spLocks noChangeArrowheads="1"/>
            </p:cNvSpPr>
            <p:nvPr/>
          </p:nvSpPr>
          <p:spPr bwMode="auto">
            <a:xfrm>
              <a:off x="5031" y="34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7" name="Oval 53">
              <a:extLst>
                <a:ext uri="{FF2B5EF4-FFF2-40B4-BE49-F238E27FC236}">
                  <a16:creationId xmlns:a16="http://schemas.microsoft.com/office/drawing/2014/main" id="{9A5B0396-039C-4D6C-8EFE-0BBF82CAEBDF}"/>
                </a:ext>
              </a:extLst>
            </p:cNvPr>
            <p:cNvSpPr>
              <a:spLocks noChangeArrowheads="1"/>
            </p:cNvSpPr>
            <p:nvPr/>
          </p:nvSpPr>
          <p:spPr bwMode="auto">
            <a:xfrm>
              <a:off x="4922" y="33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8" name="Oval 54">
              <a:extLst>
                <a:ext uri="{FF2B5EF4-FFF2-40B4-BE49-F238E27FC236}">
                  <a16:creationId xmlns:a16="http://schemas.microsoft.com/office/drawing/2014/main" id="{0BB7755C-3199-4513-82F1-D1CF206F0A3B}"/>
                </a:ext>
              </a:extLst>
            </p:cNvPr>
            <p:cNvSpPr>
              <a:spLocks noChangeArrowheads="1"/>
            </p:cNvSpPr>
            <p:nvPr/>
          </p:nvSpPr>
          <p:spPr bwMode="auto">
            <a:xfrm>
              <a:off x="4789" y="3354"/>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9" name="Oval 55">
              <a:extLst>
                <a:ext uri="{FF2B5EF4-FFF2-40B4-BE49-F238E27FC236}">
                  <a16:creationId xmlns:a16="http://schemas.microsoft.com/office/drawing/2014/main" id="{CA249B33-D87E-473A-88D6-E7BD83602544}"/>
                </a:ext>
              </a:extLst>
            </p:cNvPr>
            <p:cNvSpPr>
              <a:spLocks noChangeArrowheads="1"/>
            </p:cNvSpPr>
            <p:nvPr/>
          </p:nvSpPr>
          <p:spPr bwMode="auto">
            <a:xfrm>
              <a:off x="5117" y="3530"/>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0" name="Oval 56">
              <a:extLst>
                <a:ext uri="{FF2B5EF4-FFF2-40B4-BE49-F238E27FC236}">
                  <a16:creationId xmlns:a16="http://schemas.microsoft.com/office/drawing/2014/main" id="{B2A7B80A-FED8-4DC5-B583-2997031C7AAF}"/>
                </a:ext>
              </a:extLst>
            </p:cNvPr>
            <p:cNvSpPr>
              <a:spLocks noChangeArrowheads="1"/>
            </p:cNvSpPr>
            <p:nvPr/>
          </p:nvSpPr>
          <p:spPr bwMode="auto">
            <a:xfrm>
              <a:off x="5179" y="3644"/>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1" name="Oval 57">
              <a:extLst>
                <a:ext uri="{FF2B5EF4-FFF2-40B4-BE49-F238E27FC236}">
                  <a16:creationId xmlns:a16="http://schemas.microsoft.com/office/drawing/2014/main" id="{15F37819-4CF3-4E9F-A805-B25436CF3F46}"/>
                </a:ext>
              </a:extLst>
            </p:cNvPr>
            <p:cNvSpPr>
              <a:spLocks noChangeArrowheads="1"/>
            </p:cNvSpPr>
            <p:nvPr/>
          </p:nvSpPr>
          <p:spPr bwMode="auto">
            <a:xfrm>
              <a:off x="5050" y="3692"/>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2" name="Oval 58">
              <a:extLst>
                <a:ext uri="{FF2B5EF4-FFF2-40B4-BE49-F238E27FC236}">
                  <a16:creationId xmlns:a16="http://schemas.microsoft.com/office/drawing/2014/main" id="{059E8759-A482-49C7-8887-B94E890D5158}"/>
                </a:ext>
              </a:extLst>
            </p:cNvPr>
            <p:cNvSpPr>
              <a:spLocks noChangeArrowheads="1"/>
            </p:cNvSpPr>
            <p:nvPr/>
          </p:nvSpPr>
          <p:spPr bwMode="auto">
            <a:xfrm>
              <a:off x="4951" y="3818"/>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3" name="Oval 59">
              <a:extLst>
                <a:ext uri="{FF2B5EF4-FFF2-40B4-BE49-F238E27FC236}">
                  <a16:creationId xmlns:a16="http://schemas.microsoft.com/office/drawing/2014/main" id="{F8600FEC-B9EC-4AC0-A8D5-8EA0CFB42038}"/>
                </a:ext>
              </a:extLst>
            </p:cNvPr>
            <p:cNvSpPr>
              <a:spLocks noChangeArrowheads="1"/>
            </p:cNvSpPr>
            <p:nvPr/>
          </p:nvSpPr>
          <p:spPr bwMode="auto">
            <a:xfrm>
              <a:off x="4979"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4" name="Oval 60">
              <a:extLst>
                <a:ext uri="{FF2B5EF4-FFF2-40B4-BE49-F238E27FC236}">
                  <a16:creationId xmlns:a16="http://schemas.microsoft.com/office/drawing/2014/main" id="{0EE1C474-73A1-408F-8737-3AC068976D97}"/>
                </a:ext>
              </a:extLst>
            </p:cNvPr>
            <p:cNvSpPr>
              <a:spLocks noChangeArrowheads="1"/>
            </p:cNvSpPr>
            <p:nvPr/>
          </p:nvSpPr>
          <p:spPr bwMode="auto">
            <a:xfrm>
              <a:off x="4891" y="36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5" name="Oval 61">
              <a:extLst>
                <a:ext uri="{FF2B5EF4-FFF2-40B4-BE49-F238E27FC236}">
                  <a16:creationId xmlns:a16="http://schemas.microsoft.com/office/drawing/2014/main" id="{BABCAE8B-1B02-4DB4-8A5F-7708D126F078}"/>
                </a:ext>
              </a:extLst>
            </p:cNvPr>
            <p:cNvSpPr>
              <a:spLocks noChangeArrowheads="1"/>
            </p:cNvSpPr>
            <p:nvPr/>
          </p:nvSpPr>
          <p:spPr bwMode="auto">
            <a:xfrm>
              <a:off x="4877" y="351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6" name="Oval 62">
              <a:extLst>
                <a:ext uri="{FF2B5EF4-FFF2-40B4-BE49-F238E27FC236}">
                  <a16:creationId xmlns:a16="http://schemas.microsoft.com/office/drawing/2014/main" id="{248BAB3C-1A44-488F-A6D4-348560398104}"/>
                </a:ext>
              </a:extLst>
            </p:cNvPr>
            <p:cNvSpPr>
              <a:spLocks noChangeArrowheads="1"/>
            </p:cNvSpPr>
            <p:nvPr/>
          </p:nvSpPr>
          <p:spPr bwMode="auto">
            <a:xfrm>
              <a:off x="4789" y="3611"/>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7" name="Oval 63">
              <a:extLst>
                <a:ext uri="{FF2B5EF4-FFF2-40B4-BE49-F238E27FC236}">
                  <a16:creationId xmlns:a16="http://schemas.microsoft.com/office/drawing/2014/main" id="{9D48E09D-F988-4805-B085-70AD698566C3}"/>
                </a:ext>
              </a:extLst>
            </p:cNvPr>
            <p:cNvSpPr>
              <a:spLocks noChangeArrowheads="1"/>
            </p:cNvSpPr>
            <p:nvPr/>
          </p:nvSpPr>
          <p:spPr bwMode="auto">
            <a:xfrm>
              <a:off x="5098" y="3808"/>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8" name="Oval 64">
              <a:extLst>
                <a:ext uri="{FF2B5EF4-FFF2-40B4-BE49-F238E27FC236}">
                  <a16:creationId xmlns:a16="http://schemas.microsoft.com/office/drawing/2014/main" id="{ECB77200-B620-41C4-9106-812F33F64E02}"/>
                </a:ext>
              </a:extLst>
            </p:cNvPr>
            <p:cNvSpPr>
              <a:spLocks noChangeArrowheads="1"/>
            </p:cNvSpPr>
            <p:nvPr/>
          </p:nvSpPr>
          <p:spPr bwMode="auto">
            <a:xfrm>
              <a:off x="4977" y="3937"/>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9" name="Oval 65">
              <a:extLst>
                <a:ext uri="{FF2B5EF4-FFF2-40B4-BE49-F238E27FC236}">
                  <a16:creationId xmlns:a16="http://schemas.microsoft.com/office/drawing/2014/main" id="{C2F77ED9-4C02-416E-9D84-87EE337F1DA8}"/>
                </a:ext>
              </a:extLst>
            </p:cNvPr>
            <p:cNvSpPr>
              <a:spLocks noChangeArrowheads="1"/>
            </p:cNvSpPr>
            <p:nvPr/>
          </p:nvSpPr>
          <p:spPr bwMode="auto">
            <a:xfrm>
              <a:off x="5117" y="39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0" name="Oval 66">
              <a:extLst>
                <a:ext uri="{FF2B5EF4-FFF2-40B4-BE49-F238E27FC236}">
                  <a16:creationId xmlns:a16="http://schemas.microsoft.com/office/drawing/2014/main" id="{AC782B1B-5131-4F86-B798-EFB324702270}"/>
                </a:ext>
              </a:extLst>
            </p:cNvPr>
            <p:cNvSpPr>
              <a:spLocks noChangeArrowheads="1"/>
            </p:cNvSpPr>
            <p:nvPr/>
          </p:nvSpPr>
          <p:spPr bwMode="auto">
            <a:xfrm>
              <a:off x="4970" y="4068"/>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1" name="Oval 67">
              <a:extLst>
                <a:ext uri="{FF2B5EF4-FFF2-40B4-BE49-F238E27FC236}">
                  <a16:creationId xmlns:a16="http://schemas.microsoft.com/office/drawing/2014/main" id="{61A18C0E-1347-4528-B892-1BA6DDD1AD5E}"/>
                </a:ext>
              </a:extLst>
            </p:cNvPr>
            <p:cNvSpPr>
              <a:spLocks noChangeArrowheads="1"/>
            </p:cNvSpPr>
            <p:nvPr/>
          </p:nvSpPr>
          <p:spPr bwMode="auto">
            <a:xfrm>
              <a:off x="4844" y="4025"/>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2" name="Oval 68">
              <a:extLst>
                <a:ext uri="{FF2B5EF4-FFF2-40B4-BE49-F238E27FC236}">
                  <a16:creationId xmlns:a16="http://schemas.microsoft.com/office/drawing/2014/main" id="{C79552B9-F0D2-417F-A382-90F971AC5035}"/>
                </a:ext>
              </a:extLst>
            </p:cNvPr>
            <p:cNvSpPr>
              <a:spLocks noChangeArrowheads="1"/>
            </p:cNvSpPr>
            <p:nvPr/>
          </p:nvSpPr>
          <p:spPr bwMode="auto">
            <a:xfrm>
              <a:off x="4827" y="38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3" name="Oval 69">
              <a:extLst>
                <a:ext uri="{FF2B5EF4-FFF2-40B4-BE49-F238E27FC236}">
                  <a16:creationId xmlns:a16="http://schemas.microsoft.com/office/drawing/2014/main" id="{35E235AD-913D-4DEA-9303-0B156D380EB7}"/>
                </a:ext>
              </a:extLst>
            </p:cNvPr>
            <p:cNvSpPr>
              <a:spLocks noChangeArrowheads="1"/>
            </p:cNvSpPr>
            <p:nvPr/>
          </p:nvSpPr>
          <p:spPr bwMode="auto">
            <a:xfrm>
              <a:off x="4782" y="3782"/>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4" name="Oval 70">
              <a:extLst>
                <a:ext uri="{FF2B5EF4-FFF2-40B4-BE49-F238E27FC236}">
                  <a16:creationId xmlns:a16="http://schemas.microsoft.com/office/drawing/2014/main" id="{2D509489-1987-4F16-85D0-E8E57C931A6A}"/>
                </a:ext>
              </a:extLst>
            </p:cNvPr>
            <p:cNvSpPr>
              <a:spLocks noChangeArrowheads="1"/>
            </p:cNvSpPr>
            <p:nvPr/>
          </p:nvSpPr>
          <p:spPr bwMode="auto">
            <a:xfrm>
              <a:off x="4818" y="4156"/>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5" name="Oval 71">
              <a:extLst>
                <a:ext uri="{FF2B5EF4-FFF2-40B4-BE49-F238E27FC236}">
                  <a16:creationId xmlns:a16="http://schemas.microsoft.com/office/drawing/2014/main" id="{76E213B8-7463-4684-B82B-E6FB2594BCD2}"/>
                </a:ext>
              </a:extLst>
            </p:cNvPr>
            <p:cNvSpPr>
              <a:spLocks noChangeArrowheads="1"/>
            </p:cNvSpPr>
            <p:nvPr/>
          </p:nvSpPr>
          <p:spPr bwMode="auto">
            <a:xfrm>
              <a:off x="4758" y="4277"/>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6" name="Oval 72">
              <a:extLst>
                <a:ext uri="{FF2B5EF4-FFF2-40B4-BE49-F238E27FC236}">
                  <a16:creationId xmlns:a16="http://schemas.microsoft.com/office/drawing/2014/main" id="{B1593AE7-E6C9-4EAD-A5CD-C216530BFBAF}"/>
                </a:ext>
              </a:extLst>
            </p:cNvPr>
            <p:cNvSpPr>
              <a:spLocks noChangeArrowheads="1"/>
            </p:cNvSpPr>
            <p:nvPr/>
          </p:nvSpPr>
          <p:spPr bwMode="auto">
            <a:xfrm>
              <a:off x="4649" y="4201"/>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7" name="Oval 73">
              <a:extLst>
                <a:ext uri="{FF2B5EF4-FFF2-40B4-BE49-F238E27FC236}">
                  <a16:creationId xmlns:a16="http://schemas.microsoft.com/office/drawing/2014/main" id="{1310DFAC-91F4-48EB-91E0-567CECD5C438}"/>
                </a:ext>
              </a:extLst>
            </p:cNvPr>
            <p:cNvSpPr>
              <a:spLocks noChangeArrowheads="1"/>
            </p:cNvSpPr>
            <p:nvPr/>
          </p:nvSpPr>
          <p:spPr bwMode="auto">
            <a:xfrm>
              <a:off x="4490" y="4196"/>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8" name="Oval 74">
              <a:extLst>
                <a:ext uri="{FF2B5EF4-FFF2-40B4-BE49-F238E27FC236}">
                  <a16:creationId xmlns:a16="http://schemas.microsoft.com/office/drawing/2014/main" id="{4DA31C88-D02D-451C-8766-314DAE05F080}"/>
                </a:ext>
              </a:extLst>
            </p:cNvPr>
            <p:cNvSpPr>
              <a:spLocks noChangeArrowheads="1"/>
            </p:cNvSpPr>
            <p:nvPr/>
          </p:nvSpPr>
          <p:spPr bwMode="auto">
            <a:xfrm>
              <a:off x="4694" y="408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9" name="Oval 75">
              <a:extLst>
                <a:ext uri="{FF2B5EF4-FFF2-40B4-BE49-F238E27FC236}">
                  <a16:creationId xmlns:a16="http://schemas.microsoft.com/office/drawing/2014/main" id="{3C573613-8EEB-423B-BAFB-B6D571884BB4}"/>
                </a:ext>
              </a:extLst>
            </p:cNvPr>
            <p:cNvSpPr>
              <a:spLocks noChangeArrowheads="1"/>
            </p:cNvSpPr>
            <p:nvPr/>
          </p:nvSpPr>
          <p:spPr bwMode="auto">
            <a:xfrm>
              <a:off x="4550" y="4084"/>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0" name="Oval 76">
              <a:extLst>
                <a:ext uri="{FF2B5EF4-FFF2-40B4-BE49-F238E27FC236}">
                  <a16:creationId xmlns:a16="http://schemas.microsoft.com/office/drawing/2014/main" id="{5F710B49-BC56-42C7-92A5-CDF4DE50E185}"/>
                </a:ext>
              </a:extLst>
            </p:cNvPr>
            <p:cNvSpPr>
              <a:spLocks noChangeArrowheads="1"/>
            </p:cNvSpPr>
            <p:nvPr/>
          </p:nvSpPr>
          <p:spPr bwMode="auto">
            <a:xfrm>
              <a:off x="4699" y="395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1" name="Oval 77">
              <a:extLst>
                <a:ext uri="{FF2B5EF4-FFF2-40B4-BE49-F238E27FC236}">
                  <a16:creationId xmlns:a16="http://schemas.microsoft.com/office/drawing/2014/main" id="{8273C219-4245-4810-80DB-5075EB28EC6F}"/>
                </a:ext>
              </a:extLst>
            </p:cNvPr>
            <p:cNvSpPr>
              <a:spLocks noChangeArrowheads="1"/>
            </p:cNvSpPr>
            <p:nvPr/>
          </p:nvSpPr>
          <p:spPr bwMode="auto">
            <a:xfrm>
              <a:off x="4564" y="3946"/>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2" name="Oval 78">
              <a:extLst>
                <a:ext uri="{FF2B5EF4-FFF2-40B4-BE49-F238E27FC236}">
                  <a16:creationId xmlns:a16="http://schemas.microsoft.com/office/drawing/2014/main" id="{28649F06-171D-4267-AFD9-11AB7B80D9CB}"/>
                </a:ext>
              </a:extLst>
            </p:cNvPr>
            <p:cNvSpPr>
              <a:spLocks noChangeArrowheads="1"/>
            </p:cNvSpPr>
            <p:nvPr/>
          </p:nvSpPr>
          <p:spPr bwMode="auto">
            <a:xfrm>
              <a:off x="4578" y="4318"/>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3" name="Oval 79">
              <a:extLst>
                <a:ext uri="{FF2B5EF4-FFF2-40B4-BE49-F238E27FC236}">
                  <a16:creationId xmlns:a16="http://schemas.microsoft.com/office/drawing/2014/main" id="{E2FA02B7-2980-446C-A017-C81EB3429D1F}"/>
                </a:ext>
              </a:extLst>
            </p:cNvPr>
            <p:cNvSpPr>
              <a:spLocks noChangeArrowheads="1"/>
            </p:cNvSpPr>
            <p:nvPr/>
          </p:nvSpPr>
          <p:spPr bwMode="auto">
            <a:xfrm>
              <a:off x="4407" y="4294"/>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4" name="Oval 80">
              <a:extLst>
                <a:ext uri="{FF2B5EF4-FFF2-40B4-BE49-F238E27FC236}">
                  <a16:creationId xmlns:a16="http://schemas.microsoft.com/office/drawing/2014/main" id="{A4005363-6A3A-460C-9DC3-4F3078295FC1}"/>
                </a:ext>
              </a:extLst>
            </p:cNvPr>
            <p:cNvSpPr>
              <a:spLocks noChangeArrowheads="1"/>
            </p:cNvSpPr>
            <p:nvPr/>
          </p:nvSpPr>
          <p:spPr bwMode="auto">
            <a:xfrm>
              <a:off x="4481" y="4406"/>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5" name="Oval 81">
              <a:extLst>
                <a:ext uri="{FF2B5EF4-FFF2-40B4-BE49-F238E27FC236}">
                  <a16:creationId xmlns:a16="http://schemas.microsoft.com/office/drawing/2014/main" id="{4CDD99DA-8CC5-4157-A818-D0C03451649B}"/>
                </a:ext>
              </a:extLst>
            </p:cNvPr>
            <p:cNvSpPr>
              <a:spLocks noChangeArrowheads="1"/>
            </p:cNvSpPr>
            <p:nvPr/>
          </p:nvSpPr>
          <p:spPr bwMode="auto">
            <a:xfrm>
              <a:off x="4293" y="4368"/>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6" name="Oval 82">
              <a:extLst>
                <a:ext uri="{FF2B5EF4-FFF2-40B4-BE49-F238E27FC236}">
                  <a16:creationId xmlns:a16="http://schemas.microsoft.com/office/drawing/2014/main" id="{248EAF68-A346-4C4A-9203-D0FD2B41BD3C}"/>
                </a:ext>
              </a:extLst>
            </p:cNvPr>
            <p:cNvSpPr>
              <a:spLocks noChangeArrowheads="1"/>
            </p:cNvSpPr>
            <p:nvPr/>
          </p:nvSpPr>
          <p:spPr bwMode="auto">
            <a:xfrm>
              <a:off x="4251" y="4246"/>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7" name="Oval 83">
              <a:extLst>
                <a:ext uri="{FF2B5EF4-FFF2-40B4-BE49-F238E27FC236}">
                  <a16:creationId xmlns:a16="http://schemas.microsoft.com/office/drawing/2014/main" id="{872BFD10-A102-40BB-BE90-0E55F6344FD5}"/>
                </a:ext>
              </a:extLst>
            </p:cNvPr>
            <p:cNvSpPr>
              <a:spLocks noChangeArrowheads="1"/>
            </p:cNvSpPr>
            <p:nvPr/>
          </p:nvSpPr>
          <p:spPr bwMode="auto">
            <a:xfrm>
              <a:off x="4346" y="4156"/>
              <a:ext cx="83"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8" name="Oval 84">
              <a:extLst>
                <a:ext uri="{FF2B5EF4-FFF2-40B4-BE49-F238E27FC236}">
                  <a16:creationId xmlns:a16="http://schemas.microsoft.com/office/drawing/2014/main" id="{26D809E7-3D62-469D-8B70-02D04CF30829}"/>
                </a:ext>
              </a:extLst>
            </p:cNvPr>
            <p:cNvSpPr>
              <a:spLocks noChangeArrowheads="1"/>
            </p:cNvSpPr>
            <p:nvPr/>
          </p:nvSpPr>
          <p:spPr bwMode="auto">
            <a:xfrm>
              <a:off x="4421" y="4046"/>
              <a:ext cx="72"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9" name="Oval 85">
              <a:extLst>
                <a:ext uri="{FF2B5EF4-FFF2-40B4-BE49-F238E27FC236}">
                  <a16:creationId xmlns:a16="http://schemas.microsoft.com/office/drawing/2014/main" id="{F831D1E9-A155-4341-98F5-E483C725416F}"/>
                </a:ext>
              </a:extLst>
            </p:cNvPr>
            <p:cNvSpPr>
              <a:spLocks noChangeArrowheads="1"/>
            </p:cNvSpPr>
            <p:nvPr/>
          </p:nvSpPr>
          <p:spPr bwMode="auto">
            <a:xfrm>
              <a:off x="4127" y="430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0" name="Oval 86">
              <a:extLst>
                <a:ext uri="{FF2B5EF4-FFF2-40B4-BE49-F238E27FC236}">
                  <a16:creationId xmlns:a16="http://schemas.microsoft.com/office/drawing/2014/main" id="{52E89627-F35D-4C0D-8D6F-9486B2314E7B}"/>
                </a:ext>
              </a:extLst>
            </p:cNvPr>
            <p:cNvSpPr>
              <a:spLocks noChangeArrowheads="1"/>
            </p:cNvSpPr>
            <p:nvPr/>
          </p:nvSpPr>
          <p:spPr bwMode="auto">
            <a:xfrm>
              <a:off x="3992" y="433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1" name="Oval 87">
              <a:extLst>
                <a:ext uri="{FF2B5EF4-FFF2-40B4-BE49-F238E27FC236}">
                  <a16:creationId xmlns:a16="http://schemas.microsoft.com/office/drawing/2014/main" id="{62A5CD30-C732-4C87-BE21-8B078903D0CC}"/>
                </a:ext>
              </a:extLst>
            </p:cNvPr>
            <p:cNvSpPr>
              <a:spLocks noChangeArrowheads="1"/>
            </p:cNvSpPr>
            <p:nvPr/>
          </p:nvSpPr>
          <p:spPr bwMode="auto">
            <a:xfrm>
              <a:off x="3997" y="4194"/>
              <a:ext cx="90"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2" name="Oval 88">
              <a:extLst>
                <a:ext uri="{FF2B5EF4-FFF2-40B4-BE49-F238E27FC236}">
                  <a16:creationId xmlns:a16="http://schemas.microsoft.com/office/drawing/2014/main" id="{9C0D3F9B-765C-442F-939E-411DE459F61B}"/>
                </a:ext>
              </a:extLst>
            </p:cNvPr>
            <p:cNvSpPr>
              <a:spLocks noChangeArrowheads="1"/>
            </p:cNvSpPr>
            <p:nvPr/>
          </p:nvSpPr>
          <p:spPr bwMode="auto">
            <a:xfrm>
              <a:off x="3897" y="4061"/>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3" name="Oval 89">
              <a:extLst>
                <a:ext uri="{FF2B5EF4-FFF2-40B4-BE49-F238E27FC236}">
                  <a16:creationId xmlns:a16="http://schemas.microsoft.com/office/drawing/2014/main" id="{D8EF83EC-D861-427D-960A-EA5FE347FB7D}"/>
                </a:ext>
              </a:extLst>
            </p:cNvPr>
            <p:cNvSpPr>
              <a:spLocks noChangeArrowheads="1"/>
            </p:cNvSpPr>
            <p:nvPr/>
          </p:nvSpPr>
          <p:spPr bwMode="auto">
            <a:xfrm>
              <a:off x="4120" y="415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4" name="Oval 90">
              <a:extLst>
                <a:ext uri="{FF2B5EF4-FFF2-40B4-BE49-F238E27FC236}">
                  <a16:creationId xmlns:a16="http://schemas.microsoft.com/office/drawing/2014/main" id="{F93F8597-516F-4879-82B6-31134350B609}"/>
                </a:ext>
              </a:extLst>
            </p:cNvPr>
            <p:cNvSpPr>
              <a:spLocks noChangeArrowheads="1"/>
            </p:cNvSpPr>
            <p:nvPr/>
          </p:nvSpPr>
          <p:spPr bwMode="auto">
            <a:xfrm>
              <a:off x="4032" y="4037"/>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5" name="Oval 91">
              <a:extLst>
                <a:ext uri="{FF2B5EF4-FFF2-40B4-BE49-F238E27FC236}">
                  <a16:creationId xmlns:a16="http://schemas.microsoft.com/office/drawing/2014/main" id="{4966980A-3E5F-415B-B197-A7627C11D5CF}"/>
                </a:ext>
              </a:extLst>
            </p:cNvPr>
            <p:cNvSpPr>
              <a:spLocks noChangeArrowheads="1"/>
            </p:cNvSpPr>
            <p:nvPr/>
          </p:nvSpPr>
          <p:spPr bwMode="auto">
            <a:xfrm>
              <a:off x="4232" y="4084"/>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6" name="Oval 92">
              <a:extLst>
                <a:ext uri="{FF2B5EF4-FFF2-40B4-BE49-F238E27FC236}">
                  <a16:creationId xmlns:a16="http://schemas.microsoft.com/office/drawing/2014/main" id="{9BC974D8-FCF3-4ACB-B5AB-8392CF07B8CB}"/>
                </a:ext>
              </a:extLst>
            </p:cNvPr>
            <p:cNvSpPr>
              <a:spLocks noChangeArrowheads="1"/>
            </p:cNvSpPr>
            <p:nvPr/>
          </p:nvSpPr>
          <p:spPr bwMode="auto">
            <a:xfrm>
              <a:off x="4158" y="3980"/>
              <a:ext cx="71"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7" name="Oval 93">
              <a:extLst>
                <a:ext uri="{FF2B5EF4-FFF2-40B4-BE49-F238E27FC236}">
                  <a16:creationId xmlns:a16="http://schemas.microsoft.com/office/drawing/2014/main" id="{E4C572F5-8634-4601-87BC-D3E933C0D36B}"/>
                </a:ext>
              </a:extLst>
            </p:cNvPr>
            <p:cNvSpPr>
              <a:spLocks noChangeArrowheads="1"/>
            </p:cNvSpPr>
            <p:nvPr/>
          </p:nvSpPr>
          <p:spPr bwMode="auto">
            <a:xfrm>
              <a:off x="3859" y="4201"/>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8" name="Oval 94">
              <a:extLst>
                <a:ext uri="{FF2B5EF4-FFF2-40B4-BE49-F238E27FC236}">
                  <a16:creationId xmlns:a16="http://schemas.microsoft.com/office/drawing/2014/main" id="{53E8A2B6-57A2-4DE9-A921-5959233CDBAC}"/>
                </a:ext>
              </a:extLst>
            </p:cNvPr>
            <p:cNvSpPr>
              <a:spLocks noChangeArrowheads="1"/>
            </p:cNvSpPr>
            <p:nvPr/>
          </p:nvSpPr>
          <p:spPr bwMode="auto">
            <a:xfrm>
              <a:off x="3764" y="405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9" name="Oval 95">
              <a:extLst>
                <a:ext uri="{FF2B5EF4-FFF2-40B4-BE49-F238E27FC236}">
                  <a16:creationId xmlns:a16="http://schemas.microsoft.com/office/drawing/2014/main" id="{2D2A19C6-8F90-48C1-9B22-1790194D2073}"/>
                </a:ext>
              </a:extLst>
            </p:cNvPr>
            <p:cNvSpPr>
              <a:spLocks noChangeArrowheads="1"/>
            </p:cNvSpPr>
            <p:nvPr/>
          </p:nvSpPr>
          <p:spPr bwMode="auto">
            <a:xfrm>
              <a:off x="3721" y="4180"/>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0" name="Oval 96">
              <a:extLst>
                <a:ext uri="{FF2B5EF4-FFF2-40B4-BE49-F238E27FC236}">
                  <a16:creationId xmlns:a16="http://schemas.microsoft.com/office/drawing/2014/main" id="{A375CAF5-9E26-4EEC-9E6F-E22C05728DC1}"/>
                </a:ext>
              </a:extLst>
            </p:cNvPr>
            <p:cNvSpPr>
              <a:spLocks noChangeArrowheads="1"/>
            </p:cNvSpPr>
            <p:nvPr/>
          </p:nvSpPr>
          <p:spPr bwMode="auto">
            <a:xfrm>
              <a:off x="3631" y="4008"/>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1" name="Oval 97">
              <a:extLst>
                <a:ext uri="{FF2B5EF4-FFF2-40B4-BE49-F238E27FC236}">
                  <a16:creationId xmlns:a16="http://schemas.microsoft.com/office/drawing/2014/main" id="{31900C54-54B5-4342-BFB8-D779E1579EF0}"/>
                </a:ext>
              </a:extLst>
            </p:cNvPr>
            <p:cNvSpPr>
              <a:spLocks noChangeArrowheads="1"/>
            </p:cNvSpPr>
            <p:nvPr/>
          </p:nvSpPr>
          <p:spPr bwMode="auto">
            <a:xfrm>
              <a:off x="3714" y="3894"/>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2" name="Oval 98">
              <a:extLst>
                <a:ext uri="{FF2B5EF4-FFF2-40B4-BE49-F238E27FC236}">
                  <a16:creationId xmlns:a16="http://schemas.microsoft.com/office/drawing/2014/main" id="{00822067-FC44-49B5-86EE-CE14FD5D7B87}"/>
                </a:ext>
              </a:extLst>
            </p:cNvPr>
            <p:cNvSpPr>
              <a:spLocks noChangeArrowheads="1"/>
            </p:cNvSpPr>
            <p:nvPr/>
          </p:nvSpPr>
          <p:spPr bwMode="auto">
            <a:xfrm>
              <a:off x="3842" y="3923"/>
              <a:ext cx="83" cy="8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3" name="Oval 99">
              <a:extLst>
                <a:ext uri="{FF2B5EF4-FFF2-40B4-BE49-F238E27FC236}">
                  <a16:creationId xmlns:a16="http://schemas.microsoft.com/office/drawing/2014/main" id="{76E3FB8D-C22B-4078-A34C-843F339BCE4B}"/>
                </a:ext>
              </a:extLst>
            </p:cNvPr>
            <p:cNvSpPr>
              <a:spLocks noChangeArrowheads="1"/>
            </p:cNvSpPr>
            <p:nvPr/>
          </p:nvSpPr>
          <p:spPr bwMode="auto">
            <a:xfrm>
              <a:off x="3980" y="3911"/>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4" name="Oval 100">
              <a:extLst>
                <a:ext uri="{FF2B5EF4-FFF2-40B4-BE49-F238E27FC236}">
                  <a16:creationId xmlns:a16="http://schemas.microsoft.com/office/drawing/2014/main" id="{F5DA6730-FBF6-4D53-AEC7-C41B94A635B1}"/>
                </a:ext>
              </a:extLst>
            </p:cNvPr>
            <p:cNvSpPr>
              <a:spLocks noChangeArrowheads="1"/>
            </p:cNvSpPr>
            <p:nvPr/>
          </p:nvSpPr>
          <p:spPr bwMode="auto">
            <a:xfrm>
              <a:off x="3588" y="3832"/>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5" name="Oval 101">
              <a:extLst>
                <a:ext uri="{FF2B5EF4-FFF2-40B4-BE49-F238E27FC236}">
                  <a16:creationId xmlns:a16="http://schemas.microsoft.com/office/drawing/2014/main" id="{8D681BA6-BA68-45D9-AF09-D25592B7F65C}"/>
                </a:ext>
              </a:extLst>
            </p:cNvPr>
            <p:cNvSpPr>
              <a:spLocks noChangeArrowheads="1"/>
            </p:cNvSpPr>
            <p:nvPr/>
          </p:nvSpPr>
          <p:spPr bwMode="auto">
            <a:xfrm>
              <a:off x="3484" y="37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6" name="Oval 102">
              <a:extLst>
                <a:ext uri="{FF2B5EF4-FFF2-40B4-BE49-F238E27FC236}">
                  <a16:creationId xmlns:a16="http://schemas.microsoft.com/office/drawing/2014/main" id="{E153B08A-B1DC-4266-AC01-B3C0E413FF53}"/>
                </a:ext>
              </a:extLst>
            </p:cNvPr>
            <p:cNvSpPr>
              <a:spLocks noChangeArrowheads="1"/>
            </p:cNvSpPr>
            <p:nvPr/>
          </p:nvSpPr>
          <p:spPr bwMode="auto">
            <a:xfrm>
              <a:off x="4571" y="2833"/>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7" name="Oval 103">
              <a:extLst>
                <a:ext uri="{FF2B5EF4-FFF2-40B4-BE49-F238E27FC236}">
                  <a16:creationId xmlns:a16="http://schemas.microsoft.com/office/drawing/2014/main" id="{9812AC19-44EA-48C2-9BA3-2A8EBB5FFEDC}"/>
                </a:ext>
              </a:extLst>
            </p:cNvPr>
            <p:cNvSpPr>
              <a:spLocks noChangeArrowheads="1"/>
            </p:cNvSpPr>
            <p:nvPr/>
          </p:nvSpPr>
          <p:spPr bwMode="auto">
            <a:xfrm>
              <a:off x="4464" y="29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8" name="Oval 104">
              <a:extLst>
                <a:ext uri="{FF2B5EF4-FFF2-40B4-BE49-F238E27FC236}">
                  <a16:creationId xmlns:a16="http://schemas.microsoft.com/office/drawing/2014/main" id="{A10A77A2-89E2-4ACA-A2F0-B0D026A63FE4}"/>
                </a:ext>
              </a:extLst>
            </p:cNvPr>
            <p:cNvSpPr>
              <a:spLocks noChangeArrowheads="1"/>
            </p:cNvSpPr>
            <p:nvPr/>
          </p:nvSpPr>
          <p:spPr bwMode="auto">
            <a:xfrm>
              <a:off x="4381" y="30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9" name="Oval 105">
              <a:extLst>
                <a:ext uri="{FF2B5EF4-FFF2-40B4-BE49-F238E27FC236}">
                  <a16:creationId xmlns:a16="http://schemas.microsoft.com/office/drawing/2014/main" id="{0AC2F346-AB25-4D8D-BCB6-503F987CC0E2}"/>
                </a:ext>
              </a:extLst>
            </p:cNvPr>
            <p:cNvSpPr>
              <a:spLocks noChangeArrowheads="1"/>
            </p:cNvSpPr>
            <p:nvPr/>
          </p:nvSpPr>
          <p:spPr bwMode="auto">
            <a:xfrm>
              <a:off x="4692" y="2790"/>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0" name="Oval 106">
              <a:extLst>
                <a:ext uri="{FF2B5EF4-FFF2-40B4-BE49-F238E27FC236}">
                  <a16:creationId xmlns:a16="http://schemas.microsoft.com/office/drawing/2014/main" id="{465D0941-A806-4C26-99C2-FBA59D8F7010}"/>
                </a:ext>
              </a:extLst>
            </p:cNvPr>
            <p:cNvSpPr>
              <a:spLocks noChangeArrowheads="1"/>
            </p:cNvSpPr>
            <p:nvPr/>
          </p:nvSpPr>
          <p:spPr bwMode="auto">
            <a:xfrm>
              <a:off x="4825" y="2780"/>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1" name="Oval 107">
              <a:extLst>
                <a:ext uri="{FF2B5EF4-FFF2-40B4-BE49-F238E27FC236}">
                  <a16:creationId xmlns:a16="http://schemas.microsoft.com/office/drawing/2014/main" id="{3EA736C4-11D7-4B6E-8BC8-AAF8B356F825}"/>
                </a:ext>
              </a:extLst>
            </p:cNvPr>
            <p:cNvSpPr>
              <a:spLocks noChangeArrowheads="1"/>
            </p:cNvSpPr>
            <p:nvPr/>
          </p:nvSpPr>
          <p:spPr bwMode="auto">
            <a:xfrm>
              <a:off x="4417" y="2742"/>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2" name="Oval 108">
              <a:extLst>
                <a:ext uri="{FF2B5EF4-FFF2-40B4-BE49-F238E27FC236}">
                  <a16:creationId xmlns:a16="http://schemas.microsoft.com/office/drawing/2014/main" id="{428111B9-D95F-421F-9AD6-4A27696CA6C5}"/>
                </a:ext>
              </a:extLst>
            </p:cNvPr>
            <p:cNvSpPr>
              <a:spLocks noChangeArrowheads="1"/>
            </p:cNvSpPr>
            <p:nvPr/>
          </p:nvSpPr>
          <p:spPr bwMode="auto">
            <a:xfrm>
              <a:off x="4322" y="2833"/>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3" name="Oval 109">
              <a:extLst>
                <a:ext uri="{FF2B5EF4-FFF2-40B4-BE49-F238E27FC236}">
                  <a16:creationId xmlns:a16="http://schemas.microsoft.com/office/drawing/2014/main" id="{B804FF07-E4CC-4C29-BBEB-62F536225537}"/>
                </a:ext>
              </a:extLst>
            </p:cNvPr>
            <p:cNvSpPr>
              <a:spLocks noChangeArrowheads="1"/>
            </p:cNvSpPr>
            <p:nvPr/>
          </p:nvSpPr>
          <p:spPr bwMode="auto">
            <a:xfrm>
              <a:off x="4246" y="294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4" name="Oval 110">
              <a:extLst>
                <a:ext uri="{FF2B5EF4-FFF2-40B4-BE49-F238E27FC236}">
                  <a16:creationId xmlns:a16="http://schemas.microsoft.com/office/drawing/2014/main" id="{575E9BAA-7348-4CF7-88FB-0EA31BC6E663}"/>
                </a:ext>
              </a:extLst>
            </p:cNvPr>
            <p:cNvSpPr>
              <a:spLocks noChangeArrowheads="1"/>
            </p:cNvSpPr>
            <p:nvPr/>
          </p:nvSpPr>
          <p:spPr bwMode="auto">
            <a:xfrm>
              <a:off x="4206" y="307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5" name="Oval 111">
              <a:extLst>
                <a:ext uri="{FF2B5EF4-FFF2-40B4-BE49-F238E27FC236}">
                  <a16:creationId xmlns:a16="http://schemas.microsoft.com/office/drawing/2014/main" id="{A041F175-FB67-4170-9AA7-1364AA92C76A}"/>
                </a:ext>
              </a:extLst>
            </p:cNvPr>
            <p:cNvSpPr>
              <a:spLocks noChangeArrowheads="1"/>
            </p:cNvSpPr>
            <p:nvPr/>
          </p:nvSpPr>
          <p:spPr bwMode="auto">
            <a:xfrm>
              <a:off x="4538" y="268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6" name="Oval 112">
              <a:extLst>
                <a:ext uri="{FF2B5EF4-FFF2-40B4-BE49-F238E27FC236}">
                  <a16:creationId xmlns:a16="http://schemas.microsoft.com/office/drawing/2014/main" id="{D53F4716-FCD9-4CEA-B556-10AD8A4E3C0C}"/>
                </a:ext>
              </a:extLst>
            </p:cNvPr>
            <p:cNvSpPr>
              <a:spLocks noChangeArrowheads="1"/>
            </p:cNvSpPr>
            <p:nvPr/>
          </p:nvSpPr>
          <p:spPr bwMode="auto">
            <a:xfrm>
              <a:off x="4350" y="261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7" name="Oval 113">
              <a:extLst>
                <a:ext uri="{FF2B5EF4-FFF2-40B4-BE49-F238E27FC236}">
                  <a16:creationId xmlns:a16="http://schemas.microsoft.com/office/drawing/2014/main" id="{34A08C59-0253-4AE2-BD9A-5CEE2A8CCC32}"/>
                </a:ext>
              </a:extLst>
            </p:cNvPr>
            <p:cNvSpPr>
              <a:spLocks noChangeArrowheads="1"/>
            </p:cNvSpPr>
            <p:nvPr/>
          </p:nvSpPr>
          <p:spPr bwMode="auto">
            <a:xfrm>
              <a:off x="4243" y="2699"/>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8" name="Oval 114">
              <a:extLst>
                <a:ext uri="{FF2B5EF4-FFF2-40B4-BE49-F238E27FC236}">
                  <a16:creationId xmlns:a16="http://schemas.microsoft.com/office/drawing/2014/main" id="{46E07DEC-AE52-4357-B05A-2F0831EF32D7}"/>
                </a:ext>
              </a:extLst>
            </p:cNvPr>
            <p:cNvSpPr>
              <a:spLocks noChangeArrowheads="1"/>
            </p:cNvSpPr>
            <p:nvPr/>
          </p:nvSpPr>
          <p:spPr bwMode="auto">
            <a:xfrm>
              <a:off x="4160" y="2799"/>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9" name="Oval 115">
              <a:extLst>
                <a:ext uri="{FF2B5EF4-FFF2-40B4-BE49-F238E27FC236}">
                  <a16:creationId xmlns:a16="http://schemas.microsoft.com/office/drawing/2014/main" id="{196A7E29-80C5-4DDE-A774-48A72F7F036C}"/>
                </a:ext>
              </a:extLst>
            </p:cNvPr>
            <p:cNvSpPr>
              <a:spLocks noChangeArrowheads="1"/>
            </p:cNvSpPr>
            <p:nvPr/>
          </p:nvSpPr>
          <p:spPr bwMode="auto">
            <a:xfrm>
              <a:off x="4099" y="2921"/>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0" name="Oval 116">
              <a:extLst>
                <a:ext uri="{FF2B5EF4-FFF2-40B4-BE49-F238E27FC236}">
                  <a16:creationId xmlns:a16="http://schemas.microsoft.com/office/drawing/2014/main" id="{9CA6FAD2-AFE2-497F-B1ED-AD6693B5C7CF}"/>
                </a:ext>
              </a:extLst>
            </p:cNvPr>
            <p:cNvSpPr>
              <a:spLocks noChangeArrowheads="1"/>
            </p:cNvSpPr>
            <p:nvPr/>
          </p:nvSpPr>
          <p:spPr bwMode="auto">
            <a:xfrm>
              <a:off x="4073" y="3049"/>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1" name="Oval 117">
              <a:extLst>
                <a:ext uri="{FF2B5EF4-FFF2-40B4-BE49-F238E27FC236}">
                  <a16:creationId xmlns:a16="http://schemas.microsoft.com/office/drawing/2014/main" id="{B8051338-BB7B-42DC-9DCA-F067C970DB78}"/>
                </a:ext>
              </a:extLst>
            </p:cNvPr>
            <p:cNvSpPr>
              <a:spLocks noChangeArrowheads="1"/>
            </p:cNvSpPr>
            <p:nvPr/>
          </p:nvSpPr>
          <p:spPr bwMode="auto">
            <a:xfrm>
              <a:off x="3700" y="3727"/>
              <a:ext cx="88"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2" name="Oval 118">
              <a:extLst>
                <a:ext uri="{FF2B5EF4-FFF2-40B4-BE49-F238E27FC236}">
                  <a16:creationId xmlns:a16="http://schemas.microsoft.com/office/drawing/2014/main" id="{C3B32F5E-0BB4-40E5-B193-B93DBE30FBCE}"/>
                </a:ext>
              </a:extLst>
            </p:cNvPr>
            <p:cNvSpPr>
              <a:spLocks noChangeArrowheads="1"/>
            </p:cNvSpPr>
            <p:nvPr/>
          </p:nvSpPr>
          <p:spPr bwMode="auto">
            <a:xfrm>
              <a:off x="3641" y="3494"/>
              <a:ext cx="87"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3" name="Oval 119">
              <a:extLst>
                <a:ext uri="{FF2B5EF4-FFF2-40B4-BE49-F238E27FC236}">
                  <a16:creationId xmlns:a16="http://schemas.microsoft.com/office/drawing/2014/main" id="{4B1AFB46-CE8A-4BD0-A958-5AB3886DEE76}"/>
                </a:ext>
              </a:extLst>
            </p:cNvPr>
            <p:cNvSpPr>
              <a:spLocks noChangeArrowheads="1"/>
            </p:cNvSpPr>
            <p:nvPr/>
          </p:nvSpPr>
          <p:spPr bwMode="auto">
            <a:xfrm>
              <a:off x="3831" y="3773"/>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4" name="Oval 120">
              <a:extLst>
                <a:ext uri="{FF2B5EF4-FFF2-40B4-BE49-F238E27FC236}">
                  <a16:creationId xmlns:a16="http://schemas.microsoft.com/office/drawing/2014/main" id="{C2066340-63C2-4D9F-83CD-8387629AC067}"/>
                </a:ext>
              </a:extLst>
            </p:cNvPr>
            <p:cNvSpPr>
              <a:spLocks noChangeArrowheads="1"/>
            </p:cNvSpPr>
            <p:nvPr/>
          </p:nvSpPr>
          <p:spPr bwMode="auto">
            <a:xfrm>
              <a:off x="3740"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5" name="Oval 121">
              <a:extLst>
                <a:ext uri="{FF2B5EF4-FFF2-40B4-BE49-F238E27FC236}">
                  <a16:creationId xmlns:a16="http://schemas.microsoft.com/office/drawing/2014/main" id="{ED8F714F-F482-40D2-9676-602CB31FAD8C}"/>
                </a:ext>
              </a:extLst>
            </p:cNvPr>
            <p:cNvSpPr>
              <a:spLocks noChangeArrowheads="1"/>
            </p:cNvSpPr>
            <p:nvPr/>
          </p:nvSpPr>
          <p:spPr bwMode="auto">
            <a:xfrm>
              <a:off x="3973" y="3780"/>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6" name="Oval 122">
              <a:extLst>
                <a:ext uri="{FF2B5EF4-FFF2-40B4-BE49-F238E27FC236}">
                  <a16:creationId xmlns:a16="http://schemas.microsoft.com/office/drawing/2014/main" id="{8EC2DB29-17EA-4426-A133-877A4E4D9AD9}"/>
                </a:ext>
              </a:extLst>
            </p:cNvPr>
            <p:cNvSpPr>
              <a:spLocks noChangeArrowheads="1"/>
            </p:cNvSpPr>
            <p:nvPr/>
          </p:nvSpPr>
          <p:spPr bwMode="auto">
            <a:xfrm>
              <a:off x="3866" y="364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7" name="Oval 123">
              <a:extLst>
                <a:ext uri="{FF2B5EF4-FFF2-40B4-BE49-F238E27FC236}">
                  <a16:creationId xmlns:a16="http://schemas.microsoft.com/office/drawing/2014/main" id="{AB83A635-5938-45CF-B6D1-2404E1EE52F0}"/>
                </a:ext>
              </a:extLst>
            </p:cNvPr>
            <p:cNvSpPr>
              <a:spLocks noChangeArrowheads="1"/>
            </p:cNvSpPr>
            <p:nvPr/>
          </p:nvSpPr>
          <p:spPr bwMode="auto">
            <a:xfrm>
              <a:off x="3591" y="3656"/>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8" name="Oval 124">
              <a:extLst>
                <a:ext uri="{FF2B5EF4-FFF2-40B4-BE49-F238E27FC236}">
                  <a16:creationId xmlns:a16="http://schemas.microsoft.com/office/drawing/2014/main" id="{6C8D8222-4842-4C90-AEC2-B812595AD5E6}"/>
                </a:ext>
              </a:extLst>
            </p:cNvPr>
            <p:cNvSpPr>
              <a:spLocks noChangeArrowheads="1"/>
            </p:cNvSpPr>
            <p:nvPr/>
          </p:nvSpPr>
          <p:spPr bwMode="auto">
            <a:xfrm>
              <a:off x="3565" y="3382"/>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9" name="Oval 125">
              <a:extLst>
                <a:ext uri="{FF2B5EF4-FFF2-40B4-BE49-F238E27FC236}">
                  <a16:creationId xmlns:a16="http://schemas.microsoft.com/office/drawing/2014/main" id="{4D45FC5B-2F26-4D52-8110-C31259A7F34D}"/>
                </a:ext>
              </a:extLst>
            </p:cNvPr>
            <p:cNvSpPr>
              <a:spLocks noChangeArrowheads="1"/>
            </p:cNvSpPr>
            <p:nvPr/>
          </p:nvSpPr>
          <p:spPr bwMode="auto">
            <a:xfrm>
              <a:off x="3501" y="3554"/>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0" name="Oval 126">
              <a:extLst>
                <a:ext uri="{FF2B5EF4-FFF2-40B4-BE49-F238E27FC236}">
                  <a16:creationId xmlns:a16="http://schemas.microsoft.com/office/drawing/2014/main" id="{89960093-08F5-4991-8B2E-0011349637F8}"/>
                </a:ext>
              </a:extLst>
            </p:cNvPr>
            <p:cNvSpPr>
              <a:spLocks noChangeArrowheads="1"/>
            </p:cNvSpPr>
            <p:nvPr/>
          </p:nvSpPr>
          <p:spPr bwMode="auto">
            <a:xfrm>
              <a:off x="3512" y="3254"/>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1" name="Oval 127">
              <a:extLst>
                <a:ext uri="{FF2B5EF4-FFF2-40B4-BE49-F238E27FC236}">
                  <a16:creationId xmlns:a16="http://schemas.microsoft.com/office/drawing/2014/main" id="{A6E87450-A124-4BC6-97DC-CEBBC07E9C14}"/>
                </a:ext>
              </a:extLst>
            </p:cNvPr>
            <p:cNvSpPr>
              <a:spLocks noChangeArrowheads="1"/>
            </p:cNvSpPr>
            <p:nvPr/>
          </p:nvSpPr>
          <p:spPr bwMode="auto">
            <a:xfrm>
              <a:off x="3662" y="32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2" name="Oval 128">
              <a:extLst>
                <a:ext uri="{FF2B5EF4-FFF2-40B4-BE49-F238E27FC236}">
                  <a16:creationId xmlns:a16="http://schemas.microsoft.com/office/drawing/2014/main" id="{1317535B-917E-4B2B-AE12-4E13ADE81CEF}"/>
                </a:ext>
              </a:extLst>
            </p:cNvPr>
            <p:cNvSpPr>
              <a:spLocks noChangeArrowheads="1"/>
            </p:cNvSpPr>
            <p:nvPr/>
          </p:nvSpPr>
          <p:spPr bwMode="auto">
            <a:xfrm>
              <a:off x="3721" y="3363"/>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3" name="Oval 129">
              <a:extLst>
                <a:ext uri="{FF2B5EF4-FFF2-40B4-BE49-F238E27FC236}">
                  <a16:creationId xmlns:a16="http://schemas.microsoft.com/office/drawing/2014/main" id="{24544521-944C-4ACE-82B9-0896D1FA19C0}"/>
                </a:ext>
              </a:extLst>
            </p:cNvPr>
            <p:cNvSpPr>
              <a:spLocks noChangeArrowheads="1"/>
            </p:cNvSpPr>
            <p:nvPr/>
          </p:nvSpPr>
          <p:spPr bwMode="auto">
            <a:xfrm>
              <a:off x="3814" y="3466"/>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4" name="Oval 130">
              <a:extLst>
                <a:ext uri="{FF2B5EF4-FFF2-40B4-BE49-F238E27FC236}">
                  <a16:creationId xmlns:a16="http://schemas.microsoft.com/office/drawing/2014/main" id="{D3A168DF-7DAE-434A-8B3F-2A8BB4431138}"/>
                </a:ext>
              </a:extLst>
            </p:cNvPr>
            <p:cNvSpPr>
              <a:spLocks noChangeArrowheads="1"/>
            </p:cNvSpPr>
            <p:nvPr/>
          </p:nvSpPr>
          <p:spPr bwMode="auto">
            <a:xfrm>
              <a:off x="3636"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5" name="Oval 131">
              <a:extLst>
                <a:ext uri="{FF2B5EF4-FFF2-40B4-BE49-F238E27FC236}">
                  <a16:creationId xmlns:a16="http://schemas.microsoft.com/office/drawing/2014/main" id="{54BAC5BA-49A5-4B01-A8B2-2F5CF739A20F}"/>
                </a:ext>
              </a:extLst>
            </p:cNvPr>
            <p:cNvSpPr>
              <a:spLocks noChangeArrowheads="1"/>
            </p:cNvSpPr>
            <p:nvPr/>
          </p:nvSpPr>
          <p:spPr bwMode="auto">
            <a:xfrm>
              <a:off x="3638" y="2966"/>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6" name="Oval 132">
              <a:extLst>
                <a:ext uri="{FF2B5EF4-FFF2-40B4-BE49-F238E27FC236}">
                  <a16:creationId xmlns:a16="http://schemas.microsoft.com/office/drawing/2014/main" id="{1003B77C-C572-4EAB-BC4D-52ED57623EC4}"/>
                </a:ext>
              </a:extLst>
            </p:cNvPr>
            <p:cNvSpPr>
              <a:spLocks noChangeArrowheads="1"/>
            </p:cNvSpPr>
            <p:nvPr/>
          </p:nvSpPr>
          <p:spPr bwMode="auto">
            <a:xfrm>
              <a:off x="3785" y="3132"/>
              <a:ext cx="88" cy="8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7" name="Oval 133">
              <a:extLst>
                <a:ext uri="{FF2B5EF4-FFF2-40B4-BE49-F238E27FC236}">
                  <a16:creationId xmlns:a16="http://schemas.microsoft.com/office/drawing/2014/main" id="{798F2B59-583B-41A4-AC23-3208D7EECAC0}"/>
                </a:ext>
              </a:extLst>
            </p:cNvPr>
            <p:cNvSpPr>
              <a:spLocks noChangeArrowheads="1"/>
            </p:cNvSpPr>
            <p:nvPr/>
          </p:nvSpPr>
          <p:spPr bwMode="auto">
            <a:xfrm>
              <a:off x="3937" y="2933"/>
              <a:ext cx="91"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8" name="Oval 134">
              <a:extLst>
                <a:ext uri="{FF2B5EF4-FFF2-40B4-BE49-F238E27FC236}">
                  <a16:creationId xmlns:a16="http://schemas.microsoft.com/office/drawing/2014/main" id="{C7DFEA68-577A-42CF-8046-696ABCB880C0}"/>
                </a:ext>
              </a:extLst>
            </p:cNvPr>
            <p:cNvSpPr>
              <a:spLocks noChangeArrowheads="1"/>
            </p:cNvSpPr>
            <p:nvPr/>
          </p:nvSpPr>
          <p:spPr bwMode="auto">
            <a:xfrm>
              <a:off x="3826" y="3266"/>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9" name="Oval 135">
              <a:extLst>
                <a:ext uri="{FF2B5EF4-FFF2-40B4-BE49-F238E27FC236}">
                  <a16:creationId xmlns:a16="http://schemas.microsoft.com/office/drawing/2014/main" id="{BBB3A6CC-FA26-43FB-9F77-0A89E3B5423D}"/>
                </a:ext>
              </a:extLst>
            </p:cNvPr>
            <p:cNvSpPr>
              <a:spLocks noChangeArrowheads="1"/>
            </p:cNvSpPr>
            <p:nvPr/>
          </p:nvSpPr>
          <p:spPr bwMode="auto">
            <a:xfrm>
              <a:off x="3930" y="306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0" name="Oval 136">
              <a:extLst>
                <a:ext uri="{FF2B5EF4-FFF2-40B4-BE49-F238E27FC236}">
                  <a16:creationId xmlns:a16="http://schemas.microsoft.com/office/drawing/2014/main" id="{C28AAED1-8EED-4353-958D-71D1D79CF8C1}"/>
                </a:ext>
              </a:extLst>
            </p:cNvPr>
            <p:cNvSpPr>
              <a:spLocks noChangeArrowheads="1"/>
            </p:cNvSpPr>
            <p:nvPr/>
          </p:nvSpPr>
          <p:spPr bwMode="auto">
            <a:xfrm>
              <a:off x="3911" y="3380"/>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1" name="Oval 137">
              <a:extLst>
                <a:ext uri="{FF2B5EF4-FFF2-40B4-BE49-F238E27FC236}">
                  <a16:creationId xmlns:a16="http://schemas.microsoft.com/office/drawing/2014/main" id="{B542B905-CCDA-428D-92D4-0264844AA683}"/>
                </a:ext>
              </a:extLst>
            </p:cNvPr>
            <p:cNvSpPr>
              <a:spLocks noChangeArrowheads="1"/>
            </p:cNvSpPr>
            <p:nvPr/>
          </p:nvSpPr>
          <p:spPr bwMode="auto">
            <a:xfrm>
              <a:off x="3961" y="320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2" name="Oval 138">
              <a:extLst>
                <a:ext uri="{FF2B5EF4-FFF2-40B4-BE49-F238E27FC236}">
                  <a16:creationId xmlns:a16="http://schemas.microsoft.com/office/drawing/2014/main" id="{F84498EB-CEE0-4A89-A665-512F2A5AB871}"/>
                </a:ext>
              </a:extLst>
            </p:cNvPr>
            <p:cNvSpPr>
              <a:spLocks noChangeArrowheads="1"/>
            </p:cNvSpPr>
            <p:nvPr/>
          </p:nvSpPr>
          <p:spPr bwMode="auto">
            <a:xfrm>
              <a:off x="3783" y="2997"/>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3" name="Oval 139">
              <a:extLst>
                <a:ext uri="{FF2B5EF4-FFF2-40B4-BE49-F238E27FC236}">
                  <a16:creationId xmlns:a16="http://schemas.microsoft.com/office/drawing/2014/main" id="{E30B9BE2-231A-4B03-A852-4F600071A213}"/>
                </a:ext>
              </a:extLst>
            </p:cNvPr>
            <p:cNvSpPr>
              <a:spLocks noChangeArrowheads="1"/>
            </p:cNvSpPr>
            <p:nvPr/>
          </p:nvSpPr>
          <p:spPr bwMode="auto">
            <a:xfrm>
              <a:off x="3982" y="2806"/>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4" name="Oval 140">
              <a:extLst>
                <a:ext uri="{FF2B5EF4-FFF2-40B4-BE49-F238E27FC236}">
                  <a16:creationId xmlns:a16="http://schemas.microsoft.com/office/drawing/2014/main" id="{7312BEBF-310D-4570-8780-AD268B51622C}"/>
                </a:ext>
              </a:extLst>
            </p:cNvPr>
            <p:cNvSpPr>
              <a:spLocks noChangeArrowheads="1"/>
            </p:cNvSpPr>
            <p:nvPr/>
          </p:nvSpPr>
          <p:spPr bwMode="auto">
            <a:xfrm>
              <a:off x="3802" y="2866"/>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5" name="Oval 141">
              <a:extLst>
                <a:ext uri="{FF2B5EF4-FFF2-40B4-BE49-F238E27FC236}">
                  <a16:creationId xmlns:a16="http://schemas.microsoft.com/office/drawing/2014/main" id="{D15F9685-A667-4BBD-895F-E58A7B3909E4}"/>
                </a:ext>
              </a:extLst>
            </p:cNvPr>
            <p:cNvSpPr>
              <a:spLocks noChangeArrowheads="1"/>
            </p:cNvSpPr>
            <p:nvPr/>
          </p:nvSpPr>
          <p:spPr bwMode="auto">
            <a:xfrm>
              <a:off x="4054" y="269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6" name="Freeform 142">
              <a:extLst>
                <a:ext uri="{FF2B5EF4-FFF2-40B4-BE49-F238E27FC236}">
                  <a16:creationId xmlns:a16="http://schemas.microsoft.com/office/drawing/2014/main" id="{060BECFF-B59A-4526-AA33-ABBA3AF06F0F}"/>
                </a:ext>
              </a:extLst>
            </p:cNvPr>
            <p:cNvSpPr>
              <a:spLocks noEditPoints="1"/>
            </p:cNvSpPr>
            <p:nvPr/>
          </p:nvSpPr>
          <p:spPr bwMode="auto">
            <a:xfrm>
              <a:off x="5516" y="2721"/>
              <a:ext cx="3638" cy="964"/>
            </a:xfrm>
            <a:custGeom>
              <a:avLst/>
              <a:gdLst>
                <a:gd name="T0" fmla="*/ 285 w 1533"/>
                <a:gd name="T1" fmla="*/ 137 h 405"/>
                <a:gd name="T2" fmla="*/ 352 w 1533"/>
                <a:gd name="T3" fmla="*/ 379 h 405"/>
                <a:gd name="T4" fmla="*/ 392 w 1533"/>
                <a:gd name="T5" fmla="*/ 379 h 405"/>
                <a:gd name="T6" fmla="*/ 285 w 1533"/>
                <a:gd name="T7" fmla="*/ 101 h 405"/>
                <a:gd name="T8" fmla="*/ 120 w 1533"/>
                <a:gd name="T9" fmla="*/ 101 h 405"/>
                <a:gd name="T10" fmla="*/ 41 w 1533"/>
                <a:gd name="T11" fmla="*/ 141 h 405"/>
                <a:gd name="T12" fmla="*/ 20 w 1533"/>
                <a:gd name="T13" fmla="*/ 101 h 405"/>
                <a:gd name="T14" fmla="*/ 0 w 1533"/>
                <a:gd name="T15" fmla="*/ 379 h 405"/>
                <a:gd name="T16" fmla="*/ 41 w 1533"/>
                <a:gd name="T17" fmla="*/ 379 h 405"/>
                <a:gd name="T18" fmla="*/ 109 w 1533"/>
                <a:gd name="T19" fmla="*/ 137 h 405"/>
                <a:gd name="T20" fmla="*/ 176 w 1533"/>
                <a:gd name="T21" fmla="*/ 379 h 405"/>
                <a:gd name="T22" fmla="*/ 216 w 1533"/>
                <a:gd name="T23" fmla="*/ 379 h 405"/>
                <a:gd name="T24" fmla="*/ 679 w 1533"/>
                <a:gd name="T25" fmla="*/ 271 h 405"/>
                <a:gd name="T26" fmla="*/ 579 w 1533"/>
                <a:gd name="T27" fmla="*/ 101 h 405"/>
                <a:gd name="T28" fmla="*/ 586 w 1533"/>
                <a:gd name="T29" fmla="*/ 405 h 405"/>
                <a:gd name="T30" fmla="*/ 683 w 1533"/>
                <a:gd name="T31" fmla="*/ 325 h 405"/>
                <a:gd name="T32" fmla="*/ 494 w 1533"/>
                <a:gd name="T33" fmla="*/ 271 h 405"/>
                <a:gd name="T34" fmla="*/ 494 w 1533"/>
                <a:gd name="T35" fmla="*/ 237 h 405"/>
                <a:gd name="T36" fmla="*/ 662 w 1533"/>
                <a:gd name="T37" fmla="*/ 237 h 405"/>
                <a:gd name="T38" fmla="*/ 797 w 1533"/>
                <a:gd name="T39" fmla="*/ 234 h 405"/>
                <a:gd name="T40" fmla="*/ 890 w 1533"/>
                <a:gd name="T41" fmla="*/ 122 h 405"/>
                <a:gd name="T42" fmla="*/ 798 w 1533"/>
                <a:gd name="T43" fmla="*/ 154 h 405"/>
                <a:gd name="T44" fmla="*/ 797 w 1533"/>
                <a:gd name="T45" fmla="*/ 126 h 405"/>
                <a:gd name="T46" fmla="*/ 756 w 1533"/>
                <a:gd name="T47" fmla="*/ 126 h 405"/>
                <a:gd name="T48" fmla="*/ 777 w 1533"/>
                <a:gd name="T49" fmla="*/ 405 h 405"/>
                <a:gd name="T50" fmla="*/ 797 w 1533"/>
                <a:gd name="T51" fmla="*/ 234 h 405"/>
                <a:gd name="T52" fmla="*/ 961 w 1533"/>
                <a:gd name="T53" fmla="*/ 249 h 405"/>
                <a:gd name="T54" fmla="*/ 1102 w 1533"/>
                <a:gd name="T55" fmla="*/ 154 h 405"/>
                <a:gd name="T56" fmla="*/ 1051 w 1533"/>
                <a:gd name="T57" fmla="*/ 101 h 405"/>
                <a:gd name="T58" fmla="*/ 1046 w 1533"/>
                <a:gd name="T59" fmla="*/ 405 h 405"/>
                <a:gd name="T60" fmla="*/ 1106 w 1533"/>
                <a:gd name="T61" fmla="*/ 352 h 405"/>
                <a:gd name="T62" fmla="*/ 1221 w 1533"/>
                <a:gd name="T63" fmla="*/ 126 h 405"/>
                <a:gd name="T64" fmla="*/ 1181 w 1533"/>
                <a:gd name="T65" fmla="*/ 126 h 405"/>
                <a:gd name="T66" fmla="*/ 1201 w 1533"/>
                <a:gd name="T67" fmla="*/ 405 h 405"/>
                <a:gd name="T68" fmla="*/ 1221 w 1533"/>
                <a:gd name="T69" fmla="*/ 126 h 405"/>
                <a:gd name="T70" fmla="*/ 1201 w 1533"/>
                <a:gd name="T71" fmla="*/ 55 h 405"/>
                <a:gd name="T72" fmla="*/ 1201 w 1533"/>
                <a:gd name="T73" fmla="*/ 0 h 405"/>
                <a:gd name="T74" fmla="*/ 1492 w 1533"/>
                <a:gd name="T75" fmla="*/ 145 h 405"/>
                <a:gd name="T76" fmla="*/ 1407 w 1533"/>
                <a:gd name="T77" fmla="*/ 101 h 405"/>
                <a:gd name="T78" fmla="*/ 1408 w 1533"/>
                <a:gd name="T79" fmla="*/ 405 h 405"/>
                <a:gd name="T80" fmla="*/ 1492 w 1533"/>
                <a:gd name="T81" fmla="*/ 361 h 405"/>
                <a:gd name="T82" fmla="*/ 1512 w 1533"/>
                <a:gd name="T83" fmla="*/ 405 h 405"/>
                <a:gd name="T84" fmla="*/ 1533 w 1533"/>
                <a:gd name="T85" fmla="*/ 126 h 405"/>
                <a:gd name="T86" fmla="*/ 1492 w 1533"/>
                <a:gd name="T87" fmla="*/ 126 h 405"/>
                <a:gd name="T88" fmla="*/ 1324 w 1533"/>
                <a:gd name="T89" fmla="*/ 253 h 405"/>
                <a:gd name="T90" fmla="*/ 1492 w 1533"/>
                <a:gd name="T91" fmla="*/ 253 h 405"/>
                <a:gd name="T92" fmla="*/ 1324 w 1533"/>
                <a:gd name="T93" fmla="*/ 25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3" h="405">
                  <a:moveTo>
                    <a:pt x="216" y="215"/>
                  </a:moveTo>
                  <a:cubicBezTo>
                    <a:pt x="216" y="164"/>
                    <a:pt x="252" y="137"/>
                    <a:pt x="285" y="137"/>
                  </a:cubicBezTo>
                  <a:cubicBezTo>
                    <a:pt x="316" y="137"/>
                    <a:pt x="352" y="150"/>
                    <a:pt x="352" y="215"/>
                  </a:cubicBezTo>
                  <a:cubicBezTo>
                    <a:pt x="352" y="379"/>
                    <a:pt x="352" y="379"/>
                    <a:pt x="352" y="379"/>
                  </a:cubicBezTo>
                  <a:cubicBezTo>
                    <a:pt x="352" y="396"/>
                    <a:pt x="359" y="405"/>
                    <a:pt x="372" y="405"/>
                  </a:cubicBezTo>
                  <a:cubicBezTo>
                    <a:pt x="385" y="405"/>
                    <a:pt x="392" y="396"/>
                    <a:pt x="392" y="379"/>
                  </a:cubicBezTo>
                  <a:cubicBezTo>
                    <a:pt x="392" y="207"/>
                    <a:pt x="392" y="207"/>
                    <a:pt x="392" y="207"/>
                  </a:cubicBezTo>
                  <a:cubicBezTo>
                    <a:pt x="392" y="136"/>
                    <a:pt x="338" y="101"/>
                    <a:pt x="285" y="101"/>
                  </a:cubicBezTo>
                  <a:cubicBezTo>
                    <a:pt x="253" y="101"/>
                    <a:pt x="218" y="118"/>
                    <a:pt x="198" y="153"/>
                  </a:cubicBezTo>
                  <a:cubicBezTo>
                    <a:pt x="184" y="120"/>
                    <a:pt x="154" y="101"/>
                    <a:pt x="120" y="101"/>
                  </a:cubicBezTo>
                  <a:cubicBezTo>
                    <a:pt x="81" y="101"/>
                    <a:pt x="57" y="119"/>
                    <a:pt x="42" y="141"/>
                  </a:cubicBezTo>
                  <a:cubicBezTo>
                    <a:pt x="41" y="141"/>
                    <a:pt x="41" y="141"/>
                    <a:pt x="41" y="141"/>
                  </a:cubicBezTo>
                  <a:cubicBezTo>
                    <a:pt x="41" y="126"/>
                    <a:pt x="41" y="126"/>
                    <a:pt x="41" y="126"/>
                  </a:cubicBezTo>
                  <a:cubicBezTo>
                    <a:pt x="41" y="109"/>
                    <a:pt x="33" y="101"/>
                    <a:pt x="20" y="101"/>
                  </a:cubicBezTo>
                  <a:cubicBezTo>
                    <a:pt x="8" y="101"/>
                    <a:pt x="0" y="109"/>
                    <a:pt x="0" y="126"/>
                  </a:cubicBezTo>
                  <a:cubicBezTo>
                    <a:pt x="0" y="379"/>
                    <a:pt x="0" y="379"/>
                    <a:pt x="0" y="379"/>
                  </a:cubicBezTo>
                  <a:cubicBezTo>
                    <a:pt x="0" y="396"/>
                    <a:pt x="8" y="405"/>
                    <a:pt x="20" y="405"/>
                  </a:cubicBezTo>
                  <a:cubicBezTo>
                    <a:pt x="33" y="405"/>
                    <a:pt x="41" y="396"/>
                    <a:pt x="41" y="379"/>
                  </a:cubicBezTo>
                  <a:cubicBezTo>
                    <a:pt x="41" y="215"/>
                    <a:pt x="41" y="215"/>
                    <a:pt x="41" y="215"/>
                  </a:cubicBezTo>
                  <a:cubicBezTo>
                    <a:pt x="41" y="164"/>
                    <a:pt x="76" y="137"/>
                    <a:pt x="109" y="137"/>
                  </a:cubicBezTo>
                  <a:cubicBezTo>
                    <a:pt x="140" y="137"/>
                    <a:pt x="176" y="150"/>
                    <a:pt x="176" y="215"/>
                  </a:cubicBezTo>
                  <a:cubicBezTo>
                    <a:pt x="176" y="379"/>
                    <a:pt x="176" y="379"/>
                    <a:pt x="176" y="379"/>
                  </a:cubicBezTo>
                  <a:cubicBezTo>
                    <a:pt x="176" y="396"/>
                    <a:pt x="183" y="405"/>
                    <a:pt x="196" y="405"/>
                  </a:cubicBezTo>
                  <a:cubicBezTo>
                    <a:pt x="209" y="405"/>
                    <a:pt x="216" y="396"/>
                    <a:pt x="216" y="379"/>
                  </a:cubicBezTo>
                  <a:lnTo>
                    <a:pt x="216" y="215"/>
                  </a:lnTo>
                  <a:close/>
                  <a:moveTo>
                    <a:pt x="679" y="271"/>
                  </a:moveTo>
                  <a:cubicBezTo>
                    <a:pt x="703" y="271"/>
                    <a:pt x="706" y="257"/>
                    <a:pt x="706" y="246"/>
                  </a:cubicBezTo>
                  <a:cubicBezTo>
                    <a:pt x="706" y="171"/>
                    <a:pt x="663" y="101"/>
                    <a:pt x="579" y="101"/>
                  </a:cubicBezTo>
                  <a:cubicBezTo>
                    <a:pt x="495" y="101"/>
                    <a:pt x="451" y="178"/>
                    <a:pt x="451" y="253"/>
                  </a:cubicBezTo>
                  <a:cubicBezTo>
                    <a:pt x="451" y="328"/>
                    <a:pt x="491" y="405"/>
                    <a:pt x="586" y="405"/>
                  </a:cubicBezTo>
                  <a:cubicBezTo>
                    <a:pt x="655" y="405"/>
                    <a:pt x="702" y="363"/>
                    <a:pt x="702" y="345"/>
                  </a:cubicBezTo>
                  <a:cubicBezTo>
                    <a:pt x="702" y="329"/>
                    <a:pt x="694" y="325"/>
                    <a:pt x="683" y="325"/>
                  </a:cubicBezTo>
                  <a:cubicBezTo>
                    <a:pt x="664" y="325"/>
                    <a:pt x="647" y="371"/>
                    <a:pt x="583" y="371"/>
                  </a:cubicBezTo>
                  <a:cubicBezTo>
                    <a:pt x="531" y="371"/>
                    <a:pt x="496" y="323"/>
                    <a:pt x="494" y="271"/>
                  </a:cubicBezTo>
                  <a:lnTo>
                    <a:pt x="679" y="271"/>
                  </a:lnTo>
                  <a:close/>
                  <a:moveTo>
                    <a:pt x="494" y="237"/>
                  </a:moveTo>
                  <a:cubicBezTo>
                    <a:pt x="496" y="187"/>
                    <a:pt x="524" y="134"/>
                    <a:pt x="578" y="134"/>
                  </a:cubicBezTo>
                  <a:cubicBezTo>
                    <a:pt x="633" y="134"/>
                    <a:pt x="661" y="187"/>
                    <a:pt x="662" y="237"/>
                  </a:cubicBezTo>
                  <a:lnTo>
                    <a:pt x="494" y="237"/>
                  </a:lnTo>
                  <a:close/>
                  <a:moveTo>
                    <a:pt x="797" y="234"/>
                  </a:moveTo>
                  <a:cubicBezTo>
                    <a:pt x="797" y="168"/>
                    <a:pt x="840" y="149"/>
                    <a:pt x="863" y="144"/>
                  </a:cubicBezTo>
                  <a:cubicBezTo>
                    <a:pt x="882" y="140"/>
                    <a:pt x="890" y="134"/>
                    <a:pt x="890" y="122"/>
                  </a:cubicBezTo>
                  <a:cubicBezTo>
                    <a:pt x="890" y="111"/>
                    <a:pt x="882" y="101"/>
                    <a:pt x="863" y="101"/>
                  </a:cubicBezTo>
                  <a:cubicBezTo>
                    <a:pt x="838" y="101"/>
                    <a:pt x="812" y="121"/>
                    <a:pt x="798" y="154"/>
                  </a:cubicBezTo>
                  <a:cubicBezTo>
                    <a:pt x="797" y="154"/>
                    <a:pt x="797" y="154"/>
                    <a:pt x="797" y="154"/>
                  </a:cubicBezTo>
                  <a:cubicBezTo>
                    <a:pt x="797" y="126"/>
                    <a:pt x="797" y="126"/>
                    <a:pt x="797" y="126"/>
                  </a:cubicBezTo>
                  <a:cubicBezTo>
                    <a:pt x="797" y="109"/>
                    <a:pt x="789" y="101"/>
                    <a:pt x="777" y="101"/>
                  </a:cubicBezTo>
                  <a:cubicBezTo>
                    <a:pt x="764" y="101"/>
                    <a:pt x="756" y="109"/>
                    <a:pt x="756" y="126"/>
                  </a:cubicBezTo>
                  <a:cubicBezTo>
                    <a:pt x="756" y="379"/>
                    <a:pt x="756" y="379"/>
                    <a:pt x="756" y="379"/>
                  </a:cubicBezTo>
                  <a:cubicBezTo>
                    <a:pt x="756" y="396"/>
                    <a:pt x="764" y="405"/>
                    <a:pt x="777" y="405"/>
                  </a:cubicBezTo>
                  <a:cubicBezTo>
                    <a:pt x="789" y="405"/>
                    <a:pt x="797" y="396"/>
                    <a:pt x="797" y="379"/>
                  </a:cubicBezTo>
                  <a:lnTo>
                    <a:pt x="797" y="234"/>
                  </a:lnTo>
                  <a:close/>
                  <a:moveTo>
                    <a:pt x="1046" y="368"/>
                  </a:moveTo>
                  <a:cubicBezTo>
                    <a:pt x="993" y="368"/>
                    <a:pt x="961" y="312"/>
                    <a:pt x="961" y="249"/>
                  </a:cubicBezTo>
                  <a:cubicBezTo>
                    <a:pt x="961" y="202"/>
                    <a:pt x="989" y="137"/>
                    <a:pt x="1046" y="137"/>
                  </a:cubicBezTo>
                  <a:cubicBezTo>
                    <a:pt x="1082" y="137"/>
                    <a:pt x="1092" y="154"/>
                    <a:pt x="1102" y="154"/>
                  </a:cubicBezTo>
                  <a:cubicBezTo>
                    <a:pt x="1118" y="154"/>
                    <a:pt x="1125" y="145"/>
                    <a:pt x="1125" y="132"/>
                  </a:cubicBezTo>
                  <a:cubicBezTo>
                    <a:pt x="1125" y="115"/>
                    <a:pt x="1089" y="101"/>
                    <a:pt x="1051" y="101"/>
                  </a:cubicBezTo>
                  <a:cubicBezTo>
                    <a:pt x="966" y="101"/>
                    <a:pt x="918" y="178"/>
                    <a:pt x="918" y="253"/>
                  </a:cubicBezTo>
                  <a:cubicBezTo>
                    <a:pt x="918" y="328"/>
                    <a:pt x="962" y="405"/>
                    <a:pt x="1046" y="405"/>
                  </a:cubicBezTo>
                  <a:cubicBezTo>
                    <a:pt x="1085" y="405"/>
                    <a:pt x="1123" y="393"/>
                    <a:pt x="1123" y="369"/>
                  </a:cubicBezTo>
                  <a:cubicBezTo>
                    <a:pt x="1123" y="359"/>
                    <a:pt x="1113" y="352"/>
                    <a:pt x="1106" y="352"/>
                  </a:cubicBezTo>
                  <a:cubicBezTo>
                    <a:pt x="1095" y="352"/>
                    <a:pt x="1082" y="368"/>
                    <a:pt x="1046" y="368"/>
                  </a:cubicBezTo>
                  <a:moveTo>
                    <a:pt x="1221" y="126"/>
                  </a:moveTo>
                  <a:cubicBezTo>
                    <a:pt x="1221" y="109"/>
                    <a:pt x="1214" y="101"/>
                    <a:pt x="1201" y="101"/>
                  </a:cubicBezTo>
                  <a:cubicBezTo>
                    <a:pt x="1188" y="101"/>
                    <a:pt x="1181" y="109"/>
                    <a:pt x="1181" y="126"/>
                  </a:cubicBezTo>
                  <a:cubicBezTo>
                    <a:pt x="1181" y="379"/>
                    <a:pt x="1181" y="379"/>
                    <a:pt x="1181" y="379"/>
                  </a:cubicBezTo>
                  <a:cubicBezTo>
                    <a:pt x="1181" y="396"/>
                    <a:pt x="1188" y="405"/>
                    <a:pt x="1201" y="405"/>
                  </a:cubicBezTo>
                  <a:cubicBezTo>
                    <a:pt x="1214" y="405"/>
                    <a:pt x="1221" y="396"/>
                    <a:pt x="1221" y="379"/>
                  </a:cubicBezTo>
                  <a:lnTo>
                    <a:pt x="1221" y="126"/>
                  </a:lnTo>
                  <a:close/>
                  <a:moveTo>
                    <a:pt x="1174" y="27"/>
                  </a:moveTo>
                  <a:cubicBezTo>
                    <a:pt x="1174" y="42"/>
                    <a:pt x="1186" y="55"/>
                    <a:pt x="1201" y="55"/>
                  </a:cubicBezTo>
                  <a:cubicBezTo>
                    <a:pt x="1216" y="55"/>
                    <a:pt x="1229" y="42"/>
                    <a:pt x="1229" y="27"/>
                  </a:cubicBezTo>
                  <a:cubicBezTo>
                    <a:pt x="1229" y="12"/>
                    <a:pt x="1216" y="0"/>
                    <a:pt x="1201" y="0"/>
                  </a:cubicBezTo>
                  <a:cubicBezTo>
                    <a:pt x="1186" y="0"/>
                    <a:pt x="1174" y="12"/>
                    <a:pt x="1174" y="27"/>
                  </a:cubicBezTo>
                  <a:moveTo>
                    <a:pt x="1492" y="145"/>
                  </a:moveTo>
                  <a:cubicBezTo>
                    <a:pt x="1491" y="145"/>
                    <a:pt x="1491" y="145"/>
                    <a:pt x="1491" y="145"/>
                  </a:cubicBezTo>
                  <a:cubicBezTo>
                    <a:pt x="1468" y="115"/>
                    <a:pt x="1442" y="101"/>
                    <a:pt x="1407" y="101"/>
                  </a:cubicBezTo>
                  <a:cubicBezTo>
                    <a:pt x="1321" y="101"/>
                    <a:pt x="1280" y="178"/>
                    <a:pt x="1280" y="253"/>
                  </a:cubicBezTo>
                  <a:cubicBezTo>
                    <a:pt x="1280" y="337"/>
                    <a:pt x="1323" y="405"/>
                    <a:pt x="1408" y="405"/>
                  </a:cubicBezTo>
                  <a:cubicBezTo>
                    <a:pt x="1443" y="405"/>
                    <a:pt x="1473" y="390"/>
                    <a:pt x="1491" y="361"/>
                  </a:cubicBezTo>
                  <a:cubicBezTo>
                    <a:pt x="1492" y="361"/>
                    <a:pt x="1492" y="361"/>
                    <a:pt x="1492" y="361"/>
                  </a:cubicBezTo>
                  <a:cubicBezTo>
                    <a:pt x="1492" y="379"/>
                    <a:pt x="1492" y="379"/>
                    <a:pt x="1492" y="379"/>
                  </a:cubicBezTo>
                  <a:cubicBezTo>
                    <a:pt x="1492" y="396"/>
                    <a:pt x="1500" y="405"/>
                    <a:pt x="1512" y="405"/>
                  </a:cubicBezTo>
                  <a:cubicBezTo>
                    <a:pt x="1525" y="405"/>
                    <a:pt x="1533" y="396"/>
                    <a:pt x="1533" y="379"/>
                  </a:cubicBezTo>
                  <a:cubicBezTo>
                    <a:pt x="1533" y="126"/>
                    <a:pt x="1533" y="126"/>
                    <a:pt x="1533" y="126"/>
                  </a:cubicBezTo>
                  <a:cubicBezTo>
                    <a:pt x="1533" y="109"/>
                    <a:pt x="1525" y="101"/>
                    <a:pt x="1512" y="101"/>
                  </a:cubicBezTo>
                  <a:cubicBezTo>
                    <a:pt x="1500" y="101"/>
                    <a:pt x="1492" y="109"/>
                    <a:pt x="1492" y="126"/>
                  </a:cubicBezTo>
                  <a:lnTo>
                    <a:pt x="1492" y="145"/>
                  </a:lnTo>
                  <a:close/>
                  <a:moveTo>
                    <a:pt x="1324" y="253"/>
                  </a:moveTo>
                  <a:cubicBezTo>
                    <a:pt x="1324" y="198"/>
                    <a:pt x="1347" y="134"/>
                    <a:pt x="1408" y="134"/>
                  </a:cubicBezTo>
                  <a:cubicBezTo>
                    <a:pt x="1471" y="134"/>
                    <a:pt x="1492" y="198"/>
                    <a:pt x="1492" y="253"/>
                  </a:cubicBezTo>
                  <a:cubicBezTo>
                    <a:pt x="1492" y="307"/>
                    <a:pt x="1471" y="371"/>
                    <a:pt x="1408" y="371"/>
                  </a:cubicBezTo>
                  <a:cubicBezTo>
                    <a:pt x="1346" y="371"/>
                    <a:pt x="1324" y="307"/>
                    <a:pt x="1324" y="2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7" name="Freeform 143">
              <a:extLst>
                <a:ext uri="{FF2B5EF4-FFF2-40B4-BE49-F238E27FC236}">
                  <a16:creationId xmlns:a16="http://schemas.microsoft.com/office/drawing/2014/main" id="{4F1AC8E4-22A4-457D-973E-E9EED9538486}"/>
                </a:ext>
              </a:extLst>
            </p:cNvPr>
            <p:cNvSpPr>
              <a:spLocks noEditPoints="1"/>
            </p:cNvSpPr>
            <p:nvPr/>
          </p:nvSpPr>
          <p:spPr bwMode="auto">
            <a:xfrm>
              <a:off x="5480" y="3870"/>
              <a:ext cx="3698" cy="419"/>
            </a:xfrm>
            <a:custGeom>
              <a:avLst/>
              <a:gdLst>
                <a:gd name="T0" fmla="*/ 44 w 1558"/>
                <a:gd name="T1" fmla="*/ 136 h 176"/>
                <a:gd name="T2" fmla="*/ 87 w 1558"/>
                <a:gd name="T3" fmla="*/ 127 h 176"/>
                <a:gd name="T4" fmla="*/ 15 w 1558"/>
                <a:gd name="T5" fmla="*/ 83 h 176"/>
                <a:gd name="T6" fmla="*/ 140 w 1558"/>
                <a:gd name="T7" fmla="*/ 31 h 176"/>
                <a:gd name="T8" fmla="*/ 142 w 1558"/>
                <a:gd name="T9" fmla="*/ 124 h 176"/>
                <a:gd name="T10" fmla="*/ 154 w 1558"/>
                <a:gd name="T11" fmla="*/ 78 h 176"/>
                <a:gd name="T12" fmla="*/ 177 w 1558"/>
                <a:gd name="T13" fmla="*/ 47 h 176"/>
                <a:gd name="T14" fmla="*/ 236 w 1558"/>
                <a:gd name="T15" fmla="*/ 91 h 176"/>
                <a:gd name="T16" fmla="*/ 227 w 1558"/>
                <a:gd name="T17" fmla="*/ 136 h 176"/>
                <a:gd name="T18" fmla="*/ 229 w 1558"/>
                <a:gd name="T19" fmla="*/ 43 h 176"/>
                <a:gd name="T20" fmla="*/ 366 w 1558"/>
                <a:gd name="T21" fmla="*/ 81 h 176"/>
                <a:gd name="T22" fmla="*/ 358 w 1558"/>
                <a:gd name="T23" fmla="*/ 108 h 176"/>
                <a:gd name="T24" fmla="*/ 322 w 1558"/>
                <a:gd name="T25" fmla="*/ 43 h 176"/>
                <a:gd name="T26" fmla="*/ 416 w 1558"/>
                <a:gd name="T27" fmla="*/ 38 h 176"/>
                <a:gd name="T28" fmla="*/ 387 w 1558"/>
                <a:gd name="T29" fmla="*/ 10 h 176"/>
                <a:gd name="T30" fmla="*/ 387 w 1558"/>
                <a:gd name="T31" fmla="*/ 44 h 176"/>
                <a:gd name="T32" fmla="*/ 551 w 1558"/>
                <a:gd name="T33" fmla="*/ 70 h 176"/>
                <a:gd name="T34" fmla="*/ 611 w 1558"/>
                <a:gd name="T35" fmla="*/ 127 h 176"/>
                <a:gd name="T36" fmla="*/ 491 w 1558"/>
                <a:gd name="T37" fmla="*/ 45 h 176"/>
                <a:gd name="T38" fmla="*/ 476 w 1558"/>
                <a:gd name="T39" fmla="*/ 127 h 176"/>
                <a:gd name="T40" fmla="*/ 537 w 1558"/>
                <a:gd name="T41" fmla="*/ 70 h 176"/>
                <a:gd name="T42" fmla="*/ 705 w 1558"/>
                <a:gd name="T43" fmla="*/ 46 h 176"/>
                <a:gd name="T44" fmla="*/ 704 w 1558"/>
                <a:gd name="T45" fmla="*/ 121 h 176"/>
                <a:gd name="T46" fmla="*/ 718 w 1558"/>
                <a:gd name="T47" fmla="*/ 40 h 176"/>
                <a:gd name="T48" fmla="*/ 676 w 1558"/>
                <a:gd name="T49" fmla="*/ 43 h 176"/>
                <a:gd name="T50" fmla="*/ 783 w 1558"/>
                <a:gd name="T51" fmla="*/ 44 h 176"/>
                <a:gd name="T52" fmla="*/ 822 w 1558"/>
                <a:gd name="T53" fmla="*/ 68 h 176"/>
                <a:gd name="T54" fmla="*/ 751 w 1558"/>
                <a:gd name="T55" fmla="*/ 31 h 176"/>
                <a:gd name="T56" fmla="*/ 758 w 1558"/>
                <a:gd name="T57" fmla="*/ 70 h 176"/>
                <a:gd name="T58" fmla="*/ 886 w 1558"/>
                <a:gd name="T59" fmla="*/ 136 h 176"/>
                <a:gd name="T60" fmla="*/ 929 w 1558"/>
                <a:gd name="T61" fmla="*/ 127 h 176"/>
                <a:gd name="T62" fmla="*/ 857 w 1558"/>
                <a:gd name="T63" fmla="*/ 83 h 176"/>
                <a:gd name="T64" fmla="*/ 1022 w 1558"/>
                <a:gd name="T65" fmla="*/ 46 h 176"/>
                <a:gd name="T66" fmla="*/ 1022 w 1558"/>
                <a:gd name="T67" fmla="*/ 120 h 176"/>
                <a:gd name="T68" fmla="*/ 952 w 1558"/>
                <a:gd name="T69" fmla="*/ 158 h 176"/>
                <a:gd name="T70" fmla="*/ 1022 w 1558"/>
                <a:gd name="T71" fmla="*/ 40 h 176"/>
                <a:gd name="T72" fmla="*/ 1023 w 1558"/>
                <a:gd name="T73" fmla="*/ 93 h 176"/>
                <a:gd name="T74" fmla="*/ 1101 w 1558"/>
                <a:gd name="T75" fmla="*/ 31 h 176"/>
                <a:gd name="T76" fmla="*/ 1102 w 1558"/>
                <a:gd name="T77" fmla="*/ 124 h 176"/>
                <a:gd name="T78" fmla="*/ 1129 w 1558"/>
                <a:gd name="T79" fmla="*/ 78 h 176"/>
                <a:gd name="T80" fmla="*/ 1283 w 1558"/>
                <a:gd name="T81" fmla="*/ 127 h 176"/>
                <a:gd name="T82" fmla="*/ 1230 w 1558"/>
                <a:gd name="T83" fmla="*/ 49 h 176"/>
                <a:gd name="T84" fmla="*/ 1169 w 1558"/>
                <a:gd name="T85" fmla="*/ 31 h 176"/>
                <a:gd name="T86" fmla="*/ 1176 w 1558"/>
                <a:gd name="T87" fmla="*/ 70 h 176"/>
                <a:gd name="T88" fmla="*/ 1236 w 1558"/>
                <a:gd name="T89" fmla="*/ 127 h 176"/>
                <a:gd name="T90" fmla="*/ 1317 w 1558"/>
                <a:gd name="T91" fmla="*/ 83 h 176"/>
                <a:gd name="T92" fmla="*/ 1332 w 1558"/>
                <a:gd name="T93" fmla="*/ 90 h 176"/>
                <a:gd name="T94" fmla="*/ 1332 w 1558"/>
                <a:gd name="T95" fmla="*/ 78 h 176"/>
                <a:gd name="T96" fmla="*/ 1493 w 1558"/>
                <a:gd name="T97" fmla="*/ 136 h 176"/>
                <a:gd name="T98" fmla="*/ 1436 w 1558"/>
                <a:gd name="T99" fmla="*/ 45 h 176"/>
                <a:gd name="T100" fmla="*/ 1429 w 1558"/>
                <a:gd name="T101" fmla="*/ 136 h 176"/>
                <a:gd name="T102" fmla="*/ 1558 w 1558"/>
                <a:gd name="T103" fmla="*/ 38 h 176"/>
                <a:gd name="T104" fmla="*/ 1529 w 1558"/>
                <a:gd name="T105" fmla="*/ 10 h 176"/>
                <a:gd name="T106" fmla="*/ 1529 w 1558"/>
                <a:gd name="T107"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58" h="176">
                  <a:moveTo>
                    <a:pt x="73" y="46"/>
                  </a:moveTo>
                  <a:cubicBezTo>
                    <a:pt x="73" y="46"/>
                    <a:pt x="73" y="46"/>
                    <a:pt x="73" y="46"/>
                  </a:cubicBezTo>
                  <a:cubicBezTo>
                    <a:pt x="65" y="36"/>
                    <a:pt x="56" y="31"/>
                    <a:pt x="44" y="31"/>
                  </a:cubicBezTo>
                  <a:cubicBezTo>
                    <a:pt x="14" y="31"/>
                    <a:pt x="0" y="58"/>
                    <a:pt x="0" y="83"/>
                  </a:cubicBezTo>
                  <a:cubicBezTo>
                    <a:pt x="0" y="112"/>
                    <a:pt x="15" y="136"/>
                    <a:pt x="44" y="136"/>
                  </a:cubicBezTo>
                  <a:cubicBezTo>
                    <a:pt x="56" y="136"/>
                    <a:pt x="66" y="131"/>
                    <a:pt x="73" y="121"/>
                  </a:cubicBezTo>
                  <a:cubicBezTo>
                    <a:pt x="73" y="121"/>
                    <a:pt x="73" y="121"/>
                    <a:pt x="73" y="121"/>
                  </a:cubicBezTo>
                  <a:cubicBezTo>
                    <a:pt x="73" y="127"/>
                    <a:pt x="73" y="127"/>
                    <a:pt x="73" y="127"/>
                  </a:cubicBezTo>
                  <a:cubicBezTo>
                    <a:pt x="73" y="133"/>
                    <a:pt x="76" y="136"/>
                    <a:pt x="80" y="136"/>
                  </a:cubicBezTo>
                  <a:cubicBezTo>
                    <a:pt x="84" y="136"/>
                    <a:pt x="87" y="133"/>
                    <a:pt x="87" y="127"/>
                  </a:cubicBezTo>
                  <a:cubicBezTo>
                    <a:pt x="87" y="40"/>
                    <a:pt x="87" y="40"/>
                    <a:pt x="87" y="40"/>
                  </a:cubicBezTo>
                  <a:cubicBezTo>
                    <a:pt x="87" y="34"/>
                    <a:pt x="84" y="31"/>
                    <a:pt x="80" y="31"/>
                  </a:cubicBezTo>
                  <a:cubicBezTo>
                    <a:pt x="76" y="31"/>
                    <a:pt x="73" y="34"/>
                    <a:pt x="73" y="40"/>
                  </a:cubicBezTo>
                  <a:lnTo>
                    <a:pt x="73" y="46"/>
                  </a:lnTo>
                  <a:close/>
                  <a:moveTo>
                    <a:pt x="15" y="83"/>
                  </a:moveTo>
                  <a:cubicBezTo>
                    <a:pt x="15" y="65"/>
                    <a:pt x="23" y="43"/>
                    <a:pt x="44" y="43"/>
                  </a:cubicBezTo>
                  <a:cubicBezTo>
                    <a:pt x="66" y="43"/>
                    <a:pt x="73" y="65"/>
                    <a:pt x="73" y="83"/>
                  </a:cubicBezTo>
                  <a:cubicBezTo>
                    <a:pt x="73" y="102"/>
                    <a:pt x="66" y="124"/>
                    <a:pt x="44" y="124"/>
                  </a:cubicBezTo>
                  <a:cubicBezTo>
                    <a:pt x="23" y="124"/>
                    <a:pt x="15" y="102"/>
                    <a:pt x="15" y="83"/>
                  </a:cubicBezTo>
                  <a:moveTo>
                    <a:pt x="140" y="31"/>
                  </a:moveTo>
                  <a:cubicBezTo>
                    <a:pt x="125" y="31"/>
                    <a:pt x="108" y="41"/>
                    <a:pt x="108" y="58"/>
                  </a:cubicBezTo>
                  <a:cubicBezTo>
                    <a:pt x="108" y="71"/>
                    <a:pt x="116" y="77"/>
                    <a:pt x="126" y="81"/>
                  </a:cubicBezTo>
                  <a:cubicBezTo>
                    <a:pt x="150" y="91"/>
                    <a:pt x="150" y="91"/>
                    <a:pt x="150" y="91"/>
                  </a:cubicBezTo>
                  <a:cubicBezTo>
                    <a:pt x="158" y="94"/>
                    <a:pt x="164" y="98"/>
                    <a:pt x="164" y="107"/>
                  </a:cubicBezTo>
                  <a:cubicBezTo>
                    <a:pt x="164" y="116"/>
                    <a:pt x="155" y="124"/>
                    <a:pt x="142" y="124"/>
                  </a:cubicBezTo>
                  <a:cubicBezTo>
                    <a:pt x="124" y="124"/>
                    <a:pt x="118" y="110"/>
                    <a:pt x="111" y="110"/>
                  </a:cubicBezTo>
                  <a:cubicBezTo>
                    <a:pt x="108" y="110"/>
                    <a:pt x="105" y="114"/>
                    <a:pt x="105" y="116"/>
                  </a:cubicBezTo>
                  <a:cubicBezTo>
                    <a:pt x="105" y="123"/>
                    <a:pt x="119" y="136"/>
                    <a:pt x="142" y="136"/>
                  </a:cubicBezTo>
                  <a:cubicBezTo>
                    <a:pt x="163" y="136"/>
                    <a:pt x="179" y="124"/>
                    <a:pt x="179" y="106"/>
                  </a:cubicBezTo>
                  <a:cubicBezTo>
                    <a:pt x="179" y="90"/>
                    <a:pt x="168" y="83"/>
                    <a:pt x="154" y="78"/>
                  </a:cubicBezTo>
                  <a:cubicBezTo>
                    <a:pt x="133" y="69"/>
                    <a:pt x="133" y="69"/>
                    <a:pt x="133" y="69"/>
                  </a:cubicBezTo>
                  <a:cubicBezTo>
                    <a:pt x="126" y="66"/>
                    <a:pt x="123" y="62"/>
                    <a:pt x="123" y="57"/>
                  </a:cubicBezTo>
                  <a:cubicBezTo>
                    <a:pt x="123" y="47"/>
                    <a:pt x="134" y="43"/>
                    <a:pt x="143" y="43"/>
                  </a:cubicBezTo>
                  <a:cubicBezTo>
                    <a:pt x="157" y="43"/>
                    <a:pt x="164" y="54"/>
                    <a:pt x="170" y="54"/>
                  </a:cubicBezTo>
                  <a:cubicBezTo>
                    <a:pt x="175" y="54"/>
                    <a:pt x="177" y="50"/>
                    <a:pt x="177" y="47"/>
                  </a:cubicBezTo>
                  <a:cubicBezTo>
                    <a:pt x="177" y="39"/>
                    <a:pt x="160" y="31"/>
                    <a:pt x="140" y="31"/>
                  </a:cubicBezTo>
                  <a:moveTo>
                    <a:pt x="226" y="31"/>
                  </a:moveTo>
                  <a:cubicBezTo>
                    <a:pt x="210" y="31"/>
                    <a:pt x="194" y="41"/>
                    <a:pt x="194" y="58"/>
                  </a:cubicBezTo>
                  <a:cubicBezTo>
                    <a:pt x="194" y="71"/>
                    <a:pt x="201" y="77"/>
                    <a:pt x="212" y="81"/>
                  </a:cubicBezTo>
                  <a:cubicBezTo>
                    <a:pt x="236" y="91"/>
                    <a:pt x="236" y="91"/>
                    <a:pt x="236" y="91"/>
                  </a:cubicBezTo>
                  <a:cubicBezTo>
                    <a:pt x="243" y="94"/>
                    <a:pt x="250" y="98"/>
                    <a:pt x="250" y="107"/>
                  </a:cubicBezTo>
                  <a:cubicBezTo>
                    <a:pt x="250" y="116"/>
                    <a:pt x="241" y="124"/>
                    <a:pt x="228" y="124"/>
                  </a:cubicBezTo>
                  <a:cubicBezTo>
                    <a:pt x="210" y="124"/>
                    <a:pt x="203" y="110"/>
                    <a:pt x="197" y="110"/>
                  </a:cubicBezTo>
                  <a:cubicBezTo>
                    <a:pt x="193" y="110"/>
                    <a:pt x="190" y="114"/>
                    <a:pt x="190" y="116"/>
                  </a:cubicBezTo>
                  <a:cubicBezTo>
                    <a:pt x="190" y="123"/>
                    <a:pt x="205" y="136"/>
                    <a:pt x="227" y="136"/>
                  </a:cubicBezTo>
                  <a:cubicBezTo>
                    <a:pt x="249" y="136"/>
                    <a:pt x="265" y="124"/>
                    <a:pt x="265" y="106"/>
                  </a:cubicBezTo>
                  <a:cubicBezTo>
                    <a:pt x="265" y="90"/>
                    <a:pt x="253" y="83"/>
                    <a:pt x="239" y="78"/>
                  </a:cubicBezTo>
                  <a:cubicBezTo>
                    <a:pt x="218" y="69"/>
                    <a:pt x="218" y="69"/>
                    <a:pt x="218" y="69"/>
                  </a:cubicBezTo>
                  <a:cubicBezTo>
                    <a:pt x="211" y="66"/>
                    <a:pt x="209" y="62"/>
                    <a:pt x="209" y="57"/>
                  </a:cubicBezTo>
                  <a:cubicBezTo>
                    <a:pt x="209" y="47"/>
                    <a:pt x="219" y="43"/>
                    <a:pt x="229" y="43"/>
                  </a:cubicBezTo>
                  <a:cubicBezTo>
                    <a:pt x="243" y="43"/>
                    <a:pt x="250" y="54"/>
                    <a:pt x="255" y="54"/>
                  </a:cubicBezTo>
                  <a:cubicBezTo>
                    <a:pt x="261" y="54"/>
                    <a:pt x="262" y="50"/>
                    <a:pt x="262" y="47"/>
                  </a:cubicBezTo>
                  <a:cubicBezTo>
                    <a:pt x="263" y="39"/>
                    <a:pt x="246" y="31"/>
                    <a:pt x="226" y="31"/>
                  </a:cubicBezTo>
                  <a:moveTo>
                    <a:pt x="357" y="90"/>
                  </a:moveTo>
                  <a:cubicBezTo>
                    <a:pt x="365" y="90"/>
                    <a:pt x="366" y="85"/>
                    <a:pt x="366" y="81"/>
                  </a:cubicBezTo>
                  <a:cubicBezTo>
                    <a:pt x="366" y="55"/>
                    <a:pt x="352" y="31"/>
                    <a:pt x="323" y="31"/>
                  </a:cubicBezTo>
                  <a:cubicBezTo>
                    <a:pt x="294" y="31"/>
                    <a:pt x="278" y="58"/>
                    <a:pt x="278" y="83"/>
                  </a:cubicBezTo>
                  <a:cubicBezTo>
                    <a:pt x="278" y="109"/>
                    <a:pt x="292" y="136"/>
                    <a:pt x="325" y="136"/>
                  </a:cubicBezTo>
                  <a:cubicBezTo>
                    <a:pt x="349" y="136"/>
                    <a:pt x="365" y="121"/>
                    <a:pt x="365" y="115"/>
                  </a:cubicBezTo>
                  <a:cubicBezTo>
                    <a:pt x="365" y="110"/>
                    <a:pt x="362" y="108"/>
                    <a:pt x="358" y="108"/>
                  </a:cubicBezTo>
                  <a:cubicBezTo>
                    <a:pt x="352" y="108"/>
                    <a:pt x="346" y="124"/>
                    <a:pt x="324" y="124"/>
                  </a:cubicBezTo>
                  <a:cubicBezTo>
                    <a:pt x="306" y="124"/>
                    <a:pt x="294" y="107"/>
                    <a:pt x="293" y="90"/>
                  </a:cubicBezTo>
                  <a:lnTo>
                    <a:pt x="357" y="90"/>
                  </a:lnTo>
                  <a:close/>
                  <a:moveTo>
                    <a:pt x="293" y="78"/>
                  </a:moveTo>
                  <a:cubicBezTo>
                    <a:pt x="294" y="61"/>
                    <a:pt x="304" y="43"/>
                    <a:pt x="322" y="43"/>
                  </a:cubicBezTo>
                  <a:cubicBezTo>
                    <a:pt x="341" y="43"/>
                    <a:pt x="351" y="61"/>
                    <a:pt x="351" y="78"/>
                  </a:cubicBezTo>
                  <a:lnTo>
                    <a:pt x="293" y="78"/>
                  </a:lnTo>
                  <a:close/>
                  <a:moveTo>
                    <a:pt x="401" y="44"/>
                  </a:moveTo>
                  <a:cubicBezTo>
                    <a:pt x="410" y="44"/>
                    <a:pt x="410" y="44"/>
                    <a:pt x="410" y="44"/>
                  </a:cubicBezTo>
                  <a:cubicBezTo>
                    <a:pt x="415" y="44"/>
                    <a:pt x="416" y="40"/>
                    <a:pt x="416" y="38"/>
                  </a:cubicBezTo>
                  <a:cubicBezTo>
                    <a:pt x="416" y="36"/>
                    <a:pt x="415" y="32"/>
                    <a:pt x="410" y="32"/>
                  </a:cubicBezTo>
                  <a:cubicBezTo>
                    <a:pt x="401" y="32"/>
                    <a:pt x="401" y="32"/>
                    <a:pt x="401" y="32"/>
                  </a:cubicBezTo>
                  <a:cubicBezTo>
                    <a:pt x="401" y="10"/>
                    <a:pt x="401" y="10"/>
                    <a:pt x="401" y="10"/>
                  </a:cubicBezTo>
                  <a:cubicBezTo>
                    <a:pt x="401" y="4"/>
                    <a:pt x="399" y="0"/>
                    <a:pt x="394" y="0"/>
                  </a:cubicBezTo>
                  <a:cubicBezTo>
                    <a:pt x="390" y="0"/>
                    <a:pt x="387" y="4"/>
                    <a:pt x="387" y="10"/>
                  </a:cubicBezTo>
                  <a:cubicBezTo>
                    <a:pt x="387" y="32"/>
                    <a:pt x="387" y="32"/>
                    <a:pt x="387" y="32"/>
                  </a:cubicBezTo>
                  <a:cubicBezTo>
                    <a:pt x="378" y="32"/>
                    <a:pt x="378" y="32"/>
                    <a:pt x="378" y="32"/>
                  </a:cubicBezTo>
                  <a:cubicBezTo>
                    <a:pt x="374" y="32"/>
                    <a:pt x="372" y="36"/>
                    <a:pt x="372" y="38"/>
                  </a:cubicBezTo>
                  <a:cubicBezTo>
                    <a:pt x="372" y="40"/>
                    <a:pt x="374" y="44"/>
                    <a:pt x="378" y="44"/>
                  </a:cubicBezTo>
                  <a:cubicBezTo>
                    <a:pt x="387" y="44"/>
                    <a:pt x="387" y="44"/>
                    <a:pt x="387" y="44"/>
                  </a:cubicBezTo>
                  <a:cubicBezTo>
                    <a:pt x="387" y="127"/>
                    <a:pt x="387" y="127"/>
                    <a:pt x="387" y="127"/>
                  </a:cubicBezTo>
                  <a:cubicBezTo>
                    <a:pt x="387" y="133"/>
                    <a:pt x="390" y="136"/>
                    <a:pt x="394" y="136"/>
                  </a:cubicBezTo>
                  <a:cubicBezTo>
                    <a:pt x="399" y="136"/>
                    <a:pt x="401" y="133"/>
                    <a:pt x="401" y="127"/>
                  </a:cubicBezTo>
                  <a:lnTo>
                    <a:pt x="401" y="44"/>
                  </a:lnTo>
                  <a:close/>
                  <a:moveTo>
                    <a:pt x="551" y="70"/>
                  </a:moveTo>
                  <a:cubicBezTo>
                    <a:pt x="551" y="53"/>
                    <a:pt x="563" y="44"/>
                    <a:pt x="574" y="44"/>
                  </a:cubicBezTo>
                  <a:cubicBezTo>
                    <a:pt x="585" y="44"/>
                    <a:pt x="597" y="48"/>
                    <a:pt x="597" y="70"/>
                  </a:cubicBezTo>
                  <a:cubicBezTo>
                    <a:pt x="597" y="127"/>
                    <a:pt x="597" y="127"/>
                    <a:pt x="597" y="127"/>
                  </a:cubicBezTo>
                  <a:cubicBezTo>
                    <a:pt x="597" y="133"/>
                    <a:pt x="600" y="136"/>
                    <a:pt x="604" y="136"/>
                  </a:cubicBezTo>
                  <a:cubicBezTo>
                    <a:pt x="609" y="136"/>
                    <a:pt x="611" y="133"/>
                    <a:pt x="611" y="127"/>
                  </a:cubicBezTo>
                  <a:cubicBezTo>
                    <a:pt x="611" y="68"/>
                    <a:pt x="611" y="68"/>
                    <a:pt x="611" y="68"/>
                  </a:cubicBezTo>
                  <a:cubicBezTo>
                    <a:pt x="611" y="43"/>
                    <a:pt x="593" y="31"/>
                    <a:pt x="574" y="31"/>
                  </a:cubicBezTo>
                  <a:cubicBezTo>
                    <a:pt x="563" y="31"/>
                    <a:pt x="551" y="37"/>
                    <a:pt x="544" y="49"/>
                  </a:cubicBezTo>
                  <a:cubicBezTo>
                    <a:pt x="540" y="38"/>
                    <a:pt x="529" y="31"/>
                    <a:pt x="517" y="31"/>
                  </a:cubicBezTo>
                  <a:cubicBezTo>
                    <a:pt x="504" y="31"/>
                    <a:pt x="496" y="37"/>
                    <a:pt x="491" y="45"/>
                  </a:cubicBezTo>
                  <a:cubicBezTo>
                    <a:pt x="490" y="45"/>
                    <a:pt x="490" y="45"/>
                    <a:pt x="490" y="45"/>
                  </a:cubicBezTo>
                  <a:cubicBezTo>
                    <a:pt x="490" y="40"/>
                    <a:pt x="490" y="40"/>
                    <a:pt x="490" y="40"/>
                  </a:cubicBezTo>
                  <a:cubicBezTo>
                    <a:pt x="490" y="34"/>
                    <a:pt x="488" y="31"/>
                    <a:pt x="483" y="31"/>
                  </a:cubicBezTo>
                  <a:cubicBezTo>
                    <a:pt x="479" y="31"/>
                    <a:pt x="476" y="34"/>
                    <a:pt x="476" y="40"/>
                  </a:cubicBezTo>
                  <a:cubicBezTo>
                    <a:pt x="476" y="127"/>
                    <a:pt x="476" y="127"/>
                    <a:pt x="476" y="127"/>
                  </a:cubicBezTo>
                  <a:cubicBezTo>
                    <a:pt x="476" y="133"/>
                    <a:pt x="479" y="136"/>
                    <a:pt x="483" y="136"/>
                  </a:cubicBezTo>
                  <a:cubicBezTo>
                    <a:pt x="488" y="136"/>
                    <a:pt x="490" y="133"/>
                    <a:pt x="490" y="127"/>
                  </a:cubicBezTo>
                  <a:cubicBezTo>
                    <a:pt x="490" y="70"/>
                    <a:pt x="490" y="70"/>
                    <a:pt x="490" y="70"/>
                  </a:cubicBezTo>
                  <a:cubicBezTo>
                    <a:pt x="490" y="53"/>
                    <a:pt x="502" y="44"/>
                    <a:pt x="514" y="44"/>
                  </a:cubicBezTo>
                  <a:cubicBezTo>
                    <a:pt x="524" y="44"/>
                    <a:pt x="537" y="48"/>
                    <a:pt x="537" y="70"/>
                  </a:cubicBezTo>
                  <a:cubicBezTo>
                    <a:pt x="537" y="127"/>
                    <a:pt x="537" y="127"/>
                    <a:pt x="537" y="127"/>
                  </a:cubicBezTo>
                  <a:cubicBezTo>
                    <a:pt x="537" y="133"/>
                    <a:pt x="539" y="136"/>
                    <a:pt x="544" y="136"/>
                  </a:cubicBezTo>
                  <a:cubicBezTo>
                    <a:pt x="548" y="136"/>
                    <a:pt x="551" y="133"/>
                    <a:pt x="551" y="127"/>
                  </a:cubicBezTo>
                  <a:lnTo>
                    <a:pt x="551" y="70"/>
                  </a:lnTo>
                  <a:close/>
                  <a:moveTo>
                    <a:pt x="705" y="46"/>
                  </a:moveTo>
                  <a:cubicBezTo>
                    <a:pt x="704" y="46"/>
                    <a:pt x="704" y="46"/>
                    <a:pt x="704" y="46"/>
                  </a:cubicBezTo>
                  <a:cubicBezTo>
                    <a:pt x="696" y="36"/>
                    <a:pt x="687" y="31"/>
                    <a:pt x="675" y="31"/>
                  </a:cubicBezTo>
                  <a:cubicBezTo>
                    <a:pt x="646" y="31"/>
                    <a:pt x="631" y="58"/>
                    <a:pt x="631" y="83"/>
                  </a:cubicBezTo>
                  <a:cubicBezTo>
                    <a:pt x="631" y="112"/>
                    <a:pt x="646" y="136"/>
                    <a:pt x="676" y="136"/>
                  </a:cubicBezTo>
                  <a:cubicBezTo>
                    <a:pt x="688" y="136"/>
                    <a:pt x="698" y="131"/>
                    <a:pt x="704" y="121"/>
                  </a:cubicBezTo>
                  <a:cubicBezTo>
                    <a:pt x="705" y="121"/>
                    <a:pt x="705" y="121"/>
                    <a:pt x="705" y="121"/>
                  </a:cubicBezTo>
                  <a:cubicBezTo>
                    <a:pt x="705" y="127"/>
                    <a:pt x="705" y="127"/>
                    <a:pt x="705" y="127"/>
                  </a:cubicBezTo>
                  <a:cubicBezTo>
                    <a:pt x="705" y="133"/>
                    <a:pt x="707" y="136"/>
                    <a:pt x="712" y="136"/>
                  </a:cubicBezTo>
                  <a:cubicBezTo>
                    <a:pt x="716" y="136"/>
                    <a:pt x="718" y="133"/>
                    <a:pt x="718" y="127"/>
                  </a:cubicBezTo>
                  <a:cubicBezTo>
                    <a:pt x="718" y="40"/>
                    <a:pt x="718" y="40"/>
                    <a:pt x="718" y="40"/>
                  </a:cubicBezTo>
                  <a:cubicBezTo>
                    <a:pt x="718" y="34"/>
                    <a:pt x="716" y="31"/>
                    <a:pt x="712" y="31"/>
                  </a:cubicBezTo>
                  <a:cubicBezTo>
                    <a:pt x="707" y="31"/>
                    <a:pt x="705" y="34"/>
                    <a:pt x="705" y="40"/>
                  </a:cubicBezTo>
                  <a:lnTo>
                    <a:pt x="705" y="46"/>
                  </a:lnTo>
                  <a:close/>
                  <a:moveTo>
                    <a:pt x="647" y="83"/>
                  </a:moveTo>
                  <a:cubicBezTo>
                    <a:pt x="647" y="65"/>
                    <a:pt x="655" y="43"/>
                    <a:pt x="676" y="43"/>
                  </a:cubicBezTo>
                  <a:cubicBezTo>
                    <a:pt x="697" y="43"/>
                    <a:pt x="705" y="65"/>
                    <a:pt x="705" y="83"/>
                  </a:cubicBezTo>
                  <a:cubicBezTo>
                    <a:pt x="705" y="102"/>
                    <a:pt x="697" y="124"/>
                    <a:pt x="676" y="124"/>
                  </a:cubicBezTo>
                  <a:cubicBezTo>
                    <a:pt x="654" y="124"/>
                    <a:pt x="647" y="102"/>
                    <a:pt x="647" y="83"/>
                  </a:cubicBezTo>
                  <a:moveTo>
                    <a:pt x="758" y="70"/>
                  </a:moveTo>
                  <a:cubicBezTo>
                    <a:pt x="758" y="53"/>
                    <a:pt x="770" y="44"/>
                    <a:pt x="783" y="44"/>
                  </a:cubicBezTo>
                  <a:cubicBezTo>
                    <a:pt x="798" y="44"/>
                    <a:pt x="808" y="53"/>
                    <a:pt x="808" y="67"/>
                  </a:cubicBezTo>
                  <a:cubicBezTo>
                    <a:pt x="808" y="127"/>
                    <a:pt x="808" y="127"/>
                    <a:pt x="808" y="127"/>
                  </a:cubicBezTo>
                  <a:cubicBezTo>
                    <a:pt x="808" y="133"/>
                    <a:pt x="810" y="136"/>
                    <a:pt x="815" y="136"/>
                  </a:cubicBezTo>
                  <a:cubicBezTo>
                    <a:pt x="819" y="136"/>
                    <a:pt x="822" y="133"/>
                    <a:pt x="822" y="127"/>
                  </a:cubicBezTo>
                  <a:cubicBezTo>
                    <a:pt x="822" y="68"/>
                    <a:pt x="822" y="68"/>
                    <a:pt x="822" y="68"/>
                  </a:cubicBezTo>
                  <a:cubicBezTo>
                    <a:pt x="822" y="43"/>
                    <a:pt x="803" y="31"/>
                    <a:pt x="785" y="31"/>
                  </a:cubicBezTo>
                  <a:cubicBezTo>
                    <a:pt x="772" y="31"/>
                    <a:pt x="763" y="37"/>
                    <a:pt x="758" y="45"/>
                  </a:cubicBezTo>
                  <a:cubicBezTo>
                    <a:pt x="758" y="45"/>
                    <a:pt x="758" y="45"/>
                    <a:pt x="758" y="45"/>
                  </a:cubicBezTo>
                  <a:cubicBezTo>
                    <a:pt x="758" y="40"/>
                    <a:pt x="758" y="40"/>
                    <a:pt x="758" y="40"/>
                  </a:cubicBezTo>
                  <a:cubicBezTo>
                    <a:pt x="758" y="34"/>
                    <a:pt x="755" y="31"/>
                    <a:pt x="751" y="31"/>
                  </a:cubicBezTo>
                  <a:cubicBezTo>
                    <a:pt x="746" y="31"/>
                    <a:pt x="744" y="34"/>
                    <a:pt x="744" y="40"/>
                  </a:cubicBezTo>
                  <a:cubicBezTo>
                    <a:pt x="744" y="127"/>
                    <a:pt x="744" y="127"/>
                    <a:pt x="744" y="127"/>
                  </a:cubicBezTo>
                  <a:cubicBezTo>
                    <a:pt x="744" y="133"/>
                    <a:pt x="746" y="136"/>
                    <a:pt x="751" y="136"/>
                  </a:cubicBezTo>
                  <a:cubicBezTo>
                    <a:pt x="755" y="136"/>
                    <a:pt x="758" y="133"/>
                    <a:pt x="758" y="127"/>
                  </a:cubicBezTo>
                  <a:lnTo>
                    <a:pt x="758" y="70"/>
                  </a:lnTo>
                  <a:close/>
                  <a:moveTo>
                    <a:pt x="915" y="46"/>
                  </a:moveTo>
                  <a:cubicBezTo>
                    <a:pt x="915" y="46"/>
                    <a:pt x="915" y="46"/>
                    <a:pt x="915" y="46"/>
                  </a:cubicBezTo>
                  <a:cubicBezTo>
                    <a:pt x="907" y="36"/>
                    <a:pt x="898" y="31"/>
                    <a:pt x="886" y="31"/>
                  </a:cubicBezTo>
                  <a:cubicBezTo>
                    <a:pt x="856" y="31"/>
                    <a:pt x="842" y="58"/>
                    <a:pt x="842" y="83"/>
                  </a:cubicBezTo>
                  <a:cubicBezTo>
                    <a:pt x="842" y="112"/>
                    <a:pt x="857" y="136"/>
                    <a:pt x="886" y="136"/>
                  </a:cubicBezTo>
                  <a:cubicBezTo>
                    <a:pt x="898" y="136"/>
                    <a:pt x="908" y="131"/>
                    <a:pt x="915" y="121"/>
                  </a:cubicBezTo>
                  <a:cubicBezTo>
                    <a:pt x="915" y="121"/>
                    <a:pt x="915" y="121"/>
                    <a:pt x="915" y="121"/>
                  </a:cubicBezTo>
                  <a:cubicBezTo>
                    <a:pt x="915" y="127"/>
                    <a:pt x="915" y="127"/>
                    <a:pt x="915" y="127"/>
                  </a:cubicBezTo>
                  <a:cubicBezTo>
                    <a:pt x="915" y="133"/>
                    <a:pt x="918" y="136"/>
                    <a:pt x="922" y="136"/>
                  </a:cubicBezTo>
                  <a:cubicBezTo>
                    <a:pt x="927" y="136"/>
                    <a:pt x="929" y="133"/>
                    <a:pt x="929" y="127"/>
                  </a:cubicBezTo>
                  <a:cubicBezTo>
                    <a:pt x="929" y="40"/>
                    <a:pt x="929" y="40"/>
                    <a:pt x="929" y="40"/>
                  </a:cubicBezTo>
                  <a:cubicBezTo>
                    <a:pt x="929" y="34"/>
                    <a:pt x="927" y="31"/>
                    <a:pt x="922" y="31"/>
                  </a:cubicBezTo>
                  <a:cubicBezTo>
                    <a:pt x="918" y="31"/>
                    <a:pt x="915" y="34"/>
                    <a:pt x="915" y="40"/>
                  </a:cubicBezTo>
                  <a:lnTo>
                    <a:pt x="915" y="46"/>
                  </a:lnTo>
                  <a:close/>
                  <a:moveTo>
                    <a:pt x="857" y="83"/>
                  </a:moveTo>
                  <a:cubicBezTo>
                    <a:pt x="857" y="65"/>
                    <a:pt x="865" y="43"/>
                    <a:pt x="886" y="43"/>
                  </a:cubicBezTo>
                  <a:cubicBezTo>
                    <a:pt x="908" y="43"/>
                    <a:pt x="915" y="65"/>
                    <a:pt x="915" y="83"/>
                  </a:cubicBezTo>
                  <a:cubicBezTo>
                    <a:pt x="915" y="102"/>
                    <a:pt x="908" y="124"/>
                    <a:pt x="886" y="124"/>
                  </a:cubicBezTo>
                  <a:cubicBezTo>
                    <a:pt x="865" y="124"/>
                    <a:pt x="857" y="102"/>
                    <a:pt x="857" y="83"/>
                  </a:cubicBezTo>
                  <a:moveTo>
                    <a:pt x="1022" y="46"/>
                  </a:moveTo>
                  <a:cubicBezTo>
                    <a:pt x="1022" y="46"/>
                    <a:pt x="1022" y="46"/>
                    <a:pt x="1022" y="46"/>
                  </a:cubicBezTo>
                  <a:cubicBezTo>
                    <a:pt x="1016" y="38"/>
                    <a:pt x="1005" y="31"/>
                    <a:pt x="993" y="31"/>
                  </a:cubicBezTo>
                  <a:cubicBezTo>
                    <a:pt x="963" y="31"/>
                    <a:pt x="949" y="58"/>
                    <a:pt x="949" y="83"/>
                  </a:cubicBezTo>
                  <a:cubicBezTo>
                    <a:pt x="949" y="112"/>
                    <a:pt x="964" y="136"/>
                    <a:pt x="993" y="136"/>
                  </a:cubicBezTo>
                  <a:cubicBezTo>
                    <a:pt x="1006" y="136"/>
                    <a:pt x="1016" y="131"/>
                    <a:pt x="1022" y="120"/>
                  </a:cubicBezTo>
                  <a:cubicBezTo>
                    <a:pt x="1022" y="120"/>
                    <a:pt x="1022" y="120"/>
                    <a:pt x="1022" y="120"/>
                  </a:cubicBezTo>
                  <a:cubicBezTo>
                    <a:pt x="1022" y="131"/>
                    <a:pt x="1022" y="131"/>
                    <a:pt x="1022" y="131"/>
                  </a:cubicBezTo>
                  <a:cubicBezTo>
                    <a:pt x="1022" y="154"/>
                    <a:pt x="1007" y="164"/>
                    <a:pt x="990" y="164"/>
                  </a:cubicBezTo>
                  <a:cubicBezTo>
                    <a:pt x="974" y="164"/>
                    <a:pt x="965" y="151"/>
                    <a:pt x="959" y="151"/>
                  </a:cubicBezTo>
                  <a:cubicBezTo>
                    <a:pt x="954" y="151"/>
                    <a:pt x="952" y="154"/>
                    <a:pt x="952" y="158"/>
                  </a:cubicBezTo>
                  <a:cubicBezTo>
                    <a:pt x="952" y="165"/>
                    <a:pt x="971" y="176"/>
                    <a:pt x="992" y="176"/>
                  </a:cubicBezTo>
                  <a:cubicBezTo>
                    <a:pt x="1014" y="176"/>
                    <a:pt x="1036" y="162"/>
                    <a:pt x="1036" y="130"/>
                  </a:cubicBezTo>
                  <a:cubicBezTo>
                    <a:pt x="1036" y="40"/>
                    <a:pt x="1036" y="40"/>
                    <a:pt x="1036" y="40"/>
                  </a:cubicBezTo>
                  <a:cubicBezTo>
                    <a:pt x="1036" y="34"/>
                    <a:pt x="1034" y="31"/>
                    <a:pt x="1029" y="31"/>
                  </a:cubicBezTo>
                  <a:cubicBezTo>
                    <a:pt x="1025" y="31"/>
                    <a:pt x="1022" y="34"/>
                    <a:pt x="1022" y="40"/>
                  </a:cubicBezTo>
                  <a:lnTo>
                    <a:pt x="1022" y="46"/>
                  </a:lnTo>
                  <a:close/>
                  <a:moveTo>
                    <a:pt x="964" y="83"/>
                  </a:moveTo>
                  <a:cubicBezTo>
                    <a:pt x="964" y="65"/>
                    <a:pt x="972" y="43"/>
                    <a:pt x="993" y="43"/>
                  </a:cubicBezTo>
                  <a:cubicBezTo>
                    <a:pt x="1012" y="43"/>
                    <a:pt x="1023" y="59"/>
                    <a:pt x="1023" y="74"/>
                  </a:cubicBezTo>
                  <a:cubicBezTo>
                    <a:pt x="1023" y="93"/>
                    <a:pt x="1023" y="93"/>
                    <a:pt x="1023" y="93"/>
                  </a:cubicBezTo>
                  <a:cubicBezTo>
                    <a:pt x="1023" y="107"/>
                    <a:pt x="1012" y="124"/>
                    <a:pt x="993" y="124"/>
                  </a:cubicBezTo>
                  <a:cubicBezTo>
                    <a:pt x="972" y="124"/>
                    <a:pt x="964" y="102"/>
                    <a:pt x="964" y="83"/>
                  </a:cubicBezTo>
                  <a:moveTo>
                    <a:pt x="1135" y="90"/>
                  </a:moveTo>
                  <a:cubicBezTo>
                    <a:pt x="1143" y="90"/>
                    <a:pt x="1144" y="85"/>
                    <a:pt x="1144" y="81"/>
                  </a:cubicBezTo>
                  <a:cubicBezTo>
                    <a:pt x="1144" y="55"/>
                    <a:pt x="1130" y="31"/>
                    <a:pt x="1101" y="31"/>
                  </a:cubicBezTo>
                  <a:cubicBezTo>
                    <a:pt x="1072" y="31"/>
                    <a:pt x="1057" y="58"/>
                    <a:pt x="1057" y="83"/>
                  </a:cubicBezTo>
                  <a:cubicBezTo>
                    <a:pt x="1057" y="109"/>
                    <a:pt x="1070" y="136"/>
                    <a:pt x="1103" y="136"/>
                  </a:cubicBezTo>
                  <a:cubicBezTo>
                    <a:pt x="1127" y="136"/>
                    <a:pt x="1143" y="121"/>
                    <a:pt x="1143" y="115"/>
                  </a:cubicBezTo>
                  <a:cubicBezTo>
                    <a:pt x="1143" y="110"/>
                    <a:pt x="1140" y="108"/>
                    <a:pt x="1136" y="108"/>
                  </a:cubicBezTo>
                  <a:cubicBezTo>
                    <a:pt x="1130" y="108"/>
                    <a:pt x="1124" y="124"/>
                    <a:pt x="1102" y="124"/>
                  </a:cubicBezTo>
                  <a:cubicBezTo>
                    <a:pt x="1084" y="124"/>
                    <a:pt x="1072" y="107"/>
                    <a:pt x="1072" y="90"/>
                  </a:cubicBezTo>
                  <a:lnTo>
                    <a:pt x="1135" y="90"/>
                  </a:lnTo>
                  <a:close/>
                  <a:moveTo>
                    <a:pt x="1072" y="78"/>
                  </a:moveTo>
                  <a:cubicBezTo>
                    <a:pt x="1072" y="61"/>
                    <a:pt x="1082" y="43"/>
                    <a:pt x="1100" y="43"/>
                  </a:cubicBezTo>
                  <a:cubicBezTo>
                    <a:pt x="1119" y="43"/>
                    <a:pt x="1129" y="61"/>
                    <a:pt x="1129" y="78"/>
                  </a:cubicBezTo>
                  <a:lnTo>
                    <a:pt x="1072" y="78"/>
                  </a:lnTo>
                  <a:close/>
                  <a:moveTo>
                    <a:pt x="1236" y="70"/>
                  </a:moveTo>
                  <a:cubicBezTo>
                    <a:pt x="1236" y="53"/>
                    <a:pt x="1249" y="44"/>
                    <a:pt x="1260" y="44"/>
                  </a:cubicBezTo>
                  <a:cubicBezTo>
                    <a:pt x="1271" y="44"/>
                    <a:pt x="1283" y="48"/>
                    <a:pt x="1283" y="70"/>
                  </a:cubicBezTo>
                  <a:cubicBezTo>
                    <a:pt x="1283" y="127"/>
                    <a:pt x="1283" y="127"/>
                    <a:pt x="1283" y="127"/>
                  </a:cubicBezTo>
                  <a:cubicBezTo>
                    <a:pt x="1283" y="133"/>
                    <a:pt x="1285" y="136"/>
                    <a:pt x="1290" y="136"/>
                  </a:cubicBezTo>
                  <a:cubicBezTo>
                    <a:pt x="1294" y="136"/>
                    <a:pt x="1297" y="133"/>
                    <a:pt x="1297" y="127"/>
                  </a:cubicBezTo>
                  <a:cubicBezTo>
                    <a:pt x="1297" y="68"/>
                    <a:pt x="1297" y="68"/>
                    <a:pt x="1297" y="68"/>
                  </a:cubicBezTo>
                  <a:cubicBezTo>
                    <a:pt x="1297" y="43"/>
                    <a:pt x="1278" y="31"/>
                    <a:pt x="1260" y="31"/>
                  </a:cubicBezTo>
                  <a:cubicBezTo>
                    <a:pt x="1249" y="31"/>
                    <a:pt x="1237" y="37"/>
                    <a:pt x="1230" y="49"/>
                  </a:cubicBezTo>
                  <a:cubicBezTo>
                    <a:pt x="1225" y="38"/>
                    <a:pt x="1215" y="31"/>
                    <a:pt x="1203" y="31"/>
                  </a:cubicBezTo>
                  <a:cubicBezTo>
                    <a:pt x="1190" y="31"/>
                    <a:pt x="1181" y="37"/>
                    <a:pt x="1176" y="45"/>
                  </a:cubicBezTo>
                  <a:cubicBezTo>
                    <a:pt x="1176" y="45"/>
                    <a:pt x="1176" y="45"/>
                    <a:pt x="1176" y="45"/>
                  </a:cubicBezTo>
                  <a:cubicBezTo>
                    <a:pt x="1176" y="40"/>
                    <a:pt x="1176" y="40"/>
                    <a:pt x="1176" y="40"/>
                  </a:cubicBezTo>
                  <a:cubicBezTo>
                    <a:pt x="1176" y="34"/>
                    <a:pt x="1173" y="31"/>
                    <a:pt x="1169" y="31"/>
                  </a:cubicBezTo>
                  <a:cubicBezTo>
                    <a:pt x="1164" y="31"/>
                    <a:pt x="1162" y="34"/>
                    <a:pt x="1162" y="40"/>
                  </a:cubicBezTo>
                  <a:cubicBezTo>
                    <a:pt x="1162" y="127"/>
                    <a:pt x="1162" y="127"/>
                    <a:pt x="1162" y="127"/>
                  </a:cubicBezTo>
                  <a:cubicBezTo>
                    <a:pt x="1162" y="133"/>
                    <a:pt x="1164" y="136"/>
                    <a:pt x="1169" y="136"/>
                  </a:cubicBezTo>
                  <a:cubicBezTo>
                    <a:pt x="1173" y="136"/>
                    <a:pt x="1176" y="133"/>
                    <a:pt x="1176" y="127"/>
                  </a:cubicBezTo>
                  <a:cubicBezTo>
                    <a:pt x="1176" y="70"/>
                    <a:pt x="1176" y="70"/>
                    <a:pt x="1176" y="70"/>
                  </a:cubicBezTo>
                  <a:cubicBezTo>
                    <a:pt x="1176" y="53"/>
                    <a:pt x="1188" y="44"/>
                    <a:pt x="1199" y="44"/>
                  </a:cubicBezTo>
                  <a:cubicBezTo>
                    <a:pt x="1210" y="44"/>
                    <a:pt x="1222" y="48"/>
                    <a:pt x="1222" y="70"/>
                  </a:cubicBezTo>
                  <a:cubicBezTo>
                    <a:pt x="1222" y="127"/>
                    <a:pt x="1222" y="127"/>
                    <a:pt x="1222" y="127"/>
                  </a:cubicBezTo>
                  <a:cubicBezTo>
                    <a:pt x="1222" y="133"/>
                    <a:pt x="1225" y="136"/>
                    <a:pt x="1229" y="136"/>
                  </a:cubicBezTo>
                  <a:cubicBezTo>
                    <a:pt x="1234" y="136"/>
                    <a:pt x="1236" y="133"/>
                    <a:pt x="1236" y="127"/>
                  </a:cubicBezTo>
                  <a:lnTo>
                    <a:pt x="1236" y="70"/>
                  </a:lnTo>
                  <a:close/>
                  <a:moveTo>
                    <a:pt x="1395" y="90"/>
                  </a:moveTo>
                  <a:cubicBezTo>
                    <a:pt x="1404" y="90"/>
                    <a:pt x="1405" y="85"/>
                    <a:pt x="1405" y="81"/>
                  </a:cubicBezTo>
                  <a:cubicBezTo>
                    <a:pt x="1405" y="55"/>
                    <a:pt x="1390" y="31"/>
                    <a:pt x="1361" y="31"/>
                  </a:cubicBezTo>
                  <a:cubicBezTo>
                    <a:pt x="1332" y="31"/>
                    <a:pt x="1317" y="58"/>
                    <a:pt x="1317" y="83"/>
                  </a:cubicBezTo>
                  <a:cubicBezTo>
                    <a:pt x="1317" y="109"/>
                    <a:pt x="1331" y="136"/>
                    <a:pt x="1363" y="136"/>
                  </a:cubicBezTo>
                  <a:cubicBezTo>
                    <a:pt x="1387" y="136"/>
                    <a:pt x="1403" y="121"/>
                    <a:pt x="1403" y="115"/>
                  </a:cubicBezTo>
                  <a:cubicBezTo>
                    <a:pt x="1403" y="110"/>
                    <a:pt x="1401" y="108"/>
                    <a:pt x="1397" y="108"/>
                  </a:cubicBezTo>
                  <a:cubicBezTo>
                    <a:pt x="1390" y="108"/>
                    <a:pt x="1384" y="124"/>
                    <a:pt x="1362" y="124"/>
                  </a:cubicBezTo>
                  <a:cubicBezTo>
                    <a:pt x="1345" y="124"/>
                    <a:pt x="1333" y="107"/>
                    <a:pt x="1332" y="90"/>
                  </a:cubicBezTo>
                  <a:lnTo>
                    <a:pt x="1395" y="90"/>
                  </a:lnTo>
                  <a:close/>
                  <a:moveTo>
                    <a:pt x="1332" y="78"/>
                  </a:moveTo>
                  <a:cubicBezTo>
                    <a:pt x="1333" y="61"/>
                    <a:pt x="1342" y="43"/>
                    <a:pt x="1361" y="43"/>
                  </a:cubicBezTo>
                  <a:cubicBezTo>
                    <a:pt x="1380" y="43"/>
                    <a:pt x="1389" y="61"/>
                    <a:pt x="1390" y="78"/>
                  </a:cubicBezTo>
                  <a:lnTo>
                    <a:pt x="1332" y="78"/>
                  </a:lnTo>
                  <a:close/>
                  <a:moveTo>
                    <a:pt x="1436" y="70"/>
                  </a:moveTo>
                  <a:cubicBezTo>
                    <a:pt x="1436" y="53"/>
                    <a:pt x="1448" y="44"/>
                    <a:pt x="1461" y="44"/>
                  </a:cubicBezTo>
                  <a:cubicBezTo>
                    <a:pt x="1477" y="44"/>
                    <a:pt x="1486" y="53"/>
                    <a:pt x="1486" y="67"/>
                  </a:cubicBezTo>
                  <a:cubicBezTo>
                    <a:pt x="1486" y="127"/>
                    <a:pt x="1486" y="127"/>
                    <a:pt x="1486" y="127"/>
                  </a:cubicBezTo>
                  <a:cubicBezTo>
                    <a:pt x="1486" y="133"/>
                    <a:pt x="1489" y="136"/>
                    <a:pt x="1493" y="136"/>
                  </a:cubicBezTo>
                  <a:cubicBezTo>
                    <a:pt x="1498" y="136"/>
                    <a:pt x="1500" y="133"/>
                    <a:pt x="1500" y="127"/>
                  </a:cubicBezTo>
                  <a:cubicBezTo>
                    <a:pt x="1500" y="68"/>
                    <a:pt x="1500" y="68"/>
                    <a:pt x="1500" y="68"/>
                  </a:cubicBezTo>
                  <a:cubicBezTo>
                    <a:pt x="1500" y="43"/>
                    <a:pt x="1481" y="31"/>
                    <a:pt x="1463" y="31"/>
                  </a:cubicBezTo>
                  <a:cubicBezTo>
                    <a:pt x="1450" y="31"/>
                    <a:pt x="1442" y="37"/>
                    <a:pt x="1437" y="45"/>
                  </a:cubicBezTo>
                  <a:cubicBezTo>
                    <a:pt x="1436" y="45"/>
                    <a:pt x="1436" y="45"/>
                    <a:pt x="1436" y="45"/>
                  </a:cubicBezTo>
                  <a:cubicBezTo>
                    <a:pt x="1436" y="40"/>
                    <a:pt x="1436" y="40"/>
                    <a:pt x="1436" y="40"/>
                  </a:cubicBezTo>
                  <a:cubicBezTo>
                    <a:pt x="1436" y="34"/>
                    <a:pt x="1434" y="31"/>
                    <a:pt x="1429" y="31"/>
                  </a:cubicBezTo>
                  <a:cubicBezTo>
                    <a:pt x="1425" y="31"/>
                    <a:pt x="1422" y="34"/>
                    <a:pt x="1422" y="40"/>
                  </a:cubicBezTo>
                  <a:cubicBezTo>
                    <a:pt x="1422" y="127"/>
                    <a:pt x="1422" y="127"/>
                    <a:pt x="1422" y="127"/>
                  </a:cubicBezTo>
                  <a:cubicBezTo>
                    <a:pt x="1422" y="133"/>
                    <a:pt x="1425" y="136"/>
                    <a:pt x="1429" y="136"/>
                  </a:cubicBezTo>
                  <a:cubicBezTo>
                    <a:pt x="1434" y="136"/>
                    <a:pt x="1436" y="133"/>
                    <a:pt x="1436" y="127"/>
                  </a:cubicBezTo>
                  <a:lnTo>
                    <a:pt x="1436" y="70"/>
                  </a:lnTo>
                  <a:close/>
                  <a:moveTo>
                    <a:pt x="1543" y="44"/>
                  </a:moveTo>
                  <a:cubicBezTo>
                    <a:pt x="1552" y="44"/>
                    <a:pt x="1552" y="44"/>
                    <a:pt x="1552" y="44"/>
                  </a:cubicBezTo>
                  <a:cubicBezTo>
                    <a:pt x="1557" y="44"/>
                    <a:pt x="1558" y="40"/>
                    <a:pt x="1558" y="38"/>
                  </a:cubicBezTo>
                  <a:cubicBezTo>
                    <a:pt x="1558" y="36"/>
                    <a:pt x="1557" y="32"/>
                    <a:pt x="1552" y="32"/>
                  </a:cubicBezTo>
                  <a:cubicBezTo>
                    <a:pt x="1543" y="32"/>
                    <a:pt x="1543" y="32"/>
                    <a:pt x="1543" y="32"/>
                  </a:cubicBezTo>
                  <a:cubicBezTo>
                    <a:pt x="1543" y="10"/>
                    <a:pt x="1543" y="10"/>
                    <a:pt x="1543" y="10"/>
                  </a:cubicBezTo>
                  <a:cubicBezTo>
                    <a:pt x="1543" y="4"/>
                    <a:pt x="1540" y="0"/>
                    <a:pt x="1536" y="0"/>
                  </a:cubicBezTo>
                  <a:cubicBezTo>
                    <a:pt x="1532" y="0"/>
                    <a:pt x="1529" y="4"/>
                    <a:pt x="1529" y="10"/>
                  </a:cubicBezTo>
                  <a:cubicBezTo>
                    <a:pt x="1529" y="32"/>
                    <a:pt x="1529" y="32"/>
                    <a:pt x="1529" y="32"/>
                  </a:cubicBezTo>
                  <a:cubicBezTo>
                    <a:pt x="1520" y="32"/>
                    <a:pt x="1520" y="32"/>
                    <a:pt x="1520" y="32"/>
                  </a:cubicBezTo>
                  <a:cubicBezTo>
                    <a:pt x="1515" y="32"/>
                    <a:pt x="1514" y="36"/>
                    <a:pt x="1514" y="38"/>
                  </a:cubicBezTo>
                  <a:cubicBezTo>
                    <a:pt x="1514" y="40"/>
                    <a:pt x="1515" y="44"/>
                    <a:pt x="1520" y="44"/>
                  </a:cubicBezTo>
                  <a:cubicBezTo>
                    <a:pt x="1529" y="44"/>
                    <a:pt x="1529" y="44"/>
                    <a:pt x="1529" y="44"/>
                  </a:cubicBezTo>
                  <a:cubicBezTo>
                    <a:pt x="1529" y="127"/>
                    <a:pt x="1529" y="127"/>
                    <a:pt x="1529" y="127"/>
                  </a:cubicBezTo>
                  <a:cubicBezTo>
                    <a:pt x="1529" y="133"/>
                    <a:pt x="1532" y="136"/>
                    <a:pt x="1536" y="136"/>
                  </a:cubicBezTo>
                  <a:cubicBezTo>
                    <a:pt x="1540" y="136"/>
                    <a:pt x="1543" y="133"/>
                    <a:pt x="1543" y="127"/>
                  </a:cubicBezTo>
                  <a:lnTo>
                    <a:pt x="154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grpSp>
      <p:sp>
        <p:nvSpPr>
          <p:cNvPr id="147" name="Text Placeholder 4">
            <a:extLst>
              <a:ext uri="{FF2B5EF4-FFF2-40B4-BE49-F238E27FC236}">
                <a16:creationId xmlns:a16="http://schemas.microsoft.com/office/drawing/2014/main" id="{1D079EB7-2251-4450-A100-16CD517D0B2A}"/>
              </a:ext>
            </a:extLst>
          </p:cNvPr>
          <p:cNvSpPr>
            <a:spLocks noGrp="1"/>
          </p:cNvSpPr>
          <p:nvPr>
            <p:ph type="body" sz="quarter" idx="11" hasCustomPrompt="1"/>
          </p:nvPr>
        </p:nvSpPr>
        <p:spPr>
          <a:xfrm>
            <a:off x="1045800" y="719328"/>
            <a:ext cx="4820213" cy="522581"/>
          </a:xfrm>
          <a:prstGeom prst="rect">
            <a:avLst/>
          </a:prstGeom>
        </p:spPr>
        <p:txBody>
          <a:bodyPr anchor="ctr" anchorCtr="0">
            <a:noAutofit/>
          </a:bodyPr>
          <a:lstStyle>
            <a:lvl1pPr marL="0" algn="l" defTabSz="554492" rtl="0" eaLnBrk="1" latinLnBrk="0" hangingPunct="1">
              <a:defRPr lang="en-US" sz="3200" b="0" i="0" kern="0" dirty="0" smtClean="0">
                <a:solidFill>
                  <a:schemeClr val="bg1"/>
                </a:solidFill>
                <a:latin typeface="Tiempos Headline Medium" panose="02000603000000000000" pitchFamily="2" charset="0"/>
                <a:ea typeface="+mj-ea"/>
                <a:cs typeface="Arial"/>
              </a:defRPr>
            </a:lvl1pPr>
          </a:lstStyle>
          <a:p>
            <a:pPr lvl="0"/>
            <a:r>
              <a:rPr lang="en-US" dirty="0"/>
              <a:t>Insert title</a:t>
            </a:r>
          </a:p>
        </p:txBody>
      </p:sp>
      <p:sp>
        <p:nvSpPr>
          <p:cNvPr id="149" name="object 5">
            <a:extLst>
              <a:ext uri="{FF2B5EF4-FFF2-40B4-BE49-F238E27FC236}">
                <a16:creationId xmlns:a16="http://schemas.microsoft.com/office/drawing/2014/main" id="{FB61E80D-FF77-43DD-86BC-9B03BE31A735}"/>
              </a:ext>
            </a:extLst>
          </p:cNvPr>
          <p:cNvSpPr txBox="1"/>
          <p:nvPr userDrawn="1"/>
        </p:nvSpPr>
        <p:spPr>
          <a:xfrm>
            <a:off x="4630574" y="2090021"/>
            <a:ext cx="648164" cy="844886"/>
          </a:xfrm>
          <a:prstGeom prst="rect">
            <a:avLst/>
          </a:prstGeom>
        </p:spPr>
        <p:txBody>
          <a:bodyPr vert="horz" wrap="square" lIns="0" tIns="9627" rIns="0" bIns="0" rtlCol="0">
            <a:spAutoFit/>
          </a:bodyPr>
          <a:lstStyle/>
          <a:p>
            <a:pPr marL="7701" algn="ctr">
              <a:lnSpc>
                <a:spcPct val="100000"/>
              </a:lnSpc>
              <a:spcBef>
                <a:spcPts val="76"/>
              </a:spcBef>
            </a:pPr>
            <a:r>
              <a:rPr sz="5427" dirty="0">
                <a:solidFill>
                  <a:srgbClr val="FF5DA9"/>
                </a:solidFill>
                <a:latin typeface="Tiempos Headline Medium" panose="02000603000000000000" pitchFamily="2" charset="0"/>
                <a:cs typeface="Tiempos Fine Semibold"/>
              </a:rPr>
              <a:t>1.</a:t>
            </a:r>
            <a:endParaRPr sz="5427" dirty="0">
              <a:latin typeface="Tiempos Headline Medium" panose="02000603000000000000" pitchFamily="2" charset="0"/>
              <a:cs typeface="Tiempos Fine Semibold"/>
            </a:endParaRPr>
          </a:p>
        </p:txBody>
      </p:sp>
      <p:sp>
        <p:nvSpPr>
          <p:cNvPr id="150" name="object 6">
            <a:extLst>
              <a:ext uri="{FF2B5EF4-FFF2-40B4-BE49-F238E27FC236}">
                <a16:creationId xmlns:a16="http://schemas.microsoft.com/office/drawing/2014/main" id="{8AA25CD8-CA2E-45CF-8D9C-EA3FF9CFA528}"/>
              </a:ext>
            </a:extLst>
          </p:cNvPr>
          <p:cNvSpPr txBox="1"/>
          <p:nvPr userDrawn="1"/>
        </p:nvSpPr>
        <p:spPr>
          <a:xfrm>
            <a:off x="3906822" y="3111281"/>
            <a:ext cx="2095668" cy="2163107"/>
          </a:xfrm>
          <a:prstGeom prst="rect">
            <a:avLst/>
          </a:prstGeom>
          <a:solidFill>
            <a:schemeClr val="bg1"/>
          </a:solidFill>
          <a:ln w="20941">
            <a:solidFill>
              <a:srgbClr val="FF5DA9"/>
            </a:solidFill>
          </a:ln>
        </p:spPr>
        <p:txBody>
          <a:bodyPr vert="horz" wrap="square" lIns="0" tIns="88565" rIns="0" bIns="0" rtlCol="0">
            <a:noAutofit/>
          </a:bodyPr>
          <a:lstStyle>
            <a:defPPr>
              <a:defRPr lang="en-US"/>
            </a:defPPr>
            <a:lvl1pPr marR="282575" algn="ctr" defTabSz="444500">
              <a:lnSpc>
                <a:spcPct val="151100"/>
              </a:lnSpc>
              <a:spcBef>
                <a:spcPts val="1150"/>
              </a:spcBef>
              <a:defRPr>
                <a:cs typeface="Arial"/>
              </a:defRPr>
            </a:lvl1pPr>
          </a:lstStyle>
          <a:p>
            <a:pPr lvl="0"/>
            <a:endParaRPr sz="1092" dirty="0"/>
          </a:p>
        </p:txBody>
      </p:sp>
      <p:sp>
        <p:nvSpPr>
          <p:cNvPr id="151" name="object 7">
            <a:extLst>
              <a:ext uri="{FF2B5EF4-FFF2-40B4-BE49-F238E27FC236}">
                <a16:creationId xmlns:a16="http://schemas.microsoft.com/office/drawing/2014/main" id="{729E3F8C-0C83-46DB-9A66-BB0DE452A542}"/>
              </a:ext>
            </a:extLst>
          </p:cNvPr>
          <p:cNvSpPr txBox="1"/>
          <p:nvPr userDrawn="1"/>
        </p:nvSpPr>
        <p:spPr>
          <a:xfrm>
            <a:off x="6959789" y="2090021"/>
            <a:ext cx="660160" cy="844886"/>
          </a:xfrm>
          <a:prstGeom prst="rect">
            <a:avLst/>
          </a:prstGeom>
        </p:spPr>
        <p:txBody>
          <a:bodyPr vert="horz" wrap="square" lIns="0" tIns="9627" rIns="0" bIns="0" rtlCol="0">
            <a:spAutoFit/>
          </a:bodyPr>
          <a:lstStyle/>
          <a:p>
            <a:pPr marL="7701" algn="ctr">
              <a:lnSpc>
                <a:spcPct val="100000"/>
              </a:lnSpc>
              <a:spcBef>
                <a:spcPts val="76"/>
              </a:spcBef>
            </a:pPr>
            <a:r>
              <a:rPr sz="5427" dirty="0">
                <a:solidFill>
                  <a:srgbClr val="FF5DA9"/>
                </a:solidFill>
                <a:latin typeface="Tiempos Headline Medium" panose="02000603000000000000" pitchFamily="2" charset="0"/>
                <a:cs typeface="Tiempos Fine Semibold"/>
              </a:rPr>
              <a:t>2.</a:t>
            </a:r>
            <a:endParaRPr sz="5427" dirty="0">
              <a:latin typeface="Tiempos Headline Medium" panose="02000603000000000000" pitchFamily="2" charset="0"/>
              <a:cs typeface="Tiempos Fine Semibold"/>
            </a:endParaRPr>
          </a:p>
        </p:txBody>
      </p:sp>
      <p:sp>
        <p:nvSpPr>
          <p:cNvPr id="152" name="object 8">
            <a:extLst>
              <a:ext uri="{FF2B5EF4-FFF2-40B4-BE49-F238E27FC236}">
                <a16:creationId xmlns:a16="http://schemas.microsoft.com/office/drawing/2014/main" id="{63EE805C-A44A-4E32-BAF1-0A70FE1E29C6}"/>
              </a:ext>
            </a:extLst>
          </p:cNvPr>
          <p:cNvSpPr txBox="1"/>
          <p:nvPr userDrawn="1"/>
        </p:nvSpPr>
        <p:spPr>
          <a:xfrm>
            <a:off x="6192822" y="3111281"/>
            <a:ext cx="2095668" cy="2163107"/>
          </a:xfrm>
          <a:prstGeom prst="rect">
            <a:avLst/>
          </a:prstGeom>
          <a:solidFill>
            <a:schemeClr val="bg1"/>
          </a:solidFill>
          <a:ln w="20941">
            <a:solidFill>
              <a:srgbClr val="FF5DA9"/>
            </a:solidFill>
          </a:ln>
        </p:spPr>
        <p:txBody>
          <a:bodyPr vert="horz" wrap="square" lIns="0" tIns="88565" rIns="0" bIns="0" rtlCol="0">
            <a:noAutofit/>
          </a:bodyPr>
          <a:lstStyle>
            <a:defPPr>
              <a:defRPr lang="en-US"/>
            </a:defPPr>
            <a:lvl1pPr marR="282575" algn="ctr" defTabSz="444500">
              <a:lnSpc>
                <a:spcPct val="151100"/>
              </a:lnSpc>
              <a:spcBef>
                <a:spcPts val="1150"/>
              </a:spcBef>
              <a:defRPr>
                <a:cs typeface="Arial"/>
              </a:defRPr>
            </a:lvl1pPr>
          </a:lstStyle>
          <a:p>
            <a:pPr lvl="0"/>
            <a:endParaRPr sz="1092" dirty="0"/>
          </a:p>
        </p:txBody>
      </p:sp>
      <p:sp>
        <p:nvSpPr>
          <p:cNvPr id="5" name="Text Placeholder 4">
            <a:extLst>
              <a:ext uri="{FF2B5EF4-FFF2-40B4-BE49-F238E27FC236}">
                <a16:creationId xmlns:a16="http://schemas.microsoft.com/office/drawing/2014/main" id="{3D94C698-47BC-4C8C-A01B-191B7253E30E}"/>
              </a:ext>
            </a:extLst>
          </p:cNvPr>
          <p:cNvSpPr>
            <a:spLocks noGrp="1"/>
          </p:cNvSpPr>
          <p:nvPr>
            <p:ph type="body" sz="quarter" idx="12"/>
          </p:nvPr>
        </p:nvSpPr>
        <p:spPr>
          <a:xfrm>
            <a:off x="4034287" y="3234542"/>
            <a:ext cx="1840738" cy="1902219"/>
          </a:xfrm>
          <a:prstGeom prst="rect">
            <a:avLst/>
          </a:prstGeom>
        </p:spPr>
        <p:txBody>
          <a:bodyPr anchor="ctr" anchorCtr="0">
            <a:normAutofit/>
          </a:bodyPr>
          <a:lstStyle>
            <a:lvl1pPr>
              <a:defRPr lang="en-US" dirty="0">
                <a:solidFill>
                  <a:srgbClr val="00152A"/>
                </a:solidFill>
              </a:defRPr>
            </a:lvl1pPr>
          </a:lstStyle>
          <a:p>
            <a:pPr lvl="0" algn="ctr"/>
            <a:r>
              <a:rPr lang="en-US" dirty="0"/>
              <a:t>Click to edit Master text styles</a:t>
            </a:r>
          </a:p>
        </p:txBody>
      </p:sp>
      <p:sp>
        <p:nvSpPr>
          <p:cNvPr id="161" name="Text Placeholder 4">
            <a:extLst>
              <a:ext uri="{FF2B5EF4-FFF2-40B4-BE49-F238E27FC236}">
                <a16:creationId xmlns:a16="http://schemas.microsoft.com/office/drawing/2014/main" id="{29C43A37-2FA7-4E3C-84F5-61CA0F893368}"/>
              </a:ext>
            </a:extLst>
          </p:cNvPr>
          <p:cNvSpPr>
            <a:spLocks noGrp="1"/>
          </p:cNvSpPr>
          <p:nvPr>
            <p:ph type="body" sz="quarter" idx="13"/>
          </p:nvPr>
        </p:nvSpPr>
        <p:spPr>
          <a:xfrm>
            <a:off x="6320287" y="3234542"/>
            <a:ext cx="1840738" cy="1902219"/>
          </a:xfrm>
          <a:prstGeom prst="rect">
            <a:avLst/>
          </a:prstGeom>
        </p:spPr>
        <p:txBody>
          <a:bodyPr anchor="ctr" anchorCtr="0">
            <a:normAutofit/>
          </a:bodyPr>
          <a:lstStyle>
            <a:lvl1pPr>
              <a:defRPr lang="en-US" dirty="0">
                <a:solidFill>
                  <a:srgbClr val="00152A"/>
                </a:solidFill>
              </a:defRPr>
            </a:lvl1pPr>
          </a:lstStyle>
          <a:p>
            <a:pPr lvl="0" algn="ctr"/>
            <a:r>
              <a:rPr lang="en-US" dirty="0"/>
              <a:t>Click to edit Master text styles</a:t>
            </a:r>
          </a:p>
        </p:txBody>
      </p:sp>
    </p:spTree>
    <p:extLst>
      <p:ext uri="{BB962C8B-B14F-4D97-AF65-F5344CB8AC3E}">
        <p14:creationId xmlns:p14="http://schemas.microsoft.com/office/powerpoint/2010/main" val="4254665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Titlebar">
    <p:spTree>
      <p:nvGrpSpPr>
        <p:cNvPr id="1" name=""/>
        <p:cNvGrpSpPr/>
        <p:nvPr/>
      </p:nvGrpSpPr>
      <p:grpSpPr>
        <a:xfrm>
          <a:off x="0" y="0"/>
          <a:ext cx="0" cy="0"/>
          <a:chOff x="0" y="0"/>
          <a:chExt cx="0" cy="0"/>
        </a:xfrm>
      </p:grpSpPr>
      <p:sp>
        <p:nvSpPr>
          <p:cNvPr id="148" name="object 2">
            <a:extLst>
              <a:ext uri="{FF2B5EF4-FFF2-40B4-BE49-F238E27FC236}">
                <a16:creationId xmlns:a16="http://schemas.microsoft.com/office/drawing/2014/main" id="{8C8C7CEE-A4E0-4767-9D6E-3E2A8EE2D32B}"/>
              </a:ext>
            </a:extLst>
          </p:cNvPr>
          <p:cNvSpPr/>
          <p:nvPr userDrawn="1"/>
        </p:nvSpPr>
        <p:spPr>
          <a:xfrm>
            <a:off x="0" y="385"/>
            <a:ext cx="12192000"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blipFill>
            <a:blip r:embed="rId2" cstate="email">
              <a:extLst>
                <a:ext uri="{28A0092B-C50C-407E-A947-70E740481C1C}">
                  <a14:useLocalDpi xmlns:a14="http://schemas.microsoft.com/office/drawing/2010/main"/>
                </a:ext>
              </a:extLst>
            </a:blip>
            <a:srcRect/>
            <a:stretch>
              <a:fillRect/>
            </a:stretch>
          </a:blipFill>
        </p:spPr>
        <p:txBody>
          <a:bodyPr wrap="square" lIns="0" tIns="0" rIns="0" bIns="0" rtlCol="0"/>
          <a:lstStyle/>
          <a:p>
            <a:endParaRPr sz="1092" dirty="0"/>
          </a:p>
        </p:txBody>
      </p:sp>
      <p:sp>
        <p:nvSpPr>
          <p:cNvPr id="6" name="object 10">
            <a:extLst>
              <a:ext uri="{FF2B5EF4-FFF2-40B4-BE49-F238E27FC236}">
                <a16:creationId xmlns:a16="http://schemas.microsoft.com/office/drawing/2014/main" id="{21B05101-4C03-48D1-986C-9F58F322472B}"/>
              </a:ext>
            </a:extLst>
          </p:cNvPr>
          <p:cNvSpPr/>
          <p:nvPr userDrawn="1"/>
        </p:nvSpPr>
        <p:spPr>
          <a:xfrm>
            <a:off x="0" y="489468"/>
            <a:ext cx="6087143" cy="982300"/>
          </a:xfrm>
          <a:custGeom>
            <a:avLst/>
            <a:gdLst/>
            <a:ahLst/>
            <a:cxnLst/>
            <a:rect l="l" t="t" r="r" b="b"/>
            <a:pathLst>
              <a:path w="10037445" h="1619885">
                <a:moveTo>
                  <a:pt x="10036971" y="0"/>
                </a:moveTo>
                <a:lnTo>
                  <a:pt x="0" y="0"/>
                </a:lnTo>
                <a:lnTo>
                  <a:pt x="0" y="1619709"/>
                </a:lnTo>
                <a:lnTo>
                  <a:pt x="10036971" y="1619709"/>
                </a:lnTo>
                <a:lnTo>
                  <a:pt x="10036971" y="0"/>
                </a:lnTo>
                <a:close/>
              </a:path>
            </a:pathLst>
          </a:custGeom>
          <a:solidFill>
            <a:srgbClr val="FF5DA9"/>
          </a:solidFill>
        </p:spPr>
        <p:txBody>
          <a:bodyPr wrap="square" lIns="0" tIns="0" rIns="0" bIns="0" rtlCol="0" anchor="ctr" anchorCtr="0"/>
          <a:lstStyle/>
          <a:p>
            <a:endParaRPr sz="1092" dirty="0"/>
          </a:p>
        </p:txBody>
      </p:sp>
      <p:sp>
        <p:nvSpPr>
          <p:cNvPr id="3" name="Footer Placeholder 2">
            <a:extLst>
              <a:ext uri="{FF2B5EF4-FFF2-40B4-BE49-F238E27FC236}">
                <a16:creationId xmlns:a16="http://schemas.microsoft.com/office/drawing/2014/main" id="{988C33E0-0F05-4E42-9BB3-891041A2058C}"/>
              </a:ext>
            </a:extLst>
          </p:cNvPr>
          <p:cNvSpPr>
            <a:spLocks noGrp="1"/>
          </p:cNvSpPr>
          <p:nvPr>
            <p:ph type="ftr" sz="quarter" idx="10"/>
          </p:nvPr>
        </p:nvSpPr>
        <p:spPr/>
        <p:txBody>
          <a:bodyPr/>
          <a:lstStyle/>
          <a:p>
            <a:endParaRPr lang="en-GB" dirty="0"/>
          </a:p>
        </p:txBody>
      </p:sp>
      <p:sp>
        <p:nvSpPr>
          <p:cNvPr id="288" name="Holder 4">
            <a:extLst>
              <a:ext uri="{FF2B5EF4-FFF2-40B4-BE49-F238E27FC236}">
                <a16:creationId xmlns:a16="http://schemas.microsoft.com/office/drawing/2014/main" id="{8F59F8C8-3D01-4A3F-843D-0C1BA340D840}"/>
              </a:ext>
            </a:extLst>
          </p:cNvPr>
          <p:cNvSpPr>
            <a:spLocks noGrp="1"/>
          </p:cNvSpPr>
          <p:nvPr>
            <p:ph type="sldNum" sz="quarter" idx="7"/>
          </p:nvPr>
        </p:nvSpPr>
        <p:spPr>
          <a:xfrm>
            <a:off x="443653" y="6377941"/>
            <a:ext cx="1338116" cy="276999"/>
          </a:xfrm>
        </p:spPr>
        <p:txBody>
          <a:bodyPr lIns="0" tIns="0" rIns="0" bIns="0"/>
          <a:lstStyle>
            <a:lvl1pPr algn="l">
              <a:defRPr>
                <a:solidFill>
                  <a:schemeClr val="tx1">
                    <a:tint val="75000"/>
                  </a:schemeClr>
                </a:solidFill>
                <a:latin typeface="+mn-lt"/>
              </a:defRPr>
            </a:lvl1pPr>
          </a:lstStyle>
          <a:p>
            <a:pPr algn="l"/>
            <a:fld id="{B6F15528-21DE-4FAA-801E-634DDDAF4B2B}" type="slidenum">
              <a:rPr lang="en-GB" smtClean="0"/>
              <a:pPr algn="l"/>
              <a:t>‹#›</a:t>
            </a:fld>
            <a:endParaRPr lang="en-GB" dirty="0"/>
          </a:p>
        </p:txBody>
      </p:sp>
      <p:grpSp>
        <p:nvGrpSpPr>
          <p:cNvPr id="287" name="Group 4">
            <a:extLst>
              <a:ext uri="{FF2B5EF4-FFF2-40B4-BE49-F238E27FC236}">
                <a16:creationId xmlns:a16="http://schemas.microsoft.com/office/drawing/2014/main" id="{942958E6-48EF-4C7F-81F8-E061C43C26C2}"/>
              </a:ext>
            </a:extLst>
          </p:cNvPr>
          <p:cNvGrpSpPr>
            <a:grpSpLocks noChangeAspect="1"/>
          </p:cNvGrpSpPr>
          <p:nvPr userDrawn="1"/>
        </p:nvGrpSpPr>
        <p:grpSpPr bwMode="auto">
          <a:xfrm>
            <a:off x="10414906" y="6008163"/>
            <a:ext cx="1333441" cy="443513"/>
            <a:chOff x="3484" y="2616"/>
            <a:chExt cx="5694" cy="1894"/>
          </a:xfrm>
          <a:solidFill>
            <a:schemeClr val="bg1"/>
          </a:solidFill>
        </p:grpSpPr>
        <p:sp>
          <p:nvSpPr>
            <p:cNvPr id="289" name="Oval 5">
              <a:extLst>
                <a:ext uri="{FF2B5EF4-FFF2-40B4-BE49-F238E27FC236}">
                  <a16:creationId xmlns:a16="http://schemas.microsoft.com/office/drawing/2014/main" id="{F34B7C32-B773-4E37-9B8C-00013CE87880}"/>
                </a:ext>
              </a:extLst>
            </p:cNvPr>
            <p:cNvSpPr>
              <a:spLocks noChangeArrowheads="1"/>
            </p:cNvSpPr>
            <p:nvPr/>
          </p:nvSpPr>
          <p:spPr bwMode="auto">
            <a:xfrm>
              <a:off x="4324" y="3144"/>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0" name="Oval 6">
              <a:extLst>
                <a:ext uri="{FF2B5EF4-FFF2-40B4-BE49-F238E27FC236}">
                  <a16:creationId xmlns:a16="http://schemas.microsoft.com/office/drawing/2014/main" id="{C1B68D5B-2822-430A-8EBA-7AF76B83D17E}"/>
                </a:ext>
              </a:extLst>
            </p:cNvPr>
            <p:cNvSpPr>
              <a:spLocks noChangeArrowheads="1"/>
            </p:cNvSpPr>
            <p:nvPr/>
          </p:nvSpPr>
          <p:spPr bwMode="auto">
            <a:xfrm>
              <a:off x="4524" y="321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1" name="Oval 7">
              <a:extLst>
                <a:ext uri="{FF2B5EF4-FFF2-40B4-BE49-F238E27FC236}">
                  <a16:creationId xmlns:a16="http://schemas.microsoft.com/office/drawing/2014/main" id="{9A6F4CA4-5248-48BC-932D-7EB75B60C0EB}"/>
                </a:ext>
              </a:extLst>
            </p:cNvPr>
            <p:cNvSpPr>
              <a:spLocks noChangeArrowheads="1"/>
            </p:cNvSpPr>
            <p:nvPr/>
          </p:nvSpPr>
          <p:spPr bwMode="auto">
            <a:xfrm>
              <a:off x="4668" y="3254"/>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2" name="Oval 8">
              <a:extLst>
                <a:ext uri="{FF2B5EF4-FFF2-40B4-BE49-F238E27FC236}">
                  <a16:creationId xmlns:a16="http://schemas.microsoft.com/office/drawing/2014/main" id="{430436BD-EC9C-48C6-8764-94690E802D16}"/>
                </a:ext>
              </a:extLst>
            </p:cNvPr>
            <p:cNvSpPr>
              <a:spLocks noChangeArrowheads="1"/>
            </p:cNvSpPr>
            <p:nvPr/>
          </p:nvSpPr>
          <p:spPr bwMode="auto">
            <a:xfrm>
              <a:off x="4630" y="3382"/>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3" name="Oval 9">
              <a:extLst>
                <a:ext uri="{FF2B5EF4-FFF2-40B4-BE49-F238E27FC236}">
                  <a16:creationId xmlns:a16="http://schemas.microsoft.com/office/drawing/2014/main" id="{984ED03F-ABFD-41AB-B856-6330DD0CACB9}"/>
                </a:ext>
              </a:extLst>
            </p:cNvPr>
            <p:cNvSpPr>
              <a:spLocks noChangeArrowheads="1"/>
            </p:cNvSpPr>
            <p:nvPr/>
          </p:nvSpPr>
          <p:spPr bwMode="auto">
            <a:xfrm>
              <a:off x="4488"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4" name="Oval 10">
              <a:extLst>
                <a:ext uri="{FF2B5EF4-FFF2-40B4-BE49-F238E27FC236}">
                  <a16:creationId xmlns:a16="http://schemas.microsoft.com/office/drawing/2014/main" id="{AADBCA35-1415-4247-A379-8DC152119630}"/>
                </a:ext>
              </a:extLst>
            </p:cNvPr>
            <p:cNvSpPr>
              <a:spLocks noChangeArrowheads="1"/>
            </p:cNvSpPr>
            <p:nvPr/>
          </p:nvSpPr>
          <p:spPr bwMode="auto">
            <a:xfrm>
              <a:off x="4500" y="3504"/>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5" name="Oval 11">
              <a:extLst>
                <a:ext uri="{FF2B5EF4-FFF2-40B4-BE49-F238E27FC236}">
                  <a16:creationId xmlns:a16="http://schemas.microsoft.com/office/drawing/2014/main" id="{FD89ADF9-3E73-499A-8FB3-72F846ACBE71}"/>
                </a:ext>
              </a:extLst>
            </p:cNvPr>
            <p:cNvSpPr>
              <a:spLocks noChangeArrowheads="1"/>
            </p:cNvSpPr>
            <p:nvPr/>
          </p:nvSpPr>
          <p:spPr bwMode="auto">
            <a:xfrm>
              <a:off x="4367" y="3501"/>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6" name="Oval 12">
              <a:extLst>
                <a:ext uri="{FF2B5EF4-FFF2-40B4-BE49-F238E27FC236}">
                  <a16:creationId xmlns:a16="http://schemas.microsoft.com/office/drawing/2014/main" id="{DBFC5F60-3425-4CF5-8930-C6638C1A9B0B}"/>
                </a:ext>
              </a:extLst>
            </p:cNvPr>
            <p:cNvSpPr>
              <a:spLocks noChangeArrowheads="1"/>
            </p:cNvSpPr>
            <p:nvPr/>
          </p:nvSpPr>
          <p:spPr bwMode="auto">
            <a:xfrm>
              <a:off x="4236" y="3492"/>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7" name="Oval 13">
              <a:extLst>
                <a:ext uri="{FF2B5EF4-FFF2-40B4-BE49-F238E27FC236}">
                  <a16:creationId xmlns:a16="http://schemas.microsoft.com/office/drawing/2014/main" id="{9E59E345-9E70-4776-8775-CF5D4B7E1A56}"/>
                </a:ext>
              </a:extLst>
            </p:cNvPr>
            <p:cNvSpPr>
              <a:spLocks noChangeArrowheads="1"/>
            </p:cNvSpPr>
            <p:nvPr/>
          </p:nvSpPr>
          <p:spPr bwMode="auto">
            <a:xfrm>
              <a:off x="4267" y="3651"/>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8" name="Oval 14">
              <a:extLst>
                <a:ext uri="{FF2B5EF4-FFF2-40B4-BE49-F238E27FC236}">
                  <a16:creationId xmlns:a16="http://schemas.microsoft.com/office/drawing/2014/main" id="{FBCF17FA-24EF-454C-9D76-EA68463B8037}"/>
                </a:ext>
              </a:extLst>
            </p:cNvPr>
            <p:cNvSpPr>
              <a:spLocks noChangeArrowheads="1"/>
            </p:cNvSpPr>
            <p:nvPr/>
          </p:nvSpPr>
          <p:spPr bwMode="auto">
            <a:xfrm>
              <a:off x="4398" y="3639"/>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9" name="Oval 15">
              <a:extLst>
                <a:ext uri="{FF2B5EF4-FFF2-40B4-BE49-F238E27FC236}">
                  <a16:creationId xmlns:a16="http://schemas.microsoft.com/office/drawing/2014/main" id="{5F615D7C-F4AF-43BB-A024-5E6D6393B89F}"/>
                </a:ext>
              </a:extLst>
            </p:cNvPr>
            <p:cNvSpPr>
              <a:spLocks noChangeArrowheads="1"/>
            </p:cNvSpPr>
            <p:nvPr/>
          </p:nvSpPr>
          <p:spPr bwMode="auto">
            <a:xfrm>
              <a:off x="4521" y="365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0" name="Oval 16">
              <a:extLst>
                <a:ext uri="{FF2B5EF4-FFF2-40B4-BE49-F238E27FC236}">
                  <a16:creationId xmlns:a16="http://schemas.microsoft.com/office/drawing/2014/main" id="{3FA69D58-A7D0-4F6D-B175-B7A97F1D2736}"/>
                </a:ext>
              </a:extLst>
            </p:cNvPr>
            <p:cNvSpPr>
              <a:spLocks noChangeArrowheads="1"/>
            </p:cNvSpPr>
            <p:nvPr/>
          </p:nvSpPr>
          <p:spPr bwMode="auto">
            <a:xfrm>
              <a:off x="4360" y="3765"/>
              <a:ext cx="5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1" name="Oval 17">
              <a:extLst>
                <a:ext uri="{FF2B5EF4-FFF2-40B4-BE49-F238E27FC236}">
                  <a16:creationId xmlns:a16="http://schemas.microsoft.com/office/drawing/2014/main" id="{6BE8E42D-CE3B-4EE3-9E61-BDADA407D75F}"/>
                </a:ext>
              </a:extLst>
            </p:cNvPr>
            <p:cNvSpPr>
              <a:spLocks noChangeArrowheads="1"/>
            </p:cNvSpPr>
            <p:nvPr/>
          </p:nvSpPr>
          <p:spPr bwMode="auto">
            <a:xfrm>
              <a:off x="4319" y="3373"/>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2" name="Oval 18">
              <a:extLst>
                <a:ext uri="{FF2B5EF4-FFF2-40B4-BE49-F238E27FC236}">
                  <a16:creationId xmlns:a16="http://schemas.microsoft.com/office/drawing/2014/main" id="{0E865ECE-EEC5-4B56-A3D7-51CBF6B02B74}"/>
                </a:ext>
              </a:extLst>
            </p:cNvPr>
            <p:cNvSpPr>
              <a:spLocks noChangeArrowheads="1"/>
            </p:cNvSpPr>
            <p:nvPr/>
          </p:nvSpPr>
          <p:spPr bwMode="auto">
            <a:xfrm>
              <a:off x="4184"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3" name="Oval 19">
              <a:extLst>
                <a:ext uri="{FF2B5EF4-FFF2-40B4-BE49-F238E27FC236}">
                  <a16:creationId xmlns:a16="http://schemas.microsoft.com/office/drawing/2014/main" id="{B9BA98F1-8ABC-47CA-8FA2-08393C4BD45B}"/>
                </a:ext>
              </a:extLst>
            </p:cNvPr>
            <p:cNvSpPr>
              <a:spLocks noChangeArrowheads="1"/>
            </p:cNvSpPr>
            <p:nvPr/>
          </p:nvSpPr>
          <p:spPr bwMode="auto">
            <a:xfrm>
              <a:off x="4737" y="34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4" name="Oval 20">
              <a:extLst>
                <a:ext uri="{FF2B5EF4-FFF2-40B4-BE49-F238E27FC236}">
                  <a16:creationId xmlns:a16="http://schemas.microsoft.com/office/drawing/2014/main" id="{61ED078C-C408-4CFC-977B-3BB37B066CF0}"/>
                </a:ext>
              </a:extLst>
            </p:cNvPr>
            <p:cNvSpPr>
              <a:spLocks noChangeArrowheads="1"/>
            </p:cNvSpPr>
            <p:nvPr/>
          </p:nvSpPr>
          <p:spPr bwMode="auto">
            <a:xfrm>
              <a:off x="4618" y="3549"/>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5" name="Oval 21">
              <a:extLst>
                <a:ext uri="{FF2B5EF4-FFF2-40B4-BE49-F238E27FC236}">
                  <a16:creationId xmlns:a16="http://schemas.microsoft.com/office/drawing/2014/main" id="{6D415D06-9CDB-49C7-A540-47ADCA7EF990}"/>
                </a:ext>
              </a:extLst>
            </p:cNvPr>
            <p:cNvSpPr>
              <a:spLocks noChangeArrowheads="1"/>
            </p:cNvSpPr>
            <p:nvPr/>
          </p:nvSpPr>
          <p:spPr bwMode="auto">
            <a:xfrm>
              <a:off x="4673" y="36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6" name="Oval 22">
              <a:extLst>
                <a:ext uri="{FF2B5EF4-FFF2-40B4-BE49-F238E27FC236}">
                  <a16:creationId xmlns:a16="http://schemas.microsoft.com/office/drawing/2014/main" id="{D50270B0-3DC5-48F2-B7B1-3EC960F3F510}"/>
                </a:ext>
              </a:extLst>
            </p:cNvPr>
            <p:cNvSpPr>
              <a:spLocks noChangeArrowheads="1"/>
            </p:cNvSpPr>
            <p:nvPr/>
          </p:nvSpPr>
          <p:spPr bwMode="auto">
            <a:xfrm>
              <a:off x="4656" y="3815"/>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7" name="Oval 23">
              <a:extLst>
                <a:ext uri="{FF2B5EF4-FFF2-40B4-BE49-F238E27FC236}">
                  <a16:creationId xmlns:a16="http://schemas.microsoft.com/office/drawing/2014/main" id="{A7A43991-9D2D-4B77-83AE-B1289E0AC707}"/>
                </a:ext>
              </a:extLst>
            </p:cNvPr>
            <p:cNvSpPr>
              <a:spLocks noChangeArrowheads="1"/>
            </p:cNvSpPr>
            <p:nvPr/>
          </p:nvSpPr>
          <p:spPr bwMode="auto">
            <a:xfrm>
              <a:off x="4524" y="3785"/>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8" name="Oval 24">
              <a:extLst>
                <a:ext uri="{FF2B5EF4-FFF2-40B4-BE49-F238E27FC236}">
                  <a16:creationId xmlns:a16="http://schemas.microsoft.com/office/drawing/2014/main" id="{87E5213E-4C4F-41D5-8FA9-919AD6414ED9}"/>
                </a:ext>
              </a:extLst>
            </p:cNvPr>
            <p:cNvSpPr>
              <a:spLocks noChangeArrowheads="1"/>
            </p:cNvSpPr>
            <p:nvPr/>
          </p:nvSpPr>
          <p:spPr bwMode="auto">
            <a:xfrm>
              <a:off x="4443" y="3899"/>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9" name="Oval 25">
              <a:extLst>
                <a:ext uri="{FF2B5EF4-FFF2-40B4-BE49-F238E27FC236}">
                  <a16:creationId xmlns:a16="http://schemas.microsoft.com/office/drawing/2014/main" id="{0858CD79-1070-435F-89E6-841B2B8429B2}"/>
                </a:ext>
              </a:extLst>
            </p:cNvPr>
            <p:cNvSpPr>
              <a:spLocks noChangeArrowheads="1"/>
            </p:cNvSpPr>
            <p:nvPr/>
          </p:nvSpPr>
          <p:spPr bwMode="auto">
            <a:xfrm>
              <a:off x="4322" y="3965"/>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0" name="Oval 26">
              <a:extLst>
                <a:ext uri="{FF2B5EF4-FFF2-40B4-BE49-F238E27FC236}">
                  <a16:creationId xmlns:a16="http://schemas.microsoft.com/office/drawing/2014/main" id="{34B94C3B-4BFE-4ADA-88DF-5D0BBE1D19A5}"/>
                </a:ext>
              </a:extLst>
            </p:cNvPr>
            <p:cNvSpPr>
              <a:spLocks noChangeArrowheads="1"/>
            </p:cNvSpPr>
            <p:nvPr/>
          </p:nvSpPr>
          <p:spPr bwMode="auto">
            <a:xfrm>
              <a:off x="4122" y="3854"/>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1" name="Oval 27">
              <a:extLst>
                <a:ext uri="{FF2B5EF4-FFF2-40B4-BE49-F238E27FC236}">
                  <a16:creationId xmlns:a16="http://schemas.microsoft.com/office/drawing/2014/main" id="{1B736B0C-1101-43E7-8D3A-1D5585AFA1FC}"/>
                </a:ext>
              </a:extLst>
            </p:cNvPr>
            <p:cNvSpPr>
              <a:spLocks noChangeArrowheads="1"/>
            </p:cNvSpPr>
            <p:nvPr/>
          </p:nvSpPr>
          <p:spPr bwMode="auto">
            <a:xfrm>
              <a:off x="4255" y="3849"/>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2" name="Oval 28">
              <a:extLst>
                <a:ext uri="{FF2B5EF4-FFF2-40B4-BE49-F238E27FC236}">
                  <a16:creationId xmlns:a16="http://schemas.microsoft.com/office/drawing/2014/main" id="{CB2C9FC4-2CA0-43E7-AC2C-CF0CC574FA9F}"/>
                </a:ext>
              </a:extLst>
            </p:cNvPr>
            <p:cNvSpPr>
              <a:spLocks noChangeArrowheads="1"/>
            </p:cNvSpPr>
            <p:nvPr/>
          </p:nvSpPr>
          <p:spPr bwMode="auto">
            <a:xfrm>
              <a:off x="4227" y="32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3" name="Oval 29">
              <a:extLst>
                <a:ext uri="{FF2B5EF4-FFF2-40B4-BE49-F238E27FC236}">
                  <a16:creationId xmlns:a16="http://schemas.microsoft.com/office/drawing/2014/main" id="{BD8ED1A8-B1D2-4A25-A008-006AC64E615E}"/>
                </a:ext>
              </a:extLst>
            </p:cNvPr>
            <p:cNvSpPr>
              <a:spLocks noChangeArrowheads="1"/>
            </p:cNvSpPr>
            <p:nvPr/>
          </p:nvSpPr>
          <p:spPr bwMode="auto">
            <a:xfrm>
              <a:off x="4393" y="3256"/>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4" name="Oval 30">
              <a:extLst>
                <a:ext uri="{FF2B5EF4-FFF2-40B4-BE49-F238E27FC236}">
                  <a16:creationId xmlns:a16="http://schemas.microsoft.com/office/drawing/2014/main" id="{D23EBA17-2ADF-43F0-9E82-544BE65796E6}"/>
                </a:ext>
              </a:extLst>
            </p:cNvPr>
            <p:cNvSpPr>
              <a:spLocks noChangeArrowheads="1"/>
            </p:cNvSpPr>
            <p:nvPr/>
          </p:nvSpPr>
          <p:spPr bwMode="auto">
            <a:xfrm>
              <a:off x="4139" y="3592"/>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5" name="Oval 31">
              <a:extLst>
                <a:ext uri="{FF2B5EF4-FFF2-40B4-BE49-F238E27FC236}">
                  <a16:creationId xmlns:a16="http://schemas.microsoft.com/office/drawing/2014/main" id="{CAF1BE36-EDA2-45EA-A236-A794CCB57FD3}"/>
                </a:ext>
              </a:extLst>
            </p:cNvPr>
            <p:cNvSpPr>
              <a:spLocks noChangeArrowheads="1"/>
            </p:cNvSpPr>
            <p:nvPr/>
          </p:nvSpPr>
          <p:spPr bwMode="auto">
            <a:xfrm>
              <a:off x="4063" y="346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6" name="Oval 32">
              <a:extLst>
                <a:ext uri="{FF2B5EF4-FFF2-40B4-BE49-F238E27FC236}">
                  <a16:creationId xmlns:a16="http://schemas.microsoft.com/office/drawing/2014/main" id="{A16FF47F-4769-48CF-8E13-D5D8BA56A1EC}"/>
                </a:ext>
              </a:extLst>
            </p:cNvPr>
            <p:cNvSpPr>
              <a:spLocks noChangeArrowheads="1"/>
            </p:cNvSpPr>
            <p:nvPr/>
          </p:nvSpPr>
          <p:spPr bwMode="auto">
            <a:xfrm>
              <a:off x="4149" y="3725"/>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7" name="Oval 33">
              <a:extLst>
                <a:ext uri="{FF2B5EF4-FFF2-40B4-BE49-F238E27FC236}">
                  <a16:creationId xmlns:a16="http://schemas.microsoft.com/office/drawing/2014/main" id="{CFF7643E-7976-4141-8767-6BED5B732C62}"/>
                </a:ext>
              </a:extLst>
            </p:cNvPr>
            <p:cNvSpPr>
              <a:spLocks noChangeArrowheads="1"/>
            </p:cNvSpPr>
            <p:nvPr/>
          </p:nvSpPr>
          <p:spPr bwMode="auto">
            <a:xfrm>
              <a:off x="4025" y="3663"/>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8" name="Oval 34">
              <a:extLst>
                <a:ext uri="{FF2B5EF4-FFF2-40B4-BE49-F238E27FC236}">
                  <a16:creationId xmlns:a16="http://schemas.microsoft.com/office/drawing/2014/main" id="{5636A7B1-2944-40ED-96A0-93024BAAA1EE}"/>
                </a:ext>
              </a:extLst>
            </p:cNvPr>
            <p:cNvSpPr>
              <a:spLocks noChangeArrowheads="1"/>
            </p:cNvSpPr>
            <p:nvPr/>
          </p:nvSpPr>
          <p:spPr bwMode="auto">
            <a:xfrm>
              <a:off x="3947" y="3542"/>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9" name="Oval 35">
              <a:extLst>
                <a:ext uri="{FF2B5EF4-FFF2-40B4-BE49-F238E27FC236}">
                  <a16:creationId xmlns:a16="http://schemas.microsoft.com/office/drawing/2014/main" id="{B7B2040B-ADA2-4300-AA85-BE153DBDF484}"/>
                </a:ext>
              </a:extLst>
            </p:cNvPr>
            <p:cNvSpPr>
              <a:spLocks noChangeArrowheads="1"/>
            </p:cNvSpPr>
            <p:nvPr/>
          </p:nvSpPr>
          <p:spPr bwMode="auto">
            <a:xfrm>
              <a:off x="4035" y="33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0" name="Oval 36">
              <a:extLst>
                <a:ext uri="{FF2B5EF4-FFF2-40B4-BE49-F238E27FC236}">
                  <a16:creationId xmlns:a16="http://schemas.microsoft.com/office/drawing/2014/main" id="{32A28A5C-EB7C-4CC7-8781-3A51623D9DD5}"/>
                </a:ext>
              </a:extLst>
            </p:cNvPr>
            <p:cNvSpPr>
              <a:spLocks noChangeArrowheads="1"/>
            </p:cNvSpPr>
            <p:nvPr/>
          </p:nvSpPr>
          <p:spPr bwMode="auto">
            <a:xfrm>
              <a:off x="4103" y="3197"/>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1" name="Oval 37">
              <a:extLst>
                <a:ext uri="{FF2B5EF4-FFF2-40B4-BE49-F238E27FC236}">
                  <a16:creationId xmlns:a16="http://schemas.microsoft.com/office/drawing/2014/main" id="{6C700CF1-820D-480A-9E8E-C8E5111084F9}"/>
                </a:ext>
              </a:extLst>
            </p:cNvPr>
            <p:cNvSpPr>
              <a:spLocks noChangeArrowheads="1"/>
            </p:cNvSpPr>
            <p:nvPr/>
          </p:nvSpPr>
          <p:spPr bwMode="auto">
            <a:xfrm>
              <a:off x="4685" y="2940"/>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2" name="Oval 38">
              <a:extLst>
                <a:ext uri="{FF2B5EF4-FFF2-40B4-BE49-F238E27FC236}">
                  <a16:creationId xmlns:a16="http://schemas.microsoft.com/office/drawing/2014/main" id="{44F4C253-686C-4494-9CE3-6F3711B19B2D}"/>
                </a:ext>
              </a:extLst>
            </p:cNvPr>
            <p:cNvSpPr>
              <a:spLocks noChangeArrowheads="1"/>
            </p:cNvSpPr>
            <p:nvPr/>
          </p:nvSpPr>
          <p:spPr bwMode="auto">
            <a:xfrm>
              <a:off x="4571" y="30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3" name="Oval 39">
              <a:extLst>
                <a:ext uri="{FF2B5EF4-FFF2-40B4-BE49-F238E27FC236}">
                  <a16:creationId xmlns:a16="http://schemas.microsoft.com/office/drawing/2014/main" id="{5F78FC26-E27B-48EB-9756-1689C941177D}"/>
                </a:ext>
              </a:extLst>
            </p:cNvPr>
            <p:cNvSpPr>
              <a:spLocks noChangeArrowheads="1"/>
            </p:cNvSpPr>
            <p:nvPr/>
          </p:nvSpPr>
          <p:spPr bwMode="auto">
            <a:xfrm>
              <a:off x="4469" y="31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4" name="Oval 40">
              <a:extLst>
                <a:ext uri="{FF2B5EF4-FFF2-40B4-BE49-F238E27FC236}">
                  <a16:creationId xmlns:a16="http://schemas.microsoft.com/office/drawing/2014/main" id="{325BF96F-74DF-4DA3-B8CA-2B9B31EFA0BD}"/>
                </a:ext>
              </a:extLst>
            </p:cNvPr>
            <p:cNvSpPr>
              <a:spLocks noChangeArrowheads="1"/>
            </p:cNvSpPr>
            <p:nvPr/>
          </p:nvSpPr>
          <p:spPr bwMode="auto">
            <a:xfrm>
              <a:off x="4813" y="2925"/>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5" name="Oval 41">
              <a:extLst>
                <a:ext uri="{FF2B5EF4-FFF2-40B4-BE49-F238E27FC236}">
                  <a16:creationId xmlns:a16="http://schemas.microsoft.com/office/drawing/2014/main" id="{C0C2E4AD-350C-4BFF-8967-1E45BA430C29}"/>
                </a:ext>
              </a:extLst>
            </p:cNvPr>
            <p:cNvSpPr>
              <a:spLocks noChangeArrowheads="1"/>
            </p:cNvSpPr>
            <p:nvPr/>
          </p:nvSpPr>
          <p:spPr bwMode="auto">
            <a:xfrm>
              <a:off x="4939" y="293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6" name="Oval 42">
              <a:extLst>
                <a:ext uri="{FF2B5EF4-FFF2-40B4-BE49-F238E27FC236}">
                  <a16:creationId xmlns:a16="http://schemas.microsoft.com/office/drawing/2014/main" id="{F1488D95-B5FD-42FD-ACE1-F243892D1AFE}"/>
                </a:ext>
              </a:extLst>
            </p:cNvPr>
            <p:cNvSpPr>
              <a:spLocks noChangeArrowheads="1"/>
            </p:cNvSpPr>
            <p:nvPr/>
          </p:nvSpPr>
          <p:spPr bwMode="auto">
            <a:xfrm>
              <a:off x="4891" y="3075"/>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7" name="Oval 43">
              <a:extLst>
                <a:ext uri="{FF2B5EF4-FFF2-40B4-BE49-F238E27FC236}">
                  <a16:creationId xmlns:a16="http://schemas.microsoft.com/office/drawing/2014/main" id="{5150629C-536F-4205-BF28-2FF2D7D9AD66}"/>
                </a:ext>
              </a:extLst>
            </p:cNvPr>
            <p:cNvSpPr>
              <a:spLocks noChangeArrowheads="1"/>
            </p:cNvSpPr>
            <p:nvPr/>
          </p:nvSpPr>
          <p:spPr bwMode="auto">
            <a:xfrm>
              <a:off x="5048" y="3278"/>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8" name="Oval 44">
              <a:extLst>
                <a:ext uri="{FF2B5EF4-FFF2-40B4-BE49-F238E27FC236}">
                  <a16:creationId xmlns:a16="http://schemas.microsoft.com/office/drawing/2014/main" id="{3F5F59E5-790F-4BF6-9049-61D37E54FB4A}"/>
                </a:ext>
              </a:extLst>
            </p:cNvPr>
            <p:cNvSpPr>
              <a:spLocks noChangeArrowheads="1"/>
            </p:cNvSpPr>
            <p:nvPr/>
          </p:nvSpPr>
          <p:spPr bwMode="auto">
            <a:xfrm>
              <a:off x="4768" y="30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9" name="Oval 45">
              <a:extLst>
                <a:ext uri="{FF2B5EF4-FFF2-40B4-BE49-F238E27FC236}">
                  <a16:creationId xmlns:a16="http://schemas.microsoft.com/office/drawing/2014/main" id="{8DFEBAD6-EED5-439B-ADF8-4E48889BFC04}"/>
                </a:ext>
              </a:extLst>
            </p:cNvPr>
            <p:cNvSpPr>
              <a:spLocks noChangeArrowheads="1"/>
            </p:cNvSpPr>
            <p:nvPr/>
          </p:nvSpPr>
          <p:spPr bwMode="auto">
            <a:xfrm>
              <a:off x="4927" y="323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0" name="Oval 46">
              <a:extLst>
                <a:ext uri="{FF2B5EF4-FFF2-40B4-BE49-F238E27FC236}">
                  <a16:creationId xmlns:a16="http://schemas.microsoft.com/office/drawing/2014/main" id="{E4C1EB88-67A3-40CB-A8D7-5B2F051EEF1E}"/>
                </a:ext>
              </a:extLst>
            </p:cNvPr>
            <p:cNvSpPr>
              <a:spLocks noChangeArrowheads="1"/>
            </p:cNvSpPr>
            <p:nvPr/>
          </p:nvSpPr>
          <p:spPr bwMode="auto">
            <a:xfrm>
              <a:off x="4640" y="312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1" name="Oval 47">
              <a:extLst>
                <a:ext uri="{FF2B5EF4-FFF2-40B4-BE49-F238E27FC236}">
                  <a16:creationId xmlns:a16="http://schemas.microsoft.com/office/drawing/2014/main" id="{4B1A1852-6918-4F3B-B223-4843CB8D498D}"/>
                </a:ext>
              </a:extLst>
            </p:cNvPr>
            <p:cNvSpPr>
              <a:spLocks noChangeArrowheads="1"/>
            </p:cNvSpPr>
            <p:nvPr/>
          </p:nvSpPr>
          <p:spPr bwMode="auto">
            <a:xfrm>
              <a:off x="4806" y="322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2" name="Oval 48">
              <a:extLst>
                <a:ext uri="{FF2B5EF4-FFF2-40B4-BE49-F238E27FC236}">
                  <a16:creationId xmlns:a16="http://schemas.microsoft.com/office/drawing/2014/main" id="{39BF268C-F415-4E64-ACAD-9DC688F186BA}"/>
                </a:ext>
              </a:extLst>
            </p:cNvPr>
            <p:cNvSpPr>
              <a:spLocks noChangeArrowheads="1"/>
            </p:cNvSpPr>
            <p:nvPr/>
          </p:nvSpPr>
          <p:spPr bwMode="auto">
            <a:xfrm>
              <a:off x="5017"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3" name="Oval 49">
              <a:extLst>
                <a:ext uri="{FF2B5EF4-FFF2-40B4-BE49-F238E27FC236}">
                  <a16:creationId xmlns:a16="http://schemas.microsoft.com/office/drawing/2014/main" id="{777F2F6A-0CD9-45B6-8E57-13CBF01DE56A}"/>
                </a:ext>
              </a:extLst>
            </p:cNvPr>
            <p:cNvSpPr>
              <a:spLocks noChangeArrowheads="1"/>
            </p:cNvSpPr>
            <p:nvPr/>
          </p:nvSpPr>
          <p:spPr bwMode="auto">
            <a:xfrm>
              <a:off x="5148" y="3354"/>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4" name="Oval 50">
              <a:extLst>
                <a:ext uri="{FF2B5EF4-FFF2-40B4-BE49-F238E27FC236}">
                  <a16:creationId xmlns:a16="http://schemas.microsoft.com/office/drawing/2014/main" id="{D1E6247B-EBCA-4EE9-8C5A-2325491D27FF}"/>
                </a:ext>
              </a:extLst>
            </p:cNvPr>
            <p:cNvSpPr>
              <a:spLocks noChangeArrowheads="1"/>
            </p:cNvSpPr>
            <p:nvPr/>
          </p:nvSpPr>
          <p:spPr bwMode="auto">
            <a:xfrm>
              <a:off x="5129" y="3161"/>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5" name="Oval 51">
              <a:extLst>
                <a:ext uri="{FF2B5EF4-FFF2-40B4-BE49-F238E27FC236}">
                  <a16:creationId xmlns:a16="http://schemas.microsoft.com/office/drawing/2014/main" id="{92F26F02-342E-4D34-8FBF-B4DB04914654}"/>
                </a:ext>
              </a:extLst>
            </p:cNvPr>
            <p:cNvSpPr>
              <a:spLocks noChangeArrowheads="1"/>
            </p:cNvSpPr>
            <p:nvPr/>
          </p:nvSpPr>
          <p:spPr bwMode="auto">
            <a:xfrm>
              <a:off x="5233" y="345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6" name="Oval 52">
              <a:extLst>
                <a:ext uri="{FF2B5EF4-FFF2-40B4-BE49-F238E27FC236}">
                  <a16:creationId xmlns:a16="http://schemas.microsoft.com/office/drawing/2014/main" id="{F5D52A37-B71E-441D-928D-635DCC077225}"/>
                </a:ext>
              </a:extLst>
            </p:cNvPr>
            <p:cNvSpPr>
              <a:spLocks noChangeArrowheads="1"/>
            </p:cNvSpPr>
            <p:nvPr/>
          </p:nvSpPr>
          <p:spPr bwMode="auto">
            <a:xfrm>
              <a:off x="5031" y="34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7" name="Oval 53">
              <a:extLst>
                <a:ext uri="{FF2B5EF4-FFF2-40B4-BE49-F238E27FC236}">
                  <a16:creationId xmlns:a16="http://schemas.microsoft.com/office/drawing/2014/main" id="{9A5B0396-039C-4D6C-8EFE-0BBF82CAEBDF}"/>
                </a:ext>
              </a:extLst>
            </p:cNvPr>
            <p:cNvSpPr>
              <a:spLocks noChangeArrowheads="1"/>
            </p:cNvSpPr>
            <p:nvPr/>
          </p:nvSpPr>
          <p:spPr bwMode="auto">
            <a:xfrm>
              <a:off x="4922" y="33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8" name="Oval 54">
              <a:extLst>
                <a:ext uri="{FF2B5EF4-FFF2-40B4-BE49-F238E27FC236}">
                  <a16:creationId xmlns:a16="http://schemas.microsoft.com/office/drawing/2014/main" id="{0BB7755C-3199-4513-82F1-D1CF206F0A3B}"/>
                </a:ext>
              </a:extLst>
            </p:cNvPr>
            <p:cNvSpPr>
              <a:spLocks noChangeArrowheads="1"/>
            </p:cNvSpPr>
            <p:nvPr/>
          </p:nvSpPr>
          <p:spPr bwMode="auto">
            <a:xfrm>
              <a:off x="4789" y="3354"/>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9" name="Oval 55">
              <a:extLst>
                <a:ext uri="{FF2B5EF4-FFF2-40B4-BE49-F238E27FC236}">
                  <a16:creationId xmlns:a16="http://schemas.microsoft.com/office/drawing/2014/main" id="{CA249B33-D87E-473A-88D6-E7BD83602544}"/>
                </a:ext>
              </a:extLst>
            </p:cNvPr>
            <p:cNvSpPr>
              <a:spLocks noChangeArrowheads="1"/>
            </p:cNvSpPr>
            <p:nvPr/>
          </p:nvSpPr>
          <p:spPr bwMode="auto">
            <a:xfrm>
              <a:off x="5117" y="3530"/>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0" name="Oval 56">
              <a:extLst>
                <a:ext uri="{FF2B5EF4-FFF2-40B4-BE49-F238E27FC236}">
                  <a16:creationId xmlns:a16="http://schemas.microsoft.com/office/drawing/2014/main" id="{B2A7B80A-FED8-4DC5-B583-2997031C7AAF}"/>
                </a:ext>
              </a:extLst>
            </p:cNvPr>
            <p:cNvSpPr>
              <a:spLocks noChangeArrowheads="1"/>
            </p:cNvSpPr>
            <p:nvPr/>
          </p:nvSpPr>
          <p:spPr bwMode="auto">
            <a:xfrm>
              <a:off x="5179" y="3644"/>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1" name="Oval 57">
              <a:extLst>
                <a:ext uri="{FF2B5EF4-FFF2-40B4-BE49-F238E27FC236}">
                  <a16:creationId xmlns:a16="http://schemas.microsoft.com/office/drawing/2014/main" id="{15F37819-4CF3-4E9F-A805-B25436CF3F46}"/>
                </a:ext>
              </a:extLst>
            </p:cNvPr>
            <p:cNvSpPr>
              <a:spLocks noChangeArrowheads="1"/>
            </p:cNvSpPr>
            <p:nvPr/>
          </p:nvSpPr>
          <p:spPr bwMode="auto">
            <a:xfrm>
              <a:off x="5050" y="3692"/>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2" name="Oval 58">
              <a:extLst>
                <a:ext uri="{FF2B5EF4-FFF2-40B4-BE49-F238E27FC236}">
                  <a16:creationId xmlns:a16="http://schemas.microsoft.com/office/drawing/2014/main" id="{059E8759-A482-49C7-8887-B94E890D5158}"/>
                </a:ext>
              </a:extLst>
            </p:cNvPr>
            <p:cNvSpPr>
              <a:spLocks noChangeArrowheads="1"/>
            </p:cNvSpPr>
            <p:nvPr/>
          </p:nvSpPr>
          <p:spPr bwMode="auto">
            <a:xfrm>
              <a:off x="4951" y="3818"/>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3" name="Oval 59">
              <a:extLst>
                <a:ext uri="{FF2B5EF4-FFF2-40B4-BE49-F238E27FC236}">
                  <a16:creationId xmlns:a16="http://schemas.microsoft.com/office/drawing/2014/main" id="{F8600FEC-B9EC-4AC0-A8D5-8EA0CFB42038}"/>
                </a:ext>
              </a:extLst>
            </p:cNvPr>
            <p:cNvSpPr>
              <a:spLocks noChangeArrowheads="1"/>
            </p:cNvSpPr>
            <p:nvPr/>
          </p:nvSpPr>
          <p:spPr bwMode="auto">
            <a:xfrm>
              <a:off x="4979"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4" name="Oval 60">
              <a:extLst>
                <a:ext uri="{FF2B5EF4-FFF2-40B4-BE49-F238E27FC236}">
                  <a16:creationId xmlns:a16="http://schemas.microsoft.com/office/drawing/2014/main" id="{0EE1C474-73A1-408F-8737-3AC068976D97}"/>
                </a:ext>
              </a:extLst>
            </p:cNvPr>
            <p:cNvSpPr>
              <a:spLocks noChangeArrowheads="1"/>
            </p:cNvSpPr>
            <p:nvPr/>
          </p:nvSpPr>
          <p:spPr bwMode="auto">
            <a:xfrm>
              <a:off x="4891" y="36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5" name="Oval 61">
              <a:extLst>
                <a:ext uri="{FF2B5EF4-FFF2-40B4-BE49-F238E27FC236}">
                  <a16:creationId xmlns:a16="http://schemas.microsoft.com/office/drawing/2014/main" id="{BABCAE8B-1B02-4DB4-8A5F-7708D126F078}"/>
                </a:ext>
              </a:extLst>
            </p:cNvPr>
            <p:cNvSpPr>
              <a:spLocks noChangeArrowheads="1"/>
            </p:cNvSpPr>
            <p:nvPr/>
          </p:nvSpPr>
          <p:spPr bwMode="auto">
            <a:xfrm>
              <a:off x="4877" y="351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6" name="Oval 62">
              <a:extLst>
                <a:ext uri="{FF2B5EF4-FFF2-40B4-BE49-F238E27FC236}">
                  <a16:creationId xmlns:a16="http://schemas.microsoft.com/office/drawing/2014/main" id="{248BAB3C-1A44-488F-A6D4-348560398104}"/>
                </a:ext>
              </a:extLst>
            </p:cNvPr>
            <p:cNvSpPr>
              <a:spLocks noChangeArrowheads="1"/>
            </p:cNvSpPr>
            <p:nvPr/>
          </p:nvSpPr>
          <p:spPr bwMode="auto">
            <a:xfrm>
              <a:off x="4789" y="3611"/>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7" name="Oval 63">
              <a:extLst>
                <a:ext uri="{FF2B5EF4-FFF2-40B4-BE49-F238E27FC236}">
                  <a16:creationId xmlns:a16="http://schemas.microsoft.com/office/drawing/2014/main" id="{9D48E09D-F988-4805-B085-70AD698566C3}"/>
                </a:ext>
              </a:extLst>
            </p:cNvPr>
            <p:cNvSpPr>
              <a:spLocks noChangeArrowheads="1"/>
            </p:cNvSpPr>
            <p:nvPr/>
          </p:nvSpPr>
          <p:spPr bwMode="auto">
            <a:xfrm>
              <a:off x="5098" y="3808"/>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8" name="Oval 64">
              <a:extLst>
                <a:ext uri="{FF2B5EF4-FFF2-40B4-BE49-F238E27FC236}">
                  <a16:creationId xmlns:a16="http://schemas.microsoft.com/office/drawing/2014/main" id="{ECB77200-B620-41C4-9106-812F33F64E02}"/>
                </a:ext>
              </a:extLst>
            </p:cNvPr>
            <p:cNvSpPr>
              <a:spLocks noChangeArrowheads="1"/>
            </p:cNvSpPr>
            <p:nvPr/>
          </p:nvSpPr>
          <p:spPr bwMode="auto">
            <a:xfrm>
              <a:off x="4977" y="3937"/>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9" name="Oval 65">
              <a:extLst>
                <a:ext uri="{FF2B5EF4-FFF2-40B4-BE49-F238E27FC236}">
                  <a16:creationId xmlns:a16="http://schemas.microsoft.com/office/drawing/2014/main" id="{C2F77ED9-4C02-416E-9D84-87EE337F1DA8}"/>
                </a:ext>
              </a:extLst>
            </p:cNvPr>
            <p:cNvSpPr>
              <a:spLocks noChangeArrowheads="1"/>
            </p:cNvSpPr>
            <p:nvPr/>
          </p:nvSpPr>
          <p:spPr bwMode="auto">
            <a:xfrm>
              <a:off x="5117" y="39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0" name="Oval 66">
              <a:extLst>
                <a:ext uri="{FF2B5EF4-FFF2-40B4-BE49-F238E27FC236}">
                  <a16:creationId xmlns:a16="http://schemas.microsoft.com/office/drawing/2014/main" id="{AC782B1B-5131-4F86-B798-EFB324702270}"/>
                </a:ext>
              </a:extLst>
            </p:cNvPr>
            <p:cNvSpPr>
              <a:spLocks noChangeArrowheads="1"/>
            </p:cNvSpPr>
            <p:nvPr/>
          </p:nvSpPr>
          <p:spPr bwMode="auto">
            <a:xfrm>
              <a:off x="4970" y="4068"/>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1" name="Oval 67">
              <a:extLst>
                <a:ext uri="{FF2B5EF4-FFF2-40B4-BE49-F238E27FC236}">
                  <a16:creationId xmlns:a16="http://schemas.microsoft.com/office/drawing/2014/main" id="{61A18C0E-1347-4528-B892-1BA6DDD1AD5E}"/>
                </a:ext>
              </a:extLst>
            </p:cNvPr>
            <p:cNvSpPr>
              <a:spLocks noChangeArrowheads="1"/>
            </p:cNvSpPr>
            <p:nvPr/>
          </p:nvSpPr>
          <p:spPr bwMode="auto">
            <a:xfrm>
              <a:off x="4844" y="4025"/>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2" name="Oval 68">
              <a:extLst>
                <a:ext uri="{FF2B5EF4-FFF2-40B4-BE49-F238E27FC236}">
                  <a16:creationId xmlns:a16="http://schemas.microsoft.com/office/drawing/2014/main" id="{C79552B9-F0D2-417F-A382-90F971AC5035}"/>
                </a:ext>
              </a:extLst>
            </p:cNvPr>
            <p:cNvSpPr>
              <a:spLocks noChangeArrowheads="1"/>
            </p:cNvSpPr>
            <p:nvPr/>
          </p:nvSpPr>
          <p:spPr bwMode="auto">
            <a:xfrm>
              <a:off x="4827" y="38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3" name="Oval 69">
              <a:extLst>
                <a:ext uri="{FF2B5EF4-FFF2-40B4-BE49-F238E27FC236}">
                  <a16:creationId xmlns:a16="http://schemas.microsoft.com/office/drawing/2014/main" id="{35E235AD-913D-4DEA-9303-0B156D380EB7}"/>
                </a:ext>
              </a:extLst>
            </p:cNvPr>
            <p:cNvSpPr>
              <a:spLocks noChangeArrowheads="1"/>
            </p:cNvSpPr>
            <p:nvPr/>
          </p:nvSpPr>
          <p:spPr bwMode="auto">
            <a:xfrm>
              <a:off x="4782" y="3782"/>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4" name="Oval 70">
              <a:extLst>
                <a:ext uri="{FF2B5EF4-FFF2-40B4-BE49-F238E27FC236}">
                  <a16:creationId xmlns:a16="http://schemas.microsoft.com/office/drawing/2014/main" id="{2D509489-1987-4F16-85D0-E8E57C931A6A}"/>
                </a:ext>
              </a:extLst>
            </p:cNvPr>
            <p:cNvSpPr>
              <a:spLocks noChangeArrowheads="1"/>
            </p:cNvSpPr>
            <p:nvPr/>
          </p:nvSpPr>
          <p:spPr bwMode="auto">
            <a:xfrm>
              <a:off x="4818" y="4156"/>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5" name="Oval 71">
              <a:extLst>
                <a:ext uri="{FF2B5EF4-FFF2-40B4-BE49-F238E27FC236}">
                  <a16:creationId xmlns:a16="http://schemas.microsoft.com/office/drawing/2014/main" id="{76E213B8-7463-4684-B82B-E6FB2594BCD2}"/>
                </a:ext>
              </a:extLst>
            </p:cNvPr>
            <p:cNvSpPr>
              <a:spLocks noChangeArrowheads="1"/>
            </p:cNvSpPr>
            <p:nvPr/>
          </p:nvSpPr>
          <p:spPr bwMode="auto">
            <a:xfrm>
              <a:off x="4758" y="4277"/>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6" name="Oval 72">
              <a:extLst>
                <a:ext uri="{FF2B5EF4-FFF2-40B4-BE49-F238E27FC236}">
                  <a16:creationId xmlns:a16="http://schemas.microsoft.com/office/drawing/2014/main" id="{B1593AE7-E6C9-4EAD-A5CD-C216530BFBAF}"/>
                </a:ext>
              </a:extLst>
            </p:cNvPr>
            <p:cNvSpPr>
              <a:spLocks noChangeArrowheads="1"/>
            </p:cNvSpPr>
            <p:nvPr/>
          </p:nvSpPr>
          <p:spPr bwMode="auto">
            <a:xfrm>
              <a:off x="4649" y="4201"/>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7" name="Oval 73">
              <a:extLst>
                <a:ext uri="{FF2B5EF4-FFF2-40B4-BE49-F238E27FC236}">
                  <a16:creationId xmlns:a16="http://schemas.microsoft.com/office/drawing/2014/main" id="{1310DFAC-91F4-48EB-91E0-567CECD5C438}"/>
                </a:ext>
              </a:extLst>
            </p:cNvPr>
            <p:cNvSpPr>
              <a:spLocks noChangeArrowheads="1"/>
            </p:cNvSpPr>
            <p:nvPr/>
          </p:nvSpPr>
          <p:spPr bwMode="auto">
            <a:xfrm>
              <a:off x="4490" y="4196"/>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8" name="Oval 74">
              <a:extLst>
                <a:ext uri="{FF2B5EF4-FFF2-40B4-BE49-F238E27FC236}">
                  <a16:creationId xmlns:a16="http://schemas.microsoft.com/office/drawing/2014/main" id="{4DA31C88-D02D-451C-8766-314DAE05F080}"/>
                </a:ext>
              </a:extLst>
            </p:cNvPr>
            <p:cNvSpPr>
              <a:spLocks noChangeArrowheads="1"/>
            </p:cNvSpPr>
            <p:nvPr/>
          </p:nvSpPr>
          <p:spPr bwMode="auto">
            <a:xfrm>
              <a:off x="4694" y="408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9" name="Oval 75">
              <a:extLst>
                <a:ext uri="{FF2B5EF4-FFF2-40B4-BE49-F238E27FC236}">
                  <a16:creationId xmlns:a16="http://schemas.microsoft.com/office/drawing/2014/main" id="{3C573613-8EEB-423B-BAFB-B6D571884BB4}"/>
                </a:ext>
              </a:extLst>
            </p:cNvPr>
            <p:cNvSpPr>
              <a:spLocks noChangeArrowheads="1"/>
            </p:cNvSpPr>
            <p:nvPr/>
          </p:nvSpPr>
          <p:spPr bwMode="auto">
            <a:xfrm>
              <a:off x="4550" y="4084"/>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0" name="Oval 76">
              <a:extLst>
                <a:ext uri="{FF2B5EF4-FFF2-40B4-BE49-F238E27FC236}">
                  <a16:creationId xmlns:a16="http://schemas.microsoft.com/office/drawing/2014/main" id="{5F710B49-BC56-42C7-92A5-CDF4DE50E185}"/>
                </a:ext>
              </a:extLst>
            </p:cNvPr>
            <p:cNvSpPr>
              <a:spLocks noChangeArrowheads="1"/>
            </p:cNvSpPr>
            <p:nvPr/>
          </p:nvSpPr>
          <p:spPr bwMode="auto">
            <a:xfrm>
              <a:off x="4699" y="395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1" name="Oval 77">
              <a:extLst>
                <a:ext uri="{FF2B5EF4-FFF2-40B4-BE49-F238E27FC236}">
                  <a16:creationId xmlns:a16="http://schemas.microsoft.com/office/drawing/2014/main" id="{8273C219-4245-4810-80DB-5075EB28EC6F}"/>
                </a:ext>
              </a:extLst>
            </p:cNvPr>
            <p:cNvSpPr>
              <a:spLocks noChangeArrowheads="1"/>
            </p:cNvSpPr>
            <p:nvPr/>
          </p:nvSpPr>
          <p:spPr bwMode="auto">
            <a:xfrm>
              <a:off x="4564" y="3946"/>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2" name="Oval 78">
              <a:extLst>
                <a:ext uri="{FF2B5EF4-FFF2-40B4-BE49-F238E27FC236}">
                  <a16:creationId xmlns:a16="http://schemas.microsoft.com/office/drawing/2014/main" id="{28649F06-171D-4267-AFD9-11AB7B80D9CB}"/>
                </a:ext>
              </a:extLst>
            </p:cNvPr>
            <p:cNvSpPr>
              <a:spLocks noChangeArrowheads="1"/>
            </p:cNvSpPr>
            <p:nvPr/>
          </p:nvSpPr>
          <p:spPr bwMode="auto">
            <a:xfrm>
              <a:off x="4578" y="4318"/>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3" name="Oval 79">
              <a:extLst>
                <a:ext uri="{FF2B5EF4-FFF2-40B4-BE49-F238E27FC236}">
                  <a16:creationId xmlns:a16="http://schemas.microsoft.com/office/drawing/2014/main" id="{E2FA02B7-2980-446C-A017-C81EB3429D1F}"/>
                </a:ext>
              </a:extLst>
            </p:cNvPr>
            <p:cNvSpPr>
              <a:spLocks noChangeArrowheads="1"/>
            </p:cNvSpPr>
            <p:nvPr/>
          </p:nvSpPr>
          <p:spPr bwMode="auto">
            <a:xfrm>
              <a:off x="4407" y="4294"/>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4" name="Oval 80">
              <a:extLst>
                <a:ext uri="{FF2B5EF4-FFF2-40B4-BE49-F238E27FC236}">
                  <a16:creationId xmlns:a16="http://schemas.microsoft.com/office/drawing/2014/main" id="{A4005363-6A3A-460C-9DC3-4F3078295FC1}"/>
                </a:ext>
              </a:extLst>
            </p:cNvPr>
            <p:cNvSpPr>
              <a:spLocks noChangeArrowheads="1"/>
            </p:cNvSpPr>
            <p:nvPr/>
          </p:nvSpPr>
          <p:spPr bwMode="auto">
            <a:xfrm>
              <a:off x="4481" y="4406"/>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5" name="Oval 81">
              <a:extLst>
                <a:ext uri="{FF2B5EF4-FFF2-40B4-BE49-F238E27FC236}">
                  <a16:creationId xmlns:a16="http://schemas.microsoft.com/office/drawing/2014/main" id="{4CDD99DA-8CC5-4157-A818-D0C03451649B}"/>
                </a:ext>
              </a:extLst>
            </p:cNvPr>
            <p:cNvSpPr>
              <a:spLocks noChangeArrowheads="1"/>
            </p:cNvSpPr>
            <p:nvPr/>
          </p:nvSpPr>
          <p:spPr bwMode="auto">
            <a:xfrm>
              <a:off x="4293" y="4368"/>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6" name="Oval 82">
              <a:extLst>
                <a:ext uri="{FF2B5EF4-FFF2-40B4-BE49-F238E27FC236}">
                  <a16:creationId xmlns:a16="http://schemas.microsoft.com/office/drawing/2014/main" id="{248EAF68-A346-4C4A-9203-D0FD2B41BD3C}"/>
                </a:ext>
              </a:extLst>
            </p:cNvPr>
            <p:cNvSpPr>
              <a:spLocks noChangeArrowheads="1"/>
            </p:cNvSpPr>
            <p:nvPr/>
          </p:nvSpPr>
          <p:spPr bwMode="auto">
            <a:xfrm>
              <a:off x="4251" y="4246"/>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7" name="Oval 83">
              <a:extLst>
                <a:ext uri="{FF2B5EF4-FFF2-40B4-BE49-F238E27FC236}">
                  <a16:creationId xmlns:a16="http://schemas.microsoft.com/office/drawing/2014/main" id="{872BFD10-A102-40BB-BE90-0E55F6344FD5}"/>
                </a:ext>
              </a:extLst>
            </p:cNvPr>
            <p:cNvSpPr>
              <a:spLocks noChangeArrowheads="1"/>
            </p:cNvSpPr>
            <p:nvPr/>
          </p:nvSpPr>
          <p:spPr bwMode="auto">
            <a:xfrm>
              <a:off x="4346" y="4156"/>
              <a:ext cx="83"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8" name="Oval 84">
              <a:extLst>
                <a:ext uri="{FF2B5EF4-FFF2-40B4-BE49-F238E27FC236}">
                  <a16:creationId xmlns:a16="http://schemas.microsoft.com/office/drawing/2014/main" id="{26D809E7-3D62-469D-8B70-02D04CF30829}"/>
                </a:ext>
              </a:extLst>
            </p:cNvPr>
            <p:cNvSpPr>
              <a:spLocks noChangeArrowheads="1"/>
            </p:cNvSpPr>
            <p:nvPr/>
          </p:nvSpPr>
          <p:spPr bwMode="auto">
            <a:xfrm>
              <a:off x="4421" y="4046"/>
              <a:ext cx="72"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9" name="Oval 85">
              <a:extLst>
                <a:ext uri="{FF2B5EF4-FFF2-40B4-BE49-F238E27FC236}">
                  <a16:creationId xmlns:a16="http://schemas.microsoft.com/office/drawing/2014/main" id="{F831D1E9-A155-4341-98F5-E483C725416F}"/>
                </a:ext>
              </a:extLst>
            </p:cNvPr>
            <p:cNvSpPr>
              <a:spLocks noChangeArrowheads="1"/>
            </p:cNvSpPr>
            <p:nvPr/>
          </p:nvSpPr>
          <p:spPr bwMode="auto">
            <a:xfrm>
              <a:off x="4127" y="430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0" name="Oval 86">
              <a:extLst>
                <a:ext uri="{FF2B5EF4-FFF2-40B4-BE49-F238E27FC236}">
                  <a16:creationId xmlns:a16="http://schemas.microsoft.com/office/drawing/2014/main" id="{52E89627-F35D-4C0D-8D6F-9486B2314E7B}"/>
                </a:ext>
              </a:extLst>
            </p:cNvPr>
            <p:cNvSpPr>
              <a:spLocks noChangeArrowheads="1"/>
            </p:cNvSpPr>
            <p:nvPr/>
          </p:nvSpPr>
          <p:spPr bwMode="auto">
            <a:xfrm>
              <a:off x="3992" y="433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1" name="Oval 87">
              <a:extLst>
                <a:ext uri="{FF2B5EF4-FFF2-40B4-BE49-F238E27FC236}">
                  <a16:creationId xmlns:a16="http://schemas.microsoft.com/office/drawing/2014/main" id="{62A5CD30-C732-4C87-BE21-8B078903D0CC}"/>
                </a:ext>
              </a:extLst>
            </p:cNvPr>
            <p:cNvSpPr>
              <a:spLocks noChangeArrowheads="1"/>
            </p:cNvSpPr>
            <p:nvPr/>
          </p:nvSpPr>
          <p:spPr bwMode="auto">
            <a:xfrm>
              <a:off x="3997" y="4194"/>
              <a:ext cx="90"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2" name="Oval 88">
              <a:extLst>
                <a:ext uri="{FF2B5EF4-FFF2-40B4-BE49-F238E27FC236}">
                  <a16:creationId xmlns:a16="http://schemas.microsoft.com/office/drawing/2014/main" id="{9C0D3F9B-765C-442F-939E-411DE459F61B}"/>
                </a:ext>
              </a:extLst>
            </p:cNvPr>
            <p:cNvSpPr>
              <a:spLocks noChangeArrowheads="1"/>
            </p:cNvSpPr>
            <p:nvPr/>
          </p:nvSpPr>
          <p:spPr bwMode="auto">
            <a:xfrm>
              <a:off x="3897" y="4061"/>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3" name="Oval 89">
              <a:extLst>
                <a:ext uri="{FF2B5EF4-FFF2-40B4-BE49-F238E27FC236}">
                  <a16:creationId xmlns:a16="http://schemas.microsoft.com/office/drawing/2014/main" id="{D8EF83EC-D861-427D-960A-EA5FE347FB7D}"/>
                </a:ext>
              </a:extLst>
            </p:cNvPr>
            <p:cNvSpPr>
              <a:spLocks noChangeArrowheads="1"/>
            </p:cNvSpPr>
            <p:nvPr/>
          </p:nvSpPr>
          <p:spPr bwMode="auto">
            <a:xfrm>
              <a:off x="4120" y="415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4" name="Oval 90">
              <a:extLst>
                <a:ext uri="{FF2B5EF4-FFF2-40B4-BE49-F238E27FC236}">
                  <a16:creationId xmlns:a16="http://schemas.microsoft.com/office/drawing/2014/main" id="{F93F8597-516F-4879-82B6-31134350B609}"/>
                </a:ext>
              </a:extLst>
            </p:cNvPr>
            <p:cNvSpPr>
              <a:spLocks noChangeArrowheads="1"/>
            </p:cNvSpPr>
            <p:nvPr/>
          </p:nvSpPr>
          <p:spPr bwMode="auto">
            <a:xfrm>
              <a:off x="4032" y="4037"/>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5" name="Oval 91">
              <a:extLst>
                <a:ext uri="{FF2B5EF4-FFF2-40B4-BE49-F238E27FC236}">
                  <a16:creationId xmlns:a16="http://schemas.microsoft.com/office/drawing/2014/main" id="{4966980A-3E5F-415B-B197-A7627C11D5CF}"/>
                </a:ext>
              </a:extLst>
            </p:cNvPr>
            <p:cNvSpPr>
              <a:spLocks noChangeArrowheads="1"/>
            </p:cNvSpPr>
            <p:nvPr/>
          </p:nvSpPr>
          <p:spPr bwMode="auto">
            <a:xfrm>
              <a:off x="4232" y="4084"/>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6" name="Oval 92">
              <a:extLst>
                <a:ext uri="{FF2B5EF4-FFF2-40B4-BE49-F238E27FC236}">
                  <a16:creationId xmlns:a16="http://schemas.microsoft.com/office/drawing/2014/main" id="{9BC974D8-FCF3-4ACB-B5AB-8392CF07B8CB}"/>
                </a:ext>
              </a:extLst>
            </p:cNvPr>
            <p:cNvSpPr>
              <a:spLocks noChangeArrowheads="1"/>
            </p:cNvSpPr>
            <p:nvPr/>
          </p:nvSpPr>
          <p:spPr bwMode="auto">
            <a:xfrm>
              <a:off x="4158" y="3980"/>
              <a:ext cx="71"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7" name="Oval 93">
              <a:extLst>
                <a:ext uri="{FF2B5EF4-FFF2-40B4-BE49-F238E27FC236}">
                  <a16:creationId xmlns:a16="http://schemas.microsoft.com/office/drawing/2014/main" id="{E4C572F5-8634-4601-87BC-D3E933C0D36B}"/>
                </a:ext>
              </a:extLst>
            </p:cNvPr>
            <p:cNvSpPr>
              <a:spLocks noChangeArrowheads="1"/>
            </p:cNvSpPr>
            <p:nvPr/>
          </p:nvSpPr>
          <p:spPr bwMode="auto">
            <a:xfrm>
              <a:off x="3859" y="4201"/>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8" name="Oval 94">
              <a:extLst>
                <a:ext uri="{FF2B5EF4-FFF2-40B4-BE49-F238E27FC236}">
                  <a16:creationId xmlns:a16="http://schemas.microsoft.com/office/drawing/2014/main" id="{53E8A2B6-57A2-4DE9-A921-5959233CDBAC}"/>
                </a:ext>
              </a:extLst>
            </p:cNvPr>
            <p:cNvSpPr>
              <a:spLocks noChangeArrowheads="1"/>
            </p:cNvSpPr>
            <p:nvPr/>
          </p:nvSpPr>
          <p:spPr bwMode="auto">
            <a:xfrm>
              <a:off x="3764" y="405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9" name="Oval 95">
              <a:extLst>
                <a:ext uri="{FF2B5EF4-FFF2-40B4-BE49-F238E27FC236}">
                  <a16:creationId xmlns:a16="http://schemas.microsoft.com/office/drawing/2014/main" id="{2D2A19C6-8F90-48C1-9B22-1790194D2073}"/>
                </a:ext>
              </a:extLst>
            </p:cNvPr>
            <p:cNvSpPr>
              <a:spLocks noChangeArrowheads="1"/>
            </p:cNvSpPr>
            <p:nvPr/>
          </p:nvSpPr>
          <p:spPr bwMode="auto">
            <a:xfrm>
              <a:off x="3721" y="4180"/>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0" name="Oval 96">
              <a:extLst>
                <a:ext uri="{FF2B5EF4-FFF2-40B4-BE49-F238E27FC236}">
                  <a16:creationId xmlns:a16="http://schemas.microsoft.com/office/drawing/2014/main" id="{A375CAF5-9E26-4EEC-9E6F-E22C05728DC1}"/>
                </a:ext>
              </a:extLst>
            </p:cNvPr>
            <p:cNvSpPr>
              <a:spLocks noChangeArrowheads="1"/>
            </p:cNvSpPr>
            <p:nvPr/>
          </p:nvSpPr>
          <p:spPr bwMode="auto">
            <a:xfrm>
              <a:off x="3631" y="4008"/>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1" name="Oval 97">
              <a:extLst>
                <a:ext uri="{FF2B5EF4-FFF2-40B4-BE49-F238E27FC236}">
                  <a16:creationId xmlns:a16="http://schemas.microsoft.com/office/drawing/2014/main" id="{31900C54-54B5-4342-BFB8-D779E1579EF0}"/>
                </a:ext>
              </a:extLst>
            </p:cNvPr>
            <p:cNvSpPr>
              <a:spLocks noChangeArrowheads="1"/>
            </p:cNvSpPr>
            <p:nvPr/>
          </p:nvSpPr>
          <p:spPr bwMode="auto">
            <a:xfrm>
              <a:off x="3714" y="3894"/>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2" name="Oval 98">
              <a:extLst>
                <a:ext uri="{FF2B5EF4-FFF2-40B4-BE49-F238E27FC236}">
                  <a16:creationId xmlns:a16="http://schemas.microsoft.com/office/drawing/2014/main" id="{00822067-FC44-49B5-86EE-CE14FD5D7B87}"/>
                </a:ext>
              </a:extLst>
            </p:cNvPr>
            <p:cNvSpPr>
              <a:spLocks noChangeArrowheads="1"/>
            </p:cNvSpPr>
            <p:nvPr/>
          </p:nvSpPr>
          <p:spPr bwMode="auto">
            <a:xfrm>
              <a:off x="3842" y="3923"/>
              <a:ext cx="83" cy="8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3" name="Oval 99">
              <a:extLst>
                <a:ext uri="{FF2B5EF4-FFF2-40B4-BE49-F238E27FC236}">
                  <a16:creationId xmlns:a16="http://schemas.microsoft.com/office/drawing/2014/main" id="{76E3FB8D-C22B-4078-A34C-843F339BCE4B}"/>
                </a:ext>
              </a:extLst>
            </p:cNvPr>
            <p:cNvSpPr>
              <a:spLocks noChangeArrowheads="1"/>
            </p:cNvSpPr>
            <p:nvPr/>
          </p:nvSpPr>
          <p:spPr bwMode="auto">
            <a:xfrm>
              <a:off x="3980" y="3911"/>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4" name="Oval 100">
              <a:extLst>
                <a:ext uri="{FF2B5EF4-FFF2-40B4-BE49-F238E27FC236}">
                  <a16:creationId xmlns:a16="http://schemas.microsoft.com/office/drawing/2014/main" id="{F5DA6730-FBF6-4D53-AEC7-C41B94A635B1}"/>
                </a:ext>
              </a:extLst>
            </p:cNvPr>
            <p:cNvSpPr>
              <a:spLocks noChangeArrowheads="1"/>
            </p:cNvSpPr>
            <p:nvPr/>
          </p:nvSpPr>
          <p:spPr bwMode="auto">
            <a:xfrm>
              <a:off x="3588" y="3832"/>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5" name="Oval 101">
              <a:extLst>
                <a:ext uri="{FF2B5EF4-FFF2-40B4-BE49-F238E27FC236}">
                  <a16:creationId xmlns:a16="http://schemas.microsoft.com/office/drawing/2014/main" id="{8D681BA6-BA68-45D9-AF09-D25592B7F65C}"/>
                </a:ext>
              </a:extLst>
            </p:cNvPr>
            <p:cNvSpPr>
              <a:spLocks noChangeArrowheads="1"/>
            </p:cNvSpPr>
            <p:nvPr/>
          </p:nvSpPr>
          <p:spPr bwMode="auto">
            <a:xfrm>
              <a:off x="3484" y="37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6" name="Oval 102">
              <a:extLst>
                <a:ext uri="{FF2B5EF4-FFF2-40B4-BE49-F238E27FC236}">
                  <a16:creationId xmlns:a16="http://schemas.microsoft.com/office/drawing/2014/main" id="{E153B08A-B1DC-4266-AC01-B3C0E413FF53}"/>
                </a:ext>
              </a:extLst>
            </p:cNvPr>
            <p:cNvSpPr>
              <a:spLocks noChangeArrowheads="1"/>
            </p:cNvSpPr>
            <p:nvPr/>
          </p:nvSpPr>
          <p:spPr bwMode="auto">
            <a:xfrm>
              <a:off x="4571" y="2833"/>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7" name="Oval 103">
              <a:extLst>
                <a:ext uri="{FF2B5EF4-FFF2-40B4-BE49-F238E27FC236}">
                  <a16:creationId xmlns:a16="http://schemas.microsoft.com/office/drawing/2014/main" id="{9812AC19-44EA-48C2-9BA3-2A8EBB5FFEDC}"/>
                </a:ext>
              </a:extLst>
            </p:cNvPr>
            <p:cNvSpPr>
              <a:spLocks noChangeArrowheads="1"/>
            </p:cNvSpPr>
            <p:nvPr/>
          </p:nvSpPr>
          <p:spPr bwMode="auto">
            <a:xfrm>
              <a:off x="4464" y="29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8" name="Oval 104">
              <a:extLst>
                <a:ext uri="{FF2B5EF4-FFF2-40B4-BE49-F238E27FC236}">
                  <a16:creationId xmlns:a16="http://schemas.microsoft.com/office/drawing/2014/main" id="{A10A77A2-89E2-4ACA-A2F0-B0D026A63FE4}"/>
                </a:ext>
              </a:extLst>
            </p:cNvPr>
            <p:cNvSpPr>
              <a:spLocks noChangeArrowheads="1"/>
            </p:cNvSpPr>
            <p:nvPr/>
          </p:nvSpPr>
          <p:spPr bwMode="auto">
            <a:xfrm>
              <a:off x="4381" y="30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9" name="Oval 105">
              <a:extLst>
                <a:ext uri="{FF2B5EF4-FFF2-40B4-BE49-F238E27FC236}">
                  <a16:creationId xmlns:a16="http://schemas.microsoft.com/office/drawing/2014/main" id="{0AC2F346-AB25-4D8D-BCB6-503F987CC0E2}"/>
                </a:ext>
              </a:extLst>
            </p:cNvPr>
            <p:cNvSpPr>
              <a:spLocks noChangeArrowheads="1"/>
            </p:cNvSpPr>
            <p:nvPr/>
          </p:nvSpPr>
          <p:spPr bwMode="auto">
            <a:xfrm>
              <a:off x="4692" y="2790"/>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0" name="Oval 106">
              <a:extLst>
                <a:ext uri="{FF2B5EF4-FFF2-40B4-BE49-F238E27FC236}">
                  <a16:creationId xmlns:a16="http://schemas.microsoft.com/office/drawing/2014/main" id="{465D0941-A806-4C26-99C2-FBA59D8F7010}"/>
                </a:ext>
              </a:extLst>
            </p:cNvPr>
            <p:cNvSpPr>
              <a:spLocks noChangeArrowheads="1"/>
            </p:cNvSpPr>
            <p:nvPr/>
          </p:nvSpPr>
          <p:spPr bwMode="auto">
            <a:xfrm>
              <a:off x="4825" y="2780"/>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1" name="Oval 107">
              <a:extLst>
                <a:ext uri="{FF2B5EF4-FFF2-40B4-BE49-F238E27FC236}">
                  <a16:creationId xmlns:a16="http://schemas.microsoft.com/office/drawing/2014/main" id="{3EA736C4-11D7-4B6E-8BC8-AAF8B356F825}"/>
                </a:ext>
              </a:extLst>
            </p:cNvPr>
            <p:cNvSpPr>
              <a:spLocks noChangeArrowheads="1"/>
            </p:cNvSpPr>
            <p:nvPr/>
          </p:nvSpPr>
          <p:spPr bwMode="auto">
            <a:xfrm>
              <a:off x="4417" y="2742"/>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2" name="Oval 108">
              <a:extLst>
                <a:ext uri="{FF2B5EF4-FFF2-40B4-BE49-F238E27FC236}">
                  <a16:creationId xmlns:a16="http://schemas.microsoft.com/office/drawing/2014/main" id="{428111B9-D95F-421F-9AD6-4A27696CA6C5}"/>
                </a:ext>
              </a:extLst>
            </p:cNvPr>
            <p:cNvSpPr>
              <a:spLocks noChangeArrowheads="1"/>
            </p:cNvSpPr>
            <p:nvPr/>
          </p:nvSpPr>
          <p:spPr bwMode="auto">
            <a:xfrm>
              <a:off x="4322" y="2833"/>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3" name="Oval 109">
              <a:extLst>
                <a:ext uri="{FF2B5EF4-FFF2-40B4-BE49-F238E27FC236}">
                  <a16:creationId xmlns:a16="http://schemas.microsoft.com/office/drawing/2014/main" id="{B804FF07-E4CC-4C29-BBEB-62F536225537}"/>
                </a:ext>
              </a:extLst>
            </p:cNvPr>
            <p:cNvSpPr>
              <a:spLocks noChangeArrowheads="1"/>
            </p:cNvSpPr>
            <p:nvPr/>
          </p:nvSpPr>
          <p:spPr bwMode="auto">
            <a:xfrm>
              <a:off x="4246" y="294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4" name="Oval 110">
              <a:extLst>
                <a:ext uri="{FF2B5EF4-FFF2-40B4-BE49-F238E27FC236}">
                  <a16:creationId xmlns:a16="http://schemas.microsoft.com/office/drawing/2014/main" id="{575E9BAA-7348-4CF7-88FB-0EA31BC6E663}"/>
                </a:ext>
              </a:extLst>
            </p:cNvPr>
            <p:cNvSpPr>
              <a:spLocks noChangeArrowheads="1"/>
            </p:cNvSpPr>
            <p:nvPr/>
          </p:nvSpPr>
          <p:spPr bwMode="auto">
            <a:xfrm>
              <a:off x="4206" y="307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5" name="Oval 111">
              <a:extLst>
                <a:ext uri="{FF2B5EF4-FFF2-40B4-BE49-F238E27FC236}">
                  <a16:creationId xmlns:a16="http://schemas.microsoft.com/office/drawing/2014/main" id="{A041F175-FB67-4170-9AA7-1364AA92C76A}"/>
                </a:ext>
              </a:extLst>
            </p:cNvPr>
            <p:cNvSpPr>
              <a:spLocks noChangeArrowheads="1"/>
            </p:cNvSpPr>
            <p:nvPr/>
          </p:nvSpPr>
          <p:spPr bwMode="auto">
            <a:xfrm>
              <a:off x="4538" y="268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6" name="Oval 112">
              <a:extLst>
                <a:ext uri="{FF2B5EF4-FFF2-40B4-BE49-F238E27FC236}">
                  <a16:creationId xmlns:a16="http://schemas.microsoft.com/office/drawing/2014/main" id="{D53F4716-FCD9-4CEA-B556-10AD8A4E3C0C}"/>
                </a:ext>
              </a:extLst>
            </p:cNvPr>
            <p:cNvSpPr>
              <a:spLocks noChangeArrowheads="1"/>
            </p:cNvSpPr>
            <p:nvPr/>
          </p:nvSpPr>
          <p:spPr bwMode="auto">
            <a:xfrm>
              <a:off x="4350" y="261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7" name="Oval 113">
              <a:extLst>
                <a:ext uri="{FF2B5EF4-FFF2-40B4-BE49-F238E27FC236}">
                  <a16:creationId xmlns:a16="http://schemas.microsoft.com/office/drawing/2014/main" id="{34A08C59-0253-4AE2-BD9A-5CEE2A8CCC32}"/>
                </a:ext>
              </a:extLst>
            </p:cNvPr>
            <p:cNvSpPr>
              <a:spLocks noChangeArrowheads="1"/>
            </p:cNvSpPr>
            <p:nvPr/>
          </p:nvSpPr>
          <p:spPr bwMode="auto">
            <a:xfrm>
              <a:off x="4243" y="2699"/>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8" name="Oval 114">
              <a:extLst>
                <a:ext uri="{FF2B5EF4-FFF2-40B4-BE49-F238E27FC236}">
                  <a16:creationId xmlns:a16="http://schemas.microsoft.com/office/drawing/2014/main" id="{46E07DEC-AE52-4357-B05A-2F0831EF32D7}"/>
                </a:ext>
              </a:extLst>
            </p:cNvPr>
            <p:cNvSpPr>
              <a:spLocks noChangeArrowheads="1"/>
            </p:cNvSpPr>
            <p:nvPr/>
          </p:nvSpPr>
          <p:spPr bwMode="auto">
            <a:xfrm>
              <a:off x="4160" y="2799"/>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9" name="Oval 115">
              <a:extLst>
                <a:ext uri="{FF2B5EF4-FFF2-40B4-BE49-F238E27FC236}">
                  <a16:creationId xmlns:a16="http://schemas.microsoft.com/office/drawing/2014/main" id="{196A7E29-80C5-4DDE-A774-48A72F7F036C}"/>
                </a:ext>
              </a:extLst>
            </p:cNvPr>
            <p:cNvSpPr>
              <a:spLocks noChangeArrowheads="1"/>
            </p:cNvSpPr>
            <p:nvPr/>
          </p:nvSpPr>
          <p:spPr bwMode="auto">
            <a:xfrm>
              <a:off x="4099" y="2921"/>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0" name="Oval 116">
              <a:extLst>
                <a:ext uri="{FF2B5EF4-FFF2-40B4-BE49-F238E27FC236}">
                  <a16:creationId xmlns:a16="http://schemas.microsoft.com/office/drawing/2014/main" id="{9CA6FAD2-AFE2-497F-B1ED-AD6693B5C7CF}"/>
                </a:ext>
              </a:extLst>
            </p:cNvPr>
            <p:cNvSpPr>
              <a:spLocks noChangeArrowheads="1"/>
            </p:cNvSpPr>
            <p:nvPr/>
          </p:nvSpPr>
          <p:spPr bwMode="auto">
            <a:xfrm>
              <a:off x="4073" y="3049"/>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1" name="Oval 117">
              <a:extLst>
                <a:ext uri="{FF2B5EF4-FFF2-40B4-BE49-F238E27FC236}">
                  <a16:creationId xmlns:a16="http://schemas.microsoft.com/office/drawing/2014/main" id="{B8051338-BB7B-42DC-9DCA-F067C970DB78}"/>
                </a:ext>
              </a:extLst>
            </p:cNvPr>
            <p:cNvSpPr>
              <a:spLocks noChangeArrowheads="1"/>
            </p:cNvSpPr>
            <p:nvPr/>
          </p:nvSpPr>
          <p:spPr bwMode="auto">
            <a:xfrm>
              <a:off x="3700" y="3727"/>
              <a:ext cx="88"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2" name="Oval 118">
              <a:extLst>
                <a:ext uri="{FF2B5EF4-FFF2-40B4-BE49-F238E27FC236}">
                  <a16:creationId xmlns:a16="http://schemas.microsoft.com/office/drawing/2014/main" id="{C3B32F5E-0BB4-40E5-B193-B93DBE30FBCE}"/>
                </a:ext>
              </a:extLst>
            </p:cNvPr>
            <p:cNvSpPr>
              <a:spLocks noChangeArrowheads="1"/>
            </p:cNvSpPr>
            <p:nvPr/>
          </p:nvSpPr>
          <p:spPr bwMode="auto">
            <a:xfrm>
              <a:off x="3641" y="3494"/>
              <a:ext cx="87"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3" name="Oval 119">
              <a:extLst>
                <a:ext uri="{FF2B5EF4-FFF2-40B4-BE49-F238E27FC236}">
                  <a16:creationId xmlns:a16="http://schemas.microsoft.com/office/drawing/2014/main" id="{4B1AFB46-CE8A-4BD0-A958-5AB3886DEE76}"/>
                </a:ext>
              </a:extLst>
            </p:cNvPr>
            <p:cNvSpPr>
              <a:spLocks noChangeArrowheads="1"/>
            </p:cNvSpPr>
            <p:nvPr/>
          </p:nvSpPr>
          <p:spPr bwMode="auto">
            <a:xfrm>
              <a:off x="3831" y="3773"/>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4" name="Oval 120">
              <a:extLst>
                <a:ext uri="{FF2B5EF4-FFF2-40B4-BE49-F238E27FC236}">
                  <a16:creationId xmlns:a16="http://schemas.microsoft.com/office/drawing/2014/main" id="{C2066340-63C2-4D9F-83CD-8387629AC067}"/>
                </a:ext>
              </a:extLst>
            </p:cNvPr>
            <p:cNvSpPr>
              <a:spLocks noChangeArrowheads="1"/>
            </p:cNvSpPr>
            <p:nvPr/>
          </p:nvSpPr>
          <p:spPr bwMode="auto">
            <a:xfrm>
              <a:off x="3740"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5" name="Oval 121">
              <a:extLst>
                <a:ext uri="{FF2B5EF4-FFF2-40B4-BE49-F238E27FC236}">
                  <a16:creationId xmlns:a16="http://schemas.microsoft.com/office/drawing/2014/main" id="{ED8F714F-F482-40D2-9676-602CB31FAD8C}"/>
                </a:ext>
              </a:extLst>
            </p:cNvPr>
            <p:cNvSpPr>
              <a:spLocks noChangeArrowheads="1"/>
            </p:cNvSpPr>
            <p:nvPr/>
          </p:nvSpPr>
          <p:spPr bwMode="auto">
            <a:xfrm>
              <a:off x="3973" y="3780"/>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6" name="Oval 122">
              <a:extLst>
                <a:ext uri="{FF2B5EF4-FFF2-40B4-BE49-F238E27FC236}">
                  <a16:creationId xmlns:a16="http://schemas.microsoft.com/office/drawing/2014/main" id="{8EC2DB29-17EA-4426-A133-877A4E4D9AD9}"/>
                </a:ext>
              </a:extLst>
            </p:cNvPr>
            <p:cNvSpPr>
              <a:spLocks noChangeArrowheads="1"/>
            </p:cNvSpPr>
            <p:nvPr/>
          </p:nvSpPr>
          <p:spPr bwMode="auto">
            <a:xfrm>
              <a:off x="3866" y="364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7" name="Oval 123">
              <a:extLst>
                <a:ext uri="{FF2B5EF4-FFF2-40B4-BE49-F238E27FC236}">
                  <a16:creationId xmlns:a16="http://schemas.microsoft.com/office/drawing/2014/main" id="{AB83A635-5938-45CF-B6D1-2404E1EE52F0}"/>
                </a:ext>
              </a:extLst>
            </p:cNvPr>
            <p:cNvSpPr>
              <a:spLocks noChangeArrowheads="1"/>
            </p:cNvSpPr>
            <p:nvPr/>
          </p:nvSpPr>
          <p:spPr bwMode="auto">
            <a:xfrm>
              <a:off x="3591" y="3656"/>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8" name="Oval 124">
              <a:extLst>
                <a:ext uri="{FF2B5EF4-FFF2-40B4-BE49-F238E27FC236}">
                  <a16:creationId xmlns:a16="http://schemas.microsoft.com/office/drawing/2014/main" id="{6C8D8222-4842-4C90-AEC2-B812595AD5E6}"/>
                </a:ext>
              </a:extLst>
            </p:cNvPr>
            <p:cNvSpPr>
              <a:spLocks noChangeArrowheads="1"/>
            </p:cNvSpPr>
            <p:nvPr/>
          </p:nvSpPr>
          <p:spPr bwMode="auto">
            <a:xfrm>
              <a:off x="3565" y="3382"/>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9" name="Oval 125">
              <a:extLst>
                <a:ext uri="{FF2B5EF4-FFF2-40B4-BE49-F238E27FC236}">
                  <a16:creationId xmlns:a16="http://schemas.microsoft.com/office/drawing/2014/main" id="{4D45FC5B-2F26-4D52-8110-C31259A7F34D}"/>
                </a:ext>
              </a:extLst>
            </p:cNvPr>
            <p:cNvSpPr>
              <a:spLocks noChangeArrowheads="1"/>
            </p:cNvSpPr>
            <p:nvPr/>
          </p:nvSpPr>
          <p:spPr bwMode="auto">
            <a:xfrm>
              <a:off x="3501" y="3554"/>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0" name="Oval 126">
              <a:extLst>
                <a:ext uri="{FF2B5EF4-FFF2-40B4-BE49-F238E27FC236}">
                  <a16:creationId xmlns:a16="http://schemas.microsoft.com/office/drawing/2014/main" id="{89960093-08F5-4991-8B2E-0011349637F8}"/>
                </a:ext>
              </a:extLst>
            </p:cNvPr>
            <p:cNvSpPr>
              <a:spLocks noChangeArrowheads="1"/>
            </p:cNvSpPr>
            <p:nvPr/>
          </p:nvSpPr>
          <p:spPr bwMode="auto">
            <a:xfrm>
              <a:off x="3512" y="3254"/>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1" name="Oval 127">
              <a:extLst>
                <a:ext uri="{FF2B5EF4-FFF2-40B4-BE49-F238E27FC236}">
                  <a16:creationId xmlns:a16="http://schemas.microsoft.com/office/drawing/2014/main" id="{A6E87450-A124-4BC6-97DC-CEBBC07E9C14}"/>
                </a:ext>
              </a:extLst>
            </p:cNvPr>
            <p:cNvSpPr>
              <a:spLocks noChangeArrowheads="1"/>
            </p:cNvSpPr>
            <p:nvPr/>
          </p:nvSpPr>
          <p:spPr bwMode="auto">
            <a:xfrm>
              <a:off x="3662" y="32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2" name="Oval 128">
              <a:extLst>
                <a:ext uri="{FF2B5EF4-FFF2-40B4-BE49-F238E27FC236}">
                  <a16:creationId xmlns:a16="http://schemas.microsoft.com/office/drawing/2014/main" id="{1317535B-917E-4B2B-AE12-4E13ADE81CEF}"/>
                </a:ext>
              </a:extLst>
            </p:cNvPr>
            <p:cNvSpPr>
              <a:spLocks noChangeArrowheads="1"/>
            </p:cNvSpPr>
            <p:nvPr/>
          </p:nvSpPr>
          <p:spPr bwMode="auto">
            <a:xfrm>
              <a:off x="3721" y="3363"/>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3" name="Oval 129">
              <a:extLst>
                <a:ext uri="{FF2B5EF4-FFF2-40B4-BE49-F238E27FC236}">
                  <a16:creationId xmlns:a16="http://schemas.microsoft.com/office/drawing/2014/main" id="{24544521-944C-4ACE-82B9-0896D1FA19C0}"/>
                </a:ext>
              </a:extLst>
            </p:cNvPr>
            <p:cNvSpPr>
              <a:spLocks noChangeArrowheads="1"/>
            </p:cNvSpPr>
            <p:nvPr/>
          </p:nvSpPr>
          <p:spPr bwMode="auto">
            <a:xfrm>
              <a:off x="3814" y="3466"/>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4" name="Oval 130">
              <a:extLst>
                <a:ext uri="{FF2B5EF4-FFF2-40B4-BE49-F238E27FC236}">
                  <a16:creationId xmlns:a16="http://schemas.microsoft.com/office/drawing/2014/main" id="{D3A168DF-7DAE-434A-8B3F-2A8BB4431138}"/>
                </a:ext>
              </a:extLst>
            </p:cNvPr>
            <p:cNvSpPr>
              <a:spLocks noChangeArrowheads="1"/>
            </p:cNvSpPr>
            <p:nvPr/>
          </p:nvSpPr>
          <p:spPr bwMode="auto">
            <a:xfrm>
              <a:off x="3636"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5" name="Oval 131">
              <a:extLst>
                <a:ext uri="{FF2B5EF4-FFF2-40B4-BE49-F238E27FC236}">
                  <a16:creationId xmlns:a16="http://schemas.microsoft.com/office/drawing/2014/main" id="{54BAC5BA-49A5-4B01-A8B2-2F5CF739A20F}"/>
                </a:ext>
              </a:extLst>
            </p:cNvPr>
            <p:cNvSpPr>
              <a:spLocks noChangeArrowheads="1"/>
            </p:cNvSpPr>
            <p:nvPr/>
          </p:nvSpPr>
          <p:spPr bwMode="auto">
            <a:xfrm>
              <a:off x="3638" y="2966"/>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6" name="Oval 132">
              <a:extLst>
                <a:ext uri="{FF2B5EF4-FFF2-40B4-BE49-F238E27FC236}">
                  <a16:creationId xmlns:a16="http://schemas.microsoft.com/office/drawing/2014/main" id="{1003B77C-C572-4EAB-BC4D-52ED57623EC4}"/>
                </a:ext>
              </a:extLst>
            </p:cNvPr>
            <p:cNvSpPr>
              <a:spLocks noChangeArrowheads="1"/>
            </p:cNvSpPr>
            <p:nvPr/>
          </p:nvSpPr>
          <p:spPr bwMode="auto">
            <a:xfrm>
              <a:off x="3785" y="3132"/>
              <a:ext cx="88" cy="8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7" name="Oval 133">
              <a:extLst>
                <a:ext uri="{FF2B5EF4-FFF2-40B4-BE49-F238E27FC236}">
                  <a16:creationId xmlns:a16="http://schemas.microsoft.com/office/drawing/2014/main" id="{798F2B59-583B-41A4-AC23-3208D7EECAC0}"/>
                </a:ext>
              </a:extLst>
            </p:cNvPr>
            <p:cNvSpPr>
              <a:spLocks noChangeArrowheads="1"/>
            </p:cNvSpPr>
            <p:nvPr/>
          </p:nvSpPr>
          <p:spPr bwMode="auto">
            <a:xfrm>
              <a:off x="3937" y="2933"/>
              <a:ext cx="91"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8" name="Oval 134">
              <a:extLst>
                <a:ext uri="{FF2B5EF4-FFF2-40B4-BE49-F238E27FC236}">
                  <a16:creationId xmlns:a16="http://schemas.microsoft.com/office/drawing/2014/main" id="{C7DFEA68-577A-42CF-8046-696ABCB880C0}"/>
                </a:ext>
              </a:extLst>
            </p:cNvPr>
            <p:cNvSpPr>
              <a:spLocks noChangeArrowheads="1"/>
            </p:cNvSpPr>
            <p:nvPr/>
          </p:nvSpPr>
          <p:spPr bwMode="auto">
            <a:xfrm>
              <a:off x="3826" y="3266"/>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9" name="Oval 135">
              <a:extLst>
                <a:ext uri="{FF2B5EF4-FFF2-40B4-BE49-F238E27FC236}">
                  <a16:creationId xmlns:a16="http://schemas.microsoft.com/office/drawing/2014/main" id="{BBB3A6CC-FA26-43FB-9F77-0A89E3B5423D}"/>
                </a:ext>
              </a:extLst>
            </p:cNvPr>
            <p:cNvSpPr>
              <a:spLocks noChangeArrowheads="1"/>
            </p:cNvSpPr>
            <p:nvPr/>
          </p:nvSpPr>
          <p:spPr bwMode="auto">
            <a:xfrm>
              <a:off x="3930" y="306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0" name="Oval 136">
              <a:extLst>
                <a:ext uri="{FF2B5EF4-FFF2-40B4-BE49-F238E27FC236}">
                  <a16:creationId xmlns:a16="http://schemas.microsoft.com/office/drawing/2014/main" id="{C28AAED1-8EED-4353-958D-71D1D79CF8C1}"/>
                </a:ext>
              </a:extLst>
            </p:cNvPr>
            <p:cNvSpPr>
              <a:spLocks noChangeArrowheads="1"/>
            </p:cNvSpPr>
            <p:nvPr/>
          </p:nvSpPr>
          <p:spPr bwMode="auto">
            <a:xfrm>
              <a:off x="3911" y="3380"/>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1" name="Oval 137">
              <a:extLst>
                <a:ext uri="{FF2B5EF4-FFF2-40B4-BE49-F238E27FC236}">
                  <a16:creationId xmlns:a16="http://schemas.microsoft.com/office/drawing/2014/main" id="{B542B905-CCDA-428D-92D4-0264844AA683}"/>
                </a:ext>
              </a:extLst>
            </p:cNvPr>
            <p:cNvSpPr>
              <a:spLocks noChangeArrowheads="1"/>
            </p:cNvSpPr>
            <p:nvPr/>
          </p:nvSpPr>
          <p:spPr bwMode="auto">
            <a:xfrm>
              <a:off x="3961" y="320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2" name="Oval 138">
              <a:extLst>
                <a:ext uri="{FF2B5EF4-FFF2-40B4-BE49-F238E27FC236}">
                  <a16:creationId xmlns:a16="http://schemas.microsoft.com/office/drawing/2014/main" id="{F84498EB-CEE0-4A89-A665-512F2A5AB871}"/>
                </a:ext>
              </a:extLst>
            </p:cNvPr>
            <p:cNvSpPr>
              <a:spLocks noChangeArrowheads="1"/>
            </p:cNvSpPr>
            <p:nvPr/>
          </p:nvSpPr>
          <p:spPr bwMode="auto">
            <a:xfrm>
              <a:off x="3783" y="2997"/>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3" name="Oval 139">
              <a:extLst>
                <a:ext uri="{FF2B5EF4-FFF2-40B4-BE49-F238E27FC236}">
                  <a16:creationId xmlns:a16="http://schemas.microsoft.com/office/drawing/2014/main" id="{E30B9BE2-231A-4B03-A852-4F600071A213}"/>
                </a:ext>
              </a:extLst>
            </p:cNvPr>
            <p:cNvSpPr>
              <a:spLocks noChangeArrowheads="1"/>
            </p:cNvSpPr>
            <p:nvPr/>
          </p:nvSpPr>
          <p:spPr bwMode="auto">
            <a:xfrm>
              <a:off x="3982" y="2806"/>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4" name="Oval 140">
              <a:extLst>
                <a:ext uri="{FF2B5EF4-FFF2-40B4-BE49-F238E27FC236}">
                  <a16:creationId xmlns:a16="http://schemas.microsoft.com/office/drawing/2014/main" id="{7312BEBF-310D-4570-8780-AD268B51622C}"/>
                </a:ext>
              </a:extLst>
            </p:cNvPr>
            <p:cNvSpPr>
              <a:spLocks noChangeArrowheads="1"/>
            </p:cNvSpPr>
            <p:nvPr/>
          </p:nvSpPr>
          <p:spPr bwMode="auto">
            <a:xfrm>
              <a:off x="3802" y="2866"/>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5" name="Oval 141">
              <a:extLst>
                <a:ext uri="{FF2B5EF4-FFF2-40B4-BE49-F238E27FC236}">
                  <a16:creationId xmlns:a16="http://schemas.microsoft.com/office/drawing/2014/main" id="{D15F9685-A667-4BBD-895F-E58A7B3909E4}"/>
                </a:ext>
              </a:extLst>
            </p:cNvPr>
            <p:cNvSpPr>
              <a:spLocks noChangeArrowheads="1"/>
            </p:cNvSpPr>
            <p:nvPr/>
          </p:nvSpPr>
          <p:spPr bwMode="auto">
            <a:xfrm>
              <a:off x="4054" y="269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6" name="Freeform 142">
              <a:extLst>
                <a:ext uri="{FF2B5EF4-FFF2-40B4-BE49-F238E27FC236}">
                  <a16:creationId xmlns:a16="http://schemas.microsoft.com/office/drawing/2014/main" id="{060BECFF-B59A-4526-AA33-ABBA3AF06F0F}"/>
                </a:ext>
              </a:extLst>
            </p:cNvPr>
            <p:cNvSpPr>
              <a:spLocks noEditPoints="1"/>
            </p:cNvSpPr>
            <p:nvPr/>
          </p:nvSpPr>
          <p:spPr bwMode="auto">
            <a:xfrm>
              <a:off x="5516" y="2721"/>
              <a:ext cx="3638" cy="964"/>
            </a:xfrm>
            <a:custGeom>
              <a:avLst/>
              <a:gdLst>
                <a:gd name="T0" fmla="*/ 285 w 1533"/>
                <a:gd name="T1" fmla="*/ 137 h 405"/>
                <a:gd name="T2" fmla="*/ 352 w 1533"/>
                <a:gd name="T3" fmla="*/ 379 h 405"/>
                <a:gd name="T4" fmla="*/ 392 w 1533"/>
                <a:gd name="T5" fmla="*/ 379 h 405"/>
                <a:gd name="T6" fmla="*/ 285 w 1533"/>
                <a:gd name="T7" fmla="*/ 101 h 405"/>
                <a:gd name="T8" fmla="*/ 120 w 1533"/>
                <a:gd name="T9" fmla="*/ 101 h 405"/>
                <a:gd name="T10" fmla="*/ 41 w 1533"/>
                <a:gd name="T11" fmla="*/ 141 h 405"/>
                <a:gd name="T12" fmla="*/ 20 w 1533"/>
                <a:gd name="T13" fmla="*/ 101 h 405"/>
                <a:gd name="T14" fmla="*/ 0 w 1533"/>
                <a:gd name="T15" fmla="*/ 379 h 405"/>
                <a:gd name="T16" fmla="*/ 41 w 1533"/>
                <a:gd name="T17" fmla="*/ 379 h 405"/>
                <a:gd name="T18" fmla="*/ 109 w 1533"/>
                <a:gd name="T19" fmla="*/ 137 h 405"/>
                <a:gd name="T20" fmla="*/ 176 w 1533"/>
                <a:gd name="T21" fmla="*/ 379 h 405"/>
                <a:gd name="T22" fmla="*/ 216 w 1533"/>
                <a:gd name="T23" fmla="*/ 379 h 405"/>
                <a:gd name="T24" fmla="*/ 679 w 1533"/>
                <a:gd name="T25" fmla="*/ 271 h 405"/>
                <a:gd name="T26" fmla="*/ 579 w 1533"/>
                <a:gd name="T27" fmla="*/ 101 h 405"/>
                <a:gd name="T28" fmla="*/ 586 w 1533"/>
                <a:gd name="T29" fmla="*/ 405 h 405"/>
                <a:gd name="T30" fmla="*/ 683 w 1533"/>
                <a:gd name="T31" fmla="*/ 325 h 405"/>
                <a:gd name="T32" fmla="*/ 494 w 1533"/>
                <a:gd name="T33" fmla="*/ 271 h 405"/>
                <a:gd name="T34" fmla="*/ 494 w 1533"/>
                <a:gd name="T35" fmla="*/ 237 h 405"/>
                <a:gd name="T36" fmla="*/ 662 w 1533"/>
                <a:gd name="T37" fmla="*/ 237 h 405"/>
                <a:gd name="T38" fmla="*/ 797 w 1533"/>
                <a:gd name="T39" fmla="*/ 234 h 405"/>
                <a:gd name="T40" fmla="*/ 890 w 1533"/>
                <a:gd name="T41" fmla="*/ 122 h 405"/>
                <a:gd name="T42" fmla="*/ 798 w 1533"/>
                <a:gd name="T43" fmla="*/ 154 h 405"/>
                <a:gd name="T44" fmla="*/ 797 w 1533"/>
                <a:gd name="T45" fmla="*/ 126 h 405"/>
                <a:gd name="T46" fmla="*/ 756 w 1533"/>
                <a:gd name="T47" fmla="*/ 126 h 405"/>
                <a:gd name="T48" fmla="*/ 777 w 1533"/>
                <a:gd name="T49" fmla="*/ 405 h 405"/>
                <a:gd name="T50" fmla="*/ 797 w 1533"/>
                <a:gd name="T51" fmla="*/ 234 h 405"/>
                <a:gd name="T52" fmla="*/ 961 w 1533"/>
                <a:gd name="T53" fmla="*/ 249 h 405"/>
                <a:gd name="T54" fmla="*/ 1102 w 1533"/>
                <a:gd name="T55" fmla="*/ 154 h 405"/>
                <a:gd name="T56" fmla="*/ 1051 w 1533"/>
                <a:gd name="T57" fmla="*/ 101 h 405"/>
                <a:gd name="T58" fmla="*/ 1046 w 1533"/>
                <a:gd name="T59" fmla="*/ 405 h 405"/>
                <a:gd name="T60" fmla="*/ 1106 w 1533"/>
                <a:gd name="T61" fmla="*/ 352 h 405"/>
                <a:gd name="T62" fmla="*/ 1221 w 1533"/>
                <a:gd name="T63" fmla="*/ 126 h 405"/>
                <a:gd name="T64" fmla="*/ 1181 w 1533"/>
                <a:gd name="T65" fmla="*/ 126 h 405"/>
                <a:gd name="T66" fmla="*/ 1201 w 1533"/>
                <a:gd name="T67" fmla="*/ 405 h 405"/>
                <a:gd name="T68" fmla="*/ 1221 w 1533"/>
                <a:gd name="T69" fmla="*/ 126 h 405"/>
                <a:gd name="T70" fmla="*/ 1201 w 1533"/>
                <a:gd name="T71" fmla="*/ 55 h 405"/>
                <a:gd name="T72" fmla="*/ 1201 w 1533"/>
                <a:gd name="T73" fmla="*/ 0 h 405"/>
                <a:gd name="T74" fmla="*/ 1492 w 1533"/>
                <a:gd name="T75" fmla="*/ 145 h 405"/>
                <a:gd name="T76" fmla="*/ 1407 w 1533"/>
                <a:gd name="T77" fmla="*/ 101 h 405"/>
                <a:gd name="T78" fmla="*/ 1408 w 1533"/>
                <a:gd name="T79" fmla="*/ 405 h 405"/>
                <a:gd name="T80" fmla="*/ 1492 w 1533"/>
                <a:gd name="T81" fmla="*/ 361 h 405"/>
                <a:gd name="T82" fmla="*/ 1512 w 1533"/>
                <a:gd name="T83" fmla="*/ 405 h 405"/>
                <a:gd name="T84" fmla="*/ 1533 w 1533"/>
                <a:gd name="T85" fmla="*/ 126 h 405"/>
                <a:gd name="T86" fmla="*/ 1492 w 1533"/>
                <a:gd name="T87" fmla="*/ 126 h 405"/>
                <a:gd name="T88" fmla="*/ 1324 w 1533"/>
                <a:gd name="T89" fmla="*/ 253 h 405"/>
                <a:gd name="T90" fmla="*/ 1492 w 1533"/>
                <a:gd name="T91" fmla="*/ 253 h 405"/>
                <a:gd name="T92" fmla="*/ 1324 w 1533"/>
                <a:gd name="T93" fmla="*/ 25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3" h="405">
                  <a:moveTo>
                    <a:pt x="216" y="215"/>
                  </a:moveTo>
                  <a:cubicBezTo>
                    <a:pt x="216" y="164"/>
                    <a:pt x="252" y="137"/>
                    <a:pt x="285" y="137"/>
                  </a:cubicBezTo>
                  <a:cubicBezTo>
                    <a:pt x="316" y="137"/>
                    <a:pt x="352" y="150"/>
                    <a:pt x="352" y="215"/>
                  </a:cubicBezTo>
                  <a:cubicBezTo>
                    <a:pt x="352" y="379"/>
                    <a:pt x="352" y="379"/>
                    <a:pt x="352" y="379"/>
                  </a:cubicBezTo>
                  <a:cubicBezTo>
                    <a:pt x="352" y="396"/>
                    <a:pt x="359" y="405"/>
                    <a:pt x="372" y="405"/>
                  </a:cubicBezTo>
                  <a:cubicBezTo>
                    <a:pt x="385" y="405"/>
                    <a:pt x="392" y="396"/>
                    <a:pt x="392" y="379"/>
                  </a:cubicBezTo>
                  <a:cubicBezTo>
                    <a:pt x="392" y="207"/>
                    <a:pt x="392" y="207"/>
                    <a:pt x="392" y="207"/>
                  </a:cubicBezTo>
                  <a:cubicBezTo>
                    <a:pt x="392" y="136"/>
                    <a:pt x="338" y="101"/>
                    <a:pt x="285" y="101"/>
                  </a:cubicBezTo>
                  <a:cubicBezTo>
                    <a:pt x="253" y="101"/>
                    <a:pt x="218" y="118"/>
                    <a:pt x="198" y="153"/>
                  </a:cubicBezTo>
                  <a:cubicBezTo>
                    <a:pt x="184" y="120"/>
                    <a:pt x="154" y="101"/>
                    <a:pt x="120" y="101"/>
                  </a:cubicBezTo>
                  <a:cubicBezTo>
                    <a:pt x="81" y="101"/>
                    <a:pt x="57" y="119"/>
                    <a:pt x="42" y="141"/>
                  </a:cubicBezTo>
                  <a:cubicBezTo>
                    <a:pt x="41" y="141"/>
                    <a:pt x="41" y="141"/>
                    <a:pt x="41" y="141"/>
                  </a:cubicBezTo>
                  <a:cubicBezTo>
                    <a:pt x="41" y="126"/>
                    <a:pt x="41" y="126"/>
                    <a:pt x="41" y="126"/>
                  </a:cubicBezTo>
                  <a:cubicBezTo>
                    <a:pt x="41" y="109"/>
                    <a:pt x="33" y="101"/>
                    <a:pt x="20" y="101"/>
                  </a:cubicBezTo>
                  <a:cubicBezTo>
                    <a:pt x="8" y="101"/>
                    <a:pt x="0" y="109"/>
                    <a:pt x="0" y="126"/>
                  </a:cubicBezTo>
                  <a:cubicBezTo>
                    <a:pt x="0" y="379"/>
                    <a:pt x="0" y="379"/>
                    <a:pt x="0" y="379"/>
                  </a:cubicBezTo>
                  <a:cubicBezTo>
                    <a:pt x="0" y="396"/>
                    <a:pt x="8" y="405"/>
                    <a:pt x="20" y="405"/>
                  </a:cubicBezTo>
                  <a:cubicBezTo>
                    <a:pt x="33" y="405"/>
                    <a:pt x="41" y="396"/>
                    <a:pt x="41" y="379"/>
                  </a:cubicBezTo>
                  <a:cubicBezTo>
                    <a:pt x="41" y="215"/>
                    <a:pt x="41" y="215"/>
                    <a:pt x="41" y="215"/>
                  </a:cubicBezTo>
                  <a:cubicBezTo>
                    <a:pt x="41" y="164"/>
                    <a:pt x="76" y="137"/>
                    <a:pt x="109" y="137"/>
                  </a:cubicBezTo>
                  <a:cubicBezTo>
                    <a:pt x="140" y="137"/>
                    <a:pt x="176" y="150"/>
                    <a:pt x="176" y="215"/>
                  </a:cubicBezTo>
                  <a:cubicBezTo>
                    <a:pt x="176" y="379"/>
                    <a:pt x="176" y="379"/>
                    <a:pt x="176" y="379"/>
                  </a:cubicBezTo>
                  <a:cubicBezTo>
                    <a:pt x="176" y="396"/>
                    <a:pt x="183" y="405"/>
                    <a:pt x="196" y="405"/>
                  </a:cubicBezTo>
                  <a:cubicBezTo>
                    <a:pt x="209" y="405"/>
                    <a:pt x="216" y="396"/>
                    <a:pt x="216" y="379"/>
                  </a:cubicBezTo>
                  <a:lnTo>
                    <a:pt x="216" y="215"/>
                  </a:lnTo>
                  <a:close/>
                  <a:moveTo>
                    <a:pt x="679" y="271"/>
                  </a:moveTo>
                  <a:cubicBezTo>
                    <a:pt x="703" y="271"/>
                    <a:pt x="706" y="257"/>
                    <a:pt x="706" y="246"/>
                  </a:cubicBezTo>
                  <a:cubicBezTo>
                    <a:pt x="706" y="171"/>
                    <a:pt x="663" y="101"/>
                    <a:pt x="579" y="101"/>
                  </a:cubicBezTo>
                  <a:cubicBezTo>
                    <a:pt x="495" y="101"/>
                    <a:pt x="451" y="178"/>
                    <a:pt x="451" y="253"/>
                  </a:cubicBezTo>
                  <a:cubicBezTo>
                    <a:pt x="451" y="328"/>
                    <a:pt x="491" y="405"/>
                    <a:pt x="586" y="405"/>
                  </a:cubicBezTo>
                  <a:cubicBezTo>
                    <a:pt x="655" y="405"/>
                    <a:pt x="702" y="363"/>
                    <a:pt x="702" y="345"/>
                  </a:cubicBezTo>
                  <a:cubicBezTo>
                    <a:pt x="702" y="329"/>
                    <a:pt x="694" y="325"/>
                    <a:pt x="683" y="325"/>
                  </a:cubicBezTo>
                  <a:cubicBezTo>
                    <a:pt x="664" y="325"/>
                    <a:pt x="647" y="371"/>
                    <a:pt x="583" y="371"/>
                  </a:cubicBezTo>
                  <a:cubicBezTo>
                    <a:pt x="531" y="371"/>
                    <a:pt x="496" y="323"/>
                    <a:pt x="494" y="271"/>
                  </a:cubicBezTo>
                  <a:lnTo>
                    <a:pt x="679" y="271"/>
                  </a:lnTo>
                  <a:close/>
                  <a:moveTo>
                    <a:pt x="494" y="237"/>
                  </a:moveTo>
                  <a:cubicBezTo>
                    <a:pt x="496" y="187"/>
                    <a:pt x="524" y="134"/>
                    <a:pt x="578" y="134"/>
                  </a:cubicBezTo>
                  <a:cubicBezTo>
                    <a:pt x="633" y="134"/>
                    <a:pt x="661" y="187"/>
                    <a:pt x="662" y="237"/>
                  </a:cubicBezTo>
                  <a:lnTo>
                    <a:pt x="494" y="237"/>
                  </a:lnTo>
                  <a:close/>
                  <a:moveTo>
                    <a:pt x="797" y="234"/>
                  </a:moveTo>
                  <a:cubicBezTo>
                    <a:pt x="797" y="168"/>
                    <a:pt x="840" y="149"/>
                    <a:pt x="863" y="144"/>
                  </a:cubicBezTo>
                  <a:cubicBezTo>
                    <a:pt x="882" y="140"/>
                    <a:pt x="890" y="134"/>
                    <a:pt x="890" y="122"/>
                  </a:cubicBezTo>
                  <a:cubicBezTo>
                    <a:pt x="890" y="111"/>
                    <a:pt x="882" y="101"/>
                    <a:pt x="863" y="101"/>
                  </a:cubicBezTo>
                  <a:cubicBezTo>
                    <a:pt x="838" y="101"/>
                    <a:pt x="812" y="121"/>
                    <a:pt x="798" y="154"/>
                  </a:cubicBezTo>
                  <a:cubicBezTo>
                    <a:pt x="797" y="154"/>
                    <a:pt x="797" y="154"/>
                    <a:pt x="797" y="154"/>
                  </a:cubicBezTo>
                  <a:cubicBezTo>
                    <a:pt x="797" y="126"/>
                    <a:pt x="797" y="126"/>
                    <a:pt x="797" y="126"/>
                  </a:cubicBezTo>
                  <a:cubicBezTo>
                    <a:pt x="797" y="109"/>
                    <a:pt x="789" y="101"/>
                    <a:pt x="777" y="101"/>
                  </a:cubicBezTo>
                  <a:cubicBezTo>
                    <a:pt x="764" y="101"/>
                    <a:pt x="756" y="109"/>
                    <a:pt x="756" y="126"/>
                  </a:cubicBezTo>
                  <a:cubicBezTo>
                    <a:pt x="756" y="379"/>
                    <a:pt x="756" y="379"/>
                    <a:pt x="756" y="379"/>
                  </a:cubicBezTo>
                  <a:cubicBezTo>
                    <a:pt x="756" y="396"/>
                    <a:pt x="764" y="405"/>
                    <a:pt x="777" y="405"/>
                  </a:cubicBezTo>
                  <a:cubicBezTo>
                    <a:pt x="789" y="405"/>
                    <a:pt x="797" y="396"/>
                    <a:pt x="797" y="379"/>
                  </a:cubicBezTo>
                  <a:lnTo>
                    <a:pt x="797" y="234"/>
                  </a:lnTo>
                  <a:close/>
                  <a:moveTo>
                    <a:pt x="1046" y="368"/>
                  </a:moveTo>
                  <a:cubicBezTo>
                    <a:pt x="993" y="368"/>
                    <a:pt x="961" y="312"/>
                    <a:pt x="961" y="249"/>
                  </a:cubicBezTo>
                  <a:cubicBezTo>
                    <a:pt x="961" y="202"/>
                    <a:pt x="989" y="137"/>
                    <a:pt x="1046" y="137"/>
                  </a:cubicBezTo>
                  <a:cubicBezTo>
                    <a:pt x="1082" y="137"/>
                    <a:pt x="1092" y="154"/>
                    <a:pt x="1102" y="154"/>
                  </a:cubicBezTo>
                  <a:cubicBezTo>
                    <a:pt x="1118" y="154"/>
                    <a:pt x="1125" y="145"/>
                    <a:pt x="1125" y="132"/>
                  </a:cubicBezTo>
                  <a:cubicBezTo>
                    <a:pt x="1125" y="115"/>
                    <a:pt x="1089" y="101"/>
                    <a:pt x="1051" y="101"/>
                  </a:cubicBezTo>
                  <a:cubicBezTo>
                    <a:pt x="966" y="101"/>
                    <a:pt x="918" y="178"/>
                    <a:pt x="918" y="253"/>
                  </a:cubicBezTo>
                  <a:cubicBezTo>
                    <a:pt x="918" y="328"/>
                    <a:pt x="962" y="405"/>
                    <a:pt x="1046" y="405"/>
                  </a:cubicBezTo>
                  <a:cubicBezTo>
                    <a:pt x="1085" y="405"/>
                    <a:pt x="1123" y="393"/>
                    <a:pt x="1123" y="369"/>
                  </a:cubicBezTo>
                  <a:cubicBezTo>
                    <a:pt x="1123" y="359"/>
                    <a:pt x="1113" y="352"/>
                    <a:pt x="1106" y="352"/>
                  </a:cubicBezTo>
                  <a:cubicBezTo>
                    <a:pt x="1095" y="352"/>
                    <a:pt x="1082" y="368"/>
                    <a:pt x="1046" y="368"/>
                  </a:cubicBezTo>
                  <a:moveTo>
                    <a:pt x="1221" y="126"/>
                  </a:moveTo>
                  <a:cubicBezTo>
                    <a:pt x="1221" y="109"/>
                    <a:pt x="1214" y="101"/>
                    <a:pt x="1201" y="101"/>
                  </a:cubicBezTo>
                  <a:cubicBezTo>
                    <a:pt x="1188" y="101"/>
                    <a:pt x="1181" y="109"/>
                    <a:pt x="1181" y="126"/>
                  </a:cubicBezTo>
                  <a:cubicBezTo>
                    <a:pt x="1181" y="379"/>
                    <a:pt x="1181" y="379"/>
                    <a:pt x="1181" y="379"/>
                  </a:cubicBezTo>
                  <a:cubicBezTo>
                    <a:pt x="1181" y="396"/>
                    <a:pt x="1188" y="405"/>
                    <a:pt x="1201" y="405"/>
                  </a:cubicBezTo>
                  <a:cubicBezTo>
                    <a:pt x="1214" y="405"/>
                    <a:pt x="1221" y="396"/>
                    <a:pt x="1221" y="379"/>
                  </a:cubicBezTo>
                  <a:lnTo>
                    <a:pt x="1221" y="126"/>
                  </a:lnTo>
                  <a:close/>
                  <a:moveTo>
                    <a:pt x="1174" y="27"/>
                  </a:moveTo>
                  <a:cubicBezTo>
                    <a:pt x="1174" y="42"/>
                    <a:pt x="1186" y="55"/>
                    <a:pt x="1201" y="55"/>
                  </a:cubicBezTo>
                  <a:cubicBezTo>
                    <a:pt x="1216" y="55"/>
                    <a:pt x="1229" y="42"/>
                    <a:pt x="1229" y="27"/>
                  </a:cubicBezTo>
                  <a:cubicBezTo>
                    <a:pt x="1229" y="12"/>
                    <a:pt x="1216" y="0"/>
                    <a:pt x="1201" y="0"/>
                  </a:cubicBezTo>
                  <a:cubicBezTo>
                    <a:pt x="1186" y="0"/>
                    <a:pt x="1174" y="12"/>
                    <a:pt x="1174" y="27"/>
                  </a:cubicBezTo>
                  <a:moveTo>
                    <a:pt x="1492" y="145"/>
                  </a:moveTo>
                  <a:cubicBezTo>
                    <a:pt x="1491" y="145"/>
                    <a:pt x="1491" y="145"/>
                    <a:pt x="1491" y="145"/>
                  </a:cubicBezTo>
                  <a:cubicBezTo>
                    <a:pt x="1468" y="115"/>
                    <a:pt x="1442" y="101"/>
                    <a:pt x="1407" y="101"/>
                  </a:cubicBezTo>
                  <a:cubicBezTo>
                    <a:pt x="1321" y="101"/>
                    <a:pt x="1280" y="178"/>
                    <a:pt x="1280" y="253"/>
                  </a:cubicBezTo>
                  <a:cubicBezTo>
                    <a:pt x="1280" y="337"/>
                    <a:pt x="1323" y="405"/>
                    <a:pt x="1408" y="405"/>
                  </a:cubicBezTo>
                  <a:cubicBezTo>
                    <a:pt x="1443" y="405"/>
                    <a:pt x="1473" y="390"/>
                    <a:pt x="1491" y="361"/>
                  </a:cubicBezTo>
                  <a:cubicBezTo>
                    <a:pt x="1492" y="361"/>
                    <a:pt x="1492" y="361"/>
                    <a:pt x="1492" y="361"/>
                  </a:cubicBezTo>
                  <a:cubicBezTo>
                    <a:pt x="1492" y="379"/>
                    <a:pt x="1492" y="379"/>
                    <a:pt x="1492" y="379"/>
                  </a:cubicBezTo>
                  <a:cubicBezTo>
                    <a:pt x="1492" y="396"/>
                    <a:pt x="1500" y="405"/>
                    <a:pt x="1512" y="405"/>
                  </a:cubicBezTo>
                  <a:cubicBezTo>
                    <a:pt x="1525" y="405"/>
                    <a:pt x="1533" y="396"/>
                    <a:pt x="1533" y="379"/>
                  </a:cubicBezTo>
                  <a:cubicBezTo>
                    <a:pt x="1533" y="126"/>
                    <a:pt x="1533" y="126"/>
                    <a:pt x="1533" y="126"/>
                  </a:cubicBezTo>
                  <a:cubicBezTo>
                    <a:pt x="1533" y="109"/>
                    <a:pt x="1525" y="101"/>
                    <a:pt x="1512" y="101"/>
                  </a:cubicBezTo>
                  <a:cubicBezTo>
                    <a:pt x="1500" y="101"/>
                    <a:pt x="1492" y="109"/>
                    <a:pt x="1492" y="126"/>
                  </a:cubicBezTo>
                  <a:lnTo>
                    <a:pt x="1492" y="145"/>
                  </a:lnTo>
                  <a:close/>
                  <a:moveTo>
                    <a:pt x="1324" y="253"/>
                  </a:moveTo>
                  <a:cubicBezTo>
                    <a:pt x="1324" y="198"/>
                    <a:pt x="1347" y="134"/>
                    <a:pt x="1408" y="134"/>
                  </a:cubicBezTo>
                  <a:cubicBezTo>
                    <a:pt x="1471" y="134"/>
                    <a:pt x="1492" y="198"/>
                    <a:pt x="1492" y="253"/>
                  </a:cubicBezTo>
                  <a:cubicBezTo>
                    <a:pt x="1492" y="307"/>
                    <a:pt x="1471" y="371"/>
                    <a:pt x="1408" y="371"/>
                  </a:cubicBezTo>
                  <a:cubicBezTo>
                    <a:pt x="1346" y="371"/>
                    <a:pt x="1324" y="307"/>
                    <a:pt x="1324" y="2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7" name="Freeform 143">
              <a:extLst>
                <a:ext uri="{FF2B5EF4-FFF2-40B4-BE49-F238E27FC236}">
                  <a16:creationId xmlns:a16="http://schemas.microsoft.com/office/drawing/2014/main" id="{4F1AC8E4-22A4-457D-973E-E9EED9538486}"/>
                </a:ext>
              </a:extLst>
            </p:cNvPr>
            <p:cNvSpPr>
              <a:spLocks noEditPoints="1"/>
            </p:cNvSpPr>
            <p:nvPr/>
          </p:nvSpPr>
          <p:spPr bwMode="auto">
            <a:xfrm>
              <a:off x="5480" y="3870"/>
              <a:ext cx="3698" cy="419"/>
            </a:xfrm>
            <a:custGeom>
              <a:avLst/>
              <a:gdLst>
                <a:gd name="T0" fmla="*/ 44 w 1558"/>
                <a:gd name="T1" fmla="*/ 136 h 176"/>
                <a:gd name="T2" fmla="*/ 87 w 1558"/>
                <a:gd name="T3" fmla="*/ 127 h 176"/>
                <a:gd name="T4" fmla="*/ 15 w 1558"/>
                <a:gd name="T5" fmla="*/ 83 h 176"/>
                <a:gd name="T6" fmla="*/ 140 w 1558"/>
                <a:gd name="T7" fmla="*/ 31 h 176"/>
                <a:gd name="T8" fmla="*/ 142 w 1558"/>
                <a:gd name="T9" fmla="*/ 124 h 176"/>
                <a:gd name="T10" fmla="*/ 154 w 1558"/>
                <a:gd name="T11" fmla="*/ 78 h 176"/>
                <a:gd name="T12" fmla="*/ 177 w 1558"/>
                <a:gd name="T13" fmla="*/ 47 h 176"/>
                <a:gd name="T14" fmla="*/ 236 w 1558"/>
                <a:gd name="T15" fmla="*/ 91 h 176"/>
                <a:gd name="T16" fmla="*/ 227 w 1558"/>
                <a:gd name="T17" fmla="*/ 136 h 176"/>
                <a:gd name="T18" fmla="*/ 229 w 1558"/>
                <a:gd name="T19" fmla="*/ 43 h 176"/>
                <a:gd name="T20" fmla="*/ 366 w 1558"/>
                <a:gd name="T21" fmla="*/ 81 h 176"/>
                <a:gd name="T22" fmla="*/ 358 w 1558"/>
                <a:gd name="T23" fmla="*/ 108 h 176"/>
                <a:gd name="T24" fmla="*/ 322 w 1558"/>
                <a:gd name="T25" fmla="*/ 43 h 176"/>
                <a:gd name="T26" fmla="*/ 416 w 1558"/>
                <a:gd name="T27" fmla="*/ 38 h 176"/>
                <a:gd name="T28" fmla="*/ 387 w 1558"/>
                <a:gd name="T29" fmla="*/ 10 h 176"/>
                <a:gd name="T30" fmla="*/ 387 w 1558"/>
                <a:gd name="T31" fmla="*/ 44 h 176"/>
                <a:gd name="T32" fmla="*/ 551 w 1558"/>
                <a:gd name="T33" fmla="*/ 70 h 176"/>
                <a:gd name="T34" fmla="*/ 611 w 1558"/>
                <a:gd name="T35" fmla="*/ 127 h 176"/>
                <a:gd name="T36" fmla="*/ 491 w 1558"/>
                <a:gd name="T37" fmla="*/ 45 h 176"/>
                <a:gd name="T38" fmla="*/ 476 w 1558"/>
                <a:gd name="T39" fmla="*/ 127 h 176"/>
                <a:gd name="T40" fmla="*/ 537 w 1558"/>
                <a:gd name="T41" fmla="*/ 70 h 176"/>
                <a:gd name="T42" fmla="*/ 705 w 1558"/>
                <a:gd name="T43" fmla="*/ 46 h 176"/>
                <a:gd name="T44" fmla="*/ 704 w 1558"/>
                <a:gd name="T45" fmla="*/ 121 h 176"/>
                <a:gd name="T46" fmla="*/ 718 w 1558"/>
                <a:gd name="T47" fmla="*/ 40 h 176"/>
                <a:gd name="T48" fmla="*/ 676 w 1558"/>
                <a:gd name="T49" fmla="*/ 43 h 176"/>
                <a:gd name="T50" fmla="*/ 783 w 1558"/>
                <a:gd name="T51" fmla="*/ 44 h 176"/>
                <a:gd name="T52" fmla="*/ 822 w 1558"/>
                <a:gd name="T53" fmla="*/ 68 h 176"/>
                <a:gd name="T54" fmla="*/ 751 w 1558"/>
                <a:gd name="T55" fmla="*/ 31 h 176"/>
                <a:gd name="T56" fmla="*/ 758 w 1558"/>
                <a:gd name="T57" fmla="*/ 70 h 176"/>
                <a:gd name="T58" fmla="*/ 886 w 1558"/>
                <a:gd name="T59" fmla="*/ 136 h 176"/>
                <a:gd name="T60" fmla="*/ 929 w 1558"/>
                <a:gd name="T61" fmla="*/ 127 h 176"/>
                <a:gd name="T62" fmla="*/ 857 w 1558"/>
                <a:gd name="T63" fmla="*/ 83 h 176"/>
                <a:gd name="T64" fmla="*/ 1022 w 1558"/>
                <a:gd name="T65" fmla="*/ 46 h 176"/>
                <a:gd name="T66" fmla="*/ 1022 w 1558"/>
                <a:gd name="T67" fmla="*/ 120 h 176"/>
                <a:gd name="T68" fmla="*/ 952 w 1558"/>
                <a:gd name="T69" fmla="*/ 158 h 176"/>
                <a:gd name="T70" fmla="*/ 1022 w 1558"/>
                <a:gd name="T71" fmla="*/ 40 h 176"/>
                <a:gd name="T72" fmla="*/ 1023 w 1558"/>
                <a:gd name="T73" fmla="*/ 93 h 176"/>
                <a:gd name="T74" fmla="*/ 1101 w 1558"/>
                <a:gd name="T75" fmla="*/ 31 h 176"/>
                <a:gd name="T76" fmla="*/ 1102 w 1558"/>
                <a:gd name="T77" fmla="*/ 124 h 176"/>
                <a:gd name="T78" fmla="*/ 1129 w 1558"/>
                <a:gd name="T79" fmla="*/ 78 h 176"/>
                <a:gd name="T80" fmla="*/ 1283 w 1558"/>
                <a:gd name="T81" fmla="*/ 127 h 176"/>
                <a:gd name="T82" fmla="*/ 1230 w 1558"/>
                <a:gd name="T83" fmla="*/ 49 h 176"/>
                <a:gd name="T84" fmla="*/ 1169 w 1558"/>
                <a:gd name="T85" fmla="*/ 31 h 176"/>
                <a:gd name="T86" fmla="*/ 1176 w 1558"/>
                <a:gd name="T87" fmla="*/ 70 h 176"/>
                <a:gd name="T88" fmla="*/ 1236 w 1558"/>
                <a:gd name="T89" fmla="*/ 127 h 176"/>
                <a:gd name="T90" fmla="*/ 1317 w 1558"/>
                <a:gd name="T91" fmla="*/ 83 h 176"/>
                <a:gd name="T92" fmla="*/ 1332 w 1558"/>
                <a:gd name="T93" fmla="*/ 90 h 176"/>
                <a:gd name="T94" fmla="*/ 1332 w 1558"/>
                <a:gd name="T95" fmla="*/ 78 h 176"/>
                <a:gd name="T96" fmla="*/ 1493 w 1558"/>
                <a:gd name="T97" fmla="*/ 136 h 176"/>
                <a:gd name="T98" fmla="*/ 1436 w 1558"/>
                <a:gd name="T99" fmla="*/ 45 h 176"/>
                <a:gd name="T100" fmla="*/ 1429 w 1558"/>
                <a:gd name="T101" fmla="*/ 136 h 176"/>
                <a:gd name="T102" fmla="*/ 1558 w 1558"/>
                <a:gd name="T103" fmla="*/ 38 h 176"/>
                <a:gd name="T104" fmla="*/ 1529 w 1558"/>
                <a:gd name="T105" fmla="*/ 10 h 176"/>
                <a:gd name="T106" fmla="*/ 1529 w 1558"/>
                <a:gd name="T107"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58" h="176">
                  <a:moveTo>
                    <a:pt x="73" y="46"/>
                  </a:moveTo>
                  <a:cubicBezTo>
                    <a:pt x="73" y="46"/>
                    <a:pt x="73" y="46"/>
                    <a:pt x="73" y="46"/>
                  </a:cubicBezTo>
                  <a:cubicBezTo>
                    <a:pt x="65" y="36"/>
                    <a:pt x="56" y="31"/>
                    <a:pt x="44" y="31"/>
                  </a:cubicBezTo>
                  <a:cubicBezTo>
                    <a:pt x="14" y="31"/>
                    <a:pt x="0" y="58"/>
                    <a:pt x="0" y="83"/>
                  </a:cubicBezTo>
                  <a:cubicBezTo>
                    <a:pt x="0" y="112"/>
                    <a:pt x="15" y="136"/>
                    <a:pt x="44" y="136"/>
                  </a:cubicBezTo>
                  <a:cubicBezTo>
                    <a:pt x="56" y="136"/>
                    <a:pt x="66" y="131"/>
                    <a:pt x="73" y="121"/>
                  </a:cubicBezTo>
                  <a:cubicBezTo>
                    <a:pt x="73" y="121"/>
                    <a:pt x="73" y="121"/>
                    <a:pt x="73" y="121"/>
                  </a:cubicBezTo>
                  <a:cubicBezTo>
                    <a:pt x="73" y="127"/>
                    <a:pt x="73" y="127"/>
                    <a:pt x="73" y="127"/>
                  </a:cubicBezTo>
                  <a:cubicBezTo>
                    <a:pt x="73" y="133"/>
                    <a:pt x="76" y="136"/>
                    <a:pt x="80" y="136"/>
                  </a:cubicBezTo>
                  <a:cubicBezTo>
                    <a:pt x="84" y="136"/>
                    <a:pt x="87" y="133"/>
                    <a:pt x="87" y="127"/>
                  </a:cubicBezTo>
                  <a:cubicBezTo>
                    <a:pt x="87" y="40"/>
                    <a:pt x="87" y="40"/>
                    <a:pt x="87" y="40"/>
                  </a:cubicBezTo>
                  <a:cubicBezTo>
                    <a:pt x="87" y="34"/>
                    <a:pt x="84" y="31"/>
                    <a:pt x="80" y="31"/>
                  </a:cubicBezTo>
                  <a:cubicBezTo>
                    <a:pt x="76" y="31"/>
                    <a:pt x="73" y="34"/>
                    <a:pt x="73" y="40"/>
                  </a:cubicBezTo>
                  <a:lnTo>
                    <a:pt x="73" y="46"/>
                  </a:lnTo>
                  <a:close/>
                  <a:moveTo>
                    <a:pt x="15" y="83"/>
                  </a:moveTo>
                  <a:cubicBezTo>
                    <a:pt x="15" y="65"/>
                    <a:pt x="23" y="43"/>
                    <a:pt x="44" y="43"/>
                  </a:cubicBezTo>
                  <a:cubicBezTo>
                    <a:pt x="66" y="43"/>
                    <a:pt x="73" y="65"/>
                    <a:pt x="73" y="83"/>
                  </a:cubicBezTo>
                  <a:cubicBezTo>
                    <a:pt x="73" y="102"/>
                    <a:pt x="66" y="124"/>
                    <a:pt x="44" y="124"/>
                  </a:cubicBezTo>
                  <a:cubicBezTo>
                    <a:pt x="23" y="124"/>
                    <a:pt x="15" y="102"/>
                    <a:pt x="15" y="83"/>
                  </a:cubicBezTo>
                  <a:moveTo>
                    <a:pt x="140" y="31"/>
                  </a:moveTo>
                  <a:cubicBezTo>
                    <a:pt x="125" y="31"/>
                    <a:pt x="108" y="41"/>
                    <a:pt x="108" y="58"/>
                  </a:cubicBezTo>
                  <a:cubicBezTo>
                    <a:pt x="108" y="71"/>
                    <a:pt x="116" y="77"/>
                    <a:pt x="126" y="81"/>
                  </a:cubicBezTo>
                  <a:cubicBezTo>
                    <a:pt x="150" y="91"/>
                    <a:pt x="150" y="91"/>
                    <a:pt x="150" y="91"/>
                  </a:cubicBezTo>
                  <a:cubicBezTo>
                    <a:pt x="158" y="94"/>
                    <a:pt x="164" y="98"/>
                    <a:pt x="164" y="107"/>
                  </a:cubicBezTo>
                  <a:cubicBezTo>
                    <a:pt x="164" y="116"/>
                    <a:pt x="155" y="124"/>
                    <a:pt x="142" y="124"/>
                  </a:cubicBezTo>
                  <a:cubicBezTo>
                    <a:pt x="124" y="124"/>
                    <a:pt x="118" y="110"/>
                    <a:pt x="111" y="110"/>
                  </a:cubicBezTo>
                  <a:cubicBezTo>
                    <a:pt x="108" y="110"/>
                    <a:pt x="105" y="114"/>
                    <a:pt x="105" y="116"/>
                  </a:cubicBezTo>
                  <a:cubicBezTo>
                    <a:pt x="105" y="123"/>
                    <a:pt x="119" y="136"/>
                    <a:pt x="142" y="136"/>
                  </a:cubicBezTo>
                  <a:cubicBezTo>
                    <a:pt x="163" y="136"/>
                    <a:pt x="179" y="124"/>
                    <a:pt x="179" y="106"/>
                  </a:cubicBezTo>
                  <a:cubicBezTo>
                    <a:pt x="179" y="90"/>
                    <a:pt x="168" y="83"/>
                    <a:pt x="154" y="78"/>
                  </a:cubicBezTo>
                  <a:cubicBezTo>
                    <a:pt x="133" y="69"/>
                    <a:pt x="133" y="69"/>
                    <a:pt x="133" y="69"/>
                  </a:cubicBezTo>
                  <a:cubicBezTo>
                    <a:pt x="126" y="66"/>
                    <a:pt x="123" y="62"/>
                    <a:pt x="123" y="57"/>
                  </a:cubicBezTo>
                  <a:cubicBezTo>
                    <a:pt x="123" y="47"/>
                    <a:pt x="134" y="43"/>
                    <a:pt x="143" y="43"/>
                  </a:cubicBezTo>
                  <a:cubicBezTo>
                    <a:pt x="157" y="43"/>
                    <a:pt x="164" y="54"/>
                    <a:pt x="170" y="54"/>
                  </a:cubicBezTo>
                  <a:cubicBezTo>
                    <a:pt x="175" y="54"/>
                    <a:pt x="177" y="50"/>
                    <a:pt x="177" y="47"/>
                  </a:cubicBezTo>
                  <a:cubicBezTo>
                    <a:pt x="177" y="39"/>
                    <a:pt x="160" y="31"/>
                    <a:pt x="140" y="31"/>
                  </a:cubicBezTo>
                  <a:moveTo>
                    <a:pt x="226" y="31"/>
                  </a:moveTo>
                  <a:cubicBezTo>
                    <a:pt x="210" y="31"/>
                    <a:pt x="194" y="41"/>
                    <a:pt x="194" y="58"/>
                  </a:cubicBezTo>
                  <a:cubicBezTo>
                    <a:pt x="194" y="71"/>
                    <a:pt x="201" y="77"/>
                    <a:pt x="212" y="81"/>
                  </a:cubicBezTo>
                  <a:cubicBezTo>
                    <a:pt x="236" y="91"/>
                    <a:pt x="236" y="91"/>
                    <a:pt x="236" y="91"/>
                  </a:cubicBezTo>
                  <a:cubicBezTo>
                    <a:pt x="243" y="94"/>
                    <a:pt x="250" y="98"/>
                    <a:pt x="250" y="107"/>
                  </a:cubicBezTo>
                  <a:cubicBezTo>
                    <a:pt x="250" y="116"/>
                    <a:pt x="241" y="124"/>
                    <a:pt x="228" y="124"/>
                  </a:cubicBezTo>
                  <a:cubicBezTo>
                    <a:pt x="210" y="124"/>
                    <a:pt x="203" y="110"/>
                    <a:pt x="197" y="110"/>
                  </a:cubicBezTo>
                  <a:cubicBezTo>
                    <a:pt x="193" y="110"/>
                    <a:pt x="190" y="114"/>
                    <a:pt x="190" y="116"/>
                  </a:cubicBezTo>
                  <a:cubicBezTo>
                    <a:pt x="190" y="123"/>
                    <a:pt x="205" y="136"/>
                    <a:pt x="227" y="136"/>
                  </a:cubicBezTo>
                  <a:cubicBezTo>
                    <a:pt x="249" y="136"/>
                    <a:pt x="265" y="124"/>
                    <a:pt x="265" y="106"/>
                  </a:cubicBezTo>
                  <a:cubicBezTo>
                    <a:pt x="265" y="90"/>
                    <a:pt x="253" y="83"/>
                    <a:pt x="239" y="78"/>
                  </a:cubicBezTo>
                  <a:cubicBezTo>
                    <a:pt x="218" y="69"/>
                    <a:pt x="218" y="69"/>
                    <a:pt x="218" y="69"/>
                  </a:cubicBezTo>
                  <a:cubicBezTo>
                    <a:pt x="211" y="66"/>
                    <a:pt x="209" y="62"/>
                    <a:pt x="209" y="57"/>
                  </a:cubicBezTo>
                  <a:cubicBezTo>
                    <a:pt x="209" y="47"/>
                    <a:pt x="219" y="43"/>
                    <a:pt x="229" y="43"/>
                  </a:cubicBezTo>
                  <a:cubicBezTo>
                    <a:pt x="243" y="43"/>
                    <a:pt x="250" y="54"/>
                    <a:pt x="255" y="54"/>
                  </a:cubicBezTo>
                  <a:cubicBezTo>
                    <a:pt x="261" y="54"/>
                    <a:pt x="262" y="50"/>
                    <a:pt x="262" y="47"/>
                  </a:cubicBezTo>
                  <a:cubicBezTo>
                    <a:pt x="263" y="39"/>
                    <a:pt x="246" y="31"/>
                    <a:pt x="226" y="31"/>
                  </a:cubicBezTo>
                  <a:moveTo>
                    <a:pt x="357" y="90"/>
                  </a:moveTo>
                  <a:cubicBezTo>
                    <a:pt x="365" y="90"/>
                    <a:pt x="366" y="85"/>
                    <a:pt x="366" y="81"/>
                  </a:cubicBezTo>
                  <a:cubicBezTo>
                    <a:pt x="366" y="55"/>
                    <a:pt x="352" y="31"/>
                    <a:pt x="323" y="31"/>
                  </a:cubicBezTo>
                  <a:cubicBezTo>
                    <a:pt x="294" y="31"/>
                    <a:pt x="278" y="58"/>
                    <a:pt x="278" y="83"/>
                  </a:cubicBezTo>
                  <a:cubicBezTo>
                    <a:pt x="278" y="109"/>
                    <a:pt x="292" y="136"/>
                    <a:pt x="325" y="136"/>
                  </a:cubicBezTo>
                  <a:cubicBezTo>
                    <a:pt x="349" y="136"/>
                    <a:pt x="365" y="121"/>
                    <a:pt x="365" y="115"/>
                  </a:cubicBezTo>
                  <a:cubicBezTo>
                    <a:pt x="365" y="110"/>
                    <a:pt x="362" y="108"/>
                    <a:pt x="358" y="108"/>
                  </a:cubicBezTo>
                  <a:cubicBezTo>
                    <a:pt x="352" y="108"/>
                    <a:pt x="346" y="124"/>
                    <a:pt x="324" y="124"/>
                  </a:cubicBezTo>
                  <a:cubicBezTo>
                    <a:pt x="306" y="124"/>
                    <a:pt x="294" y="107"/>
                    <a:pt x="293" y="90"/>
                  </a:cubicBezTo>
                  <a:lnTo>
                    <a:pt x="357" y="90"/>
                  </a:lnTo>
                  <a:close/>
                  <a:moveTo>
                    <a:pt x="293" y="78"/>
                  </a:moveTo>
                  <a:cubicBezTo>
                    <a:pt x="294" y="61"/>
                    <a:pt x="304" y="43"/>
                    <a:pt x="322" y="43"/>
                  </a:cubicBezTo>
                  <a:cubicBezTo>
                    <a:pt x="341" y="43"/>
                    <a:pt x="351" y="61"/>
                    <a:pt x="351" y="78"/>
                  </a:cubicBezTo>
                  <a:lnTo>
                    <a:pt x="293" y="78"/>
                  </a:lnTo>
                  <a:close/>
                  <a:moveTo>
                    <a:pt x="401" y="44"/>
                  </a:moveTo>
                  <a:cubicBezTo>
                    <a:pt x="410" y="44"/>
                    <a:pt x="410" y="44"/>
                    <a:pt x="410" y="44"/>
                  </a:cubicBezTo>
                  <a:cubicBezTo>
                    <a:pt x="415" y="44"/>
                    <a:pt x="416" y="40"/>
                    <a:pt x="416" y="38"/>
                  </a:cubicBezTo>
                  <a:cubicBezTo>
                    <a:pt x="416" y="36"/>
                    <a:pt x="415" y="32"/>
                    <a:pt x="410" y="32"/>
                  </a:cubicBezTo>
                  <a:cubicBezTo>
                    <a:pt x="401" y="32"/>
                    <a:pt x="401" y="32"/>
                    <a:pt x="401" y="32"/>
                  </a:cubicBezTo>
                  <a:cubicBezTo>
                    <a:pt x="401" y="10"/>
                    <a:pt x="401" y="10"/>
                    <a:pt x="401" y="10"/>
                  </a:cubicBezTo>
                  <a:cubicBezTo>
                    <a:pt x="401" y="4"/>
                    <a:pt x="399" y="0"/>
                    <a:pt x="394" y="0"/>
                  </a:cubicBezTo>
                  <a:cubicBezTo>
                    <a:pt x="390" y="0"/>
                    <a:pt x="387" y="4"/>
                    <a:pt x="387" y="10"/>
                  </a:cubicBezTo>
                  <a:cubicBezTo>
                    <a:pt x="387" y="32"/>
                    <a:pt x="387" y="32"/>
                    <a:pt x="387" y="32"/>
                  </a:cubicBezTo>
                  <a:cubicBezTo>
                    <a:pt x="378" y="32"/>
                    <a:pt x="378" y="32"/>
                    <a:pt x="378" y="32"/>
                  </a:cubicBezTo>
                  <a:cubicBezTo>
                    <a:pt x="374" y="32"/>
                    <a:pt x="372" y="36"/>
                    <a:pt x="372" y="38"/>
                  </a:cubicBezTo>
                  <a:cubicBezTo>
                    <a:pt x="372" y="40"/>
                    <a:pt x="374" y="44"/>
                    <a:pt x="378" y="44"/>
                  </a:cubicBezTo>
                  <a:cubicBezTo>
                    <a:pt x="387" y="44"/>
                    <a:pt x="387" y="44"/>
                    <a:pt x="387" y="44"/>
                  </a:cubicBezTo>
                  <a:cubicBezTo>
                    <a:pt x="387" y="127"/>
                    <a:pt x="387" y="127"/>
                    <a:pt x="387" y="127"/>
                  </a:cubicBezTo>
                  <a:cubicBezTo>
                    <a:pt x="387" y="133"/>
                    <a:pt x="390" y="136"/>
                    <a:pt x="394" y="136"/>
                  </a:cubicBezTo>
                  <a:cubicBezTo>
                    <a:pt x="399" y="136"/>
                    <a:pt x="401" y="133"/>
                    <a:pt x="401" y="127"/>
                  </a:cubicBezTo>
                  <a:lnTo>
                    <a:pt x="401" y="44"/>
                  </a:lnTo>
                  <a:close/>
                  <a:moveTo>
                    <a:pt x="551" y="70"/>
                  </a:moveTo>
                  <a:cubicBezTo>
                    <a:pt x="551" y="53"/>
                    <a:pt x="563" y="44"/>
                    <a:pt x="574" y="44"/>
                  </a:cubicBezTo>
                  <a:cubicBezTo>
                    <a:pt x="585" y="44"/>
                    <a:pt x="597" y="48"/>
                    <a:pt x="597" y="70"/>
                  </a:cubicBezTo>
                  <a:cubicBezTo>
                    <a:pt x="597" y="127"/>
                    <a:pt x="597" y="127"/>
                    <a:pt x="597" y="127"/>
                  </a:cubicBezTo>
                  <a:cubicBezTo>
                    <a:pt x="597" y="133"/>
                    <a:pt x="600" y="136"/>
                    <a:pt x="604" y="136"/>
                  </a:cubicBezTo>
                  <a:cubicBezTo>
                    <a:pt x="609" y="136"/>
                    <a:pt x="611" y="133"/>
                    <a:pt x="611" y="127"/>
                  </a:cubicBezTo>
                  <a:cubicBezTo>
                    <a:pt x="611" y="68"/>
                    <a:pt x="611" y="68"/>
                    <a:pt x="611" y="68"/>
                  </a:cubicBezTo>
                  <a:cubicBezTo>
                    <a:pt x="611" y="43"/>
                    <a:pt x="593" y="31"/>
                    <a:pt x="574" y="31"/>
                  </a:cubicBezTo>
                  <a:cubicBezTo>
                    <a:pt x="563" y="31"/>
                    <a:pt x="551" y="37"/>
                    <a:pt x="544" y="49"/>
                  </a:cubicBezTo>
                  <a:cubicBezTo>
                    <a:pt x="540" y="38"/>
                    <a:pt x="529" y="31"/>
                    <a:pt x="517" y="31"/>
                  </a:cubicBezTo>
                  <a:cubicBezTo>
                    <a:pt x="504" y="31"/>
                    <a:pt x="496" y="37"/>
                    <a:pt x="491" y="45"/>
                  </a:cubicBezTo>
                  <a:cubicBezTo>
                    <a:pt x="490" y="45"/>
                    <a:pt x="490" y="45"/>
                    <a:pt x="490" y="45"/>
                  </a:cubicBezTo>
                  <a:cubicBezTo>
                    <a:pt x="490" y="40"/>
                    <a:pt x="490" y="40"/>
                    <a:pt x="490" y="40"/>
                  </a:cubicBezTo>
                  <a:cubicBezTo>
                    <a:pt x="490" y="34"/>
                    <a:pt x="488" y="31"/>
                    <a:pt x="483" y="31"/>
                  </a:cubicBezTo>
                  <a:cubicBezTo>
                    <a:pt x="479" y="31"/>
                    <a:pt x="476" y="34"/>
                    <a:pt x="476" y="40"/>
                  </a:cubicBezTo>
                  <a:cubicBezTo>
                    <a:pt x="476" y="127"/>
                    <a:pt x="476" y="127"/>
                    <a:pt x="476" y="127"/>
                  </a:cubicBezTo>
                  <a:cubicBezTo>
                    <a:pt x="476" y="133"/>
                    <a:pt x="479" y="136"/>
                    <a:pt x="483" y="136"/>
                  </a:cubicBezTo>
                  <a:cubicBezTo>
                    <a:pt x="488" y="136"/>
                    <a:pt x="490" y="133"/>
                    <a:pt x="490" y="127"/>
                  </a:cubicBezTo>
                  <a:cubicBezTo>
                    <a:pt x="490" y="70"/>
                    <a:pt x="490" y="70"/>
                    <a:pt x="490" y="70"/>
                  </a:cubicBezTo>
                  <a:cubicBezTo>
                    <a:pt x="490" y="53"/>
                    <a:pt x="502" y="44"/>
                    <a:pt x="514" y="44"/>
                  </a:cubicBezTo>
                  <a:cubicBezTo>
                    <a:pt x="524" y="44"/>
                    <a:pt x="537" y="48"/>
                    <a:pt x="537" y="70"/>
                  </a:cubicBezTo>
                  <a:cubicBezTo>
                    <a:pt x="537" y="127"/>
                    <a:pt x="537" y="127"/>
                    <a:pt x="537" y="127"/>
                  </a:cubicBezTo>
                  <a:cubicBezTo>
                    <a:pt x="537" y="133"/>
                    <a:pt x="539" y="136"/>
                    <a:pt x="544" y="136"/>
                  </a:cubicBezTo>
                  <a:cubicBezTo>
                    <a:pt x="548" y="136"/>
                    <a:pt x="551" y="133"/>
                    <a:pt x="551" y="127"/>
                  </a:cubicBezTo>
                  <a:lnTo>
                    <a:pt x="551" y="70"/>
                  </a:lnTo>
                  <a:close/>
                  <a:moveTo>
                    <a:pt x="705" y="46"/>
                  </a:moveTo>
                  <a:cubicBezTo>
                    <a:pt x="704" y="46"/>
                    <a:pt x="704" y="46"/>
                    <a:pt x="704" y="46"/>
                  </a:cubicBezTo>
                  <a:cubicBezTo>
                    <a:pt x="696" y="36"/>
                    <a:pt x="687" y="31"/>
                    <a:pt x="675" y="31"/>
                  </a:cubicBezTo>
                  <a:cubicBezTo>
                    <a:pt x="646" y="31"/>
                    <a:pt x="631" y="58"/>
                    <a:pt x="631" y="83"/>
                  </a:cubicBezTo>
                  <a:cubicBezTo>
                    <a:pt x="631" y="112"/>
                    <a:pt x="646" y="136"/>
                    <a:pt x="676" y="136"/>
                  </a:cubicBezTo>
                  <a:cubicBezTo>
                    <a:pt x="688" y="136"/>
                    <a:pt x="698" y="131"/>
                    <a:pt x="704" y="121"/>
                  </a:cubicBezTo>
                  <a:cubicBezTo>
                    <a:pt x="705" y="121"/>
                    <a:pt x="705" y="121"/>
                    <a:pt x="705" y="121"/>
                  </a:cubicBezTo>
                  <a:cubicBezTo>
                    <a:pt x="705" y="127"/>
                    <a:pt x="705" y="127"/>
                    <a:pt x="705" y="127"/>
                  </a:cubicBezTo>
                  <a:cubicBezTo>
                    <a:pt x="705" y="133"/>
                    <a:pt x="707" y="136"/>
                    <a:pt x="712" y="136"/>
                  </a:cubicBezTo>
                  <a:cubicBezTo>
                    <a:pt x="716" y="136"/>
                    <a:pt x="718" y="133"/>
                    <a:pt x="718" y="127"/>
                  </a:cubicBezTo>
                  <a:cubicBezTo>
                    <a:pt x="718" y="40"/>
                    <a:pt x="718" y="40"/>
                    <a:pt x="718" y="40"/>
                  </a:cubicBezTo>
                  <a:cubicBezTo>
                    <a:pt x="718" y="34"/>
                    <a:pt x="716" y="31"/>
                    <a:pt x="712" y="31"/>
                  </a:cubicBezTo>
                  <a:cubicBezTo>
                    <a:pt x="707" y="31"/>
                    <a:pt x="705" y="34"/>
                    <a:pt x="705" y="40"/>
                  </a:cubicBezTo>
                  <a:lnTo>
                    <a:pt x="705" y="46"/>
                  </a:lnTo>
                  <a:close/>
                  <a:moveTo>
                    <a:pt x="647" y="83"/>
                  </a:moveTo>
                  <a:cubicBezTo>
                    <a:pt x="647" y="65"/>
                    <a:pt x="655" y="43"/>
                    <a:pt x="676" y="43"/>
                  </a:cubicBezTo>
                  <a:cubicBezTo>
                    <a:pt x="697" y="43"/>
                    <a:pt x="705" y="65"/>
                    <a:pt x="705" y="83"/>
                  </a:cubicBezTo>
                  <a:cubicBezTo>
                    <a:pt x="705" y="102"/>
                    <a:pt x="697" y="124"/>
                    <a:pt x="676" y="124"/>
                  </a:cubicBezTo>
                  <a:cubicBezTo>
                    <a:pt x="654" y="124"/>
                    <a:pt x="647" y="102"/>
                    <a:pt x="647" y="83"/>
                  </a:cubicBezTo>
                  <a:moveTo>
                    <a:pt x="758" y="70"/>
                  </a:moveTo>
                  <a:cubicBezTo>
                    <a:pt x="758" y="53"/>
                    <a:pt x="770" y="44"/>
                    <a:pt x="783" y="44"/>
                  </a:cubicBezTo>
                  <a:cubicBezTo>
                    <a:pt x="798" y="44"/>
                    <a:pt x="808" y="53"/>
                    <a:pt x="808" y="67"/>
                  </a:cubicBezTo>
                  <a:cubicBezTo>
                    <a:pt x="808" y="127"/>
                    <a:pt x="808" y="127"/>
                    <a:pt x="808" y="127"/>
                  </a:cubicBezTo>
                  <a:cubicBezTo>
                    <a:pt x="808" y="133"/>
                    <a:pt x="810" y="136"/>
                    <a:pt x="815" y="136"/>
                  </a:cubicBezTo>
                  <a:cubicBezTo>
                    <a:pt x="819" y="136"/>
                    <a:pt x="822" y="133"/>
                    <a:pt x="822" y="127"/>
                  </a:cubicBezTo>
                  <a:cubicBezTo>
                    <a:pt x="822" y="68"/>
                    <a:pt x="822" y="68"/>
                    <a:pt x="822" y="68"/>
                  </a:cubicBezTo>
                  <a:cubicBezTo>
                    <a:pt x="822" y="43"/>
                    <a:pt x="803" y="31"/>
                    <a:pt x="785" y="31"/>
                  </a:cubicBezTo>
                  <a:cubicBezTo>
                    <a:pt x="772" y="31"/>
                    <a:pt x="763" y="37"/>
                    <a:pt x="758" y="45"/>
                  </a:cubicBezTo>
                  <a:cubicBezTo>
                    <a:pt x="758" y="45"/>
                    <a:pt x="758" y="45"/>
                    <a:pt x="758" y="45"/>
                  </a:cubicBezTo>
                  <a:cubicBezTo>
                    <a:pt x="758" y="40"/>
                    <a:pt x="758" y="40"/>
                    <a:pt x="758" y="40"/>
                  </a:cubicBezTo>
                  <a:cubicBezTo>
                    <a:pt x="758" y="34"/>
                    <a:pt x="755" y="31"/>
                    <a:pt x="751" y="31"/>
                  </a:cubicBezTo>
                  <a:cubicBezTo>
                    <a:pt x="746" y="31"/>
                    <a:pt x="744" y="34"/>
                    <a:pt x="744" y="40"/>
                  </a:cubicBezTo>
                  <a:cubicBezTo>
                    <a:pt x="744" y="127"/>
                    <a:pt x="744" y="127"/>
                    <a:pt x="744" y="127"/>
                  </a:cubicBezTo>
                  <a:cubicBezTo>
                    <a:pt x="744" y="133"/>
                    <a:pt x="746" y="136"/>
                    <a:pt x="751" y="136"/>
                  </a:cubicBezTo>
                  <a:cubicBezTo>
                    <a:pt x="755" y="136"/>
                    <a:pt x="758" y="133"/>
                    <a:pt x="758" y="127"/>
                  </a:cubicBezTo>
                  <a:lnTo>
                    <a:pt x="758" y="70"/>
                  </a:lnTo>
                  <a:close/>
                  <a:moveTo>
                    <a:pt x="915" y="46"/>
                  </a:moveTo>
                  <a:cubicBezTo>
                    <a:pt x="915" y="46"/>
                    <a:pt x="915" y="46"/>
                    <a:pt x="915" y="46"/>
                  </a:cubicBezTo>
                  <a:cubicBezTo>
                    <a:pt x="907" y="36"/>
                    <a:pt x="898" y="31"/>
                    <a:pt x="886" y="31"/>
                  </a:cubicBezTo>
                  <a:cubicBezTo>
                    <a:pt x="856" y="31"/>
                    <a:pt x="842" y="58"/>
                    <a:pt x="842" y="83"/>
                  </a:cubicBezTo>
                  <a:cubicBezTo>
                    <a:pt x="842" y="112"/>
                    <a:pt x="857" y="136"/>
                    <a:pt x="886" y="136"/>
                  </a:cubicBezTo>
                  <a:cubicBezTo>
                    <a:pt x="898" y="136"/>
                    <a:pt x="908" y="131"/>
                    <a:pt x="915" y="121"/>
                  </a:cubicBezTo>
                  <a:cubicBezTo>
                    <a:pt x="915" y="121"/>
                    <a:pt x="915" y="121"/>
                    <a:pt x="915" y="121"/>
                  </a:cubicBezTo>
                  <a:cubicBezTo>
                    <a:pt x="915" y="127"/>
                    <a:pt x="915" y="127"/>
                    <a:pt x="915" y="127"/>
                  </a:cubicBezTo>
                  <a:cubicBezTo>
                    <a:pt x="915" y="133"/>
                    <a:pt x="918" y="136"/>
                    <a:pt x="922" y="136"/>
                  </a:cubicBezTo>
                  <a:cubicBezTo>
                    <a:pt x="927" y="136"/>
                    <a:pt x="929" y="133"/>
                    <a:pt x="929" y="127"/>
                  </a:cubicBezTo>
                  <a:cubicBezTo>
                    <a:pt x="929" y="40"/>
                    <a:pt x="929" y="40"/>
                    <a:pt x="929" y="40"/>
                  </a:cubicBezTo>
                  <a:cubicBezTo>
                    <a:pt x="929" y="34"/>
                    <a:pt x="927" y="31"/>
                    <a:pt x="922" y="31"/>
                  </a:cubicBezTo>
                  <a:cubicBezTo>
                    <a:pt x="918" y="31"/>
                    <a:pt x="915" y="34"/>
                    <a:pt x="915" y="40"/>
                  </a:cubicBezTo>
                  <a:lnTo>
                    <a:pt x="915" y="46"/>
                  </a:lnTo>
                  <a:close/>
                  <a:moveTo>
                    <a:pt x="857" y="83"/>
                  </a:moveTo>
                  <a:cubicBezTo>
                    <a:pt x="857" y="65"/>
                    <a:pt x="865" y="43"/>
                    <a:pt x="886" y="43"/>
                  </a:cubicBezTo>
                  <a:cubicBezTo>
                    <a:pt x="908" y="43"/>
                    <a:pt x="915" y="65"/>
                    <a:pt x="915" y="83"/>
                  </a:cubicBezTo>
                  <a:cubicBezTo>
                    <a:pt x="915" y="102"/>
                    <a:pt x="908" y="124"/>
                    <a:pt x="886" y="124"/>
                  </a:cubicBezTo>
                  <a:cubicBezTo>
                    <a:pt x="865" y="124"/>
                    <a:pt x="857" y="102"/>
                    <a:pt x="857" y="83"/>
                  </a:cubicBezTo>
                  <a:moveTo>
                    <a:pt x="1022" y="46"/>
                  </a:moveTo>
                  <a:cubicBezTo>
                    <a:pt x="1022" y="46"/>
                    <a:pt x="1022" y="46"/>
                    <a:pt x="1022" y="46"/>
                  </a:cubicBezTo>
                  <a:cubicBezTo>
                    <a:pt x="1016" y="38"/>
                    <a:pt x="1005" y="31"/>
                    <a:pt x="993" y="31"/>
                  </a:cubicBezTo>
                  <a:cubicBezTo>
                    <a:pt x="963" y="31"/>
                    <a:pt x="949" y="58"/>
                    <a:pt x="949" y="83"/>
                  </a:cubicBezTo>
                  <a:cubicBezTo>
                    <a:pt x="949" y="112"/>
                    <a:pt x="964" y="136"/>
                    <a:pt x="993" y="136"/>
                  </a:cubicBezTo>
                  <a:cubicBezTo>
                    <a:pt x="1006" y="136"/>
                    <a:pt x="1016" y="131"/>
                    <a:pt x="1022" y="120"/>
                  </a:cubicBezTo>
                  <a:cubicBezTo>
                    <a:pt x="1022" y="120"/>
                    <a:pt x="1022" y="120"/>
                    <a:pt x="1022" y="120"/>
                  </a:cubicBezTo>
                  <a:cubicBezTo>
                    <a:pt x="1022" y="131"/>
                    <a:pt x="1022" y="131"/>
                    <a:pt x="1022" y="131"/>
                  </a:cubicBezTo>
                  <a:cubicBezTo>
                    <a:pt x="1022" y="154"/>
                    <a:pt x="1007" y="164"/>
                    <a:pt x="990" y="164"/>
                  </a:cubicBezTo>
                  <a:cubicBezTo>
                    <a:pt x="974" y="164"/>
                    <a:pt x="965" y="151"/>
                    <a:pt x="959" y="151"/>
                  </a:cubicBezTo>
                  <a:cubicBezTo>
                    <a:pt x="954" y="151"/>
                    <a:pt x="952" y="154"/>
                    <a:pt x="952" y="158"/>
                  </a:cubicBezTo>
                  <a:cubicBezTo>
                    <a:pt x="952" y="165"/>
                    <a:pt x="971" y="176"/>
                    <a:pt x="992" y="176"/>
                  </a:cubicBezTo>
                  <a:cubicBezTo>
                    <a:pt x="1014" y="176"/>
                    <a:pt x="1036" y="162"/>
                    <a:pt x="1036" y="130"/>
                  </a:cubicBezTo>
                  <a:cubicBezTo>
                    <a:pt x="1036" y="40"/>
                    <a:pt x="1036" y="40"/>
                    <a:pt x="1036" y="40"/>
                  </a:cubicBezTo>
                  <a:cubicBezTo>
                    <a:pt x="1036" y="34"/>
                    <a:pt x="1034" y="31"/>
                    <a:pt x="1029" y="31"/>
                  </a:cubicBezTo>
                  <a:cubicBezTo>
                    <a:pt x="1025" y="31"/>
                    <a:pt x="1022" y="34"/>
                    <a:pt x="1022" y="40"/>
                  </a:cubicBezTo>
                  <a:lnTo>
                    <a:pt x="1022" y="46"/>
                  </a:lnTo>
                  <a:close/>
                  <a:moveTo>
                    <a:pt x="964" y="83"/>
                  </a:moveTo>
                  <a:cubicBezTo>
                    <a:pt x="964" y="65"/>
                    <a:pt x="972" y="43"/>
                    <a:pt x="993" y="43"/>
                  </a:cubicBezTo>
                  <a:cubicBezTo>
                    <a:pt x="1012" y="43"/>
                    <a:pt x="1023" y="59"/>
                    <a:pt x="1023" y="74"/>
                  </a:cubicBezTo>
                  <a:cubicBezTo>
                    <a:pt x="1023" y="93"/>
                    <a:pt x="1023" y="93"/>
                    <a:pt x="1023" y="93"/>
                  </a:cubicBezTo>
                  <a:cubicBezTo>
                    <a:pt x="1023" y="107"/>
                    <a:pt x="1012" y="124"/>
                    <a:pt x="993" y="124"/>
                  </a:cubicBezTo>
                  <a:cubicBezTo>
                    <a:pt x="972" y="124"/>
                    <a:pt x="964" y="102"/>
                    <a:pt x="964" y="83"/>
                  </a:cubicBezTo>
                  <a:moveTo>
                    <a:pt x="1135" y="90"/>
                  </a:moveTo>
                  <a:cubicBezTo>
                    <a:pt x="1143" y="90"/>
                    <a:pt x="1144" y="85"/>
                    <a:pt x="1144" y="81"/>
                  </a:cubicBezTo>
                  <a:cubicBezTo>
                    <a:pt x="1144" y="55"/>
                    <a:pt x="1130" y="31"/>
                    <a:pt x="1101" y="31"/>
                  </a:cubicBezTo>
                  <a:cubicBezTo>
                    <a:pt x="1072" y="31"/>
                    <a:pt x="1057" y="58"/>
                    <a:pt x="1057" y="83"/>
                  </a:cubicBezTo>
                  <a:cubicBezTo>
                    <a:pt x="1057" y="109"/>
                    <a:pt x="1070" y="136"/>
                    <a:pt x="1103" y="136"/>
                  </a:cubicBezTo>
                  <a:cubicBezTo>
                    <a:pt x="1127" y="136"/>
                    <a:pt x="1143" y="121"/>
                    <a:pt x="1143" y="115"/>
                  </a:cubicBezTo>
                  <a:cubicBezTo>
                    <a:pt x="1143" y="110"/>
                    <a:pt x="1140" y="108"/>
                    <a:pt x="1136" y="108"/>
                  </a:cubicBezTo>
                  <a:cubicBezTo>
                    <a:pt x="1130" y="108"/>
                    <a:pt x="1124" y="124"/>
                    <a:pt x="1102" y="124"/>
                  </a:cubicBezTo>
                  <a:cubicBezTo>
                    <a:pt x="1084" y="124"/>
                    <a:pt x="1072" y="107"/>
                    <a:pt x="1072" y="90"/>
                  </a:cubicBezTo>
                  <a:lnTo>
                    <a:pt x="1135" y="90"/>
                  </a:lnTo>
                  <a:close/>
                  <a:moveTo>
                    <a:pt x="1072" y="78"/>
                  </a:moveTo>
                  <a:cubicBezTo>
                    <a:pt x="1072" y="61"/>
                    <a:pt x="1082" y="43"/>
                    <a:pt x="1100" y="43"/>
                  </a:cubicBezTo>
                  <a:cubicBezTo>
                    <a:pt x="1119" y="43"/>
                    <a:pt x="1129" y="61"/>
                    <a:pt x="1129" y="78"/>
                  </a:cubicBezTo>
                  <a:lnTo>
                    <a:pt x="1072" y="78"/>
                  </a:lnTo>
                  <a:close/>
                  <a:moveTo>
                    <a:pt x="1236" y="70"/>
                  </a:moveTo>
                  <a:cubicBezTo>
                    <a:pt x="1236" y="53"/>
                    <a:pt x="1249" y="44"/>
                    <a:pt x="1260" y="44"/>
                  </a:cubicBezTo>
                  <a:cubicBezTo>
                    <a:pt x="1271" y="44"/>
                    <a:pt x="1283" y="48"/>
                    <a:pt x="1283" y="70"/>
                  </a:cubicBezTo>
                  <a:cubicBezTo>
                    <a:pt x="1283" y="127"/>
                    <a:pt x="1283" y="127"/>
                    <a:pt x="1283" y="127"/>
                  </a:cubicBezTo>
                  <a:cubicBezTo>
                    <a:pt x="1283" y="133"/>
                    <a:pt x="1285" y="136"/>
                    <a:pt x="1290" y="136"/>
                  </a:cubicBezTo>
                  <a:cubicBezTo>
                    <a:pt x="1294" y="136"/>
                    <a:pt x="1297" y="133"/>
                    <a:pt x="1297" y="127"/>
                  </a:cubicBezTo>
                  <a:cubicBezTo>
                    <a:pt x="1297" y="68"/>
                    <a:pt x="1297" y="68"/>
                    <a:pt x="1297" y="68"/>
                  </a:cubicBezTo>
                  <a:cubicBezTo>
                    <a:pt x="1297" y="43"/>
                    <a:pt x="1278" y="31"/>
                    <a:pt x="1260" y="31"/>
                  </a:cubicBezTo>
                  <a:cubicBezTo>
                    <a:pt x="1249" y="31"/>
                    <a:pt x="1237" y="37"/>
                    <a:pt x="1230" y="49"/>
                  </a:cubicBezTo>
                  <a:cubicBezTo>
                    <a:pt x="1225" y="38"/>
                    <a:pt x="1215" y="31"/>
                    <a:pt x="1203" y="31"/>
                  </a:cubicBezTo>
                  <a:cubicBezTo>
                    <a:pt x="1190" y="31"/>
                    <a:pt x="1181" y="37"/>
                    <a:pt x="1176" y="45"/>
                  </a:cubicBezTo>
                  <a:cubicBezTo>
                    <a:pt x="1176" y="45"/>
                    <a:pt x="1176" y="45"/>
                    <a:pt x="1176" y="45"/>
                  </a:cubicBezTo>
                  <a:cubicBezTo>
                    <a:pt x="1176" y="40"/>
                    <a:pt x="1176" y="40"/>
                    <a:pt x="1176" y="40"/>
                  </a:cubicBezTo>
                  <a:cubicBezTo>
                    <a:pt x="1176" y="34"/>
                    <a:pt x="1173" y="31"/>
                    <a:pt x="1169" y="31"/>
                  </a:cubicBezTo>
                  <a:cubicBezTo>
                    <a:pt x="1164" y="31"/>
                    <a:pt x="1162" y="34"/>
                    <a:pt x="1162" y="40"/>
                  </a:cubicBezTo>
                  <a:cubicBezTo>
                    <a:pt x="1162" y="127"/>
                    <a:pt x="1162" y="127"/>
                    <a:pt x="1162" y="127"/>
                  </a:cubicBezTo>
                  <a:cubicBezTo>
                    <a:pt x="1162" y="133"/>
                    <a:pt x="1164" y="136"/>
                    <a:pt x="1169" y="136"/>
                  </a:cubicBezTo>
                  <a:cubicBezTo>
                    <a:pt x="1173" y="136"/>
                    <a:pt x="1176" y="133"/>
                    <a:pt x="1176" y="127"/>
                  </a:cubicBezTo>
                  <a:cubicBezTo>
                    <a:pt x="1176" y="70"/>
                    <a:pt x="1176" y="70"/>
                    <a:pt x="1176" y="70"/>
                  </a:cubicBezTo>
                  <a:cubicBezTo>
                    <a:pt x="1176" y="53"/>
                    <a:pt x="1188" y="44"/>
                    <a:pt x="1199" y="44"/>
                  </a:cubicBezTo>
                  <a:cubicBezTo>
                    <a:pt x="1210" y="44"/>
                    <a:pt x="1222" y="48"/>
                    <a:pt x="1222" y="70"/>
                  </a:cubicBezTo>
                  <a:cubicBezTo>
                    <a:pt x="1222" y="127"/>
                    <a:pt x="1222" y="127"/>
                    <a:pt x="1222" y="127"/>
                  </a:cubicBezTo>
                  <a:cubicBezTo>
                    <a:pt x="1222" y="133"/>
                    <a:pt x="1225" y="136"/>
                    <a:pt x="1229" y="136"/>
                  </a:cubicBezTo>
                  <a:cubicBezTo>
                    <a:pt x="1234" y="136"/>
                    <a:pt x="1236" y="133"/>
                    <a:pt x="1236" y="127"/>
                  </a:cubicBezTo>
                  <a:lnTo>
                    <a:pt x="1236" y="70"/>
                  </a:lnTo>
                  <a:close/>
                  <a:moveTo>
                    <a:pt x="1395" y="90"/>
                  </a:moveTo>
                  <a:cubicBezTo>
                    <a:pt x="1404" y="90"/>
                    <a:pt x="1405" y="85"/>
                    <a:pt x="1405" y="81"/>
                  </a:cubicBezTo>
                  <a:cubicBezTo>
                    <a:pt x="1405" y="55"/>
                    <a:pt x="1390" y="31"/>
                    <a:pt x="1361" y="31"/>
                  </a:cubicBezTo>
                  <a:cubicBezTo>
                    <a:pt x="1332" y="31"/>
                    <a:pt x="1317" y="58"/>
                    <a:pt x="1317" y="83"/>
                  </a:cubicBezTo>
                  <a:cubicBezTo>
                    <a:pt x="1317" y="109"/>
                    <a:pt x="1331" y="136"/>
                    <a:pt x="1363" y="136"/>
                  </a:cubicBezTo>
                  <a:cubicBezTo>
                    <a:pt x="1387" y="136"/>
                    <a:pt x="1403" y="121"/>
                    <a:pt x="1403" y="115"/>
                  </a:cubicBezTo>
                  <a:cubicBezTo>
                    <a:pt x="1403" y="110"/>
                    <a:pt x="1401" y="108"/>
                    <a:pt x="1397" y="108"/>
                  </a:cubicBezTo>
                  <a:cubicBezTo>
                    <a:pt x="1390" y="108"/>
                    <a:pt x="1384" y="124"/>
                    <a:pt x="1362" y="124"/>
                  </a:cubicBezTo>
                  <a:cubicBezTo>
                    <a:pt x="1345" y="124"/>
                    <a:pt x="1333" y="107"/>
                    <a:pt x="1332" y="90"/>
                  </a:cubicBezTo>
                  <a:lnTo>
                    <a:pt x="1395" y="90"/>
                  </a:lnTo>
                  <a:close/>
                  <a:moveTo>
                    <a:pt x="1332" y="78"/>
                  </a:moveTo>
                  <a:cubicBezTo>
                    <a:pt x="1333" y="61"/>
                    <a:pt x="1342" y="43"/>
                    <a:pt x="1361" y="43"/>
                  </a:cubicBezTo>
                  <a:cubicBezTo>
                    <a:pt x="1380" y="43"/>
                    <a:pt x="1389" y="61"/>
                    <a:pt x="1390" y="78"/>
                  </a:cubicBezTo>
                  <a:lnTo>
                    <a:pt x="1332" y="78"/>
                  </a:lnTo>
                  <a:close/>
                  <a:moveTo>
                    <a:pt x="1436" y="70"/>
                  </a:moveTo>
                  <a:cubicBezTo>
                    <a:pt x="1436" y="53"/>
                    <a:pt x="1448" y="44"/>
                    <a:pt x="1461" y="44"/>
                  </a:cubicBezTo>
                  <a:cubicBezTo>
                    <a:pt x="1477" y="44"/>
                    <a:pt x="1486" y="53"/>
                    <a:pt x="1486" y="67"/>
                  </a:cubicBezTo>
                  <a:cubicBezTo>
                    <a:pt x="1486" y="127"/>
                    <a:pt x="1486" y="127"/>
                    <a:pt x="1486" y="127"/>
                  </a:cubicBezTo>
                  <a:cubicBezTo>
                    <a:pt x="1486" y="133"/>
                    <a:pt x="1489" y="136"/>
                    <a:pt x="1493" y="136"/>
                  </a:cubicBezTo>
                  <a:cubicBezTo>
                    <a:pt x="1498" y="136"/>
                    <a:pt x="1500" y="133"/>
                    <a:pt x="1500" y="127"/>
                  </a:cubicBezTo>
                  <a:cubicBezTo>
                    <a:pt x="1500" y="68"/>
                    <a:pt x="1500" y="68"/>
                    <a:pt x="1500" y="68"/>
                  </a:cubicBezTo>
                  <a:cubicBezTo>
                    <a:pt x="1500" y="43"/>
                    <a:pt x="1481" y="31"/>
                    <a:pt x="1463" y="31"/>
                  </a:cubicBezTo>
                  <a:cubicBezTo>
                    <a:pt x="1450" y="31"/>
                    <a:pt x="1442" y="37"/>
                    <a:pt x="1437" y="45"/>
                  </a:cubicBezTo>
                  <a:cubicBezTo>
                    <a:pt x="1436" y="45"/>
                    <a:pt x="1436" y="45"/>
                    <a:pt x="1436" y="45"/>
                  </a:cubicBezTo>
                  <a:cubicBezTo>
                    <a:pt x="1436" y="40"/>
                    <a:pt x="1436" y="40"/>
                    <a:pt x="1436" y="40"/>
                  </a:cubicBezTo>
                  <a:cubicBezTo>
                    <a:pt x="1436" y="34"/>
                    <a:pt x="1434" y="31"/>
                    <a:pt x="1429" y="31"/>
                  </a:cubicBezTo>
                  <a:cubicBezTo>
                    <a:pt x="1425" y="31"/>
                    <a:pt x="1422" y="34"/>
                    <a:pt x="1422" y="40"/>
                  </a:cubicBezTo>
                  <a:cubicBezTo>
                    <a:pt x="1422" y="127"/>
                    <a:pt x="1422" y="127"/>
                    <a:pt x="1422" y="127"/>
                  </a:cubicBezTo>
                  <a:cubicBezTo>
                    <a:pt x="1422" y="133"/>
                    <a:pt x="1425" y="136"/>
                    <a:pt x="1429" y="136"/>
                  </a:cubicBezTo>
                  <a:cubicBezTo>
                    <a:pt x="1434" y="136"/>
                    <a:pt x="1436" y="133"/>
                    <a:pt x="1436" y="127"/>
                  </a:cubicBezTo>
                  <a:lnTo>
                    <a:pt x="1436" y="70"/>
                  </a:lnTo>
                  <a:close/>
                  <a:moveTo>
                    <a:pt x="1543" y="44"/>
                  </a:moveTo>
                  <a:cubicBezTo>
                    <a:pt x="1552" y="44"/>
                    <a:pt x="1552" y="44"/>
                    <a:pt x="1552" y="44"/>
                  </a:cubicBezTo>
                  <a:cubicBezTo>
                    <a:pt x="1557" y="44"/>
                    <a:pt x="1558" y="40"/>
                    <a:pt x="1558" y="38"/>
                  </a:cubicBezTo>
                  <a:cubicBezTo>
                    <a:pt x="1558" y="36"/>
                    <a:pt x="1557" y="32"/>
                    <a:pt x="1552" y="32"/>
                  </a:cubicBezTo>
                  <a:cubicBezTo>
                    <a:pt x="1543" y="32"/>
                    <a:pt x="1543" y="32"/>
                    <a:pt x="1543" y="32"/>
                  </a:cubicBezTo>
                  <a:cubicBezTo>
                    <a:pt x="1543" y="10"/>
                    <a:pt x="1543" y="10"/>
                    <a:pt x="1543" y="10"/>
                  </a:cubicBezTo>
                  <a:cubicBezTo>
                    <a:pt x="1543" y="4"/>
                    <a:pt x="1540" y="0"/>
                    <a:pt x="1536" y="0"/>
                  </a:cubicBezTo>
                  <a:cubicBezTo>
                    <a:pt x="1532" y="0"/>
                    <a:pt x="1529" y="4"/>
                    <a:pt x="1529" y="10"/>
                  </a:cubicBezTo>
                  <a:cubicBezTo>
                    <a:pt x="1529" y="32"/>
                    <a:pt x="1529" y="32"/>
                    <a:pt x="1529" y="32"/>
                  </a:cubicBezTo>
                  <a:cubicBezTo>
                    <a:pt x="1520" y="32"/>
                    <a:pt x="1520" y="32"/>
                    <a:pt x="1520" y="32"/>
                  </a:cubicBezTo>
                  <a:cubicBezTo>
                    <a:pt x="1515" y="32"/>
                    <a:pt x="1514" y="36"/>
                    <a:pt x="1514" y="38"/>
                  </a:cubicBezTo>
                  <a:cubicBezTo>
                    <a:pt x="1514" y="40"/>
                    <a:pt x="1515" y="44"/>
                    <a:pt x="1520" y="44"/>
                  </a:cubicBezTo>
                  <a:cubicBezTo>
                    <a:pt x="1529" y="44"/>
                    <a:pt x="1529" y="44"/>
                    <a:pt x="1529" y="44"/>
                  </a:cubicBezTo>
                  <a:cubicBezTo>
                    <a:pt x="1529" y="127"/>
                    <a:pt x="1529" y="127"/>
                    <a:pt x="1529" y="127"/>
                  </a:cubicBezTo>
                  <a:cubicBezTo>
                    <a:pt x="1529" y="133"/>
                    <a:pt x="1532" y="136"/>
                    <a:pt x="1536" y="136"/>
                  </a:cubicBezTo>
                  <a:cubicBezTo>
                    <a:pt x="1540" y="136"/>
                    <a:pt x="1543" y="133"/>
                    <a:pt x="1543" y="127"/>
                  </a:cubicBezTo>
                  <a:lnTo>
                    <a:pt x="154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grpSp>
      <p:sp>
        <p:nvSpPr>
          <p:cNvPr id="147" name="Text Placeholder 4">
            <a:extLst>
              <a:ext uri="{FF2B5EF4-FFF2-40B4-BE49-F238E27FC236}">
                <a16:creationId xmlns:a16="http://schemas.microsoft.com/office/drawing/2014/main" id="{1D079EB7-2251-4450-A100-16CD517D0B2A}"/>
              </a:ext>
            </a:extLst>
          </p:cNvPr>
          <p:cNvSpPr>
            <a:spLocks noGrp="1"/>
          </p:cNvSpPr>
          <p:nvPr>
            <p:ph type="body" sz="quarter" idx="11" hasCustomPrompt="1"/>
          </p:nvPr>
        </p:nvSpPr>
        <p:spPr>
          <a:xfrm>
            <a:off x="1045800" y="719328"/>
            <a:ext cx="4820213" cy="522581"/>
          </a:xfrm>
          <a:prstGeom prst="rect">
            <a:avLst/>
          </a:prstGeom>
        </p:spPr>
        <p:txBody>
          <a:bodyPr anchor="ctr" anchorCtr="0">
            <a:noAutofit/>
          </a:bodyPr>
          <a:lstStyle>
            <a:lvl1pPr marL="0" algn="l" defTabSz="554492" rtl="0" eaLnBrk="1" latinLnBrk="0" hangingPunct="1">
              <a:defRPr lang="en-US" sz="3200" b="0" i="0" kern="0" dirty="0" smtClean="0">
                <a:solidFill>
                  <a:schemeClr val="bg1"/>
                </a:solidFill>
                <a:latin typeface="Tiempos Headline Medium" panose="02000603000000000000" pitchFamily="2" charset="0"/>
                <a:ea typeface="+mj-ea"/>
                <a:cs typeface="Arial"/>
              </a:defRPr>
            </a:lvl1pPr>
          </a:lstStyle>
          <a:p>
            <a:pPr lvl="0"/>
            <a:r>
              <a:rPr lang="en-US" dirty="0"/>
              <a:t>Insert title</a:t>
            </a:r>
          </a:p>
        </p:txBody>
      </p:sp>
      <p:sp>
        <p:nvSpPr>
          <p:cNvPr id="149" name="object 5">
            <a:extLst>
              <a:ext uri="{FF2B5EF4-FFF2-40B4-BE49-F238E27FC236}">
                <a16:creationId xmlns:a16="http://schemas.microsoft.com/office/drawing/2014/main" id="{FB61E80D-FF77-43DD-86BC-9B03BE31A735}"/>
              </a:ext>
            </a:extLst>
          </p:cNvPr>
          <p:cNvSpPr txBox="1"/>
          <p:nvPr userDrawn="1"/>
        </p:nvSpPr>
        <p:spPr>
          <a:xfrm>
            <a:off x="3496777" y="2090021"/>
            <a:ext cx="648164" cy="844886"/>
          </a:xfrm>
          <a:prstGeom prst="rect">
            <a:avLst/>
          </a:prstGeom>
        </p:spPr>
        <p:txBody>
          <a:bodyPr vert="horz" wrap="square" lIns="0" tIns="9627" rIns="0" bIns="0" rtlCol="0">
            <a:spAutoFit/>
          </a:bodyPr>
          <a:lstStyle/>
          <a:p>
            <a:pPr marL="7701" algn="ctr">
              <a:lnSpc>
                <a:spcPct val="100000"/>
              </a:lnSpc>
              <a:spcBef>
                <a:spcPts val="76"/>
              </a:spcBef>
            </a:pPr>
            <a:r>
              <a:rPr sz="5427" dirty="0">
                <a:solidFill>
                  <a:srgbClr val="FF5DA9"/>
                </a:solidFill>
                <a:latin typeface="Tiempos Headline Medium" panose="02000603000000000000" pitchFamily="2" charset="0"/>
                <a:cs typeface="Tiempos Fine Semibold"/>
              </a:rPr>
              <a:t>1.</a:t>
            </a:r>
            <a:endParaRPr sz="5427" dirty="0">
              <a:latin typeface="Tiempos Headline Medium" panose="02000603000000000000" pitchFamily="2" charset="0"/>
              <a:cs typeface="Tiempos Fine Semibold"/>
            </a:endParaRPr>
          </a:p>
        </p:txBody>
      </p:sp>
      <p:sp>
        <p:nvSpPr>
          <p:cNvPr id="150" name="object 6">
            <a:extLst>
              <a:ext uri="{FF2B5EF4-FFF2-40B4-BE49-F238E27FC236}">
                <a16:creationId xmlns:a16="http://schemas.microsoft.com/office/drawing/2014/main" id="{8AA25CD8-CA2E-45CF-8D9C-EA3FF9CFA528}"/>
              </a:ext>
            </a:extLst>
          </p:cNvPr>
          <p:cNvSpPr txBox="1"/>
          <p:nvPr userDrawn="1"/>
        </p:nvSpPr>
        <p:spPr>
          <a:xfrm>
            <a:off x="2773025" y="3111281"/>
            <a:ext cx="2095668" cy="2163107"/>
          </a:xfrm>
          <a:prstGeom prst="rect">
            <a:avLst/>
          </a:prstGeom>
          <a:solidFill>
            <a:schemeClr val="bg1"/>
          </a:solidFill>
          <a:ln w="20941">
            <a:solidFill>
              <a:srgbClr val="FF5DA9"/>
            </a:solidFill>
          </a:ln>
        </p:spPr>
        <p:txBody>
          <a:bodyPr vert="horz" wrap="square" lIns="0" tIns="88565" rIns="0" bIns="0" rtlCol="0">
            <a:noAutofit/>
          </a:bodyPr>
          <a:lstStyle>
            <a:defPPr>
              <a:defRPr lang="en-US"/>
            </a:defPPr>
            <a:lvl1pPr marR="282575" algn="ctr" defTabSz="444500">
              <a:lnSpc>
                <a:spcPct val="151100"/>
              </a:lnSpc>
              <a:spcBef>
                <a:spcPts val="1150"/>
              </a:spcBef>
              <a:defRPr>
                <a:cs typeface="Arial"/>
              </a:defRPr>
            </a:lvl1pPr>
          </a:lstStyle>
          <a:p>
            <a:pPr lvl="0"/>
            <a:endParaRPr sz="1092" dirty="0"/>
          </a:p>
        </p:txBody>
      </p:sp>
      <p:sp>
        <p:nvSpPr>
          <p:cNvPr id="151" name="object 7">
            <a:extLst>
              <a:ext uri="{FF2B5EF4-FFF2-40B4-BE49-F238E27FC236}">
                <a16:creationId xmlns:a16="http://schemas.microsoft.com/office/drawing/2014/main" id="{729E3F8C-0C83-46DB-9A66-BB0DE452A542}"/>
              </a:ext>
            </a:extLst>
          </p:cNvPr>
          <p:cNvSpPr txBox="1"/>
          <p:nvPr userDrawn="1"/>
        </p:nvSpPr>
        <p:spPr>
          <a:xfrm>
            <a:off x="5825992" y="2090021"/>
            <a:ext cx="660160" cy="844886"/>
          </a:xfrm>
          <a:prstGeom prst="rect">
            <a:avLst/>
          </a:prstGeom>
        </p:spPr>
        <p:txBody>
          <a:bodyPr vert="horz" wrap="square" lIns="0" tIns="9627" rIns="0" bIns="0" rtlCol="0">
            <a:spAutoFit/>
          </a:bodyPr>
          <a:lstStyle/>
          <a:p>
            <a:pPr marL="7701" algn="ctr">
              <a:lnSpc>
                <a:spcPct val="100000"/>
              </a:lnSpc>
              <a:spcBef>
                <a:spcPts val="76"/>
              </a:spcBef>
            </a:pPr>
            <a:r>
              <a:rPr sz="5427" dirty="0">
                <a:solidFill>
                  <a:srgbClr val="FF5DA9"/>
                </a:solidFill>
                <a:latin typeface="Tiempos Headline Medium" panose="02000603000000000000" pitchFamily="2" charset="0"/>
                <a:cs typeface="Tiempos Fine Semibold"/>
              </a:rPr>
              <a:t>2.</a:t>
            </a:r>
            <a:endParaRPr sz="5427" dirty="0">
              <a:latin typeface="Tiempos Headline Medium" panose="02000603000000000000" pitchFamily="2" charset="0"/>
              <a:cs typeface="Tiempos Fine Semibold"/>
            </a:endParaRPr>
          </a:p>
        </p:txBody>
      </p:sp>
      <p:sp>
        <p:nvSpPr>
          <p:cNvPr id="152" name="object 8">
            <a:extLst>
              <a:ext uri="{FF2B5EF4-FFF2-40B4-BE49-F238E27FC236}">
                <a16:creationId xmlns:a16="http://schemas.microsoft.com/office/drawing/2014/main" id="{63EE805C-A44A-4E32-BAF1-0A70FE1E29C6}"/>
              </a:ext>
            </a:extLst>
          </p:cNvPr>
          <p:cNvSpPr txBox="1"/>
          <p:nvPr userDrawn="1"/>
        </p:nvSpPr>
        <p:spPr>
          <a:xfrm>
            <a:off x="5059025" y="3111281"/>
            <a:ext cx="2095668" cy="2163107"/>
          </a:xfrm>
          <a:prstGeom prst="rect">
            <a:avLst/>
          </a:prstGeom>
          <a:solidFill>
            <a:schemeClr val="bg1"/>
          </a:solidFill>
          <a:ln w="20941">
            <a:solidFill>
              <a:srgbClr val="FF5DA9"/>
            </a:solidFill>
          </a:ln>
        </p:spPr>
        <p:txBody>
          <a:bodyPr vert="horz" wrap="square" lIns="0" tIns="88565" rIns="0" bIns="0" rtlCol="0">
            <a:noAutofit/>
          </a:bodyPr>
          <a:lstStyle>
            <a:defPPr>
              <a:defRPr lang="en-US"/>
            </a:defPPr>
            <a:lvl1pPr marR="282575" algn="ctr" defTabSz="444500">
              <a:lnSpc>
                <a:spcPct val="151100"/>
              </a:lnSpc>
              <a:spcBef>
                <a:spcPts val="1150"/>
              </a:spcBef>
              <a:defRPr>
                <a:cs typeface="Arial"/>
              </a:defRPr>
            </a:lvl1pPr>
          </a:lstStyle>
          <a:p>
            <a:pPr lvl="0"/>
            <a:endParaRPr sz="1092" dirty="0"/>
          </a:p>
        </p:txBody>
      </p:sp>
      <p:sp>
        <p:nvSpPr>
          <p:cNvPr id="153" name="object 9">
            <a:extLst>
              <a:ext uri="{FF2B5EF4-FFF2-40B4-BE49-F238E27FC236}">
                <a16:creationId xmlns:a16="http://schemas.microsoft.com/office/drawing/2014/main" id="{60FB5173-E574-4010-95C5-8DD3C33E3812}"/>
              </a:ext>
            </a:extLst>
          </p:cNvPr>
          <p:cNvSpPr txBox="1"/>
          <p:nvPr userDrawn="1"/>
        </p:nvSpPr>
        <p:spPr>
          <a:xfrm>
            <a:off x="8080855" y="2090021"/>
            <a:ext cx="616142" cy="844886"/>
          </a:xfrm>
          <a:prstGeom prst="rect">
            <a:avLst/>
          </a:prstGeom>
        </p:spPr>
        <p:txBody>
          <a:bodyPr vert="horz" wrap="square" lIns="0" tIns="9627" rIns="0" bIns="0" rtlCol="0">
            <a:spAutoFit/>
          </a:bodyPr>
          <a:lstStyle/>
          <a:p>
            <a:pPr marL="7701" algn="ctr">
              <a:lnSpc>
                <a:spcPct val="100000"/>
              </a:lnSpc>
              <a:spcBef>
                <a:spcPts val="76"/>
              </a:spcBef>
            </a:pPr>
            <a:r>
              <a:rPr sz="5427" dirty="0">
                <a:solidFill>
                  <a:srgbClr val="FF5DA9"/>
                </a:solidFill>
                <a:latin typeface="Tiempos Headline Medium" panose="02000603000000000000" pitchFamily="2" charset="0"/>
                <a:cs typeface="Tiempos Fine Semibold"/>
              </a:rPr>
              <a:t>3.</a:t>
            </a:r>
            <a:endParaRPr sz="5427" dirty="0">
              <a:latin typeface="Tiempos Headline Medium" panose="02000603000000000000" pitchFamily="2" charset="0"/>
              <a:cs typeface="Tiempos Fine Semibold"/>
            </a:endParaRPr>
          </a:p>
        </p:txBody>
      </p:sp>
      <p:sp>
        <p:nvSpPr>
          <p:cNvPr id="154" name="object 10">
            <a:extLst>
              <a:ext uri="{FF2B5EF4-FFF2-40B4-BE49-F238E27FC236}">
                <a16:creationId xmlns:a16="http://schemas.microsoft.com/office/drawing/2014/main" id="{F701B81F-6E25-47A6-987A-EFB637B49811}"/>
              </a:ext>
            </a:extLst>
          </p:cNvPr>
          <p:cNvSpPr txBox="1"/>
          <p:nvPr userDrawn="1"/>
        </p:nvSpPr>
        <p:spPr>
          <a:xfrm>
            <a:off x="7345025" y="3111281"/>
            <a:ext cx="2095668" cy="2163107"/>
          </a:xfrm>
          <a:prstGeom prst="rect">
            <a:avLst/>
          </a:prstGeom>
          <a:solidFill>
            <a:schemeClr val="bg1"/>
          </a:solidFill>
          <a:ln w="20941">
            <a:solidFill>
              <a:srgbClr val="FF5DA9"/>
            </a:solidFill>
          </a:ln>
        </p:spPr>
        <p:txBody>
          <a:bodyPr vert="horz" wrap="square" lIns="0" tIns="88565" rIns="0" bIns="0" rtlCol="0">
            <a:noAutofit/>
          </a:bodyPr>
          <a:lstStyle>
            <a:defPPr>
              <a:defRPr lang="en-US"/>
            </a:defPPr>
            <a:lvl1pPr marR="282575" algn="ctr" defTabSz="444500">
              <a:lnSpc>
                <a:spcPct val="151100"/>
              </a:lnSpc>
              <a:spcBef>
                <a:spcPts val="1150"/>
              </a:spcBef>
              <a:defRPr>
                <a:cs typeface="Arial"/>
              </a:defRPr>
            </a:lvl1pPr>
          </a:lstStyle>
          <a:p>
            <a:pPr lvl="0"/>
            <a:endParaRPr sz="1092" dirty="0"/>
          </a:p>
        </p:txBody>
      </p:sp>
      <p:sp>
        <p:nvSpPr>
          <p:cNvPr id="5" name="Text Placeholder 4">
            <a:extLst>
              <a:ext uri="{FF2B5EF4-FFF2-40B4-BE49-F238E27FC236}">
                <a16:creationId xmlns:a16="http://schemas.microsoft.com/office/drawing/2014/main" id="{3D94C698-47BC-4C8C-A01B-191B7253E30E}"/>
              </a:ext>
            </a:extLst>
          </p:cNvPr>
          <p:cNvSpPr>
            <a:spLocks noGrp="1"/>
          </p:cNvSpPr>
          <p:nvPr>
            <p:ph type="body" sz="quarter" idx="12"/>
          </p:nvPr>
        </p:nvSpPr>
        <p:spPr>
          <a:xfrm>
            <a:off x="2900490" y="3234542"/>
            <a:ext cx="1840738" cy="1902219"/>
          </a:xfrm>
          <a:prstGeom prst="rect">
            <a:avLst/>
          </a:prstGeom>
        </p:spPr>
        <p:txBody>
          <a:bodyPr anchor="ctr" anchorCtr="0">
            <a:normAutofit/>
          </a:bodyPr>
          <a:lstStyle>
            <a:lvl1pPr>
              <a:defRPr lang="en-US" dirty="0">
                <a:solidFill>
                  <a:srgbClr val="00152A"/>
                </a:solidFill>
              </a:defRPr>
            </a:lvl1pPr>
          </a:lstStyle>
          <a:p>
            <a:pPr lvl="0" algn="ctr"/>
            <a:r>
              <a:rPr lang="en-US"/>
              <a:t>Click to edit Master text styles</a:t>
            </a:r>
          </a:p>
        </p:txBody>
      </p:sp>
      <p:sp>
        <p:nvSpPr>
          <p:cNvPr id="161" name="Text Placeholder 4">
            <a:extLst>
              <a:ext uri="{FF2B5EF4-FFF2-40B4-BE49-F238E27FC236}">
                <a16:creationId xmlns:a16="http://schemas.microsoft.com/office/drawing/2014/main" id="{29C43A37-2FA7-4E3C-84F5-61CA0F893368}"/>
              </a:ext>
            </a:extLst>
          </p:cNvPr>
          <p:cNvSpPr>
            <a:spLocks noGrp="1"/>
          </p:cNvSpPr>
          <p:nvPr>
            <p:ph type="body" sz="quarter" idx="13"/>
          </p:nvPr>
        </p:nvSpPr>
        <p:spPr>
          <a:xfrm>
            <a:off x="5186490" y="3234542"/>
            <a:ext cx="1840738" cy="1902219"/>
          </a:xfrm>
          <a:prstGeom prst="rect">
            <a:avLst/>
          </a:prstGeom>
        </p:spPr>
        <p:txBody>
          <a:bodyPr anchor="ctr" anchorCtr="0">
            <a:normAutofit/>
          </a:bodyPr>
          <a:lstStyle>
            <a:lvl1pPr>
              <a:defRPr lang="en-US" dirty="0">
                <a:solidFill>
                  <a:srgbClr val="00152A"/>
                </a:solidFill>
              </a:defRPr>
            </a:lvl1pPr>
          </a:lstStyle>
          <a:p>
            <a:pPr lvl="0" algn="ctr"/>
            <a:r>
              <a:rPr lang="en-US"/>
              <a:t>Click to edit Master text styles</a:t>
            </a:r>
          </a:p>
        </p:txBody>
      </p:sp>
      <p:sp>
        <p:nvSpPr>
          <p:cNvPr id="162" name="Text Placeholder 4">
            <a:extLst>
              <a:ext uri="{FF2B5EF4-FFF2-40B4-BE49-F238E27FC236}">
                <a16:creationId xmlns:a16="http://schemas.microsoft.com/office/drawing/2014/main" id="{283754FF-B123-4660-8382-6084B150D7AD}"/>
              </a:ext>
            </a:extLst>
          </p:cNvPr>
          <p:cNvSpPr>
            <a:spLocks noGrp="1"/>
          </p:cNvSpPr>
          <p:nvPr>
            <p:ph type="body" sz="quarter" idx="14"/>
          </p:nvPr>
        </p:nvSpPr>
        <p:spPr>
          <a:xfrm>
            <a:off x="7472490" y="3234542"/>
            <a:ext cx="1840738" cy="1902219"/>
          </a:xfrm>
          <a:prstGeom prst="rect">
            <a:avLst/>
          </a:prstGeom>
        </p:spPr>
        <p:txBody>
          <a:bodyPr anchor="ctr" anchorCtr="0">
            <a:normAutofit/>
          </a:bodyPr>
          <a:lstStyle>
            <a:lvl1pPr>
              <a:defRPr lang="en-US" dirty="0">
                <a:solidFill>
                  <a:srgbClr val="00152A"/>
                </a:solidFill>
              </a:defRPr>
            </a:lvl1pPr>
          </a:lstStyle>
          <a:p>
            <a:pPr lvl="0" algn="ctr"/>
            <a:r>
              <a:rPr lang="en-US"/>
              <a:t>Click to edit Master text styles</a:t>
            </a:r>
          </a:p>
        </p:txBody>
      </p:sp>
    </p:spTree>
    <p:extLst>
      <p:ext uri="{BB962C8B-B14F-4D97-AF65-F5344CB8AC3E}">
        <p14:creationId xmlns:p14="http://schemas.microsoft.com/office/powerpoint/2010/main" val="1624220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Titlebar">
    <p:spTree>
      <p:nvGrpSpPr>
        <p:cNvPr id="1" name=""/>
        <p:cNvGrpSpPr/>
        <p:nvPr/>
      </p:nvGrpSpPr>
      <p:grpSpPr>
        <a:xfrm>
          <a:off x="0" y="0"/>
          <a:ext cx="0" cy="0"/>
          <a:chOff x="0" y="0"/>
          <a:chExt cx="0" cy="0"/>
        </a:xfrm>
      </p:grpSpPr>
      <p:sp>
        <p:nvSpPr>
          <p:cNvPr id="148" name="object 2">
            <a:extLst>
              <a:ext uri="{FF2B5EF4-FFF2-40B4-BE49-F238E27FC236}">
                <a16:creationId xmlns:a16="http://schemas.microsoft.com/office/drawing/2014/main" id="{8C8C7CEE-A4E0-4767-9D6E-3E2A8EE2D32B}"/>
              </a:ext>
            </a:extLst>
          </p:cNvPr>
          <p:cNvSpPr/>
          <p:nvPr userDrawn="1"/>
        </p:nvSpPr>
        <p:spPr>
          <a:xfrm>
            <a:off x="0" y="385"/>
            <a:ext cx="12192000"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blipFill>
            <a:blip r:embed="rId2" cstate="email">
              <a:extLst>
                <a:ext uri="{28A0092B-C50C-407E-A947-70E740481C1C}">
                  <a14:useLocalDpi xmlns:a14="http://schemas.microsoft.com/office/drawing/2010/main"/>
                </a:ext>
              </a:extLst>
            </a:blip>
            <a:srcRect/>
            <a:stretch>
              <a:fillRect/>
            </a:stretch>
          </a:blipFill>
        </p:spPr>
        <p:txBody>
          <a:bodyPr wrap="square" lIns="0" tIns="0" rIns="0" bIns="0" rtlCol="0"/>
          <a:lstStyle/>
          <a:p>
            <a:endParaRPr sz="1092" dirty="0"/>
          </a:p>
        </p:txBody>
      </p:sp>
      <p:sp>
        <p:nvSpPr>
          <p:cNvPr id="6" name="object 10">
            <a:extLst>
              <a:ext uri="{FF2B5EF4-FFF2-40B4-BE49-F238E27FC236}">
                <a16:creationId xmlns:a16="http://schemas.microsoft.com/office/drawing/2014/main" id="{21B05101-4C03-48D1-986C-9F58F322472B}"/>
              </a:ext>
            </a:extLst>
          </p:cNvPr>
          <p:cNvSpPr/>
          <p:nvPr userDrawn="1"/>
        </p:nvSpPr>
        <p:spPr>
          <a:xfrm>
            <a:off x="0" y="489468"/>
            <a:ext cx="6087143" cy="982300"/>
          </a:xfrm>
          <a:custGeom>
            <a:avLst/>
            <a:gdLst/>
            <a:ahLst/>
            <a:cxnLst/>
            <a:rect l="l" t="t" r="r" b="b"/>
            <a:pathLst>
              <a:path w="10037445" h="1619885">
                <a:moveTo>
                  <a:pt x="10036971" y="0"/>
                </a:moveTo>
                <a:lnTo>
                  <a:pt x="0" y="0"/>
                </a:lnTo>
                <a:lnTo>
                  <a:pt x="0" y="1619709"/>
                </a:lnTo>
                <a:lnTo>
                  <a:pt x="10036971" y="1619709"/>
                </a:lnTo>
                <a:lnTo>
                  <a:pt x="10036971" y="0"/>
                </a:lnTo>
                <a:close/>
              </a:path>
            </a:pathLst>
          </a:custGeom>
          <a:solidFill>
            <a:srgbClr val="FF5DA9"/>
          </a:solidFill>
        </p:spPr>
        <p:txBody>
          <a:bodyPr wrap="square" lIns="0" tIns="0" rIns="0" bIns="0" rtlCol="0" anchor="ctr" anchorCtr="0"/>
          <a:lstStyle/>
          <a:p>
            <a:endParaRPr sz="1092" dirty="0"/>
          </a:p>
        </p:txBody>
      </p:sp>
      <p:sp>
        <p:nvSpPr>
          <p:cNvPr id="3" name="Footer Placeholder 2">
            <a:extLst>
              <a:ext uri="{FF2B5EF4-FFF2-40B4-BE49-F238E27FC236}">
                <a16:creationId xmlns:a16="http://schemas.microsoft.com/office/drawing/2014/main" id="{988C33E0-0F05-4E42-9BB3-891041A2058C}"/>
              </a:ext>
            </a:extLst>
          </p:cNvPr>
          <p:cNvSpPr>
            <a:spLocks noGrp="1"/>
          </p:cNvSpPr>
          <p:nvPr>
            <p:ph type="ftr" sz="quarter" idx="10"/>
          </p:nvPr>
        </p:nvSpPr>
        <p:spPr/>
        <p:txBody>
          <a:bodyPr/>
          <a:lstStyle/>
          <a:p>
            <a:endParaRPr lang="en-GB" dirty="0"/>
          </a:p>
        </p:txBody>
      </p:sp>
      <p:sp>
        <p:nvSpPr>
          <p:cNvPr id="288" name="Holder 4">
            <a:extLst>
              <a:ext uri="{FF2B5EF4-FFF2-40B4-BE49-F238E27FC236}">
                <a16:creationId xmlns:a16="http://schemas.microsoft.com/office/drawing/2014/main" id="{8F59F8C8-3D01-4A3F-843D-0C1BA340D840}"/>
              </a:ext>
            </a:extLst>
          </p:cNvPr>
          <p:cNvSpPr>
            <a:spLocks noGrp="1"/>
          </p:cNvSpPr>
          <p:nvPr>
            <p:ph type="sldNum" sz="quarter" idx="7"/>
          </p:nvPr>
        </p:nvSpPr>
        <p:spPr>
          <a:xfrm>
            <a:off x="443653" y="6377941"/>
            <a:ext cx="1338116" cy="276999"/>
          </a:xfrm>
        </p:spPr>
        <p:txBody>
          <a:bodyPr lIns="0" tIns="0" rIns="0" bIns="0"/>
          <a:lstStyle>
            <a:lvl1pPr algn="l">
              <a:defRPr>
                <a:solidFill>
                  <a:schemeClr val="tx1">
                    <a:tint val="75000"/>
                  </a:schemeClr>
                </a:solidFill>
                <a:latin typeface="+mn-lt"/>
              </a:defRPr>
            </a:lvl1pPr>
          </a:lstStyle>
          <a:p>
            <a:pPr algn="l"/>
            <a:fld id="{B6F15528-21DE-4FAA-801E-634DDDAF4B2B}" type="slidenum">
              <a:rPr lang="en-GB" smtClean="0"/>
              <a:pPr algn="l"/>
              <a:t>‹#›</a:t>
            </a:fld>
            <a:endParaRPr lang="en-GB" dirty="0"/>
          </a:p>
        </p:txBody>
      </p:sp>
      <p:grpSp>
        <p:nvGrpSpPr>
          <p:cNvPr id="287" name="Group 4">
            <a:extLst>
              <a:ext uri="{FF2B5EF4-FFF2-40B4-BE49-F238E27FC236}">
                <a16:creationId xmlns:a16="http://schemas.microsoft.com/office/drawing/2014/main" id="{942958E6-48EF-4C7F-81F8-E061C43C26C2}"/>
              </a:ext>
            </a:extLst>
          </p:cNvPr>
          <p:cNvGrpSpPr>
            <a:grpSpLocks noChangeAspect="1"/>
          </p:cNvGrpSpPr>
          <p:nvPr userDrawn="1"/>
        </p:nvGrpSpPr>
        <p:grpSpPr bwMode="auto">
          <a:xfrm>
            <a:off x="10414906" y="6008163"/>
            <a:ext cx="1333441" cy="443513"/>
            <a:chOff x="3484" y="2616"/>
            <a:chExt cx="5694" cy="1894"/>
          </a:xfrm>
          <a:solidFill>
            <a:schemeClr val="bg1"/>
          </a:solidFill>
        </p:grpSpPr>
        <p:sp>
          <p:nvSpPr>
            <p:cNvPr id="289" name="Oval 5">
              <a:extLst>
                <a:ext uri="{FF2B5EF4-FFF2-40B4-BE49-F238E27FC236}">
                  <a16:creationId xmlns:a16="http://schemas.microsoft.com/office/drawing/2014/main" id="{F34B7C32-B773-4E37-9B8C-00013CE87880}"/>
                </a:ext>
              </a:extLst>
            </p:cNvPr>
            <p:cNvSpPr>
              <a:spLocks noChangeArrowheads="1"/>
            </p:cNvSpPr>
            <p:nvPr/>
          </p:nvSpPr>
          <p:spPr bwMode="auto">
            <a:xfrm>
              <a:off x="4324" y="3144"/>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0" name="Oval 6">
              <a:extLst>
                <a:ext uri="{FF2B5EF4-FFF2-40B4-BE49-F238E27FC236}">
                  <a16:creationId xmlns:a16="http://schemas.microsoft.com/office/drawing/2014/main" id="{C1B68D5B-2822-430A-8EBA-7AF76B83D17E}"/>
                </a:ext>
              </a:extLst>
            </p:cNvPr>
            <p:cNvSpPr>
              <a:spLocks noChangeArrowheads="1"/>
            </p:cNvSpPr>
            <p:nvPr/>
          </p:nvSpPr>
          <p:spPr bwMode="auto">
            <a:xfrm>
              <a:off x="4524" y="321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1" name="Oval 7">
              <a:extLst>
                <a:ext uri="{FF2B5EF4-FFF2-40B4-BE49-F238E27FC236}">
                  <a16:creationId xmlns:a16="http://schemas.microsoft.com/office/drawing/2014/main" id="{9A6F4CA4-5248-48BC-932D-7EB75B60C0EB}"/>
                </a:ext>
              </a:extLst>
            </p:cNvPr>
            <p:cNvSpPr>
              <a:spLocks noChangeArrowheads="1"/>
            </p:cNvSpPr>
            <p:nvPr/>
          </p:nvSpPr>
          <p:spPr bwMode="auto">
            <a:xfrm>
              <a:off x="4668" y="3254"/>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2" name="Oval 8">
              <a:extLst>
                <a:ext uri="{FF2B5EF4-FFF2-40B4-BE49-F238E27FC236}">
                  <a16:creationId xmlns:a16="http://schemas.microsoft.com/office/drawing/2014/main" id="{430436BD-EC9C-48C6-8764-94690E802D16}"/>
                </a:ext>
              </a:extLst>
            </p:cNvPr>
            <p:cNvSpPr>
              <a:spLocks noChangeArrowheads="1"/>
            </p:cNvSpPr>
            <p:nvPr/>
          </p:nvSpPr>
          <p:spPr bwMode="auto">
            <a:xfrm>
              <a:off x="4630" y="3382"/>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3" name="Oval 9">
              <a:extLst>
                <a:ext uri="{FF2B5EF4-FFF2-40B4-BE49-F238E27FC236}">
                  <a16:creationId xmlns:a16="http://schemas.microsoft.com/office/drawing/2014/main" id="{984ED03F-ABFD-41AB-B856-6330DD0CACB9}"/>
                </a:ext>
              </a:extLst>
            </p:cNvPr>
            <p:cNvSpPr>
              <a:spLocks noChangeArrowheads="1"/>
            </p:cNvSpPr>
            <p:nvPr/>
          </p:nvSpPr>
          <p:spPr bwMode="auto">
            <a:xfrm>
              <a:off x="4488"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4" name="Oval 10">
              <a:extLst>
                <a:ext uri="{FF2B5EF4-FFF2-40B4-BE49-F238E27FC236}">
                  <a16:creationId xmlns:a16="http://schemas.microsoft.com/office/drawing/2014/main" id="{AADBCA35-1415-4247-A379-8DC152119630}"/>
                </a:ext>
              </a:extLst>
            </p:cNvPr>
            <p:cNvSpPr>
              <a:spLocks noChangeArrowheads="1"/>
            </p:cNvSpPr>
            <p:nvPr/>
          </p:nvSpPr>
          <p:spPr bwMode="auto">
            <a:xfrm>
              <a:off x="4500" y="3504"/>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5" name="Oval 11">
              <a:extLst>
                <a:ext uri="{FF2B5EF4-FFF2-40B4-BE49-F238E27FC236}">
                  <a16:creationId xmlns:a16="http://schemas.microsoft.com/office/drawing/2014/main" id="{FD89ADF9-3E73-499A-8FB3-72F846ACBE71}"/>
                </a:ext>
              </a:extLst>
            </p:cNvPr>
            <p:cNvSpPr>
              <a:spLocks noChangeArrowheads="1"/>
            </p:cNvSpPr>
            <p:nvPr/>
          </p:nvSpPr>
          <p:spPr bwMode="auto">
            <a:xfrm>
              <a:off x="4367" y="3501"/>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6" name="Oval 12">
              <a:extLst>
                <a:ext uri="{FF2B5EF4-FFF2-40B4-BE49-F238E27FC236}">
                  <a16:creationId xmlns:a16="http://schemas.microsoft.com/office/drawing/2014/main" id="{DBFC5F60-3425-4CF5-8930-C6638C1A9B0B}"/>
                </a:ext>
              </a:extLst>
            </p:cNvPr>
            <p:cNvSpPr>
              <a:spLocks noChangeArrowheads="1"/>
            </p:cNvSpPr>
            <p:nvPr/>
          </p:nvSpPr>
          <p:spPr bwMode="auto">
            <a:xfrm>
              <a:off x="4236" y="3492"/>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7" name="Oval 13">
              <a:extLst>
                <a:ext uri="{FF2B5EF4-FFF2-40B4-BE49-F238E27FC236}">
                  <a16:creationId xmlns:a16="http://schemas.microsoft.com/office/drawing/2014/main" id="{9E59E345-9E70-4776-8775-CF5D4B7E1A56}"/>
                </a:ext>
              </a:extLst>
            </p:cNvPr>
            <p:cNvSpPr>
              <a:spLocks noChangeArrowheads="1"/>
            </p:cNvSpPr>
            <p:nvPr/>
          </p:nvSpPr>
          <p:spPr bwMode="auto">
            <a:xfrm>
              <a:off x="4267" y="3651"/>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8" name="Oval 14">
              <a:extLst>
                <a:ext uri="{FF2B5EF4-FFF2-40B4-BE49-F238E27FC236}">
                  <a16:creationId xmlns:a16="http://schemas.microsoft.com/office/drawing/2014/main" id="{FBCF17FA-24EF-454C-9D76-EA68463B8037}"/>
                </a:ext>
              </a:extLst>
            </p:cNvPr>
            <p:cNvSpPr>
              <a:spLocks noChangeArrowheads="1"/>
            </p:cNvSpPr>
            <p:nvPr/>
          </p:nvSpPr>
          <p:spPr bwMode="auto">
            <a:xfrm>
              <a:off x="4398" y="3639"/>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9" name="Oval 15">
              <a:extLst>
                <a:ext uri="{FF2B5EF4-FFF2-40B4-BE49-F238E27FC236}">
                  <a16:creationId xmlns:a16="http://schemas.microsoft.com/office/drawing/2014/main" id="{5F615D7C-F4AF-43BB-A024-5E6D6393B89F}"/>
                </a:ext>
              </a:extLst>
            </p:cNvPr>
            <p:cNvSpPr>
              <a:spLocks noChangeArrowheads="1"/>
            </p:cNvSpPr>
            <p:nvPr/>
          </p:nvSpPr>
          <p:spPr bwMode="auto">
            <a:xfrm>
              <a:off x="4521" y="365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0" name="Oval 16">
              <a:extLst>
                <a:ext uri="{FF2B5EF4-FFF2-40B4-BE49-F238E27FC236}">
                  <a16:creationId xmlns:a16="http://schemas.microsoft.com/office/drawing/2014/main" id="{3FA69D58-A7D0-4F6D-B175-B7A97F1D2736}"/>
                </a:ext>
              </a:extLst>
            </p:cNvPr>
            <p:cNvSpPr>
              <a:spLocks noChangeArrowheads="1"/>
            </p:cNvSpPr>
            <p:nvPr/>
          </p:nvSpPr>
          <p:spPr bwMode="auto">
            <a:xfrm>
              <a:off x="4360" y="3765"/>
              <a:ext cx="5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1" name="Oval 17">
              <a:extLst>
                <a:ext uri="{FF2B5EF4-FFF2-40B4-BE49-F238E27FC236}">
                  <a16:creationId xmlns:a16="http://schemas.microsoft.com/office/drawing/2014/main" id="{6BE8E42D-CE3B-4EE3-9E61-BDADA407D75F}"/>
                </a:ext>
              </a:extLst>
            </p:cNvPr>
            <p:cNvSpPr>
              <a:spLocks noChangeArrowheads="1"/>
            </p:cNvSpPr>
            <p:nvPr/>
          </p:nvSpPr>
          <p:spPr bwMode="auto">
            <a:xfrm>
              <a:off x="4319" y="3373"/>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2" name="Oval 18">
              <a:extLst>
                <a:ext uri="{FF2B5EF4-FFF2-40B4-BE49-F238E27FC236}">
                  <a16:creationId xmlns:a16="http://schemas.microsoft.com/office/drawing/2014/main" id="{0E865ECE-EEC5-4B56-A3D7-51CBF6B02B74}"/>
                </a:ext>
              </a:extLst>
            </p:cNvPr>
            <p:cNvSpPr>
              <a:spLocks noChangeArrowheads="1"/>
            </p:cNvSpPr>
            <p:nvPr/>
          </p:nvSpPr>
          <p:spPr bwMode="auto">
            <a:xfrm>
              <a:off x="4184"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3" name="Oval 19">
              <a:extLst>
                <a:ext uri="{FF2B5EF4-FFF2-40B4-BE49-F238E27FC236}">
                  <a16:creationId xmlns:a16="http://schemas.microsoft.com/office/drawing/2014/main" id="{B9BA98F1-8ABC-47CA-8FA2-08393C4BD45B}"/>
                </a:ext>
              </a:extLst>
            </p:cNvPr>
            <p:cNvSpPr>
              <a:spLocks noChangeArrowheads="1"/>
            </p:cNvSpPr>
            <p:nvPr/>
          </p:nvSpPr>
          <p:spPr bwMode="auto">
            <a:xfrm>
              <a:off x="4737" y="34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4" name="Oval 20">
              <a:extLst>
                <a:ext uri="{FF2B5EF4-FFF2-40B4-BE49-F238E27FC236}">
                  <a16:creationId xmlns:a16="http://schemas.microsoft.com/office/drawing/2014/main" id="{61ED078C-C408-4CFC-977B-3BB37B066CF0}"/>
                </a:ext>
              </a:extLst>
            </p:cNvPr>
            <p:cNvSpPr>
              <a:spLocks noChangeArrowheads="1"/>
            </p:cNvSpPr>
            <p:nvPr/>
          </p:nvSpPr>
          <p:spPr bwMode="auto">
            <a:xfrm>
              <a:off x="4618" y="3549"/>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5" name="Oval 21">
              <a:extLst>
                <a:ext uri="{FF2B5EF4-FFF2-40B4-BE49-F238E27FC236}">
                  <a16:creationId xmlns:a16="http://schemas.microsoft.com/office/drawing/2014/main" id="{6D415D06-9CDB-49C7-A540-47ADCA7EF990}"/>
                </a:ext>
              </a:extLst>
            </p:cNvPr>
            <p:cNvSpPr>
              <a:spLocks noChangeArrowheads="1"/>
            </p:cNvSpPr>
            <p:nvPr/>
          </p:nvSpPr>
          <p:spPr bwMode="auto">
            <a:xfrm>
              <a:off x="4673" y="36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6" name="Oval 22">
              <a:extLst>
                <a:ext uri="{FF2B5EF4-FFF2-40B4-BE49-F238E27FC236}">
                  <a16:creationId xmlns:a16="http://schemas.microsoft.com/office/drawing/2014/main" id="{D50270B0-3DC5-48F2-B7B1-3EC960F3F510}"/>
                </a:ext>
              </a:extLst>
            </p:cNvPr>
            <p:cNvSpPr>
              <a:spLocks noChangeArrowheads="1"/>
            </p:cNvSpPr>
            <p:nvPr/>
          </p:nvSpPr>
          <p:spPr bwMode="auto">
            <a:xfrm>
              <a:off x="4656" y="3815"/>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7" name="Oval 23">
              <a:extLst>
                <a:ext uri="{FF2B5EF4-FFF2-40B4-BE49-F238E27FC236}">
                  <a16:creationId xmlns:a16="http://schemas.microsoft.com/office/drawing/2014/main" id="{A7A43991-9D2D-4B77-83AE-B1289E0AC707}"/>
                </a:ext>
              </a:extLst>
            </p:cNvPr>
            <p:cNvSpPr>
              <a:spLocks noChangeArrowheads="1"/>
            </p:cNvSpPr>
            <p:nvPr/>
          </p:nvSpPr>
          <p:spPr bwMode="auto">
            <a:xfrm>
              <a:off x="4524" y="3785"/>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8" name="Oval 24">
              <a:extLst>
                <a:ext uri="{FF2B5EF4-FFF2-40B4-BE49-F238E27FC236}">
                  <a16:creationId xmlns:a16="http://schemas.microsoft.com/office/drawing/2014/main" id="{87E5213E-4C4F-41D5-8FA9-919AD6414ED9}"/>
                </a:ext>
              </a:extLst>
            </p:cNvPr>
            <p:cNvSpPr>
              <a:spLocks noChangeArrowheads="1"/>
            </p:cNvSpPr>
            <p:nvPr/>
          </p:nvSpPr>
          <p:spPr bwMode="auto">
            <a:xfrm>
              <a:off x="4443" y="3899"/>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9" name="Oval 25">
              <a:extLst>
                <a:ext uri="{FF2B5EF4-FFF2-40B4-BE49-F238E27FC236}">
                  <a16:creationId xmlns:a16="http://schemas.microsoft.com/office/drawing/2014/main" id="{0858CD79-1070-435F-89E6-841B2B8429B2}"/>
                </a:ext>
              </a:extLst>
            </p:cNvPr>
            <p:cNvSpPr>
              <a:spLocks noChangeArrowheads="1"/>
            </p:cNvSpPr>
            <p:nvPr/>
          </p:nvSpPr>
          <p:spPr bwMode="auto">
            <a:xfrm>
              <a:off x="4322" y="3965"/>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0" name="Oval 26">
              <a:extLst>
                <a:ext uri="{FF2B5EF4-FFF2-40B4-BE49-F238E27FC236}">
                  <a16:creationId xmlns:a16="http://schemas.microsoft.com/office/drawing/2014/main" id="{34B94C3B-4BFE-4ADA-88DF-5D0BBE1D19A5}"/>
                </a:ext>
              </a:extLst>
            </p:cNvPr>
            <p:cNvSpPr>
              <a:spLocks noChangeArrowheads="1"/>
            </p:cNvSpPr>
            <p:nvPr/>
          </p:nvSpPr>
          <p:spPr bwMode="auto">
            <a:xfrm>
              <a:off x="4122" y="3854"/>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1" name="Oval 27">
              <a:extLst>
                <a:ext uri="{FF2B5EF4-FFF2-40B4-BE49-F238E27FC236}">
                  <a16:creationId xmlns:a16="http://schemas.microsoft.com/office/drawing/2014/main" id="{1B736B0C-1101-43E7-8D3A-1D5585AFA1FC}"/>
                </a:ext>
              </a:extLst>
            </p:cNvPr>
            <p:cNvSpPr>
              <a:spLocks noChangeArrowheads="1"/>
            </p:cNvSpPr>
            <p:nvPr/>
          </p:nvSpPr>
          <p:spPr bwMode="auto">
            <a:xfrm>
              <a:off x="4255" y="3849"/>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2" name="Oval 28">
              <a:extLst>
                <a:ext uri="{FF2B5EF4-FFF2-40B4-BE49-F238E27FC236}">
                  <a16:creationId xmlns:a16="http://schemas.microsoft.com/office/drawing/2014/main" id="{CB2C9FC4-2CA0-43E7-AC2C-CF0CC574FA9F}"/>
                </a:ext>
              </a:extLst>
            </p:cNvPr>
            <p:cNvSpPr>
              <a:spLocks noChangeArrowheads="1"/>
            </p:cNvSpPr>
            <p:nvPr/>
          </p:nvSpPr>
          <p:spPr bwMode="auto">
            <a:xfrm>
              <a:off x="4227" y="32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3" name="Oval 29">
              <a:extLst>
                <a:ext uri="{FF2B5EF4-FFF2-40B4-BE49-F238E27FC236}">
                  <a16:creationId xmlns:a16="http://schemas.microsoft.com/office/drawing/2014/main" id="{BD8ED1A8-B1D2-4A25-A008-006AC64E615E}"/>
                </a:ext>
              </a:extLst>
            </p:cNvPr>
            <p:cNvSpPr>
              <a:spLocks noChangeArrowheads="1"/>
            </p:cNvSpPr>
            <p:nvPr/>
          </p:nvSpPr>
          <p:spPr bwMode="auto">
            <a:xfrm>
              <a:off x="4393" y="3256"/>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4" name="Oval 30">
              <a:extLst>
                <a:ext uri="{FF2B5EF4-FFF2-40B4-BE49-F238E27FC236}">
                  <a16:creationId xmlns:a16="http://schemas.microsoft.com/office/drawing/2014/main" id="{D23EBA17-2ADF-43F0-9E82-544BE65796E6}"/>
                </a:ext>
              </a:extLst>
            </p:cNvPr>
            <p:cNvSpPr>
              <a:spLocks noChangeArrowheads="1"/>
            </p:cNvSpPr>
            <p:nvPr/>
          </p:nvSpPr>
          <p:spPr bwMode="auto">
            <a:xfrm>
              <a:off x="4139" y="3592"/>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5" name="Oval 31">
              <a:extLst>
                <a:ext uri="{FF2B5EF4-FFF2-40B4-BE49-F238E27FC236}">
                  <a16:creationId xmlns:a16="http://schemas.microsoft.com/office/drawing/2014/main" id="{CAF1BE36-EDA2-45EA-A236-A794CCB57FD3}"/>
                </a:ext>
              </a:extLst>
            </p:cNvPr>
            <p:cNvSpPr>
              <a:spLocks noChangeArrowheads="1"/>
            </p:cNvSpPr>
            <p:nvPr/>
          </p:nvSpPr>
          <p:spPr bwMode="auto">
            <a:xfrm>
              <a:off x="4063" y="346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6" name="Oval 32">
              <a:extLst>
                <a:ext uri="{FF2B5EF4-FFF2-40B4-BE49-F238E27FC236}">
                  <a16:creationId xmlns:a16="http://schemas.microsoft.com/office/drawing/2014/main" id="{A16FF47F-4769-48CF-8E13-D5D8BA56A1EC}"/>
                </a:ext>
              </a:extLst>
            </p:cNvPr>
            <p:cNvSpPr>
              <a:spLocks noChangeArrowheads="1"/>
            </p:cNvSpPr>
            <p:nvPr/>
          </p:nvSpPr>
          <p:spPr bwMode="auto">
            <a:xfrm>
              <a:off x="4149" y="3725"/>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7" name="Oval 33">
              <a:extLst>
                <a:ext uri="{FF2B5EF4-FFF2-40B4-BE49-F238E27FC236}">
                  <a16:creationId xmlns:a16="http://schemas.microsoft.com/office/drawing/2014/main" id="{CFF7643E-7976-4141-8767-6BED5B732C62}"/>
                </a:ext>
              </a:extLst>
            </p:cNvPr>
            <p:cNvSpPr>
              <a:spLocks noChangeArrowheads="1"/>
            </p:cNvSpPr>
            <p:nvPr/>
          </p:nvSpPr>
          <p:spPr bwMode="auto">
            <a:xfrm>
              <a:off x="4025" y="3663"/>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8" name="Oval 34">
              <a:extLst>
                <a:ext uri="{FF2B5EF4-FFF2-40B4-BE49-F238E27FC236}">
                  <a16:creationId xmlns:a16="http://schemas.microsoft.com/office/drawing/2014/main" id="{5636A7B1-2944-40ED-96A0-93024BAAA1EE}"/>
                </a:ext>
              </a:extLst>
            </p:cNvPr>
            <p:cNvSpPr>
              <a:spLocks noChangeArrowheads="1"/>
            </p:cNvSpPr>
            <p:nvPr/>
          </p:nvSpPr>
          <p:spPr bwMode="auto">
            <a:xfrm>
              <a:off x="3947" y="3542"/>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9" name="Oval 35">
              <a:extLst>
                <a:ext uri="{FF2B5EF4-FFF2-40B4-BE49-F238E27FC236}">
                  <a16:creationId xmlns:a16="http://schemas.microsoft.com/office/drawing/2014/main" id="{B7B2040B-ADA2-4300-AA85-BE153DBDF484}"/>
                </a:ext>
              </a:extLst>
            </p:cNvPr>
            <p:cNvSpPr>
              <a:spLocks noChangeArrowheads="1"/>
            </p:cNvSpPr>
            <p:nvPr/>
          </p:nvSpPr>
          <p:spPr bwMode="auto">
            <a:xfrm>
              <a:off x="4035" y="33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0" name="Oval 36">
              <a:extLst>
                <a:ext uri="{FF2B5EF4-FFF2-40B4-BE49-F238E27FC236}">
                  <a16:creationId xmlns:a16="http://schemas.microsoft.com/office/drawing/2014/main" id="{32A28A5C-EB7C-4CC7-8781-3A51623D9DD5}"/>
                </a:ext>
              </a:extLst>
            </p:cNvPr>
            <p:cNvSpPr>
              <a:spLocks noChangeArrowheads="1"/>
            </p:cNvSpPr>
            <p:nvPr/>
          </p:nvSpPr>
          <p:spPr bwMode="auto">
            <a:xfrm>
              <a:off x="4103" y="3197"/>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1" name="Oval 37">
              <a:extLst>
                <a:ext uri="{FF2B5EF4-FFF2-40B4-BE49-F238E27FC236}">
                  <a16:creationId xmlns:a16="http://schemas.microsoft.com/office/drawing/2014/main" id="{6C700CF1-820D-480A-9E8E-C8E5111084F9}"/>
                </a:ext>
              </a:extLst>
            </p:cNvPr>
            <p:cNvSpPr>
              <a:spLocks noChangeArrowheads="1"/>
            </p:cNvSpPr>
            <p:nvPr/>
          </p:nvSpPr>
          <p:spPr bwMode="auto">
            <a:xfrm>
              <a:off x="4685" y="2940"/>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2" name="Oval 38">
              <a:extLst>
                <a:ext uri="{FF2B5EF4-FFF2-40B4-BE49-F238E27FC236}">
                  <a16:creationId xmlns:a16="http://schemas.microsoft.com/office/drawing/2014/main" id="{44F4C253-686C-4494-9CE3-6F3711B19B2D}"/>
                </a:ext>
              </a:extLst>
            </p:cNvPr>
            <p:cNvSpPr>
              <a:spLocks noChangeArrowheads="1"/>
            </p:cNvSpPr>
            <p:nvPr/>
          </p:nvSpPr>
          <p:spPr bwMode="auto">
            <a:xfrm>
              <a:off x="4571" y="30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3" name="Oval 39">
              <a:extLst>
                <a:ext uri="{FF2B5EF4-FFF2-40B4-BE49-F238E27FC236}">
                  <a16:creationId xmlns:a16="http://schemas.microsoft.com/office/drawing/2014/main" id="{5F78FC26-E27B-48EB-9756-1689C941177D}"/>
                </a:ext>
              </a:extLst>
            </p:cNvPr>
            <p:cNvSpPr>
              <a:spLocks noChangeArrowheads="1"/>
            </p:cNvSpPr>
            <p:nvPr/>
          </p:nvSpPr>
          <p:spPr bwMode="auto">
            <a:xfrm>
              <a:off x="4469" y="31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4" name="Oval 40">
              <a:extLst>
                <a:ext uri="{FF2B5EF4-FFF2-40B4-BE49-F238E27FC236}">
                  <a16:creationId xmlns:a16="http://schemas.microsoft.com/office/drawing/2014/main" id="{325BF96F-74DF-4DA3-B8CA-2B9B31EFA0BD}"/>
                </a:ext>
              </a:extLst>
            </p:cNvPr>
            <p:cNvSpPr>
              <a:spLocks noChangeArrowheads="1"/>
            </p:cNvSpPr>
            <p:nvPr/>
          </p:nvSpPr>
          <p:spPr bwMode="auto">
            <a:xfrm>
              <a:off x="4813" y="2925"/>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5" name="Oval 41">
              <a:extLst>
                <a:ext uri="{FF2B5EF4-FFF2-40B4-BE49-F238E27FC236}">
                  <a16:creationId xmlns:a16="http://schemas.microsoft.com/office/drawing/2014/main" id="{C0C2E4AD-350C-4BFF-8967-1E45BA430C29}"/>
                </a:ext>
              </a:extLst>
            </p:cNvPr>
            <p:cNvSpPr>
              <a:spLocks noChangeArrowheads="1"/>
            </p:cNvSpPr>
            <p:nvPr/>
          </p:nvSpPr>
          <p:spPr bwMode="auto">
            <a:xfrm>
              <a:off x="4939" y="293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6" name="Oval 42">
              <a:extLst>
                <a:ext uri="{FF2B5EF4-FFF2-40B4-BE49-F238E27FC236}">
                  <a16:creationId xmlns:a16="http://schemas.microsoft.com/office/drawing/2014/main" id="{F1488D95-B5FD-42FD-ACE1-F243892D1AFE}"/>
                </a:ext>
              </a:extLst>
            </p:cNvPr>
            <p:cNvSpPr>
              <a:spLocks noChangeArrowheads="1"/>
            </p:cNvSpPr>
            <p:nvPr/>
          </p:nvSpPr>
          <p:spPr bwMode="auto">
            <a:xfrm>
              <a:off x="4891" y="3075"/>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7" name="Oval 43">
              <a:extLst>
                <a:ext uri="{FF2B5EF4-FFF2-40B4-BE49-F238E27FC236}">
                  <a16:creationId xmlns:a16="http://schemas.microsoft.com/office/drawing/2014/main" id="{5150629C-536F-4205-BF28-2FF2D7D9AD66}"/>
                </a:ext>
              </a:extLst>
            </p:cNvPr>
            <p:cNvSpPr>
              <a:spLocks noChangeArrowheads="1"/>
            </p:cNvSpPr>
            <p:nvPr/>
          </p:nvSpPr>
          <p:spPr bwMode="auto">
            <a:xfrm>
              <a:off x="5048" y="3278"/>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8" name="Oval 44">
              <a:extLst>
                <a:ext uri="{FF2B5EF4-FFF2-40B4-BE49-F238E27FC236}">
                  <a16:creationId xmlns:a16="http://schemas.microsoft.com/office/drawing/2014/main" id="{3F5F59E5-790F-4BF6-9049-61D37E54FB4A}"/>
                </a:ext>
              </a:extLst>
            </p:cNvPr>
            <p:cNvSpPr>
              <a:spLocks noChangeArrowheads="1"/>
            </p:cNvSpPr>
            <p:nvPr/>
          </p:nvSpPr>
          <p:spPr bwMode="auto">
            <a:xfrm>
              <a:off x="4768" y="30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9" name="Oval 45">
              <a:extLst>
                <a:ext uri="{FF2B5EF4-FFF2-40B4-BE49-F238E27FC236}">
                  <a16:creationId xmlns:a16="http://schemas.microsoft.com/office/drawing/2014/main" id="{8DFEBAD6-EED5-439B-ADF8-4E48889BFC04}"/>
                </a:ext>
              </a:extLst>
            </p:cNvPr>
            <p:cNvSpPr>
              <a:spLocks noChangeArrowheads="1"/>
            </p:cNvSpPr>
            <p:nvPr/>
          </p:nvSpPr>
          <p:spPr bwMode="auto">
            <a:xfrm>
              <a:off x="4927" y="323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0" name="Oval 46">
              <a:extLst>
                <a:ext uri="{FF2B5EF4-FFF2-40B4-BE49-F238E27FC236}">
                  <a16:creationId xmlns:a16="http://schemas.microsoft.com/office/drawing/2014/main" id="{E4C1EB88-67A3-40CB-A8D7-5B2F051EEF1E}"/>
                </a:ext>
              </a:extLst>
            </p:cNvPr>
            <p:cNvSpPr>
              <a:spLocks noChangeArrowheads="1"/>
            </p:cNvSpPr>
            <p:nvPr/>
          </p:nvSpPr>
          <p:spPr bwMode="auto">
            <a:xfrm>
              <a:off x="4640" y="312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1" name="Oval 47">
              <a:extLst>
                <a:ext uri="{FF2B5EF4-FFF2-40B4-BE49-F238E27FC236}">
                  <a16:creationId xmlns:a16="http://schemas.microsoft.com/office/drawing/2014/main" id="{4B1A1852-6918-4F3B-B223-4843CB8D498D}"/>
                </a:ext>
              </a:extLst>
            </p:cNvPr>
            <p:cNvSpPr>
              <a:spLocks noChangeArrowheads="1"/>
            </p:cNvSpPr>
            <p:nvPr/>
          </p:nvSpPr>
          <p:spPr bwMode="auto">
            <a:xfrm>
              <a:off x="4806" y="322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2" name="Oval 48">
              <a:extLst>
                <a:ext uri="{FF2B5EF4-FFF2-40B4-BE49-F238E27FC236}">
                  <a16:creationId xmlns:a16="http://schemas.microsoft.com/office/drawing/2014/main" id="{39BF268C-F415-4E64-ACAD-9DC688F186BA}"/>
                </a:ext>
              </a:extLst>
            </p:cNvPr>
            <p:cNvSpPr>
              <a:spLocks noChangeArrowheads="1"/>
            </p:cNvSpPr>
            <p:nvPr/>
          </p:nvSpPr>
          <p:spPr bwMode="auto">
            <a:xfrm>
              <a:off x="5017"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3" name="Oval 49">
              <a:extLst>
                <a:ext uri="{FF2B5EF4-FFF2-40B4-BE49-F238E27FC236}">
                  <a16:creationId xmlns:a16="http://schemas.microsoft.com/office/drawing/2014/main" id="{777F2F6A-0CD9-45B6-8E57-13CBF01DE56A}"/>
                </a:ext>
              </a:extLst>
            </p:cNvPr>
            <p:cNvSpPr>
              <a:spLocks noChangeArrowheads="1"/>
            </p:cNvSpPr>
            <p:nvPr/>
          </p:nvSpPr>
          <p:spPr bwMode="auto">
            <a:xfrm>
              <a:off x="5148" y="3354"/>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4" name="Oval 50">
              <a:extLst>
                <a:ext uri="{FF2B5EF4-FFF2-40B4-BE49-F238E27FC236}">
                  <a16:creationId xmlns:a16="http://schemas.microsoft.com/office/drawing/2014/main" id="{D1E6247B-EBCA-4EE9-8C5A-2325491D27FF}"/>
                </a:ext>
              </a:extLst>
            </p:cNvPr>
            <p:cNvSpPr>
              <a:spLocks noChangeArrowheads="1"/>
            </p:cNvSpPr>
            <p:nvPr/>
          </p:nvSpPr>
          <p:spPr bwMode="auto">
            <a:xfrm>
              <a:off x="5129" y="3161"/>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5" name="Oval 51">
              <a:extLst>
                <a:ext uri="{FF2B5EF4-FFF2-40B4-BE49-F238E27FC236}">
                  <a16:creationId xmlns:a16="http://schemas.microsoft.com/office/drawing/2014/main" id="{92F26F02-342E-4D34-8FBF-B4DB04914654}"/>
                </a:ext>
              </a:extLst>
            </p:cNvPr>
            <p:cNvSpPr>
              <a:spLocks noChangeArrowheads="1"/>
            </p:cNvSpPr>
            <p:nvPr/>
          </p:nvSpPr>
          <p:spPr bwMode="auto">
            <a:xfrm>
              <a:off x="5233" y="345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6" name="Oval 52">
              <a:extLst>
                <a:ext uri="{FF2B5EF4-FFF2-40B4-BE49-F238E27FC236}">
                  <a16:creationId xmlns:a16="http://schemas.microsoft.com/office/drawing/2014/main" id="{F5D52A37-B71E-441D-928D-635DCC077225}"/>
                </a:ext>
              </a:extLst>
            </p:cNvPr>
            <p:cNvSpPr>
              <a:spLocks noChangeArrowheads="1"/>
            </p:cNvSpPr>
            <p:nvPr/>
          </p:nvSpPr>
          <p:spPr bwMode="auto">
            <a:xfrm>
              <a:off x="5031" y="34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7" name="Oval 53">
              <a:extLst>
                <a:ext uri="{FF2B5EF4-FFF2-40B4-BE49-F238E27FC236}">
                  <a16:creationId xmlns:a16="http://schemas.microsoft.com/office/drawing/2014/main" id="{9A5B0396-039C-4D6C-8EFE-0BBF82CAEBDF}"/>
                </a:ext>
              </a:extLst>
            </p:cNvPr>
            <p:cNvSpPr>
              <a:spLocks noChangeArrowheads="1"/>
            </p:cNvSpPr>
            <p:nvPr/>
          </p:nvSpPr>
          <p:spPr bwMode="auto">
            <a:xfrm>
              <a:off x="4922" y="33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8" name="Oval 54">
              <a:extLst>
                <a:ext uri="{FF2B5EF4-FFF2-40B4-BE49-F238E27FC236}">
                  <a16:creationId xmlns:a16="http://schemas.microsoft.com/office/drawing/2014/main" id="{0BB7755C-3199-4513-82F1-D1CF206F0A3B}"/>
                </a:ext>
              </a:extLst>
            </p:cNvPr>
            <p:cNvSpPr>
              <a:spLocks noChangeArrowheads="1"/>
            </p:cNvSpPr>
            <p:nvPr/>
          </p:nvSpPr>
          <p:spPr bwMode="auto">
            <a:xfrm>
              <a:off x="4789" y="3354"/>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9" name="Oval 55">
              <a:extLst>
                <a:ext uri="{FF2B5EF4-FFF2-40B4-BE49-F238E27FC236}">
                  <a16:creationId xmlns:a16="http://schemas.microsoft.com/office/drawing/2014/main" id="{CA249B33-D87E-473A-88D6-E7BD83602544}"/>
                </a:ext>
              </a:extLst>
            </p:cNvPr>
            <p:cNvSpPr>
              <a:spLocks noChangeArrowheads="1"/>
            </p:cNvSpPr>
            <p:nvPr/>
          </p:nvSpPr>
          <p:spPr bwMode="auto">
            <a:xfrm>
              <a:off x="5117" y="3530"/>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0" name="Oval 56">
              <a:extLst>
                <a:ext uri="{FF2B5EF4-FFF2-40B4-BE49-F238E27FC236}">
                  <a16:creationId xmlns:a16="http://schemas.microsoft.com/office/drawing/2014/main" id="{B2A7B80A-FED8-4DC5-B583-2997031C7AAF}"/>
                </a:ext>
              </a:extLst>
            </p:cNvPr>
            <p:cNvSpPr>
              <a:spLocks noChangeArrowheads="1"/>
            </p:cNvSpPr>
            <p:nvPr/>
          </p:nvSpPr>
          <p:spPr bwMode="auto">
            <a:xfrm>
              <a:off x="5179" y="3644"/>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1" name="Oval 57">
              <a:extLst>
                <a:ext uri="{FF2B5EF4-FFF2-40B4-BE49-F238E27FC236}">
                  <a16:creationId xmlns:a16="http://schemas.microsoft.com/office/drawing/2014/main" id="{15F37819-4CF3-4E9F-A805-B25436CF3F46}"/>
                </a:ext>
              </a:extLst>
            </p:cNvPr>
            <p:cNvSpPr>
              <a:spLocks noChangeArrowheads="1"/>
            </p:cNvSpPr>
            <p:nvPr/>
          </p:nvSpPr>
          <p:spPr bwMode="auto">
            <a:xfrm>
              <a:off x="5050" y="3692"/>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2" name="Oval 58">
              <a:extLst>
                <a:ext uri="{FF2B5EF4-FFF2-40B4-BE49-F238E27FC236}">
                  <a16:creationId xmlns:a16="http://schemas.microsoft.com/office/drawing/2014/main" id="{059E8759-A482-49C7-8887-B94E890D5158}"/>
                </a:ext>
              </a:extLst>
            </p:cNvPr>
            <p:cNvSpPr>
              <a:spLocks noChangeArrowheads="1"/>
            </p:cNvSpPr>
            <p:nvPr/>
          </p:nvSpPr>
          <p:spPr bwMode="auto">
            <a:xfrm>
              <a:off x="4951" y="3818"/>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3" name="Oval 59">
              <a:extLst>
                <a:ext uri="{FF2B5EF4-FFF2-40B4-BE49-F238E27FC236}">
                  <a16:creationId xmlns:a16="http://schemas.microsoft.com/office/drawing/2014/main" id="{F8600FEC-B9EC-4AC0-A8D5-8EA0CFB42038}"/>
                </a:ext>
              </a:extLst>
            </p:cNvPr>
            <p:cNvSpPr>
              <a:spLocks noChangeArrowheads="1"/>
            </p:cNvSpPr>
            <p:nvPr/>
          </p:nvSpPr>
          <p:spPr bwMode="auto">
            <a:xfrm>
              <a:off x="4979"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4" name="Oval 60">
              <a:extLst>
                <a:ext uri="{FF2B5EF4-FFF2-40B4-BE49-F238E27FC236}">
                  <a16:creationId xmlns:a16="http://schemas.microsoft.com/office/drawing/2014/main" id="{0EE1C474-73A1-408F-8737-3AC068976D97}"/>
                </a:ext>
              </a:extLst>
            </p:cNvPr>
            <p:cNvSpPr>
              <a:spLocks noChangeArrowheads="1"/>
            </p:cNvSpPr>
            <p:nvPr/>
          </p:nvSpPr>
          <p:spPr bwMode="auto">
            <a:xfrm>
              <a:off x="4891" y="36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5" name="Oval 61">
              <a:extLst>
                <a:ext uri="{FF2B5EF4-FFF2-40B4-BE49-F238E27FC236}">
                  <a16:creationId xmlns:a16="http://schemas.microsoft.com/office/drawing/2014/main" id="{BABCAE8B-1B02-4DB4-8A5F-7708D126F078}"/>
                </a:ext>
              </a:extLst>
            </p:cNvPr>
            <p:cNvSpPr>
              <a:spLocks noChangeArrowheads="1"/>
            </p:cNvSpPr>
            <p:nvPr/>
          </p:nvSpPr>
          <p:spPr bwMode="auto">
            <a:xfrm>
              <a:off x="4877" y="351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6" name="Oval 62">
              <a:extLst>
                <a:ext uri="{FF2B5EF4-FFF2-40B4-BE49-F238E27FC236}">
                  <a16:creationId xmlns:a16="http://schemas.microsoft.com/office/drawing/2014/main" id="{248BAB3C-1A44-488F-A6D4-348560398104}"/>
                </a:ext>
              </a:extLst>
            </p:cNvPr>
            <p:cNvSpPr>
              <a:spLocks noChangeArrowheads="1"/>
            </p:cNvSpPr>
            <p:nvPr/>
          </p:nvSpPr>
          <p:spPr bwMode="auto">
            <a:xfrm>
              <a:off x="4789" y="3611"/>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7" name="Oval 63">
              <a:extLst>
                <a:ext uri="{FF2B5EF4-FFF2-40B4-BE49-F238E27FC236}">
                  <a16:creationId xmlns:a16="http://schemas.microsoft.com/office/drawing/2014/main" id="{9D48E09D-F988-4805-B085-70AD698566C3}"/>
                </a:ext>
              </a:extLst>
            </p:cNvPr>
            <p:cNvSpPr>
              <a:spLocks noChangeArrowheads="1"/>
            </p:cNvSpPr>
            <p:nvPr/>
          </p:nvSpPr>
          <p:spPr bwMode="auto">
            <a:xfrm>
              <a:off x="5098" y="3808"/>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8" name="Oval 64">
              <a:extLst>
                <a:ext uri="{FF2B5EF4-FFF2-40B4-BE49-F238E27FC236}">
                  <a16:creationId xmlns:a16="http://schemas.microsoft.com/office/drawing/2014/main" id="{ECB77200-B620-41C4-9106-812F33F64E02}"/>
                </a:ext>
              </a:extLst>
            </p:cNvPr>
            <p:cNvSpPr>
              <a:spLocks noChangeArrowheads="1"/>
            </p:cNvSpPr>
            <p:nvPr/>
          </p:nvSpPr>
          <p:spPr bwMode="auto">
            <a:xfrm>
              <a:off x="4977" y="3937"/>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9" name="Oval 65">
              <a:extLst>
                <a:ext uri="{FF2B5EF4-FFF2-40B4-BE49-F238E27FC236}">
                  <a16:creationId xmlns:a16="http://schemas.microsoft.com/office/drawing/2014/main" id="{C2F77ED9-4C02-416E-9D84-87EE337F1DA8}"/>
                </a:ext>
              </a:extLst>
            </p:cNvPr>
            <p:cNvSpPr>
              <a:spLocks noChangeArrowheads="1"/>
            </p:cNvSpPr>
            <p:nvPr/>
          </p:nvSpPr>
          <p:spPr bwMode="auto">
            <a:xfrm>
              <a:off x="5117" y="39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0" name="Oval 66">
              <a:extLst>
                <a:ext uri="{FF2B5EF4-FFF2-40B4-BE49-F238E27FC236}">
                  <a16:creationId xmlns:a16="http://schemas.microsoft.com/office/drawing/2014/main" id="{AC782B1B-5131-4F86-B798-EFB324702270}"/>
                </a:ext>
              </a:extLst>
            </p:cNvPr>
            <p:cNvSpPr>
              <a:spLocks noChangeArrowheads="1"/>
            </p:cNvSpPr>
            <p:nvPr/>
          </p:nvSpPr>
          <p:spPr bwMode="auto">
            <a:xfrm>
              <a:off x="4970" y="4068"/>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1" name="Oval 67">
              <a:extLst>
                <a:ext uri="{FF2B5EF4-FFF2-40B4-BE49-F238E27FC236}">
                  <a16:creationId xmlns:a16="http://schemas.microsoft.com/office/drawing/2014/main" id="{61A18C0E-1347-4528-B892-1BA6DDD1AD5E}"/>
                </a:ext>
              </a:extLst>
            </p:cNvPr>
            <p:cNvSpPr>
              <a:spLocks noChangeArrowheads="1"/>
            </p:cNvSpPr>
            <p:nvPr/>
          </p:nvSpPr>
          <p:spPr bwMode="auto">
            <a:xfrm>
              <a:off x="4844" y="4025"/>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2" name="Oval 68">
              <a:extLst>
                <a:ext uri="{FF2B5EF4-FFF2-40B4-BE49-F238E27FC236}">
                  <a16:creationId xmlns:a16="http://schemas.microsoft.com/office/drawing/2014/main" id="{C79552B9-F0D2-417F-A382-90F971AC5035}"/>
                </a:ext>
              </a:extLst>
            </p:cNvPr>
            <p:cNvSpPr>
              <a:spLocks noChangeArrowheads="1"/>
            </p:cNvSpPr>
            <p:nvPr/>
          </p:nvSpPr>
          <p:spPr bwMode="auto">
            <a:xfrm>
              <a:off x="4827" y="38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3" name="Oval 69">
              <a:extLst>
                <a:ext uri="{FF2B5EF4-FFF2-40B4-BE49-F238E27FC236}">
                  <a16:creationId xmlns:a16="http://schemas.microsoft.com/office/drawing/2014/main" id="{35E235AD-913D-4DEA-9303-0B156D380EB7}"/>
                </a:ext>
              </a:extLst>
            </p:cNvPr>
            <p:cNvSpPr>
              <a:spLocks noChangeArrowheads="1"/>
            </p:cNvSpPr>
            <p:nvPr/>
          </p:nvSpPr>
          <p:spPr bwMode="auto">
            <a:xfrm>
              <a:off x="4782" y="3782"/>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4" name="Oval 70">
              <a:extLst>
                <a:ext uri="{FF2B5EF4-FFF2-40B4-BE49-F238E27FC236}">
                  <a16:creationId xmlns:a16="http://schemas.microsoft.com/office/drawing/2014/main" id="{2D509489-1987-4F16-85D0-E8E57C931A6A}"/>
                </a:ext>
              </a:extLst>
            </p:cNvPr>
            <p:cNvSpPr>
              <a:spLocks noChangeArrowheads="1"/>
            </p:cNvSpPr>
            <p:nvPr/>
          </p:nvSpPr>
          <p:spPr bwMode="auto">
            <a:xfrm>
              <a:off x="4818" y="4156"/>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5" name="Oval 71">
              <a:extLst>
                <a:ext uri="{FF2B5EF4-FFF2-40B4-BE49-F238E27FC236}">
                  <a16:creationId xmlns:a16="http://schemas.microsoft.com/office/drawing/2014/main" id="{76E213B8-7463-4684-B82B-E6FB2594BCD2}"/>
                </a:ext>
              </a:extLst>
            </p:cNvPr>
            <p:cNvSpPr>
              <a:spLocks noChangeArrowheads="1"/>
            </p:cNvSpPr>
            <p:nvPr/>
          </p:nvSpPr>
          <p:spPr bwMode="auto">
            <a:xfrm>
              <a:off x="4758" y="4277"/>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6" name="Oval 72">
              <a:extLst>
                <a:ext uri="{FF2B5EF4-FFF2-40B4-BE49-F238E27FC236}">
                  <a16:creationId xmlns:a16="http://schemas.microsoft.com/office/drawing/2014/main" id="{B1593AE7-E6C9-4EAD-A5CD-C216530BFBAF}"/>
                </a:ext>
              </a:extLst>
            </p:cNvPr>
            <p:cNvSpPr>
              <a:spLocks noChangeArrowheads="1"/>
            </p:cNvSpPr>
            <p:nvPr/>
          </p:nvSpPr>
          <p:spPr bwMode="auto">
            <a:xfrm>
              <a:off x="4649" y="4201"/>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7" name="Oval 73">
              <a:extLst>
                <a:ext uri="{FF2B5EF4-FFF2-40B4-BE49-F238E27FC236}">
                  <a16:creationId xmlns:a16="http://schemas.microsoft.com/office/drawing/2014/main" id="{1310DFAC-91F4-48EB-91E0-567CECD5C438}"/>
                </a:ext>
              </a:extLst>
            </p:cNvPr>
            <p:cNvSpPr>
              <a:spLocks noChangeArrowheads="1"/>
            </p:cNvSpPr>
            <p:nvPr/>
          </p:nvSpPr>
          <p:spPr bwMode="auto">
            <a:xfrm>
              <a:off x="4490" y="4196"/>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8" name="Oval 74">
              <a:extLst>
                <a:ext uri="{FF2B5EF4-FFF2-40B4-BE49-F238E27FC236}">
                  <a16:creationId xmlns:a16="http://schemas.microsoft.com/office/drawing/2014/main" id="{4DA31C88-D02D-451C-8766-314DAE05F080}"/>
                </a:ext>
              </a:extLst>
            </p:cNvPr>
            <p:cNvSpPr>
              <a:spLocks noChangeArrowheads="1"/>
            </p:cNvSpPr>
            <p:nvPr/>
          </p:nvSpPr>
          <p:spPr bwMode="auto">
            <a:xfrm>
              <a:off x="4694" y="408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9" name="Oval 75">
              <a:extLst>
                <a:ext uri="{FF2B5EF4-FFF2-40B4-BE49-F238E27FC236}">
                  <a16:creationId xmlns:a16="http://schemas.microsoft.com/office/drawing/2014/main" id="{3C573613-8EEB-423B-BAFB-B6D571884BB4}"/>
                </a:ext>
              </a:extLst>
            </p:cNvPr>
            <p:cNvSpPr>
              <a:spLocks noChangeArrowheads="1"/>
            </p:cNvSpPr>
            <p:nvPr/>
          </p:nvSpPr>
          <p:spPr bwMode="auto">
            <a:xfrm>
              <a:off x="4550" y="4084"/>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0" name="Oval 76">
              <a:extLst>
                <a:ext uri="{FF2B5EF4-FFF2-40B4-BE49-F238E27FC236}">
                  <a16:creationId xmlns:a16="http://schemas.microsoft.com/office/drawing/2014/main" id="{5F710B49-BC56-42C7-92A5-CDF4DE50E185}"/>
                </a:ext>
              </a:extLst>
            </p:cNvPr>
            <p:cNvSpPr>
              <a:spLocks noChangeArrowheads="1"/>
            </p:cNvSpPr>
            <p:nvPr/>
          </p:nvSpPr>
          <p:spPr bwMode="auto">
            <a:xfrm>
              <a:off x="4699" y="395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1" name="Oval 77">
              <a:extLst>
                <a:ext uri="{FF2B5EF4-FFF2-40B4-BE49-F238E27FC236}">
                  <a16:creationId xmlns:a16="http://schemas.microsoft.com/office/drawing/2014/main" id="{8273C219-4245-4810-80DB-5075EB28EC6F}"/>
                </a:ext>
              </a:extLst>
            </p:cNvPr>
            <p:cNvSpPr>
              <a:spLocks noChangeArrowheads="1"/>
            </p:cNvSpPr>
            <p:nvPr/>
          </p:nvSpPr>
          <p:spPr bwMode="auto">
            <a:xfrm>
              <a:off x="4564" y="3946"/>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2" name="Oval 78">
              <a:extLst>
                <a:ext uri="{FF2B5EF4-FFF2-40B4-BE49-F238E27FC236}">
                  <a16:creationId xmlns:a16="http://schemas.microsoft.com/office/drawing/2014/main" id="{28649F06-171D-4267-AFD9-11AB7B80D9CB}"/>
                </a:ext>
              </a:extLst>
            </p:cNvPr>
            <p:cNvSpPr>
              <a:spLocks noChangeArrowheads="1"/>
            </p:cNvSpPr>
            <p:nvPr/>
          </p:nvSpPr>
          <p:spPr bwMode="auto">
            <a:xfrm>
              <a:off x="4578" y="4318"/>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3" name="Oval 79">
              <a:extLst>
                <a:ext uri="{FF2B5EF4-FFF2-40B4-BE49-F238E27FC236}">
                  <a16:creationId xmlns:a16="http://schemas.microsoft.com/office/drawing/2014/main" id="{E2FA02B7-2980-446C-A017-C81EB3429D1F}"/>
                </a:ext>
              </a:extLst>
            </p:cNvPr>
            <p:cNvSpPr>
              <a:spLocks noChangeArrowheads="1"/>
            </p:cNvSpPr>
            <p:nvPr/>
          </p:nvSpPr>
          <p:spPr bwMode="auto">
            <a:xfrm>
              <a:off x="4407" y="4294"/>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4" name="Oval 80">
              <a:extLst>
                <a:ext uri="{FF2B5EF4-FFF2-40B4-BE49-F238E27FC236}">
                  <a16:creationId xmlns:a16="http://schemas.microsoft.com/office/drawing/2014/main" id="{A4005363-6A3A-460C-9DC3-4F3078295FC1}"/>
                </a:ext>
              </a:extLst>
            </p:cNvPr>
            <p:cNvSpPr>
              <a:spLocks noChangeArrowheads="1"/>
            </p:cNvSpPr>
            <p:nvPr/>
          </p:nvSpPr>
          <p:spPr bwMode="auto">
            <a:xfrm>
              <a:off x="4481" y="4406"/>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5" name="Oval 81">
              <a:extLst>
                <a:ext uri="{FF2B5EF4-FFF2-40B4-BE49-F238E27FC236}">
                  <a16:creationId xmlns:a16="http://schemas.microsoft.com/office/drawing/2014/main" id="{4CDD99DA-8CC5-4157-A818-D0C03451649B}"/>
                </a:ext>
              </a:extLst>
            </p:cNvPr>
            <p:cNvSpPr>
              <a:spLocks noChangeArrowheads="1"/>
            </p:cNvSpPr>
            <p:nvPr/>
          </p:nvSpPr>
          <p:spPr bwMode="auto">
            <a:xfrm>
              <a:off x="4293" y="4368"/>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6" name="Oval 82">
              <a:extLst>
                <a:ext uri="{FF2B5EF4-FFF2-40B4-BE49-F238E27FC236}">
                  <a16:creationId xmlns:a16="http://schemas.microsoft.com/office/drawing/2014/main" id="{248EAF68-A346-4C4A-9203-D0FD2B41BD3C}"/>
                </a:ext>
              </a:extLst>
            </p:cNvPr>
            <p:cNvSpPr>
              <a:spLocks noChangeArrowheads="1"/>
            </p:cNvSpPr>
            <p:nvPr/>
          </p:nvSpPr>
          <p:spPr bwMode="auto">
            <a:xfrm>
              <a:off x="4251" y="4246"/>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7" name="Oval 83">
              <a:extLst>
                <a:ext uri="{FF2B5EF4-FFF2-40B4-BE49-F238E27FC236}">
                  <a16:creationId xmlns:a16="http://schemas.microsoft.com/office/drawing/2014/main" id="{872BFD10-A102-40BB-BE90-0E55F6344FD5}"/>
                </a:ext>
              </a:extLst>
            </p:cNvPr>
            <p:cNvSpPr>
              <a:spLocks noChangeArrowheads="1"/>
            </p:cNvSpPr>
            <p:nvPr/>
          </p:nvSpPr>
          <p:spPr bwMode="auto">
            <a:xfrm>
              <a:off x="4346" y="4156"/>
              <a:ext cx="83"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8" name="Oval 84">
              <a:extLst>
                <a:ext uri="{FF2B5EF4-FFF2-40B4-BE49-F238E27FC236}">
                  <a16:creationId xmlns:a16="http://schemas.microsoft.com/office/drawing/2014/main" id="{26D809E7-3D62-469D-8B70-02D04CF30829}"/>
                </a:ext>
              </a:extLst>
            </p:cNvPr>
            <p:cNvSpPr>
              <a:spLocks noChangeArrowheads="1"/>
            </p:cNvSpPr>
            <p:nvPr/>
          </p:nvSpPr>
          <p:spPr bwMode="auto">
            <a:xfrm>
              <a:off x="4421" y="4046"/>
              <a:ext cx="72"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9" name="Oval 85">
              <a:extLst>
                <a:ext uri="{FF2B5EF4-FFF2-40B4-BE49-F238E27FC236}">
                  <a16:creationId xmlns:a16="http://schemas.microsoft.com/office/drawing/2014/main" id="{F831D1E9-A155-4341-98F5-E483C725416F}"/>
                </a:ext>
              </a:extLst>
            </p:cNvPr>
            <p:cNvSpPr>
              <a:spLocks noChangeArrowheads="1"/>
            </p:cNvSpPr>
            <p:nvPr/>
          </p:nvSpPr>
          <p:spPr bwMode="auto">
            <a:xfrm>
              <a:off x="4127" y="430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0" name="Oval 86">
              <a:extLst>
                <a:ext uri="{FF2B5EF4-FFF2-40B4-BE49-F238E27FC236}">
                  <a16:creationId xmlns:a16="http://schemas.microsoft.com/office/drawing/2014/main" id="{52E89627-F35D-4C0D-8D6F-9486B2314E7B}"/>
                </a:ext>
              </a:extLst>
            </p:cNvPr>
            <p:cNvSpPr>
              <a:spLocks noChangeArrowheads="1"/>
            </p:cNvSpPr>
            <p:nvPr/>
          </p:nvSpPr>
          <p:spPr bwMode="auto">
            <a:xfrm>
              <a:off x="3992" y="433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1" name="Oval 87">
              <a:extLst>
                <a:ext uri="{FF2B5EF4-FFF2-40B4-BE49-F238E27FC236}">
                  <a16:creationId xmlns:a16="http://schemas.microsoft.com/office/drawing/2014/main" id="{62A5CD30-C732-4C87-BE21-8B078903D0CC}"/>
                </a:ext>
              </a:extLst>
            </p:cNvPr>
            <p:cNvSpPr>
              <a:spLocks noChangeArrowheads="1"/>
            </p:cNvSpPr>
            <p:nvPr/>
          </p:nvSpPr>
          <p:spPr bwMode="auto">
            <a:xfrm>
              <a:off x="3997" y="4194"/>
              <a:ext cx="90"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2" name="Oval 88">
              <a:extLst>
                <a:ext uri="{FF2B5EF4-FFF2-40B4-BE49-F238E27FC236}">
                  <a16:creationId xmlns:a16="http://schemas.microsoft.com/office/drawing/2014/main" id="{9C0D3F9B-765C-442F-939E-411DE459F61B}"/>
                </a:ext>
              </a:extLst>
            </p:cNvPr>
            <p:cNvSpPr>
              <a:spLocks noChangeArrowheads="1"/>
            </p:cNvSpPr>
            <p:nvPr/>
          </p:nvSpPr>
          <p:spPr bwMode="auto">
            <a:xfrm>
              <a:off x="3897" y="4061"/>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3" name="Oval 89">
              <a:extLst>
                <a:ext uri="{FF2B5EF4-FFF2-40B4-BE49-F238E27FC236}">
                  <a16:creationId xmlns:a16="http://schemas.microsoft.com/office/drawing/2014/main" id="{D8EF83EC-D861-427D-960A-EA5FE347FB7D}"/>
                </a:ext>
              </a:extLst>
            </p:cNvPr>
            <p:cNvSpPr>
              <a:spLocks noChangeArrowheads="1"/>
            </p:cNvSpPr>
            <p:nvPr/>
          </p:nvSpPr>
          <p:spPr bwMode="auto">
            <a:xfrm>
              <a:off x="4120" y="415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4" name="Oval 90">
              <a:extLst>
                <a:ext uri="{FF2B5EF4-FFF2-40B4-BE49-F238E27FC236}">
                  <a16:creationId xmlns:a16="http://schemas.microsoft.com/office/drawing/2014/main" id="{F93F8597-516F-4879-82B6-31134350B609}"/>
                </a:ext>
              </a:extLst>
            </p:cNvPr>
            <p:cNvSpPr>
              <a:spLocks noChangeArrowheads="1"/>
            </p:cNvSpPr>
            <p:nvPr/>
          </p:nvSpPr>
          <p:spPr bwMode="auto">
            <a:xfrm>
              <a:off x="4032" y="4037"/>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5" name="Oval 91">
              <a:extLst>
                <a:ext uri="{FF2B5EF4-FFF2-40B4-BE49-F238E27FC236}">
                  <a16:creationId xmlns:a16="http://schemas.microsoft.com/office/drawing/2014/main" id="{4966980A-3E5F-415B-B197-A7627C11D5CF}"/>
                </a:ext>
              </a:extLst>
            </p:cNvPr>
            <p:cNvSpPr>
              <a:spLocks noChangeArrowheads="1"/>
            </p:cNvSpPr>
            <p:nvPr/>
          </p:nvSpPr>
          <p:spPr bwMode="auto">
            <a:xfrm>
              <a:off x="4232" y="4084"/>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6" name="Oval 92">
              <a:extLst>
                <a:ext uri="{FF2B5EF4-FFF2-40B4-BE49-F238E27FC236}">
                  <a16:creationId xmlns:a16="http://schemas.microsoft.com/office/drawing/2014/main" id="{9BC974D8-FCF3-4ACB-B5AB-8392CF07B8CB}"/>
                </a:ext>
              </a:extLst>
            </p:cNvPr>
            <p:cNvSpPr>
              <a:spLocks noChangeArrowheads="1"/>
            </p:cNvSpPr>
            <p:nvPr/>
          </p:nvSpPr>
          <p:spPr bwMode="auto">
            <a:xfrm>
              <a:off x="4158" y="3980"/>
              <a:ext cx="71"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7" name="Oval 93">
              <a:extLst>
                <a:ext uri="{FF2B5EF4-FFF2-40B4-BE49-F238E27FC236}">
                  <a16:creationId xmlns:a16="http://schemas.microsoft.com/office/drawing/2014/main" id="{E4C572F5-8634-4601-87BC-D3E933C0D36B}"/>
                </a:ext>
              </a:extLst>
            </p:cNvPr>
            <p:cNvSpPr>
              <a:spLocks noChangeArrowheads="1"/>
            </p:cNvSpPr>
            <p:nvPr/>
          </p:nvSpPr>
          <p:spPr bwMode="auto">
            <a:xfrm>
              <a:off x="3859" y="4201"/>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8" name="Oval 94">
              <a:extLst>
                <a:ext uri="{FF2B5EF4-FFF2-40B4-BE49-F238E27FC236}">
                  <a16:creationId xmlns:a16="http://schemas.microsoft.com/office/drawing/2014/main" id="{53E8A2B6-57A2-4DE9-A921-5959233CDBAC}"/>
                </a:ext>
              </a:extLst>
            </p:cNvPr>
            <p:cNvSpPr>
              <a:spLocks noChangeArrowheads="1"/>
            </p:cNvSpPr>
            <p:nvPr/>
          </p:nvSpPr>
          <p:spPr bwMode="auto">
            <a:xfrm>
              <a:off x="3764" y="405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9" name="Oval 95">
              <a:extLst>
                <a:ext uri="{FF2B5EF4-FFF2-40B4-BE49-F238E27FC236}">
                  <a16:creationId xmlns:a16="http://schemas.microsoft.com/office/drawing/2014/main" id="{2D2A19C6-8F90-48C1-9B22-1790194D2073}"/>
                </a:ext>
              </a:extLst>
            </p:cNvPr>
            <p:cNvSpPr>
              <a:spLocks noChangeArrowheads="1"/>
            </p:cNvSpPr>
            <p:nvPr/>
          </p:nvSpPr>
          <p:spPr bwMode="auto">
            <a:xfrm>
              <a:off x="3721" y="4180"/>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0" name="Oval 96">
              <a:extLst>
                <a:ext uri="{FF2B5EF4-FFF2-40B4-BE49-F238E27FC236}">
                  <a16:creationId xmlns:a16="http://schemas.microsoft.com/office/drawing/2014/main" id="{A375CAF5-9E26-4EEC-9E6F-E22C05728DC1}"/>
                </a:ext>
              </a:extLst>
            </p:cNvPr>
            <p:cNvSpPr>
              <a:spLocks noChangeArrowheads="1"/>
            </p:cNvSpPr>
            <p:nvPr/>
          </p:nvSpPr>
          <p:spPr bwMode="auto">
            <a:xfrm>
              <a:off x="3631" y="4008"/>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1" name="Oval 97">
              <a:extLst>
                <a:ext uri="{FF2B5EF4-FFF2-40B4-BE49-F238E27FC236}">
                  <a16:creationId xmlns:a16="http://schemas.microsoft.com/office/drawing/2014/main" id="{31900C54-54B5-4342-BFB8-D779E1579EF0}"/>
                </a:ext>
              </a:extLst>
            </p:cNvPr>
            <p:cNvSpPr>
              <a:spLocks noChangeArrowheads="1"/>
            </p:cNvSpPr>
            <p:nvPr/>
          </p:nvSpPr>
          <p:spPr bwMode="auto">
            <a:xfrm>
              <a:off x="3714" y="3894"/>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2" name="Oval 98">
              <a:extLst>
                <a:ext uri="{FF2B5EF4-FFF2-40B4-BE49-F238E27FC236}">
                  <a16:creationId xmlns:a16="http://schemas.microsoft.com/office/drawing/2014/main" id="{00822067-FC44-49B5-86EE-CE14FD5D7B87}"/>
                </a:ext>
              </a:extLst>
            </p:cNvPr>
            <p:cNvSpPr>
              <a:spLocks noChangeArrowheads="1"/>
            </p:cNvSpPr>
            <p:nvPr/>
          </p:nvSpPr>
          <p:spPr bwMode="auto">
            <a:xfrm>
              <a:off x="3842" y="3923"/>
              <a:ext cx="83" cy="8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3" name="Oval 99">
              <a:extLst>
                <a:ext uri="{FF2B5EF4-FFF2-40B4-BE49-F238E27FC236}">
                  <a16:creationId xmlns:a16="http://schemas.microsoft.com/office/drawing/2014/main" id="{76E3FB8D-C22B-4078-A34C-843F339BCE4B}"/>
                </a:ext>
              </a:extLst>
            </p:cNvPr>
            <p:cNvSpPr>
              <a:spLocks noChangeArrowheads="1"/>
            </p:cNvSpPr>
            <p:nvPr/>
          </p:nvSpPr>
          <p:spPr bwMode="auto">
            <a:xfrm>
              <a:off x="3980" y="3911"/>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4" name="Oval 100">
              <a:extLst>
                <a:ext uri="{FF2B5EF4-FFF2-40B4-BE49-F238E27FC236}">
                  <a16:creationId xmlns:a16="http://schemas.microsoft.com/office/drawing/2014/main" id="{F5DA6730-FBF6-4D53-AEC7-C41B94A635B1}"/>
                </a:ext>
              </a:extLst>
            </p:cNvPr>
            <p:cNvSpPr>
              <a:spLocks noChangeArrowheads="1"/>
            </p:cNvSpPr>
            <p:nvPr/>
          </p:nvSpPr>
          <p:spPr bwMode="auto">
            <a:xfrm>
              <a:off x="3588" y="3832"/>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5" name="Oval 101">
              <a:extLst>
                <a:ext uri="{FF2B5EF4-FFF2-40B4-BE49-F238E27FC236}">
                  <a16:creationId xmlns:a16="http://schemas.microsoft.com/office/drawing/2014/main" id="{8D681BA6-BA68-45D9-AF09-D25592B7F65C}"/>
                </a:ext>
              </a:extLst>
            </p:cNvPr>
            <p:cNvSpPr>
              <a:spLocks noChangeArrowheads="1"/>
            </p:cNvSpPr>
            <p:nvPr/>
          </p:nvSpPr>
          <p:spPr bwMode="auto">
            <a:xfrm>
              <a:off x="3484" y="37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6" name="Oval 102">
              <a:extLst>
                <a:ext uri="{FF2B5EF4-FFF2-40B4-BE49-F238E27FC236}">
                  <a16:creationId xmlns:a16="http://schemas.microsoft.com/office/drawing/2014/main" id="{E153B08A-B1DC-4266-AC01-B3C0E413FF53}"/>
                </a:ext>
              </a:extLst>
            </p:cNvPr>
            <p:cNvSpPr>
              <a:spLocks noChangeArrowheads="1"/>
            </p:cNvSpPr>
            <p:nvPr/>
          </p:nvSpPr>
          <p:spPr bwMode="auto">
            <a:xfrm>
              <a:off x="4571" y="2833"/>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7" name="Oval 103">
              <a:extLst>
                <a:ext uri="{FF2B5EF4-FFF2-40B4-BE49-F238E27FC236}">
                  <a16:creationId xmlns:a16="http://schemas.microsoft.com/office/drawing/2014/main" id="{9812AC19-44EA-48C2-9BA3-2A8EBB5FFEDC}"/>
                </a:ext>
              </a:extLst>
            </p:cNvPr>
            <p:cNvSpPr>
              <a:spLocks noChangeArrowheads="1"/>
            </p:cNvSpPr>
            <p:nvPr/>
          </p:nvSpPr>
          <p:spPr bwMode="auto">
            <a:xfrm>
              <a:off x="4464" y="29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8" name="Oval 104">
              <a:extLst>
                <a:ext uri="{FF2B5EF4-FFF2-40B4-BE49-F238E27FC236}">
                  <a16:creationId xmlns:a16="http://schemas.microsoft.com/office/drawing/2014/main" id="{A10A77A2-89E2-4ACA-A2F0-B0D026A63FE4}"/>
                </a:ext>
              </a:extLst>
            </p:cNvPr>
            <p:cNvSpPr>
              <a:spLocks noChangeArrowheads="1"/>
            </p:cNvSpPr>
            <p:nvPr/>
          </p:nvSpPr>
          <p:spPr bwMode="auto">
            <a:xfrm>
              <a:off x="4381" y="30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9" name="Oval 105">
              <a:extLst>
                <a:ext uri="{FF2B5EF4-FFF2-40B4-BE49-F238E27FC236}">
                  <a16:creationId xmlns:a16="http://schemas.microsoft.com/office/drawing/2014/main" id="{0AC2F346-AB25-4D8D-BCB6-503F987CC0E2}"/>
                </a:ext>
              </a:extLst>
            </p:cNvPr>
            <p:cNvSpPr>
              <a:spLocks noChangeArrowheads="1"/>
            </p:cNvSpPr>
            <p:nvPr/>
          </p:nvSpPr>
          <p:spPr bwMode="auto">
            <a:xfrm>
              <a:off x="4692" y="2790"/>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0" name="Oval 106">
              <a:extLst>
                <a:ext uri="{FF2B5EF4-FFF2-40B4-BE49-F238E27FC236}">
                  <a16:creationId xmlns:a16="http://schemas.microsoft.com/office/drawing/2014/main" id="{465D0941-A806-4C26-99C2-FBA59D8F7010}"/>
                </a:ext>
              </a:extLst>
            </p:cNvPr>
            <p:cNvSpPr>
              <a:spLocks noChangeArrowheads="1"/>
            </p:cNvSpPr>
            <p:nvPr/>
          </p:nvSpPr>
          <p:spPr bwMode="auto">
            <a:xfrm>
              <a:off x="4825" y="2780"/>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1" name="Oval 107">
              <a:extLst>
                <a:ext uri="{FF2B5EF4-FFF2-40B4-BE49-F238E27FC236}">
                  <a16:creationId xmlns:a16="http://schemas.microsoft.com/office/drawing/2014/main" id="{3EA736C4-11D7-4B6E-8BC8-AAF8B356F825}"/>
                </a:ext>
              </a:extLst>
            </p:cNvPr>
            <p:cNvSpPr>
              <a:spLocks noChangeArrowheads="1"/>
            </p:cNvSpPr>
            <p:nvPr/>
          </p:nvSpPr>
          <p:spPr bwMode="auto">
            <a:xfrm>
              <a:off x="4417" y="2742"/>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2" name="Oval 108">
              <a:extLst>
                <a:ext uri="{FF2B5EF4-FFF2-40B4-BE49-F238E27FC236}">
                  <a16:creationId xmlns:a16="http://schemas.microsoft.com/office/drawing/2014/main" id="{428111B9-D95F-421F-9AD6-4A27696CA6C5}"/>
                </a:ext>
              </a:extLst>
            </p:cNvPr>
            <p:cNvSpPr>
              <a:spLocks noChangeArrowheads="1"/>
            </p:cNvSpPr>
            <p:nvPr/>
          </p:nvSpPr>
          <p:spPr bwMode="auto">
            <a:xfrm>
              <a:off x="4322" y="2833"/>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3" name="Oval 109">
              <a:extLst>
                <a:ext uri="{FF2B5EF4-FFF2-40B4-BE49-F238E27FC236}">
                  <a16:creationId xmlns:a16="http://schemas.microsoft.com/office/drawing/2014/main" id="{B804FF07-E4CC-4C29-BBEB-62F536225537}"/>
                </a:ext>
              </a:extLst>
            </p:cNvPr>
            <p:cNvSpPr>
              <a:spLocks noChangeArrowheads="1"/>
            </p:cNvSpPr>
            <p:nvPr/>
          </p:nvSpPr>
          <p:spPr bwMode="auto">
            <a:xfrm>
              <a:off x="4246" y="294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4" name="Oval 110">
              <a:extLst>
                <a:ext uri="{FF2B5EF4-FFF2-40B4-BE49-F238E27FC236}">
                  <a16:creationId xmlns:a16="http://schemas.microsoft.com/office/drawing/2014/main" id="{575E9BAA-7348-4CF7-88FB-0EA31BC6E663}"/>
                </a:ext>
              </a:extLst>
            </p:cNvPr>
            <p:cNvSpPr>
              <a:spLocks noChangeArrowheads="1"/>
            </p:cNvSpPr>
            <p:nvPr/>
          </p:nvSpPr>
          <p:spPr bwMode="auto">
            <a:xfrm>
              <a:off x="4206" y="307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5" name="Oval 111">
              <a:extLst>
                <a:ext uri="{FF2B5EF4-FFF2-40B4-BE49-F238E27FC236}">
                  <a16:creationId xmlns:a16="http://schemas.microsoft.com/office/drawing/2014/main" id="{A041F175-FB67-4170-9AA7-1364AA92C76A}"/>
                </a:ext>
              </a:extLst>
            </p:cNvPr>
            <p:cNvSpPr>
              <a:spLocks noChangeArrowheads="1"/>
            </p:cNvSpPr>
            <p:nvPr/>
          </p:nvSpPr>
          <p:spPr bwMode="auto">
            <a:xfrm>
              <a:off x="4538" y="268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6" name="Oval 112">
              <a:extLst>
                <a:ext uri="{FF2B5EF4-FFF2-40B4-BE49-F238E27FC236}">
                  <a16:creationId xmlns:a16="http://schemas.microsoft.com/office/drawing/2014/main" id="{D53F4716-FCD9-4CEA-B556-10AD8A4E3C0C}"/>
                </a:ext>
              </a:extLst>
            </p:cNvPr>
            <p:cNvSpPr>
              <a:spLocks noChangeArrowheads="1"/>
            </p:cNvSpPr>
            <p:nvPr/>
          </p:nvSpPr>
          <p:spPr bwMode="auto">
            <a:xfrm>
              <a:off x="4350" y="261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7" name="Oval 113">
              <a:extLst>
                <a:ext uri="{FF2B5EF4-FFF2-40B4-BE49-F238E27FC236}">
                  <a16:creationId xmlns:a16="http://schemas.microsoft.com/office/drawing/2014/main" id="{34A08C59-0253-4AE2-BD9A-5CEE2A8CCC32}"/>
                </a:ext>
              </a:extLst>
            </p:cNvPr>
            <p:cNvSpPr>
              <a:spLocks noChangeArrowheads="1"/>
            </p:cNvSpPr>
            <p:nvPr/>
          </p:nvSpPr>
          <p:spPr bwMode="auto">
            <a:xfrm>
              <a:off x="4243" y="2699"/>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8" name="Oval 114">
              <a:extLst>
                <a:ext uri="{FF2B5EF4-FFF2-40B4-BE49-F238E27FC236}">
                  <a16:creationId xmlns:a16="http://schemas.microsoft.com/office/drawing/2014/main" id="{46E07DEC-AE52-4357-B05A-2F0831EF32D7}"/>
                </a:ext>
              </a:extLst>
            </p:cNvPr>
            <p:cNvSpPr>
              <a:spLocks noChangeArrowheads="1"/>
            </p:cNvSpPr>
            <p:nvPr/>
          </p:nvSpPr>
          <p:spPr bwMode="auto">
            <a:xfrm>
              <a:off x="4160" y="2799"/>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9" name="Oval 115">
              <a:extLst>
                <a:ext uri="{FF2B5EF4-FFF2-40B4-BE49-F238E27FC236}">
                  <a16:creationId xmlns:a16="http://schemas.microsoft.com/office/drawing/2014/main" id="{196A7E29-80C5-4DDE-A774-48A72F7F036C}"/>
                </a:ext>
              </a:extLst>
            </p:cNvPr>
            <p:cNvSpPr>
              <a:spLocks noChangeArrowheads="1"/>
            </p:cNvSpPr>
            <p:nvPr/>
          </p:nvSpPr>
          <p:spPr bwMode="auto">
            <a:xfrm>
              <a:off x="4099" y="2921"/>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0" name="Oval 116">
              <a:extLst>
                <a:ext uri="{FF2B5EF4-FFF2-40B4-BE49-F238E27FC236}">
                  <a16:creationId xmlns:a16="http://schemas.microsoft.com/office/drawing/2014/main" id="{9CA6FAD2-AFE2-497F-B1ED-AD6693B5C7CF}"/>
                </a:ext>
              </a:extLst>
            </p:cNvPr>
            <p:cNvSpPr>
              <a:spLocks noChangeArrowheads="1"/>
            </p:cNvSpPr>
            <p:nvPr/>
          </p:nvSpPr>
          <p:spPr bwMode="auto">
            <a:xfrm>
              <a:off x="4073" y="3049"/>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1" name="Oval 117">
              <a:extLst>
                <a:ext uri="{FF2B5EF4-FFF2-40B4-BE49-F238E27FC236}">
                  <a16:creationId xmlns:a16="http://schemas.microsoft.com/office/drawing/2014/main" id="{B8051338-BB7B-42DC-9DCA-F067C970DB78}"/>
                </a:ext>
              </a:extLst>
            </p:cNvPr>
            <p:cNvSpPr>
              <a:spLocks noChangeArrowheads="1"/>
            </p:cNvSpPr>
            <p:nvPr/>
          </p:nvSpPr>
          <p:spPr bwMode="auto">
            <a:xfrm>
              <a:off x="3700" y="3727"/>
              <a:ext cx="88"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2" name="Oval 118">
              <a:extLst>
                <a:ext uri="{FF2B5EF4-FFF2-40B4-BE49-F238E27FC236}">
                  <a16:creationId xmlns:a16="http://schemas.microsoft.com/office/drawing/2014/main" id="{C3B32F5E-0BB4-40E5-B193-B93DBE30FBCE}"/>
                </a:ext>
              </a:extLst>
            </p:cNvPr>
            <p:cNvSpPr>
              <a:spLocks noChangeArrowheads="1"/>
            </p:cNvSpPr>
            <p:nvPr/>
          </p:nvSpPr>
          <p:spPr bwMode="auto">
            <a:xfrm>
              <a:off x="3641" y="3494"/>
              <a:ext cx="87"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3" name="Oval 119">
              <a:extLst>
                <a:ext uri="{FF2B5EF4-FFF2-40B4-BE49-F238E27FC236}">
                  <a16:creationId xmlns:a16="http://schemas.microsoft.com/office/drawing/2014/main" id="{4B1AFB46-CE8A-4BD0-A958-5AB3886DEE76}"/>
                </a:ext>
              </a:extLst>
            </p:cNvPr>
            <p:cNvSpPr>
              <a:spLocks noChangeArrowheads="1"/>
            </p:cNvSpPr>
            <p:nvPr/>
          </p:nvSpPr>
          <p:spPr bwMode="auto">
            <a:xfrm>
              <a:off x="3831" y="3773"/>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4" name="Oval 120">
              <a:extLst>
                <a:ext uri="{FF2B5EF4-FFF2-40B4-BE49-F238E27FC236}">
                  <a16:creationId xmlns:a16="http://schemas.microsoft.com/office/drawing/2014/main" id="{C2066340-63C2-4D9F-83CD-8387629AC067}"/>
                </a:ext>
              </a:extLst>
            </p:cNvPr>
            <p:cNvSpPr>
              <a:spLocks noChangeArrowheads="1"/>
            </p:cNvSpPr>
            <p:nvPr/>
          </p:nvSpPr>
          <p:spPr bwMode="auto">
            <a:xfrm>
              <a:off x="3740"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5" name="Oval 121">
              <a:extLst>
                <a:ext uri="{FF2B5EF4-FFF2-40B4-BE49-F238E27FC236}">
                  <a16:creationId xmlns:a16="http://schemas.microsoft.com/office/drawing/2014/main" id="{ED8F714F-F482-40D2-9676-602CB31FAD8C}"/>
                </a:ext>
              </a:extLst>
            </p:cNvPr>
            <p:cNvSpPr>
              <a:spLocks noChangeArrowheads="1"/>
            </p:cNvSpPr>
            <p:nvPr/>
          </p:nvSpPr>
          <p:spPr bwMode="auto">
            <a:xfrm>
              <a:off x="3973" y="3780"/>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6" name="Oval 122">
              <a:extLst>
                <a:ext uri="{FF2B5EF4-FFF2-40B4-BE49-F238E27FC236}">
                  <a16:creationId xmlns:a16="http://schemas.microsoft.com/office/drawing/2014/main" id="{8EC2DB29-17EA-4426-A133-877A4E4D9AD9}"/>
                </a:ext>
              </a:extLst>
            </p:cNvPr>
            <p:cNvSpPr>
              <a:spLocks noChangeArrowheads="1"/>
            </p:cNvSpPr>
            <p:nvPr/>
          </p:nvSpPr>
          <p:spPr bwMode="auto">
            <a:xfrm>
              <a:off x="3866" y="364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7" name="Oval 123">
              <a:extLst>
                <a:ext uri="{FF2B5EF4-FFF2-40B4-BE49-F238E27FC236}">
                  <a16:creationId xmlns:a16="http://schemas.microsoft.com/office/drawing/2014/main" id="{AB83A635-5938-45CF-B6D1-2404E1EE52F0}"/>
                </a:ext>
              </a:extLst>
            </p:cNvPr>
            <p:cNvSpPr>
              <a:spLocks noChangeArrowheads="1"/>
            </p:cNvSpPr>
            <p:nvPr/>
          </p:nvSpPr>
          <p:spPr bwMode="auto">
            <a:xfrm>
              <a:off x="3591" y="3656"/>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8" name="Oval 124">
              <a:extLst>
                <a:ext uri="{FF2B5EF4-FFF2-40B4-BE49-F238E27FC236}">
                  <a16:creationId xmlns:a16="http://schemas.microsoft.com/office/drawing/2014/main" id="{6C8D8222-4842-4C90-AEC2-B812595AD5E6}"/>
                </a:ext>
              </a:extLst>
            </p:cNvPr>
            <p:cNvSpPr>
              <a:spLocks noChangeArrowheads="1"/>
            </p:cNvSpPr>
            <p:nvPr/>
          </p:nvSpPr>
          <p:spPr bwMode="auto">
            <a:xfrm>
              <a:off x="3565" y="3382"/>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9" name="Oval 125">
              <a:extLst>
                <a:ext uri="{FF2B5EF4-FFF2-40B4-BE49-F238E27FC236}">
                  <a16:creationId xmlns:a16="http://schemas.microsoft.com/office/drawing/2014/main" id="{4D45FC5B-2F26-4D52-8110-C31259A7F34D}"/>
                </a:ext>
              </a:extLst>
            </p:cNvPr>
            <p:cNvSpPr>
              <a:spLocks noChangeArrowheads="1"/>
            </p:cNvSpPr>
            <p:nvPr/>
          </p:nvSpPr>
          <p:spPr bwMode="auto">
            <a:xfrm>
              <a:off x="3501" y="3554"/>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0" name="Oval 126">
              <a:extLst>
                <a:ext uri="{FF2B5EF4-FFF2-40B4-BE49-F238E27FC236}">
                  <a16:creationId xmlns:a16="http://schemas.microsoft.com/office/drawing/2014/main" id="{89960093-08F5-4991-8B2E-0011349637F8}"/>
                </a:ext>
              </a:extLst>
            </p:cNvPr>
            <p:cNvSpPr>
              <a:spLocks noChangeArrowheads="1"/>
            </p:cNvSpPr>
            <p:nvPr/>
          </p:nvSpPr>
          <p:spPr bwMode="auto">
            <a:xfrm>
              <a:off x="3512" y="3254"/>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1" name="Oval 127">
              <a:extLst>
                <a:ext uri="{FF2B5EF4-FFF2-40B4-BE49-F238E27FC236}">
                  <a16:creationId xmlns:a16="http://schemas.microsoft.com/office/drawing/2014/main" id="{A6E87450-A124-4BC6-97DC-CEBBC07E9C14}"/>
                </a:ext>
              </a:extLst>
            </p:cNvPr>
            <p:cNvSpPr>
              <a:spLocks noChangeArrowheads="1"/>
            </p:cNvSpPr>
            <p:nvPr/>
          </p:nvSpPr>
          <p:spPr bwMode="auto">
            <a:xfrm>
              <a:off x="3662" y="32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2" name="Oval 128">
              <a:extLst>
                <a:ext uri="{FF2B5EF4-FFF2-40B4-BE49-F238E27FC236}">
                  <a16:creationId xmlns:a16="http://schemas.microsoft.com/office/drawing/2014/main" id="{1317535B-917E-4B2B-AE12-4E13ADE81CEF}"/>
                </a:ext>
              </a:extLst>
            </p:cNvPr>
            <p:cNvSpPr>
              <a:spLocks noChangeArrowheads="1"/>
            </p:cNvSpPr>
            <p:nvPr/>
          </p:nvSpPr>
          <p:spPr bwMode="auto">
            <a:xfrm>
              <a:off x="3721" y="3363"/>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3" name="Oval 129">
              <a:extLst>
                <a:ext uri="{FF2B5EF4-FFF2-40B4-BE49-F238E27FC236}">
                  <a16:creationId xmlns:a16="http://schemas.microsoft.com/office/drawing/2014/main" id="{24544521-944C-4ACE-82B9-0896D1FA19C0}"/>
                </a:ext>
              </a:extLst>
            </p:cNvPr>
            <p:cNvSpPr>
              <a:spLocks noChangeArrowheads="1"/>
            </p:cNvSpPr>
            <p:nvPr/>
          </p:nvSpPr>
          <p:spPr bwMode="auto">
            <a:xfrm>
              <a:off x="3814" y="3466"/>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4" name="Oval 130">
              <a:extLst>
                <a:ext uri="{FF2B5EF4-FFF2-40B4-BE49-F238E27FC236}">
                  <a16:creationId xmlns:a16="http://schemas.microsoft.com/office/drawing/2014/main" id="{D3A168DF-7DAE-434A-8B3F-2A8BB4431138}"/>
                </a:ext>
              </a:extLst>
            </p:cNvPr>
            <p:cNvSpPr>
              <a:spLocks noChangeArrowheads="1"/>
            </p:cNvSpPr>
            <p:nvPr/>
          </p:nvSpPr>
          <p:spPr bwMode="auto">
            <a:xfrm>
              <a:off x="3636"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5" name="Oval 131">
              <a:extLst>
                <a:ext uri="{FF2B5EF4-FFF2-40B4-BE49-F238E27FC236}">
                  <a16:creationId xmlns:a16="http://schemas.microsoft.com/office/drawing/2014/main" id="{54BAC5BA-49A5-4B01-A8B2-2F5CF739A20F}"/>
                </a:ext>
              </a:extLst>
            </p:cNvPr>
            <p:cNvSpPr>
              <a:spLocks noChangeArrowheads="1"/>
            </p:cNvSpPr>
            <p:nvPr/>
          </p:nvSpPr>
          <p:spPr bwMode="auto">
            <a:xfrm>
              <a:off x="3638" y="2966"/>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6" name="Oval 132">
              <a:extLst>
                <a:ext uri="{FF2B5EF4-FFF2-40B4-BE49-F238E27FC236}">
                  <a16:creationId xmlns:a16="http://schemas.microsoft.com/office/drawing/2014/main" id="{1003B77C-C572-4EAB-BC4D-52ED57623EC4}"/>
                </a:ext>
              </a:extLst>
            </p:cNvPr>
            <p:cNvSpPr>
              <a:spLocks noChangeArrowheads="1"/>
            </p:cNvSpPr>
            <p:nvPr/>
          </p:nvSpPr>
          <p:spPr bwMode="auto">
            <a:xfrm>
              <a:off x="3785" y="3132"/>
              <a:ext cx="88" cy="8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7" name="Oval 133">
              <a:extLst>
                <a:ext uri="{FF2B5EF4-FFF2-40B4-BE49-F238E27FC236}">
                  <a16:creationId xmlns:a16="http://schemas.microsoft.com/office/drawing/2014/main" id="{798F2B59-583B-41A4-AC23-3208D7EECAC0}"/>
                </a:ext>
              </a:extLst>
            </p:cNvPr>
            <p:cNvSpPr>
              <a:spLocks noChangeArrowheads="1"/>
            </p:cNvSpPr>
            <p:nvPr/>
          </p:nvSpPr>
          <p:spPr bwMode="auto">
            <a:xfrm>
              <a:off x="3937" y="2933"/>
              <a:ext cx="91"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8" name="Oval 134">
              <a:extLst>
                <a:ext uri="{FF2B5EF4-FFF2-40B4-BE49-F238E27FC236}">
                  <a16:creationId xmlns:a16="http://schemas.microsoft.com/office/drawing/2014/main" id="{C7DFEA68-577A-42CF-8046-696ABCB880C0}"/>
                </a:ext>
              </a:extLst>
            </p:cNvPr>
            <p:cNvSpPr>
              <a:spLocks noChangeArrowheads="1"/>
            </p:cNvSpPr>
            <p:nvPr/>
          </p:nvSpPr>
          <p:spPr bwMode="auto">
            <a:xfrm>
              <a:off x="3826" y="3266"/>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9" name="Oval 135">
              <a:extLst>
                <a:ext uri="{FF2B5EF4-FFF2-40B4-BE49-F238E27FC236}">
                  <a16:creationId xmlns:a16="http://schemas.microsoft.com/office/drawing/2014/main" id="{BBB3A6CC-FA26-43FB-9F77-0A89E3B5423D}"/>
                </a:ext>
              </a:extLst>
            </p:cNvPr>
            <p:cNvSpPr>
              <a:spLocks noChangeArrowheads="1"/>
            </p:cNvSpPr>
            <p:nvPr/>
          </p:nvSpPr>
          <p:spPr bwMode="auto">
            <a:xfrm>
              <a:off x="3930" y="306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0" name="Oval 136">
              <a:extLst>
                <a:ext uri="{FF2B5EF4-FFF2-40B4-BE49-F238E27FC236}">
                  <a16:creationId xmlns:a16="http://schemas.microsoft.com/office/drawing/2014/main" id="{C28AAED1-8EED-4353-958D-71D1D79CF8C1}"/>
                </a:ext>
              </a:extLst>
            </p:cNvPr>
            <p:cNvSpPr>
              <a:spLocks noChangeArrowheads="1"/>
            </p:cNvSpPr>
            <p:nvPr/>
          </p:nvSpPr>
          <p:spPr bwMode="auto">
            <a:xfrm>
              <a:off x="3911" y="3380"/>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1" name="Oval 137">
              <a:extLst>
                <a:ext uri="{FF2B5EF4-FFF2-40B4-BE49-F238E27FC236}">
                  <a16:creationId xmlns:a16="http://schemas.microsoft.com/office/drawing/2014/main" id="{B542B905-CCDA-428D-92D4-0264844AA683}"/>
                </a:ext>
              </a:extLst>
            </p:cNvPr>
            <p:cNvSpPr>
              <a:spLocks noChangeArrowheads="1"/>
            </p:cNvSpPr>
            <p:nvPr/>
          </p:nvSpPr>
          <p:spPr bwMode="auto">
            <a:xfrm>
              <a:off x="3961" y="320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2" name="Oval 138">
              <a:extLst>
                <a:ext uri="{FF2B5EF4-FFF2-40B4-BE49-F238E27FC236}">
                  <a16:creationId xmlns:a16="http://schemas.microsoft.com/office/drawing/2014/main" id="{F84498EB-CEE0-4A89-A665-512F2A5AB871}"/>
                </a:ext>
              </a:extLst>
            </p:cNvPr>
            <p:cNvSpPr>
              <a:spLocks noChangeArrowheads="1"/>
            </p:cNvSpPr>
            <p:nvPr/>
          </p:nvSpPr>
          <p:spPr bwMode="auto">
            <a:xfrm>
              <a:off x="3783" y="2997"/>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3" name="Oval 139">
              <a:extLst>
                <a:ext uri="{FF2B5EF4-FFF2-40B4-BE49-F238E27FC236}">
                  <a16:creationId xmlns:a16="http://schemas.microsoft.com/office/drawing/2014/main" id="{E30B9BE2-231A-4B03-A852-4F600071A213}"/>
                </a:ext>
              </a:extLst>
            </p:cNvPr>
            <p:cNvSpPr>
              <a:spLocks noChangeArrowheads="1"/>
            </p:cNvSpPr>
            <p:nvPr/>
          </p:nvSpPr>
          <p:spPr bwMode="auto">
            <a:xfrm>
              <a:off x="3982" y="2806"/>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4" name="Oval 140">
              <a:extLst>
                <a:ext uri="{FF2B5EF4-FFF2-40B4-BE49-F238E27FC236}">
                  <a16:creationId xmlns:a16="http://schemas.microsoft.com/office/drawing/2014/main" id="{7312BEBF-310D-4570-8780-AD268B51622C}"/>
                </a:ext>
              </a:extLst>
            </p:cNvPr>
            <p:cNvSpPr>
              <a:spLocks noChangeArrowheads="1"/>
            </p:cNvSpPr>
            <p:nvPr/>
          </p:nvSpPr>
          <p:spPr bwMode="auto">
            <a:xfrm>
              <a:off x="3802" y="2866"/>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5" name="Oval 141">
              <a:extLst>
                <a:ext uri="{FF2B5EF4-FFF2-40B4-BE49-F238E27FC236}">
                  <a16:creationId xmlns:a16="http://schemas.microsoft.com/office/drawing/2014/main" id="{D15F9685-A667-4BBD-895F-E58A7B3909E4}"/>
                </a:ext>
              </a:extLst>
            </p:cNvPr>
            <p:cNvSpPr>
              <a:spLocks noChangeArrowheads="1"/>
            </p:cNvSpPr>
            <p:nvPr/>
          </p:nvSpPr>
          <p:spPr bwMode="auto">
            <a:xfrm>
              <a:off x="4054" y="269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6" name="Freeform 142">
              <a:extLst>
                <a:ext uri="{FF2B5EF4-FFF2-40B4-BE49-F238E27FC236}">
                  <a16:creationId xmlns:a16="http://schemas.microsoft.com/office/drawing/2014/main" id="{060BECFF-B59A-4526-AA33-ABBA3AF06F0F}"/>
                </a:ext>
              </a:extLst>
            </p:cNvPr>
            <p:cNvSpPr>
              <a:spLocks noEditPoints="1"/>
            </p:cNvSpPr>
            <p:nvPr/>
          </p:nvSpPr>
          <p:spPr bwMode="auto">
            <a:xfrm>
              <a:off x="5516" y="2721"/>
              <a:ext cx="3638" cy="964"/>
            </a:xfrm>
            <a:custGeom>
              <a:avLst/>
              <a:gdLst>
                <a:gd name="T0" fmla="*/ 285 w 1533"/>
                <a:gd name="T1" fmla="*/ 137 h 405"/>
                <a:gd name="T2" fmla="*/ 352 w 1533"/>
                <a:gd name="T3" fmla="*/ 379 h 405"/>
                <a:gd name="T4" fmla="*/ 392 w 1533"/>
                <a:gd name="T5" fmla="*/ 379 h 405"/>
                <a:gd name="T6" fmla="*/ 285 w 1533"/>
                <a:gd name="T7" fmla="*/ 101 h 405"/>
                <a:gd name="T8" fmla="*/ 120 w 1533"/>
                <a:gd name="T9" fmla="*/ 101 h 405"/>
                <a:gd name="T10" fmla="*/ 41 w 1533"/>
                <a:gd name="T11" fmla="*/ 141 h 405"/>
                <a:gd name="T12" fmla="*/ 20 w 1533"/>
                <a:gd name="T13" fmla="*/ 101 h 405"/>
                <a:gd name="T14" fmla="*/ 0 w 1533"/>
                <a:gd name="T15" fmla="*/ 379 h 405"/>
                <a:gd name="T16" fmla="*/ 41 w 1533"/>
                <a:gd name="T17" fmla="*/ 379 h 405"/>
                <a:gd name="T18" fmla="*/ 109 w 1533"/>
                <a:gd name="T19" fmla="*/ 137 h 405"/>
                <a:gd name="T20" fmla="*/ 176 w 1533"/>
                <a:gd name="T21" fmla="*/ 379 h 405"/>
                <a:gd name="T22" fmla="*/ 216 w 1533"/>
                <a:gd name="T23" fmla="*/ 379 h 405"/>
                <a:gd name="T24" fmla="*/ 679 w 1533"/>
                <a:gd name="T25" fmla="*/ 271 h 405"/>
                <a:gd name="T26" fmla="*/ 579 w 1533"/>
                <a:gd name="T27" fmla="*/ 101 h 405"/>
                <a:gd name="T28" fmla="*/ 586 w 1533"/>
                <a:gd name="T29" fmla="*/ 405 h 405"/>
                <a:gd name="T30" fmla="*/ 683 w 1533"/>
                <a:gd name="T31" fmla="*/ 325 h 405"/>
                <a:gd name="T32" fmla="*/ 494 w 1533"/>
                <a:gd name="T33" fmla="*/ 271 h 405"/>
                <a:gd name="T34" fmla="*/ 494 w 1533"/>
                <a:gd name="T35" fmla="*/ 237 h 405"/>
                <a:gd name="T36" fmla="*/ 662 w 1533"/>
                <a:gd name="T37" fmla="*/ 237 h 405"/>
                <a:gd name="T38" fmla="*/ 797 w 1533"/>
                <a:gd name="T39" fmla="*/ 234 h 405"/>
                <a:gd name="T40" fmla="*/ 890 w 1533"/>
                <a:gd name="T41" fmla="*/ 122 h 405"/>
                <a:gd name="T42" fmla="*/ 798 w 1533"/>
                <a:gd name="T43" fmla="*/ 154 h 405"/>
                <a:gd name="T44" fmla="*/ 797 w 1533"/>
                <a:gd name="T45" fmla="*/ 126 h 405"/>
                <a:gd name="T46" fmla="*/ 756 w 1533"/>
                <a:gd name="T47" fmla="*/ 126 h 405"/>
                <a:gd name="T48" fmla="*/ 777 w 1533"/>
                <a:gd name="T49" fmla="*/ 405 h 405"/>
                <a:gd name="T50" fmla="*/ 797 w 1533"/>
                <a:gd name="T51" fmla="*/ 234 h 405"/>
                <a:gd name="T52" fmla="*/ 961 w 1533"/>
                <a:gd name="T53" fmla="*/ 249 h 405"/>
                <a:gd name="T54" fmla="*/ 1102 w 1533"/>
                <a:gd name="T55" fmla="*/ 154 h 405"/>
                <a:gd name="T56" fmla="*/ 1051 w 1533"/>
                <a:gd name="T57" fmla="*/ 101 h 405"/>
                <a:gd name="T58" fmla="*/ 1046 w 1533"/>
                <a:gd name="T59" fmla="*/ 405 h 405"/>
                <a:gd name="T60" fmla="*/ 1106 w 1533"/>
                <a:gd name="T61" fmla="*/ 352 h 405"/>
                <a:gd name="T62" fmla="*/ 1221 w 1533"/>
                <a:gd name="T63" fmla="*/ 126 h 405"/>
                <a:gd name="T64" fmla="*/ 1181 w 1533"/>
                <a:gd name="T65" fmla="*/ 126 h 405"/>
                <a:gd name="T66" fmla="*/ 1201 w 1533"/>
                <a:gd name="T67" fmla="*/ 405 h 405"/>
                <a:gd name="T68" fmla="*/ 1221 w 1533"/>
                <a:gd name="T69" fmla="*/ 126 h 405"/>
                <a:gd name="T70" fmla="*/ 1201 w 1533"/>
                <a:gd name="T71" fmla="*/ 55 h 405"/>
                <a:gd name="T72" fmla="*/ 1201 w 1533"/>
                <a:gd name="T73" fmla="*/ 0 h 405"/>
                <a:gd name="T74" fmla="*/ 1492 w 1533"/>
                <a:gd name="T75" fmla="*/ 145 h 405"/>
                <a:gd name="T76" fmla="*/ 1407 w 1533"/>
                <a:gd name="T77" fmla="*/ 101 h 405"/>
                <a:gd name="T78" fmla="*/ 1408 w 1533"/>
                <a:gd name="T79" fmla="*/ 405 h 405"/>
                <a:gd name="T80" fmla="*/ 1492 w 1533"/>
                <a:gd name="T81" fmla="*/ 361 h 405"/>
                <a:gd name="T82" fmla="*/ 1512 w 1533"/>
                <a:gd name="T83" fmla="*/ 405 h 405"/>
                <a:gd name="T84" fmla="*/ 1533 w 1533"/>
                <a:gd name="T85" fmla="*/ 126 h 405"/>
                <a:gd name="T86" fmla="*/ 1492 w 1533"/>
                <a:gd name="T87" fmla="*/ 126 h 405"/>
                <a:gd name="T88" fmla="*/ 1324 w 1533"/>
                <a:gd name="T89" fmla="*/ 253 h 405"/>
                <a:gd name="T90" fmla="*/ 1492 w 1533"/>
                <a:gd name="T91" fmla="*/ 253 h 405"/>
                <a:gd name="T92" fmla="*/ 1324 w 1533"/>
                <a:gd name="T93" fmla="*/ 25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3" h="405">
                  <a:moveTo>
                    <a:pt x="216" y="215"/>
                  </a:moveTo>
                  <a:cubicBezTo>
                    <a:pt x="216" y="164"/>
                    <a:pt x="252" y="137"/>
                    <a:pt x="285" y="137"/>
                  </a:cubicBezTo>
                  <a:cubicBezTo>
                    <a:pt x="316" y="137"/>
                    <a:pt x="352" y="150"/>
                    <a:pt x="352" y="215"/>
                  </a:cubicBezTo>
                  <a:cubicBezTo>
                    <a:pt x="352" y="379"/>
                    <a:pt x="352" y="379"/>
                    <a:pt x="352" y="379"/>
                  </a:cubicBezTo>
                  <a:cubicBezTo>
                    <a:pt x="352" y="396"/>
                    <a:pt x="359" y="405"/>
                    <a:pt x="372" y="405"/>
                  </a:cubicBezTo>
                  <a:cubicBezTo>
                    <a:pt x="385" y="405"/>
                    <a:pt x="392" y="396"/>
                    <a:pt x="392" y="379"/>
                  </a:cubicBezTo>
                  <a:cubicBezTo>
                    <a:pt x="392" y="207"/>
                    <a:pt x="392" y="207"/>
                    <a:pt x="392" y="207"/>
                  </a:cubicBezTo>
                  <a:cubicBezTo>
                    <a:pt x="392" y="136"/>
                    <a:pt x="338" y="101"/>
                    <a:pt x="285" y="101"/>
                  </a:cubicBezTo>
                  <a:cubicBezTo>
                    <a:pt x="253" y="101"/>
                    <a:pt x="218" y="118"/>
                    <a:pt x="198" y="153"/>
                  </a:cubicBezTo>
                  <a:cubicBezTo>
                    <a:pt x="184" y="120"/>
                    <a:pt x="154" y="101"/>
                    <a:pt x="120" y="101"/>
                  </a:cubicBezTo>
                  <a:cubicBezTo>
                    <a:pt x="81" y="101"/>
                    <a:pt x="57" y="119"/>
                    <a:pt x="42" y="141"/>
                  </a:cubicBezTo>
                  <a:cubicBezTo>
                    <a:pt x="41" y="141"/>
                    <a:pt x="41" y="141"/>
                    <a:pt x="41" y="141"/>
                  </a:cubicBezTo>
                  <a:cubicBezTo>
                    <a:pt x="41" y="126"/>
                    <a:pt x="41" y="126"/>
                    <a:pt x="41" y="126"/>
                  </a:cubicBezTo>
                  <a:cubicBezTo>
                    <a:pt x="41" y="109"/>
                    <a:pt x="33" y="101"/>
                    <a:pt x="20" y="101"/>
                  </a:cubicBezTo>
                  <a:cubicBezTo>
                    <a:pt x="8" y="101"/>
                    <a:pt x="0" y="109"/>
                    <a:pt x="0" y="126"/>
                  </a:cubicBezTo>
                  <a:cubicBezTo>
                    <a:pt x="0" y="379"/>
                    <a:pt x="0" y="379"/>
                    <a:pt x="0" y="379"/>
                  </a:cubicBezTo>
                  <a:cubicBezTo>
                    <a:pt x="0" y="396"/>
                    <a:pt x="8" y="405"/>
                    <a:pt x="20" y="405"/>
                  </a:cubicBezTo>
                  <a:cubicBezTo>
                    <a:pt x="33" y="405"/>
                    <a:pt x="41" y="396"/>
                    <a:pt x="41" y="379"/>
                  </a:cubicBezTo>
                  <a:cubicBezTo>
                    <a:pt x="41" y="215"/>
                    <a:pt x="41" y="215"/>
                    <a:pt x="41" y="215"/>
                  </a:cubicBezTo>
                  <a:cubicBezTo>
                    <a:pt x="41" y="164"/>
                    <a:pt x="76" y="137"/>
                    <a:pt x="109" y="137"/>
                  </a:cubicBezTo>
                  <a:cubicBezTo>
                    <a:pt x="140" y="137"/>
                    <a:pt x="176" y="150"/>
                    <a:pt x="176" y="215"/>
                  </a:cubicBezTo>
                  <a:cubicBezTo>
                    <a:pt x="176" y="379"/>
                    <a:pt x="176" y="379"/>
                    <a:pt x="176" y="379"/>
                  </a:cubicBezTo>
                  <a:cubicBezTo>
                    <a:pt x="176" y="396"/>
                    <a:pt x="183" y="405"/>
                    <a:pt x="196" y="405"/>
                  </a:cubicBezTo>
                  <a:cubicBezTo>
                    <a:pt x="209" y="405"/>
                    <a:pt x="216" y="396"/>
                    <a:pt x="216" y="379"/>
                  </a:cubicBezTo>
                  <a:lnTo>
                    <a:pt x="216" y="215"/>
                  </a:lnTo>
                  <a:close/>
                  <a:moveTo>
                    <a:pt x="679" y="271"/>
                  </a:moveTo>
                  <a:cubicBezTo>
                    <a:pt x="703" y="271"/>
                    <a:pt x="706" y="257"/>
                    <a:pt x="706" y="246"/>
                  </a:cubicBezTo>
                  <a:cubicBezTo>
                    <a:pt x="706" y="171"/>
                    <a:pt x="663" y="101"/>
                    <a:pt x="579" y="101"/>
                  </a:cubicBezTo>
                  <a:cubicBezTo>
                    <a:pt x="495" y="101"/>
                    <a:pt x="451" y="178"/>
                    <a:pt x="451" y="253"/>
                  </a:cubicBezTo>
                  <a:cubicBezTo>
                    <a:pt x="451" y="328"/>
                    <a:pt x="491" y="405"/>
                    <a:pt x="586" y="405"/>
                  </a:cubicBezTo>
                  <a:cubicBezTo>
                    <a:pt x="655" y="405"/>
                    <a:pt x="702" y="363"/>
                    <a:pt x="702" y="345"/>
                  </a:cubicBezTo>
                  <a:cubicBezTo>
                    <a:pt x="702" y="329"/>
                    <a:pt x="694" y="325"/>
                    <a:pt x="683" y="325"/>
                  </a:cubicBezTo>
                  <a:cubicBezTo>
                    <a:pt x="664" y="325"/>
                    <a:pt x="647" y="371"/>
                    <a:pt x="583" y="371"/>
                  </a:cubicBezTo>
                  <a:cubicBezTo>
                    <a:pt x="531" y="371"/>
                    <a:pt x="496" y="323"/>
                    <a:pt x="494" y="271"/>
                  </a:cubicBezTo>
                  <a:lnTo>
                    <a:pt x="679" y="271"/>
                  </a:lnTo>
                  <a:close/>
                  <a:moveTo>
                    <a:pt x="494" y="237"/>
                  </a:moveTo>
                  <a:cubicBezTo>
                    <a:pt x="496" y="187"/>
                    <a:pt x="524" y="134"/>
                    <a:pt x="578" y="134"/>
                  </a:cubicBezTo>
                  <a:cubicBezTo>
                    <a:pt x="633" y="134"/>
                    <a:pt x="661" y="187"/>
                    <a:pt x="662" y="237"/>
                  </a:cubicBezTo>
                  <a:lnTo>
                    <a:pt x="494" y="237"/>
                  </a:lnTo>
                  <a:close/>
                  <a:moveTo>
                    <a:pt x="797" y="234"/>
                  </a:moveTo>
                  <a:cubicBezTo>
                    <a:pt x="797" y="168"/>
                    <a:pt x="840" y="149"/>
                    <a:pt x="863" y="144"/>
                  </a:cubicBezTo>
                  <a:cubicBezTo>
                    <a:pt x="882" y="140"/>
                    <a:pt x="890" y="134"/>
                    <a:pt x="890" y="122"/>
                  </a:cubicBezTo>
                  <a:cubicBezTo>
                    <a:pt x="890" y="111"/>
                    <a:pt x="882" y="101"/>
                    <a:pt x="863" y="101"/>
                  </a:cubicBezTo>
                  <a:cubicBezTo>
                    <a:pt x="838" y="101"/>
                    <a:pt x="812" y="121"/>
                    <a:pt x="798" y="154"/>
                  </a:cubicBezTo>
                  <a:cubicBezTo>
                    <a:pt x="797" y="154"/>
                    <a:pt x="797" y="154"/>
                    <a:pt x="797" y="154"/>
                  </a:cubicBezTo>
                  <a:cubicBezTo>
                    <a:pt x="797" y="126"/>
                    <a:pt x="797" y="126"/>
                    <a:pt x="797" y="126"/>
                  </a:cubicBezTo>
                  <a:cubicBezTo>
                    <a:pt x="797" y="109"/>
                    <a:pt x="789" y="101"/>
                    <a:pt x="777" y="101"/>
                  </a:cubicBezTo>
                  <a:cubicBezTo>
                    <a:pt x="764" y="101"/>
                    <a:pt x="756" y="109"/>
                    <a:pt x="756" y="126"/>
                  </a:cubicBezTo>
                  <a:cubicBezTo>
                    <a:pt x="756" y="379"/>
                    <a:pt x="756" y="379"/>
                    <a:pt x="756" y="379"/>
                  </a:cubicBezTo>
                  <a:cubicBezTo>
                    <a:pt x="756" y="396"/>
                    <a:pt x="764" y="405"/>
                    <a:pt x="777" y="405"/>
                  </a:cubicBezTo>
                  <a:cubicBezTo>
                    <a:pt x="789" y="405"/>
                    <a:pt x="797" y="396"/>
                    <a:pt x="797" y="379"/>
                  </a:cubicBezTo>
                  <a:lnTo>
                    <a:pt x="797" y="234"/>
                  </a:lnTo>
                  <a:close/>
                  <a:moveTo>
                    <a:pt x="1046" y="368"/>
                  </a:moveTo>
                  <a:cubicBezTo>
                    <a:pt x="993" y="368"/>
                    <a:pt x="961" y="312"/>
                    <a:pt x="961" y="249"/>
                  </a:cubicBezTo>
                  <a:cubicBezTo>
                    <a:pt x="961" y="202"/>
                    <a:pt x="989" y="137"/>
                    <a:pt x="1046" y="137"/>
                  </a:cubicBezTo>
                  <a:cubicBezTo>
                    <a:pt x="1082" y="137"/>
                    <a:pt x="1092" y="154"/>
                    <a:pt x="1102" y="154"/>
                  </a:cubicBezTo>
                  <a:cubicBezTo>
                    <a:pt x="1118" y="154"/>
                    <a:pt x="1125" y="145"/>
                    <a:pt x="1125" y="132"/>
                  </a:cubicBezTo>
                  <a:cubicBezTo>
                    <a:pt x="1125" y="115"/>
                    <a:pt x="1089" y="101"/>
                    <a:pt x="1051" y="101"/>
                  </a:cubicBezTo>
                  <a:cubicBezTo>
                    <a:pt x="966" y="101"/>
                    <a:pt x="918" y="178"/>
                    <a:pt x="918" y="253"/>
                  </a:cubicBezTo>
                  <a:cubicBezTo>
                    <a:pt x="918" y="328"/>
                    <a:pt x="962" y="405"/>
                    <a:pt x="1046" y="405"/>
                  </a:cubicBezTo>
                  <a:cubicBezTo>
                    <a:pt x="1085" y="405"/>
                    <a:pt x="1123" y="393"/>
                    <a:pt x="1123" y="369"/>
                  </a:cubicBezTo>
                  <a:cubicBezTo>
                    <a:pt x="1123" y="359"/>
                    <a:pt x="1113" y="352"/>
                    <a:pt x="1106" y="352"/>
                  </a:cubicBezTo>
                  <a:cubicBezTo>
                    <a:pt x="1095" y="352"/>
                    <a:pt x="1082" y="368"/>
                    <a:pt x="1046" y="368"/>
                  </a:cubicBezTo>
                  <a:moveTo>
                    <a:pt x="1221" y="126"/>
                  </a:moveTo>
                  <a:cubicBezTo>
                    <a:pt x="1221" y="109"/>
                    <a:pt x="1214" y="101"/>
                    <a:pt x="1201" y="101"/>
                  </a:cubicBezTo>
                  <a:cubicBezTo>
                    <a:pt x="1188" y="101"/>
                    <a:pt x="1181" y="109"/>
                    <a:pt x="1181" y="126"/>
                  </a:cubicBezTo>
                  <a:cubicBezTo>
                    <a:pt x="1181" y="379"/>
                    <a:pt x="1181" y="379"/>
                    <a:pt x="1181" y="379"/>
                  </a:cubicBezTo>
                  <a:cubicBezTo>
                    <a:pt x="1181" y="396"/>
                    <a:pt x="1188" y="405"/>
                    <a:pt x="1201" y="405"/>
                  </a:cubicBezTo>
                  <a:cubicBezTo>
                    <a:pt x="1214" y="405"/>
                    <a:pt x="1221" y="396"/>
                    <a:pt x="1221" y="379"/>
                  </a:cubicBezTo>
                  <a:lnTo>
                    <a:pt x="1221" y="126"/>
                  </a:lnTo>
                  <a:close/>
                  <a:moveTo>
                    <a:pt x="1174" y="27"/>
                  </a:moveTo>
                  <a:cubicBezTo>
                    <a:pt x="1174" y="42"/>
                    <a:pt x="1186" y="55"/>
                    <a:pt x="1201" y="55"/>
                  </a:cubicBezTo>
                  <a:cubicBezTo>
                    <a:pt x="1216" y="55"/>
                    <a:pt x="1229" y="42"/>
                    <a:pt x="1229" y="27"/>
                  </a:cubicBezTo>
                  <a:cubicBezTo>
                    <a:pt x="1229" y="12"/>
                    <a:pt x="1216" y="0"/>
                    <a:pt x="1201" y="0"/>
                  </a:cubicBezTo>
                  <a:cubicBezTo>
                    <a:pt x="1186" y="0"/>
                    <a:pt x="1174" y="12"/>
                    <a:pt x="1174" y="27"/>
                  </a:cubicBezTo>
                  <a:moveTo>
                    <a:pt x="1492" y="145"/>
                  </a:moveTo>
                  <a:cubicBezTo>
                    <a:pt x="1491" y="145"/>
                    <a:pt x="1491" y="145"/>
                    <a:pt x="1491" y="145"/>
                  </a:cubicBezTo>
                  <a:cubicBezTo>
                    <a:pt x="1468" y="115"/>
                    <a:pt x="1442" y="101"/>
                    <a:pt x="1407" y="101"/>
                  </a:cubicBezTo>
                  <a:cubicBezTo>
                    <a:pt x="1321" y="101"/>
                    <a:pt x="1280" y="178"/>
                    <a:pt x="1280" y="253"/>
                  </a:cubicBezTo>
                  <a:cubicBezTo>
                    <a:pt x="1280" y="337"/>
                    <a:pt x="1323" y="405"/>
                    <a:pt x="1408" y="405"/>
                  </a:cubicBezTo>
                  <a:cubicBezTo>
                    <a:pt x="1443" y="405"/>
                    <a:pt x="1473" y="390"/>
                    <a:pt x="1491" y="361"/>
                  </a:cubicBezTo>
                  <a:cubicBezTo>
                    <a:pt x="1492" y="361"/>
                    <a:pt x="1492" y="361"/>
                    <a:pt x="1492" y="361"/>
                  </a:cubicBezTo>
                  <a:cubicBezTo>
                    <a:pt x="1492" y="379"/>
                    <a:pt x="1492" y="379"/>
                    <a:pt x="1492" y="379"/>
                  </a:cubicBezTo>
                  <a:cubicBezTo>
                    <a:pt x="1492" y="396"/>
                    <a:pt x="1500" y="405"/>
                    <a:pt x="1512" y="405"/>
                  </a:cubicBezTo>
                  <a:cubicBezTo>
                    <a:pt x="1525" y="405"/>
                    <a:pt x="1533" y="396"/>
                    <a:pt x="1533" y="379"/>
                  </a:cubicBezTo>
                  <a:cubicBezTo>
                    <a:pt x="1533" y="126"/>
                    <a:pt x="1533" y="126"/>
                    <a:pt x="1533" y="126"/>
                  </a:cubicBezTo>
                  <a:cubicBezTo>
                    <a:pt x="1533" y="109"/>
                    <a:pt x="1525" y="101"/>
                    <a:pt x="1512" y="101"/>
                  </a:cubicBezTo>
                  <a:cubicBezTo>
                    <a:pt x="1500" y="101"/>
                    <a:pt x="1492" y="109"/>
                    <a:pt x="1492" y="126"/>
                  </a:cubicBezTo>
                  <a:lnTo>
                    <a:pt x="1492" y="145"/>
                  </a:lnTo>
                  <a:close/>
                  <a:moveTo>
                    <a:pt x="1324" y="253"/>
                  </a:moveTo>
                  <a:cubicBezTo>
                    <a:pt x="1324" y="198"/>
                    <a:pt x="1347" y="134"/>
                    <a:pt x="1408" y="134"/>
                  </a:cubicBezTo>
                  <a:cubicBezTo>
                    <a:pt x="1471" y="134"/>
                    <a:pt x="1492" y="198"/>
                    <a:pt x="1492" y="253"/>
                  </a:cubicBezTo>
                  <a:cubicBezTo>
                    <a:pt x="1492" y="307"/>
                    <a:pt x="1471" y="371"/>
                    <a:pt x="1408" y="371"/>
                  </a:cubicBezTo>
                  <a:cubicBezTo>
                    <a:pt x="1346" y="371"/>
                    <a:pt x="1324" y="307"/>
                    <a:pt x="1324" y="2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7" name="Freeform 143">
              <a:extLst>
                <a:ext uri="{FF2B5EF4-FFF2-40B4-BE49-F238E27FC236}">
                  <a16:creationId xmlns:a16="http://schemas.microsoft.com/office/drawing/2014/main" id="{4F1AC8E4-22A4-457D-973E-E9EED9538486}"/>
                </a:ext>
              </a:extLst>
            </p:cNvPr>
            <p:cNvSpPr>
              <a:spLocks noEditPoints="1"/>
            </p:cNvSpPr>
            <p:nvPr/>
          </p:nvSpPr>
          <p:spPr bwMode="auto">
            <a:xfrm>
              <a:off x="5480" y="3870"/>
              <a:ext cx="3698" cy="419"/>
            </a:xfrm>
            <a:custGeom>
              <a:avLst/>
              <a:gdLst>
                <a:gd name="T0" fmla="*/ 44 w 1558"/>
                <a:gd name="T1" fmla="*/ 136 h 176"/>
                <a:gd name="T2" fmla="*/ 87 w 1558"/>
                <a:gd name="T3" fmla="*/ 127 h 176"/>
                <a:gd name="T4" fmla="*/ 15 w 1558"/>
                <a:gd name="T5" fmla="*/ 83 h 176"/>
                <a:gd name="T6" fmla="*/ 140 w 1558"/>
                <a:gd name="T7" fmla="*/ 31 h 176"/>
                <a:gd name="T8" fmla="*/ 142 w 1558"/>
                <a:gd name="T9" fmla="*/ 124 h 176"/>
                <a:gd name="T10" fmla="*/ 154 w 1558"/>
                <a:gd name="T11" fmla="*/ 78 h 176"/>
                <a:gd name="T12" fmla="*/ 177 w 1558"/>
                <a:gd name="T13" fmla="*/ 47 h 176"/>
                <a:gd name="T14" fmla="*/ 236 w 1558"/>
                <a:gd name="T15" fmla="*/ 91 h 176"/>
                <a:gd name="T16" fmla="*/ 227 w 1558"/>
                <a:gd name="T17" fmla="*/ 136 h 176"/>
                <a:gd name="T18" fmla="*/ 229 w 1558"/>
                <a:gd name="T19" fmla="*/ 43 h 176"/>
                <a:gd name="T20" fmla="*/ 366 w 1558"/>
                <a:gd name="T21" fmla="*/ 81 h 176"/>
                <a:gd name="T22" fmla="*/ 358 w 1558"/>
                <a:gd name="T23" fmla="*/ 108 h 176"/>
                <a:gd name="T24" fmla="*/ 322 w 1558"/>
                <a:gd name="T25" fmla="*/ 43 h 176"/>
                <a:gd name="T26" fmla="*/ 416 w 1558"/>
                <a:gd name="T27" fmla="*/ 38 h 176"/>
                <a:gd name="T28" fmla="*/ 387 w 1558"/>
                <a:gd name="T29" fmla="*/ 10 h 176"/>
                <a:gd name="T30" fmla="*/ 387 w 1558"/>
                <a:gd name="T31" fmla="*/ 44 h 176"/>
                <a:gd name="T32" fmla="*/ 551 w 1558"/>
                <a:gd name="T33" fmla="*/ 70 h 176"/>
                <a:gd name="T34" fmla="*/ 611 w 1558"/>
                <a:gd name="T35" fmla="*/ 127 h 176"/>
                <a:gd name="T36" fmla="*/ 491 w 1558"/>
                <a:gd name="T37" fmla="*/ 45 h 176"/>
                <a:gd name="T38" fmla="*/ 476 w 1558"/>
                <a:gd name="T39" fmla="*/ 127 h 176"/>
                <a:gd name="T40" fmla="*/ 537 w 1558"/>
                <a:gd name="T41" fmla="*/ 70 h 176"/>
                <a:gd name="T42" fmla="*/ 705 w 1558"/>
                <a:gd name="T43" fmla="*/ 46 h 176"/>
                <a:gd name="T44" fmla="*/ 704 w 1558"/>
                <a:gd name="T45" fmla="*/ 121 h 176"/>
                <a:gd name="T46" fmla="*/ 718 w 1558"/>
                <a:gd name="T47" fmla="*/ 40 h 176"/>
                <a:gd name="T48" fmla="*/ 676 w 1558"/>
                <a:gd name="T49" fmla="*/ 43 h 176"/>
                <a:gd name="T50" fmla="*/ 783 w 1558"/>
                <a:gd name="T51" fmla="*/ 44 h 176"/>
                <a:gd name="T52" fmla="*/ 822 w 1558"/>
                <a:gd name="T53" fmla="*/ 68 h 176"/>
                <a:gd name="T54" fmla="*/ 751 w 1558"/>
                <a:gd name="T55" fmla="*/ 31 h 176"/>
                <a:gd name="T56" fmla="*/ 758 w 1558"/>
                <a:gd name="T57" fmla="*/ 70 h 176"/>
                <a:gd name="T58" fmla="*/ 886 w 1558"/>
                <a:gd name="T59" fmla="*/ 136 h 176"/>
                <a:gd name="T60" fmla="*/ 929 w 1558"/>
                <a:gd name="T61" fmla="*/ 127 h 176"/>
                <a:gd name="T62" fmla="*/ 857 w 1558"/>
                <a:gd name="T63" fmla="*/ 83 h 176"/>
                <a:gd name="T64" fmla="*/ 1022 w 1558"/>
                <a:gd name="T65" fmla="*/ 46 h 176"/>
                <a:gd name="T66" fmla="*/ 1022 w 1558"/>
                <a:gd name="T67" fmla="*/ 120 h 176"/>
                <a:gd name="T68" fmla="*/ 952 w 1558"/>
                <a:gd name="T69" fmla="*/ 158 h 176"/>
                <a:gd name="T70" fmla="*/ 1022 w 1558"/>
                <a:gd name="T71" fmla="*/ 40 h 176"/>
                <a:gd name="T72" fmla="*/ 1023 w 1558"/>
                <a:gd name="T73" fmla="*/ 93 h 176"/>
                <a:gd name="T74" fmla="*/ 1101 w 1558"/>
                <a:gd name="T75" fmla="*/ 31 h 176"/>
                <a:gd name="T76" fmla="*/ 1102 w 1558"/>
                <a:gd name="T77" fmla="*/ 124 h 176"/>
                <a:gd name="T78" fmla="*/ 1129 w 1558"/>
                <a:gd name="T79" fmla="*/ 78 h 176"/>
                <a:gd name="T80" fmla="*/ 1283 w 1558"/>
                <a:gd name="T81" fmla="*/ 127 h 176"/>
                <a:gd name="T82" fmla="*/ 1230 w 1558"/>
                <a:gd name="T83" fmla="*/ 49 h 176"/>
                <a:gd name="T84" fmla="*/ 1169 w 1558"/>
                <a:gd name="T85" fmla="*/ 31 h 176"/>
                <a:gd name="T86" fmla="*/ 1176 w 1558"/>
                <a:gd name="T87" fmla="*/ 70 h 176"/>
                <a:gd name="T88" fmla="*/ 1236 w 1558"/>
                <a:gd name="T89" fmla="*/ 127 h 176"/>
                <a:gd name="T90" fmla="*/ 1317 w 1558"/>
                <a:gd name="T91" fmla="*/ 83 h 176"/>
                <a:gd name="T92" fmla="*/ 1332 w 1558"/>
                <a:gd name="T93" fmla="*/ 90 h 176"/>
                <a:gd name="T94" fmla="*/ 1332 w 1558"/>
                <a:gd name="T95" fmla="*/ 78 h 176"/>
                <a:gd name="T96" fmla="*/ 1493 w 1558"/>
                <a:gd name="T97" fmla="*/ 136 h 176"/>
                <a:gd name="T98" fmla="*/ 1436 w 1558"/>
                <a:gd name="T99" fmla="*/ 45 h 176"/>
                <a:gd name="T100" fmla="*/ 1429 w 1558"/>
                <a:gd name="T101" fmla="*/ 136 h 176"/>
                <a:gd name="T102" fmla="*/ 1558 w 1558"/>
                <a:gd name="T103" fmla="*/ 38 h 176"/>
                <a:gd name="T104" fmla="*/ 1529 w 1558"/>
                <a:gd name="T105" fmla="*/ 10 h 176"/>
                <a:gd name="T106" fmla="*/ 1529 w 1558"/>
                <a:gd name="T107"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58" h="176">
                  <a:moveTo>
                    <a:pt x="73" y="46"/>
                  </a:moveTo>
                  <a:cubicBezTo>
                    <a:pt x="73" y="46"/>
                    <a:pt x="73" y="46"/>
                    <a:pt x="73" y="46"/>
                  </a:cubicBezTo>
                  <a:cubicBezTo>
                    <a:pt x="65" y="36"/>
                    <a:pt x="56" y="31"/>
                    <a:pt x="44" y="31"/>
                  </a:cubicBezTo>
                  <a:cubicBezTo>
                    <a:pt x="14" y="31"/>
                    <a:pt x="0" y="58"/>
                    <a:pt x="0" y="83"/>
                  </a:cubicBezTo>
                  <a:cubicBezTo>
                    <a:pt x="0" y="112"/>
                    <a:pt x="15" y="136"/>
                    <a:pt x="44" y="136"/>
                  </a:cubicBezTo>
                  <a:cubicBezTo>
                    <a:pt x="56" y="136"/>
                    <a:pt x="66" y="131"/>
                    <a:pt x="73" y="121"/>
                  </a:cubicBezTo>
                  <a:cubicBezTo>
                    <a:pt x="73" y="121"/>
                    <a:pt x="73" y="121"/>
                    <a:pt x="73" y="121"/>
                  </a:cubicBezTo>
                  <a:cubicBezTo>
                    <a:pt x="73" y="127"/>
                    <a:pt x="73" y="127"/>
                    <a:pt x="73" y="127"/>
                  </a:cubicBezTo>
                  <a:cubicBezTo>
                    <a:pt x="73" y="133"/>
                    <a:pt x="76" y="136"/>
                    <a:pt x="80" y="136"/>
                  </a:cubicBezTo>
                  <a:cubicBezTo>
                    <a:pt x="84" y="136"/>
                    <a:pt x="87" y="133"/>
                    <a:pt x="87" y="127"/>
                  </a:cubicBezTo>
                  <a:cubicBezTo>
                    <a:pt x="87" y="40"/>
                    <a:pt x="87" y="40"/>
                    <a:pt x="87" y="40"/>
                  </a:cubicBezTo>
                  <a:cubicBezTo>
                    <a:pt x="87" y="34"/>
                    <a:pt x="84" y="31"/>
                    <a:pt x="80" y="31"/>
                  </a:cubicBezTo>
                  <a:cubicBezTo>
                    <a:pt x="76" y="31"/>
                    <a:pt x="73" y="34"/>
                    <a:pt x="73" y="40"/>
                  </a:cubicBezTo>
                  <a:lnTo>
                    <a:pt x="73" y="46"/>
                  </a:lnTo>
                  <a:close/>
                  <a:moveTo>
                    <a:pt x="15" y="83"/>
                  </a:moveTo>
                  <a:cubicBezTo>
                    <a:pt x="15" y="65"/>
                    <a:pt x="23" y="43"/>
                    <a:pt x="44" y="43"/>
                  </a:cubicBezTo>
                  <a:cubicBezTo>
                    <a:pt x="66" y="43"/>
                    <a:pt x="73" y="65"/>
                    <a:pt x="73" y="83"/>
                  </a:cubicBezTo>
                  <a:cubicBezTo>
                    <a:pt x="73" y="102"/>
                    <a:pt x="66" y="124"/>
                    <a:pt x="44" y="124"/>
                  </a:cubicBezTo>
                  <a:cubicBezTo>
                    <a:pt x="23" y="124"/>
                    <a:pt x="15" y="102"/>
                    <a:pt x="15" y="83"/>
                  </a:cubicBezTo>
                  <a:moveTo>
                    <a:pt x="140" y="31"/>
                  </a:moveTo>
                  <a:cubicBezTo>
                    <a:pt x="125" y="31"/>
                    <a:pt x="108" y="41"/>
                    <a:pt x="108" y="58"/>
                  </a:cubicBezTo>
                  <a:cubicBezTo>
                    <a:pt x="108" y="71"/>
                    <a:pt x="116" y="77"/>
                    <a:pt x="126" y="81"/>
                  </a:cubicBezTo>
                  <a:cubicBezTo>
                    <a:pt x="150" y="91"/>
                    <a:pt x="150" y="91"/>
                    <a:pt x="150" y="91"/>
                  </a:cubicBezTo>
                  <a:cubicBezTo>
                    <a:pt x="158" y="94"/>
                    <a:pt x="164" y="98"/>
                    <a:pt x="164" y="107"/>
                  </a:cubicBezTo>
                  <a:cubicBezTo>
                    <a:pt x="164" y="116"/>
                    <a:pt x="155" y="124"/>
                    <a:pt x="142" y="124"/>
                  </a:cubicBezTo>
                  <a:cubicBezTo>
                    <a:pt x="124" y="124"/>
                    <a:pt x="118" y="110"/>
                    <a:pt x="111" y="110"/>
                  </a:cubicBezTo>
                  <a:cubicBezTo>
                    <a:pt x="108" y="110"/>
                    <a:pt x="105" y="114"/>
                    <a:pt x="105" y="116"/>
                  </a:cubicBezTo>
                  <a:cubicBezTo>
                    <a:pt x="105" y="123"/>
                    <a:pt x="119" y="136"/>
                    <a:pt x="142" y="136"/>
                  </a:cubicBezTo>
                  <a:cubicBezTo>
                    <a:pt x="163" y="136"/>
                    <a:pt x="179" y="124"/>
                    <a:pt x="179" y="106"/>
                  </a:cubicBezTo>
                  <a:cubicBezTo>
                    <a:pt x="179" y="90"/>
                    <a:pt x="168" y="83"/>
                    <a:pt x="154" y="78"/>
                  </a:cubicBezTo>
                  <a:cubicBezTo>
                    <a:pt x="133" y="69"/>
                    <a:pt x="133" y="69"/>
                    <a:pt x="133" y="69"/>
                  </a:cubicBezTo>
                  <a:cubicBezTo>
                    <a:pt x="126" y="66"/>
                    <a:pt x="123" y="62"/>
                    <a:pt x="123" y="57"/>
                  </a:cubicBezTo>
                  <a:cubicBezTo>
                    <a:pt x="123" y="47"/>
                    <a:pt x="134" y="43"/>
                    <a:pt x="143" y="43"/>
                  </a:cubicBezTo>
                  <a:cubicBezTo>
                    <a:pt x="157" y="43"/>
                    <a:pt x="164" y="54"/>
                    <a:pt x="170" y="54"/>
                  </a:cubicBezTo>
                  <a:cubicBezTo>
                    <a:pt x="175" y="54"/>
                    <a:pt x="177" y="50"/>
                    <a:pt x="177" y="47"/>
                  </a:cubicBezTo>
                  <a:cubicBezTo>
                    <a:pt x="177" y="39"/>
                    <a:pt x="160" y="31"/>
                    <a:pt x="140" y="31"/>
                  </a:cubicBezTo>
                  <a:moveTo>
                    <a:pt x="226" y="31"/>
                  </a:moveTo>
                  <a:cubicBezTo>
                    <a:pt x="210" y="31"/>
                    <a:pt x="194" y="41"/>
                    <a:pt x="194" y="58"/>
                  </a:cubicBezTo>
                  <a:cubicBezTo>
                    <a:pt x="194" y="71"/>
                    <a:pt x="201" y="77"/>
                    <a:pt x="212" y="81"/>
                  </a:cubicBezTo>
                  <a:cubicBezTo>
                    <a:pt x="236" y="91"/>
                    <a:pt x="236" y="91"/>
                    <a:pt x="236" y="91"/>
                  </a:cubicBezTo>
                  <a:cubicBezTo>
                    <a:pt x="243" y="94"/>
                    <a:pt x="250" y="98"/>
                    <a:pt x="250" y="107"/>
                  </a:cubicBezTo>
                  <a:cubicBezTo>
                    <a:pt x="250" y="116"/>
                    <a:pt x="241" y="124"/>
                    <a:pt x="228" y="124"/>
                  </a:cubicBezTo>
                  <a:cubicBezTo>
                    <a:pt x="210" y="124"/>
                    <a:pt x="203" y="110"/>
                    <a:pt x="197" y="110"/>
                  </a:cubicBezTo>
                  <a:cubicBezTo>
                    <a:pt x="193" y="110"/>
                    <a:pt x="190" y="114"/>
                    <a:pt x="190" y="116"/>
                  </a:cubicBezTo>
                  <a:cubicBezTo>
                    <a:pt x="190" y="123"/>
                    <a:pt x="205" y="136"/>
                    <a:pt x="227" y="136"/>
                  </a:cubicBezTo>
                  <a:cubicBezTo>
                    <a:pt x="249" y="136"/>
                    <a:pt x="265" y="124"/>
                    <a:pt x="265" y="106"/>
                  </a:cubicBezTo>
                  <a:cubicBezTo>
                    <a:pt x="265" y="90"/>
                    <a:pt x="253" y="83"/>
                    <a:pt x="239" y="78"/>
                  </a:cubicBezTo>
                  <a:cubicBezTo>
                    <a:pt x="218" y="69"/>
                    <a:pt x="218" y="69"/>
                    <a:pt x="218" y="69"/>
                  </a:cubicBezTo>
                  <a:cubicBezTo>
                    <a:pt x="211" y="66"/>
                    <a:pt x="209" y="62"/>
                    <a:pt x="209" y="57"/>
                  </a:cubicBezTo>
                  <a:cubicBezTo>
                    <a:pt x="209" y="47"/>
                    <a:pt x="219" y="43"/>
                    <a:pt x="229" y="43"/>
                  </a:cubicBezTo>
                  <a:cubicBezTo>
                    <a:pt x="243" y="43"/>
                    <a:pt x="250" y="54"/>
                    <a:pt x="255" y="54"/>
                  </a:cubicBezTo>
                  <a:cubicBezTo>
                    <a:pt x="261" y="54"/>
                    <a:pt x="262" y="50"/>
                    <a:pt x="262" y="47"/>
                  </a:cubicBezTo>
                  <a:cubicBezTo>
                    <a:pt x="263" y="39"/>
                    <a:pt x="246" y="31"/>
                    <a:pt x="226" y="31"/>
                  </a:cubicBezTo>
                  <a:moveTo>
                    <a:pt x="357" y="90"/>
                  </a:moveTo>
                  <a:cubicBezTo>
                    <a:pt x="365" y="90"/>
                    <a:pt x="366" y="85"/>
                    <a:pt x="366" y="81"/>
                  </a:cubicBezTo>
                  <a:cubicBezTo>
                    <a:pt x="366" y="55"/>
                    <a:pt x="352" y="31"/>
                    <a:pt x="323" y="31"/>
                  </a:cubicBezTo>
                  <a:cubicBezTo>
                    <a:pt x="294" y="31"/>
                    <a:pt x="278" y="58"/>
                    <a:pt x="278" y="83"/>
                  </a:cubicBezTo>
                  <a:cubicBezTo>
                    <a:pt x="278" y="109"/>
                    <a:pt x="292" y="136"/>
                    <a:pt x="325" y="136"/>
                  </a:cubicBezTo>
                  <a:cubicBezTo>
                    <a:pt x="349" y="136"/>
                    <a:pt x="365" y="121"/>
                    <a:pt x="365" y="115"/>
                  </a:cubicBezTo>
                  <a:cubicBezTo>
                    <a:pt x="365" y="110"/>
                    <a:pt x="362" y="108"/>
                    <a:pt x="358" y="108"/>
                  </a:cubicBezTo>
                  <a:cubicBezTo>
                    <a:pt x="352" y="108"/>
                    <a:pt x="346" y="124"/>
                    <a:pt x="324" y="124"/>
                  </a:cubicBezTo>
                  <a:cubicBezTo>
                    <a:pt x="306" y="124"/>
                    <a:pt x="294" y="107"/>
                    <a:pt x="293" y="90"/>
                  </a:cubicBezTo>
                  <a:lnTo>
                    <a:pt x="357" y="90"/>
                  </a:lnTo>
                  <a:close/>
                  <a:moveTo>
                    <a:pt x="293" y="78"/>
                  </a:moveTo>
                  <a:cubicBezTo>
                    <a:pt x="294" y="61"/>
                    <a:pt x="304" y="43"/>
                    <a:pt x="322" y="43"/>
                  </a:cubicBezTo>
                  <a:cubicBezTo>
                    <a:pt x="341" y="43"/>
                    <a:pt x="351" y="61"/>
                    <a:pt x="351" y="78"/>
                  </a:cubicBezTo>
                  <a:lnTo>
                    <a:pt x="293" y="78"/>
                  </a:lnTo>
                  <a:close/>
                  <a:moveTo>
                    <a:pt x="401" y="44"/>
                  </a:moveTo>
                  <a:cubicBezTo>
                    <a:pt x="410" y="44"/>
                    <a:pt x="410" y="44"/>
                    <a:pt x="410" y="44"/>
                  </a:cubicBezTo>
                  <a:cubicBezTo>
                    <a:pt x="415" y="44"/>
                    <a:pt x="416" y="40"/>
                    <a:pt x="416" y="38"/>
                  </a:cubicBezTo>
                  <a:cubicBezTo>
                    <a:pt x="416" y="36"/>
                    <a:pt x="415" y="32"/>
                    <a:pt x="410" y="32"/>
                  </a:cubicBezTo>
                  <a:cubicBezTo>
                    <a:pt x="401" y="32"/>
                    <a:pt x="401" y="32"/>
                    <a:pt x="401" y="32"/>
                  </a:cubicBezTo>
                  <a:cubicBezTo>
                    <a:pt x="401" y="10"/>
                    <a:pt x="401" y="10"/>
                    <a:pt x="401" y="10"/>
                  </a:cubicBezTo>
                  <a:cubicBezTo>
                    <a:pt x="401" y="4"/>
                    <a:pt x="399" y="0"/>
                    <a:pt x="394" y="0"/>
                  </a:cubicBezTo>
                  <a:cubicBezTo>
                    <a:pt x="390" y="0"/>
                    <a:pt x="387" y="4"/>
                    <a:pt x="387" y="10"/>
                  </a:cubicBezTo>
                  <a:cubicBezTo>
                    <a:pt x="387" y="32"/>
                    <a:pt x="387" y="32"/>
                    <a:pt x="387" y="32"/>
                  </a:cubicBezTo>
                  <a:cubicBezTo>
                    <a:pt x="378" y="32"/>
                    <a:pt x="378" y="32"/>
                    <a:pt x="378" y="32"/>
                  </a:cubicBezTo>
                  <a:cubicBezTo>
                    <a:pt x="374" y="32"/>
                    <a:pt x="372" y="36"/>
                    <a:pt x="372" y="38"/>
                  </a:cubicBezTo>
                  <a:cubicBezTo>
                    <a:pt x="372" y="40"/>
                    <a:pt x="374" y="44"/>
                    <a:pt x="378" y="44"/>
                  </a:cubicBezTo>
                  <a:cubicBezTo>
                    <a:pt x="387" y="44"/>
                    <a:pt x="387" y="44"/>
                    <a:pt x="387" y="44"/>
                  </a:cubicBezTo>
                  <a:cubicBezTo>
                    <a:pt x="387" y="127"/>
                    <a:pt x="387" y="127"/>
                    <a:pt x="387" y="127"/>
                  </a:cubicBezTo>
                  <a:cubicBezTo>
                    <a:pt x="387" y="133"/>
                    <a:pt x="390" y="136"/>
                    <a:pt x="394" y="136"/>
                  </a:cubicBezTo>
                  <a:cubicBezTo>
                    <a:pt x="399" y="136"/>
                    <a:pt x="401" y="133"/>
                    <a:pt x="401" y="127"/>
                  </a:cubicBezTo>
                  <a:lnTo>
                    <a:pt x="401" y="44"/>
                  </a:lnTo>
                  <a:close/>
                  <a:moveTo>
                    <a:pt x="551" y="70"/>
                  </a:moveTo>
                  <a:cubicBezTo>
                    <a:pt x="551" y="53"/>
                    <a:pt x="563" y="44"/>
                    <a:pt x="574" y="44"/>
                  </a:cubicBezTo>
                  <a:cubicBezTo>
                    <a:pt x="585" y="44"/>
                    <a:pt x="597" y="48"/>
                    <a:pt x="597" y="70"/>
                  </a:cubicBezTo>
                  <a:cubicBezTo>
                    <a:pt x="597" y="127"/>
                    <a:pt x="597" y="127"/>
                    <a:pt x="597" y="127"/>
                  </a:cubicBezTo>
                  <a:cubicBezTo>
                    <a:pt x="597" y="133"/>
                    <a:pt x="600" y="136"/>
                    <a:pt x="604" y="136"/>
                  </a:cubicBezTo>
                  <a:cubicBezTo>
                    <a:pt x="609" y="136"/>
                    <a:pt x="611" y="133"/>
                    <a:pt x="611" y="127"/>
                  </a:cubicBezTo>
                  <a:cubicBezTo>
                    <a:pt x="611" y="68"/>
                    <a:pt x="611" y="68"/>
                    <a:pt x="611" y="68"/>
                  </a:cubicBezTo>
                  <a:cubicBezTo>
                    <a:pt x="611" y="43"/>
                    <a:pt x="593" y="31"/>
                    <a:pt x="574" y="31"/>
                  </a:cubicBezTo>
                  <a:cubicBezTo>
                    <a:pt x="563" y="31"/>
                    <a:pt x="551" y="37"/>
                    <a:pt x="544" y="49"/>
                  </a:cubicBezTo>
                  <a:cubicBezTo>
                    <a:pt x="540" y="38"/>
                    <a:pt x="529" y="31"/>
                    <a:pt x="517" y="31"/>
                  </a:cubicBezTo>
                  <a:cubicBezTo>
                    <a:pt x="504" y="31"/>
                    <a:pt x="496" y="37"/>
                    <a:pt x="491" y="45"/>
                  </a:cubicBezTo>
                  <a:cubicBezTo>
                    <a:pt x="490" y="45"/>
                    <a:pt x="490" y="45"/>
                    <a:pt x="490" y="45"/>
                  </a:cubicBezTo>
                  <a:cubicBezTo>
                    <a:pt x="490" y="40"/>
                    <a:pt x="490" y="40"/>
                    <a:pt x="490" y="40"/>
                  </a:cubicBezTo>
                  <a:cubicBezTo>
                    <a:pt x="490" y="34"/>
                    <a:pt x="488" y="31"/>
                    <a:pt x="483" y="31"/>
                  </a:cubicBezTo>
                  <a:cubicBezTo>
                    <a:pt x="479" y="31"/>
                    <a:pt x="476" y="34"/>
                    <a:pt x="476" y="40"/>
                  </a:cubicBezTo>
                  <a:cubicBezTo>
                    <a:pt x="476" y="127"/>
                    <a:pt x="476" y="127"/>
                    <a:pt x="476" y="127"/>
                  </a:cubicBezTo>
                  <a:cubicBezTo>
                    <a:pt x="476" y="133"/>
                    <a:pt x="479" y="136"/>
                    <a:pt x="483" y="136"/>
                  </a:cubicBezTo>
                  <a:cubicBezTo>
                    <a:pt x="488" y="136"/>
                    <a:pt x="490" y="133"/>
                    <a:pt x="490" y="127"/>
                  </a:cubicBezTo>
                  <a:cubicBezTo>
                    <a:pt x="490" y="70"/>
                    <a:pt x="490" y="70"/>
                    <a:pt x="490" y="70"/>
                  </a:cubicBezTo>
                  <a:cubicBezTo>
                    <a:pt x="490" y="53"/>
                    <a:pt x="502" y="44"/>
                    <a:pt x="514" y="44"/>
                  </a:cubicBezTo>
                  <a:cubicBezTo>
                    <a:pt x="524" y="44"/>
                    <a:pt x="537" y="48"/>
                    <a:pt x="537" y="70"/>
                  </a:cubicBezTo>
                  <a:cubicBezTo>
                    <a:pt x="537" y="127"/>
                    <a:pt x="537" y="127"/>
                    <a:pt x="537" y="127"/>
                  </a:cubicBezTo>
                  <a:cubicBezTo>
                    <a:pt x="537" y="133"/>
                    <a:pt x="539" y="136"/>
                    <a:pt x="544" y="136"/>
                  </a:cubicBezTo>
                  <a:cubicBezTo>
                    <a:pt x="548" y="136"/>
                    <a:pt x="551" y="133"/>
                    <a:pt x="551" y="127"/>
                  </a:cubicBezTo>
                  <a:lnTo>
                    <a:pt x="551" y="70"/>
                  </a:lnTo>
                  <a:close/>
                  <a:moveTo>
                    <a:pt x="705" y="46"/>
                  </a:moveTo>
                  <a:cubicBezTo>
                    <a:pt x="704" y="46"/>
                    <a:pt x="704" y="46"/>
                    <a:pt x="704" y="46"/>
                  </a:cubicBezTo>
                  <a:cubicBezTo>
                    <a:pt x="696" y="36"/>
                    <a:pt x="687" y="31"/>
                    <a:pt x="675" y="31"/>
                  </a:cubicBezTo>
                  <a:cubicBezTo>
                    <a:pt x="646" y="31"/>
                    <a:pt x="631" y="58"/>
                    <a:pt x="631" y="83"/>
                  </a:cubicBezTo>
                  <a:cubicBezTo>
                    <a:pt x="631" y="112"/>
                    <a:pt x="646" y="136"/>
                    <a:pt x="676" y="136"/>
                  </a:cubicBezTo>
                  <a:cubicBezTo>
                    <a:pt x="688" y="136"/>
                    <a:pt x="698" y="131"/>
                    <a:pt x="704" y="121"/>
                  </a:cubicBezTo>
                  <a:cubicBezTo>
                    <a:pt x="705" y="121"/>
                    <a:pt x="705" y="121"/>
                    <a:pt x="705" y="121"/>
                  </a:cubicBezTo>
                  <a:cubicBezTo>
                    <a:pt x="705" y="127"/>
                    <a:pt x="705" y="127"/>
                    <a:pt x="705" y="127"/>
                  </a:cubicBezTo>
                  <a:cubicBezTo>
                    <a:pt x="705" y="133"/>
                    <a:pt x="707" y="136"/>
                    <a:pt x="712" y="136"/>
                  </a:cubicBezTo>
                  <a:cubicBezTo>
                    <a:pt x="716" y="136"/>
                    <a:pt x="718" y="133"/>
                    <a:pt x="718" y="127"/>
                  </a:cubicBezTo>
                  <a:cubicBezTo>
                    <a:pt x="718" y="40"/>
                    <a:pt x="718" y="40"/>
                    <a:pt x="718" y="40"/>
                  </a:cubicBezTo>
                  <a:cubicBezTo>
                    <a:pt x="718" y="34"/>
                    <a:pt x="716" y="31"/>
                    <a:pt x="712" y="31"/>
                  </a:cubicBezTo>
                  <a:cubicBezTo>
                    <a:pt x="707" y="31"/>
                    <a:pt x="705" y="34"/>
                    <a:pt x="705" y="40"/>
                  </a:cubicBezTo>
                  <a:lnTo>
                    <a:pt x="705" y="46"/>
                  </a:lnTo>
                  <a:close/>
                  <a:moveTo>
                    <a:pt x="647" y="83"/>
                  </a:moveTo>
                  <a:cubicBezTo>
                    <a:pt x="647" y="65"/>
                    <a:pt x="655" y="43"/>
                    <a:pt x="676" y="43"/>
                  </a:cubicBezTo>
                  <a:cubicBezTo>
                    <a:pt x="697" y="43"/>
                    <a:pt x="705" y="65"/>
                    <a:pt x="705" y="83"/>
                  </a:cubicBezTo>
                  <a:cubicBezTo>
                    <a:pt x="705" y="102"/>
                    <a:pt x="697" y="124"/>
                    <a:pt x="676" y="124"/>
                  </a:cubicBezTo>
                  <a:cubicBezTo>
                    <a:pt x="654" y="124"/>
                    <a:pt x="647" y="102"/>
                    <a:pt x="647" y="83"/>
                  </a:cubicBezTo>
                  <a:moveTo>
                    <a:pt x="758" y="70"/>
                  </a:moveTo>
                  <a:cubicBezTo>
                    <a:pt x="758" y="53"/>
                    <a:pt x="770" y="44"/>
                    <a:pt x="783" y="44"/>
                  </a:cubicBezTo>
                  <a:cubicBezTo>
                    <a:pt x="798" y="44"/>
                    <a:pt x="808" y="53"/>
                    <a:pt x="808" y="67"/>
                  </a:cubicBezTo>
                  <a:cubicBezTo>
                    <a:pt x="808" y="127"/>
                    <a:pt x="808" y="127"/>
                    <a:pt x="808" y="127"/>
                  </a:cubicBezTo>
                  <a:cubicBezTo>
                    <a:pt x="808" y="133"/>
                    <a:pt x="810" y="136"/>
                    <a:pt x="815" y="136"/>
                  </a:cubicBezTo>
                  <a:cubicBezTo>
                    <a:pt x="819" y="136"/>
                    <a:pt x="822" y="133"/>
                    <a:pt x="822" y="127"/>
                  </a:cubicBezTo>
                  <a:cubicBezTo>
                    <a:pt x="822" y="68"/>
                    <a:pt x="822" y="68"/>
                    <a:pt x="822" y="68"/>
                  </a:cubicBezTo>
                  <a:cubicBezTo>
                    <a:pt x="822" y="43"/>
                    <a:pt x="803" y="31"/>
                    <a:pt x="785" y="31"/>
                  </a:cubicBezTo>
                  <a:cubicBezTo>
                    <a:pt x="772" y="31"/>
                    <a:pt x="763" y="37"/>
                    <a:pt x="758" y="45"/>
                  </a:cubicBezTo>
                  <a:cubicBezTo>
                    <a:pt x="758" y="45"/>
                    <a:pt x="758" y="45"/>
                    <a:pt x="758" y="45"/>
                  </a:cubicBezTo>
                  <a:cubicBezTo>
                    <a:pt x="758" y="40"/>
                    <a:pt x="758" y="40"/>
                    <a:pt x="758" y="40"/>
                  </a:cubicBezTo>
                  <a:cubicBezTo>
                    <a:pt x="758" y="34"/>
                    <a:pt x="755" y="31"/>
                    <a:pt x="751" y="31"/>
                  </a:cubicBezTo>
                  <a:cubicBezTo>
                    <a:pt x="746" y="31"/>
                    <a:pt x="744" y="34"/>
                    <a:pt x="744" y="40"/>
                  </a:cubicBezTo>
                  <a:cubicBezTo>
                    <a:pt x="744" y="127"/>
                    <a:pt x="744" y="127"/>
                    <a:pt x="744" y="127"/>
                  </a:cubicBezTo>
                  <a:cubicBezTo>
                    <a:pt x="744" y="133"/>
                    <a:pt x="746" y="136"/>
                    <a:pt x="751" y="136"/>
                  </a:cubicBezTo>
                  <a:cubicBezTo>
                    <a:pt x="755" y="136"/>
                    <a:pt x="758" y="133"/>
                    <a:pt x="758" y="127"/>
                  </a:cubicBezTo>
                  <a:lnTo>
                    <a:pt x="758" y="70"/>
                  </a:lnTo>
                  <a:close/>
                  <a:moveTo>
                    <a:pt x="915" y="46"/>
                  </a:moveTo>
                  <a:cubicBezTo>
                    <a:pt x="915" y="46"/>
                    <a:pt x="915" y="46"/>
                    <a:pt x="915" y="46"/>
                  </a:cubicBezTo>
                  <a:cubicBezTo>
                    <a:pt x="907" y="36"/>
                    <a:pt x="898" y="31"/>
                    <a:pt x="886" y="31"/>
                  </a:cubicBezTo>
                  <a:cubicBezTo>
                    <a:pt x="856" y="31"/>
                    <a:pt x="842" y="58"/>
                    <a:pt x="842" y="83"/>
                  </a:cubicBezTo>
                  <a:cubicBezTo>
                    <a:pt x="842" y="112"/>
                    <a:pt x="857" y="136"/>
                    <a:pt x="886" y="136"/>
                  </a:cubicBezTo>
                  <a:cubicBezTo>
                    <a:pt x="898" y="136"/>
                    <a:pt x="908" y="131"/>
                    <a:pt x="915" y="121"/>
                  </a:cubicBezTo>
                  <a:cubicBezTo>
                    <a:pt x="915" y="121"/>
                    <a:pt x="915" y="121"/>
                    <a:pt x="915" y="121"/>
                  </a:cubicBezTo>
                  <a:cubicBezTo>
                    <a:pt x="915" y="127"/>
                    <a:pt x="915" y="127"/>
                    <a:pt x="915" y="127"/>
                  </a:cubicBezTo>
                  <a:cubicBezTo>
                    <a:pt x="915" y="133"/>
                    <a:pt x="918" y="136"/>
                    <a:pt x="922" y="136"/>
                  </a:cubicBezTo>
                  <a:cubicBezTo>
                    <a:pt x="927" y="136"/>
                    <a:pt x="929" y="133"/>
                    <a:pt x="929" y="127"/>
                  </a:cubicBezTo>
                  <a:cubicBezTo>
                    <a:pt x="929" y="40"/>
                    <a:pt x="929" y="40"/>
                    <a:pt x="929" y="40"/>
                  </a:cubicBezTo>
                  <a:cubicBezTo>
                    <a:pt x="929" y="34"/>
                    <a:pt x="927" y="31"/>
                    <a:pt x="922" y="31"/>
                  </a:cubicBezTo>
                  <a:cubicBezTo>
                    <a:pt x="918" y="31"/>
                    <a:pt x="915" y="34"/>
                    <a:pt x="915" y="40"/>
                  </a:cubicBezTo>
                  <a:lnTo>
                    <a:pt x="915" y="46"/>
                  </a:lnTo>
                  <a:close/>
                  <a:moveTo>
                    <a:pt x="857" y="83"/>
                  </a:moveTo>
                  <a:cubicBezTo>
                    <a:pt x="857" y="65"/>
                    <a:pt x="865" y="43"/>
                    <a:pt x="886" y="43"/>
                  </a:cubicBezTo>
                  <a:cubicBezTo>
                    <a:pt x="908" y="43"/>
                    <a:pt x="915" y="65"/>
                    <a:pt x="915" y="83"/>
                  </a:cubicBezTo>
                  <a:cubicBezTo>
                    <a:pt x="915" y="102"/>
                    <a:pt x="908" y="124"/>
                    <a:pt x="886" y="124"/>
                  </a:cubicBezTo>
                  <a:cubicBezTo>
                    <a:pt x="865" y="124"/>
                    <a:pt x="857" y="102"/>
                    <a:pt x="857" y="83"/>
                  </a:cubicBezTo>
                  <a:moveTo>
                    <a:pt x="1022" y="46"/>
                  </a:moveTo>
                  <a:cubicBezTo>
                    <a:pt x="1022" y="46"/>
                    <a:pt x="1022" y="46"/>
                    <a:pt x="1022" y="46"/>
                  </a:cubicBezTo>
                  <a:cubicBezTo>
                    <a:pt x="1016" y="38"/>
                    <a:pt x="1005" y="31"/>
                    <a:pt x="993" y="31"/>
                  </a:cubicBezTo>
                  <a:cubicBezTo>
                    <a:pt x="963" y="31"/>
                    <a:pt x="949" y="58"/>
                    <a:pt x="949" y="83"/>
                  </a:cubicBezTo>
                  <a:cubicBezTo>
                    <a:pt x="949" y="112"/>
                    <a:pt x="964" y="136"/>
                    <a:pt x="993" y="136"/>
                  </a:cubicBezTo>
                  <a:cubicBezTo>
                    <a:pt x="1006" y="136"/>
                    <a:pt x="1016" y="131"/>
                    <a:pt x="1022" y="120"/>
                  </a:cubicBezTo>
                  <a:cubicBezTo>
                    <a:pt x="1022" y="120"/>
                    <a:pt x="1022" y="120"/>
                    <a:pt x="1022" y="120"/>
                  </a:cubicBezTo>
                  <a:cubicBezTo>
                    <a:pt x="1022" y="131"/>
                    <a:pt x="1022" y="131"/>
                    <a:pt x="1022" y="131"/>
                  </a:cubicBezTo>
                  <a:cubicBezTo>
                    <a:pt x="1022" y="154"/>
                    <a:pt x="1007" y="164"/>
                    <a:pt x="990" y="164"/>
                  </a:cubicBezTo>
                  <a:cubicBezTo>
                    <a:pt x="974" y="164"/>
                    <a:pt x="965" y="151"/>
                    <a:pt x="959" y="151"/>
                  </a:cubicBezTo>
                  <a:cubicBezTo>
                    <a:pt x="954" y="151"/>
                    <a:pt x="952" y="154"/>
                    <a:pt x="952" y="158"/>
                  </a:cubicBezTo>
                  <a:cubicBezTo>
                    <a:pt x="952" y="165"/>
                    <a:pt x="971" y="176"/>
                    <a:pt x="992" y="176"/>
                  </a:cubicBezTo>
                  <a:cubicBezTo>
                    <a:pt x="1014" y="176"/>
                    <a:pt x="1036" y="162"/>
                    <a:pt x="1036" y="130"/>
                  </a:cubicBezTo>
                  <a:cubicBezTo>
                    <a:pt x="1036" y="40"/>
                    <a:pt x="1036" y="40"/>
                    <a:pt x="1036" y="40"/>
                  </a:cubicBezTo>
                  <a:cubicBezTo>
                    <a:pt x="1036" y="34"/>
                    <a:pt x="1034" y="31"/>
                    <a:pt x="1029" y="31"/>
                  </a:cubicBezTo>
                  <a:cubicBezTo>
                    <a:pt x="1025" y="31"/>
                    <a:pt x="1022" y="34"/>
                    <a:pt x="1022" y="40"/>
                  </a:cubicBezTo>
                  <a:lnTo>
                    <a:pt x="1022" y="46"/>
                  </a:lnTo>
                  <a:close/>
                  <a:moveTo>
                    <a:pt x="964" y="83"/>
                  </a:moveTo>
                  <a:cubicBezTo>
                    <a:pt x="964" y="65"/>
                    <a:pt x="972" y="43"/>
                    <a:pt x="993" y="43"/>
                  </a:cubicBezTo>
                  <a:cubicBezTo>
                    <a:pt x="1012" y="43"/>
                    <a:pt x="1023" y="59"/>
                    <a:pt x="1023" y="74"/>
                  </a:cubicBezTo>
                  <a:cubicBezTo>
                    <a:pt x="1023" y="93"/>
                    <a:pt x="1023" y="93"/>
                    <a:pt x="1023" y="93"/>
                  </a:cubicBezTo>
                  <a:cubicBezTo>
                    <a:pt x="1023" y="107"/>
                    <a:pt x="1012" y="124"/>
                    <a:pt x="993" y="124"/>
                  </a:cubicBezTo>
                  <a:cubicBezTo>
                    <a:pt x="972" y="124"/>
                    <a:pt x="964" y="102"/>
                    <a:pt x="964" y="83"/>
                  </a:cubicBezTo>
                  <a:moveTo>
                    <a:pt x="1135" y="90"/>
                  </a:moveTo>
                  <a:cubicBezTo>
                    <a:pt x="1143" y="90"/>
                    <a:pt x="1144" y="85"/>
                    <a:pt x="1144" y="81"/>
                  </a:cubicBezTo>
                  <a:cubicBezTo>
                    <a:pt x="1144" y="55"/>
                    <a:pt x="1130" y="31"/>
                    <a:pt x="1101" y="31"/>
                  </a:cubicBezTo>
                  <a:cubicBezTo>
                    <a:pt x="1072" y="31"/>
                    <a:pt x="1057" y="58"/>
                    <a:pt x="1057" y="83"/>
                  </a:cubicBezTo>
                  <a:cubicBezTo>
                    <a:pt x="1057" y="109"/>
                    <a:pt x="1070" y="136"/>
                    <a:pt x="1103" y="136"/>
                  </a:cubicBezTo>
                  <a:cubicBezTo>
                    <a:pt x="1127" y="136"/>
                    <a:pt x="1143" y="121"/>
                    <a:pt x="1143" y="115"/>
                  </a:cubicBezTo>
                  <a:cubicBezTo>
                    <a:pt x="1143" y="110"/>
                    <a:pt x="1140" y="108"/>
                    <a:pt x="1136" y="108"/>
                  </a:cubicBezTo>
                  <a:cubicBezTo>
                    <a:pt x="1130" y="108"/>
                    <a:pt x="1124" y="124"/>
                    <a:pt x="1102" y="124"/>
                  </a:cubicBezTo>
                  <a:cubicBezTo>
                    <a:pt x="1084" y="124"/>
                    <a:pt x="1072" y="107"/>
                    <a:pt x="1072" y="90"/>
                  </a:cubicBezTo>
                  <a:lnTo>
                    <a:pt x="1135" y="90"/>
                  </a:lnTo>
                  <a:close/>
                  <a:moveTo>
                    <a:pt x="1072" y="78"/>
                  </a:moveTo>
                  <a:cubicBezTo>
                    <a:pt x="1072" y="61"/>
                    <a:pt x="1082" y="43"/>
                    <a:pt x="1100" y="43"/>
                  </a:cubicBezTo>
                  <a:cubicBezTo>
                    <a:pt x="1119" y="43"/>
                    <a:pt x="1129" y="61"/>
                    <a:pt x="1129" y="78"/>
                  </a:cubicBezTo>
                  <a:lnTo>
                    <a:pt x="1072" y="78"/>
                  </a:lnTo>
                  <a:close/>
                  <a:moveTo>
                    <a:pt x="1236" y="70"/>
                  </a:moveTo>
                  <a:cubicBezTo>
                    <a:pt x="1236" y="53"/>
                    <a:pt x="1249" y="44"/>
                    <a:pt x="1260" y="44"/>
                  </a:cubicBezTo>
                  <a:cubicBezTo>
                    <a:pt x="1271" y="44"/>
                    <a:pt x="1283" y="48"/>
                    <a:pt x="1283" y="70"/>
                  </a:cubicBezTo>
                  <a:cubicBezTo>
                    <a:pt x="1283" y="127"/>
                    <a:pt x="1283" y="127"/>
                    <a:pt x="1283" y="127"/>
                  </a:cubicBezTo>
                  <a:cubicBezTo>
                    <a:pt x="1283" y="133"/>
                    <a:pt x="1285" y="136"/>
                    <a:pt x="1290" y="136"/>
                  </a:cubicBezTo>
                  <a:cubicBezTo>
                    <a:pt x="1294" y="136"/>
                    <a:pt x="1297" y="133"/>
                    <a:pt x="1297" y="127"/>
                  </a:cubicBezTo>
                  <a:cubicBezTo>
                    <a:pt x="1297" y="68"/>
                    <a:pt x="1297" y="68"/>
                    <a:pt x="1297" y="68"/>
                  </a:cubicBezTo>
                  <a:cubicBezTo>
                    <a:pt x="1297" y="43"/>
                    <a:pt x="1278" y="31"/>
                    <a:pt x="1260" y="31"/>
                  </a:cubicBezTo>
                  <a:cubicBezTo>
                    <a:pt x="1249" y="31"/>
                    <a:pt x="1237" y="37"/>
                    <a:pt x="1230" y="49"/>
                  </a:cubicBezTo>
                  <a:cubicBezTo>
                    <a:pt x="1225" y="38"/>
                    <a:pt x="1215" y="31"/>
                    <a:pt x="1203" y="31"/>
                  </a:cubicBezTo>
                  <a:cubicBezTo>
                    <a:pt x="1190" y="31"/>
                    <a:pt x="1181" y="37"/>
                    <a:pt x="1176" y="45"/>
                  </a:cubicBezTo>
                  <a:cubicBezTo>
                    <a:pt x="1176" y="45"/>
                    <a:pt x="1176" y="45"/>
                    <a:pt x="1176" y="45"/>
                  </a:cubicBezTo>
                  <a:cubicBezTo>
                    <a:pt x="1176" y="40"/>
                    <a:pt x="1176" y="40"/>
                    <a:pt x="1176" y="40"/>
                  </a:cubicBezTo>
                  <a:cubicBezTo>
                    <a:pt x="1176" y="34"/>
                    <a:pt x="1173" y="31"/>
                    <a:pt x="1169" y="31"/>
                  </a:cubicBezTo>
                  <a:cubicBezTo>
                    <a:pt x="1164" y="31"/>
                    <a:pt x="1162" y="34"/>
                    <a:pt x="1162" y="40"/>
                  </a:cubicBezTo>
                  <a:cubicBezTo>
                    <a:pt x="1162" y="127"/>
                    <a:pt x="1162" y="127"/>
                    <a:pt x="1162" y="127"/>
                  </a:cubicBezTo>
                  <a:cubicBezTo>
                    <a:pt x="1162" y="133"/>
                    <a:pt x="1164" y="136"/>
                    <a:pt x="1169" y="136"/>
                  </a:cubicBezTo>
                  <a:cubicBezTo>
                    <a:pt x="1173" y="136"/>
                    <a:pt x="1176" y="133"/>
                    <a:pt x="1176" y="127"/>
                  </a:cubicBezTo>
                  <a:cubicBezTo>
                    <a:pt x="1176" y="70"/>
                    <a:pt x="1176" y="70"/>
                    <a:pt x="1176" y="70"/>
                  </a:cubicBezTo>
                  <a:cubicBezTo>
                    <a:pt x="1176" y="53"/>
                    <a:pt x="1188" y="44"/>
                    <a:pt x="1199" y="44"/>
                  </a:cubicBezTo>
                  <a:cubicBezTo>
                    <a:pt x="1210" y="44"/>
                    <a:pt x="1222" y="48"/>
                    <a:pt x="1222" y="70"/>
                  </a:cubicBezTo>
                  <a:cubicBezTo>
                    <a:pt x="1222" y="127"/>
                    <a:pt x="1222" y="127"/>
                    <a:pt x="1222" y="127"/>
                  </a:cubicBezTo>
                  <a:cubicBezTo>
                    <a:pt x="1222" y="133"/>
                    <a:pt x="1225" y="136"/>
                    <a:pt x="1229" y="136"/>
                  </a:cubicBezTo>
                  <a:cubicBezTo>
                    <a:pt x="1234" y="136"/>
                    <a:pt x="1236" y="133"/>
                    <a:pt x="1236" y="127"/>
                  </a:cubicBezTo>
                  <a:lnTo>
                    <a:pt x="1236" y="70"/>
                  </a:lnTo>
                  <a:close/>
                  <a:moveTo>
                    <a:pt x="1395" y="90"/>
                  </a:moveTo>
                  <a:cubicBezTo>
                    <a:pt x="1404" y="90"/>
                    <a:pt x="1405" y="85"/>
                    <a:pt x="1405" y="81"/>
                  </a:cubicBezTo>
                  <a:cubicBezTo>
                    <a:pt x="1405" y="55"/>
                    <a:pt x="1390" y="31"/>
                    <a:pt x="1361" y="31"/>
                  </a:cubicBezTo>
                  <a:cubicBezTo>
                    <a:pt x="1332" y="31"/>
                    <a:pt x="1317" y="58"/>
                    <a:pt x="1317" y="83"/>
                  </a:cubicBezTo>
                  <a:cubicBezTo>
                    <a:pt x="1317" y="109"/>
                    <a:pt x="1331" y="136"/>
                    <a:pt x="1363" y="136"/>
                  </a:cubicBezTo>
                  <a:cubicBezTo>
                    <a:pt x="1387" y="136"/>
                    <a:pt x="1403" y="121"/>
                    <a:pt x="1403" y="115"/>
                  </a:cubicBezTo>
                  <a:cubicBezTo>
                    <a:pt x="1403" y="110"/>
                    <a:pt x="1401" y="108"/>
                    <a:pt x="1397" y="108"/>
                  </a:cubicBezTo>
                  <a:cubicBezTo>
                    <a:pt x="1390" y="108"/>
                    <a:pt x="1384" y="124"/>
                    <a:pt x="1362" y="124"/>
                  </a:cubicBezTo>
                  <a:cubicBezTo>
                    <a:pt x="1345" y="124"/>
                    <a:pt x="1333" y="107"/>
                    <a:pt x="1332" y="90"/>
                  </a:cubicBezTo>
                  <a:lnTo>
                    <a:pt x="1395" y="90"/>
                  </a:lnTo>
                  <a:close/>
                  <a:moveTo>
                    <a:pt x="1332" y="78"/>
                  </a:moveTo>
                  <a:cubicBezTo>
                    <a:pt x="1333" y="61"/>
                    <a:pt x="1342" y="43"/>
                    <a:pt x="1361" y="43"/>
                  </a:cubicBezTo>
                  <a:cubicBezTo>
                    <a:pt x="1380" y="43"/>
                    <a:pt x="1389" y="61"/>
                    <a:pt x="1390" y="78"/>
                  </a:cubicBezTo>
                  <a:lnTo>
                    <a:pt x="1332" y="78"/>
                  </a:lnTo>
                  <a:close/>
                  <a:moveTo>
                    <a:pt x="1436" y="70"/>
                  </a:moveTo>
                  <a:cubicBezTo>
                    <a:pt x="1436" y="53"/>
                    <a:pt x="1448" y="44"/>
                    <a:pt x="1461" y="44"/>
                  </a:cubicBezTo>
                  <a:cubicBezTo>
                    <a:pt x="1477" y="44"/>
                    <a:pt x="1486" y="53"/>
                    <a:pt x="1486" y="67"/>
                  </a:cubicBezTo>
                  <a:cubicBezTo>
                    <a:pt x="1486" y="127"/>
                    <a:pt x="1486" y="127"/>
                    <a:pt x="1486" y="127"/>
                  </a:cubicBezTo>
                  <a:cubicBezTo>
                    <a:pt x="1486" y="133"/>
                    <a:pt x="1489" y="136"/>
                    <a:pt x="1493" y="136"/>
                  </a:cubicBezTo>
                  <a:cubicBezTo>
                    <a:pt x="1498" y="136"/>
                    <a:pt x="1500" y="133"/>
                    <a:pt x="1500" y="127"/>
                  </a:cubicBezTo>
                  <a:cubicBezTo>
                    <a:pt x="1500" y="68"/>
                    <a:pt x="1500" y="68"/>
                    <a:pt x="1500" y="68"/>
                  </a:cubicBezTo>
                  <a:cubicBezTo>
                    <a:pt x="1500" y="43"/>
                    <a:pt x="1481" y="31"/>
                    <a:pt x="1463" y="31"/>
                  </a:cubicBezTo>
                  <a:cubicBezTo>
                    <a:pt x="1450" y="31"/>
                    <a:pt x="1442" y="37"/>
                    <a:pt x="1437" y="45"/>
                  </a:cubicBezTo>
                  <a:cubicBezTo>
                    <a:pt x="1436" y="45"/>
                    <a:pt x="1436" y="45"/>
                    <a:pt x="1436" y="45"/>
                  </a:cubicBezTo>
                  <a:cubicBezTo>
                    <a:pt x="1436" y="40"/>
                    <a:pt x="1436" y="40"/>
                    <a:pt x="1436" y="40"/>
                  </a:cubicBezTo>
                  <a:cubicBezTo>
                    <a:pt x="1436" y="34"/>
                    <a:pt x="1434" y="31"/>
                    <a:pt x="1429" y="31"/>
                  </a:cubicBezTo>
                  <a:cubicBezTo>
                    <a:pt x="1425" y="31"/>
                    <a:pt x="1422" y="34"/>
                    <a:pt x="1422" y="40"/>
                  </a:cubicBezTo>
                  <a:cubicBezTo>
                    <a:pt x="1422" y="127"/>
                    <a:pt x="1422" y="127"/>
                    <a:pt x="1422" y="127"/>
                  </a:cubicBezTo>
                  <a:cubicBezTo>
                    <a:pt x="1422" y="133"/>
                    <a:pt x="1425" y="136"/>
                    <a:pt x="1429" y="136"/>
                  </a:cubicBezTo>
                  <a:cubicBezTo>
                    <a:pt x="1434" y="136"/>
                    <a:pt x="1436" y="133"/>
                    <a:pt x="1436" y="127"/>
                  </a:cubicBezTo>
                  <a:lnTo>
                    <a:pt x="1436" y="70"/>
                  </a:lnTo>
                  <a:close/>
                  <a:moveTo>
                    <a:pt x="1543" y="44"/>
                  </a:moveTo>
                  <a:cubicBezTo>
                    <a:pt x="1552" y="44"/>
                    <a:pt x="1552" y="44"/>
                    <a:pt x="1552" y="44"/>
                  </a:cubicBezTo>
                  <a:cubicBezTo>
                    <a:pt x="1557" y="44"/>
                    <a:pt x="1558" y="40"/>
                    <a:pt x="1558" y="38"/>
                  </a:cubicBezTo>
                  <a:cubicBezTo>
                    <a:pt x="1558" y="36"/>
                    <a:pt x="1557" y="32"/>
                    <a:pt x="1552" y="32"/>
                  </a:cubicBezTo>
                  <a:cubicBezTo>
                    <a:pt x="1543" y="32"/>
                    <a:pt x="1543" y="32"/>
                    <a:pt x="1543" y="32"/>
                  </a:cubicBezTo>
                  <a:cubicBezTo>
                    <a:pt x="1543" y="10"/>
                    <a:pt x="1543" y="10"/>
                    <a:pt x="1543" y="10"/>
                  </a:cubicBezTo>
                  <a:cubicBezTo>
                    <a:pt x="1543" y="4"/>
                    <a:pt x="1540" y="0"/>
                    <a:pt x="1536" y="0"/>
                  </a:cubicBezTo>
                  <a:cubicBezTo>
                    <a:pt x="1532" y="0"/>
                    <a:pt x="1529" y="4"/>
                    <a:pt x="1529" y="10"/>
                  </a:cubicBezTo>
                  <a:cubicBezTo>
                    <a:pt x="1529" y="32"/>
                    <a:pt x="1529" y="32"/>
                    <a:pt x="1529" y="32"/>
                  </a:cubicBezTo>
                  <a:cubicBezTo>
                    <a:pt x="1520" y="32"/>
                    <a:pt x="1520" y="32"/>
                    <a:pt x="1520" y="32"/>
                  </a:cubicBezTo>
                  <a:cubicBezTo>
                    <a:pt x="1515" y="32"/>
                    <a:pt x="1514" y="36"/>
                    <a:pt x="1514" y="38"/>
                  </a:cubicBezTo>
                  <a:cubicBezTo>
                    <a:pt x="1514" y="40"/>
                    <a:pt x="1515" y="44"/>
                    <a:pt x="1520" y="44"/>
                  </a:cubicBezTo>
                  <a:cubicBezTo>
                    <a:pt x="1529" y="44"/>
                    <a:pt x="1529" y="44"/>
                    <a:pt x="1529" y="44"/>
                  </a:cubicBezTo>
                  <a:cubicBezTo>
                    <a:pt x="1529" y="127"/>
                    <a:pt x="1529" y="127"/>
                    <a:pt x="1529" y="127"/>
                  </a:cubicBezTo>
                  <a:cubicBezTo>
                    <a:pt x="1529" y="133"/>
                    <a:pt x="1532" y="136"/>
                    <a:pt x="1536" y="136"/>
                  </a:cubicBezTo>
                  <a:cubicBezTo>
                    <a:pt x="1540" y="136"/>
                    <a:pt x="1543" y="133"/>
                    <a:pt x="1543" y="127"/>
                  </a:cubicBezTo>
                  <a:lnTo>
                    <a:pt x="154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grpSp>
      <p:sp>
        <p:nvSpPr>
          <p:cNvPr id="147" name="Text Placeholder 4">
            <a:extLst>
              <a:ext uri="{FF2B5EF4-FFF2-40B4-BE49-F238E27FC236}">
                <a16:creationId xmlns:a16="http://schemas.microsoft.com/office/drawing/2014/main" id="{1D079EB7-2251-4450-A100-16CD517D0B2A}"/>
              </a:ext>
            </a:extLst>
          </p:cNvPr>
          <p:cNvSpPr>
            <a:spLocks noGrp="1"/>
          </p:cNvSpPr>
          <p:nvPr>
            <p:ph type="body" sz="quarter" idx="11" hasCustomPrompt="1"/>
          </p:nvPr>
        </p:nvSpPr>
        <p:spPr>
          <a:xfrm>
            <a:off x="1045800" y="719328"/>
            <a:ext cx="4820213" cy="522581"/>
          </a:xfrm>
          <a:prstGeom prst="rect">
            <a:avLst/>
          </a:prstGeom>
        </p:spPr>
        <p:txBody>
          <a:bodyPr anchor="ctr" anchorCtr="0">
            <a:noAutofit/>
          </a:bodyPr>
          <a:lstStyle>
            <a:lvl1pPr marL="0" algn="l" defTabSz="554492" rtl="0" eaLnBrk="1" latinLnBrk="0" hangingPunct="1">
              <a:defRPr lang="en-US" sz="3200" b="0" i="0" kern="0" dirty="0" smtClean="0">
                <a:solidFill>
                  <a:schemeClr val="bg1"/>
                </a:solidFill>
                <a:latin typeface="Tiempos Headline Medium" panose="02000603000000000000" pitchFamily="2" charset="0"/>
                <a:ea typeface="+mj-ea"/>
                <a:cs typeface="Arial"/>
              </a:defRPr>
            </a:lvl1pPr>
          </a:lstStyle>
          <a:p>
            <a:pPr lvl="0"/>
            <a:r>
              <a:rPr lang="en-US" dirty="0"/>
              <a:t>Insert title</a:t>
            </a:r>
          </a:p>
        </p:txBody>
      </p:sp>
      <p:sp>
        <p:nvSpPr>
          <p:cNvPr id="149" name="object 5">
            <a:extLst>
              <a:ext uri="{FF2B5EF4-FFF2-40B4-BE49-F238E27FC236}">
                <a16:creationId xmlns:a16="http://schemas.microsoft.com/office/drawing/2014/main" id="{FB61E80D-FF77-43DD-86BC-9B03BE31A735}"/>
              </a:ext>
            </a:extLst>
          </p:cNvPr>
          <p:cNvSpPr txBox="1"/>
          <p:nvPr userDrawn="1"/>
        </p:nvSpPr>
        <p:spPr>
          <a:xfrm>
            <a:off x="2361308" y="2090021"/>
            <a:ext cx="648164" cy="844886"/>
          </a:xfrm>
          <a:prstGeom prst="rect">
            <a:avLst/>
          </a:prstGeom>
        </p:spPr>
        <p:txBody>
          <a:bodyPr vert="horz" wrap="square" lIns="0" tIns="9627" rIns="0" bIns="0" rtlCol="0">
            <a:spAutoFit/>
          </a:bodyPr>
          <a:lstStyle/>
          <a:p>
            <a:pPr marL="7701" algn="ctr">
              <a:lnSpc>
                <a:spcPct val="100000"/>
              </a:lnSpc>
              <a:spcBef>
                <a:spcPts val="76"/>
              </a:spcBef>
            </a:pPr>
            <a:r>
              <a:rPr sz="5427" dirty="0">
                <a:solidFill>
                  <a:srgbClr val="FF5DA9"/>
                </a:solidFill>
                <a:latin typeface="Tiempos Headline Medium" panose="02000603000000000000" pitchFamily="2" charset="0"/>
                <a:cs typeface="Tiempos Fine Semibold"/>
              </a:rPr>
              <a:t>1.</a:t>
            </a:r>
            <a:endParaRPr sz="5427" dirty="0">
              <a:latin typeface="Tiempos Headline Medium" panose="02000603000000000000" pitchFamily="2" charset="0"/>
              <a:cs typeface="Tiempos Fine Semibold"/>
            </a:endParaRPr>
          </a:p>
        </p:txBody>
      </p:sp>
      <p:sp>
        <p:nvSpPr>
          <p:cNvPr id="150" name="object 6">
            <a:extLst>
              <a:ext uri="{FF2B5EF4-FFF2-40B4-BE49-F238E27FC236}">
                <a16:creationId xmlns:a16="http://schemas.microsoft.com/office/drawing/2014/main" id="{8AA25CD8-CA2E-45CF-8D9C-EA3FF9CFA528}"/>
              </a:ext>
            </a:extLst>
          </p:cNvPr>
          <p:cNvSpPr txBox="1"/>
          <p:nvPr userDrawn="1"/>
        </p:nvSpPr>
        <p:spPr>
          <a:xfrm>
            <a:off x="1637555" y="3111281"/>
            <a:ext cx="2095668" cy="2163107"/>
          </a:xfrm>
          <a:prstGeom prst="rect">
            <a:avLst/>
          </a:prstGeom>
          <a:solidFill>
            <a:schemeClr val="bg1"/>
          </a:solidFill>
          <a:ln w="20941">
            <a:solidFill>
              <a:srgbClr val="FF5DA9"/>
            </a:solidFill>
          </a:ln>
        </p:spPr>
        <p:txBody>
          <a:bodyPr vert="horz" wrap="square" lIns="0" tIns="88565" rIns="0" bIns="0" rtlCol="0">
            <a:noAutofit/>
          </a:bodyPr>
          <a:lstStyle>
            <a:defPPr>
              <a:defRPr lang="en-US"/>
            </a:defPPr>
            <a:lvl1pPr marR="282575" algn="ctr" defTabSz="444500">
              <a:lnSpc>
                <a:spcPct val="151100"/>
              </a:lnSpc>
              <a:spcBef>
                <a:spcPts val="1150"/>
              </a:spcBef>
              <a:defRPr>
                <a:cs typeface="Arial"/>
              </a:defRPr>
            </a:lvl1pPr>
          </a:lstStyle>
          <a:p>
            <a:pPr lvl="0"/>
            <a:endParaRPr sz="1092" dirty="0"/>
          </a:p>
        </p:txBody>
      </p:sp>
      <p:sp>
        <p:nvSpPr>
          <p:cNvPr id="151" name="object 7">
            <a:extLst>
              <a:ext uri="{FF2B5EF4-FFF2-40B4-BE49-F238E27FC236}">
                <a16:creationId xmlns:a16="http://schemas.microsoft.com/office/drawing/2014/main" id="{729E3F8C-0C83-46DB-9A66-BB0DE452A542}"/>
              </a:ext>
            </a:extLst>
          </p:cNvPr>
          <p:cNvSpPr txBox="1"/>
          <p:nvPr userDrawn="1"/>
        </p:nvSpPr>
        <p:spPr>
          <a:xfrm>
            <a:off x="4690522" y="2090021"/>
            <a:ext cx="660160" cy="844886"/>
          </a:xfrm>
          <a:prstGeom prst="rect">
            <a:avLst/>
          </a:prstGeom>
        </p:spPr>
        <p:txBody>
          <a:bodyPr vert="horz" wrap="square" lIns="0" tIns="9627" rIns="0" bIns="0" rtlCol="0">
            <a:spAutoFit/>
          </a:bodyPr>
          <a:lstStyle/>
          <a:p>
            <a:pPr marL="7701" algn="ctr">
              <a:lnSpc>
                <a:spcPct val="100000"/>
              </a:lnSpc>
              <a:spcBef>
                <a:spcPts val="76"/>
              </a:spcBef>
            </a:pPr>
            <a:r>
              <a:rPr sz="5427" dirty="0">
                <a:solidFill>
                  <a:srgbClr val="FF5DA9"/>
                </a:solidFill>
                <a:latin typeface="Tiempos Headline Medium" panose="02000603000000000000" pitchFamily="2" charset="0"/>
                <a:cs typeface="Tiempos Fine Semibold"/>
              </a:rPr>
              <a:t>2.</a:t>
            </a:r>
            <a:endParaRPr sz="5427" dirty="0">
              <a:latin typeface="Tiempos Headline Medium" panose="02000603000000000000" pitchFamily="2" charset="0"/>
              <a:cs typeface="Tiempos Fine Semibold"/>
            </a:endParaRPr>
          </a:p>
        </p:txBody>
      </p:sp>
      <p:sp>
        <p:nvSpPr>
          <p:cNvPr id="152" name="object 8">
            <a:extLst>
              <a:ext uri="{FF2B5EF4-FFF2-40B4-BE49-F238E27FC236}">
                <a16:creationId xmlns:a16="http://schemas.microsoft.com/office/drawing/2014/main" id="{63EE805C-A44A-4E32-BAF1-0A70FE1E29C6}"/>
              </a:ext>
            </a:extLst>
          </p:cNvPr>
          <p:cNvSpPr txBox="1"/>
          <p:nvPr userDrawn="1"/>
        </p:nvSpPr>
        <p:spPr>
          <a:xfrm>
            <a:off x="3923555" y="3111281"/>
            <a:ext cx="2095668" cy="2163107"/>
          </a:xfrm>
          <a:prstGeom prst="rect">
            <a:avLst/>
          </a:prstGeom>
          <a:solidFill>
            <a:schemeClr val="bg1"/>
          </a:solidFill>
          <a:ln w="20941">
            <a:solidFill>
              <a:srgbClr val="FF5DA9"/>
            </a:solidFill>
          </a:ln>
        </p:spPr>
        <p:txBody>
          <a:bodyPr vert="horz" wrap="square" lIns="0" tIns="88565" rIns="0" bIns="0" rtlCol="0">
            <a:noAutofit/>
          </a:bodyPr>
          <a:lstStyle>
            <a:defPPr>
              <a:defRPr lang="en-US"/>
            </a:defPPr>
            <a:lvl1pPr marR="282575" algn="ctr" defTabSz="444500">
              <a:lnSpc>
                <a:spcPct val="151100"/>
              </a:lnSpc>
              <a:spcBef>
                <a:spcPts val="1150"/>
              </a:spcBef>
              <a:defRPr>
                <a:cs typeface="Arial"/>
              </a:defRPr>
            </a:lvl1pPr>
          </a:lstStyle>
          <a:p>
            <a:pPr lvl="0"/>
            <a:endParaRPr sz="1092" dirty="0"/>
          </a:p>
        </p:txBody>
      </p:sp>
      <p:sp>
        <p:nvSpPr>
          <p:cNvPr id="153" name="object 9">
            <a:extLst>
              <a:ext uri="{FF2B5EF4-FFF2-40B4-BE49-F238E27FC236}">
                <a16:creationId xmlns:a16="http://schemas.microsoft.com/office/drawing/2014/main" id="{60FB5173-E574-4010-95C5-8DD3C33E3812}"/>
              </a:ext>
            </a:extLst>
          </p:cNvPr>
          <p:cNvSpPr txBox="1"/>
          <p:nvPr userDrawn="1"/>
        </p:nvSpPr>
        <p:spPr>
          <a:xfrm>
            <a:off x="6945386" y="2090021"/>
            <a:ext cx="616142" cy="844886"/>
          </a:xfrm>
          <a:prstGeom prst="rect">
            <a:avLst/>
          </a:prstGeom>
        </p:spPr>
        <p:txBody>
          <a:bodyPr vert="horz" wrap="square" lIns="0" tIns="9627" rIns="0" bIns="0" rtlCol="0">
            <a:spAutoFit/>
          </a:bodyPr>
          <a:lstStyle/>
          <a:p>
            <a:pPr marL="7701" algn="ctr">
              <a:lnSpc>
                <a:spcPct val="100000"/>
              </a:lnSpc>
              <a:spcBef>
                <a:spcPts val="76"/>
              </a:spcBef>
            </a:pPr>
            <a:r>
              <a:rPr sz="5427" dirty="0">
                <a:solidFill>
                  <a:srgbClr val="FF5DA9"/>
                </a:solidFill>
                <a:latin typeface="Tiempos Headline Medium" panose="02000603000000000000" pitchFamily="2" charset="0"/>
                <a:cs typeface="Tiempos Fine Semibold"/>
              </a:rPr>
              <a:t>3.</a:t>
            </a:r>
            <a:endParaRPr sz="5427" dirty="0">
              <a:latin typeface="Tiempos Headline Medium" panose="02000603000000000000" pitchFamily="2" charset="0"/>
              <a:cs typeface="Tiempos Fine Semibold"/>
            </a:endParaRPr>
          </a:p>
        </p:txBody>
      </p:sp>
      <p:sp>
        <p:nvSpPr>
          <p:cNvPr id="154" name="object 10">
            <a:extLst>
              <a:ext uri="{FF2B5EF4-FFF2-40B4-BE49-F238E27FC236}">
                <a16:creationId xmlns:a16="http://schemas.microsoft.com/office/drawing/2014/main" id="{F701B81F-6E25-47A6-987A-EFB637B49811}"/>
              </a:ext>
            </a:extLst>
          </p:cNvPr>
          <p:cNvSpPr txBox="1"/>
          <p:nvPr userDrawn="1"/>
        </p:nvSpPr>
        <p:spPr>
          <a:xfrm>
            <a:off x="6209555" y="3111281"/>
            <a:ext cx="2095668" cy="2163107"/>
          </a:xfrm>
          <a:prstGeom prst="rect">
            <a:avLst/>
          </a:prstGeom>
          <a:solidFill>
            <a:schemeClr val="bg1"/>
          </a:solidFill>
          <a:ln w="20941">
            <a:solidFill>
              <a:srgbClr val="FF5DA9"/>
            </a:solidFill>
          </a:ln>
        </p:spPr>
        <p:txBody>
          <a:bodyPr vert="horz" wrap="square" lIns="0" tIns="88565" rIns="0" bIns="0" rtlCol="0">
            <a:noAutofit/>
          </a:bodyPr>
          <a:lstStyle>
            <a:defPPr>
              <a:defRPr lang="en-US"/>
            </a:defPPr>
            <a:lvl1pPr marR="282575" algn="ctr" defTabSz="444500">
              <a:lnSpc>
                <a:spcPct val="151100"/>
              </a:lnSpc>
              <a:spcBef>
                <a:spcPts val="1150"/>
              </a:spcBef>
              <a:defRPr>
                <a:cs typeface="Arial"/>
              </a:defRPr>
            </a:lvl1pPr>
          </a:lstStyle>
          <a:p>
            <a:pPr lvl="0"/>
            <a:endParaRPr sz="1092" dirty="0"/>
          </a:p>
        </p:txBody>
      </p:sp>
      <p:sp>
        <p:nvSpPr>
          <p:cNvPr id="155" name="object 11">
            <a:extLst>
              <a:ext uri="{FF2B5EF4-FFF2-40B4-BE49-F238E27FC236}">
                <a16:creationId xmlns:a16="http://schemas.microsoft.com/office/drawing/2014/main" id="{F5D09E17-685A-4A41-B868-830F45202023}"/>
              </a:ext>
            </a:extLst>
          </p:cNvPr>
          <p:cNvSpPr txBox="1"/>
          <p:nvPr userDrawn="1"/>
        </p:nvSpPr>
        <p:spPr>
          <a:xfrm>
            <a:off x="9237637" y="2090021"/>
            <a:ext cx="606134" cy="844886"/>
          </a:xfrm>
          <a:prstGeom prst="rect">
            <a:avLst/>
          </a:prstGeom>
        </p:spPr>
        <p:txBody>
          <a:bodyPr vert="horz" wrap="square" lIns="0" tIns="9627" rIns="0" bIns="0" rtlCol="0">
            <a:spAutoFit/>
          </a:bodyPr>
          <a:lstStyle/>
          <a:p>
            <a:pPr marL="7701" algn="ctr">
              <a:lnSpc>
                <a:spcPct val="100000"/>
              </a:lnSpc>
              <a:spcBef>
                <a:spcPts val="76"/>
              </a:spcBef>
            </a:pPr>
            <a:r>
              <a:rPr sz="5427" dirty="0">
                <a:solidFill>
                  <a:srgbClr val="FF5DA9"/>
                </a:solidFill>
                <a:latin typeface="Tiempos Headline Medium" panose="02000603000000000000" pitchFamily="2" charset="0"/>
                <a:cs typeface="Tiempos Fine Semibold"/>
              </a:rPr>
              <a:t>4.</a:t>
            </a:r>
            <a:endParaRPr sz="5427" dirty="0">
              <a:latin typeface="Tiempos Headline Medium" panose="02000603000000000000" pitchFamily="2" charset="0"/>
              <a:cs typeface="Tiempos Fine Semibold"/>
            </a:endParaRPr>
          </a:p>
        </p:txBody>
      </p:sp>
      <p:sp>
        <p:nvSpPr>
          <p:cNvPr id="156" name="object 12">
            <a:extLst>
              <a:ext uri="{FF2B5EF4-FFF2-40B4-BE49-F238E27FC236}">
                <a16:creationId xmlns:a16="http://schemas.microsoft.com/office/drawing/2014/main" id="{AE75ADD3-8F8C-4AE4-AFAC-DBEFD5A641A4}"/>
              </a:ext>
            </a:extLst>
          </p:cNvPr>
          <p:cNvSpPr txBox="1"/>
          <p:nvPr userDrawn="1"/>
        </p:nvSpPr>
        <p:spPr>
          <a:xfrm>
            <a:off x="8495555" y="3111281"/>
            <a:ext cx="2095668" cy="2163107"/>
          </a:xfrm>
          <a:prstGeom prst="rect">
            <a:avLst/>
          </a:prstGeom>
          <a:solidFill>
            <a:schemeClr val="bg1"/>
          </a:solidFill>
          <a:ln w="20941">
            <a:solidFill>
              <a:srgbClr val="FF5DA9"/>
            </a:solidFill>
          </a:ln>
        </p:spPr>
        <p:txBody>
          <a:bodyPr vert="horz" wrap="square" lIns="0" tIns="88565" rIns="0" bIns="0" rtlCol="0">
            <a:noAutofit/>
          </a:bodyPr>
          <a:lstStyle>
            <a:defPPr>
              <a:defRPr lang="en-US"/>
            </a:defPPr>
            <a:lvl1pPr marR="282575" algn="ctr" defTabSz="444500">
              <a:lnSpc>
                <a:spcPct val="151100"/>
              </a:lnSpc>
              <a:spcBef>
                <a:spcPts val="1150"/>
              </a:spcBef>
              <a:defRPr>
                <a:cs typeface="Arial"/>
              </a:defRPr>
            </a:lvl1pPr>
          </a:lstStyle>
          <a:p>
            <a:pPr lvl="0"/>
            <a:endParaRPr sz="1092" dirty="0"/>
          </a:p>
        </p:txBody>
      </p:sp>
      <p:sp>
        <p:nvSpPr>
          <p:cNvPr id="5" name="Text Placeholder 4">
            <a:extLst>
              <a:ext uri="{FF2B5EF4-FFF2-40B4-BE49-F238E27FC236}">
                <a16:creationId xmlns:a16="http://schemas.microsoft.com/office/drawing/2014/main" id="{3D94C698-47BC-4C8C-A01B-191B7253E30E}"/>
              </a:ext>
            </a:extLst>
          </p:cNvPr>
          <p:cNvSpPr>
            <a:spLocks noGrp="1"/>
          </p:cNvSpPr>
          <p:nvPr>
            <p:ph type="body" sz="quarter" idx="12"/>
          </p:nvPr>
        </p:nvSpPr>
        <p:spPr>
          <a:xfrm>
            <a:off x="1765020" y="3234542"/>
            <a:ext cx="1840738" cy="1902219"/>
          </a:xfrm>
          <a:prstGeom prst="rect">
            <a:avLst/>
          </a:prstGeom>
        </p:spPr>
        <p:txBody>
          <a:bodyPr anchor="ctr" anchorCtr="0">
            <a:normAutofit/>
          </a:bodyPr>
          <a:lstStyle>
            <a:lvl1pPr>
              <a:defRPr lang="en-US" dirty="0">
                <a:solidFill>
                  <a:srgbClr val="00152A"/>
                </a:solidFill>
              </a:defRPr>
            </a:lvl1pPr>
          </a:lstStyle>
          <a:p>
            <a:pPr lvl="0" algn="ctr"/>
            <a:r>
              <a:rPr lang="en-US"/>
              <a:t>Click to edit Master text styles</a:t>
            </a:r>
          </a:p>
        </p:txBody>
      </p:sp>
      <p:sp>
        <p:nvSpPr>
          <p:cNvPr id="161" name="Text Placeholder 4">
            <a:extLst>
              <a:ext uri="{FF2B5EF4-FFF2-40B4-BE49-F238E27FC236}">
                <a16:creationId xmlns:a16="http://schemas.microsoft.com/office/drawing/2014/main" id="{29C43A37-2FA7-4E3C-84F5-61CA0F893368}"/>
              </a:ext>
            </a:extLst>
          </p:cNvPr>
          <p:cNvSpPr>
            <a:spLocks noGrp="1"/>
          </p:cNvSpPr>
          <p:nvPr>
            <p:ph type="body" sz="quarter" idx="13"/>
          </p:nvPr>
        </p:nvSpPr>
        <p:spPr>
          <a:xfrm>
            <a:off x="4051020" y="3234542"/>
            <a:ext cx="1840738" cy="1902219"/>
          </a:xfrm>
          <a:prstGeom prst="rect">
            <a:avLst/>
          </a:prstGeom>
        </p:spPr>
        <p:txBody>
          <a:bodyPr anchor="ctr" anchorCtr="0">
            <a:normAutofit/>
          </a:bodyPr>
          <a:lstStyle>
            <a:lvl1pPr>
              <a:defRPr lang="en-US" dirty="0">
                <a:solidFill>
                  <a:srgbClr val="00152A"/>
                </a:solidFill>
              </a:defRPr>
            </a:lvl1pPr>
          </a:lstStyle>
          <a:p>
            <a:pPr lvl="0" algn="ctr"/>
            <a:r>
              <a:rPr lang="en-US"/>
              <a:t>Click to edit Master text styles</a:t>
            </a:r>
          </a:p>
        </p:txBody>
      </p:sp>
      <p:sp>
        <p:nvSpPr>
          <p:cNvPr id="162" name="Text Placeholder 4">
            <a:extLst>
              <a:ext uri="{FF2B5EF4-FFF2-40B4-BE49-F238E27FC236}">
                <a16:creationId xmlns:a16="http://schemas.microsoft.com/office/drawing/2014/main" id="{283754FF-B123-4660-8382-6084B150D7AD}"/>
              </a:ext>
            </a:extLst>
          </p:cNvPr>
          <p:cNvSpPr>
            <a:spLocks noGrp="1"/>
          </p:cNvSpPr>
          <p:nvPr>
            <p:ph type="body" sz="quarter" idx="14"/>
          </p:nvPr>
        </p:nvSpPr>
        <p:spPr>
          <a:xfrm>
            <a:off x="6337021" y="3234542"/>
            <a:ext cx="1840738" cy="1902219"/>
          </a:xfrm>
          <a:prstGeom prst="rect">
            <a:avLst/>
          </a:prstGeom>
        </p:spPr>
        <p:txBody>
          <a:bodyPr anchor="ctr" anchorCtr="0">
            <a:normAutofit/>
          </a:bodyPr>
          <a:lstStyle>
            <a:lvl1pPr>
              <a:defRPr lang="en-US" dirty="0">
                <a:solidFill>
                  <a:srgbClr val="00152A"/>
                </a:solidFill>
              </a:defRPr>
            </a:lvl1pPr>
          </a:lstStyle>
          <a:p>
            <a:pPr lvl="0" algn="ctr"/>
            <a:r>
              <a:rPr lang="en-US"/>
              <a:t>Click to edit Master text styles</a:t>
            </a:r>
          </a:p>
        </p:txBody>
      </p:sp>
      <p:sp>
        <p:nvSpPr>
          <p:cNvPr id="163" name="Text Placeholder 4">
            <a:extLst>
              <a:ext uri="{FF2B5EF4-FFF2-40B4-BE49-F238E27FC236}">
                <a16:creationId xmlns:a16="http://schemas.microsoft.com/office/drawing/2014/main" id="{8952FC56-D3A5-45B3-8936-174694ADCBAB}"/>
              </a:ext>
            </a:extLst>
          </p:cNvPr>
          <p:cNvSpPr>
            <a:spLocks noGrp="1"/>
          </p:cNvSpPr>
          <p:nvPr>
            <p:ph type="body" sz="quarter" idx="15"/>
          </p:nvPr>
        </p:nvSpPr>
        <p:spPr>
          <a:xfrm>
            <a:off x="8623021" y="3234542"/>
            <a:ext cx="1840738" cy="1902219"/>
          </a:xfrm>
          <a:prstGeom prst="rect">
            <a:avLst/>
          </a:prstGeom>
        </p:spPr>
        <p:txBody>
          <a:bodyPr anchor="ctr" anchorCtr="0">
            <a:normAutofit/>
          </a:bodyPr>
          <a:lstStyle>
            <a:lvl1pPr>
              <a:defRPr lang="en-US" dirty="0">
                <a:solidFill>
                  <a:srgbClr val="00152A"/>
                </a:solidFill>
              </a:defRPr>
            </a:lvl1pPr>
          </a:lstStyle>
          <a:p>
            <a:pPr lvl="0" algn="ctr"/>
            <a:r>
              <a:rPr lang="en-US"/>
              <a:t>Click to edit Master text styles</a:t>
            </a:r>
          </a:p>
        </p:txBody>
      </p:sp>
    </p:spTree>
    <p:extLst>
      <p:ext uri="{BB962C8B-B14F-4D97-AF65-F5344CB8AC3E}">
        <p14:creationId xmlns:p14="http://schemas.microsoft.com/office/powerpoint/2010/main" val="170013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Titlebar">
    <p:spTree>
      <p:nvGrpSpPr>
        <p:cNvPr id="1" name=""/>
        <p:cNvGrpSpPr/>
        <p:nvPr/>
      </p:nvGrpSpPr>
      <p:grpSpPr>
        <a:xfrm>
          <a:off x="0" y="0"/>
          <a:ext cx="0" cy="0"/>
          <a:chOff x="0" y="0"/>
          <a:chExt cx="0" cy="0"/>
        </a:xfrm>
      </p:grpSpPr>
      <p:sp>
        <p:nvSpPr>
          <p:cNvPr id="148" name="object 2">
            <a:extLst>
              <a:ext uri="{FF2B5EF4-FFF2-40B4-BE49-F238E27FC236}">
                <a16:creationId xmlns:a16="http://schemas.microsoft.com/office/drawing/2014/main" id="{8C8C7CEE-A4E0-4767-9D6E-3E2A8EE2D32B}"/>
              </a:ext>
            </a:extLst>
          </p:cNvPr>
          <p:cNvSpPr/>
          <p:nvPr userDrawn="1"/>
        </p:nvSpPr>
        <p:spPr>
          <a:xfrm>
            <a:off x="0" y="385"/>
            <a:ext cx="12192000"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blipFill>
            <a:blip r:embed="rId2" cstate="email">
              <a:extLst>
                <a:ext uri="{28A0092B-C50C-407E-A947-70E740481C1C}">
                  <a14:useLocalDpi xmlns:a14="http://schemas.microsoft.com/office/drawing/2010/main"/>
                </a:ext>
              </a:extLst>
            </a:blip>
            <a:srcRect/>
            <a:stretch>
              <a:fillRect/>
            </a:stretch>
          </a:blipFill>
        </p:spPr>
        <p:txBody>
          <a:bodyPr wrap="square" lIns="0" tIns="0" rIns="0" bIns="0" rtlCol="0"/>
          <a:lstStyle/>
          <a:p>
            <a:endParaRPr sz="1092" dirty="0"/>
          </a:p>
        </p:txBody>
      </p:sp>
      <p:sp>
        <p:nvSpPr>
          <p:cNvPr id="6" name="object 10">
            <a:extLst>
              <a:ext uri="{FF2B5EF4-FFF2-40B4-BE49-F238E27FC236}">
                <a16:creationId xmlns:a16="http://schemas.microsoft.com/office/drawing/2014/main" id="{21B05101-4C03-48D1-986C-9F58F322472B}"/>
              </a:ext>
            </a:extLst>
          </p:cNvPr>
          <p:cNvSpPr/>
          <p:nvPr userDrawn="1"/>
        </p:nvSpPr>
        <p:spPr>
          <a:xfrm>
            <a:off x="0" y="489468"/>
            <a:ext cx="6087143" cy="982300"/>
          </a:xfrm>
          <a:custGeom>
            <a:avLst/>
            <a:gdLst/>
            <a:ahLst/>
            <a:cxnLst/>
            <a:rect l="l" t="t" r="r" b="b"/>
            <a:pathLst>
              <a:path w="10037445" h="1619885">
                <a:moveTo>
                  <a:pt x="10036971" y="0"/>
                </a:moveTo>
                <a:lnTo>
                  <a:pt x="0" y="0"/>
                </a:lnTo>
                <a:lnTo>
                  <a:pt x="0" y="1619709"/>
                </a:lnTo>
                <a:lnTo>
                  <a:pt x="10036971" y="1619709"/>
                </a:lnTo>
                <a:lnTo>
                  <a:pt x="10036971" y="0"/>
                </a:lnTo>
                <a:close/>
              </a:path>
            </a:pathLst>
          </a:custGeom>
          <a:solidFill>
            <a:srgbClr val="FF5DA9"/>
          </a:solidFill>
        </p:spPr>
        <p:txBody>
          <a:bodyPr wrap="square" lIns="0" tIns="0" rIns="0" bIns="0" rtlCol="0" anchor="ctr" anchorCtr="0"/>
          <a:lstStyle/>
          <a:p>
            <a:endParaRPr sz="1092" dirty="0"/>
          </a:p>
        </p:txBody>
      </p:sp>
      <p:sp>
        <p:nvSpPr>
          <p:cNvPr id="3" name="Footer Placeholder 2">
            <a:extLst>
              <a:ext uri="{FF2B5EF4-FFF2-40B4-BE49-F238E27FC236}">
                <a16:creationId xmlns:a16="http://schemas.microsoft.com/office/drawing/2014/main" id="{988C33E0-0F05-4E42-9BB3-891041A2058C}"/>
              </a:ext>
            </a:extLst>
          </p:cNvPr>
          <p:cNvSpPr>
            <a:spLocks noGrp="1"/>
          </p:cNvSpPr>
          <p:nvPr>
            <p:ph type="ftr" sz="quarter" idx="10"/>
          </p:nvPr>
        </p:nvSpPr>
        <p:spPr/>
        <p:txBody>
          <a:bodyPr/>
          <a:lstStyle/>
          <a:p>
            <a:endParaRPr lang="en-GB" dirty="0"/>
          </a:p>
        </p:txBody>
      </p:sp>
      <p:sp>
        <p:nvSpPr>
          <p:cNvPr id="288" name="Holder 4">
            <a:extLst>
              <a:ext uri="{FF2B5EF4-FFF2-40B4-BE49-F238E27FC236}">
                <a16:creationId xmlns:a16="http://schemas.microsoft.com/office/drawing/2014/main" id="{8F59F8C8-3D01-4A3F-843D-0C1BA340D840}"/>
              </a:ext>
            </a:extLst>
          </p:cNvPr>
          <p:cNvSpPr>
            <a:spLocks noGrp="1"/>
          </p:cNvSpPr>
          <p:nvPr>
            <p:ph type="sldNum" sz="quarter" idx="7"/>
          </p:nvPr>
        </p:nvSpPr>
        <p:spPr>
          <a:xfrm>
            <a:off x="443653" y="6377941"/>
            <a:ext cx="1338116" cy="276999"/>
          </a:xfrm>
        </p:spPr>
        <p:txBody>
          <a:bodyPr lIns="0" tIns="0" rIns="0" bIns="0"/>
          <a:lstStyle>
            <a:lvl1pPr algn="l">
              <a:defRPr>
                <a:solidFill>
                  <a:schemeClr val="tx1">
                    <a:tint val="75000"/>
                  </a:schemeClr>
                </a:solidFill>
                <a:latin typeface="+mn-lt"/>
              </a:defRPr>
            </a:lvl1pPr>
          </a:lstStyle>
          <a:p>
            <a:pPr algn="l"/>
            <a:fld id="{B6F15528-21DE-4FAA-801E-634DDDAF4B2B}" type="slidenum">
              <a:rPr lang="en-GB" smtClean="0"/>
              <a:pPr algn="l"/>
              <a:t>‹#›</a:t>
            </a:fld>
            <a:endParaRPr lang="en-GB" dirty="0"/>
          </a:p>
        </p:txBody>
      </p:sp>
      <p:grpSp>
        <p:nvGrpSpPr>
          <p:cNvPr id="287" name="Group 4">
            <a:extLst>
              <a:ext uri="{FF2B5EF4-FFF2-40B4-BE49-F238E27FC236}">
                <a16:creationId xmlns:a16="http://schemas.microsoft.com/office/drawing/2014/main" id="{942958E6-48EF-4C7F-81F8-E061C43C26C2}"/>
              </a:ext>
            </a:extLst>
          </p:cNvPr>
          <p:cNvGrpSpPr>
            <a:grpSpLocks noChangeAspect="1"/>
          </p:cNvGrpSpPr>
          <p:nvPr userDrawn="1"/>
        </p:nvGrpSpPr>
        <p:grpSpPr bwMode="auto">
          <a:xfrm>
            <a:off x="10414906" y="6008163"/>
            <a:ext cx="1333441" cy="443513"/>
            <a:chOff x="3484" y="2616"/>
            <a:chExt cx="5694" cy="1894"/>
          </a:xfrm>
          <a:solidFill>
            <a:schemeClr val="bg1"/>
          </a:solidFill>
        </p:grpSpPr>
        <p:sp>
          <p:nvSpPr>
            <p:cNvPr id="289" name="Oval 5">
              <a:extLst>
                <a:ext uri="{FF2B5EF4-FFF2-40B4-BE49-F238E27FC236}">
                  <a16:creationId xmlns:a16="http://schemas.microsoft.com/office/drawing/2014/main" id="{F34B7C32-B773-4E37-9B8C-00013CE87880}"/>
                </a:ext>
              </a:extLst>
            </p:cNvPr>
            <p:cNvSpPr>
              <a:spLocks noChangeArrowheads="1"/>
            </p:cNvSpPr>
            <p:nvPr/>
          </p:nvSpPr>
          <p:spPr bwMode="auto">
            <a:xfrm>
              <a:off x="4324" y="3144"/>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0" name="Oval 6">
              <a:extLst>
                <a:ext uri="{FF2B5EF4-FFF2-40B4-BE49-F238E27FC236}">
                  <a16:creationId xmlns:a16="http://schemas.microsoft.com/office/drawing/2014/main" id="{C1B68D5B-2822-430A-8EBA-7AF76B83D17E}"/>
                </a:ext>
              </a:extLst>
            </p:cNvPr>
            <p:cNvSpPr>
              <a:spLocks noChangeArrowheads="1"/>
            </p:cNvSpPr>
            <p:nvPr/>
          </p:nvSpPr>
          <p:spPr bwMode="auto">
            <a:xfrm>
              <a:off x="4524" y="321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1" name="Oval 7">
              <a:extLst>
                <a:ext uri="{FF2B5EF4-FFF2-40B4-BE49-F238E27FC236}">
                  <a16:creationId xmlns:a16="http://schemas.microsoft.com/office/drawing/2014/main" id="{9A6F4CA4-5248-48BC-932D-7EB75B60C0EB}"/>
                </a:ext>
              </a:extLst>
            </p:cNvPr>
            <p:cNvSpPr>
              <a:spLocks noChangeArrowheads="1"/>
            </p:cNvSpPr>
            <p:nvPr/>
          </p:nvSpPr>
          <p:spPr bwMode="auto">
            <a:xfrm>
              <a:off x="4668" y="3254"/>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2" name="Oval 8">
              <a:extLst>
                <a:ext uri="{FF2B5EF4-FFF2-40B4-BE49-F238E27FC236}">
                  <a16:creationId xmlns:a16="http://schemas.microsoft.com/office/drawing/2014/main" id="{430436BD-EC9C-48C6-8764-94690E802D16}"/>
                </a:ext>
              </a:extLst>
            </p:cNvPr>
            <p:cNvSpPr>
              <a:spLocks noChangeArrowheads="1"/>
            </p:cNvSpPr>
            <p:nvPr/>
          </p:nvSpPr>
          <p:spPr bwMode="auto">
            <a:xfrm>
              <a:off x="4630" y="3382"/>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3" name="Oval 9">
              <a:extLst>
                <a:ext uri="{FF2B5EF4-FFF2-40B4-BE49-F238E27FC236}">
                  <a16:creationId xmlns:a16="http://schemas.microsoft.com/office/drawing/2014/main" id="{984ED03F-ABFD-41AB-B856-6330DD0CACB9}"/>
                </a:ext>
              </a:extLst>
            </p:cNvPr>
            <p:cNvSpPr>
              <a:spLocks noChangeArrowheads="1"/>
            </p:cNvSpPr>
            <p:nvPr/>
          </p:nvSpPr>
          <p:spPr bwMode="auto">
            <a:xfrm>
              <a:off x="4488"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4" name="Oval 10">
              <a:extLst>
                <a:ext uri="{FF2B5EF4-FFF2-40B4-BE49-F238E27FC236}">
                  <a16:creationId xmlns:a16="http://schemas.microsoft.com/office/drawing/2014/main" id="{AADBCA35-1415-4247-A379-8DC152119630}"/>
                </a:ext>
              </a:extLst>
            </p:cNvPr>
            <p:cNvSpPr>
              <a:spLocks noChangeArrowheads="1"/>
            </p:cNvSpPr>
            <p:nvPr/>
          </p:nvSpPr>
          <p:spPr bwMode="auto">
            <a:xfrm>
              <a:off x="4500" y="3504"/>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5" name="Oval 11">
              <a:extLst>
                <a:ext uri="{FF2B5EF4-FFF2-40B4-BE49-F238E27FC236}">
                  <a16:creationId xmlns:a16="http://schemas.microsoft.com/office/drawing/2014/main" id="{FD89ADF9-3E73-499A-8FB3-72F846ACBE71}"/>
                </a:ext>
              </a:extLst>
            </p:cNvPr>
            <p:cNvSpPr>
              <a:spLocks noChangeArrowheads="1"/>
            </p:cNvSpPr>
            <p:nvPr/>
          </p:nvSpPr>
          <p:spPr bwMode="auto">
            <a:xfrm>
              <a:off x="4367" y="3501"/>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6" name="Oval 12">
              <a:extLst>
                <a:ext uri="{FF2B5EF4-FFF2-40B4-BE49-F238E27FC236}">
                  <a16:creationId xmlns:a16="http://schemas.microsoft.com/office/drawing/2014/main" id="{DBFC5F60-3425-4CF5-8930-C6638C1A9B0B}"/>
                </a:ext>
              </a:extLst>
            </p:cNvPr>
            <p:cNvSpPr>
              <a:spLocks noChangeArrowheads="1"/>
            </p:cNvSpPr>
            <p:nvPr/>
          </p:nvSpPr>
          <p:spPr bwMode="auto">
            <a:xfrm>
              <a:off x="4236" y="3492"/>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7" name="Oval 13">
              <a:extLst>
                <a:ext uri="{FF2B5EF4-FFF2-40B4-BE49-F238E27FC236}">
                  <a16:creationId xmlns:a16="http://schemas.microsoft.com/office/drawing/2014/main" id="{9E59E345-9E70-4776-8775-CF5D4B7E1A56}"/>
                </a:ext>
              </a:extLst>
            </p:cNvPr>
            <p:cNvSpPr>
              <a:spLocks noChangeArrowheads="1"/>
            </p:cNvSpPr>
            <p:nvPr/>
          </p:nvSpPr>
          <p:spPr bwMode="auto">
            <a:xfrm>
              <a:off x="4267" y="3651"/>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8" name="Oval 14">
              <a:extLst>
                <a:ext uri="{FF2B5EF4-FFF2-40B4-BE49-F238E27FC236}">
                  <a16:creationId xmlns:a16="http://schemas.microsoft.com/office/drawing/2014/main" id="{FBCF17FA-24EF-454C-9D76-EA68463B8037}"/>
                </a:ext>
              </a:extLst>
            </p:cNvPr>
            <p:cNvSpPr>
              <a:spLocks noChangeArrowheads="1"/>
            </p:cNvSpPr>
            <p:nvPr/>
          </p:nvSpPr>
          <p:spPr bwMode="auto">
            <a:xfrm>
              <a:off x="4398" y="3639"/>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9" name="Oval 15">
              <a:extLst>
                <a:ext uri="{FF2B5EF4-FFF2-40B4-BE49-F238E27FC236}">
                  <a16:creationId xmlns:a16="http://schemas.microsoft.com/office/drawing/2014/main" id="{5F615D7C-F4AF-43BB-A024-5E6D6393B89F}"/>
                </a:ext>
              </a:extLst>
            </p:cNvPr>
            <p:cNvSpPr>
              <a:spLocks noChangeArrowheads="1"/>
            </p:cNvSpPr>
            <p:nvPr/>
          </p:nvSpPr>
          <p:spPr bwMode="auto">
            <a:xfrm>
              <a:off x="4521" y="365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0" name="Oval 16">
              <a:extLst>
                <a:ext uri="{FF2B5EF4-FFF2-40B4-BE49-F238E27FC236}">
                  <a16:creationId xmlns:a16="http://schemas.microsoft.com/office/drawing/2014/main" id="{3FA69D58-A7D0-4F6D-B175-B7A97F1D2736}"/>
                </a:ext>
              </a:extLst>
            </p:cNvPr>
            <p:cNvSpPr>
              <a:spLocks noChangeArrowheads="1"/>
            </p:cNvSpPr>
            <p:nvPr/>
          </p:nvSpPr>
          <p:spPr bwMode="auto">
            <a:xfrm>
              <a:off x="4360" y="3765"/>
              <a:ext cx="5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1" name="Oval 17">
              <a:extLst>
                <a:ext uri="{FF2B5EF4-FFF2-40B4-BE49-F238E27FC236}">
                  <a16:creationId xmlns:a16="http://schemas.microsoft.com/office/drawing/2014/main" id="{6BE8E42D-CE3B-4EE3-9E61-BDADA407D75F}"/>
                </a:ext>
              </a:extLst>
            </p:cNvPr>
            <p:cNvSpPr>
              <a:spLocks noChangeArrowheads="1"/>
            </p:cNvSpPr>
            <p:nvPr/>
          </p:nvSpPr>
          <p:spPr bwMode="auto">
            <a:xfrm>
              <a:off x="4319" y="3373"/>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2" name="Oval 18">
              <a:extLst>
                <a:ext uri="{FF2B5EF4-FFF2-40B4-BE49-F238E27FC236}">
                  <a16:creationId xmlns:a16="http://schemas.microsoft.com/office/drawing/2014/main" id="{0E865ECE-EEC5-4B56-A3D7-51CBF6B02B74}"/>
                </a:ext>
              </a:extLst>
            </p:cNvPr>
            <p:cNvSpPr>
              <a:spLocks noChangeArrowheads="1"/>
            </p:cNvSpPr>
            <p:nvPr/>
          </p:nvSpPr>
          <p:spPr bwMode="auto">
            <a:xfrm>
              <a:off x="4184"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3" name="Oval 19">
              <a:extLst>
                <a:ext uri="{FF2B5EF4-FFF2-40B4-BE49-F238E27FC236}">
                  <a16:creationId xmlns:a16="http://schemas.microsoft.com/office/drawing/2014/main" id="{B9BA98F1-8ABC-47CA-8FA2-08393C4BD45B}"/>
                </a:ext>
              </a:extLst>
            </p:cNvPr>
            <p:cNvSpPr>
              <a:spLocks noChangeArrowheads="1"/>
            </p:cNvSpPr>
            <p:nvPr/>
          </p:nvSpPr>
          <p:spPr bwMode="auto">
            <a:xfrm>
              <a:off x="4737" y="34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4" name="Oval 20">
              <a:extLst>
                <a:ext uri="{FF2B5EF4-FFF2-40B4-BE49-F238E27FC236}">
                  <a16:creationId xmlns:a16="http://schemas.microsoft.com/office/drawing/2014/main" id="{61ED078C-C408-4CFC-977B-3BB37B066CF0}"/>
                </a:ext>
              </a:extLst>
            </p:cNvPr>
            <p:cNvSpPr>
              <a:spLocks noChangeArrowheads="1"/>
            </p:cNvSpPr>
            <p:nvPr/>
          </p:nvSpPr>
          <p:spPr bwMode="auto">
            <a:xfrm>
              <a:off x="4618" y="3549"/>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5" name="Oval 21">
              <a:extLst>
                <a:ext uri="{FF2B5EF4-FFF2-40B4-BE49-F238E27FC236}">
                  <a16:creationId xmlns:a16="http://schemas.microsoft.com/office/drawing/2014/main" id="{6D415D06-9CDB-49C7-A540-47ADCA7EF990}"/>
                </a:ext>
              </a:extLst>
            </p:cNvPr>
            <p:cNvSpPr>
              <a:spLocks noChangeArrowheads="1"/>
            </p:cNvSpPr>
            <p:nvPr/>
          </p:nvSpPr>
          <p:spPr bwMode="auto">
            <a:xfrm>
              <a:off x="4673" y="36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6" name="Oval 22">
              <a:extLst>
                <a:ext uri="{FF2B5EF4-FFF2-40B4-BE49-F238E27FC236}">
                  <a16:creationId xmlns:a16="http://schemas.microsoft.com/office/drawing/2014/main" id="{D50270B0-3DC5-48F2-B7B1-3EC960F3F510}"/>
                </a:ext>
              </a:extLst>
            </p:cNvPr>
            <p:cNvSpPr>
              <a:spLocks noChangeArrowheads="1"/>
            </p:cNvSpPr>
            <p:nvPr/>
          </p:nvSpPr>
          <p:spPr bwMode="auto">
            <a:xfrm>
              <a:off x="4656" y="3815"/>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7" name="Oval 23">
              <a:extLst>
                <a:ext uri="{FF2B5EF4-FFF2-40B4-BE49-F238E27FC236}">
                  <a16:creationId xmlns:a16="http://schemas.microsoft.com/office/drawing/2014/main" id="{A7A43991-9D2D-4B77-83AE-B1289E0AC707}"/>
                </a:ext>
              </a:extLst>
            </p:cNvPr>
            <p:cNvSpPr>
              <a:spLocks noChangeArrowheads="1"/>
            </p:cNvSpPr>
            <p:nvPr/>
          </p:nvSpPr>
          <p:spPr bwMode="auto">
            <a:xfrm>
              <a:off x="4524" y="3785"/>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8" name="Oval 24">
              <a:extLst>
                <a:ext uri="{FF2B5EF4-FFF2-40B4-BE49-F238E27FC236}">
                  <a16:creationId xmlns:a16="http://schemas.microsoft.com/office/drawing/2014/main" id="{87E5213E-4C4F-41D5-8FA9-919AD6414ED9}"/>
                </a:ext>
              </a:extLst>
            </p:cNvPr>
            <p:cNvSpPr>
              <a:spLocks noChangeArrowheads="1"/>
            </p:cNvSpPr>
            <p:nvPr/>
          </p:nvSpPr>
          <p:spPr bwMode="auto">
            <a:xfrm>
              <a:off x="4443" y="3899"/>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9" name="Oval 25">
              <a:extLst>
                <a:ext uri="{FF2B5EF4-FFF2-40B4-BE49-F238E27FC236}">
                  <a16:creationId xmlns:a16="http://schemas.microsoft.com/office/drawing/2014/main" id="{0858CD79-1070-435F-89E6-841B2B8429B2}"/>
                </a:ext>
              </a:extLst>
            </p:cNvPr>
            <p:cNvSpPr>
              <a:spLocks noChangeArrowheads="1"/>
            </p:cNvSpPr>
            <p:nvPr/>
          </p:nvSpPr>
          <p:spPr bwMode="auto">
            <a:xfrm>
              <a:off x="4322" y="3965"/>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0" name="Oval 26">
              <a:extLst>
                <a:ext uri="{FF2B5EF4-FFF2-40B4-BE49-F238E27FC236}">
                  <a16:creationId xmlns:a16="http://schemas.microsoft.com/office/drawing/2014/main" id="{34B94C3B-4BFE-4ADA-88DF-5D0BBE1D19A5}"/>
                </a:ext>
              </a:extLst>
            </p:cNvPr>
            <p:cNvSpPr>
              <a:spLocks noChangeArrowheads="1"/>
            </p:cNvSpPr>
            <p:nvPr/>
          </p:nvSpPr>
          <p:spPr bwMode="auto">
            <a:xfrm>
              <a:off x="4122" y="3854"/>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1" name="Oval 27">
              <a:extLst>
                <a:ext uri="{FF2B5EF4-FFF2-40B4-BE49-F238E27FC236}">
                  <a16:creationId xmlns:a16="http://schemas.microsoft.com/office/drawing/2014/main" id="{1B736B0C-1101-43E7-8D3A-1D5585AFA1FC}"/>
                </a:ext>
              </a:extLst>
            </p:cNvPr>
            <p:cNvSpPr>
              <a:spLocks noChangeArrowheads="1"/>
            </p:cNvSpPr>
            <p:nvPr/>
          </p:nvSpPr>
          <p:spPr bwMode="auto">
            <a:xfrm>
              <a:off x="4255" y="3849"/>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2" name="Oval 28">
              <a:extLst>
                <a:ext uri="{FF2B5EF4-FFF2-40B4-BE49-F238E27FC236}">
                  <a16:creationId xmlns:a16="http://schemas.microsoft.com/office/drawing/2014/main" id="{CB2C9FC4-2CA0-43E7-AC2C-CF0CC574FA9F}"/>
                </a:ext>
              </a:extLst>
            </p:cNvPr>
            <p:cNvSpPr>
              <a:spLocks noChangeArrowheads="1"/>
            </p:cNvSpPr>
            <p:nvPr/>
          </p:nvSpPr>
          <p:spPr bwMode="auto">
            <a:xfrm>
              <a:off x="4227" y="32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3" name="Oval 29">
              <a:extLst>
                <a:ext uri="{FF2B5EF4-FFF2-40B4-BE49-F238E27FC236}">
                  <a16:creationId xmlns:a16="http://schemas.microsoft.com/office/drawing/2014/main" id="{BD8ED1A8-B1D2-4A25-A008-006AC64E615E}"/>
                </a:ext>
              </a:extLst>
            </p:cNvPr>
            <p:cNvSpPr>
              <a:spLocks noChangeArrowheads="1"/>
            </p:cNvSpPr>
            <p:nvPr/>
          </p:nvSpPr>
          <p:spPr bwMode="auto">
            <a:xfrm>
              <a:off x="4393" y="3256"/>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4" name="Oval 30">
              <a:extLst>
                <a:ext uri="{FF2B5EF4-FFF2-40B4-BE49-F238E27FC236}">
                  <a16:creationId xmlns:a16="http://schemas.microsoft.com/office/drawing/2014/main" id="{D23EBA17-2ADF-43F0-9E82-544BE65796E6}"/>
                </a:ext>
              </a:extLst>
            </p:cNvPr>
            <p:cNvSpPr>
              <a:spLocks noChangeArrowheads="1"/>
            </p:cNvSpPr>
            <p:nvPr/>
          </p:nvSpPr>
          <p:spPr bwMode="auto">
            <a:xfrm>
              <a:off x="4139" y="3592"/>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5" name="Oval 31">
              <a:extLst>
                <a:ext uri="{FF2B5EF4-FFF2-40B4-BE49-F238E27FC236}">
                  <a16:creationId xmlns:a16="http://schemas.microsoft.com/office/drawing/2014/main" id="{CAF1BE36-EDA2-45EA-A236-A794CCB57FD3}"/>
                </a:ext>
              </a:extLst>
            </p:cNvPr>
            <p:cNvSpPr>
              <a:spLocks noChangeArrowheads="1"/>
            </p:cNvSpPr>
            <p:nvPr/>
          </p:nvSpPr>
          <p:spPr bwMode="auto">
            <a:xfrm>
              <a:off x="4063" y="346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6" name="Oval 32">
              <a:extLst>
                <a:ext uri="{FF2B5EF4-FFF2-40B4-BE49-F238E27FC236}">
                  <a16:creationId xmlns:a16="http://schemas.microsoft.com/office/drawing/2014/main" id="{A16FF47F-4769-48CF-8E13-D5D8BA56A1EC}"/>
                </a:ext>
              </a:extLst>
            </p:cNvPr>
            <p:cNvSpPr>
              <a:spLocks noChangeArrowheads="1"/>
            </p:cNvSpPr>
            <p:nvPr/>
          </p:nvSpPr>
          <p:spPr bwMode="auto">
            <a:xfrm>
              <a:off x="4149" y="3725"/>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7" name="Oval 33">
              <a:extLst>
                <a:ext uri="{FF2B5EF4-FFF2-40B4-BE49-F238E27FC236}">
                  <a16:creationId xmlns:a16="http://schemas.microsoft.com/office/drawing/2014/main" id="{CFF7643E-7976-4141-8767-6BED5B732C62}"/>
                </a:ext>
              </a:extLst>
            </p:cNvPr>
            <p:cNvSpPr>
              <a:spLocks noChangeArrowheads="1"/>
            </p:cNvSpPr>
            <p:nvPr/>
          </p:nvSpPr>
          <p:spPr bwMode="auto">
            <a:xfrm>
              <a:off x="4025" y="3663"/>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8" name="Oval 34">
              <a:extLst>
                <a:ext uri="{FF2B5EF4-FFF2-40B4-BE49-F238E27FC236}">
                  <a16:creationId xmlns:a16="http://schemas.microsoft.com/office/drawing/2014/main" id="{5636A7B1-2944-40ED-96A0-93024BAAA1EE}"/>
                </a:ext>
              </a:extLst>
            </p:cNvPr>
            <p:cNvSpPr>
              <a:spLocks noChangeArrowheads="1"/>
            </p:cNvSpPr>
            <p:nvPr/>
          </p:nvSpPr>
          <p:spPr bwMode="auto">
            <a:xfrm>
              <a:off x="3947" y="3542"/>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9" name="Oval 35">
              <a:extLst>
                <a:ext uri="{FF2B5EF4-FFF2-40B4-BE49-F238E27FC236}">
                  <a16:creationId xmlns:a16="http://schemas.microsoft.com/office/drawing/2014/main" id="{B7B2040B-ADA2-4300-AA85-BE153DBDF484}"/>
                </a:ext>
              </a:extLst>
            </p:cNvPr>
            <p:cNvSpPr>
              <a:spLocks noChangeArrowheads="1"/>
            </p:cNvSpPr>
            <p:nvPr/>
          </p:nvSpPr>
          <p:spPr bwMode="auto">
            <a:xfrm>
              <a:off x="4035" y="33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0" name="Oval 36">
              <a:extLst>
                <a:ext uri="{FF2B5EF4-FFF2-40B4-BE49-F238E27FC236}">
                  <a16:creationId xmlns:a16="http://schemas.microsoft.com/office/drawing/2014/main" id="{32A28A5C-EB7C-4CC7-8781-3A51623D9DD5}"/>
                </a:ext>
              </a:extLst>
            </p:cNvPr>
            <p:cNvSpPr>
              <a:spLocks noChangeArrowheads="1"/>
            </p:cNvSpPr>
            <p:nvPr/>
          </p:nvSpPr>
          <p:spPr bwMode="auto">
            <a:xfrm>
              <a:off x="4103" y="3197"/>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1" name="Oval 37">
              <a:extLst>
                <a:ext uri="{FF2B5EF4-FFF2-40B4-BE49-F238E27FC236}">
                  <a16:creationId xmlns:a16="http://schemas.microsoft.com/office/drawing/2014/main" id="{6C700CF1-820D-480A-9E8E-C8E5111084F9}"/>
                </a:ext>
              </a:extLst>
            </p:cNvPr>
            <p:cNvSpPr>
              <a:spLocks noChangeArrowheads="1"/>
            </p:cNvSpPr>
            <p:nvPr/>
          </p:nvSpPr>
          <p:spPr bwMode="auto">
            <a:xfrm>
              <a:off x="4685" y="2940"/>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2" name="Oval 38">
              <a:extLst>
                <a:ext uri="{FF2B5EF4-FFF2-40B4-BE49-F238E27FC236}">
                  <a16:creationId xmlns:a16="http://schemas.microsoft.com/office/drawing/2014/main" id="{44F4C253-686C-4494-9CE3-6F3711B19B2D}"/>
                </a:ext>
              </a:extLst>
            </p:cNvPr>
            <p:cNvSpPr>
              <a:spLocks noChangeArrowheads="1"/>
            </p:cNvSpPr>
            <p:nvPr/>
          </p:nvSpPr>
          <p:spPr bwMode="auto">
            <a:xfrm>
              <a:off x="4571" y="30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3" name="Oval 39">
              <a:extLst>
                <a:ext uri="{FF2B5EF4-FFF2-40B4-BE49-F238E27FC236}">
                  <a16:creationId xmlns:a16="http://schemas.microsoft.com/office/drawing/2014/main" id="{5F78FC26-E27B-48EB-9756-1689C941177D}"/>
                </a:ext>
              </a:extLst>
            </p:cNvPr>
            <p:cNvSpPr>
              <a:spLocks noChangeArrowheads="1"/>
            </p:cNvSpPr>
            <p:nvPr/>
          </p:nvSpPr>
          <p:spPr bwMode="auto">
            <a:xfrm>
              <a:off x="4469" y="31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4" name="Oval 40">
              <a:extLst>
                <a:ext uri="{FF2B5EF4-FFF2-40B4-BE49-F238E27FC236}">
                  <a16:creationId xmlns:a16="http://schemas.microsoft.com/office/drawing/2014/main" id="{325BF96F-74DF-4DA3-B8CA-2B9B31EFA0BD}"/>
                </a:ext>
              </a:extLst>
            </p:cNvPr>
            <p:cNvSpPr>
              <a:spLocks noChangeArrowheads="1"/>
            </p:cNvSpPr>
            <p:nvPr/>
          </p:nvSpPr>
          <p:spPr bwMode="auto">
            <a:xfrm>
              <a:off x="4813" y="2925"/>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5" name="Oval 41">
              <a:extLst>
                <a:ext uri="{FF2B5EF4-FFF2-40B4-BE49-F238E27FC236}">
                  <a16:creationId xmlns:a16="http://schemas.microsoft.com/office/drawing/2014/main" id="{C0C2E4AD-350C-4BFF-8967-1E45BA430C29}"/>
                </a:ext>
              </a:extLst>
            </p:cNvPr>
            <p:cNvSpPr>
              <a:spLocks noChangeArrowheads="1"/>
            </p:cNvSpPr>
            <p:nvPr/>
          </p:nvSpPr>
          <p:spPr bwMode="auto">
            <a:xfrm>
              <a:off x="4939" y="293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6" name="Oval 42">
              <a:extLst>
                <a:ext uri="{FF2B5EF4-FFF2-40B4-BE49-F238E27FC236}">
                  <a16:creationId xmlns:a16="http://schemas.microsoft.com/office/drawing/2014/main" id="{F1488D95-B5FD-42FD-ACE1-F243892D1AFE}"/>
                </a:ext>
              </a:extLst>
            </p:cNvPr>
            <p:cNvSpPr>
              <a:spLocks noChangeArrowheads="1"/>
            </p:cNvSpPr>
            <p:nvPr/>
          </p:nvSpPr>
          <p:spPr bwMode="auto">
            <a:xfrm>
              <a:off x="4891" y="3075"/>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7" name="Oval 43">
              <a:extLst>
                <a:ext uri="{FF2B5EF4-FFF2-40B4-BE49-F238E27FC236}">
                  <a16:creationId xmlns:a16="http://schemas.microsoft.com/office/drawing/2014/main" id="{5150629C-536F-4205-BF28-2FF2D7D9AD66}"/>
                </a:ext>
              </a:extLst>
            </p:cNvPr>
            <p:cNvSpPr>
              <a:spLocks noChangeArrowheads="1"/>
            </p:cNvSpPr>
            <p:nvPr/>
          </p:nvSpPr>
          <p:spPr bwMode="auto">
            <a:xfrm>
              <a:off x="5048" y="3278"/>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8" name="Oval 44">
              <a:extLst>
                <a:ext uri="{FF2B5EF4-FFF2-40B4-BE49-F238E27FC236}">
                  <a16:creationId xmlns:a16="http://schemas.microsoft.com/office/drawing/2014/main" id="{3F5F59E5-790F-4BF6-9049-61D37E54FB4A}"/>
                </a:ext>
              </a:extLst>
            </p:cNvPr>
            <p:cNvSpPr>
              <a:spLocks noChangeArrowheads="1"/>
            </p:cNvSpPr>
            <p:nvPr/>
          </p:nvSpPr>
          <p:spPr bwMode="auto">
            <a:xfrm>
              <a:off x="4768" y="30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9" name="Oval 45">
              <a:extLst>
                <a:ext uri="{FF2B5EF4-FFF2-40B4-BE49-F238E27FC236}">
                  <a16:creationId xmlns:a16="http://schemas.microsoft.com/office/drawing/2014/main" id="{8DFEBAD6-EED5-439B-ADF8-4E48889BFC04}"/>
                </a:ext>
              </a:extLst>
            </p:cNvPr>
            <p:cNvSpPr>
              <a:spLocks noChangeArrowheads="1"/>
            </p:cNvSpPr>
            <p:nvPr/>
          </p:nvSpPr>
          <p:spPr bwMode="auto">
            <a:xfrm>
              <a:off x="4927" y="323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0" name="Oval 46">
              <a:extLst>
                <a:ext uri="{FF2B5EF4-FFF2-40B4-BE49-F238E27FC236}">
                  <a16:creationId xmlns:a16="http://schemas.microsoft.com/office/drawing/2014/main" id="{E4C1EB88-67A3-40CB-A8D7-5B2F051EEF1E}"/>
                </a:ext>
              </a:extLst>
            </p:cNvPr>
            <p:cNvSpPr>
              <a:spLocks noChangeArrowheads="1"/>
            </p:cNvSpPr>
            <p:nvPr/>
          </p:nvSpPr>
          <p:spPr bwMode="auto">
            <a:xfrm>
              <a:off x="4640" y="312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1" name="Oval 47">
              <a:extLst>
                <a:ext uri="{FF2B5EF4-FFF2-40B4-BE49-F238E27FC236}">
                  <a16:creationId xmlns:a16="http://schemas.microsoft.com/office/drawing/2014/main" id="{4B1A1852-6918-4F3B-B223-4843CB8D498D}"/>
                </a:ext>
              </a:extLst>
            </p:cNvPr>
            <p:cNvSpPr>
              <a:spLocks noChangeArrowheads="1"/>
            </p:cNvSpPr>
            <p:nvPr/>
          </p:nvSpPr>
          <p:spPr bwMode="auto">
            <a:xfrm>
              <a:off x="4806" y="322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2" name="Oval 48">
              <a:extLst>
                <a:ext uri="{FF2B5EF4-FFF2-40B4-BE49-F238E27FC236}">
                  <a16:creationId xmlns:a16="http://schemas.microsoft.com/office/drawing/2014/main" id="{39BF268C-F415-4E64-ACAD-9DC688F186BA}"/>
                </a:ext>
              </a:extLst>
            </p:cNvPr>
            <p:cNvSpPr>
              <a:spLocks noChangeArrowheads="1"/>
            </p:cNvSpPr>
            <p:nvPr/>
          </p:nvSpPr>
          <p:spPr bwMode="auto">
            <a:xfrm>
              <a:off x="5017"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3" name="Oval 49">
              <a:extLst>
                <a:ext uri="{FF2B5EF4-FFF2-40B4-BE49-F238E27FC236}">
                  <a16:creationId xmlns:a16="http://schemas.microsoft.com/office/drawing/2014/main" id="{777F2F6A-0CD9-45B6-8E57-13CBF01DE56A}"/>
                </a:ext>
              </a:extLst>
            </p:cNvPr>
            <p:cNvSpPr>
              <a:spLocks noChangeArrowheads="1"/>
            </p:cNvSpPr>
            <p:nvPr/>
          </p:nvSpPr>
          <p:spPr bwMode="auto">
            <a:xfrm>
              <a:off x="5148" y="3354"/>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4" name="Oval 50">
              <a:extLst>
                <a:ext uri="{FF2B5EF4-FFF2-40B4-BE49-F238E27FC236}">
                  <a16:creationId xmlns:a16="http://schemas.microsoft.com/office/drawing/2014/main" id="{D1E6247B-EBCA-4EE9-8C5A-2325491D27FF}"/>
                </a:ext>
              </a:extLst>
            </p:cNvPr>
            <p:cNvSpPr>
              <a:spLocks noChangeArrowheads="1"/>
            </p:cNvSpPr>
            <p:nvPr/>
          </p:nvSpPr>
          <p:spPr bwMode="auto">
            <a:xfrm>
              <a:off x="5129" y="3161"/>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5" name="Oval 51">
              <a:extLst>
                <a:ext uri="{FF2B5EF4-FFF2-40B4-BE49-F238E27FC236}">
                  <a16:creationId xmlns:a16="http://schemas.microsoft.com/office/drawing/2014/main" id="{92F26F02-342E-4D34-8FBF-B4DB04914654}"/>
                </a:ext>
              </a:extLst>
            </p:cNvPr>
            <p:cNvSpPr>
              <a:spLocks noChangeArrowheads="1"/>
            </p:cNvSpPr>
            <p:nvPr/>
          </p:nvSpPr>
          <p:spPr bwMode="auto">
            <a:xfrm>
              <a:off x="5233" y="345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6" name="Oval 52">
              <a:extLst>
                <a:ext uri="{FF2B5EF4-FFF2-40B4-BE49-F238E27FC236}">
                  <a16:creationId xmlns:a16="http://schemas.microsoft.com/office/drawing/2014/main" id="{F5D52A37-B71E-441D-928D-635DCC077225}"/>
                </a:ext>
              </a:extLst>
            </p:cNvPr>
            <p:cNvSpPr>
              <a:spLocks noChangeArrowheads="1"/>
            </p:cNvSpPr>
            <p:nvPr/>
          </p:nvSpPr>
          <p:spPr bwMode="auto">
            <a:xfrm>
              <a:off x="5031" y="34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7" name="Oval 53">
              <a:extLst>
                <a:ext uri="{FF2B5EF4-FFF2-40B4-BE49-F238E27FC236}">
                  <a16:creationId xmlns:a16="http://schemas.microsoft.com/office/drawing/2014/main" id="{9A5B0396-039C-4D6C-8EFE-0BBF82CAEBDF}"/>
                </a:ext>
              </a:extLst>
            </p:cNvPr>
            <p:cNvSpPr>
              <a:spLocks noChangeArrowheads="1"/>
            </p:cNvSpPr>
            <p:nvPr/>
          </p:nvSpPr>
          <p:spPr bwMode="auto">
            <a:xfrm>
              <a:off x="4922" y="33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8" name="Oval 54">
              <a:extLst>
                <a:ext uri="{FF2B5EF4-FFF2-40B4-BE49-F238E27FC236}">
                  <a16:creationId xmlns:a16="http://schemas.microsoft.com/office/drawing/2014/main" id="{0BB7755C-3199-4513-82F1-D1CF206F0A3B}"/>
                </a:ext>
              </a:extLst>
            </p:cNvPr>
            <p:cNvSpPr>
              <a:spLocks noChangeArrowheads="1"/>
            </p:cNvSpPr>
            <p:nvPr/>
          </p:nvSpPr>
          <p:spPr bwMode="auto">
            <a:xfrm>
              <a:off x="4789" y="3354"/>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9" name="Oval 55">
              <a:extLst>
                <a:ext uri="{FF2B5EF4-FFF2-40B4-BE49-F238E27FC236}">
                  <a16:creationId xmlns:a16="http://schemas.microsoft.com/office/drawing/2014/main" id="{CA249B33-D87E-473A-88D6-E7BD83602544}"/>
                </a:ext>
              </a:extLst>
            </p:cNvPr>
            <p:cNvSpPr>
              <a:spLocks noChangeArrowheads="1"/>
            </p:cNvSpPr>
            <p:nvPr/>
          </p:nvSpPr>
          <p:spPr bwMode="auto">
            <a:xfrm>
              <a:off x="5117" y="3530"/>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0" name="Oval 56">
              <a:extLst>
                <a:ext uri="{FF2B5EF4-FFF2-40B4-BE49-F238E27FC236}">
                  <a16:creationId xmlns:a16="http://schemas.microsoft.com/office/drawing/2014/main" id="{B2A7B80A-FED8-4DC5-B583-2997031C7AAF}"/>
                </a:ext>
              </a:extLst>
            </p:cNvPr>
            <p:cNvSpPr>
              <a:spLocks noChangeArrowheads="1"/>
            </p:cNvSpPr>
            <p:nvPr/>
          </p:nvSpPr>
          <p:spPr bwMode="auto">
            <a:xfrm>
              <a:off x="5179" y="3644"/>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1" name="Oval 57">
              <a:extLst>
                <a:ext uri="{FF2B5EF4-FFF2-40B4-BE49-F238E27FC236}">
                  <a16:creationId xmlns:a16="http://schemas.microsoft.com/office/drawing/2014/main" id="{15F37819-4CF3-4E9F-A805-B25436CF3F46}"/>
                </a:ext>
              </a:extLst>
            </p:cNvPr>
            <p:cNvSpPr>
              <a:spLocks noChangeArrowheads="1"/>
            </p:cNvSpPr>
            <p:nvPr/>
          </p:nvSpPr>
          <p:spPr bwMode="auto">
            <a:xfrm>
              <a:off x="5050" y="3692"/>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2" name="Oval 58">
              <a:extLst>
                <a:ext uri="{FF2B5EF4-FFF2-40B4-BE49-F238E27FC236}">
                  <a16:creationId xmlns:a16="http://schemas.microsoft.com/office/drawing/2014/main" id="{059E8759-A482-49C7-8887-B94E890D5158}"/>
                </a:ext>
              </a:extLst>
            </p:cNvPr>
            <p:cNvSpPr>
              <a:spLocks noChangeArrowheads="1"/>
            </p:cNvSpPr>
            <p:nvPr/>
          </p:nvSpPr>
          <p:spPr bwMode="auto">
            <a:xfrm>
              <a:off x="4951" y="3818"/>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3" name="Oval 59">
              <a:extLst>
                <a:ext uri="{FF2B5EF4-FFF2-40B4-BE49-F238E27FC236}">
                  <a16:creationId xmlns:a16="http://schemas.microsoft.com/office/drawing/2014/main" id="{F8600FEC-B9EC-4AC0-A8D5-8EA0CFB42038}"/>
                </a:ext>
              </a:extLst>
            </p:cNvPr>
            <p:cNvSpPr>
              <a:spLocks noChangeArrowheads="1"/>
            </p:cNvSpPr>
            <p:nvPr/>
          </p:nvSpPr>
          <p:spPr bwMode="auto">
            <a:xfrm>
              <a:off x="4979"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4" name="Oval 60">
              <a:extLst>
                <a:ext uri="{FF2B5EF4-FFF2-40B4-BE49-F238E27FC236}">
                  <a16:creationId xmlns:a16="http://schemas.microsoft.com/office/drawing/2014/main" id="{0EE1C474-73A1-408F-8737-3AC068976D97}"/>
                </a:ext>
              </a:extLst>
            </p:cNvPr>
            <p:cNvSpPr>
              <a:spLocks noChangeArrowheads="1"/>
            </p:cNvSpPr>
            <p:nvPr/>
          </p:nvSpPr>
          <p:spPr bwMode="auto">
            <a:xfrm>
              <a:off x="4891" y="36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5" name="Oval 61">
              <a:extLst>
                <a:ext uri="{FF2B5EF4-FFF2-40B4-BE49-F238E27FC236}">
                  <a16:creationId xmlns:a16="http://schemas.microsoft.com/office/drawing/2014/main" id="{BABCAE8B-1B02-4DB4-8A5F-7708D126F078}"/>
                </a:ext>
              </a:extLst>
            </p:cNvPr>
            <p:cNvSpPr>
              <a:spLocks noChangeArrowheads="1"/>
            </p:cNvSpPr>
            <p:nvPr/>
          </p:nvSpPr>
          <p:spPr bwMode="auto">
            <a:xfrm>
              <a:off x="4877" y="351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6" name="Oval 62">
              <a:extLst>
                <a:ext uri="{FF2B5EF4-FFF2-40B4-BE49-F238E27FC236}">
                  <a16:creationId xmlns:a16="http://schemas.microsoft.com/office/drawing/2014/main" id="{248BAB3C-1A44-488F-A6D4-348560398104}"/>
                </a:ext>
              </a:extLst>
            </p:cNvPr>
            <p:cNvSpPr>
              <a:spLocks noChangeArrowheads="1"/>
            </p:cNvSpPr>
            <p:nvPr/>
          </p:nvSpPr>
          <p:spPr bwMode="auto">
            <a:xfrm>
              <a:off x="4789" y="3611"/>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7" name="Oval 63">
              <a:extLst>
                <a:ext uri="{FF2B5EF4-FFF2-40B4-BE49-F238E27FC236}">
                  <a16:creationId xmlns:a16="http://schemas.microsoft.com/office/drawing/2014/main" id="{9D48E09D-F988-4805-B085-70AD698566C3}"/>
                </a:ext>
              </a:extLst>
            </p:cNvPr>
            <p:cNvSpPr>
              <a:spLocks noChangeArrowheads="1"/>
            </p:cNvSpPr>
            <p:nvPr/>
          </p:nvSpPr>
          <p:spPr bwMode="auto">
            <a:xfrm>
              <a:off x="5098" y="3808"/>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8" name="Oval 64">
              <a:extLst>
                <a:ext uri="{FF2B5EF4-FFF2-40B4-BE49-F238E27FC236}">
                  <a16:creationId xmlns:a16="http://schemas.microsoft.com/office/drawing/2014/main" id="{ECB77200-B620-41C4-9106-812F33F64E02}"/>
                </a:ext>
              </a:extLst>
            </p:cNvPr>
            <p:cNvSpPr>
              <a:spLocks noChangeArrowheads="1"/>
            </p:cNvSpPr>
            <p:nvPr/>
          </p:nvSpPr>
          <p:spPr bwMode="auto">
            <a:xfrm>
              <a:off x="4977" y="3937"/>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9" name="Oval 65">
              <a:extLst>
                <a:ext uri="{FF2B5EF4-FFF2-40B4-BE49-F238E27FC236}">
                  <a16:creationId xmlns:a16="http://schemas.microsoft.com/office/drawing/2014/main" id="{C2F77ED9-4C02-416E-9D84-87EE337F1DA8}"/>
                </a:ext>
              </a:extLst>
            </p:cNvPr>
            <p:cNvSpPr>
              <a:spLocks noChangeArrowheads="1"/>
            </p:cNvSpPr>
            <p:nvPr/>
          </p:nvSpPr>
          <p:spPr bwMode="auto">
            <a:xfrm>
              <a:off x="5117" y="39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0" name="Oval 66">
              <a:extLst>
                <a:ext uri="{FF2B5EF4-FFF2-40B4-BE49-F238E27FC236}">
                  <a16:creationId xmlns:a16="http://schemas.microsoft.com/office/drawing/2014/main" id="{AC782B1B-5131-4F86-B798-EFB324702270}"/>
                </a:ext>
              </a:extLst>
            </p:cNvPr>
            <p:cNvSpPr>
              <a:spLocks noChangeArrowheads="1"/>
            </p:cNvSpPr>
            <p:nvPr/>
          </p:nvSpPr>
          <p:spPr bwMode="auto">
            <a:xfrm>
              <a:off x="4970" y="4068"/>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1" name="Oval 67">
              <a:extLst>
                <a:ext uri="{FF2B5EF4-FFF2-40B4-BE49-F238E27FC236}">
                  <a16:creationId xmlns:a16="http://schemas.microsoft.com/office/drawing/2014/main" id="{61A18C0E-1347-4528-B892-1BA6DDD1AD5E}"/>
                </a:ext>
              </a:extLst>
            </p:cNvPr>
            <p:cNvSpPr>
              <a:spLocks noChangeArrowheads="1"/>
            </p:cNvSpPr>
            <p:nvPr/>
          </p:nvSpPr>
          <p:spPr bwMode="auto">
            <a:xfrm>
              <a:off x="4844" y="4025"/>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2" name="Oval 68">
              <a:extLst>
                <a:ext uri="{FF2B5EF4-FFF2-40B4-BE49-F238E27FC236}">
                  <a16:creationId xmlns:a16="http://schemas.microsoft.com/office/drawing/2014/main" id="{C79552B9-F0D2-417F-A382-90F971AC5035}"/>
                </a:ext>
              </a:extLst>
            </p:cNvPr>
            <p:cNvSpPr>
              <a:spLocks noChangeArrowheads="1"/>
            </p:cNvSpPr>
            <p:nvPr/>
          </p:nvSpPr>
          <p:spPr bwMode="auto">
            <a:xfrm>
              <a:off x="4827" y="38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3" name="Oval 69">
              <a:extLst>
                <a:ext uri="{FF2B5EF4-FFF2-40B4-BE49-F238E27FC236}">
                  <a16:creationId xmlns:a16="http://schemas.microsoft.com/office/drawing/2014/main" id="{35E235AD-913D-4DEA-9303-0B156D380EB7}"/>
                </a:ext>
              </a:extLst>
            </p:cNvPr>
            <p:cNvSpPr>
              <a:spLocks noChangeArrowheads="1"/>
            </p:cNvSpPr>
            <p:nvPr/>
          </p:nvSpPr>
          <p:spPr bwMode="auto">
            <a:xfrm>
              <a:off x="4782" y="3782"/>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4" name="Oval 70">
              <a:extLst>
                <a:ext uri="{FF2B5EF4-FFF2-40B4-BE49-F238E27FC236}">
                  <a16:creationId xmlns:a16="http://schemas.microsoft.com/office/drawing/2014/main" id="{2D509489-1987-4F16-85D0-E8E57C931A6A}"/>
                </a:ext>
              </a:extLst>
            </p:cNvPr>
            <p:cNvSpPr>
              <a:spLocks noChangeArrowheads="1"/>
            </p:cNvSpPr>
            <p:nvPr/>
          </p:nvSpPr>
          <p:spPr bwMode="auto">
            <a:xfrm>
              <a:off x="4818" y="4156"/>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5" name="Oval 71">
              <a:extLst>
                <a:ext uri="{FF2B5EF4-FFF2-40B4-BE49-F238E27FC236}">
                  <a16:creationId xmlns:a16="http://schemas.microsoft.com/office/drawing/2014/main" id="{76E213B8-7463-4684-B82B-E6FB2594BCD2}"/>
                </a:ext>
              </a:extLst>
            </p:cNvPr>
            <p:cNvSpPr>
              <a:spLocks noChangeArrowheads="1"/>
            </p:cNvSpPr>
            <p:nvPr/>
          </p:nvSpPr>
          <p:spPr bwMode="auto">
            <a:xfrm>
              <a:off x="4758" y="4277"/>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6" name="Oval 72">
              <a:extLst>
                <a:ext uri="{FF2B5EF4-FFF2-40B4-BE49-F238E27FC236}">
                  <a16:creationId xmlns:a16="http://schemas.microsoft.com/office/drawing/2014/main" id="{B1593AE7-E6C9-4EAD-A5CD-C216530BFBAF}"/>
                </a:ext>
              </a:extLst>
            </p:cNvPr>
            <p:cNvSpPr>
              <a:spLocks noChangeArrowheads="1"/>
            </p:cNvSpPr>
            <p:nvPr/>
          </p:nvSpPr>
          <p:spPr bwMode="auto">
            <a:xfrm>
              <a:off x="4649" y="4201"/>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7" name="Oval 73">
              <a:extLst>
                <a:ext uri="{FF2B5EF4-FFF2-40B4-BE49-F238E27FC236}">
                  <a16:creationId xmlns:a16="http://schemas.microsoft.com/office/drawing/2014/main" id="{1310DFAC-91F4-48EB-91E0-567CECD5C438}"/>
                </a:ext>
              </a:extLst>
            </p:cNvPr>
            <p:cNvSpPr>
              <a:spLocks noChangeArrowheads="1"/>
            </p:cNvSpPr>
            <p:nvPr/>
          </p:nvSpPr>
          <p:spPr bwMode="auto">
            <a:xfrm>
              <a:off x="4490" y="4196"/>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8" name="Oval 74">
              <a:extLst>
                <a:ext uri="{FF2B5EF4-FFF2-40B4-BE49-F238E27FC236}">
                  <a16:creationId xmlns:a16="http://schemas.microsoft.com/office/drawing/2014/main" id="{4DA31C88-D02D-451C-8766-314DAE05F080}"/>
                </a:ext>
              </a:extLst>
            </p:cNvPr>
            <p:cNvSpPr>
              <a:spLocks noChangeArrowheads="1"/>
            </p:cNvSpPr>
            <p:nvPr/>
          </p:nvSpPr>
          <p:spPr bwMode="auto">
            <a:xfrm>
              <a:off x="4694" y="408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9" name="Oval 75">
              <a:extLst>
                <a:ext uri="{FF2B5EF4-FFF2-40B4-BE49-F238E27FC236}">
                  <a16:creationId xmlns:a16="http://schemas.microsoft.com/office/drawing/2014/main" id="{3C573613-8EEB-423B-BAFB-B6D571884BB4}"/>
                </a:ext>
              </a:extLst>
            </p:cNvPr>
            <p:cNvSpPr>
              <a:spLocks noChangeArrowheads="1"/>
            </p:cNvSpPr>
            <p:nvPr/>
          </p:nvSpPr>
          <p:spPr bwMode="auto">
            <a:xfrm>
              <a:off x="4550" y="4084"/>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0" name="Oval 76">
              <a:extLst>
                <a:ext uri="{FF2B5EF4-FFF2-40B4-BE49-F238E27FC236}">
                  <a16:creationId xmlns:a16="http://schemas.microsoft.com/office/drawing/2014/main" id="{5F710B49-BC56-42C7-92A5-CDF4DE50E185}"/>
                </a:ext>
              </a:extLst>
            </p:cNvPr>
            <p:cNvSpPr>
              <a:spLocks noChangeArrowheads="1"/>
            </p:cNvSpPr>
            <p:nvPr/>
          </p:nvSpPr>
          <p:spPr bwMode="auto">
            <a:xfrm>
              <a:off x="4699" y="395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1" name="Oval 77">
              <a:extLst>
                <a:ext uri="{FF2B5EF4-FFF2-40B4-BE49-F238E27FC236}">
                  <a16:creationId xmlns:a16="http://schemas.microsoft.com/office/drawing/2014/main" id="{8273C219-4245-4810-80DB-5075EB28EC6F}"/>
                </a:ext>
              </a:extLst>
            </p:cNvPr>
            <p:cNvSpPr>
              <a:spLocks noChangeArrowheads="1"/>
            </p:cNvSpPr>
            <p:nvPr/>
          </p:nvSpPr>
          <p:spPr bwMode="auto">
            <a:xfrm>
              <a:off x="4564" y="3946"/>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2" name="Oval 78">
              <a:extLst>
                <a:ext uri="{FF2B5EF4-FFF2-40B4-BE49-F238E27FC236}">
                  <a16:creationId xmlns:a16="http://schemas.microsoft.com/office/drawing/2014/main" id="{28649F06-171D-4267-AFD9-11AB7B80D9CB}"/>
                </a:ext>
              </a:extLst>
            </p:cNvPr>
            <p:cNvSpPr>
              <a:spLocks noChangeArrowheads="1"/>
            </p:cNvSpPr>
            <p:nvPr/>
          </p:nvSpPr>
          <p:spPr bwMode="auto">
            <a:xfrm>
              <a:off x="4578" y="4318"/>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3" name="Oval 79">
              <a:extLst>
                <a:ext uri="{FF2B5EF4-FFF2-40B4-BE49-F238E27FC236}">
                  <a16:creationId xmlns:a16="http://schemas.microsoft.com/office/drawing/2014/main" id="{E2FA02B7-2980-446C-A017-C81EB3429D1F}"/>
                </a:ext>
              </a:extLst>
            </p:cNvPr>
            <p:cNvSpPr>
              <a:spLocks noChangeArrowheads="1"/>
            </p:cNvSpPr>
            <p:nvPr/>
          </p:nvSpPr>
          <p:spPr bwMode="auto">
            <a:xfrm>
              <a:off x="4407" y="4294"/>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4" name="Oval 80">
              <a:extLst>
                <a:ext uri="{FF2B5EF4-FFF2-40B4-BE49-F238E27FC236}">
                  <a16:creationId xmlns:a16="http://schemas.microsoft.com/office/drawing/2014/main" id="{A4005363-6A3A-460C-9DC3-4F3078295FC1}"/>
                </a:ext>
              </a:extLst>
            </p:cNvPr>
            <p:cNvSpPr>
              <a:spLocks noChangeArrowheads="1"/>
            </p:cNvSpPr>
            <p:nvPr/>
          </p:nvSpPr>
          <p:spPr bwMode="auto">
            <a:xfrm>
              <a:off x="4481" y="4406"/>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5" name="Oval 81">
              <a:extLst>
                <a:ext uri="{FF2B5EF4-FFF2-40B4-BE49-F238E27FC236}">
                  <a16:creationId xmlns:a16="http://schemas.microsoft.com/office/drawing/2014/main" id="{4CDD99DA-8CC5-4157-A818-D0C03451649B}"/>
                </a:ext>
              </a:extLst>
            </p:cNvPr>
            <p:cNvSpPr>
              <a:spLocks noChangeArrowheads="1"/>
            </p:cNvSpPr>
            <p:nvPr/>
          </p:nvSpPr>
          <p:spPr bwMode="auto">
            <a:xfrm>
              <a:off x="4293" y="4368"/>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6" name="Oval 82">
              <a:extLst>
                <a:ext uri="{FF2B5EF4-FFF2-40B4-BE49-F238E27FC236}">
                  <a16:creationId xmlns:a16="http://schemas.microsoft.com/office/drawing/2014/main" id="{248EAF68-A346-4C4A-9203-D0FD2B41BD3C}"/>
                </a:ext>
              </a:extLst>
            </p:cNvPr>
            <p:cNvSpPr>
              <a:spLocks noChangeArrowheads="1"/>
            </p:cNvSpPr>
            <p:nvPr/>
          </p:nvSpPr>
          <p:spPr bwMode="auto">
            <a:xfrm>
              <a:off x="4251" y="4246"/>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7" name="Oval 83">
              <a:extLst>
                <a:ext uri="{FF2B5EF4-FFF2-40B4-BE49-F238E27FC236}">
                  <a16:creationId xmlns:a16="http://schemas.microsoft.com/office/drawing/2014/main" id="{872BFD10-A102-40BB-BE90-0E55F6344FD5}"/>
                </a:ext>
              </a:extLst>
            </p:cNvPr>
            <p:cNvSpPr>
              <a:spLocks noChangeArrowheads="1"/>
            </p:cNvSpPr>
            <p:nvPr/>
          </p:nvSpPr>
          <p:spPr bwMode="auto">
            <a:xfrm>
              <a:off x="4346" y="4156"/>
              <a:ext cx="83"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8" name="Oval 84">
              <a:extLst>
                <a:ext uri="{FF2B5EF4-FFF2-40B4-BE49-F238E27FC236}">
                  <a16:creationId xmlns:a16="http://schemas.microsoft.com/office/drawing/2014/main" id="{26D809E7-3D62-469D-8B70-02D04CF30829}"/>
                </a:ext>
              </a:extLst>
            </p:cNvPr>
            <p:cNvSpPr>
              <a:spLocks noChangeArrowheads="1"/>
            </p:cNvSpPr>
            <p:nvPr/>
          </p:nvSpPr>
          <p:spPr bwMode="auto">
            <a:xfrm>
              <a:off x="4421" y="4046"/>
              <a:ext cx="72"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9" name="Oval 85">
              <a:extLst>
                <a:ext uri="{FF2B5EF4-FFF2-40B4-BE49-F238E27FC236}">
                  <a16:creationId xmlns:a16="http://schemas.microsoft.com/office/drawing/2014/main" id="{F831D1E9-A155-4341-98F5-E483C725416F}"/>
                </a:ext>
              </a:extLst>
            </p:cNvPr>
            <p:cNvSpPr>
              <a:spLocks noChangeArrowheads="1"/>
            </p:cNvSpPr>
            <p:nvPr/>
          </p:nvSpPr>
          <p:spPr bwMode="auto">
            <a:xfrm>
              <a:off x="4127" y="430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0" name="Oval 86">
              <a:extLst>
                <a:ext uri="{FF2B5EF4-FFF2-40B4-BE49-F238E27FC236}">
                  <a16:creationId xmlns:a16="http://schemas.microsoft.com/office/drawing/2014/main" id="{52E89627-F35D-4C0D-8D6F-9486B2314E7B}"/>
                </a:ext>
              </a:extLst>
            </p:cNvPr>
            <p:cNvSpPr>
              <a:spLocks noChangeArrowheads="1"/>
            </p:cNvSpPr>
            <p:nvPr/>
          </p:nvSpPr>
          <p:spPr bwMode="auto">
            <a:xfrm>
              <a:off x="3992" y="433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1" name="Oval 87">
              <a:extLst>
                <a:ext uri="{FF2B5EF4-FFF2-40B4-BE49-F238E27FC236}">
                  <a16:creationId xmlns:a16="http://schemas.microsoft.com/office/drawing/2014/main" id="{62A5CD30-C732-4C87-BE21-8B078903D0CC}"/>
                </a:ext>
              </a:extLst>
            </p:cNvPr>
            <p:cNvSpPr>
              <a:spLocks noChangeArrowheads="1"/>
            </p:cNvSpPr>
            <p:nvPr/>
          </p:nvSpPr>
          <p:spPr bwMode="auto">
            <a:xfrm>
              <a:off x="3997" y="4194"/>
              <a:ext cx="90"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2" name="Oval 88">
              <a:extLst>
                <a:ext uri="{FF2B5EF4-FFF2-40B4-BE49-F238E27FC236}">
                  <a16:creationId xmlns:a16="http://schemas.microsoft.com/office/drawing/2014/main" id="{9C0D3F9B-765C-442F-939E-411DE459F61B}"/>
                </a:ext>
              </a:extLst>
            </p:cNvPr>
            <p:cNvSpPr>
              <a:spLocks noChangeArrowheads="1"/>
            </p:cNvSpPr>
            <p:nvPr/>
          </p:nvSpPr>
          <p:spPr bwMode="auto">
            <a:xfrm>
              <a:off x="3897" y="4061"/>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3" name="Oval 89">
              <a:extLst>
                <a:ext uri="{FF2B5EF4-FFF2-40B4-BE49-F238E27FC236}">
                  <a16:creationId xmlns:a16="http://schemas.microsoft.com/office/drawing/2014/main" id="{D8EF83EC-D861-427D-960A-EA5FE347FB7D}"/>
                </a:ext>
              </a:extLst>
            </p:cNvPr>
            <p:cNvSpPr>
              <a:spLocks noChangeArrowheads="1"/>
            </p:cNvSpPr>
            <p:nvPr/>
          </p:nvSpPr>
          <p:spPr bwMode="auto">
            <a:xfrm>
              <a:off x="4120" y="415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4" name="Oval 90">
              <a:extLst>
                <a:ext uri="{FF2B5EF4-FFF2-40B4-BE49-F238E27FC236}">
                  <a16:creationId xmlns:a16="http://schemas.microsoft.com/office/drawing/2014/main" id="{F93F8597-516F-4879-82B6-31134350B609}"/>
                </a:ext>
              </a:extLst>
            </p:cNvPr>
            <p:cNvSpPr>
              <a:spLocks noChangeArrowheads="1"/>
            </p:cNvSpPr>
            <p:nvPr/>
          </p:nvSpPr>
          <p:spPr bwMode="auto">
            <a:xfrm>
              <a:off x="4032" y="4037"/>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5" name="Oval 91">
              <a:extLst>
                <a:ext uri="{FF2B5EF4-FFF2-40B4-BE49-F238E27FC236}">
                  <a16:creationId xmlns:a16="http://schemas.microsoft.com/office/drawing/2014/main" id="{4966980A-3E5F-415B-B197-A7627C11D5CF}"/>
                </a:ext>
              </a:extLst>
            </p:cNvPr>
            <p:cNvSpPr>
              <a:spLocks noChangeArrowheads="1"/>
            </p:cNvSpPr>
            <p:nvPr/>
          </p:nvSpPr>
          <p:spPr bwMode="auto">
            <a:xfrm>
              <a:off x="4232" y="4084"/>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6" name="Oval 92">
              <a:extLst>
                <a:ext uri="{FF2B5EF4-FFF2-40B4-BE49-F238E27FC236}">
                  <a16:creationId xmlns:a16="http://schemas.microsoft.com/office/drawing/2014/main" id="{9BC974D8-FCF3-4ACB-B5AB-8392CF07B8CB}"/>
                </a:ext>
              </a:extLst>
            </p:cNvPr>
            <p:cNvSpPr>
              <a:spLocks noChangeArrowheads="1"/>
            </p:cNvSpPr>
            <p:nvPr/>
          </p:nvSpPr>
          <p:spPr bwMode="auto">
            <a:xfrm>
              <a:off x="4158" y="3980"/>
              <a:ext cx="71"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7" name="Oval 93">
              <a:extLst>
                <a:ext uri="{FF2B5EF4-FFF2-40B4-BE49-F238E27FC236}">
                  <a16:creationId xmlns:a16="http://schemas.microsoft.com/office/drawing/2014/main" id="{E4C572F5-8634-4601-87BC-D3E933C0D36B}"/>
                </a:ext>
              </a:extLst>
            </p:cNvPr>
            <p:cNvSpPr>
              <a:spLocks noChangeArrowheads="1"/>
            </p:cNvSpPr>
            <p:nvPr/>
          </p:nvSpPr>
          <p:spPr bwMode="auto">
            <a:xfrm>
              <a:off x="3859" y="4201"/>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8" name="Oval 94">
              <a:extLst>
                <a:ext uri="{FF2B5EF4-FFF2-40B4-BE49-F238E27FC236}">
                  <a16:creationId xmlns:a16="http://schemas.microsoft.com/office/drawing/2014/main" id="{53E8A2B6-57A2-4DE9-A921-5959233CDBAC}"/>
                </a:ext>
              </a:extLst>
            </p:cNvPr>
            <p:cNvSpPr>
              <a:spLocks noChangeArrowheads="1"/>
            </p:cNvSpPr>
            <p:nvPr/>
          </p:nvSpPr>
          <p:spPr bwMode="auto">
            <a:xfrm>
              <a:off x="3764" y="405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9" name="Oval 95">
              <a:extLst>
                <a:ext uri="{FF2B5EF4-FFF2-40B4-BE49-F238E27FC236}">
                  <a16:creationId xmlns:a16="http://schemas.microsoft.com/office/drawing/2014/main" id="{2D2A19C6-8F90-48C1-9B22-1790194D2073}"/>
                </a:ext>
              </a:extLst>
            </p:cNvPr>
            <p:cNvSpPr>
              <a:spLocks noChangeArrowheads="1"/>
            </p:cNvSpPr>
            <p:nvPr/>
          </p:nvSpPr>
          <p:spPr bwMode="auto">
            <a:xfrm>
              <a:off x="3721" y="4180"/>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0" name="Oval 96">
              <a:extLst>
                <a:ext uri="{FF2B5EF4-FFF2-40B4-BE49-F238E27FC236}">
                  <a16:creationId xmlns:a16="http://schemas.microsoft.com/office/drawing/2014/main" id="{A375CAF5-9E26-4EEC-9E6F-E22C05728DC1}"/>
                </a:ext>
              </a:extLst>
            </p:cNvPr>
            <p:cNvSpPr>
              <a:spLocks noChangeArrowheads="1"/>
            </p:cNvSpPr>
            <p:nvPr/>
          </p:nvSpPr>
          <p:spPr bwMode="auto">
            <a:xfrm>
              <a:off x="3631" y="4008"/>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1" name="Oval 97">
              <a:extLst>
                <a:ext uri="{FF2B5EF4-FFF2-40B4-BE49-F238E27FC236}">
                  <a16:creationId xmlns:a16="http://schemas.microsoft.com/office/drawing/2014/main" id="{31900C54-54B5-4342-BFB8-D779E1579EF0}"/>
                </a:ext>
              </a:extLst>
            </p:cNvPr>
            <p:cNvSpPr>
              <a:spLocks noChangeArrowheads="1"/>
            </p:cNvSpPr>
            <p:nvPr/>
          </p:nvSpPr>
          <p:spPr bwMode="auto">
            <a:xfrm>
              <a:off x="3714" y="3894"/>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2" name="Oval 98">
              <a:extLst>
                <a:ext uri="{FF2B5EF4-FFF2-40B4-BE49-F238E27FC236}">
                  <a16:creationId xmlns:a16="http://schemas.microsoft.com/office/drawing/2014/main" id="{00822067-FC44-49B5-86EE-CE14FD5D7B87}"/>
                </a:ext>
              </a:extLst>
            </p:cNvPr>
            <p:cNvSpPr>
              <a:spLocks noChangeArrowheads="1"/>
            </p:cNvSpPr>
            <p:nvPr/>
          </p:nvSpPr>
          <p:spPr bwMode="auto">
            <a:xfrm>
              <a:off x="3842" y="3923"/>
              <a:ext cx="83" cy="8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3" name="Oval 99">
              <a:extLst>
                <a:ext uri="{FF2B5EF4-FFF2-40B4-BE49-F238E27FC236}">
                  <a16:creationId xmlns:a16="http://schemas.microsoft.com/office/drawing/2014/main" id="{76E3FB8D-C22B-4078-A34C-843F339BCE4B}"/>
                </a:ext>
              </a:extLst>
            </p:cNvPr>
            <p:cNvSpPr>
              <a:spLocks noChangeArrowheads="1"/>
            </p:cNvSpPr>
            <p:nvPr/>
          </p:nvSpPr>
          <p:spPr bwMode="auto">
            <a:xfrm>
              <a:off x="3980" y="3911"/>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4" name="Oval 100">
              <a:extLst>
                <a:ext uri="{FF2B5EF4-FFF2-40B4-BE49-F238E27FC236}">
                  <a16:creationId xmlns:a16="http://schemas.microsoft.com/office/drawing/2014/main" id="{F5DA6730-FBF6-4D53-AEC7-C41B94A635B1}"/>
                </a:ext>
              </a:extLst>
            </p:cNvPr>
            <p:cNvSpPr>
              <a:spLocks noChangeArrowheads="1"/>
            </p:cNvSpPr>
            <p:nvPr/>
          </p:nvSpPr>
          <p:spPr bwMode="auto">
            <a:xfrm>
              <a:off x="3588" y="3832"/>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5" name="Oval 101">
              <a:extLst>
                <a:ext uri="{FF2B5EF4-FFF2-40B4-BE49-F238E27FC236}">
                  <a16:creationId xmlns:a16="http://schemas.microsoft.com/office/drawing/2014/main" id="{8D681BA6-BA68-45D9-AF09-D25592B7F65C}"/>
                </a:ext>
              </a:extLst>
            </p:cNvPr>
            <p:cNvSpPr>
              <a:spLocks noChangeArrowheads="1"/>
            </p:cNvSpPr>
            <p:nvPr/>
          </p:nvSpPr>
          <p:spPr bwMode="auto">
            <a:xfrm>
              <a:off x="3484" y="37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6" name="Oval 102">
              <a:extLst>
                <a:ext uri="{FF2B5EF4-FFF2-40B4-BE49-F238E27FC236}">
                  <a16:creationId xmlns:a16="http://schemas.microsoft.com/office/drawing/2014/main" id="{E153B08A-B1DC-4266-AC01-B3C0E413FF53}"/>
                </a:ext>
              </a:extLst>
            </p:cNvPr>
            <p:cNvSpPr>
              <a:spLocks noChangeArrowheads="1"/>
            </p:cNvSpPr>
            <p:nvPr/>
          </p:nvSpPr>
          <p:spPr bwMode="auto">
            <a:xfrm>
              <a:off x="4571" y="2833"/>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7" name="Oval 103">
              <a:extLst>
                <a:ext uri="{FF2B5EF4-FFF2-40B4-BE49-F238E27FC236}">
                  <a16:creationId xmlns:a16="http://schemas.microsoft.com/office/drawing/2014/main" id="{9812AC19-44EA-48C2-9BA3-2A8EBB5FFEDC}"/>
                </a:ext>
              </a:extLst>
            </p:cNvPr>
            <p:cNvSpPr>
              <a:spLocks noChangeArrowheads="1"/>
            </p:cNvSpPr>
            <p:nvPr/>
          </p:nvSpPr>
          <p:spPr bwMode="auto">
            <a:xfrm>
              <a:off x="4464" y="29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8" name="Oval 104">
              <a:extLst>
                <a:ext uri="{FF2B5EF4-FFF2-40B4-BE49-F238E27FC236}">
                  <a16:creationId xmlns:a16="http://schemas.microsoft.com/office/drawing/2014/main" id="{A10A77A2-89E2-4ACA-A2F0-B0D026A63FE4}"/>
                </a:ext>
              </a:extLst>
            </p:cNvPr>
            <p:cNvSpPr>
              <a:spLocks noChangeArrowheads="1"/>
            </p:cNvSpPr>
            <p:nvPr/>
          </p:nvSpPr>
          <p:spPr bwMode="auto">
            <a:xfrm>
              <a:off x="4381" y="30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9" name="Oval 105">
              <a:extLst>
                <a:ext uri="{FF2B5EF4-FFF2-40B4-BE49-F238E27FC236}">
                  <a16:creationId xmlns:a16="http://schemas.microsoft.com/office/drawing/2014/main" id="{0AC2F346-AB25-4D8D-BCB6-503F987CC0E2}"/>
                </a:ext>
              </a:extLst>
            </p:cNvPr>
            <p:cNvSpPr>
              <a:spLocks noChangeArrowheads="1"/>
            </p:cNvSpPr>
            <p:nvPr/>
          </p:nvSpPr>
          <p:spPr bwMode="auto">
            <a:xfrm>
              <a:off x="4692" y="2790"/>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0" name="Oval 106">
              <a:extLst>
                <a:ext uri="{FF2B5EF4-FFF2-40B4-BE49-F238E27FC236}">
                  <a16:creationId xmlns:a16="http://schemas.microsoft.com/office/drawing/2014/main" id="{465D0941-A806-4C26-99C2-FBA59D8F7010}"/>
                </a:ext>
              </a:extLst>
            </p:cNvPr>
            <p:cNvSpPr>
              <a:spLocks noChangeArrowheads="1"/>
            </p:cNvSpPr>
            <p:nvPr/>
          </p:nvSpPr>
          <p:spPr bwMode="auto">
            <a:xfrm>
              <a:off x="4825" y="2780"/>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1" name="Oval 107">
              <a:extLst>
                <a:ext uri="{FF2B5EF4-FFF2-40B4-BE49-F238E27FC236}">
                  <a16:creationId xmlns:a16="http://schemas.microsoft.com/office/drawing/2014/main" id="{3EA736C4-11D7-4B6E-8BC8-AAF8B356F825}"/>
                </a:ext>
              </a:extLst>
            </p:cNvPr>
            <p:cNvSpPr>
              <a:spLocks noChangeArrowheads="1"/>
            </p:cNvSpPr>
            <p:nvPr/>
          </p:nvSpPr>
          <p:spPr bwMode="auto">
            <a:xfrm>
              <a:off x="4417" y="2742"/>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2" name="Oval 108">
              <a:extLst>
                <a:ext uri="{FF2B5EF4-FFF2-40B4-BE49-F238E27FC236}">
                  <a16:creationId xmlns:a16="http://schemas.microsoft.com/office/drawing/2014/main" id="{428111B9-D95F-421F-9AD6-4A27696CA6C5}"/>
                </a:ext>
              </a:extLst>
            </p:cNvPr>
            <p:cNvSpPr>
              <a:spLocks noChangeArrowheads="1"/>
            </p:cNvSpPr>
            <p:nvPr/>
          </p:nvSpPr>
          <p:spPr bwMode="auto">
            <a:xfrm>
              <a:off x="4322" y="2833"/>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3" name="Oval 109">
              <a:extLst>
                <a:ext uri="{FF2B5EF4-FFF2-40B4-BE49-F238E27FC236}">
                  <a16:creationId xmlns:a16="http://schemas.microsoft.com/office/drawing/2014/main" id="{B804FF07-E4CC-4C29-BBEB-62F536225537}"/>
                </a:ext>
              </a:extLst>
            </p:cNvPr>
            <p:cNvSpPr>
              <a:spLocks noChangeArrowheads="1"/>
            </p:cNvSpPr>
            <p:nvPr/>
          </p:nvSpPr>
          <p:spPr bwMode="auto">
            <a:xfrm>
              <a:off x="4246" y="294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4" name="Oval 110">
              <a:extLst>
                <a:ext uri="{FF2B5EF4-FFF2-40B4-BE49-F238E27FC236}">
                  <a16:creationId xmlns:a16="http://schemas.microsoft.com/office/drawing/2014/main" id="{575E9BAA-7348-4CF7-88FB-0EA31BC6E663}"/>
                </a:ext>
              </a:extLst>
            </p:cNvPr>
            <p:cNvSpPr>
              <a:spLocks noChangeArrowheads="1"/>
            </p:cNvSpPr>
            <p:nvPr/>
          </p:nvSpPr>
          <p:spPr bwMode="auto">
            <a:xfrm>
              <a:off x="4206" y="307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5" name="Oval 111">
              <a:extLst>
                <a:ext uri="{FF2B5EF4-FFF2-40B4-BE49-F238E27FC236}">
                  <a16:creationId xmlns:a16="http://schemas.microsoft.com/office/drawing/2014/main" id="{A041F175-FB67-4170-9AA7-1364AA92C76A}"/>
                </a:ext>
              </a:extLst>
            </p:cNvPr>
            <p:cNvSpPr>
              <a:spLocks noChangeArrowheads="1"/>
            </p:cNvSpPr>
            <p:nvPr/>
          </p:nvSpPr>
          <p:spPr bwMode="auto">
            <a:xfrm>
              <a:off x="4538" y="268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6" name="Oval 112">
              <a:extLst>
                <a:ext uri="{FF2B5EF4-FFF2-40B4-BE49-F238E27FC236}">
                  <a16:creationId xmlns:a16="http://schemas.microsoft.com/office/drawing/2014/main" id="{D53F4716-FCD9-4CEA-B556-10AD8A4E3C0C}"/>
                </a:ext>
              </a:extLst>
            </p:cNvPr>
            <p:cNvSpPr>
              <a:spLocks noChangeArrowheads="1"/>
            </p:cNvSpPr>
            <p:nvPr/>
          </p:nvSpPr>
          <p:spPr bwMode="auto">
            <a:xfrm>
              <a:off x="4350" y="261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7" name="Oval 113">
              <a:extLst>
                <a:ext uri="{FF2B5EF4-FFF2-40B4-BE49-F238E27FC236}">
                  <a16:creationId xmlns:a16="http://schemas.microsoft.com/office/drawing/2014/main" id="{34A08C59-0253-4AE2-BD9A-5CEE2A8CCC32}"/>
                </a:ext>
              </a:extLst>
            </p:cNvPr>
            <p:cNvSpPr>
              <a:spLocks noChangeArrowheads="1"/>
            </p:cNvSpPr>
            <p:nvPr/>
          </p:nvSpPr>
          <p:spPr bwMode="auto">
            <a:xfrm>
              <a:off x="4243" y="2699"/>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8" name="Oval 114">
              <a:extLst>
                <a:ext uri="{FF2B5EF4-FFF2-40B4-BE49-F238E27FC236}">
                  <a16:creationId xmlns:a16="http://schemas.microsoft.com/office/drawing/2014/main" id="{46E07DEC-AE52-4357-B05A-2F0831EF32D7}"/>
                </a:ext>
              </a:extLst>
            </p:cNvPr>
            <p:cNvSpPr>
              <a:spLocks noChangeArrowheads="1"/>
            </p:cNvSpPr>
            <p:nvPr/>
          </p:nvSpPr>
          <p:spPr bwMode="auto">
            <a:xfrm>
              <a:off x="4160" y="2799"/>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9" name="Oval 115">
              <a:extLst>
                <a:ext uri="{FF2B5EF4-FFF2-40B4-BE49-F238E27FC236}">
                  <a16:creationId xmlns:a16="http://schemas.microsoft.com/office/drawing/2014/main" id="{196A7E29-80C5-4DDE-A774-48A72F7F036C}"/>
                </a:ext>
              </a:extLst>
            </p:cNvPr>
            <p:cNvSpPr>
              <a:spLocks noChangeArrowheads="1"/>
            </p:cNvSpPr>
            <p:nvPr/>
          </p:nvSpPr>
          <p:spPr bwMode="auto">
            <a:xfrm>
              <a:off x="4099" y="2921"/>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0" name="Oval 116">
              <a:extLst>
                <a:ext uri="{FF2B5EF4-FFF2-40B4-BE49-F238E27FC236}">
                  <a16:creationId xmlns:a16="http://schemas.microsoft.com/office/drawing/2014/main" id="{9CA6FAD2-AFE2-497F-B1ED-AD6693B5C7CF}"/>
                </a:ext>
              </a:extLst>
            </p:cNvPr>
            <p:cNvSpPr>
              <a:spLocks noChangeArrowheads="1"/>
            </p:cNvSpPr>
            <p:nvPr/>
          </p:nvSpPr>
          <p:spPr bwMode="auto">
            <a:xfrm>
              <a:off x="4073" y="3049"/>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1" name="Oval 117">
              <a:extLst>
                <a:ext uri="{FF2B5EF4-FFF2-40B4-BE49-F238E27FC236}">
                  <a16:creationId xmlns:a16="http://schemas.microsoft.com/office/drawing/2014/main" id="{B8051338-BB7B-42DC-9DCA-F067C970DB78}"/>
                </a:ext>
              </a:extLst>
            </p:cNvPr>
            <p:cNvSpPr>
              <a:spLocks noChangeArrowheads="1"/>
            </p:cNvSpPr>
            <p:nvPr/>
          </p:nvSpPr>
          <p:spPr bwMode="auto">
            <a:xfrm>
              <a:off x="3700" y="3727"/>
              <a:ext cx="88"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2" name="Oval 118">
              <a:extLst>
                <a:ext uri="{FF2B5EF4-FFF2-40B4-BE49-F238E27FC236}">
                  <a16:creationId xmlns:a16="http://schemas.microsoft.com/office/drawing/2014/main" id="{C3B32F5E-0BB4-40E5-B193-B93DBE30FBCE}"/>
                </a:ext>
              </a:extLst>
            </p:cNvPr>
            <p:cNvSpPr>
              <a:spLocks noChangeArrowheads="1"/>
            </p:cNvSpPr>
            <p:nvPr/>
          </p:nvSpPr>
          <p:spPr bwMode="auto">
            <a:xfrm>
              <a:off x="3641" y="3494"/>
              <a:ext cx="87"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3" name="Oval 119">
              <a:extLst>
                <a:ext uri="{FF2B5EF4-FFF2-40B4-BE49-F238E27FC236}">
                  <a16:creationId xmlns:a16="http://schemas.microsoft.com/office/drawing/2014/main" id="{4B1AFB46-CE8A-4BD0-A958-5AB3886DEE76}"/>
                </a:ext>
              </a:extLst>
            </p:cNvPr>
            <p:cNvSpPr>
              <a:spLocks noChangeArrowheads="1"/>
            </p:cNvSpPr>
            <p:nvPr/>
          </p:nvSpPr>
          <p:spPr bwMode="auto">
            <a:xfrm>
              <a:off x="3831" y="3773"/>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4" name="Oval 120">
              <a:extLst>
                <a:ext uri="{FF2B5EF4-FFF2-40B4-BE49-F238E27FC236}">
                  <a16:creationId xmlns:a16="http://schemas.microsoft.com/office/drawing/2014/main" id="{C2066340-63C2-4D9F-83CD-8387629AC067}"/>
                </a:ext>
              </a:extLst>
            </p:cNvPr>
            <p:cNvSpPr>
              <a:spLocks noChangeArrowheads="1"/>
            </p:cNvSpPr>
            <p:nvPr/>
          </p:nvSpPr>
          <p:spPr bwMode="auto">
            <a:xfrm>
              <a:off x="3740"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5" name="Oval 121">
              <a:extLst>
                <a:ext uri="{FF2B5EF4-FFF2-40B4-BE49-F238E27FC236}">
                  <a16:creationId xmlns:a16="http://schemas.microsoft.com/office/drawing/2014/main" id="{ED8F714F-F482-40D2-9676-602CB31FAD8C}"/>
                </a:ext>
              </a:extLst>
            </p:cNvPr>
            <p:cNvSpPr>
              <a:spLocks noChangeArrowheads="1"/>
            </p:cNvSpPr>
            <p:nvPr/>
          </p:nvSpPr>
          <p:spPr bwMode="auto">
            <a:xfrm>
              <a:off x="3973" y="3780"/>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6" name="Oval 122">
              <a:extLst>
                <a:ext uri="{FF2B5EF4-FFF2-40B4-BE49-F238E27FC236}">
                  <a16:creationId xmlns:a16="http://schemas.microsoft.com/office/drawing/2014/main" id="{8EC2DB29-17EA-4426-A133-877A4E4D9AD9}"/>
                </a:ext>
              </a:extLst>
            </p:cNvPr>
            <p:cNvSpPr>
              <a:spLocks noChangeArrowheads="1"/>
            </p:cNvSpPr>
            <p:nvPr/>
          </p:nvSpPr>
          <p:spPr bwMode="auto">
            <a:xfrm>
              <a:off x="3866" y="364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7" name="Oval 123">
              <a:extLst>
                <a:ext uri="{FF2B5EF4-FFF2-40B4-BE49-F238E27FC236}">
                  <a16:creationId xmlns:a16="http://schemas.microsoft.com/office/drawing/2014/main" id="{AB83A635-5938-45CF-B6D1-2404E1EE52F0}"/>
                </a:ext>
              </a:extLst>
            </p:cNvPr>
            <p:cNvSpPr>
              <a:spLocks noChangeArrowheads="1"/>
            </p:cNvSpPr>
            <p:nvPr/>
          </p:nvSpPr>
          <p:spPr bwMode="auto">
            <a:xfrm>
              <a:off x="3591" y="3656"/>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8" name="Oval 124">
              <a:extLst>
                <a:ext uri="{FF2B5EF4-FFF2-40B4-BE49-F238E27FC236}">
                  <a16:creationId xmlns:a16="http://schemas.microsoft.com/office/drawing/2014/main" id="{6C8D8222-4842-4C90-AEC2-B812595AD5E6}"/>
                </a:ext>
              </a:extLst>
            </p:cNvPr>
            <p:cNvSpPr>
              <a:spLocks noChangeArrowheads="1"/>
            </p:cNvSpPr>
            <p:nvPr/>
          </p:nvSpPr>
          <p:spPr bwMode="auto">
            <a:xfrm>
              <a:off x="3565" y="3382"/>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9" name="Oval 125">
              <a:extLst>
                <a:ext uri="{FF2B5EF4-FFF2-40B4-BE49-F238E27FC236}">
                  <a16:creationId xmlns:a16="http://schemas.microsoft.com/office/drawing/2014/main" id="{4D45FC5B-2F26-4D52-8110-C31259A7F34D}"/>
                </a:ext>
              </a:extLst>
            </p:cNvPr>
            <p:cNvSpPr>
              <a:spLocks noChangeArrowheads="1"/>
            </p:cNvSpPr>
            <p:nvPr/>
          </p:nvSpPr>
          <p:spPr bwMode="auto">
            <a:xfrm>
              <a:off x="3501" y="3554"/>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0" name="Oval 126">
              <a:extLst>
                <a:ext uri="{FF2B5EF4-FFF2-40B4-BE49-F238E27FC236}">
                  <a16:creationId xmlns:a16="http://schemas.microsoft.com/office/drawing/2014/main" id="{89960093-08F5-4991-8B2E-0011349637F8}"/>
                </a:ext>
              </a:extLst>
            </p:cNvPr>
            <p:cNvSpPr>
              <a:spLocks noChangeArrowheads="1"/>
            </p:cNvSpPr>
            <p:nvPr/>
          </p:nvSpPr>
          <p:spPr bwMode="auto">
            <a:xfrm>
              <a:off x="3512" y="3254"/>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1" name="Oval 127">
              <a:extLst>
                <a:ext uri="{FF2B5EF4-FFF2-40B4-BE49-F238E27FC236}">
                  <a16:creationId xmlns:a16="http://schemas.microsoft.com/office/drawing/2014/main" id="{A6E87450-A124-4BC6-97DC-CEBBC07E9C14}"/>
                </a:ext>
              </a:extLst>
            </p:cNvPr>
            <p:cNvSpPr>
              <a:spLocks noChangeArrowheads="1"/>
            </p:cNvSpPr>
            <p:nvPr/>
          </p:nvSpPr>
          <p:spPr bwMode="auto">
            <a:xfrm>
              <a:off x="3662" y="32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2" name="Oval 128">
              <a:extLst>
                <a:ext uri="{FF2B5EF4-FFF2-40B4-BE49-F238E27FC236}">
                  <a16:creationId xmlns:a16="http://schemas.microsoft.com/office/drawing/2014/main" id="{1317535B-917E-4B2B-AE12-4E13ADE81CEF}"/>
                </a:ext>
              </a:extLst>
            </p:cNvPr>
            <p:cNvSpPr>
              <a:spLocks noChangeArrowheads="1"/>
            </p:cNvSpPr>
            <p:nvPr/>
          </p:nvSpPr>
          <p:spPr bwMode="auto">
            <a:xfrm>
              <a:off x="3721" y="3363"/>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3" name="Oval 129">
              <a:extLst>
                <a:ext uri="{FF2B5EF4-FFF2-40B4-BE49-F238E27FC236}">
                  <a16:creationId xmlns:a16="http://schemas.microsoft.com/office/drawing/2014/main" id="{24544521-944C-4ACE-82B9-0896D1FA19C0}"/>
                </a:ext>
              </a:extLst>
            </p:cNvPr>
            <p:cNvSpPr>
              <a:spLocks noChangeArrowheads="1"/>
            </p:cNvSpPr>
            <p:nvPr/>
          </p:nvSpPr>
          <p:spPr bwMode="auto">
            <a:xfrm>
              <a:off x="3814" y="3466"/>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4" name="Oval 130">
              <a:extLst>
                <a:ext uri="{FF2B5EF4-FFF2-40B4-BE49-F238E27FC236}">
                  <a16:creationId xmlns:a16="http://schemas.microsoft.com/office/drawing/2014/main" id="{D3A168DF-7DAE-434A-8B3F-2A8BB4431138}"/>
                </a:ext>
              </a:extLst>
            </p:cNvPr>
            <p:cNvSpPr>
              <a:spLocks noChangeArrowheads="1"/>
            </p:cNvSpPr>
            <p:nvPr/>
          </p:nvSpPr>
          <p:spPr bwMode="auto">
            <a:xfrm>
              <a:off x="3636"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5" name="Oval 131">
              <a:extLst>
                <a:ext uri="{FF2B5EF4-FFF2-40B4-BE49-F238E27FC236}">
                  <a16:creationId xmlns:a16="http://schemas.microsoft.com/office/drawing/2014/main" id="{54BAC5BA-49A5-4B01-A8B2-2F5CF739A20F}"/>
                </a:ext>
              </a:extLst>
            </p:cNvPr>
            <p:cNvSpPr>
              <a:spLocks noChangeArrowheads="1"/>
            </p:cNvSpPr>
            <p:nvPr/>
          </p:nvSpPr>
          <p:spPr bwMode="auto">
            <a:xfrm>
              <a:off x="3638" y="2966"/>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6" name="Oval 132">
              <a:extLst>
                <a:ext uri="{FF2B5EF4-FFF2-40B4-BE49-F238E27FC236}">
                  <a16:creationId xmlns:a16="http://schemas.microsoft.com/office/drawing/2014/main" id="{1003B77C-C572-4EAB-BC4D-52ED57623EC4}"/>
                </a:ext>
              </a:extLst>
            </p:cNvPr>
            <p:cNvSpPr>
              <a:spLocks noChangeArrowheads="1"/>
            </p:cNvSpPr>
            <p:nvPr/>
          </p:nvSpPr>
          <p:spPr bwMode="auto">
            <a:xfrm>
              <a:off x="3785" y="3132"/>
              <a:ext cx="88" cy="8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7" name="Oval 133">
              <a:extLst>
                <a:ext uri="{FF2B5EF4-FFF2-40B4-BE49-F238E27FC236}">
                  <a16:creationId xmlns:a16="http://schemas.microsoft.com/office/drawing/2014/main" id="{798F2B59-583B-41A4-AC23-3208D7EECAC0}"/>
                </a:ext>
              </a:extLst>
            </p:cNvPr>
            <p:cNvSpPr>
              <a:spLocks noChangeArrowheads="1"/>
            </p:cNvSpPr>
            <p:nvPr/>
          </p:nvSpPr>
          <p:spPr bwMode="auto">
            <a:xfrm>
              <a:off x="3937" y="2933"/>
              <a:ext cx="91"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8" name="Oval 134">
              <a:extLst>
                <a:ext uri="{FF2B5EF4-FFF2-40B4-BE49-F238E27FC236}">
                  <a16:creationId xmlns:a16="http://schemas.microsoft.com/office/drawing/2014/main" id="{C7DFEA68-577A-42CF-8046-696ABCB880C0}"/>
                </a:ext>
              </a:extLst>
            </p:cNvPr>
            <p:cNvSpPr>
              <a:spLocks noChangeArrowheads="1"/>
            </p:cNvSpPr>
            <p:nvPr/>
          </p:nvSpPr>
          <p:spPr bwMode="auto">
            <a:xfrm>
              <a:off x="3826" y="3266"/>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9" name="Oval 135">
              <a:extLst>
                <a:ext uri="{FF2B5EF4-FFF2-40B4-BE49-F238E27FC236}">
                  <a16:creationId xmlns:a16="http://schemas.microsoft.com/office/drawing/2014/main" id="{BBB3A6CC-FA26-43FB-9F77-0A89E3B5423D}"/>
                </a:ext>
              </a:extLst>
            </p:cNvPr>
            <p:cNvSpPr>
              <a:spLocks noChangeArrowheads="1"/>
            </p:cNvSpPr>
            <p:nvPr/>
          </p:nvSpPr>
          <p:spPr bwMode="auto">
            <a:xfrm>
              <a:off x="3930" y="306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0" name="Oval 136">
              <a:extLst>
                <a:ext uri="{FF2B5EF4-FFF2-40B4-BE49-F238E27FC236}">
                  <a16:creationId xmlns:a16="http://schemas.microsoft.com/office/drawing/2014/main" id="{C28AAED1-8EED-4353-958D-71D1D79CF8C1}"/>
                </a:ext>
              </a:extLst>
            </p:cNvPr>
            <p:cNvSpPr>
              <a:spLocks noChangeArrowheads="1"/>
            </p:cNvSpPr>
            <p:nvPr/>
          </p:nvSpPr>
          <p:spPr bwMode="auto">
            <a:xfrm>
              <a:off x="3911" y="3380"/>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1" name="Oval 137">
              <a:extLst>
                <a:ext uri="{FF2B5EF4-FFF2-40B4-BE49-F238E27FC236}">
                  <a16:creationId xmlns:a16="http://schemas.microsoft.com/office/drawing/2014/main" id="{B542B905-CCDA-428D-92D4-0264844AA683}"/>
                </a:ext>
              </a:extLst>
            </p:cNvPr>
            <p:cNvSpPr>
              <a:spLocks noChangeArrowheads="1"/>
            </p:cNvSpPr>
            <p:nvPr/>
          </p:nvSpPr>
          <p:spPr bwMode="auto">
            <a:xfrm>
              <a:off x="3961" y="320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2" name="Oval 138">
              <a:extLst>
                <a:ext uri="{FF2B5EF4-FFF2-40B4-BE49-F238E27FC236}">
                  <a16:creationId xmlns:a16="http://schemas.microsoft.com/office/drawing/2014/main" id="{F84498EB-CEE0-4A89-A665-512F2A5AB871}"/>
                </a:ext>
              </a:extLst>
            </p:cNvPr>
            <p:cNvSpPr>
              <a:spLocks noChangeArrowheads="1"/>
            </p:cNvSpPr>
            <p:nvPr/>
          </p:nvSpPr>
          <p:spPr bwMode="auto">
            <a:xfrm>
              <a:off x="3783" y="2997"/>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3" name="Oval 139">
              <a:extLst>
                <a:ext uri="{FF2B5EF4-FFF2-40B4-BE49-F238E27FC236}">
                  <a16:creationId xmlns:a16="http://schemas.microsoft.com/office/drawing/2014/main" id="{E30B9BE2-231A-4B03-A852-4F600071A213}"/>
                </a:ext>
              </a:extLst>
            </p:cNvPr>
            <p:cNvSpPr>
              <a:spLocks noChangeArrowheads="1"/>
            </p:cNvSpPr>
            <p:nvPr/>
          </p:nvSpPr>
          <p:spPr bwMode="auto">
            <a:xfrm>
              <a:off x="3982" y="2806"/>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4" name="Oval 140">
              <a:extLst>
                <a:ext uri="{FF2B5EF4-FFF2-40B4-BE49-F238E27FC236}">
                  <a16:creationId xmlns:a16="http://schemas.microsoft.com/office/drawing/2014/main" id="{7312BEBF-310D-4570-8780-AD268B51622C}"/>
                </a:ext>
              </a:extLst>
            </p:cNvPr>
            <p:cNvSpPr>
              <a:spLocks noChangeArrowheads="1"/>
            </p:cNvSpPr>
            <p:nvPr/>
          </p:nvSpPr>
          <p:spPr bwMode="auto">
            <a:xfrm>
              <a:off x="3802" y="2866"/>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5" name="Oval 141">
              <a:extLst>
                <a:ext uri="{FF2B5EF4-FFF2-40B4-BE49-F238E27FC236}">
                  <a16:creationId xmlns:a16="http://schemas.microsoft.com/office/drawing/2014/main" id="{D15F9685-A667-4BBD-895F-E58A7B3909E4}"/>
                </a:ext>
              </a:extLst>
            </p:cNvPr>
            <p:cNvSpPr>
              <a:spLocks noChangeArrowheads="1"/>
            </p:cNvSpPr>
            <p:nvPr/>
          </p:nvSpPr>
          <p:spPr bwMode="auto">
            <a:xfrm>
              <a:off x="4054" y="269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6" name="Freeform 142">
              <a:extLst>
                <a:ext uri="{FF2B5EF4-FFF2-40B4-BE49-F238E27FC236}">
                  <a16:creationId xmlns:a16="http://schemas.microsoft.com/office/drawing/2014/main" id="{060BECFF-B59A-4526-AA33-ABBA3AF06F0F}"/>
                </a:ext>
              </a:extLst>
            </p:cNvPr>
            <p:cNvSpPr>
              <a:spLocks noEditPoints="1"/>
            </p:cNvSpPr>
            <p:nvPr/>
          </p:nvSpPr>
          <p:spPr bwMode="auto">
            <a:xfrm>
              <a:off x="5516" y="2721"/>
              <a:ext cx="3638" cy="964"/>
            </a:xfrm>
            <a:custGeom>
              <a:avLst/>
              <a:gdLst>
                <a:gd name="T0" fmla="*/ 285 w 1533"/>
                <a:gd name="T1" fmla="*/ 137 h 405"/>
                <a:gd name="T2" fmla="*/ 352 w 1533"/>
                <a:gd name="T3" fmla="*/ 379 h 405"/>
                <a:gd name="T4" fmla="*/ 392 w 1533"/>
                <a:gd name="T5" fmla="*/ 379 h 405"/>
                <a:gd name="T6" fmla="*/ 285 w 1533"/>
                <a:gd name="T7" fmla="*/ 101 h 405"/>
                <a:gd name="T8" fmla="*/ 120 w 1533"/>
                <a:gd name="T9" fmla="*/ 101 h 405"/>
                <a:gd name="T10" fmla="*/ 41 w 1533"/>
                <a:gd name="T11" fmla="*/ 141 h 405"/>
                <a:gd name="T12" fmla="*/ 20 w 1533"/>
                <a:gd name="T13" fmla="*/ 101 h 405"/>
                <a:gd name="T14" fmla="*/ 0 w 1533"/>
                <a:gd name="T15" fmla="*/ 379 h 405"/>
                <a:gd name="T16" fmla="*/ 41 w 1533"/>
                <a:gd name="T17" fmla="*/ 379 h 405"/>
                <a:gd name="T18" fmla="*/ 109 w 1533"/>
                <a:gd name="T19" fmla="*/ 137 h 405"/>
                <a:gd name="T20" fmla="*/ 176 w 1533"/>
                <a:gd name="T21" fmla="*/ 379 h 405"/>
                <a:gd name="T22" fmla="*/ 216 w 1533"/>
                <a:gd name="T23" fmla="*/ 379 h 405"/>
                <a:gd name="T24" fmla="*/ 679 w 1533"/>
                <a:gd name="T25" fmla="*/ 271 h 405"/>
                <a:gd name="T26" fmla="*/ 579 w 1533"/>
                <a:gd name="T27" fmla="*/ 101 h 405"/>
                <a:gd name="T28" fmla="*/ 586 w 1533"/>
                <a:gd name="T29" fmla="*/ 405 h 405"/>
                <a:gd name="T30" fmla="*/ 683 w 1533"/>
                <a:gd name="T31" fmla="*/ 325 h 405"/>
                <a:gd name="T32" fmla="*/ 494 w 1533"/>
                <a:gd name="T33" fmla="*/ 271 h 405"/>
                <a:gd name="T34" fmla="*/ 494 w 1533"/>
                <a:gd name="T35" fmla="*/ 237 h 405"/>
                <a:gd name="T36" fmla="*/ 662 w 1533"/>
                <a:gd name="T37" fmla="*/ 237 h 405"/>
                <a:gd name="T38" fmla="*/ 797 w 1533"/>
                <a:gd name="T39" fmla="*/ 234 h 405"/>
                <a:gd name="T40" fmla="*/ 890 w 1533"/>
                <a:gd name="T41" fmla="*/ 122 h 405"/>
                <a:gd name="T42" fmla="*/ 798 w 1533"/>
                <a:gd name="T43" fmla="*/ 154 h 405"/>
                <a:gd name="T44" fmla="*/ 797 w 1533"/>
                <a:gd name="T45" fmla="*/ 126 h 405"/>
                <a:gd name="T46" fmla="*/ 756 w 1533"/>
                <a:gd name="T47" fmla="*/ 126 h 405"/>
                <a:gd name="T48" fmla="*/ 777 w 1533"/>
                <a:gd name="T49" fmla="*/ 405 h 405"/>
                <a:gd name="T50" fmla="*/ 797 w 1533"/>
                <a:gd name="T51" fmla="*/ 234 h 405"/>
                <a:gd name="T52" fmla="*/ 961 w 1533"/>
                <a:gd name="T53" fmla="*/ 249 h 405"/>
                <a:gd name="T54" fmla="*/ 1102 w 1533"/>
                <a:gd name="T55" fmla="*/ 154 h 405"/>
                <a:gd name="T56" fmla="*/ 1051 w 1533"/>
                <a:gd name="T57" fmla="*/ 101 h 405"/>
                <a:gd name="T58" fmla="*/ 1046 w 1533"/>
                <a:gd name="T59" fmla="*/ 405 h 405"/>
                <a:gd name="T60" fmla="*/ 1106 w 1533"/>
                <a:gd name="T61" fmla="*/ 352 h 405"/>
                <a:gd name="T62" fmla="*/ 1221 w 1533"/>
                <a:gd name="T63" fmla="*/ 126 h 405"/>
                <a:gd name="T64" fmla="*/ 1181 w 1533"/>
                <a:gd name="T65" fmla="*/ 126 h 405"/>
                <a:gd name="T66" fmla="*/ 1201 w 1533"/>
                <a:gd name="T67" fmla="*/ 405 h 405"/>
                <a:gd name="T68" fmla="*/ 1221 w 1533"/>
                <a:gd name="T69" fmla="*/ 126 h 405"/>
                <a:gd name="T70" fmla="*/ 1201 w 1533"/>
                <a:gd name="T71" fmla="*/ 55 h 405"/>
                <a:gd name="T72" fmla="*/ 1201 w 1533"/>
                <a:gd name="T73" fmla="*/ 0 h 405"/>
                <a:gd name="T74" fmla="*/ 1492 w 1533"/>
                <a:gd name="T75" fmla="*/ 145 h 405"/>
                <a:gd name="T76" fmla="*/ 1407 w 1533"/>
                <a:gd name="T77" fmla="*/ 101 h 405"/>
                <a:gd name="T78" fmla="*/ 1408 w 1533"/>
                <a:gd name="T79" fmla="*/ 405 h 405"/>
                <a:gd name="T80" fmla="*/ 1492 w 1533"/>
                <a:gd name="T81" fmla="*/ 361 h 405"/>
                <a:gd name="T82" fmla="*/ 1512 w 1533"/>
                <a:gd name="T83" fmla="*/ 405 h 405"/>
                <a:gd name="T84" fmla="*/ 1533 w 1533"/>
                <a:gd name="T85" fmla="*/ 126 h 405"/>
                <a:gd name="T86" fmla="*/ 1492 w 1533"/>
                <a:gd name="T87" fmla="*/ 126 h 405"/>
                <a:gd name="T88" fmla="*/ 1324 w 1533"/>
                <a:gd name="T89" fmla="*/ 253 h 405"/>
                <a:gd name="T90" fmla="*/ 1492 w 1533"/>
                <a:gd name="T91" fmla="*/ 253 h 405"/>
                <a:gd name="T92" fmla="*/ 1324 w 1533"/>
                <a:gd name="T93" fmla="*/ 25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3" h="405">
                  <a:moveTo>
                    <a:pt x="216" y="215"/>
                  </a:moveTo>
                  <a:cubicBezTo>
                    <a:pt x="216" y="164"/>
                    <a:pt x="252" y="137"/>
                    <a:pt x="285" y="137"/>
                  </a:cubicBezTo>
                  <a:cubicBezTo>
                    <a:pt x="316" y="137"/>
                    <a:pt x="352" y="150"/>
                    <a:pt x="352" y="215"/>
                  </a:cubicBezTo>
                  <a:cubicBezTo>
                    <a:pt x="352" y="379"/>
                    <a:pt x="352" y="379"/>
                    <a:pt x="352" y="379"/>
                  </a:cubicBezTo>
                  <a:cubicBezTo>
                    <a:pt x="352" y="396"/>
                    <a:pt x="359" y="405"/>
                    <a:pt x="372" y="405"/>
                  </a:cubicBezTo>
                  <a:cubicBezTo>
                    <a:pt x="385" y="405"/>
                    <a:pt x="392" y="396"/>
                    <a:pt x="392" y="379"/>
                  </a:cubicBezTo>
                  <a:cubicBezTo>
                    <a:pt x="392" y="207"/>
                    <a:pt x="392" y="207"/>
                    <a:pt x="392" y="207"/>
                  </a:cubicBezTo>
                  <a:cubicBezTo>
                    <a:pt x="392" y="136"/>
                    <a:pt x="338" y="101"/>
                    <a:pt x="285" y="101"/>
                  </a:cubicBezTo>
                  <a:cubicBezTo>
                    <a:pt x="253" y="101"/>
                    <a:pt x="218" y="118"/>
                    <a:pt x="198" y="153"/>
                  </a:cubicBezTo>
                  <a:cubicBezTo>
                    <a:pt x="184" y="120"/>
                    <a:pt x="154" y="101"/>
                    <a:pt x="120" y="101"/>
                  </a:cubicBezTo>
                  <a:cubicBezTo>
                    <a:pt x="81" y="101"/>
                    <a:pt x="57" y="119"/>
                    <a:pt x="42" y="141"/>
                  </a:cubicBezTo>
                  <a:cubicBezTo>
                    <a:pt x="41" y="141"/>
                    <a:pt x="41" y="141"/>
                    <a:pt x="41" y="141"/>
                  </a:cubicBezTo>
                  <a:cubicBezTo>
                    <a:pt x="41" y="126"/>
                    <a:pt x="41" y="126"/>
                    <a:pt x="41" y="126"/>
                  </a:cubicBezTo>
                  <a:cubicBezTo>
                    <a:pt x="41" y="109"/>
                    <a:pt x="33" y="101"/>
                    <a:pt x="20" y="101"/>
                  </a:cubicBezTo>
                  <a:cubicBezTo>
                    <a:pt x="8" y="101"/>
                    <a:pt x="0" y="109"/>
                    <a:pt x="0" y="126"/>
                  </a:cubicBezTo>
                  <a:cubicBezTo>
                    <a:pt x="0" y="379"/>
                    <a:pt x="0" y="379"/>
                    <a:pt x="0" y="379"/>
                  </a:cubicBezTo>
                  <a:cubicBezTo>
                    <a:pt x="0" y="396"/>
                    <a:pt x="8" y="405"/>
                    <a:pt x="20" y="405"/>
                  </a:cubicBezTo>
                  <a:cubicBezTo>
                    <a:pt x="33" y="405"/>
                    <a:pt x="41" y="396"/>
                    <a:pt x="41" y="379"/>
                  </a:cubicBezTo>
                  <a:cubicBezTo>
                    <a:pt x="41" y="215"/>
                    <a:pt x="41" y="215"/>
                    <a:pt x="41" y="215"/>
                  </a:cubicBezTo>
                  <a:cubicBezTo>
                    <a:pt x="41" y="164"/>
                    <a:pt x="76" y="137"/>
                    <a:pt x="109" y="137"/>
                  </a:cubicBezTo>
                  <a:cubicBezTo>
                    <a:pt x="140" y="137"/>
                    <a:pt x="176" y="150"/>
                    <a:pt x="176" y="215"/>
                  </a:cubicBezTo>
                  <a:cubicBezTo>
                    <a:pt x="176" y="379"/>
                    <a:pt x="176" y="379"/>
                    <a:pt x="176" y="379"/>
                  </a:cubicBezTo>
                  <a:cubicBezTo>
                    <a:pt x="176" y="396"/>
                    <a:pt x="183" y="405"/>
                    <a:pt x="196" y="405"/>
                  </a:cubicBezTo>
                  <a:cubicBezTo>
                    <a:pt x="209" y="405"/>
                    <a:pt x="216" y="396"/>
                    <a:pt x="216" y="379"/>
                  </a:cubicBezTo>
                  <a:lnTo>
                    <a:pt x="216" y="215"/>
                  </a:lnTo>
                  <a:close/>
                  <a:moveTo>
                    <a:pt x="679" y="271"/>
                  </a:moveTo>
                  <a:cubicBezTo>
                    <a:pt x="703" y="271"/>
                    <a:pt x="706" y="257"/>
                    <a:pt x="706" y="246"/>
                  </a:cubicBezTo>
                  <a:cubicBezTo>
                    <a:pt x="706" y="171"/>
                    <a:pt x="663" y="101"/>
                    <a:pt x="579" y="101"/>
                  </a:cubicBezTo>
                  <a:cubicBezTo>
                    <a:pt x="495" y="101"/>
                    <a:pt x="451" y="178"/>
                    <a:pt x="451" y="253"/>
                  </a:cubicBezTo>
                  <a:cubicBezTo>
                    <a:pt x="451" y="328"/>
                    <a:pt x="491" y="405"/>
                    <a:pt x="586" y="405"/>
                  </a:cubicBezTo>
                  <a:cubicBezTo>
                    <a:pt x="655" y="405"/>
                    <a:pt x="702" y="363"/>
                    <a:pt x="702" y="345"/>
                  </a:cubicBezTo>
                  <a:cubicBezTo>
                    <a:pt x="702" y="329"/>
                    <a:pt x="694" y="325"/>
                    <a:pt x="683" y="325"/>
                  </a:cubicBezTo>
                  <a:cubicBezTo>
                    <a:pt x="664" y="325"/>
                    <a:pt x="647" y="371"/>
                    <a:pt x="583" y="371"/>
                  </a:cubicBezTo>
                  <a:cubicBezTo>
                    <a:pt x="531" y="371"/>
                    <a:pt x="496" y="323"/>
                    <a:pt x="494" y="271"/>
                  </a:cubicBezTo>
                  <a:lnTo>
                    <a:pt x="679" y="271"/>
                  </a:lnTo>
                  <a:close/>
                  <a:moveTo>
                    <a:pt x="494" y="237"/>
                  </a:moveTo>
                  <a:cubicBezTo>
                    <a:pt x="496" y="187"/>
                    <a:pt x="524" y="134"/>
                    <a:pt x="578" y="134"/>
                  </a:cubicBezTo>
                  <a:cubicBezTo>
                    <a:pt x="633" y="134"/>
                    <a:pt x="661" y="187"/>
                    <a:pt x="662" y="237"/>
                  </a:cubicBezTo>
                  <a:lnTo>
                    <a:pt x="494" y="237"/>
                  </a:lnTo>
                  <a:close/>
                  <a:moveTo>
                    <a:pt x="797" y="234"/>
                  </a:moveTo>
                  <a:cubicBezTo>
                    <a:pt x="797" y="168"/>
                    <a:pt x="840" y="149"/>
                    <a:pt x="863" y="144"/>
                  </a:cubicBezTo>
                  <a:cubicBezTo>
                    <a:pt x="882" y="140"/>
                    <a:pt x="890" y="134"/>
                    <a:pt x="890" y="122"/>
                  </a:cubicBezTo>
                  <a:cubicBezTo>
                    <a:pt x="890" y="111"/>
                    <a:pt x="882" y="101"/>
                    <a:pt x="863" y="101"/>
                  </a:cubicBezTo>
                  <a:cubicBezTo>
                    <a:pt x="838" y="101"/>
                    <a:pt x="812" y="121"/>
                    <a:pt x="798" y="154"/>
                  </a:cubicBezTo>
                  <a:cubicBezTo>
                    <a:pt x="797" y="154"/>
                    <a:pt x="797" y="154"/>
                    <a:pt x="797" y="154"/>
                  </a:cubicBezTo>
                  <a:cubicBezTo>
                    <a:pt x="797" y="126"/>
                    <a:pt x="797" y="126"/>
                    <a:pt x="797" y="126"/>
                  </a:cubicBezTo>
                  <a:cubicBezTo>
                    <a:pt x="797" y="109"/>
                    <a:pt x="789" y="101"/>
                    <a:pt x="777" y="101"/>
                  </a:cubicBezTo>
                  <a:cubicBezTo>
                    <a:pt x="764" y="101"/>
                    <a:pt x="756" y="109"/>
                    <a:pt x="756" y="126"/>
                  </a:cubicBezTo>
                  <a:cubicBezTo>
                    <a:pt x="756" y="379"/>
                    <a:pt x="756" y="379"/>
                    <a:pt x="756" y="379"/>
                  </a:cubicBezTo>
                  <a:cubicBezTo>
                    <a:pt x="756" y="396"/>
                    <a:pt x="764" y="405"/>
                    <a:pt x="777" y="405"/>
                  </a:cubicBezTo>
                  <a:cubicBezTo>
                    <a:pt x="789" y="405"/>
                    <a:pt x="797" y="396"/>
                    <a:pt x="797" y="379"/>
                  </a:cubicBezTo>
                  <a:lnTo>
                    <a:pt x="797" y="234"/>
                  </a:lnTo>
                  <a:close/>
                  <a:moveTo>
                    <a:pt x="1046" y="368"/>
                  </a:moveTo>
                  <a:cubicBezTo>
                    <a:pt x="993" y="368"/>
                    <a:pt x="961" y="312"/>
                    <a:pt x="961" y="249"/>
                  </a:cubicBezTo>
                  <a:cubicBezTo>
                    <a:pt x="961" y="202"/>
                    <a:pt x="989" y="137"/>
                    <a:pt x="1046" y="137"/>
                  </a:cubicBezTo>
                  <a:cubicBezTo>
                    <a:pt x="1082" y="137"/>
                    <a:pt x="1092" y="154"/>
                    <a:pt x="1102" y="154"/>
                  </a:cubicBezTo>
                  <a:cubicBezTo>
                    <a:pt x="1118" y="154"/>
                    <a:pt x="1125" y="145"/>
                    <a:pt x="1125" y="132"/>
                  </a:cubicBezTo>
                  <a:cubicBezTo>
                    <a:pt x="1125" y="115"/>
                    <a:pt x="1089" y="101"/>
                    <a:pt x="1051" y="101"/>
                  </a:cubicBezTo>
                  <a:cubicBezTo>
                    <a:pt x="966" y="101"/>
                    <a:pt x="918" y="178"/>
                    <a:pt x="918" y="253"/>
                  </a:cubicBezTo>
                  <a:cubicBezTo>
                    <a:pt x="918" y="328"/>
                    <a:pt x="962" y="405"/>
                    <a:pt x="1046" y="405"/>
                  </a:cubicBezTo>
                  <a:cubicBezTo>
                    <a:pt x="1085" y="405"/>
                    <a:pt x="1123" y="393"/>
                    <a:pt x="1123" y="369"/>
                  </a:cubicBezTo>
                  <a:cubicBezTo>
                    <a:pt x="1123" y="359"/>
                    <a:pt x="1113" y="352"/>
                    <a:pt x="1106" y="352"/>
                  </a:cubicBezTo>
                  <a:cubicBezTo>
                    <a:pt x="1095" y="352"/>
                    <a:pt x="1082" y="368"/>
                    <a:pt x="1046" y="368"/>
                  </a:cubicBezTo>
                  <a:moveTo>
                    <a:pt x="1221" y="126"/>
                  </a:moveTo>
                  <a:cubicBezTo>
                    <a:pt x="1221" y="109"/>
                    <a:pt x="1214" y="101"/>
                    <a:pt x="1201" y="101"/>
                  </a:cubicBezTo>
                  <a:cubicBezTo>
                    <a:pt x="1188" y="101"/>
                    <a:pt x="1181" y="109"/>
                    <a:pt x="1181" y="126"/>
                  </a:cubicBezTo>
                  <a:cubicBezTo>
                    <a:pt x="1181" y="379"/>
                    <a:pt x="1181" y="379"/>
                    <a:pt x="1181" y="379"/>
                  </a:cubicBezTo>
                  <a:cubicBezTo>
                    <a:pt x="1181" y="396"/>
                    <a:pt x="1188" y="405"/>
                    <a:pt x="1201" y="405"/>
                  </a:cubicBezTo>
                  <a:cubicBezTo>
                    <a:pt x="1214" y="405"/>
                    <a:pt x="1221" y="396"/>
                    <a:pt x="1221" y="379"/>
                  </a:cubicBezTo>
                  <a:lnTo>
                    <a:pt x="1221" y="126"/>
                  </a:lnTo>
                  <a:close/>
                  <a:moveTo>
                    <a:pt x="1174" y="27"/>
                  </a:moveTo>
                  <a:cubicBezTo>
                    <a:pt x="1174" y="42"/>
                    <a:pt x="1186" y="55"/>
                    <a:pt x="1201" y="55"/>
                  </a:cubicBezTo>
                  <a:cubicBezTo>
                    <a:pt x="1216" y="55"/>
                    <a:pt x="1229" y="42"/>
                    <a:pt x="1229" y="27"/>
                  </a:cubicBezTo>
                  <a:cubicBezTo>
                    <a:pt x="1229" y="12"/>
                    <a:pt x="1216" y="0"/>
                    <a:pt x="1201" y="0"/>
                  </a:cubicBezTo>
                  <a:cubicBezTo>
                    <a:pt x="1186" y="0"/>
                    <a:pt x="1174" y="12"/>
                    <a:pt x="1174" y="27"/>
                  </a:cubicBezTo>
                  <a:moveTo>
                    <a:pt x="1492" y="145"/>
                  </a:moveTo>
                  <a:cubicBezTo>
                    <a:pt x="1491" y="145"/>
                    <a:pt x="1491" y="145"/>
                    <a:pt x="1491" y="145"/>
                  </a:cubicBezTo>
                  <a:cubicBezTo>
                    <a:pt x="1468" y="115"/>
                    <a:pt x="1442" y="101"/>
                    <a:pt x="1407" y="101"/>
                  </a:cubicBezTo>
                  <a:cubicBezTo>
                    <a:pt x="1321" y="101"/>
                    <a:pt x="1280" y="178"/>
                    <a:pt x="1280" y="253"/>
                  </a:cubicBezTo>
                  <a:cubicBezTo>
                    <a:pt x="1280" y="337"/>
                    <a:pt x="1323" y="405"/>
                    <a:pt x="1408" y="405"/>
                  </a:cubicBezTo>
                  <a:cubicBezTo>
                    <a:pt x="1443" y="405"/>
                    <a:pt x="1473" y="390"/>
                    <a:pt x="1491" y="361"/>
                  </a:cubicBezTo>
                  <a:cubicBezTo>
                    <a:pt x="1492" y="361"/>
                    <a:pt x="1492" y="361"/>
                    <a:pt x="1492" y="361"/>
                  </a:cubicBezTo>
                  <a:cubicBezTo>
                    <a:pt x="1492" y="379"/>
                    <a:pt x="1492" y="379"/>
                    <a:pt x="1492" y="379"/>
                  </a:cubicBezTo>
                  <a:cubicBezTo>
                    <a:pt x="1492" y="396"/>
                    <a:pt x="1500" y="405"/>
                    <a:pt x="1512" y="405"/>
                  </a:cubicBezTo>
                  <a:cubicBezTo>
                    <a:pt x="1525" y="405"/>
                    <a:pt x="1533" y="396"/>
                    <a:pt x="1533" y="379"/>
                  </a:cubicBezTo>
                  <a:cubicBezTo>
                    <a:pt x="1533" y="126"/>
                    <a:pt x="1533" y="126"/>
                    <a:pt x="1533" y="126"/>
                  </a:cubicBezTo>
                  <a:cubicBezTo>
                    <a:pt x="1533" y="109"/>
                    <a:pt x="1525" y="101"/>
                    <a:pt x="1512" y="101"/>
                  </a:cubicBezTo>
                  <a:cubicBezTo>
                    <a:pt x="1500" y="101"/>
                    <a:pt x="1492" y="109"/>
                    <a:pt x="1492" y="126"/>
                  </a:cubicBezTo>
                  <a:lnTo>
                    <a:pt x="1492" y="145"/>
                  </a:lnTo>
                  <a:close/>
                  <a:moveTo>
                    <a:pt x="1324" y="253"/>
                  </a:moveTo>
                  <a:cubicBezTo>
                    <a:pt x="1324" y="198"/>
                    <a:pt x="1347" y="134"/>
                    <a:pt x="1408" y="134"/>
                  </a:cubicBezTo>
                  <a:cubicBezTo>
                    <a:pt x="1471" y="134"/>
                    <a:pt x="1492" y="198"/>
                    <a:pt x="1492" y="253"/>
                  </a:cubicBezTo>
                  <a:cubicBezTo>
                    <a:pt x="1492" y="307"/>
                    <a:pt x="1471" y="371"/>
                    <a:pt x="1408" y="371"/>
                  </a:cubicBezTo>
                  <a:cubicBezTo>
                    <a:pt x="1346" y="371"/>
                    <a:pt x="1324" y="307"/>
                    <a:pt x="1324" y="2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7" name="Freeform 143">
              <a:extLst>
                <a:ext uri="{FF2B5EF4-FFF2-40B4-BE49-F238E27FC236}">
                  <a16:creationId xmlns:a16="http://schemas.microsoft.com/office/drawing/2014/main" id="{4F1AC8E4-22A4-457D-973E-E9EED9538486}"/>
                </a:ext>
              </a:extLst>
            </p:cNvPr>
            <p:cNvSpPr>
              <a:spLocks noEditPoints="1"/>
            </p:cNvSpPr>
            <p:nvPr/>
          </p:nvSpPr>
          <p:spPr bwMode="auto">
            <a:xfrm>
              <a:off x="5480" y="3870"/>
              <a:ext cx="3698" cy="419"/>
            </a:xfrm>
            <a:custGeom>
              <a:avLst/>
              <a:gdLst>
                <a:gd name="T0" fmla="*/ 44 w 1558"/>
                <a:gd name="T1" fmla="*/ 136 h 176"/>
                <a:gd name="T2" fmla="*/ 87 w 1558"/>
                <a:gd name="T3" fmla="*/ 127 h 176"/>
                <a:gd name="T4" fmla="*/ 15 w 1558"/>
                <a:gd name="T5" fmla="*/ 83 h 176"/>
                <a:gd name="T6" fmla="*/ 140 w 1558"/>
                <a:gd name="T7" fmla="*/ 31 h 176"/>
                <a:gd name="T8" fmla="*/ 142 w 1558"/>
                <a:gd name="T9" fmla="*/ 124 h 176"/>
                <a:gd name="T10" fmla="*/ 154 w 1558"/>
                <a:gd name="T11" fmla="*/ 78 h 176"/>
                <a:gd name="T12" fmla="*/ 177 w 1558"/>
                <a:gd name="T13" fmla="*/ 47 h 176"/>
                <a:gd name="T14" fmla="*/ 236 w 1558"/>
                <a:gd name="T15" fmla="*/ 91 h 176"/>
                <a:gd name="T16" fmla="*/ 227 w 1558"/>
                <a:gd name="T17" fmla="*/ 136 h 176"/>
                <a:gd name="T18" fmla="*/ 229 w 1558"/>
                <a:gd name="T19" fmla="*/ 43 h 176"/>
                <a:gd name="T20" fmla="*/ 366 w 1558"/>
                <a:gd name="T21" fmla="*/ 81 h 176"/>
                <a:gd name="T22" fmla="*/ 358 w 1558"/>
                <a:gd name="T23" fmla="*/ 108 h 176"/>
                <a:gd name="T24" fmla="*/ 322 w 1558"/>
                <a:gd name="T25" fmla="*/ 43 h 176"/>
                <a:gd name="T26" fmla="*/ 416 w 1558"/>
                <a:gd name="T27" fmla="*/ 38 h 176"/>
                <a:gd name="T28" fmla="*/ 387 w 1558"/>
                <a:gd name="T29" fmla="*/ 10 h 176"/>
                <a:gd name="T30" fmla="*/ 387 w 1558"/>
                <a:gd name="T31" fmla="*/ 44 h 176"/>
                <a:gd name="T32" fmla="*/ 551 w 1558"/>
                <a:gd name="T33" fmla="*/ 70 h 176"/>
                <a:gd name="T34" fmla="*/ 611 w 1558"/>
                <a:gd name="T35" fmla="*/ 127 h 176"/>
                <a:gd name="T36" fmla="*/ 491 w 1558"/>
                <a:gd name="T37" fmla="*/ 45 h 176"/>
                <a:gd name="T38" fmla="*/ 476 w 1558"/>
                <a:gd name="T39" fmla="*/ 127 h 176"/>
                <a:gd name="T40" fmla="*/ 537 w 1558"/>
                <a:gd name="T41" fmla="*/ 70 h 176"/>
                <a:gd name="T42" fmla="*/ 705 w 1558"/>
                <a:gd name="T43" fmla="*/ 46 h 176"/>
                <a:gd name="T44" fmla="*/ 704 w 1558"/>
                <a:gd name="T45" fmla="*/ 121 h 176"/>
                <a:gd name="T46" fmla="*/ 718 w 1558"/>
                <a:gd name="T47" fmla="*/ 40 h 176"/>
                <a:gd name="T48" fmla="*/ 676 w 1558"/>
                <a:gd name="T49" fmla="*/ 43 h 176"/>
                <a:gd name="T50" fmla="*/ 783 w 1558"/>
                <a:gd name="T51" fmla="*/ 44 h 176"/>
                <a:gd name="T52" fmla="*/ 822 w 1558"/>
                <a:gd name="T53" fmla="*/ 68 h 176"/>
                <a:gd name="T54" fmla="*/ 751 w 1558"/>
                <a:gd name="T55" fmla="*/ 31 h 176"/>
                <a:gd name="T56" fmla="*/ 758 w 1558"/>
                <a:gd name="T57" fmla="*/ 70 h 176"/>
                <a:gd name="T58" fmla="*/ 886 w 1558"/>
                <a:gd name="T59" fmla="*/ 136 h 176"/>
                <a:gd name="T60" fmla="*/ 929 w 1558"/>
                <a:gd name="T61" fmla="*/ 127 h 176"/>
                <a:gd name="T62" fmla="*/ 857 w 1558"/>
                <a:gd name="T63" fmla="*/ 83 h 176"/>
                <a:gd name="T64" fmla="*/ 1022 w 1558"/>
                <a:gd name="T65" fmla="*/ 46 h 176"/>
                <a:gd name="T66" fmla="*/ 1022 w 1558"/>
                <a:gd name="T67" fmla="*/ 120 h 176"/>
                <a:gd name="T68" fmla="*/ 952 w 1558"/>
                <a:gd name="T69" fmla="*/ 158 h 176"/>
                <a:gd name="T70" fmla="*/ 1022 w 1558"/>
                <a:gd name="T71" fmla="*/ 40 h 176"/>
                <a:gd name="T72" fmla="*/ 1023 w 1558"/>
                <a:gd name="T73" fmla="*/ 93 h 176"/>
                <a:gd name="T74" fmla="*/ 1101 w 1558"/>
                <a:gd name="T75" fmla="*/ 31 h 176"/>
                <a:gd name="T76" fmla="*/ 1102 w 1558"/>
                <a:gd name="T77" fmla="*/ 124 h 176"/>
                <a:gd name="T78" fmla="*/ 1129 w 1558"/>
                <a:gd name="T79" fmla="*/ 78 h 176"/>
                <a:gd name="T80" fmla="*/ 1283 w 1558"/>
                <a:gd name="T81" fmla="*/ 127 h 176"/>
                <a:gd name="T82" fmla="*/ 1230 w 1558"/>
                <a:gd name="T83" fmla="*/ 49 h 176"/>
                <a:gd name="T84" fmla="*/ 1169 w 1558"/>
                <a:gd name="T85" fmla="*/ 31 h 176"/>
                <a:gd name="T86" fmla="*/ 1176 w 1558"/>
                <a:gd name="T87" fmla="*/ 70 h 176"/>
                <a:gd name="T88" fmla="*/ 1236 w 1558"/>
                <a:gd name="T89" fmla="*/ 127 h 176"/>
                <a:gd name="T90" fmla="*/ 1317 w 1558"/>
                <a:gd name="T91" fmla="*/ 83 h 176"/>
                <a:gd name="T92" fmla="*/ 1332 w 1558"/>
                <a:gd name="T93" fmla="*/ 90 h 176"/>
                <a:gd name="T94" fmla="*/ 1332 w 1558"/>
                <a:gd name="T95" fmla="*/ 78 h 176"/>
                <a:gd name="T96" fmla="*/ 1493 w 1558"/>
                <a:gd name="T97" fmla="*/ 136 h 176"/>
                <a:gd name="T98" fmla="*/ 1436 w 1558"/>
                <a:gd name="T99" fmla="*/ 45 h 176"/>
                <a:gd name="T100" fmla="*/ 1429 w 1558"/>
                <a:gd name="T101" fmla="*/ 136 h 176"/>
                <a:gd name="T102" fmla="*/ 1558 w 1558"/>
                <a:gd name="T103" fmla="*/ 38 h 176"/>
                <a:gd name="T104" fmla="*/ 1529 w 1558"/>
                <a:gd name="T105" fmla="*/ 10 h 176"/>
                <a:gd name="T106" fmla="*/ 1529 w 1558"/>
                <a:gd name="T107"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58" h="176">
                  <a:moveTo>
                    <a:pt x="73" y="46"/>
                  </a:moveTo>
                  <a:cubicBezTo>
                    <a:pt x="73" y="46"/>
                    <a:pt x="73" y="46"/>
                    <a:pt x="73" y="46"/>
                  </a:cubicBezTo>
                  <a:cubicBezTo>
                    <a:pt x="65" y="36"/>
                    <a:pt x="56" y="31"/>
                    <a:pt x="44" y="31"/>
                  </a:cubicBezTo>
                  <a:cubicBezTo>
                    <a:pt x="14" y="31"/>
                    <a:pt x="0" y="58"/>
                    <a:pt x="0" y="83"/>
                  </a:cubicBezTo>
                  <a:cubicBezTo>
                    <a:pt x="0" y="112"/>
                    <a:pt x="15" y="136"/>
                    <a:pt x="44" y="136"/>
                  </a:cubicBezTo>
                  <a:cubicBezTo>
                    <a:pt x="56" y="136"/>
                    <a:pt x="66" y="131"/>
                    <a:pt x="73" y="121"/>
                  </a:cubicBezTo>
                  <a:cubicBezTo>
                    <a:pt x="73" y="121"/>
                    <a:pt x="73" y="121"/>
                    <a:pt x="73" y="121"/>
                  </a:cubicBezTo>
                  <a:cubicBezTo>
                    <a:pt x="73" y="127"/>
                    <a:pt x="73" y="127"/>
                    <a:pt x="73" y="127"/>
                  </a:cubicBezTo>
                  <a:cubicBezTo>
                    <a:pt x="73" y="133"/>
                    <a:pt x="76" y="136"/>
                    <a:pt x="80" y="136"/>
                  </a:cubicBezTo>
                  <a:cubicBezTo>
                    <a:pt x="84" y="136"/>
                    <a:pt x="87" y="133"/>
                    <a:pt x="87" y="127"/>
                  </a:cubicBezTo>
                  <a:cubicBezTo>
                    <a:pt x="87" y="40"/>
                    <a:pt x="87" y="40"/>
                    <a:pt x="87" y="40"/>
                  </a:cubicBezTo>
                  <a:cubicBezTo>
                    <a:pt x="87" y="34"/>
                    <a:pt x="84" y="31"/>
                    <a:pt x="80" y="31"/>
                  </a:cubicBezTo>
                  <a:cubicBezTo>
                    <a:pt x="76" y="31"/>
                    <a:pt x="73" y="34"/>
                    <a:pt x="73" y="40"/>
                  </a:cubicBezTo>
                  <a:lnTo>
                    <a:pt x="73" y="46"/>
                  </a:lnTo>
                  <a:close/>
                  <a:moveTo>
                    <a:pt x="15" y="83"/>
                  </a:moveTo>
                  <a:cubicBezTo>
                    <a:pt x="15" y="65"/>
                    <a:pt x="23" y="43"/>
                    <a:pt x="44" y="43"/>
                  </a:cubicBezTo>
                  <a:cubicBezTo>
                    <a:pt x="66" y="43"/>
                    <a:pt x="73" y="65"/>
                    <a:pt x="73" y="83"/>
                  </a:cubicBezTo>
                  <a:cubicBezTo>
                    <a:pt x="73" y="102"/>
                    <a:pt x="66" y="124"/>
                    <a:pt x="44" y="124"/>
                  </a:cubicBezTo>
                  <a:cubicBezTo>
                    <a:pt x="23" y="124"/>
                    <a:pt x="15" y="102"/>
                    <a:pt x="15" y="83"/>
                  </a:cubicBezTo>
                  <a:moveTo>
                    <a:pt x="140" y="31"/>
                  </a:moveTo>
                  <a:cubicBezTo>
                    <a:pt x="125" y="31"/>
                    <a:pt x="108" y="41"/>
                    <a:pt x="108" y="58"/>
                  </a:cubicBezTo>
                  <a:cubicBezTo>
                    <a:pt x="108" y="71"/>
                    <a:pt x="116" y="77"/>
                    <a:pt x="126" y="81"/>
                  </a:cubicBezTo>
                  <a:cubicBezTo>
                    <a:pt x="150" y="91"/>
                    <a:pt x="150" y="91"/>
                    <a:pt x="150" y="91"/>
                  </a:cubicBezTo>
                  <a:cubicBezTo>
                    <a:pt x="158" y="94"/>
                    <a:pt x="164" y="98"/>
                    <a:pt x="164" y="107"/>
                  </a:cubicBezTo>
                  <a:cubicBezTo>
                    <a:pt x="164" y="116"/>
                    <a:pt x="155" y="124"/>
                    <a:pt x="142" y="124"/>
                  </a:cubicBezTo>
                  <a:cubicBezTo>
                    <a:pt x="124" y="124"/>
                    <a:pt x="118" y="110"/>
                    <a:pt x="111" y="110"/>
                  </a:cubicBezTo>
                  <a:cubicBezTo>
                    <a:pt x="108" y="110"/>
                    <a:pt x="105" y="114"/>
                    <a:pt x="105" y="116"/>
                  </a:cubicBezTo>
                  <a:cubicBezTo>
                    <a:pt x="105" y="123"/>
                    <a:pt x="119" y="136"/>
                    <a:pt x="142" y="136"/>
                  </a:cubicBezTo>
                  <a:cubicBezTo>
                    <a:pt x="163" y="136"/>
                    <a:pt x="179" y="124"/>
                    <a:pt x="179" y="106"/>
                  </a:cubicBezTo>
                  <a:cubicBezTo>
                    <a:pt x="179" y="90"/>
                    <a:pt x="168" y="83"/>
                    <a:pt x="154" y="78"/>
                  </a:cubicBezTo>
                  <a:cubicBezTo>
                    <a:pt x="133" y="69"/>
                    <a:pt x="133" y="69"/>
                    <a:pt x="133" y="69"/>
                  </a:cubicBezTo>
                  <a:cubicBezTo>
                    <a:pt x="126" y="66"/>
                    <a:pt x="123" y="62"/>
                    <a:pt x="123" y="57"/>
                  </a:cubicBezTo>
                  <a:cubicBezTo>
                    <a:pt x="123" y="47"/>
                    <a:pt x="134" y="43"/>
                    <a:pt x="143" y="43"/>
                  </a:cubicBezTo>
                  <a:cubicBezTo>
                    <a:pt x="157" y="43"/>
                    <a:pt x="164" y="54"/>
                    <a:pt x="170" y="54"/>
                  </a:cubicBezTo>
                  <a:cubicBezTo>
                    <a:pt x="175" y="54"/>
                    <a:pt x="177" y="50"/>
                    <a:pt x="177" y="47"/>
                  </a:cubicBezTo>
                  <a:cubicBezTo>
                    <a:pt x="177" y="39"/>
                    <a:pt x="160" y="31"/>
                    <a:pt x="140" y="31"/>
                  </a:cubicBezTo>
                  <a:moveTo>
                    <a:pt x="226" y="31"/>
                  </a:moveTo>
                  <a:cubicBezTo>
                    <a:pt x="210" y="31"/>
                    <a:pt x="194" y="41"/>
                    <a:pt x="194" y="58"/>
                  </a:cubicBezTo>
                  <a:cubicBezTo>
                    <a:pt x="194" y="71"/>
                    <a:pt x="201" y="77"/>
                    <a:pt x="212" y="81"/>
                  </a:cubicBezTo>
                  <a:cubicBezTo>
                    <a:pt x="236" y="91"/>
                    <a:pt x="236" y="91"/>
                    <a:pt x="236" y="91"/>
                  </a:cubicBezTo>
                  <a:cubicBezTo>
                    <a:pt x="243" y="94"/>
                    <a:pt x="250" y="98"/>
                    <a:pt x="250" y="107"/>
                  </a:cubicBezTo>
                  <a:cubicBezTo>
                    <a:pt x="250" y="116"/>
                    <a:pt x="241" y="124"/>
                    <a:pt x="228" y="124"/>
                  </a:cubicBezTo>
                  <a:cubicBezTo>
                    <a:pt x="210" y="124"/>
                    <a:pt x="203" y="110"/>
                    <a:pt x="197" y="110"/>
                  </a:cubicBezTo>
                  <a:cubicBezTo>
                    <a:pt x="193" y="110"/>
                    <a:pt x="190" y="114"/>
                    <a:pt x="190" y="116"/>
                  </a:cubicBezTo>
                  <a:cubicBezTo>
                    <a:pt x="190" y="123"/>
                    <a:pt x="205" y="136"/>
                    <a:pt x="227" y="136"/>
                  </a:cubicBezTo>
                  <a:cubicBezTo>
                    <a:pt x="249" y="136"/>
                    <a:pt x="265" y="124"/>
                    <a:pt x="265" y="106"/>
                  </a:cubicBezTo>
                  <a:cubicBezTo>
                    <a:pt x="265" y="90"/>
                    <a:pt x="253" y="83"/>
                    <a:pt x="239" y="78"/>
                  </a:cubicBezTo>
                  <a:cubicBezTo>
                    <a:pt x="218" y="69"/>
                    <a:pt x="218" y="69"/>
                    <a:pt x="218" y="69"/>
                  </a:cubicBezTo>
                  <a:cubicBezTo>
                    <a:pt x="211" y="66"/>
                    <a:pt x="209" y="62"/>
                    <a:pt x="209" y="57"/>
                  </a:cubicBezTo>
                  <a:cubicBezTo>
                    <a:pt x="209" y="47"/>
                    <a:pt x="219" y="43"/>
                    <a:pt x="229" y="43"/>
                  </a:cubicBezTo>
                  <a:cubicBezTo>
                    <a:pt x="243" y="43"/>
                    <a:pt x="250" y="54"/>
                    <a:pt x="255" y="54"/>
                  </a:cubicBezTo>
                  <a:cubicBezTo>
                    <a:pt x="261" y="54"/>
                    <a:pt x="262" y="50"/>
                    <a:pt x="262" y="47"/>
                  </a:cubicBezTo>
                  <a:cubicBezTo>
                    <a:pt x="263" y="39"/>
                    <a:pt x="246" y="31"/>
                    <a:pt x="226" y="31"/>
                  </a:cubicBezTo>
                  <a:moveTo>
                    <a:pt x="357" y="90"/>
                  </a:moveTo>
                  <a:cubicBezTo>
                    <a:pt x="365" y="90"/>
                    <a:pt x="366" y="85"/>
                    <a:pt x="366" y="81"/>
                  </a:cubicBezTo>
                  <a:cubicBezTo>
                    <a:pt x="366" y="55"/>
                    <a:pt x="352" y="31"/>
                    <a:pt x="323" y="31"/>
                  </a:cubicBezTo>
                  <a:cubicBezTo>
                    <a:pt x="294" y="31"/>
                    <a:pt x="278" y="58"/>
                    <a:pt x="278" y="83"/>
                  </a:cubicBezTo>
                  <a:cubicBezTo>
                    <a:pt x="278" y="109"/>
                    <a:pt x="292" y="136"/>
                    <a:pt x="325" y="136"/>
                  </a:cubicBezTo>
                  <a:cubicBezTo>
                    <a:pt x="349" y="136"/>
                    <a:pt x="365" y="121"/>
                    <a:pt x="365" y="115"/>
                  </a:cubicBezTo>
                  <a:cubicBezTo>
                    <a:pt x="365" y="110"/>
                    <a:pt x="362" y="108"/>
                    <a:pt x="358" y="108"/>
                  </a:cubicBezTo>
                  <a:cubicBezTo>
                    <a:pt x="352" y="108"/>
                    <a:pt x="346" y="124"/>
                    <a:pt x="324" y="124"/>
                  </a:cubicBezTo>
                  <a:cubicBezTo>
                    <a:pt x="306" y="124"/>
                    <a:pt x="294" y="107"/>
                    <a:pt x="293" y="90"/>
                  </a:cubicBezTo>
                  <a:lnTo>
                    <a:pt x="357" y="90"/>
                  </a:lnTo>
                  <a:close/>
                  <a:moveTo>
                    <a:pt x="293" y="78"/>
                  </a:moveTo>
                  <a:cubicBezTo>
                    <a:pt x="294" y="61"/>
                    <a:pt x="304" y="43"/>
                    <a:pt x="322" y="43"/>
                  </a:cubicBezTo>
                  <a:cubicBezTo>
                    <a:pt x="341" y="43"/>
                    <a:pt x="351" y="61"/>
                    <a:pt x="351" y="78"/>
                  </a:cubicBezTo>
                  <a:lnTo>
                    <a:pt x="293" y="78"/>
                  </a:lnTo>
                  <a:close/>
                  <a:moveTo>
                    <a:pt x="401" y="44"/>
                  </a:moveTo>
                  <a:cubicBezTo>
                    <a:pt x="410" y="44"/>
                    <a:pt x="410" y="44"/>
                    <a:pt x="410" y="44"/>
                  </a:cubicBezTo>
                  <a:cubicBezTo>
                    <a:pt x="415" y="44"/>
                    <a:pt x="416" y="40"/>
                    <a:pt x="416" y="38"/>
                  </a:cubicBezTo>
                  <a:cubicBezTo>
                    <a:pt x="416" y="36"/>
                    <a:pt x="415" y="32"/>
                    <a:pt x="410" y="32"/>
                  </a:cubicBezTo>
                  <a:cubicBezTo>
                    <a:pt x="401" y="32"/>
                    <a:pt x="401" y="32"/>
                    <a:pt x="401" y="32"/>
                  </a:cubicBezTo>
                  <a:cubicBezTo>
                    <a:pt x="401" y="10"/>
                    <a:pt x="401" y="10"/>
                    <a:pt x="401" y="10"/>
                  </a:cubicBezTo>
                  <a:cubicBezTo>
                    <a:pt x="401" y="4"/>
                    <a:pt x="399" y="0"/>
                    <a:pt x="394" y="0"/>
                  </a:cubicBezTo>
                  <a:cubicBezTo>
                    <a:pt x="390" y="0"/>
                    <a:pt x="387" y="4"/>
                    <a:pt x="387" y="10"/>
                  </a:cubicBezTo>
                  <a:cubicBezTo>
                    <a:pt x="387" y="32"/>
                    <a:pt x="387" y="32"/>
                    <a:pt x="387" y="32"/>
                  </a:cubicBezTo>
                  <a:cubicBezTo>
                    <a:pt x="378" y="32"/>
                    <a:pt x="378" y="32"/>
                    <a:pt x="378" y="32"/>
                  </a:cubicBezTo>
                  <a:cubicBezTo>
                    <a:pt x="374" y="32"/>
                    <a:pt x="372" y="36"/>
                    <a:pt x="372" y="38"/>
                  </a:cubicBezTo>
                  <a:cubicBezTo>
                    <a:pt x="372" y="40"/>
                    <a:pt x="374" y="44"/>
                    <a:pt x="378" y="44"/>
                  </a:cubicBezTo>
                  <a:cubicBezTo>
                    <a:pt x="387" y="44"/>
                    <a:pt x="387" y="44"/>
                    <a:pt x="387" y="44"/>
                  </a:cubicBezTo>
                  <a:cubicBezTo>
                    <a:pt x="387" y="127"/>
                    <a:pt x="387" y="127"/>
                    <a:pt x="387" y="127"/>
                  </a:cubicBezTo>
                  <a:cubicBezTo>
                    <a:pt x="387" y="133"/>
                    <a:pt x="390" y="136"/>
                    <a:pt x="394" y="136"/>
                  </a:cubicBezTo>
                  <a:cubicBezTo>
                    <a:pt x="399" y="136"/>
                    <a:pt x="401" y="133"/>
                    <a:pt x="401" y="127"/>
                  </a:cubicBezTo>
                  <a:lnTo>
                    <a:pt x="401" y="44"/>
                  </a:lnTo>
                  <a:close/>
                  <a:moveTo>
                    <a:pt x="551" y="70"/>
                  </a:moveTo>
                  <a:cubicBezTo>
                    <a:pt x="551" y="53"/>
                    <a:pt x="563" y="44"/>
                    <a:pt x="574" y="44"/>
                  </a:cubicBezTo>
                  <a:cubicBezTo>
                    <a:pt x="585" y="44"/>
                    <a:pt x="597" y="48"/>
                    <a:pt x="597" y="70"/>
                  </a:cubicBezTo>
                  <a:cubicBezTo>
                    <a:pt x="597" y="127"/>
                    <a:pt x="597" y="127"/>
                    <a:pt x="597" y="127"/>
                  </a:cubicBezTo>
                  <a:cubicBezTo>
                    <a:pt x="597" y="133"/>
                    <a:pt x="600" y="136"/>
                    <a:pt x="604" y="136"/>
                  </a:cubicBezTo>
                  <a:cubicBezTo>
                    <a:pt x="609" y="136"/>
                    <a:pt x="611" y="133"/>
                    <a:pt x="611" y="127"/>
                  </a:cubicBezTo>
                  <a:cubicBezTo>
                    <a:pt x="611" y="68"/>
                    <a:pt x="611" y="68"/>
                    <a:pt x="611" y="68"/>
                  </a:cubicBezTo>
                  <a:cubicBezTo>
                    <a:pt x="611" y="43"/>
                    <a:pt x="593" y="31"/>
                    <a:pt x="574" y="31"/>
                  </a:cubicBezTo>
                  <a:cubicBezTo>
                    <a:pt x="563" y="31"/>
                    <a:pt x="551" y="37"/>
                    <a:pt x="544" y="49"/>
                  </a:cubicBezTo>
                  <a:cubicBezTo>
                    <a:pt x="540" y="38"/>
                    <a:pt x="529" y="31"/>
                    <a:pt x="517" y="31"/>
                  </a:cubicBezTo>
                  <a:cubicBezTo>
                    <a:pt x="504" y="31"/>
                    <a:pt x="496" y="37"/>
                    <a:pt x="491" y="45"/>
                  </a:cubicBezTo>
                  <a:cubicBezTo>
                    <a:pt x="490" y="45"/>
                    <a:pt x="490" y="45"/>
                    <a:pt x="490" y="45"/>
                  </a:cubicBezTo>
                  <a:cubicBezTo>
                    <a:pt x="490" y="40"/>
                    <a:pt x="490" y="40"/>
                    <a:pt x="490" y="40"/>
                  </a:cubicBezTo>
                  <a:cubicBezTo>
                    <a:pt x="490" y="34"/>
                    <a:pt x="488" y="31"/>
                    <a:pt x="483" y="31"/>
                  </a:cubicBezTo>
                  <a:cubicBezTo>
                    <a:pt x="479" y="31"/>
                    <a:pt x="476" y="34"/>
                    <a:pt x="476" y="40"/>
                  </a:cubicBezTo>
                  <a:cubicBezTo>
                    <a:pt x="476" y="127"/>
                    <a:pt x="476" y="127"/>
                    <a:pt x="476" y="127"/>
                  </a:cubicBezTo>
                  <a:cubicBezTo>
                    <a:pt x="476" y="133"/>
                    <a:pt x="479" y="136"/>
                    <a:pt x="483" y="136"/>
                  </a:cubicBezTo>
                  <a:cubicBezTo>
                    <a:pt x="488" y="136"/>
                    <a:pt x="490" y="133"/>
                    <a:pt x="490" y="127"/>
                  </a:cubicBezTo>
                  <a:cubicBezTo>
                    <a:pt x="490" y="70"/>
                    <a:pt x="490" y="70"/>
                    <a:pt x="490" y="70"/>
                  </a:cubicBezTo>
                  <a:cubicBezTo>
                    <a:pt x="490" y="53"/>
                    <a:pt x="502" y="44"/>
                    <a:pt x="514" y="44"/>
                  </a:cubicBezTo>
                  <a:cubicBezTo>
                    <a:pt x="524" y="44"/>
                    <a:pt x="537" y="48"/>
                    <a:pt x="537" y="70"/>
                  </a:cubicBezTo>
                  <a:cubicBezTo>
                    <a:pt x="537" y="127"/>
                    <a:pt x="537" y="127"/>
                    <a:pt x="537" y="127"/>
                  </a:cubicBezTo>
                  <a:cubicBezTo>
                    <a:pt x="537" y="133"/>
                    <a:pt x="539" y="136"/>
                    <a:pt x="544" y="136"/>
                  </a:cubicBezTo>
                  <a:cubicBezTo>
                    <a:pt x="548" y="136"/>
                    <a:pt x="551" y="133"/>
                    <a:pt x="551" y="127"/>
                  </a:cubicBezTo>
                  <a:lnTo>
                    <a:pt x="551" y="70"/>
                  </a:lnTo>
                  <a:close/>
                  <a:moveTo>
                    <a:pt x="705" y="46"/>
                  </a:moveTo>
                  <a:cubicBezTo>
                    <a:pt x="704" y="46"/>
                    <a:pt x="704" y="46"/>
                    <a:pt x="704" y="46"/>
                  </a:cubicBezTo>
                  <a:cubicBezTo>
                    <a:pt x="696" y="36"/>
                    <a:pt x="687" y="31"/>
                    <a:pt x="675" y="31"/>
                  </a:cubicBezTo>
                  <a:cubicBezTo>
                    <a:pt x="646" y="31"/>
                    <a:pt x="631" y="58"/>
                    <a:pt x="631" y="83"/>
                  </a:cubicBezTo>
                  <a:cubicBezTo>
                    <a:pt x="631" y="112"/>
                    <a:pt x="646" y="136"/>
                    <a:pt x="676" y="136"/>
                  </a:cubicBezTo>
                  <a:cubicBezTo>
                    <a:pt x="688" y="136"/>
                    <a:pt x="698" y="131"/>
                    <a:pt x="704" y="121"/>
                  </a:cubicBezTo>
                  <a:cubicBezTo>
                    <a:pt x="705" y="121"/>
                    <a:pt x="705" y="121"/>
                    <a:pt x="705" y="121"/>
                  </a:cubicBezTo>
                  <a:cubicBezTo>
                    <a:pt x="705" y="127"/>
                    <a:pt x="705" y="127"/>
                    <a:pt x="705" y="127"/>
                  </a:cubicBezTo>
                  <a:cubicBezTo>
                    <a:pt x="705" y="133"/>
                    <a:pt x="707" y="136"/>
                    <a:pt x="712" y="136"/>
                  </a:cubicBezTo>
                  <a:cubicBezTo>
                    <a:pt x="716" y="136"/>
                    <a:pt x="718" y="133"/>
                    <a:pt x="718" y="127"/>
                  </a:cubicBezTo>
                  <a:cubicBezTo>
                    <a:pt x="718" y="40"/>
                    <a:pt x="718" y="40"/>
                    <a:pt x="718" y="40"/>
                  </a:cubicBezTo>
                  <a:cubicBezTo>
                    <a:pt x="718" y="34"/>
                    <a:pt x="716" y="31"/>
                    <a:pt x="712" y="31"/>
                  </a:cubicBezTo>
                  <a:cubicBezTo>
                    <a:pt x="707" y="31"/>
                    <a:pt x="705" y="34"/>
                    <a:pt x="705" y="40"/>
                  </a:cubicBezTo>
                  <a:lnTo>
                    <a:pt x="705" y="46"/>
                  </a:lnTo>
                  <a:close/>
                  <a:moveTo>
                    <a:pt x="647" y="83"/>
                  </a:moveTo>
                  <a:cubicBezTo>
                    <a:pt x="647" y="65"/>
                    <a:pt x="655" y="43"/>
                    <a:pt x="676" y="43"/>
                  </a:cubicBezTo>
                  <a:cubicBezTo>
                    <a:pt x="697" y="43"/>
                    <a:pt x="705" y="65"/>
                    <a:pt x="705" y="83"/>
                  </a:cubicBezTo>
                  <a:cubicBezTo>
                    <a:pt x="705" y="102"/>
                    <a:pt x="697" y="124"/>
                    <a:pt x="676" y="124"/>
                  </a:cubicBezTo>
                  <a:cubicBezTo>
                    <a:pt x="654" y="124"/>
                    <a:pt x="647" y="102"/>
                    <a:pt x="647" y="83"/>
                  </a:cubicBezTo>
                  <a:moveTo>
                    <a:pt x="758" y="70"/>
                  </a:moveTo>
                  <a:cubicBezTo>
                    <a:pt x="758" y="53"/>
                    <a:pt x="770" y="44"/>
                    <a:pt x="783" y="44"/>
                  </a:cubicBezTo>
                  <a:cubicBezTo>
                    <a:pt x="798" y="44"/>
                    <a:pt x="808" y="53"/>
                    <a:pt x="808" y="67"/>
                  </a:cubicBezTo>
                  <a:cubicBezTo>
                    <a:pt x="808" y="127"/>
                    <a:pt x="808" y="127"/>
                    <a:pt x="808" y="127"/>
                  </a:cubicBezTo>
                  <a:cubicBezTo>
                    <a:pt x="808" y="133"/>
                    <a:pt x="810" y="136"/>
                    <a:pt x="815" y="136"/>
                  </a:cubicBezTo>
                  <a:cubicBezTo>
                    <a:pt x="819" y="136"/>
                    <a:pt x="822" y="133"/>
                    <a:pt x="822" y="127"/>
                  </a:cubicBezTo>
                  <a:cubicBezTo>
                    <a:pt x="822" y="68"/>
                    <a:pt x="822" y="68"/>
                    <a:pt x="822" y="68"/>
                  </a:cubicBezTo>
                  <a:cubicBezTo>
                    <a:pt x="822" y="43"/>
                    <a:pt x="803" y="31"/>
                    <a:pt x="785" y="31"/>
                  </a:cubicBezTo>
                  <a:cubicBezTo>
                    <a:pt x="772" y="31"/>
                    <a:pt x="763" y="37"/>
                    <a:pt x="758" y="45"/>
                  </a:cubicBezTo>
                  <a:cubicBezTo>
                    <a:pt x="758" y="45"/>
                    <a:pt x="758" y="45"/>
                    <a:pt x="758" y="45"/>
                  </a:cubicBezTo>
                  <a:cubicBezTo>
                    <a:pt x="758" y="40"/>
                    <a:pt x="758" y="40"/>
                    <a:pt x="758" y="40"/>
                  </a:cubicBezTo>
                  <a:cubicBezTo>
                    <a:pt x="758" y="34"/>
                    <a:pt x="755" y="31"/>
                    <a:pt x="751" y="31"/>
                  </a:cubicBezTo>
                  <a:cubicBezTo>
                    <a:pt x="746" y="31"/>
                    <a:pt x="744" y="34"/>
                    <a:pt x="744" y="40"/>
                  </a:cubicBezTo>
                  <a:cubicBezTo>
                    <a:pt x="744" y="127"/>
                    <a:pt x="744" y="127"/>
                    <a:pt x="744" y="127"/>
                  </a:cubicBezTo>
                  <a:cubicBezTo>
                    <a:pt x="744" y="133"/>
                    <a:pt x="746" y="136"/>
                    <a:pt x="751" y="136"/>
                  </a:cubicBezTo>
                  <a:cubicBezTo>
                    <a:pt x="755" y="136"/>
                    <a:pt x="758" y="133"/>
                    <a:pt x="758" y="127"/>
                  </a:cubicBezTo>
                  <a:lnTo>
                    <a:pt x="758" y="70"/>
                  </a:lnTo>
                  <a:close/>
                  <a:moveTo>
                    <a:pt x="915" y="46"/>
                  </a:moveTo>
                  <a:cubicBezTo>
                    <a:pt x="915" y="46"/>
                    <a:pt x="915" y="46"/>
                    <a:pt x="915" y="46"/>
                  </a:cubicBezTo>
                  <a:cubicBezTo>
                    <a:pt x="907" y="36"/>
                    <a:pt x="898" y="31"/>
                    <a:pt x="886" y="31"/>
                  </a:cubicBezTo>
                  <a:cubicBezTo>
                    <a:pt x="856" y="31"/>
                    <a:pt x="842" y="58"/>
                    <a:pt x="842" y="83"/>
                  </a:cubicBezTo>
                  <a:cubicBezTo>
                    <a:pt x="842" y="112"/>
                    <a:pt x="857" y="136"/>
                    <a:pt x="886" y="136"/>
                  </a:cubicBezTo>
                  <a:cubicBezTo>
                    <a:pt x="898" y="136"/>
                    <a:pt x="908" y="131"/>
                    <a:pt x="915" y="121"/>
                  </a:cubicBezTo>
                  <a:cubicBezTo>
                    <a:pt x="915" y="121"/>
                    <a:pt x="915" y="121"/>
                    <a:pt x="915" y="121"/>
                  </a:cubicBezTo>
                  <a:cubicBezTo>
                    <a:pt x="915" y="127"/>
                    <a:pt x="915" y="127"/>
                    <a:pt x="915" y="127"/>
                  </a:cubicBezTo>
                  <a:cubicBezTo>
                    <a:pt x="915" y="133"/>
                    <a:pt x="918" y="136"/>
                    <a:pt x="922" y="136"/>
                  </a:cubicBezTo>
                  <a:cubicBezTo>
                    <a:pt x="927" y="136"/>
                    <a:pt x="929" y="133"/>
                    <a:pt x="929" y="127"/>
                  </a:cubicBezTo>
                  <a:cubicBezTo>
                    <a:pt x="929" y="40"/>
                    <a:pt x="929" y="40"/>
                    <a:pt x="929" y="40"/>
                  </a:cubicBezTo>
                  <a:cubicBezTo>
                    <a:pt x="929" y="34"/>
                    <a:pt x="927" y="31"/>
                    <a:pt x="922" y="31"/>
                  </a:cubicBezTo>
                  <a:cubicBezTo>
                    <a:pt x="918" y="31"/>
                    <a:pt x="915" y="34"/>
                    <a:pt x="915" y="40"/>
                  </a:cubicBezTo>
                  <a:lnTo>
                    <a:pt x="915" y="46"/>
                  </a:lnTo>
                  <a:close/>
                  <a:moveTo>
                    <a:pt x="857" y="83"/>
                  </a:moveTo>
                  <a:cubicBezTo>
                    <a:pt x="857" y="65"/>
                    <a:pt x="865" y="43"/>
                    <a:pt x="886" y="43"/>
                  </a:cubicBezTo>
                  <a:cubicBezTo>
                    <a:pt x="908" y="43"/>
                    <a:pt x="915" y="65"/>
                    <a:pt x="915" y="83"/>
                  </a:cubicBezTo>
                  <a:cubicBezTo>
                    <a:pt x="915" y="102"/>
                    <a:pt x="908" y="124"/>
                    <a:pt x="886" y="124"/>
                  </a:cubicBezTo>
                  <a:cubicBezTo>
                    <a:pt x="865" y="124"/>
                    <a:pt x="857" y="102"/>
                    <a:pt x="857" y="83"/>
                  </a:cubicBezTo>
                  <a:moveTo>
                    <a:pt x="1022" y="46"/>
                  </a:moveTo>
                  <a:cubicBezTo>
                    <a:pt x="1022" y="46"/>
                    <a:pt x="1022" y="46"/>
                    <a:pt x="1022" y="46"/>
                  </a:cubicBezTo>
                  <a:cubicBezTo>
                    <a:pt x="1016" y="38"/>
                    <a:pt x="1005" y="31"/>
                    <a:pt x="993" y="31"/>
                  </a:cubicBezTo>
                  <a:cubicBezTo>
                    <a:pt x="963" y="31"/>
                    <a:pt x="949" y="58"/>
                    <a:pt x="949" y="83"/>
                  </a:cubicBezTo>
                  <a:cubicBezTo>
                    <a:pt x="949" y="112"/>
                    <a:pt x="964" y="136"/>
                    <a:pt x="993" y="136"/>
                  </a:cubicBezTo>
                  <a:cubicBezTo>
                    <a:pt x="1006" y="136"/>
                    <a:pt x="1016" y="131"/>
                    <a:pt x="1022" y="120"/>
                  </a:cubicBezTo>
                  <a:cubicBezTo>
                    <a:pt x="1022" y="120"/>
                    <a:pt x="1022" y="120"/>
                    <a:pt x="1022" y="120"/>
                  </a:cubicBezTo>
                  <a:cubicBezTo>
                    <a:pt x="1022" y="131"/>
                    <a:pt x="1022" y="131"/>
                    <a:pt x="1022" y="131"/>
                  </a:cubicBezTo>
                  <a:cubicBezTo>
                    <a:pt x="1022" y="154"/>
                    <a:pt x="1007" y="164"/>
                    <a:pt x="990" y="164"/>
                  </a:cubicBezTo>
                  <a:cubicBezTo>
                    <a:pt x="974" y="164"/>
                    <a:pt x="965" y="151"/>
                    <a:pt x="959" y="151"/>
                  </a:cubicBezTo>
                  <a:cubicBezTo>
                    <a:pt x="954" y="151"/>
                    <a:pt x="952" y="154"/>
                    <a:pt x="952" y="158"/>
                  </a:cubicBezTo>
                  <a:cubicBezTo>
                    <a:pt x="952" y="165"/>
                    <a:pt x="971" y="176"/>
                    <a:pt x="992" y="176"/>
                  </a:cubicBezTo>
                  <a:cubicBezTo>
                    <a:pt x="1014" y="176"/>
                    <a:pt x="1036" y="162"/>
                    <a:pt x="1036" y="130"/>
                  </a:cubicBezTo>
                  <a:cubicBezTo>
                    <a:pt x="1036" y="40"/>
                    <a:pt x="1036" y="40"/>
                    <a:pt x="1036" y="40"/>
                  </a:cubicBezTo>
                  <a:cubicBezTo>
                    <a:pt x="1036" y="34"/>
                    <a:pt x="1034" y="31"/>
                    <a:pt x="1029" y="31"/>
                  </a:cubicBezTo>
                  <a:cubicBezTo>
                    <a:pt x="1025" y="31"/>
                    <a:pt x="1022" y="34"/>
                    <a:pt x="1022" y="40"/>
                  </a:cubicBezTo>
                  <a:lnTo>
                    <a:pt x="1022" y="46"/>
                  </a:lnTo>
                  <a:close/>
                  <a:moveTo>
                    <a:pt x="964" y="83"/>
                  </a:moveTo>
                  <a:cubicBezTo>
                    <a:pt x="964" y="65"/>
                    <a:pt x="972" y="43"/>
                    <a:pt x="993" y="43"/>
                  </a:cubicBezTo>
                  <a:cubicBezTo>
                    <a:pt x="1012" y="43"/>
                    <a:pt x="1023" y="59"/>
                    <a:pt x="1023" y="74"/>
                  </a:cubicBezTo>
                  <a:cubicBezTo>
                    <a:pt x="1023" y="93"/>
                    <a:pt x="1023" y="93"/>
                    <a:pt x="1023" y="93"/>
                  </a:cubicBezTo>
                  <a:cubicBezTo>
                    <a:pt x="1023" y="107"/>
                    <a:pt x="1012" y="124"/>
                    <a:pt x="993" y="124"/>
                  </a:cubicBezTo>
                  <a:cubicBezTo>
                    <a:pt x="972" y="124"/>
                    <a:pt x="964" y="102"/>
                    <a:pt x="964" y="83"/>
                  </a:cubicBezTo>
                  <a:moveTo>
                    <a:pt x="1135" y="90"/>
                  </a:moveTo>
                  <a:cubicBezTo>
                    <a:pt x="1143" y="90"/>
                    <a:pt x="1144" y="85"/>
                    <a:pt x="1144" y="81"/>
                  </a:cubicBezTo>
                  <a:cubicBezTo>
                    <a:pt x="1144" y="55"/>
                    <a:pt x="1130" y="31"/>
                    <a:pt x="1101" y="31"/>
                  </a:cubicBezTo>
                  <a:cubicBezTo>
                    <a:pt x="1072" y="31"/>
                    <a:pt x="1057" y="58"/>
                    <a:pt x="1057" y="83"/>
                  </a:cubicBezTo>
                  <a:cubicBezTo>
                    <a:pt x="1057" y="109"/>
                    <a:pt x="1070" y="136"/>
                    <a:pt x="1103" y="136"/>
                  </a:cubicBezTo>
                  <a:cubicBezTo>
                    <a:pt x="1127" y="136"/>
                    <a:pt x="1143" y="121"/>
                    <a:pt x="1143" y="115"/>
                  </a:cubicBezTo>
                  <a:cubicBezTo>
                    <a:pt x="1143" y="110"/>
                    <a:pt x="1140" y="108"/>
                    <a:pt x="1136" y="108"/>
                  </a:cubicBezTo>
                  <a:cubicBezTo>
                    <a:pt x="1130" y="108"/>
                    <a:pt x="1124" y="124"/>
                    <a:pt x="1102" y="124"/>
                  </a:cubicBezTo>
                  <a:cubicBezTo>
                    <a:pt x="1084" y="124"/>
                    <a:pt x="1072" y="107"/>
                    <a:pt x="1072" y="90"/>
                  </a:cubicBezTo>
                  <a:lnTo>
                    <a:pt x="1135" y="90"/>
                  </a:lnTo>
                  <a:close/>
                  <a:moveTo>
                    <a:pt x="1072" y="78"/>
                  </a:moveTo>
                  <a:cubicBezTo>
                    <a:pt x="1072" y="61"/>
                    <a:pt x="1082" y="43"/>
                    <a:pt x="1100" y="43"/>
                  </a:cubicBezTo>
                  <a:cubicBezTo>
                    <a:pt x="1119" y="43"/>
                    <a:pt x="1129" y="61"/>
                    <a:pt x="1129" y="78"/>
                  </a:cubicBezTo>
                  <a:lnTo>
                    <a:pt x="1072" y="78"/>
                  </a:lnTo>
                  <a:close/>
                  <a:moveTo>
                    <a:pt x="1236" y="70"/>
                  </a:moveTo>
                  <a:cubicBezTo>
                    <a:pt x="1236" y="53"/>
                    <a:pt x="1249" y="44"/>
                    <a:pt x="1260" y="44"/>
                  </a:cubicBezTo>
                  <a:cubicBezTo>
                    <a:pt x="1271" y="44"/>
                    <a:pt x="1283" y="48"/>
                    <a:pt x="1283" y="70"/>
                  </a:cubicBezTo>
                  <a:cubicBezTo>
                    <a:pt x="1283" y="127"/>
                    <a:pt x="1283" y="127"/>
                    <a:pt x="1283" y="127"/>
                  </a:cubicBezTo>
                  <a:cubicBezTo>
                    <a:pt x="1283" y="133"/>
                    <a:pt x="1285" y="136"/>
                    <a:pt x="1290" y="136"/>
                  </a:cubicBezTo>
                  <a:cubicBezTo>
                    <a:pt x="1294" y="136"/>
                    <a:pt x="1297" y="133"/>
                    <a:pt x="1297" y="127"/>
                  </a:cubicBezTo>
                  <a:cubicBezTo>
                    <a:pt x="1297" y="68"/>
                    <a:pt x="1297" y="68"/>
                    <a:pt x="1297" y="68"/>
                  </a:cubicBezTo>
                  <a:cubicBezTo>
                    <a:pt x="1297" y="43"/>
                    <a:pt x="1278" y="31"/>
                    <a:pt x="1260" y="31"/>
                  </a:cubicBezTo>
                  <a:cubicBezTo>
                    <a:pt x="1249" y="31"/>
                    <a:pt x="1237" y="37"/>
                    <a:pt x="1230" y="49"/>
                  </a:cubicBezTo>
                  <a:cubicBezTo>
                    <a:pt x="1225" y="38"/>
                    <a:pt x="1215" y="31"/>
                    <a:pt x="1203" y="31"/>
                  </a:cubicBezTo>
                  <a:cubicBezTo>
                    <a:pt x="1190" y="31"/>
                    <a:pt x="1181" y="37"/>
                    <a:pt x="1176" y="45"/>
                  </a:cubicBezTo>
                  <a:cubicBezTo>
                    <a:pt x="1176" y="45"/>
                    <a:pt x="1176" y="45"/>
                    <a:pt x="1176" y="45"/>
                  </a:cubicBezTo>
                  <a:cubicBezTo>
                    <a:pt x="1176" y="40"/>
                    <a:pt x="1176" y="40"/>
                    <a:pt x="1176" y="40"/>
                  </a:cubicBezTo>
                  <a:cubicBezTo>
                    <a:pt x="1176" y="34"/>
                    <a:pt x="1173" y="31"/>
                    <a:pt x="1169" y="31"/>
                  </a:cubicBezTo>
                  <a:cubicBezTo>
                    <a:pt x="1164" y="31"/>
                    <a:pt x="1162" y="34"/>
                    <a:pt x="1162" y="40"/>
                  </a:cubicBezTo>
                  <a:cubicBezTo>
                    <a:pt x="1162" y="127"/>
                    <a:pt x="1162" y="127"/>
                    <a:pt x="1162" y="127"/>
                  </a:cubicBezTo>
                  <a:cubicBezTo>
                    <a:pt x="1162" y="133"/>
                    <a:pt x="1164" y="136"/>
                    <a:pt x="1169" y="136"/>
                  </a:cubicBezTo>
                  <a:cubicBezTo>
                    <a:pt x="1173" y="136"/>
                    <a:pt x="1176" y="133"/>
                    <a:pt x="1176" y="127"/>
                  </a:cubicBezTo>
                  <a:cubicBezTo>
                    <a:pt x="1176" y="70"/>
                    <a:pt x="1176" y="70"/>
                    <a:pt x="1176" y="70"/>
                  </a:cubicBezTo>
                  <a:cubicBezTo>
                    <a:pt x="1176" y="53"/>
                    <a:pt x="1188" y="44"/>
                    <a:pt x="1199" y="44"/>
                  </a:cubicBezTo>
                  <a:cubicBezTo>
                    <a:pt x="1210" y="44"/>
                    <a:pt x="1222" y="48"/>
                    <a:pt x="1222" y="70"/>
                  </a:cubicBezTo>
                  <a:cubicBezTo>
                    <a:pt x="1222" y="127"/>
                    <a:pt x="1222" y="127"/>
                    <a:pt x="1222" y="127"/>
                  </a:cubicBezTo>
                  <a:cubicBezTo>
                    <a:pt x="1222" y="133"/>
                    <a:pt x="1225" y="136"/>
                    <a:pt x="1229" y="136"/>
                  </a:cubicBezTo>
                  <a:cubicBezTo>
                    <a:pt x="1234" y="136"/>
                    <a:pt x="1236" y="133"/>
                    <a:pt x="1236" y="127"/>
                  </a:cubicBezTo>
                  <a:lnTo>
                    <a:pt x="1236" y="70"/>
                  </a:lnTo>
                  <a:close/>
                  <a:moveTo>
                    <a:pt x="1395" y="90"/>
                  </a:moveTo>
                  <a:cubicBezTo>
                    <a:pt x="1404" y="90"/>
                    <a:pt x="1405" y="85"/>
                    <a:pt x="1405" y="81"/>
                  </a:cubicBezTo>
                  <a:cubicBezTo>
                    <a:pt x="1405" y="55"/>
                    <a:pt x="1390" y="31"/>
                    <a:pt x="1361" y="31"/>
                  </a:cubicBezTo>
                  <a:cubicBezTo>
                    <a:pt x="1332" y="31"/>
                    <a:pt x="1317" y="58"/>
                    <a:pt x="1317" y="83"/>
                  </a:cubicBezTo>
                  <a:cubicBezTo>
                    <a:pt x="1317" y="109"/>
                    <a:pt x="1331" y="136"/>
                    <a:pt x="1363" y="136"/>
                  </a:cubicBezTo>
                  <a:cubicBezTo>
                    <a:pt x="1387" y="136"/>
                    <a:pt x="1403" y="121"/>
                    <a:pt x="1403" y="115"/>
                  </a:cubicBezTo>
                  <a:cubicBezTo>
                    <a:pt x="1403" y="110"/>
                    <a:pt x="1401" y="108"/>
                    <a:pt x="1397" y="108"/>
                  </a:cubicBezTo>
                  <a:cubicBezTo>
                    <a:pt x="1390" y="108"/>
                    <a:pt x="1384" y="124"/>
                    <a:pt x="1362" y="124"/>
                  </a:cubicBezTo>
                  <a:cubicBezTo>
                    <a:pt x="1345" y="124"/>
                    <a:pt x="1333" y="107"/>
                    <a:pt x="1332" y="90"/>
                  </a:cubicBezTo>
                  <a:lnTo>
                    <a:pt x="1395" y="90"/>
                  </a:lnTo>
                  <a:close/>
                  <a:moveTo>
                    <a:pt x="1332" y="78"/>
                  </a:moveTo>
                  <a:cubicBezTo>
                    <a:pt x="1333" y="61"/>
                    <a:pt x="1342" y="43"/>
                    <a:pt x="1361" y="43"/>
                  </a:cubicBezTo>
                  <a:cubicBezTo>
                    <a:pt x="1380" y="43"/>
                    <a:pt x="1389" y="61"/>
                    <a:pt x="1390" y="78"/>
                  </a:cubicBezTo>
                  <a:lnTo>
                    <a:pt x="1332" y="78"/>
                  </a:lnTo>
                  <a:close/>
                  <a:moveTo>
                    <a:pt x="1436" y="70"/>
                  </a:moveTo>
                  <a:cubicBezTo>
                    <a:pt x="1436" y="53"/>
                    <a:pt x="1448" y="44"/>
                    <a:pt x="1461" y="44"/>
                  </a:cubicBezTo>
                  <a:cubicBezTo>
                    <a:pt x="1477" y="44"/>
                    <a:pt x="1486" y="53"/>
                    <a:pt x="1486" y="67"/>
                  </a:cubicBezTo>
                  <a:cubicBezTo>
                    <a:pt x="1486" y="127"/>
                    <a:pt x="1486" y="127"/>
                    <a:pt x="1486" y="127"/>
                  </a:cubicBezTo>
                  <a:cubicBezTo>
                    <a:pt x="1486" y="133"/>
                    <a:pt x="1489" y="136"/>
                    <a:pt x="1493" y="136"/>
                  </a:cubicBezTo>
                  <a:cubicBezTo>
                    <a:pt x="1498" y="136"/>
                    <a:pt x="1500" y="133"/>
                    <a:pt x="1500" y="127"/>
                  </a:cubicBezTo>
                  <a:cubicBezTo>
                    <a:pt x="1500" y="68"/>
                    <a:pt x="1500" y="68"/>
                    <a:pt x="1500" y="68"/>
                  </a:cubicBezTo>
                  <a:cubicBezTo>
                    <a:pt x="1500" y="43"/>
                    <a:pt x="1481" y="31"/>
                    <a:pt x="1463" y="31"/>
                  </a:cubicBezTo>
                  <a:cubicBezTo>
                    <a:pt x="1450" y="31"/>
                    <a:pt x="1442" y="37"/>
                    <a:pt x="1437" y="45"/>
                  </a:cubicBezTo>
                  <a:cubicBezTo>
                    <a:pt x="1436" y="45"/>
                    <a:pt x="1436" y="45"/>
                    <a:pt x="1436" y="45"/>
                  </a:cubicBezTo>
                  <a:cubicBezTo>
                    <a:pt x="1436" y="40"/>
                    <a:pt x="1436" y="40"/>
                    <a:pt x="1436" y="40"/>
                  </a:cubicBezTo>
                  <a:cubicBezTo>
                    <a:pt x="1436" y="34"/>
                    <a:pt x="1434" y="31"/>
                    <a:pt x="1429" y="31"/>
                  </a:cubicBezTo>
                  <a:cubicBezTo>
                    <a:pt x="1425" y="31"/>
                    <a:pt x="1422" y="34"/>
                    <a:pt x="1422" y="40"/>
                  </a:cubicBezTo>
                  <a:cubicBezTo>
                    <a:pt x="1422" y="127"/>
                    <a:pt x="1422" y="127"/>
                    <a:pt x="1422" y="127"/>
                  </a:cubicBezTo>
                  <a:cubicBezTo>
                    <a:pt x="1422" y="133"/>
                    <a:pt x="1425" y="136"/>
                    <a:pt x="1429" y="136"/>
                  </a:cubicBezTo>
                  <a:cubicBezTo>
                    <a:pt x="1434" y="136"/>
                    <a:pt x="1436" y="133"/>
                    <a:pt x="1436" y="127"/>
                  </a:cubicBezTo>
                  <a:lnTo>
                    <a:pt x="1436" y="70"/>
                  </a:lnTo>
                  <a:close/>
                  <a:moveTo>
                    <a:pt x="1543" y="44"/>
                  </a:moveTo>
                  <a:cubicBezTo>
                    <a:pt x="1552" y="44"/>
                    <a:pt x="1552" y="44"/>
                    <a:pt x="1552" y="44"/>
                  </a:cubicBezTo>
                  <a:cubicBezTo>
                    <a:pt x="1557" y="44"/>
                    <a:pt x="1558" y="40"/>
                    <a:pt x="1558" y="38"/>
                  </a:cubicBezTo>
                  <a:cubicBezTo>
                    <a:pt x="1558" y="36"/>
                    <a:pt x="1557" y="32"/>
                    <a:pt x="1552" y="32"/>
                  </a:cubicBezTo>
                  <a:cubicBezTo>
                    <a:pt x="1543" y="32"/>
                    <a:pt x="1543" y="32"/>
                    <a:pt x="1543" y="32"/>
                  </a:cubicBezTo>
                  <a:cubicBezTo>
                    <a:pt x="1543" y="10"/>
                    <a:pt x="1543" y="10"/>
                    <a:pt x="1543" y="10"/>
                  </a:cubicBezTo>
                  <a:cubicBezTo>
                    <a:pt x="1543" y="4"/>
                    <a:pt x="1540" y="0"/>
                    <a:pt x="1536" y="0"/>
                  </a:cubicBezTo>
                  <a:cubicBezTo>
                    <a:pt x="1532" y="0"/>
                    <a:pt x="1529" y="4"/>
                    <a:pt x="1529" y="10"/>
                  </a:cubicBezTo>
                  <a:cubicBezTo>
                    <a:pt x="1529" y="32"/>
                    <a:pt x="1529" y="32"/>
                    <a:pt x="1529" y="32"/>
                  </a:cubicBezTo>
                  <a:cubicBezTo>
                    <a:pt x="1520" y="32"/>
                    <a:pt x="1520" y="32"/>
                    <a:pt x="1520" y="32"/>
                  </a:cubicBezTo>
                  <a:cubicBezTo>
                    <a:pt x="1515" y="32"/>
                    <a:pt x="1514" y="36"/>
                    <a:pt x="1514" y="38"/>
                  </a:cubicBezTo>
                  <a:cubicBezTo>
                    <a:pt x="1514" y="40"/>
                    <a:pt x="1515" y="44"/>
                    <a:pt x="1520" y="44"/>
                  </a:cubicBezTo>
                  <a:cubicBezTo>
                    <a:pt x="1529" y="44"/>
                    <a:pt x="1529" y="44"/>
                    <a:pt x="1529" y="44"/>
                  </a:cubicBezTo>
                  <a:cubicBezTo>
                    <a:pt x="1529" y="127"/>
                    <a:pt x="1529" y="127"/>
                    <a:pt x="1529" y="127"/>
                  </a:cubicBezTo>
                  <a:cubicBezTo>
                    <a:pt x="1529" y="133"/>
                    <a:pt x="1532" y="136"/>
                    <a:pt x="1536" y="136"/>
                  </a:cubicBezTo>
                  <a:cubicBezTo>
                    <a:pt x="1540" y="136"/>
                    <a:pt x="1543" y="133"/>
                    <a:pt x="1543" y="127"/>
                  </a:cubicBezTo>
                  <a:lnTo>
                    <a:pt x="154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grpSp>
      <p:sp>
        <p:nvSpPr>
          <p:cNvPr id="147" name="Text Placeholder 4">
            <a:extLst>
              <a:ext uri="{FF2B5EF4-FFF2-40B4-BE49-F238E27FC236}">
                <a16:creationId xmlns:a16="http://schemas.microsoft.com/office/drawing/2014/main" id="{1D079EB7-2251-4450-A100-16CD517D0B2A}"/>
              </a:ext>
            </a:extLst>
          </p:cNvPr>
          <p:cNvSpPr>
            <a:spLocks noGrp="1"/>
          </p:cNvSpPr>
          <p:nvPr>
            <p:ph type="body" sz="quarter" idx="11" hasCustomPrompt="1"/>
          </p:nvPr>
        </p:nvSpPr>
        <p:spPr>
          <a:xfrm>
            <a:off x="1045800" y="719328"/>
            <a:ext cx="4820213" cy="522581"/>
          </a:xfrm>
          <a:prstGeom prst="rect">
            <a:avLst/>
          </a:prstGeom>
        </p:spPr>
        <p:txBody>
          <a:bodyPr anchor="ctr" anchorCtr="0">
            <a:noAutofit/>
          </a:bodyPr>
          <a:lstStyle>
            <a:lvl1pPr marL="0" algn="l" defTabSz="554492" rtl="0" eaLnBrk="1" latinLnBrk="0" hangingPunct="1">
              <a:defRPr lang="en-US" sz="3200" b="0" i="0" kern="0" dirty="0" smtClean="0">
                <a:solidFill>
                  <a:schemeClr val="bg1"/>
                </a:solidFill>
                <a:latin typeface="Tiempos Headline Medium" panose="02000603000000000000" pitchFamily="2" charset="0"/>
                <a:ea typeface="+mj-ea"/>
                <a:cs typeface="Arial"/>
              </a:defRPr>
            </a:lvl1pPr>
          </a:lstStyle>
          <a:p>
            <a:pPr lvl="0"/>
            <a:r>
              <a:rPr lang="en-US" dirty="0"/>
              <a:t>Insert title</a:t>
            </a:r>
          </a:p>
        </p:txBody>
      </p:sp>
      <p:sp>
        <p:nvSpPr>
          <p:cNvPr id="149" name="object 5">
            <a:extLst>
              <a:ext uri="{FF2B5EF4-FFF2-40B4-BE49-F238E27FC236}">
                <a16:creationId xmlns:a16="http://schemas.microsoft.com/office/drawing/2014/main" id="{FB61E80D-FF77-43DD-86BC-9B03BE31A735}"/>
              </a:ext>
            </a:extLst>
          </p:cNvPr>
          <p:cNvSpPr txBox="1"/>
          <p:nvPr userDrawn="1"/>
        </p:nvSpPr>
        <p:spPr>
          <a:xfrm>
            <a:off x="1200003" y="2090021"/>
            <a:ext cx="648164" cy="844886"/>
          </a:xfrm>
          <a:prstGeom prst="rect">
            <a:avLst/>
          </a:prstGeom>
        </p:spPr>
        <p:txBody>
          <a:bodyPr vert="horz" wrap="square" lIns="0" tIns="9627" rIns="0" bIns="0" rtlCol="0">
            <a:spAutoFit/>
          </a:bodyPr>
          <a:lstStyle/>
          <a:p>
            <a:pPr marL="7701" algn="ctr">
              <a:lnSpc>
                <a:spcPct val="100000"/>
              </a:lnSpc>
              <a:spcBef>
                <a:spcPts val="76"/>
              </a:spcBef>
            </a:pPr>
            <a:r>
              <a:rPr sz="5427" dirty="0">
                <a:solidFill>
                  <a:srgbClr val="FF5DA9"/>
                </a:solidFill>
                <a:latin typeface="Tiempos Headline Medium" panose="02000603000000000000" pitchFamily="2" charset="0"/>
                <a:cs typeface="Tiempos Fine Semibold"/>
              </a:rPr>
              <a:t>1.</a:t>
            </a:r>
            <a:endParaRPr sz="5427" dirty="0">
              <a:latin typeface="Tiempos Headline Medium" panose="02000603000000000000" pitchFamily="2" charset="0"/>
              <a:cs typeface="Tiempos Fine Semibold"/>
            </a:endParaRPr>
          </a:p>
        </p:txBody>
      </p:sp>
      <p:sp>
        <p:nvSpPr>
          <p:cNvPr id="150" name="object 6">
            <a:extLst>
              <a:ext uri="{FF2B5EF4-FFF2-40B4-BE49-F238E27FC236}">
                <a16:creationId xmlns:a16="http://schemas.microsoft.com/office/drawing/2014/main" id="{8AA25CD8-CA2E-45CF-8D9C-EA3FF9CFA528}"/>
              </a:ext>
            </a:extLst>
          </p:cNvPr>
          <p:cNvSpPr txBox="1"/>
          <p:nvPr userDrawn="1"/>
        </p:nvSpPr>
        <p:spPr>
          <a:xfrm>
            <a:off x="476250" y="3111281"/>
            <a:ext cx="2095668" cy="2163107"/>
          </a:xfrm>
          <a:prstGeom prst="rect">
            <a:avLst/>
          </a:prstGeom>
          <a:solidFill>
            <a:schemeClr val="bg1"/>
          </a:solidFill>
          <a:ln w="20941">
            <a:solidFill>
              <a:srgbClr val="FF5DA9"/>
            </a:solidFill>
          </a:ln>
        </p:spPr>
        <p:txBody>
          <a:bodyPr vert="horz" wrap="square" lIns="0" tIns="88565" rIns="0" bIns="0" rtlCol="0">
            <a:noAutofit/>
          </a:bodyPr>
          <a:lstStyle>
            <a:defPPr>
              <a:defRPr lang="en-US"/>
            </a:defPPr>
            <a:lvl1pPr marR="282575" algn="ctr" defTabSz="444500">
              <a:lnSpc>
                <a:spcPct val="151100"/>
              </a:lnSpc>
              <a:spcBef>
                <a:spcPts val="1150"/>
              </a:spcBef>
              <a:defRPr>
                <a:cs typeface="Arial"/>
              </a:defRPr>
            </a:lvl1pPr>
          </a:lstStyle>
          <a:p>
            <a:pPr lvl="0"/>
            <a:endParaRPr sz="1092" dirty="0"/>
          </a:p>
        </p:txBody>
      </p:sp>
      <p:sp>
        <p:nvSpPr>
          <p:cNvPr id="151" name="object 7">
            <a:extLst>
              <a:ext uri="{FF2B5EF4-FFF2-40B4-BE49-F238E27FC236}">
                <a16:creationId xmlns:a16="http://schemas.microsoft.com/office/drawing/2014/main" id="{729E3F8C-0C83-46DB-9A66-BB0DE452A542}"/>
              </a:ext>
            </a:extLst>
          </p:cNvPr>
          <p:cNvSpPr txBox="1"/>
          <p:nvPr userDrawn="1"/>
        </p:nvSpPr>
        <p:spPr>
          <a:xfrm>
            <a:off x="3529217" y="2090021"/>
            <a:ext cx="660160" cy="844886"/>
          </a:xfrm>
          <a:prstGeom prst="rect">
            <a:avLst/>
          </a:prstGeom>
        </p:spPr>
        <p:txBody>
          <a:bodyPr vert="horz" wrap="square" lIns="0" tIns="9627" rIns="0" bIns="0" rtlCol="0">
            <a:spAutoFit/>
          </a:bodyPr>
          <a:lstStyle/>
          <a:p>
            <a:pPr marL="7701" algn="ctr">
              <a:lnSpc>
                <a:spcPct val="100000"/>
              </a:lnSpc>
              <a:spcBef>
                <a:spcPts val="76"/>
              </a:spcBef>
            </a:pPr>
            <a:r>
              <a:rPr sz="5427" dirty="0">
                <a:solidFill>
                  <a:srgbClr val="FF5DA9"/>
                </a:solidFill>
                <a:latin typeface="Tiempos Headline Medium" panose="02000603000000000000" pitchFamily="2" charset="0"/>
                <a:cs typeface="Tiempos Fine Semibold"/>
              </a:rPr>
              <a:t>2.</a:t>
            </a:r>
            <a:endParaRPr sz="5427" dirty="0">
              <a:latin typeface="Tiempos Headline Medium" panose="02000603000000000000" pitchFamily="2" charset="0"/>
              <a:cs typeface="Tiempos Fine Semibold"/>
            </a:endParaRPr>
          </a:p>
        </p:txBody>
      </p:sp>
      <p:sp>
        <p:nvSpPr>
          <p:cNvPr id="152" name="object 8">
            <a:extLst>
              <a:ext uri="{FF2B5EF4-FFF2-40B4-BE49-F238E27FC236}">
                <a16:creationId xmlns:a16="http://schemas.microsoft.com/office/drawing/2014/main" id="{63EE805C-A44A-4E32-BAF1-0A70FE1E29C6}"/>
              </a:ext>
            </a:extLst>
          </p:cNvPr>
          <p:cNvSpPr txBox="1"/>
          <p:nvPr userDrawn="1"/>
        </p:nvSpPr>
        <p:spPr>
          <a:xfrm>
            <a:off x="2762250" y="3111281"/>
            <a:ext cx="2095668" cy="2163107"/>
          </a:xfrm>
          <a:prstGeom prst="rect">
            <a:avLst/>
          </a:prstGeom>
          <a:solidFill>
            <a:schemeClr val="bg1"/>
          </a:solidFill>
          <a:ln w="20941">
            <a:solidFill>
              <a:srgbClr val="FF5DA9"/>
            </a:solidFill>
          </a:ln>
        </p:spPr>
        <p:txBody>
          <a:bodyPr vert="horz" wrap="square" lIns="0" tIns="88565" rIns="0" bIns="0" rtlCol="0">
            <a:noAutofit/>
          </a:bodyPr>
          <a:lstStyle>
            <a:defPPr>
              <a:defRPr lang="en-US"/>
            </a:defPPr>
            <a:lvl1pPr marR="282575" algn="ctr" defTabSz="444500">
              <a:lnSpc>
                <a:spcPct val="151100"/>
              </a:lnSpc>
              <a:spcBef>
                <a:spcPts val="1150"/>
              </a:spcBef>
              <a:defRPr>
                <a:cs typeface="Arial"/>
              </a:defRPr>
            </a:lvl1pPr>
          </a:lstStyle>
          <a:p>
            <a:pPr lvl="0"/>
            <a:endParaRPr sz="1092" dirty="0"/>
          </a:p>
        </p:txBody>
      </p:sp>
      <p:sp>
        <p:nvSpPr>
          <p:cNvPr id="153" name="object 9">
            <a:extLst>
              <a:ext uri="{FF2B5EF4-FFF2-40B4-BE49-F238E27FC236}">
                <a16:creationId xmlns:a16="http://schemas.microsoft.com/office/drawing/2014/main" id="{60FB5173-E574-4010-95C5-8DD3C33E3812}"/>
              </a:ext>
            </a:extLst>
          </p:cNvPr>
          <p:cNvSpPr txBox="1"/>
          <p:nvPr userDrawn="1"/>
        </p:nvSpPr>
        <p:spPr>
          <a:xfrm>
            <a:off x="5784081" y="2090021"/>
            <a:ext cx="616142" cy="844886"/>
          </a:xfrm>
          <a:prstGeom prst="rect">
            <a:avLst/>
          </a:prstGeom>
        </p:spPr>
        <p:txBody>
          <a:bodyPr vert="horz" wrap="square" lIns="0" tIns="9627" rIns="0" bIns="0" rtlCol="0">
            <a:spAutoFit/>
          </a:bodyPr>
          <a:lstStyle/>
          <a:p>
            <a:pPr marL="7701" algn="ctr">
              <a:lnSpc>
                <a:spcPct val="100000"/>
              </a:lnSpc>
              <a:spcBef>
                <a:spcPts val="76"/>
              </a:spcBef>
            </a:pPr>
            <a:r>
              <a:rPr sz="5427" dirty="0">
                <a:solidFill>
                  <a:srgbClr val="FF5DA9"/>
                </a:solidFill>
                <a:latin typeface="Tiempos Headline Medium" panose="02000603000000000000" pitchFamily="2" charset="0"/>
                <a:cs typeface="Tiempos Fine Semibold"/>
              </a:rPr>
              <a:t>3.</a:t>
            </a:r>
            <a:endParaRPr sz="5427" dirty="0">
              <a:latin typeface="Tiempos Headline Medium" panose="02000603000000000000" pitchFamily="2" charset="0"/>
              <a:cs typeface="Tiempos Fine Semibold"/>
            </a:endParaRPr>
          </a:p>
        </p:txBody>
      </p:sp>
      <p:sp>
        <p:nvSpPr>
          <p:cNvPr id="154" name="object 10">
            <a:extLst>
              <a:ext uri="{FF2B5EF4-FFF2-40B4-BE49-F238E27FC236}">
                <a16:creationId xmlns:a16="http://schemas.microsoft.com/office/drawing/2014/main" id="{F701B81F-6E25-47A6-987A-EFB637B49811}"/>
              </a:ext>
            </a:extLst>
          </p:cNvPr>
          <p:cNvSpPr txBox="1"/>
          <p:nvPr userDrawn="1"/>
        </p:nvSpPr>
        <p:spPr>
          <a:xfrm>
            <a:off x="5048250" y="3111281"/>
            <a:ext cx="2095668" cy="2163107"/>
          </a:xfrm>
          <a:prstGeom prst="rect">
            <a:avLst/>
          </a:prstGeom>
          <a:solidFill>
            <a:schemeClr val="bg1"/>
          </a:solidFill>
          <a:ln w="20941">
            <a:solidFill>
              <a:srgbClr val="FF5DA9"/>
            </a:solidFill>
          </a:ln>
        </p:spPr>
        <p:txBody>
          <a:bodyPr vert="horz" wrap="square" lIns="0" tIns="88565" rIns="0" bIns="0" rtlCol="0">
            <a:noAutofit/>
          </a:bodyPr>
          <a:lstStyle>
            <a:defPPr>
              <a:defRPr lang="en-US"/>
            </a:defPPr>
            <a:lvl1pPr marR="282575" algn="ctr" defTabSz="444500">
              <a:lnSpc>
                <a:spcPct val="151100"/>
              </a:lnSpc>
              <a:spcBef>
                <a:spcPts val="1150"/>
              </a:spcBef>
              <a:defRPr>
                <a:cs typeface="Arial"/>
              </a:defRPr>
            </a:lvl1pPr>
          </a:lstStyle>
          <a:p>
            <a:pPr lvl="0"/>
            <a:endParaRPr sz="1092" dirty="0"/>
          </a:p>
        </p:txBody>
      </p:sp>
      <p:sp>
        <p:nvSpPr>
          <p:cNvPr id="155" name="object 11">
            <a:extLst>
              <a:ext uri="{FF2B5EF4-FFF2-40B4-BE49-F238E27FC236}">
                <a16:creationId xmlns:a16="http://schemas.microsoft.com/office/drawing/2014/main" id="{F5D09E17-685A-4A41-B868-830F45202023}"/>
              </a:ext>
            </a:extLst>
          </p:cNvPr>
          <p:cNvSpPr txBox="1"/>
          <p:nvPr userDrawn="1"/>
        </p:nvSpPr>
        <p:spPr>
          <a:xfrm>
            <a:off x="8076332" y="2090021"/>
            <a:ext cx="606134" cy="844886"/>
          </a:xfrm>
          <a:prstGeom prst="rect">
            <a:avLst/>
          </a:prstGeom>
        </p:spPr>
        <p:txBody>
          <a:bodyPr vert="horz" wrap="square" lIns="0" tIns="9627" rIns="0" bIns="0" rtlCol="0">
            <a:spAutoFit/>
          </a:bodyPr>
          <a:lstStyle/>
          <a:p>
            <a:pPr marL="7701" algn="ctr">
              <a:lnSpc>
                <a:spcPct val="100000"/>
              </a:lnSpc>
              <a:spcBef>
                <a:spcPts val="76"/>
              </a:spcBef>
            </a:pPr>
            <a:r>
              <a:rPr sz="5427" dirty="0">
                <a:solidFill>
                  <a:srgbClr val="FF5DA9"/>
                </a:solidFill>
                <a:latin typeface="Tiempos Headline Medium" panose="02000603000000000000" pitchFamily="2" charset="0"/>
                <a:cs typeface="Tiempos Fine Semibold"/>
              </a:rPr>
              <a:t>4.</a:t>
            </a:r>
            <a:endParaRPr sz="5427" dirty="0">
              <a:latin typeface="Tiempos Headline Medium" panose="02000603000000000000" pitchFamily="2" charset="0"/>
              <a:cs typeface="Tiempos Fine Semibold"/>
            </a:endParaRPr>
          </a:p>
        </p:txBody>
      </p:sp>
      <p:sp>
        <p:nvSpPr>
          <p:cNvPr id="156" name="object 12">
            <a:extLst>
              <a:ext uri="{FF2B5EF4-FFF2-40B4-BE49-F238E27FC236}">
                <a16:creationId xmlns:a16="http://schemas.microsoft.com/office/drawing/2014/main" id="{AE75ADD3-8F8C-4AE4-AFAC-DBEFD5A641A4}"/>
              </a:ext>
            </a:extLst>
          </p:cNvPr>
          <p:cNvSpPr txBox="1"/>
          <p:nvPr userDrawn="1"/>
        </p:nvSpPr>
        <p:spPr>
          <a:xfrm>
            <a:off x="7334250" y="3111281"/>
            <a:ext cx="2095668" cy="2163107"/>
          </a:xfrm>
          <a:prstGeom prst="rect">
            <a:avLst/>
          </a:prstGeom>
          <a:solidFill>
            <a:schemeClr val="bg1"/>
          </a:solidFill>
          <a:ln w="20941">
            <a:solidFill>
              <a:srgbClr val="FF5DA9"/>
            </a:solidFill>
          </a:ln>
        </p:spPr>
        <p:txBody>
          <a:bodyPr vert="horz" wrap="square" lIns="0" tIns="88565" rIns="0" bIns="0" rtlCol="0">
            <a:noAutofit/>
          </a:bodyPr>
          <a:lstStyle>
            <a:defPPr>
              <a:defRPr lang="en-US"/>
            </a:defPPr>
            <a:lvl1pPr marR="282575" algn="ctr" defTabSz="444500">
              <a:lnSpc>
                <a:spcPct val="151100"/>
              </a:lnSpc>
              <a:spcBef>
                <a:spcPts val="1150"/>
              </a:spcBef>
              <a:defRPr>
                <a:cs typeface="Arial"/>
              </a:defRPr>
            </a:lvl1pPr>
          </a:lstStyle>
          <a:p>
            <a:pPr lvl="0"/>
            <a:endParaRPr sz="1092" dirty="0"/>
          </a:p>
        </p:txBody>
      </p:sp>
      <p:sp>
        <p:nvSpPr>
          <p:cNvPr id="157" name="object 13">
            <a:extLst>
              <a:ext uri="{FF2B5EF4-FFF2-40B4-BE49-F238E27FC236}">
                <a16:creationId xmlns:a16="http://schemas.microsoft.com/office/drawing/2014/main" id="{FC69A200-03CF-484F-83CA-BDAD2A6FAD2F}"/>
              </a:ext>
            </a:extLst>
          </p:cNvPr>
          <p:cNvSpPr txBox="1"/>
          <p:nvPr userDrawn="1"/>
        </p:nvSpPr>
        <p:spPr>
          <a:xfrm>
            <a:off x="10300207" y="2090021"/>
            <a:ext cx="735755" cy="844886"/>
          </a:xfrm>
          <a:prstGeom prst="rect">
            <a:avLst/>
          </a:prstGeom>
        </p:spPr>
        <p:txBody>
          <a:bodyPr vert="horz" wrap="square" lIns="0" tIns="9627" rIns="0" bIns="0" rtlCol="0">
            <a:spAutoFit/>
          </a:bodyPr>
          <a:lstStyle/>
          <a:p>
            <a:pPr marL="7701" algn="ctr">
              <a:lnSpc>
                <a:spcPct val="100000"/>
              </a:lnSpc>
              <a:spcBef>
                <a:spcPts val="76"/>
              </a:spcBef>
            </a:pPr>
            <a:r>
              <a:rPr sz="5427" dirty="0">
                <a:solidFill>
                  <a:srgbClr val="FF5DA9"/>
                </a:solidFill>
                <a:latin typeface="Tiempos Headline Medium" panose="02000603000000000000" pitchFamily="2" charset="0"/>
                <a:cs typeface="Tiempos Fine Semibold"/>
              </a:rPr>
              <a:t>5.</a:t>
            </a:r>
            <a:endParaRPr sz="5427" dirty="0">
              <a:latin typeface="Tiempos Headline Medium" panose="02000603000000000000" pitchFamily="2" charset="0"/>
              <a:cs typeface="Tiempos Fine Semibold"/>
            </a:endParaRPr>
          </a:p>
        </p:txBody>
      </p:sp>
      <p:sp>
        <p:nvSpPr>
          <p:cNvPr id="158" name="object 14">
            <a:extLst>
              <a:ext uri="{FF2B5EF4-FFF2-40B4-BE49-F238E27FC236}">
                <a16:creationId xmlns:a16="http://schemas.microsoft.com/office/drawing/2014/main" id="{9569B95B-0FE9-47E1-99BA-A87334CC0F16}"/>
              </a:ext>
            </a:extLst>
          </p:cNvPr>
          <p:cNvSpPr txBox="1"/>
          <p:nvPr userDrawn="1"/>
        </p:nvSpPr>
        <p:spPr>
          <a:xfrm>
            <a:off x="9620250" y="3111281"/>
            <a:ext cx="2095668" cy="2163107"/>
          </a:xfrm>
          <a:prstGeom prst="rect">
            <a:avLst/>
          </a:prstGeom>
          <a:solidFill>
            <a:schemeClr val="bg1"/>
          </a:solidFill>
          <a:ln w="20941">
            <a:solidFill>
              <a:srgbClr val="FF5DA9"/>
            </a:solidFill>
          </a:ln>
        </p:spPr>
        <p:txBody>
          <a:bodyPr vert="horz" wrap="square" lIns="0" tIns="88565" rIns="0" bIns="0" rtlCol="0">
            <a:noAutofit/>
          </a:bodyPr>
          <a:lstStyle>
            <a:defPPr>
              <a:defRPr lang="en-US"/>
            </a:defPPr>
            <a:lvl1pPr marR="282575" algn="ctr" defTabSz="444500">
              <a:lnSpc>
                <a:spcPct val="151100"/>
              </a:lnSpc>
              <a:spcBef>
                <a:spcPts val="1150"/>
              </a:spcBef>
              <a:defRPr>
                <a:cs typeface="Arial"/>
              </a:defRPr>
            </a:lvl1pPr>
          </a:lstStyle>
          <a:p>
            <a:pPr lvl="0"/>
            <a:endParaRPr sz="1092" dirty="0"/>
          </a:p>
        </p:txBody>
      </p:sp>
      <p:sp>
        <p:nvSpPr>
          <p:cNvPr id="5" name="Text Placeholder 4">
            <a:extLst>
              <a:ext uri="{FF2B5EF4-FFF2-40B4-BE49-F238E27FC236}">
                <a16:creationId xmlns:a16="http://schemas.microsoft.com/office/drawing/2014/main" id="{3D94C698-47BC-4C8C-A01B-191B7253E30E}"/>
              </a:ext>
            </a:extLst>
          </p:cNvPr>
          <p:cNvSpPr>
            <a:spLocks noGrp="1"/>
          </p:cNvSpPr>
          <p:nvPr>
            <p:ph type="body" sz="quarter" idx="12"/>
          </p:nvPr>
        </p:nvSpPr>
        <p:spPr>
          <a:xfrm>
            <a:off x="603715" y="3234542"/>
            <a:ext cx="1840738" cy="1902219"/>
          </a:xfrm>
          <a:prstGeom prst="rect">
            <a:avLst/>
          </a:prstGeom>
        </p:spPr>
        <p:txBody>
          <a:bodyPr anchor="ctr" anchorCtr="0">
            <a:normAutofit/>
          </a:bodyPr>
          <a:lstStyle>
            <a:lvl1pPr>
              <a:defRPr lang="en-US" dirty="0">
                <a:solidFill>
                  <a:srgbClr val="00152A"/>
                </a:solidFill>
              </a:defRPr>
            </a:lvl1pPr>
          </a:lstStyle>
          <a:p>
            <a:pPr lvl="0" algn="ctr"/>
            <a:r>
              <a:rPr lang="en-US"/>
              <a:t>Click to edit Master text styles</a:t>
            </a:r>
          </a:p>
        </p:txBody>
      </p:sp>
      <p:sp>
        <p:nvSpPr>
          <p:cNvPr id="161" name="Text Placeholder 4">
            <a:extLst>
              <a:ext uri="{FF2B5EF4-FFF2-40B4-BE49-F238E27FC236}">
                <a16:creationId xmlns:a16="http://schemas.microsoft.com/office/drawing/2014/main" id="{29C43A37-2FA7-4E3C-84F5-61CA0F893368}"/>
              </a:ext>
            </a:extLst>
          </p:cNvPr>
          <p:cNvSpPr>
            <a:spLocks noGrp="1"/>
          </p:cNvSpPr>
          <p:nvPr>
            <p:ph type="body" sz="quarter" idx="13"/>
          </p:nvPr>
        </p:nvSpPr>
        <p:spPr>
          <a:xfrm>
            <a:off x="2889715" y="3234542"/>
            <a:ext cx="1840738" cy="1902219"/>
          </a:xfrm>
          <a:prstGeom prst="rect">
            <a:avLst/>
          </a:prstGeom>
        </p:spPr>
        <p:txBody>
          <a:bodyPr anchor="ctr" anchorCtr="0">
            <a:normAutofit/>
          </a:bodyPr>
          <a:lstStyle>
            <a:lvl1pPr>
              <a:defRPr lang="en-US" dirty="0">
                <a:solidFill>
                  <a:srgbClr val="00152A"/>
                </a:solidFill>
              </a:defRPr>
            </a:lvl1pPr>
          </a:lstStyle>
          <a:p>
            <a:pPr lvl="0" algn="ctr"/>
            <a:r>
              <a:rPr lang="en-US"/>
              <a:t>Click to edit Master text styles</a:t>
            </a:r>
          </a:p>
        </p:txBody>
      </p:sp>
      <p:sp>
        <p:nvSpPr>
          <p:cNvPr id="162" name="Text Placeholder 4">
            <a:extLst>
              <a:ext uri="{FF2B5EF4-FFF2-40B4-BE49-F238E27FC236}">
                <a16:creationId xmlns:a16="http://schemas.microsoft.com/office/drawing/2014/main" id="{283754FF-B123-4660-8382-6084B150D7AD}"/>
              </a:ext>
            </a:extLst>
          </p:cNvPr>
          <p:cNvSpPr>
            <a:spLocks noGrp="1"/>
          </p:cNvSpPr>
          <p:nvPr>
            <p:ph type="body" sz="quarter" idx="14"/>
          </p:nvPr>
        </p:nvSpPr>
        <p:spPr>
          <a:xfrm>
            <a:off x="5175715" y="3234542"/>
            <a:ext cx="1840738" cy="1902219"/>
          </a:xfrm>
          <a:prstGeom prst="rect">
            <a:avLst/>
          </a:prstGeom>
        </p:spPr>
        <p:txBody>
          <a:bodyPr anchor="ctr" anchorCtr="0">
            <a:normAutofit/>
          </a:bodyPr>
          <a:lstStyle>
            <a:lvl1pPr>
              <a:defRPr lang="en-US" dirty="0">
                <a:solidFill>
                  <a:srgbClr val="00152A"/>
                </a:solidFill>
              </a:defRPr>
            </a:lvl1pPr>
          </a:lstStyle>
          <a:p>
            <a:pPr lvl="0" algn="ctr"/>
            <a:r>
              <a:rPr lang="en-US"/>
              <a:t>Click to edit Master text styles</a:t>
            </a:r>
          </a:p>
        </p:txBody>
      </p:sp>
      <p:sp>
        <p:nvSpPr>
          <p:cNvPr id="163" name="Text Placeholder 4">
            <a:extLst>
              <a:ext uri="{FF2B5EF4-FFF2-40B4-BE49-F238E27FC236}">
                <a16:creationId xmlns:a16="http://schemas.microsoft.com/office/drawing/2014/main" id="{8952FC56-D3A5-45B3-8936-174694ADCBAB}"/>
              </a:ext>
            </a:extLst>
          </p:cNvPr>
          <p:cNvSpPr>
            <a:spLocks noGrp="1"/>
          </p:cNvSpPr>
          <p:nvPr>
            <p:ph type="body" sz="quarter" idx="15"/>
          </p:nvPr>
        </p:nvSpPr>
        <p:spPr>
          <a:xfrm>
            <a:off x="7461715" y="3234542"/>
            <a:ext cx="1840738" cy="1902219"/>
          </a:xfrm>
          <a:prstGeom prst="rect">
            <a:avLst/>
          </a:prstGeom>
        </p:spPr>
        <p:txBody>
          <a:bodyPr anchor="ctr" anchorCtr="0">
            <a:normAutofit/>
          </a:bodyPr>
          <a:lstStyle>
            <a:lvl1pPr>
              <a:defRPr lang="en-US" dirty="0">
                <a:solidFill>
                  <a:srgbClr val="00152A"/>
                </a:solidFill>
              </a:defRPr>
            </a:lvl1pPr>
          </a:lstStyle>
          <a:p>
            <a:pPr lvl="0" algn="ctr"/>
            <a:r>
              <a:rPr lang="en-US"/>
              <a:t>Click to edit Master text styles</a:t>
            </a:r>
          </a:p>
        </p:txBody>
      </p:sp>
      <p:sp>
        <p:nvSpPr>
          <p:cNvPr id="164" name="Text Placeholder 4">
            <a:extLst>
              <a:ext uri="{FF2B5EF4-FFF2-40B4-BE49-F238E27FC236}">
                <a16:creationId xmlns:a16="http://schemas.microsoft.com/office/drawing/2014/main" id="{EC9FB624-7E51-4648-9E53-A826F8D31559}"/>
              </a:ext>
            </a:extLst>
          </p:cNvPr>
          <p:cNvSpPr>
            <a:spLocks noGrp="1"/>
          </p:cNvSpPr>
          <p:nvPr>
            <p:ph type="body" sz="quarter" idx="16"/>
          </p:nvPr>
        </p:nvSpPr>
        <p:spPr>
          <a:xfrm>
            <a:off x="9747715" y="3241724"/>
            <a:ext cx="1840738" cy="1902219"/>
          </a:xfrm>
          <a:prstGeom prst="rect">
            <a:avLst/>
          </a:prstGeom>
        </p:spPr>
        <p:txBody>
          <a:bodyPr anchor="ctr" anchorCtr="0">
            <a:normAutofit/>
          </a:bodyPr>
          <a:lstStyle>
            <a:lvl1pPr>
              <a:defRPr lang="en-US" dirty="0">
                <a:solidFill>
                  <a:srgbClr val="00152A"/>
                </a:solidFill>
              </a:defRPr>
            </a:lvl1pPr>
          </a:lstStyle>
          <a:p>
            <a:pPr lvl="0" algn="ctr"/>
            <a:r>
              <a:rPr lang="en-US"/>
              <a:t>Click to edit Master text styles</a:t>
            </a:r>
          </a:p>
        </p:txBody>
      </p:sp>
    </p:spTree>
    <p:extLst>
      <p:ext uri="{BB962C8B-B14F-4D97-AF65-F5344CB8AC3E}">
        <p14:creationId xmlns:p14="http://schemas.microsoft.com/office/powerpoint/2010/main" val="133401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Titlebar">
    <p:spTree>
      <p:nvGrpSpPr>
        <p:cNvPr id="1" name=""/>
        <p:cNvGrpSpPr/>
        <p:nvPr/>
      </p:nvGrpSpPr>
      <p:grpSpPr>
        <a:xfrm>
          <a:off x="0" y="0"/>
          <a:ext cx="0" cy="0"/>
          <a:chOff x="0" y="0"/>
          <a:chExt cx="0" cy="0"/>
        </a:xfrm>
      </p:grpSpPr>
      <p:sp>
        <p:nvSpPr>
          <p:cNvPr id="148" name="object 2">
            <a:extLst>
              <a:ext uri="{FF2B5EF4-FFF2-40B4-BE49-F238E27FC236}">
                <a16:creationId xmlns:a16="http://schemas.microsoft.com/office/drawing/2014/main" id="{8C8C7CEE-A4E0-4767-9D6E-3E2A8EE2D32B}"/>
              </a:ext>
            </a:extLst>
          </p:cNvPr>
          <p:cNvSpPr/>
          <p:nvPr userDrawn="1"/>
        </p:nvSpPr>
        <p:spPr>
          <a:xfrm>
            <a:off x="0" y="385"/>
            <a:ext cx="12192000"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blipFill>
            <a:blip r:embed="rId2" cstate="email">
              <a:extLst>
                <a:ext uri="{28A0092B-C50C-407E-A947-70E740481C1C}">
                  <a14:useLocalDpi xmlns:a14="http://schemas.microsoft.com/office/drawing/2010/main"/>
                </a:ext>
              </a:extLst>
            </a:blip>
            <a:srcRect/>
            <a:stretch>
              <a:fillRect/>
            </a:stretch>
          </a:blipFill>
        </p:spPr>
        <p:txBody>
          <a:bodyPr wrap="square" lIns="0" tIns="0" rIns="0" bIns="0" rtlCol="0"/>
          <a:lstStyle/>
          <a:p>
            <a:endParaRPr sz="1092" dirty="0"/>
          </a:p>
        </p:txBody>
      </p:sp>
      <p:sp>
        <p:nvSpPr>
          <p:cNvPr id="6" name="object 10">
            <a:extLst>
              <a:ext uri="{FF2B5EF4-FFF2-40B4-BE49-F238E27FC236}">
                <a16:creationId xmlns:a16="http://schemas.microsoft.com/office/drawing/2014/main" id="{21B05101-4C03-48D1-986C-9F58F322472B}"/>
              </a:ext>
            </a:extLst>
          </p:cNvPr>
          <p:cNvSpPr/>
          <p:nvPr userDrawn="1"/>
        </p:nvSpPr>
        <p:spPr>
          <a:xfrm>
            <a:off x="0" y="489468"/>
            <a:ext cx="6087143" cy="982300"/>
          </a:xfrm>
          <a:custGeom>
            <a:avLst/>
            <a:gdLst/>
            <a:ahLst/>
            <a:cxnLst/>
            <a:rect l="l" t="t" r="r" b="b"/>
            <a:pathLst>
              <a:path w="10037445" h="1619885">
                <a:moveTo>
                  <a:pt x="10036971" y="0"/>
                </a:moveTo>
                <a:lnTo>
                  <a:pt x="0" y="0"/>
                </a:lnTo>
                <a:lnTo>
                  <a:pt x="0" y="1619709"/>
                </a:lnTo>
                <a:lnTo>
                  <a:pt x="10036971" y="1619709"/>
                </a:lnTo>
                <a:lnTo>
                  <a:pt x="10036971" y="0"/>
                </a:lnTo>
                <a:close/>
              </a:path>
            </a:pathLst>
          </a:custGeom>
          <a:solidFill>
            <a:srgbClr val="FF5DA9"/>
          </a:solidFill>
        </p:spPr>
        <p:txBody>
          <a:bodyPr wrap="square" lIns="0" tIns="0" rIns="0" bIns="0" rtlCol="0" anchor="ctr" anchorCtr="0"/>
          <a:lstStyle/>
          <a:p>
            <a:endParaRPr sz="1092" dirty="0"/>
          </a:p>
        </p:txBody>
      </p:sp>
      <p:sp>
        <p:nvSpPr>
          <p:cNvPr id="3" name="Footer Placeholder 2">
            <a:extLst>
              <a:ext uri="{FF2B5EF4-FFF2-40B4-BE49-F238E27FC236}">
                <a16:creationId xmlns:a16="http://schemas.microsoft.com/office/drawing/2014/main" id="{988C33E0-0F05-4E42-9BB3-891041A2058C}"/>
              </a:ext>
            </a:extLst>
          </p:cNvPr>
          <p:cNvSpPr>
            <a:spLocks noGrp="1"/>
          </p:cNvSpPr>
          <p:nvPr>
            <p:ph type="ftr" sz="quarter" idx="10"/>
          </p:nvPr>
        </p:nvSpPr>
        <p:spPr/>
        <p:txBody>
          <a:bodyPr/>
          <a:lstStyle/>
          <a:p>
            <a:endParaRPr lang="en-GB" dirty="0"/>
          </a:p>
        </p:txBody>
      </p:sp>
      <p:sp>
        <p:nvSpPr>
          <p:cNvPr id="288" name="Holder 4">
            <a:extLst>
              <a:ext uri="{FF2B5EF4-FFF2-40B4-BE49-F238E27FC236}">
                <a16:creationId xmlns:a16="http://schemas.microsoft.com/office/drawing/2014/main" id="{8F59F8C8-3D01-4A3F-843D-0C1BA340D840}"/>
              </a:ext>
            </a:extLst>
          </p:cNvPr>
          <p:cNvSpPr>
            <a:spLocks noGrp="1"/>
          </p:cNvSpPr>
          <p:nvPr>
            <p:ph type="sldNum" sz="quarter" idx="7"/>
          </p:nvPr>
        </p:nvSpPr>
        <p:spPr>
          <a:xfrm>
            <a:off x="443653" y="6377941"/>
            <a:ext cx="1338116" cy="276999"/>
          </a:xfrm>
        </p:spPr>
        <p:txBody>
          <a:bodyPr lIns="0" tIns="0" rIns="0" bIns="0"/>
          <a:lstStyle>
            <a:lvl1pPr algn="l">
              <a:defRPr>
                <a:solidFill>
                  <a:schemeClr val="tx1">
                    <a:tint val="75000"/>
                  </a:schemeClr>
                </a:solidFill>
                <a:latin typeface="+mn-lt"/>
              </a:defRPr>
            </a:lvl1pPr>
          </a:lstStyle>
          <a:p>
            <a:pPr algn="l"/>
            <a:fld id="{B6F15528-21DE-4FAA-801E-634DDDAF4B2B}" type="slidenum">
              <a:rPr lang="en-GB" smtClean="0"/>
              <a:pPr algn="l"/>
              <a:t>‹#›</a:t>
            </a:fld>
            <a:endParaRPr lang="en-GB" dirty="0"/>
          </a:p>
        </p:txBody>
      </p:sp>
      <p:grpSp>
        <p:nvGrpSpPr>
          <p:cNvPr id="287" name="Group 4">
            <a:extLst>
              <a:ext uri="{FF2B5EF4-FFF2-40B4-BE49-F238E27FC236}">
                <a16:creationId xmlns:a16="http://schemas.microsoft.com/office/drawing/2014/main" id="{942958E6-48EF-4C7F-81F8-E061C43C26C2}"/>
              </a:ext>
            </a:extLst>
          </p:cNvPr>
          <p:cNvGrpSpPr>
            <a:grpSpLocks noChangeAspect="1"/>
          </p:cNvGrpSpPr>
          <p:nvPr userDrawn="1"/>
        </p:nvGrpSpPr>
        <p:grpSpPr bwMode="auto">
          <a:xfrm>
            <a:off x="10414906" y="6008163"/>
            <a:ext cx="1333441" cy="443513"/>
            <a:chOff x="3484" y="2616"/>
            <a:chExt cx="5694" cy="1894"/>
          </a:xfrm>
          <a:solidFill>
            <a:schemeClr val="bg1"/>
          </a:solidFill>
        </p:grpSpPr>
        <p:sp>
          <p:nvSpPr>
            <p:cNvPr id="289" name="Oval 5">
              <a:extLst>
                <a:ext uri="{FF2B5EF4-FFF2-40B4-BE49-F238E27FC236}">
                  <a16:creationId xmlns:a16="http://schemas.microsoft.com/office/drawing/2014/main" id="{F34B7C32-B773-4E37-9B8C-00013CE87880}"/>
                </a:ext>
              </a:extLst>
            </p:cNvPr>
            <p:cNvSpPr>
              <a:spLocks noChangeArrowheads="1"/>
            </p:cNvSpPr>
            <p:nvPr/>
          </p:nvSpPr>
          <p:spPr bwMode="auto">
            <a:xfrm>
              <a:off x="4324" y="3144"/>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0" name="Oval 6">
              <a:extLst>
                <a:ext uri="{FF2B5EF4-FFF2-40B4-BE49-F238E27FC236}">
                  <a16:creationId xmlns:a16="http://schemas.microsoft.com/office/drawing/2014/main" id="{C1B68D5B-2822-430A-8EBA-7AF76B83D17E}"/>
                </a:ext>
              </a:extLst>
            </p:cNvPr>
            <p:cNvSpPr>
              <a:spLocks noChangeArrowheads="1"/>
            </p:cNvSpPr>
            <p:nvPr/>
          </p:nvSpPr>
          <p:spPr bwMode="auto">
            <a:xfrm>
              <a:off x="4524" y="321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1" name="Oval 7">
              <a:extLst>
                <a:ext uri="{FF2B5EF4-FFF2-40B4-BE49-F238E27FC236}">
                  <a16:creationId xmlns:a16="http://schemas.microsoft.com/office/drawing/2014/main" id="{9A6F4CA4-5248-48BC-932D-7EB75B60C0EB}"/>
                </a:ext>
              </a:extLst>
            </p:cNvPr>
            <p:cNvSpPr>
              <a:spLocks noChangeArrowheads="1"/>
            </p:cNvSpPr>
            <p:nvPr/>
          </p:nvSpPr>
          <p:spPr bwMode="auto">
            <a:xfrm>
              <a:off x="4668" y="3254"/>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2" name="Oval 8">
              <a:extLst>
                <a:ext uri="{FF2B5EF4-FFF2-40B4-BE49-F238E27FC236}">
                  <a16:creationId xmlns:a16="http://schemas.microsoft.com/office/drawing/2014/main" id="{430436BD-EC9C-48C6-8764-94690E802D16}"/>
                </a:ext>
              </a:extLst>
            </p:cNvPr>
            <p:cNvSpPr>
              <a:spLocks noChangeArrowheads="1"/>
            </p:cNvSpPr>
            <p:nvPr/>
          </p:nvSpPr>
          <p:spPr bwMode="auto">
            <a:xfrm>
              <a:off x="4630" y="3382"/>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3" name="Oval 9">
              <a:extLst>
                <a:ext uri="{FF2B5EF4-FFF2-40B4-BE49-F238E27FC236}">
                  <a16:creationId xmlns:a16="http://schemas.microsoft.com/office/drawing/2014/main" id="{984ED03F-ABFD-41AB-B856-6330DD0CACB9}"/>
                </a:ext>
              </a:extLst>
            </p:cNvPr>
            <p:cNvSpPr>
              <a:spLocks noChangeArrowheads="1"/>
            </p:cNvSpPr>
            <p:nvPr/>
          </p:nvSpPr>
          <p:spPr bwMode="auto">
            <a:xfrm>
              <a:off x="4488"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4" name="Oval 10">
              <a:extLst>
                <a:ext uri="{FF2B5EF4-FFF2-40B4-BE49-F238E27FC236}">
                  <a16:creationId xmlns:a16="http://schemas.microsoft.com/office/drawing/2014/main" id="{AADBCA35-1415-4247-A379-8DC152119630}"/>
                </a:ext>
              </a:extLst>
            </p:cNvPr>
            <p:cNvSpPr>
              <a:spLocks noChangeArrowheads="1"/>
            </p:cNvSpPr>
            <p:nvPr/>
          </p:nvSpPr>
          <p:spPr bwMode="auto">
            <a:xfrm>
              <a:off x="4500" y="3504"/>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5" name="Oval 11">
              <a:extLst>
                <a:ext uri="{FF2B5EF4-FFF2-40B4-BE49-F238E27FC236}">
                  <a16:creationId xmlns:a16="http://schemas.microsoft.com/office/drawing/2014/main" id="{FD89ADF9-3E73-499A-8FB3-72F846ACBE71}"/>
                </a:ext>
              </a:extLst>
            </p:cNvPr>
            <p:cNvSpPr>
              <a:spLocks noChangeArrowheads="1"/>
            </p:cNvSpPr>
            <p:nvPr/>
          </p:nvSpPr>
          <p:spPr bwMode="auto">
            <a:xfrm>
              <a:off x="4367" y="3501"/>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6" name="Oval 12">
              <a:extLst>
                <a:ext uri="{FF2B5EF4-FFF2-40B4-BE49-F238E27FC236}">
                  <a16:creationId xmlns:a16="http://schemas.microsoft.com/office/drawing/2014/main" id="{DBFC5F60-3425-4CF5-8930-C6638C1A9B0B}"/>
                </a:ext>
              </a:extLst>
            </p:cNvPr>
            <p:cNvSpPr>
              <a:spLocks noChangeArrowheads="1"/>
            </p:cNvSpPr>
            <p:nvPr/>
          </p:nvSpPr>
          <p:spPr bwMode="auto">
            <a:xfrm>
              <a:off x="4236" y="3492"/>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7" name="Oval 13">
              <a:extLst>
                <a:ext uri="{FF2B5EF4-FFF2-40B4-BE49-F238E27FC236}">
                  <a16:creationId xmlns:a16="http://schemas.microsoft.com/office/drawing/2014/main" id="{9E59E345-9E70-4776-8775-CF5D4B7E1A56}"/>
                </a:ext>
              </a:extLst>
            </p:cNvPr>
            <p:cNvSpPr>
              <a:spLocks noChangeArrowheads="1"/>
            </p:cNvSpPr>
            <p:nvPr/>
          </p:nvSpPr>
          <p:spPr bwMode="auto">
            <a:xfrm>
              <a:off x="4267" y="3651"/>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8" name="Oval 14">
              <a:extLst>
                <a:ext uri="{FF2B5EF4-FFF2-40B4-BE49-F238E27FC236}">
                  <a16:creationId xmlns:a16="http://schemas.microsoft.com/office/drawing/2014/main" id="{FBCF17FA-24EF-454C-9D76-EA68463B8037}"/>
                </a:ext>
              </a:extLst>
            </p:cNvPr>
            <p:cNvSpPr>
              <a:spLocks noChangeArrowheads="1"/>
            </p:cNvSpPr>
            <p:nvPr/>
          </p:nvSpPr>
          <p:spPr bwMode="auto">
            <a:xfrm>
              <a:off x="4398" y="3639"/>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9" name="Oval 15">
              <a:extLst>
                <a:ext uri="{FF2B5EF4-FFF2-40B4-BE49-F238E27FC236}">
                  <a16:creationId xmlns:a16="http://schemas.microsoft.com/office/drawing/2014/main" id="{5F615D7C-F4AF-43BB-A024-5E6D6393B89F}"/>
                </a:ext>
              </a:extLst>
            </p:cNvPr>
            <p:cNvSpPr>
              <a:spLocks noChangeArrowheads="1"/>
            </p:cNvSpPr>
            <p:nvPr/>
          </p:nvSpPr>
          <p:spPr bwMode="auto">
            <a:xfrm>
              <a:off x="4521" y="365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0" name="Oval 16">
              <a:extLst>
                <a:ext uri="{FF2B5EF4-FFF2-40B4-BE49-F238E27FC236}">
                  <a16:creationId xmlns:a16="http://schemas.microsoft.com/office/drawing/2014/main" id="{3FA69D58-A7D0-4F6D-B175-B7A97F1D2736}"/>
                </a:ext>
              </a:extLst>
            </p:cNvPr>
            <p:cNvSpPr>
              <a:spLocks noChangeArrowheads="1"/>
            </p:cNvSpPr>
            <p:nvPr/>
          </p:nvSpPr>
          <p:spPr bwMode="auto">
            <a:xfrm>
              <a:off x="4360" y="3765"/>
              <a:ext cx="5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1" name="Oval 17">
              <a:extLst>
                <a:ext uri="{FF2B5EF4-FFF2-40B4-BE49-F238E27FC236}">
                  <a16:creationId xmlns:a16="http://schemas.microsoft.com/office/drawing/2014/main" id="{6BE8E42D-CE3B-4EE3-9E61-BDADA407D75F}"/>
                </a:ext>
              </a:extLst>
            </p:cNvPr>
            <p:cNvSpPr>
              <a:spLocks noChangeArrowheads="1"/>
            </p:cNvSpPr>
            <p:nvPr/>
          </p:nvSpPr>
          <p:spPr bwMode="auto">
            <a:xfrm>
              <a:off x="4319" y="3373"/>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2" name="Oval 18">
              <a:extLst>
                <a:ext uri="{FF2B5EF4-FFF2-40B4-BE49-F238E27FC236}">
                  <a16:creationId xmlns:a16="http://schemas.microsoft.com/office/drawing/2014/main" id="{0E865ECE-EEC5-4B56-A3D7-51CBF6B02B74}"/>
                </a:ext>
              </a:extLst>
            </p:cNvPr>
            <p:cNvSpPr>
              <a:spLocks noChangeArrowheads="1"/>
            </p:cNvSpPr>
            <p:nvPr/>
          </p:nvSpPr>
          <p:spPr bwMode="auto">
            <a:xfrm>
              <a:off x="4184"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3" name="Oval 19">
              <a:extLst>
                <a:ext uri="{FF2B5EF4-FFF2-40B4-BE49-F238E27FC236}">
                  <a16:creationId xmlns:a16="http://schemas.microsoft.com/office/drawing/2014/main" id="{B9BA98F1-8ABC-47CA-8FA2-08393C4BD45B}"/>
                </a:ext>
              </a:extLst>
            </p:cNvPr>
            <p:cNvSpPr>
              <a:spLocks noChangeArrowheads="1"/>
            </p:cNvSpPr>
            <p:nvPr/>
          </p:nvSpPr>
          <p:spPr bwMode="auto">
            <a:xfrm>
              <a:off x="4737" y="34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4" name="Oval 20">
              <a:extLst>
                <a:ext uri="{FF2B5EF4-FFF2-40B4-BE49-F238E27FC236}">
                  <a16:creationId xmlns:a16="http://schemas.microsoft.com/office/drawing/2014/main" id="{61ED078C-C408-4CFC-977B-3BB37B066CF0}"/>
                </a:ext>
              </a:extLst>
            </p:cNvPr>
            <p:cNvSpPr>
              <a:spLocks noChangeArrowheads="1"/>
            </p:cNvSpPr>
            <p:nvPr/>
          </p:nvSpPr>
          <p:spPr bwMode="auto">
            <a:xfrm>
              <a:off x="4618" y="3549"/>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5" name="Oval 21">
              <a:extLst>
                <a:ext uri="{FF2B5EF4-FFF2-40B4-BE49-F238E27FC236}">
                  <a16:creationId xmlns:a16="http://schemas.microsoft.com/office/drawing/2014/main" id="{6D415D06-9CDB-49C7-A540-47ADCA7EF990}"/>
                </a:ext>
              </a:extLst>
            </p:cNvPr>
            <p:cNvSpPr>
              <a:spLocks noChangeArrowheads="1"/>
            </p:cNvSpPr>
            <p:nvPr/>
          </p:nvSpPr>
          <p:spPr bwMode="auto">
            <a:xfrm>
              <a:off x="4673" y="36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6" name="Oval 22">
              <a:extLst>
                <a:ext uri="{FF2B5EF4-FFF2-40B4-BE49-F238E27FC236}">
                  <a16:creationId xmlns:a16="http://schemas.microsoft.com/office/drawing/2014/main" id="{D50270B0-3DC5-48F2-B7B1-3EC960F3F510}"/>
                </a:ext>
              </a:extLst>
            </p:cNvPr>
            <p:cNvSpPr>
              <a:spLocks noChangeArrowheads="1"/>
            </p:cNvSpPr>
            <p:nvPr/>
          </p:nvSpPr>
          <p:spPr bwMode="auto">
            <a:xfrm>
              <a:off x="4656" y="3815"/>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7" name="Oval 23">
              <a:extLst>
                <a:ext uri="{FF2B5EF4-FFF2-40B4-BE49-F238E27FC236}">
                  <a16:creationId xmlns:a16="http://schemas.microsoft.com/office/drawing/2014/main" id="{A7A43991-9D2D-4B77-83AE-B1289E0AC707}"/>
                </a:ext>
              </a:extLst>
            </p:cNvPr>
            <p:cNvSpPr>
              <a:spLocks noChangeArrowheads="1"/>
            </p:cNvSpPr>
            <p:nvPr/>
          </p:nvSpPr>
          <p:spPr bwMode="auto">
            <a:xfrm>
              <a:off x="4524" y="3785"/>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8" name="Oval 24">
              <a:extLst>
                <a:ext uri="{FF2B5EF4-FFF2-40B4-BE49-F238E27FC236}">
                  <a16:creationId xmlns:a16="http://schemas.microsoft.com/office/drawing/2014/main" id="{87E5213E-4C4F-41D5-8FA9-919AD6414ED9}"/>
                </a:ext>
              </a:extLst>
            </p:cNvPr>
            <p:cNvSpPr>
              <a:spLocks noChangeArrowheads="1"/>
            </p:cNvSpPr>
            <p:nvPr/>
          </p:nvSpPr>
          <p:spPr bwMode="auto">
            <a:xfrm>
              <a:off x="4443" y="3899"/>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9" name="Oval 25">
              <a:extLst>
                <a:ext uri="{FF2B5EF4-FFF2-40B4-BE49-F238E27FC236}">
                  <a16:creationId xmlns:a16="http://schemas.microsoft.com/office/drawing/2014/main" id="{0858CD79-1070-435F-89E6-841B2B8429B2}"/>
                </a:ext>
              </a:extLst>
            </p:cNvPr>
            <p:cNvSpPr>
              <a:spLocks noChangeArrowheads="1"/>
            </p:cNvSpPr>
            <p:nvPr/>
          </p:nvSpPr>
          <p:spPr bwMode="auto">
            <a:xfrm>
              <a:off x="4322" y="3965"/>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0" name="Oval 26">
              <a:extLst>
                <a:ext uri="{FF2B5EF4-FFF2-40B4-BE49-F238E27FC236}">
                  <a16:creationId xmlns:a16="http://schemas.microsoft.com/office/drawing/2014/main" id="{34B94C3B-4BFE-4ADA-88DF-5D0BBE1D19A5}"/>
                </a:ext>
              </a:extLst>
            </p:cNvPr>
            <p:cNvSpPr>
              <a:spLocks noChangeArrowheads="1"/>
            </p:cNvSpPr>
            <p:nvPr/>
          </p:nvSpPr>
          <p:spPr bwMode="auto">
            <a:xfrm>
              <a:off x="4122" y="3854"/>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1" name="Oval 27">
              <a:extLst>
                <a:ext uri="{FF2B5EF4-FFF2-40B4-BE49-F238E27FC236}">
                  <a16:creationId xmlns:a16="http://schemas.microsoft.com/office/drawing/2014/main" id="{1B736B0C-1101-43E7-8D3A-1D5585AFA1FC}"/>
                </a:ext>
              </a:extLst>
            </p:cNvPr>
            <p:cNvSpPr>
              <a:spLocks noChangeArrowheads="1"/>
            </p:cNvSpPr>
            <p:nvPr/>
          </p:nvSpPr>
          <p:spPr bwMode="auto">
            <a:xfrm>
              <a:off x="4255" y="3849"/>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2" name="Oval 28">
              <a:extLst>
                <a:ext uri="{FF2B5EF4-FFF2-40B4-BE49-F238E27FC236}">
                  <a16:creationId xmlns:a16="http://schemas.microsoft.com/office/drawing/2014/main" id="{CB2C9FC4-2CA0-43E7-AC2C-CF0CC574FA9F}"/>
                </a:ext>
              </a:extLst>
            </p:cNvPr>
            <p:cNvSpPr>
              <a:spLocks noChangeArrowheads="1"/>
            </p:cNvSpPr>
            <p:nvPr/>
          </p:nvSpPr>
          <p:spPr bwMode="auto">
            <a:xfrm>
              <a:off x="4227" y="32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3" name="Oval 29">
              <a:extLst>
                <a:ext uri="{FF2B5EF4-FFF2-40B4-BE49-F238E27FC236}">
                  <a16:creationId xmlns:a16="http://schemas.microsoft.com/office/drawing/2014/main" id="{BD8ED1A8-B1D2-4A25-A008-006AC64E615E}"/>
                </a:ext>
              </a:extLst>
            </p:cNvPr>
            <p:cNvSpPr>
              <a:spLocks noChangeArrowheads="1"/>
            </p:cNvSpPr>
            <p:nvPr/>
          </p:nvSpPr>
          <p:spPr bwMode="auto">
            <a:xfrm>
              <a:off x="4393" y="3256"/>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4" name="Oval 30">
              <a:extLst>
                <a:ext uri="{FF2B5EF4-FFF2-40B4-BE49-F238E27FC236}">
                  <a16:creationId xmlns:a16="http://schemas.microsoft.com/office/drawing/2014/main" id="{D23EBA17-2ADF-43F0-9E82-544BE65796E6}"/>
                </a:ext>
              </a:extLst>
            </p:cNvPr>
            <p:cNvSpPr>
              <a:spLocks noChangeArrowheads="1"/>
            </p:cNvSpPr>
            <p:nvPr/>
          </p:nvSpPr>
          <p:spPr bwMode="auto">
            <a:xfrm>
              <a:off x="4139" y="3592"/>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5" name="Oval 31">
              <a:extLst>
                <a:ext uri="{FF2B5EF4-FFF2-40B4-BE49-F238E27FC236}">
                  <a16:creationId xmlns:a16="http://schemas.microsoft.com/office/drawing/2014/main" id="{CAF1BE36-EDA2-45EA-A236-A794CCB57FD3}"/>
                </a:ext>
              </a:extLst>
            </p:cNvPr>
            <p:cNvSpPr>
              <a:spLocks noChangeArrowheads="1"/>
            </p:cNvSpPr>
            <p:nvPr/>
          </p:nvSpPr>
          <p:spPr bwMode="auto">
            <a:xfrm>
              <a:off x="4063" y="346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6" name="Oval 32">
              <a:extLst>
                <a:ext uri="{FF2B5EF4-FFF2-40B4-BE49-F238E27FC236}">
                  <a16:creationId xmlns:a16="http://schemas.microsoft.com/office/drawing/2014/main" id="{A16FF47F-4769-48CF-8E13-D5D8BA56A1EC}"/>
                </a:ext>
              </a:extLst>
            </p:cNvPr>
            <p:cNvSpPr>
              <a:spLocks noChangeArrowheads="1"/>
            </p:cNvSpPr>
            <p:nvPr/>
          </p:nvSpPr>
          <p:spPr bwMode="auto">
            <a:xfrm>
              <a:off x="4149" y="3725"/>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7" name="Oval 33">
              <a:extLst>
                <a:ext uri="{FF2B5EF4-FFF2-40B4-BE49-F238E27FC236}">
                  <a16:creationId xmlns:a16="http://schemas.microsoft.com/office/drawing/2014/main" id="{CFF7643E-7976-4141-8767-6BED5B732C62}"/>
                </a:ext>
              </a:extLst>
            </p:cNvPr>
            <p:cNvSpPr>
              <a:spLocks noChangeArrowheads="1"/>
            </p:cNvSpPr>
            <p:nvPr/>
          </p:nvSpPr>
          <p:spPr bwMode="auto">
            <a:xfrm>
              <a:off x="4025" y="3663"/>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8" name="Oval 34">
              <a:extLst>
                <a:ext uri="{FF2B5EF4-FFF2-40B4-BE49-F238E27FC236}">
                  <a16:creationId xmlns:a16="http://schemas.microsoft.com/office/drawing/2014/main" id="{5636A7B1-2944-40ED-96A0-93024BAAA1EE}"/>
                </a:ext>
              </a:extLst>
            </p:cNvPr>
            <p:cNvSpPr>
              <a:spLocks noChangeArrowheads="1"/>
            </p:cNvSpPr>
            <p:nvPr/>
          </p:nvSpPr>
          <p:spPr bwMode="auto">
            <a:xfrm>
              <a:off x="3947" y="3542"/>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9" name="Oval 35">
              <a:extLst>
                <a:ext uri="{FF2B5EF4-FFF2-40B4-BE49-F238E27FC236}">
                  <a16:creationId xmlns:a16="http://schemas.microsoft.com/office/drawing/2014/main" id="{B7B2040B-ADA2-4300-AA85-BE153DBDF484}"/>
                </a:ext>
              </a:extLst>
            </p:cNvPr>
            <p:cNvSpPr>
              <a:spLocks noChangeArrowheads="1"/>
            </p:cNvSpPr>
            <p:nvPr/>
          </p:nvSpPr>
          <p:spPr bwMode="auto">
            <a:xfrm>
              <a:off x="4035" y="33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0" name="Oval 36">
              <a:extLst>
                <a:ext uri="{FF2B5EF4-FFF2-40B4-BE49-F238E27FC236}">
                  <a16:creationId xmlns:a16="http://schemas.microsoft.com/office/drawing/2014/main" id="{32A28A5C-EB7C-4CC7-8781-3A51623D9DD5}"/>
                </a:ext>
              </a:extLst>
            </p:cNvPr>
            <p:cNvSpPr>
              <a:spLocks noChangeArrowheads="1"/>
            </p:cNvSpPr>
            <p:nvPr/>
          </p:nvSpPr>
          <p:spPr bwMode="auto">
            <a:xfrm>
              <a:off x="4103" y="3197"/>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1" name="Oval 37">
              <a:extLst>
                <a:ext uri="{FF2B5EF4-FFF2-40B4-BE49-F238E27FC236}">
                  <a16:creationId xmlns:a16="http://schemas.microsoft.com/office/drawing/2014/main" id="{6C700CF1-820D-480A-9E8E-C8E5111084F9}"/>
                </a:ext>
              </a:extLst>
            </p:cNvPr>
            <p:cNvSpPr>
              <a:spLocks noChangeArrowheads="1"/>
            </p:cNvSpPr>
            <p:nvPr/>
          </p:nvSpPr>
          <p:spPr bwMode="auto">
            <a:xfrm>
              <a:off x="4685" y="2940"/>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2" name="Oval 38">
              <a:extLst>
                <a:ext uri="{FF2B5EF4-FFF2-40B4-BE49-F238E27FC236}">
                  <a16:creationId xmlns:a16="http://schemas.microsoft.com/office/drawing/2014/main" id="{44F4C253-686C-4494-9CE3-6F3711B19B2D}"/>
                </a:ext>
              </a:extLst>
            </p:cNvPr>
            <p:cNvSpPr>
              <a:spLocks noChangeArrowheads="1"/>
            </p:cNvSpPr>
            <p:nvPr/>
          </p:nvSpPr>
          <p:spPr bwMode="auto">
            <a:xfrm>
              <a:off x="4571" y="30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3" name="Oval 39">
              <a:extLst>
                <a:ext uri="{FF2B5EF4-FFF2-40B4-BE49-F238E27FC236}">
                  <a16:creationId xmlns:a16="http://schemas.microsoft.com/office/drawing/2014/main" id="{5F78FC26-E27B-48EB-9756-1689C941177D}"/>
                </a:ext>
              </a:extLst>
            </p:cNvPr>
            <p:cNvSpPr>
              <a:spLocks noChangeArrowheads="1"/>
            </p:cNvSpPr>
            <p:nvPr/>
          </p:nvSpPr>
          <p:spPr bwMode="auto">
            <a:xfrm>
              <a:off x="4469" y="31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4" name="Oval 40">
              <a:extLst>
                <a:ext uri="{FF2B5EF4-FFF2-40B4-BE49-F238E27FC236}">
                  <a16:creationId xmlns:a16="http://schemas.microsoft.com/office/drawing/2014/main" id="{325BF96F-74DF-4DA3-B8CA-2B9B31EFA0BD}"/>
                </a:ext>
              </a:extLst>
            </p:cNvPr>
            <p:cNvSpPr>
              <a:spLocks noChangeArrowheads="1"/>
            </p:cNvSpPr>
            <p:nvPr/>
          </p:nvSpPr>
          <p:spPr bwMode="auto">
            <a:xfrm>
              <a:off x="4813" y="2925"/>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5" name="Oval 41">
              <a:extLst>
                <a:ext uri="{FF2B5EF4-FFF2-40B4-BE49-F238E27FC236}">
                  <a16:creationId xmlns:a16="http://schemas.microsoft.com/office/drawing/2014/main" id="{C0C2E4AD-350C-4BFF-8967-1E45BA430C29}"/>
                </a:ext>
              </a:extLst>
            </p:cNvPr>
            <p:cNvSpPr>
              <a:spLocks noChangeArrowheads="1"/>
            </p:cNvSpPr>
            <p:nvPr/>
          </p:nvSpPr>
          <p:spPr bwMode="auto">
            <a:xfrm>
              <a:off x="4939" y="293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6" name="Oval 42">
              <a:extLst>
                <a:ext uri="{FF2B5EF4-FFF2-40B4-BE49-F238E27FC236}">
                  <a16:creationId xmlns:a16="http://schemas.microsoft.com/office/drawing/2014/main" id="{F1488D95-B5FD-42FD-ACE1-F243892D1AFE}"/>
                </a:ext>
              </a:extLst>
            </p:cNvPr>
            <p:cNvSpPr>
              <a:spLocks noChangeArrowheads="1"/>
            </p:cNvSpPr>
            <p:nvPr/>
          </p:nvSpPr>
          <p:spPr bwMode="auto">
            <a:xfrm>
              <a:off x="4891" y="3075"/>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7" name="Oval 43">
              <a:extLst>
                <a:ext uri="{FF2B5EF4-FFF2-40B4-BE49-F238E27FC236}">
                  <a16:creationId xmlns:a16="http://schemas.microsoft.com/office/drawing/2014/main" id="{5150629C-536F-4205-BF28-2FF2D7D9AD66}"/>
                </a:ext>
              </a:extLst>
            </p:cNvPr>
            <p:cNvSpPr>
              <a:spLocks noChangeArrowheads="1"/>
            </p:cNvSpPr>
            <p:nvPr/>
          </p:nvSpPr>
          <p:spPr bwMode="auto">
            <a:xfrm>
              <a:off x="5048" y="3278"/>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8" name="Oval 44">
              <a:extLst>
                <a:ext uri="{FF2B5EF4-FFF2-40B4-BE49-F238E27FC236}">
                  <a16:creationId xmlns:a16="http://schemas.microsoft.com/office/drawing/2014/main" id="{3F5F59E5-790F-4BF6-9049-61D37E54FB4A}"/>
                </a:ext>
              </a:extLst>
            </p:cNvPr>
            <p:cNvSpPr>
              <a:spLocks noChangeArrowheads="1"/>
            </p:cNvSpPr>
            <p:nvPr/>
          </p:nvSpPr>
          <p:spPr bwMode="auto">
            <a:xfrm>
              <a:off x="4768" y="30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9" name="Oval 45">
              <a:extLst>
                <a:ext uri="{FF2B5EF4-FFF2-40B4-BE49-F238E27FC236}">
                  <a16:creationId xmlns:a16="http://schemas.microsoft.com/office/drawing/2014/main" id="{8DFEBAD6-EED5-439B-ADF8-4E48889BFC04}"/>
                </a:ext>
              </a:extLst>
            </p:cNvPr>
            <p:cNvSpPr>
              <a:spLocks noChangeArrowheads="1"/>
            </p:cNvSpPr>
            <p:nvPr/>
          </p:nvSpPr>
          <p:spPr bwMode="auto">
            <a:xfrm>
              <a:off x="4927" y="323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0" name="Oval 46">
              <a:extLst>
                <a:ext uri="{FF2B5EF4-FFF2-40B4-BE49-F238E27FC236}">
                  <a16:creationId xmlns:a16="http://schemas.microsoft.com/office/drawing/2014/main" id="{E4C1EB88-67A3-40CB-A8D7-5B2F051EEF1E}"/>
                </a:ext>
              </a:extLst>
            </p:cNvPr>
            <p:cNvSpPr>
              <a:spLocks noChangeArrowheads="1"/>
            </p:cNvSpPr>
            <p:nvPr/>
          </p:nvSpPr>
          <p:spPr bwMode="auto">
            <a:xfrm>
              <a:off x="4640" y="312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1" name="Oval 47">
              <a:extLst>
                <a:ext uri="{FF2B5EF4-FFF2-40B4-BE49-F238E27FC236}">
                  <a16:creationId xmlns:a16="http://schemas.microsoft.com/office/drawing/2014/main" id="{4B1A1852-6918-4F3B-B223-4843CB8D498D}"/>
                </a:ext>
              </a:extLst>
            </p:cNvPr>
            <p:cNvSpPr>
              <a:spLocks noChangeArrowheads="1"/>
            </p:cNvSpPr>
            <p:nvPr/>
          </p:nvSpPr>
          <p:spPr bwMode="auto">
            <a:xfrm>
              <a:off x="4806" y="322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2" name="Oval 48">
              <a:extLst>
                <a:ext uri="{FF2B5EF4-FFF2-40B4-BE49-F238E27FC236}">
                  <a16:creationId xmlns:a16="http://schemas.microsoft.com/office/drawing/2014/main" id="{39BF268C-F415-4E64-ACAD-9DC688F186BA}"/>
                </a:ext>
              </a:extLst>
            </p:cNvPr>
            <p:cNvSpPr>
              <a:spLocks noChangeArrowheads="1"/>
            </p:cNvSpPr>
            <p:nvPr/>
          </p:nvSpPr>
          <p:spPr bwMode="auto">
            <a:xfrm>
              <a:off x="5017"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3" name="Oval 49">
              <a:extLst>
                <a:ext uri="{FF2B5EF4-FFF2-40B4-BE49-F238E27FC236}">
                  <a16:creationId xmlns:a16="http://schemas.microsoft.com/office/drawing/2014/main" id="{777F2F6A-0CD9-45B6-8E57-13CBF01DE56A}"/>
                </a:ext>
              </a:extLst>
            </p:cNvPr>
            <p:cNvSpPr>
              <a:spLocks noChangeArrowheads="1"/>
            </p:cNvSpPr>
            <p:nvPr/>
          </p:nvSpPr>
          <p:spPr bwMode="auto">
            <a:xfrm>
              <a:off x="5148" y="3354"/>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4" name="Oval 50">
              <a:extLst>
                <a:ext uri="{FF2B5EF4-FFF2-40B4-BE49-F238E27FC236}">
                  <a16:creationId xmlns:a16="http://schemas.microsoft.com/office/drawing/2014/main" id="{D1E6247B-EBCA-4EE9-8C5A-2325491D27FF}"/>
                </a:ext>
              </a:extLst>
            </p:cNvPr>
            <p:cNvSpPr>
              <a:spLocks noChangeArrowheads="1"/>
            </p:cNvSpPr>
            <p:nvPr/>
          </p:nvSpPr>
          <p:spPr bwMode="auto">
            <a:xfrm>
              <a:off x="5129" y="3161"/>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5" name="Oval 51">
              <a:extLst>
                <a:ext uri="{FF2B5EF4-FFF2-40B4-BE49-F238E27FC236}">
                  <a16:creationId xmlns:a16="http://schemas.microsoft.com/office/drawing/2014/main" id="{92F26F02-342E-4D34-8FBF-B4DB04914654}"/>
                </a:ext>
              </a:extLst>
            </p:cNvPr>
            <p:cNvSpPr>
              <a:spLocks noChangeArrowheads="1"/>
            </p:cNvSpPr>
            <p:nvPr/>
          </p:nvSpPr>
          <p:spPr bwMode="auto">
            <a:xfrm>
              <a:off x="5233" y="345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6" name="Oval 52">
              <a:extLst>
                <a:ext uri="{FF2B5EF4-FFF2-40B4-BE49-F238E27FC236}">
                  <a16:creationId xmlns:a16="http://schemas.microsoft.com/office/drawing/2014/main" id="{F5D52A37-B71E-441D-928D-635DCC077225}"/>
                </a:ext>
              </a:extLst>
            </p:cNvPr>
            <p:cNvSpPr>
              <a:spLocks noChangeArrowheads="1"/>
            </p:cNvSpPr>
            <p:nvPr/>
          </p:nvSpPr>
          <p:spPr bwMode="auto">
            <a:xfrm>
              <a:off x="5031" y="34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7" name="Oval 53">
              <a:extLst>
                <a:ext uri="{FF2B5EF4-FFF2-40B4-BE49-F238E27FC236}">
                  <a16:creationId xmlns:a16="http://schemas.microsoft.com/office/drawing/2014/main" id="{9A5B0396-039C-4D6C-8EFE-0BBF82CAEBDF}"/>
                </a:ext>
              </a:extLst>
            </p:cNvPr>
            <p:cNvSpPr>
              <a:spLocks noChangeArrowheads="1"/>
            </p:cNvSpPr>
            <p:nvPr/>
          </p:nvSpPr>
          <p:spPr bwMode="auto">
            <a:xfrm>
              <a:off x="4922" y="33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8" name="Oval 54">
              <a:extLst>
                <a:ext uri="{FF2B5EF4-FFF2-40B4-BE49-F238E27FC236}">
                  <a16:creationId xmlns:a16="http://schemas.microsoft.com/office/drawing/2014/main" id="{0BB7755C-3199-4513-82F1-D1CF206F0A3B}"/>
                </a:ext>
              </a:extLst>
            </p:cNvPr>
            <p:cNvSpPr>
              <a:spLocks noChangeArrowheads="1"/>
            </p:cNvSpPr>
            <p:nvPr/>
          </p:nvSpPr>
          <p:spPr bwMode="auto">
            <a:xfrm>
              <a:off x="4789" y="3354"/>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9" name="Oval 55">
              <a:extLst>
                <a:ext uri="{FF2B5EF4-FFF2-40B4-BE49-F238E27FC236}">
                  <a16:creationId xmlns:a16="http://schemas.microsoft.com/office/drawing/2014/main" id="{CA249B33-D87E-473A-88D6-E7BD83602544}"/>
                </a:ext>
              </a:extLst>
            </p:cNvPr>
            <p:cNvSpPr>
              <a:spLocks noChangeArrowheads="1"/>
            </p:cNvSpPr>
            <p:nvPr/>
          </p:nvSpPr>
          <p:spPr bwMode="auto">
            <a:xfrm>
              <a:off x="5117" y="3530"/>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0" name="Oval 56">
              <a:extLst>
                <a:ext uri="{FF2B5EF4-FFF2-40B4-BE49-F238E27FC236}">
                  <a16:creationId xmlns:a16="http://schemas.microsoft.com/office/drawing/2014/main" id="{B2A7B80A-FED8-4DC5-B583-2997031C7AAF}"/>
                </a:ext>
              </a:extLst>
            </p:cNvPr>
            <p:cNvSpPr>
              <a:spLocks noChangeArrowheads="1"/>
            </p:cNvSpPr>
            <p:nvPr/>
          </p:nvSpPr>
          <p:spPr bwMode="auto">
            <a:xfrm>
              <a:off x="5179" y="3644"/>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1" name="Oval 57">
              <a:extLst>
                <a:ext uri="{FF2B5EF4-FFF2-40B4-BE49-F238E27FC236}">
                  <a16:creationId xmlns:a16="http://schemas.microsoft.com/office/drawing/2014/main" id="{15F37819-4CF3-4E9F-A805-B25436CF3F46}"/>
                </a:ext>
              </a:extLst>
            </p:cNvPr>
            <p:cNvSpPr>
              <a:spLocks noChangeArrowheads="1"/>
            </p:cNvSpPr>
            <p:nvPr/>
          </p:nvSpPr>
          <p:spPr bwMode="auto">
            <a:xfrm>
              <a:off x="5050" y="3692"/>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2" name="Oval 58">
              <a:extLst>
                <a:ext uri="{FF2B5EF4-FFF2-40B4-BE49-F238E27FC236}">
                  <a16:creationId xmlns:a16="http://schemas.microsoft.com/office/drawing/2014/main" id="{059E8759-A482-49C7-8887-B94E890D5158}"/>
                </a:ext>
              </a:extLst>
            </p:cNvPr>
            <p:cNvSpPr>
              <a:spLocks noChangeArrowheads="1"/>
            </p:cNvSpPr>
            <p:nvPr/>
          </p:nvSpPr>
          <p:spPr bwMode="auto">
            <a:xfrm>
              <a:off x="4951" y="3818"/>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3" name="Oval 59">
              <a:extLst>
                <a:ext uri="{FF2B5EF4-FFF2-40B4-BE49-F238E27FC236}">
                  <a16:creationId xmlns:a16="http://schemas.microsoft.com/office/drawing/2014/main" id="{F8600FEC-B9EC-4AC0-A8D5-8EA0CFB42038}"/>
                </a:ext>
              </a:extLst>
            </p:cNvPr>
            <p:cNvSpPr>
              <a:spLocks noChangeArrowheads="1"/>
            </p:cNvSpPr>
            <p:nvPr/>
          </p:nvSpPr>
          <p:spPr bwMode="auto">
            <a:xfrm>
              <a:off x="4979"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4" name="Oval 60">
              <a:extLst>
                <a:ext uri="{FF2B5EF4-FFF2-40B4-BE49-F238E27FC236}">
                  <a16:creationId xmlns:a16="http://schemas.microsoft.com/office/drawing/2014/main" id="{0EE1C474-73A1-408F-8737-3AC068976D97}"/>
                </a:ext>
              </a:extLst>
            </p:cNvPr>
            <p:cNvSpPr>
              <a:spLocks noChangeArrowheads="1"/>
            </p:cNvSpPr>
            <p:nvPr/>
          </p:nvSpPr>
          <p:spPr bwMode="auto">
            <a:xfrm>
              <a:off x="4891" y="36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5" name="Oval 61">
              <a:extLst>
                <a:ext uri="{FF2B5EF4-FFF2-40B4-BE49-F238E27FC236}">
                  <a16:creationId xmlns:a16="http://schemas.microsoft.com/office/drawing/2014/main" id="{BABCAE8B-1B02-4DB4-8A5F-7708D126F078}"/>
                </a:ext>
              </a:extLst>
            </p:cNvPr>
            <p:cNvSpPr>
              <a:spLocks noChangeArrowheads="1"/>
            </p:cNvSpPr>
            <p:nvPr/>
          </p:nvSpPr>
          <p:spPr bwMode="auto">
            <a:xfrm>
              <a:off x="4877" y="351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6" name="Oval 62">
              <a:extLst>
                <a:ext uri="{FF2B5EF4-FFF2-40B4-BE49-F238E27FC236}">
                  <a16:creationId xmlns:a16="http://schemas.microsoft.com/office/drawing/2014/main" id="{248BAB3C-1A44-488F-A6D4-348560398104}"/>
                </a:ext>
              </a:extLst>
            </p:cNvPr>
            <p:cNvSpPr>
              <a:spLocks noChangeArrowheads="1"/>
            </p:cNvSpPr>
            <p:nvPr/>
          </p:nvSpPr>
          <p:spPr bwMode="auto">
            <a:xfrm>
              <a:off x="4789" y="3611"/>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7" name="Oval 63">
              <a:extLst>
                <a:ext uri="{FF2B5EF4-FFF2-40B4-BE49-F238E27FC236}">
                  <a16:creationId xmlns:a16="http://schemas.microsoft.com/office/drawing/2014/main" id="{9D48E09D-F988-4805-B085-70AD698566C3}"/>
                </a:ext>
              </a:extLst>
            </p:cNvPr>
            <p:cNvSpPr>
              <a:spLocks noChangeArrowheads="1"/>
            </p:cNvSpPr>
            <p:nvPr/>
          </p:nvSpPr>
          <p:spPr bwMode="auto">
            <a:xfrm>
              <a:off x="5098" y="3808"/>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8" name="Oval 64">
              <a:extLst>
                <a:ext uri="{FF2B5EF4-FFF2-40B4-BE49-F238E27FC236}">
                  <a16:creationId xmlns:a16="http://schemas.microsoft.com/office/drawing/2014/main" id="{ECB77200-B620-41C4-9106-812F33F64E02}"/>
                </a:ext>
              </a:extLst>
            </p:cNvPr>
            <p:cNvSpPr>
              <a:spLocks noChangeArrowheads="1"/>
            </p:cNvSpPr>
            <p:nvPr/>
          </p:nvSpPr>
          <p:spPr bwMode="auto">
            <a:xfrm>
              <a:off x="4977" y="3937"/>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9" name="Oval 65">
              <a:extLst>
                <a:ext uri="{FF2B5EF4-FFF2-40B4-BE49-F238E27FC236}">
                  <a16:creationId xmlns:a16="http://schemas.microsoft.com/office/drawing/2014/main" id="{C2F77ED9-4C02-416E-9D84-87EE337F1DA8}"/>
                </a:ext>
              </a:extLst>
            </p:cNvPr>
            <p:cNvSpPr>
              <a:spLocks noChangeArrowheads="1"/>
            </p:cNvSpPr>
            <p:nvPr/>
          </p:nvSpPr>
          <p:spPr bwMode="auto">
            <a:xfrm>
              <a:off x="5117" y="39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0" name="Oval 66">
              <a:extLst>
                <a:ext uri="{FF2B5EF4-FFF2-40B4-BE49-F238E27FC236}">
                  <a16:creationId xmlns:a16="http://schemas.microsoft.com/office/drawing/2014/main" id="{AC782B1B-5131-4F86-B798-EFB324702270}"/>
                </a:ext>
              </a:extLst>
            </p:cNvPr>
            <p:cNvSpPr>
              <a:spLocks noChangeArrowheads="1"/>
            </p:cNvSpPr>
            <p:nvPr/>
          </p:nvSpPr>
          <p:spPr bwMode="auto">
            <a:xfrm>
              <a:off x="4970" y="4068"/>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1" name="Oval 67">
              <a:extLst>
                <a:ext uri="{FF2B5EF4-FFF2-40B4-BE49-F238E27FC236}">
                  <a16:creationId xmlns:a16="http://schemas.microsoft.com/office/drawing/2014/main" id="{61A18C0E-1347-4528-B892-1BA6DDD1AD5E}"/>
                </a:ext>
              </a:extLst>
            </p:cNvPr>
            <p:cNvSpPr>
              <a:spLocks noChangeArrowheads="1"/>
            </p:cNvSpPr>
            <p:nvPr/>
          </p:nvSpPr>
          <p:spPr bwMode="auto">
            <a:xfrm>
              <a:off x="4844" y="4025"/>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2" name="Oval 68">
              <a:extLst>
                <a:ext uri="{FF2B5EF4-FFF2-40B4-BE49-F238E27FC236}">
                  <a16:creationId xmlns:a16="http://schemas.microsoft.com/office/drawing/2014/main" id="{C79552B9-F0D2-417F-A382-90F971AC5035}"/>
                </a:ext>
              </a:extLst>
            </p:cNvPr>
            <p:cNvSpPr>
              <a:spLocks noChangeArrowheads="1"/>
            </p:cNvSpPr>
            <p:nvPr/>
          </p:nvSpPr>
          <p:spPr bwMode="auto">
            <a:xfrm>
              <a:off x="4827" y="38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3" name="Oval 69">
              <a:extLst>
                <a:ext uri="{FF2B5EF4-FFF2-40B4-BE49-F238E27FC236}">
                  <a16:creationId xmlns:a16="http://schemas.microsoft.com/office/drawing/2014/main" id="{35E235AD-913D-4DEA-9303-0B156D380EB7}"/>
                </a:ext>
              </a:extLst>
            </p:cNvPr>
            <p:cNvSpPr>
              <a:spLocks noChangeArrowheads="1"/>
            </p:cNvSpPr>
            <p:nvPr/>
          </p:nvSpPr>
          <p:spPr bwMode="auto">
            <a:xfrm>
              <a:off x="4782" y="3782"/>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4" name="Oval 70">
              <a:extLst>
                <a:ext uri="{FF2B5EF4-FFF2-40B4-BE49-F238E27FC236}">
                  <a16:creationId xmlns:a16="http://schemas.microsoft.com/office/drawing/2014/main" id="{2D509489-1987-4F16-85D0-E8E57C931A6A}"/>
                </a:ext>
              </a:extLst>
            </p:cNvPr>
            <p:cNvSpPr>
              <a:spLocks noChangeArrowheads="1"/>
            </p:cNvSpPr>
            <p:nvPr/>
          </p:nvSpPr>
          <p:spPr bwMode="auto">
            <a:xfrm>
              <a:off x="4818" y="4156"/>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5" name="Oval 71">
              <a:extLst>
                <a:ext uri="{FF2B5EF4-FFF2-40B4-BE49-F238E27FC236}">
                  <a16:creationId xmlns:a16="http://schemas.microsoft.com/office/drawing/2014/main" id="{76E213B8-7463-4684-B82B-E6FB2594BCD2}"/>
                </a:ext>
              </a:extLst>
            </p:cNvPr>
            <p:cNvSpPr>
              <a:spLocks noChangeArrowheads="1"/>
            </p:cNvSpPr>
            <p:nvPr/>
          </p:nvSpPr>
          <p:spPr bwMode="auto">
            <a:xfrm>
              <a:off x="4758" y="4277"/>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6" name="Oval 72">
              <a:extLst>
                <a:ext uri="{FF2B5EF4-FFF2-40B4-BE49-F238E27FC236}">
                  <a16:creationId xmlns:a16="http://schemas.microsoft.com/office/drawing/2014/main" id="{B1593AE7-E6C9-4EAD-A5CD-C216530BFBAF}"/>
                </a:ext>
              </a:extLst>
            </p:cNvPr>
            <p:cNvSpPr>
              <a:spLocks noChangeArrowheads="1"/>
            </p:cNvSpPr>
            <p:nvPr/>
          </p:nvSpPr>
          <p:spPr bwMode="auto">
            <a:xfrm>
              <a:off x="4649" y="4201"/>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7" name="Oval 73">
              <a:extLst>
                <a:ext uri="{FF2B5EF4-FFF2-40B4-BE49-F238E27FC236}">
                  <a16:creationId xmlns:a16="http://schemas.microsoft.com/office/drawing/2014/main" id="{1310DFAC-91F4-48EB-91E0-567CECD5C438}"/>
                </a:ext>
              </a:extLst>
            </p:cNvPr>
            <p:cNvSpPr>
              <a:spLocks noChangeArrowheads="1"/>
            </p:cNvSpPr>
            <p:nvPr/>
          </p:nvSpPr>
          <p:spPr bwMode="auto">
            <a:xfrm>
              <a:off x="4490" y="4196"/>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8" name="Oval 74">
              <a:extLst>
                <a:ext uri="{FF2B5EF4-FFF2-40B4-BE49-F238E27FC236}">
                  <a16:creationId xmlns:a16="http://schemas.microsoft.com/office/drawing/2014/main" id="{4DA31C88-D02D-451C-8766-314DAE05F080}"/>
                </a:ext>
              </a:extLst>
            </p:cNvPr>
            <p:cNvSpPr>
              <a:spLocks noChangeArrowheads="1"/>
            </p:cNvSpPr>
            <p:nvPr/>
          </p:nvSpPr>
          <p:spPr bwMode="auto">
            <a:xfrm>
              <a:off x="4694" y="408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9" name="Oval 75">
              <a:extLst>
                <a:ext uri="{FF2B5EF4-FFF2-40B4-BE49-F238E27FC236}">
                  <a16:creationId xmlns:a16="http://schemas.microsoft.com/office/drawing/2014/main" id="{3C573613-8EEB-423B-BAFB-B6D571884BB4}"/>
                </a:ext>
              </a:extLst>
            </p:cNvPr>
            <p:cNvSpPr>
              <a:spLocks noChangeArrowheads="1"/>
            </p:cNvSpPr>
            <p:nvPr/>
          </p:nvSpPr>
          <p:spPr bwMode="auto">
            <a:xfrm>
              <a:off x="4550" y="4084"/>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0" name="Oval 76">
              <a:extLst>
                <a:ext uri="{FF2B5EF4-FFF2-40B4-BE49-F238E27FC236}">
                  <a16:creationId xmlns:a16="http://schemas.microsoft.com/office/drawing/2014/main" id="{5F710B49-BC56-42C7-92A5-CDF4DE50E185}"/>
                </a:ext>
              </a:extLst>
            </p:cNvPr>
            <p:cNvSpPr>
              <a:spLocks noChangeArrowheads="1"/>
            </p:cNvSpPr>
            <p:nvPr/>
          </p:nvSpPr>
          <p:spPr bwMode="auto">
            <a:xfrm>
              <a:off x="4699" y="395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1" name="Oval 77">
              <a:extLst>
                <a:ext uri="{FF2B5EF4-FFF2-40B4-BE49-F238E27FC236}">
                  <a16:creationId xmlns:a16="http://schemas.microsoft.com/office/drawing/2014/main" id="{8273C219-4245-4810-80DB-5075EB28EC6F}"/>
                </a:ext>
              </a:extLst>
            </p:cNvPr>
            <p:cNvSpPr>
              <a:spLocks noChangeArrowheads="1"/>
            </p:cNvSpPr>
            <p:nvPr/>
          </p:nvSpPr>
          <p:spPr bwMode="auto">
            <a:xfrm>
              <a:off x="4564" y="3946"/>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2" name="Oval 78">
              <a:extLst>
                <a:ext uri="{FF2B5EF4-FFF2-40B4-BE49-F238E27FC236}">
                  <a16:creationId xmlns:a16="http://schemas.microsoft.com/office/drawing/2014/main" id="{28649F06-171D-4267-AFD9-11AB7B80D9CB}"/>
                </a:ext>
              </a:extLst>
            </p:cNvPr>
            <p:cNvSpPr>
              <a:spLocks noChangeArrowheads="1"/>
            </p:cNvSpPr>
            <p:nvPr/>
          </p:nvSpPr>
          <p:spPr bwMode="auto">
            <a:xfrm>
              <a:off x="4578" y="4318"/>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3" name="Oval 79">
              <a:extLst>
                <a:ext uri="{FF2B5EF4-FFF2-40B4-BE49-F238E27FC236}">
                  <a16:creationId xmlns:a16="http://schemas.microsoft.com/office/drawing/2014/main" id="{E2FA02B7-2980-446C-A017-C81EB3429D1F}"/>
                </a:ext>
              </a:extLst>
            </p:cNvPr>
            <p:cNvSpPr>
              <a:spLocks noChangeArrowheads="1"/>
            </p:cNvSpPr>
            <p:nvPr/>
          </p:nvSpPr>
          <p:spPr bwMode="auto">
            <a:xfrm>
              <a:off x="4407" y="4294"/>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4" name="Oval 80">
              <a:extLst>
                <a:ext uri="{FF2B5EF4-FFF2-40B4-BE49-F238E27FC236}">
                  <a16:creationId xmlns:a16="http://schemas.microsoft.com/office/drawing/2014/main" id="{A4005363-6A3A-460C-9DC3-4F3078295FC1}"/>
                </a:ext>
              </a:extLst>
            </p:cNvPr>
            <p:cNvSpPr>
              <a:spLocks noChangeArrowheads="1"/>
            </p:cNvSpPr>
            <p:nvPr/>
          </p:nvSpPr>
          <p:spPr bwMode="auto">
            <a:xfrm>
              <a:off x="4481" y="4406"/>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5" name="Oval 81">
              <a:extLst>
                <a:ext uri="{FF2B5EF4-FFF2-40B4-BE49-F238E27FC236}">
                  <a16:creationId xmlns:a16="http://schemas.microsoft.com/office/drawing/2014/main" id="{4CDD99DA-8CC5-4157-A818-D0C03451649B}"/>
                </a:ext>
              </a:extLst>
            </p:cNvPr>
            <p:cNvSpPr>
              <a:spLocks noChangeArrowheads="1"/>
            </p:cNvSpPr>
            <p:nvPr/>
          </p:nvSpPr>
          <p:spPr bwMode="auto">
            <a:xfrm>
              <a:off x="4293" y="4368"/>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6" name="Oval 82">
              <a:extLst>
                <a:ext uri="{FF2B5EF4-FFF2-40B4-BE49-F238E27FC236}">
                  <a16:creationId xmlns:a16="http://schemas.microsoft.com/office/drawing/2014/main" id="{248EAF68-A346-4C4A-9203-D0FD2B41BD3C}"/>
                </a:ext>
              </a:extLst>
            </p:cNvPr>
            <p:cNvSpPr>
              <a:spLocks noChangeArrowheads="1"/>
            </p:cNvSpPr>
            <p:nvPr/>
          </p:nvSpPr>
          <p:spPr bwMode="auto">
            <a:xfrm>
              <a:off x="4251" y="4246"/>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7" name="Oval 83">
              <a:extLst>
                <a:ext uri="{FF2B5EF4-FFF2-40B4-BE49-F238E27FC236}">
                  <a16:creationId xmlns:a16="http://schemas.microsoft.com/office/drawing/2014/main" id="{872BFD10-A102-40BB-BE90-0E55F6344FD5}"/>
                </a:ext>
              </a:extLst>
            </p:cNvPr>
            <p:cNvSpPr>
              <a:spLocks noChangeArrowheads="1"/>
            </p:cNvSpPr>
            <p:nvPr/>
          </p:nvSpPr>
          <p:spPr bwMode="auto">
            <a:xfrm>
              <a:off x="4346" y="4156"/>
              <a:ext cx="83"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8" name="Oval 84">
              <a:extLst>
                <a:ext uri="{FF2B5EF4-FFF2-40B4-BE49-F238E27FC236}">
                  <a16:creationId xmlns:a16="http://schemas.microsoft.com/office/drawing/2014/main" id="{26D809E7-3D62-469D-8B70-02D04CF30829}"/>
                </a:ext>
              </a:extLst>
            </p:cNvPr>
            <p:cNvSpPr>
              <a:spLocks noChangeArrowheads="1"/>
            </p:cNvSpPr>
            <p:nvPr/>
          </p:nvSpPr>
          <p:spPr bwMode="auto">
            <a:xfrm>
              <a:off x="4421" y="4046"/>
              <a:ext cx="72"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9" name="Oval 85">
              <a:extLst>
                <a:ext uri="{FF2B5EF4-FFF2-40B4-BE49-F238E27FC236}">
                  <a16:creationId xmlns:a16="http://schemas.microsoft.com/office/drawing/2014/main" id="{F831D1E9-A155-4341-98F5-E483C725416F}"/>
                </a:ext>
              </a:extLst>
            </p:cNvPr>
            <p:cNvSpPr>
              <a:spLocks noChangeArrowheads="1"/>
            </p:cNvSpPr>
            <p:nvPr/>
          </p:nvSpPr>
          <p:spPr bwMode="auto">
            <a:xfrm>
              <a:off x="4127" y="430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0" name="Oval 86">
              <a:extLst>
                <a:ext uri="{FF2B5EF4-FFF2-40B4-BE49-F238E27FC236}">
                  <a16:creationId xmlns:a16="http://schemas.microsoft.com/office/drawing/2014/main" id="{52E89627-F35D-4C0D-8D6F-9486B2314E7B}"/>
                </a:ext>
              </a:extLst>
            </p:cNvPr>
            <p:cNvSpPr>
              <a:spLocks noChangeArrowheads="1"/>
            </p:cNvSpPr>
            <p:nvPr/>
          </p:nvSpPr>
          <p:spPr bwMode="auto">
            <a:xfrm>
              <a:off x="3992" y="433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1" name="Oval 87">
              <a:extLst>
                <a:ext uri="{FF2B5EF4-FFF2-40B4-BE49-F238E27FC236}">
                  <a16:creationId xmlns:a16="http://schemas.microsoft.com/office/drawing/2014/main" id="{62A5CD30-C732-4C87-BE21-8B078903D0CC}"/>
                </a:ext>
              </a:extLst>
            </p:cNvPr>
            <p:cNvSpPr>
              <a:spLocks noChangeArrowheads="1"/>
            </p:cNvSpPr>
            <p:nvPr/>
          </p:nvSpPr>
          <p:spPr bwMode="auto">
            <a:xfrm>
              <a:off x="3997" y="4194"/>
              <a:ext cx="90"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2" name="Oval 88">
              <a:extLst>
                <a:ext uri="{FF2B5EF4-FFF2-40B4-BE49-F238E27FC236}">
                  <a16:creationId xmlns:a16="http://schemas.microsoft.com/office/drawing/2014/main" id="{9C0D3F9B-765C-442F-939E-411DE459F61B}"/>
                </a:ext>
              </a:extLst>
            </p:cNvPr>
            <p:cNvSpPr>
              <a:spLocks noChangeArrowheads="1"/>
            </p:cNvSpPr>
            <p:nvPr/>
          </p:nvSpPr>
          <p:spPr bwMode="auto">
            <a:xfrm>
              <a:off x="3897" y="4061"/>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3" name="Oval 89">
              <a:extLst>
                <a:ext uri="{FF2B5EF4-FFF2-40B4-BE49-F238E27FC236}">
                  <a16:creationId xmlns:a16="http://schemas.microsoft.com/office/drawing/2014/main" id="{D8EF83EC-D861-427D-960A-EA5FE347FB7D}"/>
                </a:ext>
              </a:extLst>
            </p:cNvPr>
            <p:cNvSpPr>
              <a:spLocks noChangeArrowheads="1"/>
            </p:cNvSpPr>
            <p:nvPr/>
          </p:nvSpPr>
          <p:spPr bwMode="auto">
            <a:xfrm>
              <a:off x="4120" y="415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4" name="Oval 90">
              <a:extLst>
                <a:ext uri="{FF2B5EF4-FFF2-40B4-BE49-F238E27FC236}">
                  <a16:creationId xmlns:a16="http://schemas.microsoft.com/office/drawing/2014/main" id="{F93F8597-516F-4879-82B6-31134350B609}"/>
                </a:ext>
              </a:extLst>
            </p:cNvPr>
            <p:cNvSpPr>
              <a:spLocks noChangeArrowheads="1"/>
            </p:cNvSpPr>
            <p:nvPr/>
          </p:nvSpPr>
          <p:spPr bwMode="auto">
            <a:xfrm>
              <a:off x="4032" y="4037"/>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5" name="Oval 91">
              <a:extLst>
                <a:ext uri="{FF2B5EF4-FFF2-40B4-BE49-F238E27FC236}">
                  <a16:creationId xmlns:a16="http://schemas.microsoft.com/office/drawing/2014/main" id="{4966980A-3E5F-415B-B197-A7627C11D5CF}"/>
                </a:ext>
              </a:extLst>
            </p:cNvPr>
            <p:cNvSpPr>
              <a:spLocks noChangeArrowheads="1"/>
            </p:cNvSpPr>
            <p:nvPr/>
          </p:nvSpPr>
          <p:spPr bwMode="auto">
            <a:xfrm>
              <a:off x="4232" y="4084"/>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6" name="Oval 92">
              <a:extLst>
                <a:ext uri="{FF2B5EF4-FFF2-40B4-BE49-F238E27FC236}">
                  <a16:creationId xmlns:a16="http://schemas.microsoft.com/office/drawing/2014/main" id="{9BC974D8-FCF3-4ACB-B5AB-8392CF07B8CB}"/>
                </a:ext>
              </a:extLst>
            </p:cNvPr>
            <p:cNvSpPr>
              <a:spLocks noChangeArrowheads="1"/>
            </p:cNvSpPr>
            <p:nvPr/>
          </p:nvSpPr>
          <p:spPr bwMode="auto">
            <a:xfrm>
              <a:off x="4158" y="3980"/>
              <a:ext cx="71"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7" name="Oval 93">
              <a:extLst>
                <a:ext uri="{FF2B5EF4-FFF2-40B4-BE49-F238E27FC236}">
                  <a16:creationId xmlns:a16="http://schemas.microsoft.com/office/drawing/2014/main" id="{E4C572F5-8634-4601-87BC-D3E933C0D36B}"/>
                </a:ext>
              </a:extLst>
            </p:cNvPr>
            <p:cNvSpPr>
              <a:spLocks noChangeArrowheads="1"/>
            </p:cNvSpPr>
            <p:nvPr/>
          </p:nvSpPr>
          <p:spPr bwMode="auto">
            <a:xfrm>
              <a:off x="3859" y="4201"/>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8" name="Oval 94">
              <a:extLst>
                <a:ext uri="{FF2B5EF4-FFF2-40B4-BE49-F238E27FC236}">
                  <a16:creationId xmlns:a16="http://schemas.microsoft.com/office/drawing/2014/main" id="{53E8A2B6-57A2-4DE9-A921-5959233CDBAC}"/>
                </a:ext>
              </a:extLst>
            </p:cNvPr>
            <p:cNvSpPr>
              <a:spLocks noChangeArrowheads="1"/>
            </p:cNvSpPr>
            <p:nvPr/>
          </p:nvSpPr>
          <p:spPr bwMode="auto">
            <a:xfrm>
              <a:off x="3764" y="405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9" name="Oval 95">
              <a:extLst>
                <a:ext uri="{FF2B5EF4-FFF2-40B4-BE49-F238E27FC236}">
                  <a16:creationId xmlns:a16="http://schemas.microsoft.com/office/drawing/2014/main" id="{2D2A19C6-8F90-48C1-9B22-1790194D2073}"/>
                </a:ext>
              </a:extLst>
            </p:cNvPr>
            <p:cNvSpPr>
              <a:spLocks noChangeArrowheads="1"/>
            </p:cNvSpPr>
            <p:nvPr/>
          </p:nvSpPr>
          <p:spPr bwMode="auto">
            <a:xfrm>
              <a:off x="3721" y="4180"/>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0" name="Oval 96">
              <a:extLst>
                <a:ext uri="{FF2B5EF4-FFF2-40B4-BE49-F238E27FC236}">
                  <a16:creationId xmlns:a16="http://schemas.microsoft.com/office/drawing/2014/main" id="{A375CAF5-9E26-4EEC-9E6F-E22C05728DC1}"/>
                </a:ext>
              </a:extLst>
            </p:cNvPr>
            <p:cNvSpPr>
              <a:spLocks noChangeArrowheads="1"/>
            </p:cNvSpPr>
            <p:nvPr/>
          </p:nvSpPr>
          <p:spPr bwMode="auto">
            <a:xfrm>
              <a:off x="3631" y="4008"/>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1" name="Oval 97">
              <a:extLst>
                <a:ext uri="{FF2B5EF4-FFF2-40B4-BE49-F238E27FC236}">
                  <a16:creationId xmlns:a16="http://schemas.microsoft.com/office/drawing/2014/main" id="{31900C54-54B5-4342-BFB8-D779E1579EF0}"/>
                </a:ext>
              </a:extLst>
            </p:cNvPr>
            <p:cNvSpPr>
              <a:spLocks noChangeArrowheads="1"/>
            </p:cNvSpPr>
            <p:nvPr/>
          </p:nvSpPr>
          <p:spPr bwMode="auto">
            <a:xfrm>
              <a:off x="3714" y="3894"/>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2" name="Oval 98">
              <a:extLst>
                <a:ext uri="{FF2B5EF4-FFF2-40B4-BE49-F238E27FC236}">
                  <a16:creationId xmlns:a16="http://schemas.microsoft.com/office/drawing/2014/main" id="{00822067-FC44-49B5-86EE-CE14FD5D7B87}"/>
                </a:ext>
              </a:extLst>
            </p:cNvPr>
            <p:cNvSpPr>
              <a:spLocks noChangeArrowheads="1"/>
            </p:cNvSpPr>
            <p:nvPr/>
          </p:nvSpPr>
          <p:spPr bwMode="auto">
            <a:xfrm>
              <a:off x="3842" y="3923"/>
              <a:ext cx="83" cy="8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3" name="Oval 99">
              <a:extLst>
                <a:ext uri="{FF2B5EF4-FFF2-40B4-BE49-F238E27FC236}">
                  <a16:creationId xmlns:a16="http://schemas.microsoft.com/office/drawing/2014/main" id="{76E3FB8D-C22B-4078-A34C-843F339BCE4B}"/>
                </a:ext>
              </a:extLst>
            </p:cNvPr>
            <p:cNvSpPr>
              <a:spLocks noChangeArrowheads="1"/>
            </p:cNvSpPr>
            <p:nvPr/>
          </p:nvSpPr>
          <p:spPr bwMode="auto">
            <a:xfrm>
              <a:off x="3980" y="3911"/>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4" name="Oval 100">
              <a:extLst>
                <a:ext uri="{FF2B5EF4-FFF2-40B4-BE49-F238E27FC236}">
                  <a16:creationId xmlns:a16="http://schemas.microsoft.com/office/drawing/2014/main" id="{F5DA6730-FBF6-4D53-AEC7-C41B94A635B1}"/>
                </a:ext>
              </a:extLst>
            </p:cNvPr>
            <p:cNvSpPr>
              <a:spLocks noChangeArrowheads="1"/>
            </p:cNvSpPr>
            <p:nvPr/>
          </p:nvSpPr>
          <p:spPr bwMode="auto">
            <a:xfrm>
              <a:off x="3588" y="3832"/>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5" name="Oval 101">
              <a:extLst>
                <a:ext uri="{FF2B5EF4-FFF2-40B4-BE49-F238E27FC236}">
                  <a16:creationId xmlns:a16="http://schemas.microsoft.com/office/drawing/2014/main" id="{8D681BA6-BA68-45D9-AF09-D25592B7F65C}"/>
                </a:ext>
              </a:extLst>
            </p:cNvPr>
            <p:cNvSpPr>
              <a:spLocks noChangeArrowheads="1"/>
            </p:cNvSpPr>
            <p:nvPr/>
          </p:nvSpPr>
          <p:spPr bwMode="auto">
            <a:xfrm>
              <a:off x="3484" y="37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6" name="Oval 102">
              <a:extLst>
                <a:ext uri="{FF2B5EF4-FFF2-40B4-BE49-F238E27FC236}">
                  <a16:creationId xmlns:a16="http://schemas.microsoft.com/office/drawing/2014/main" id="{E153B08A-B1DC-4266-AC01-B3C0E413FF53}"/>
                </a:ext>
              </a:extLst>
            </p:cNvPr>
            <p:cNvSpPr>
              <a:spLocks noChangeArrowheads="1"/>
            </p:cNvSpPr>
            <p:nvPr/>
          </p:nvSpPr>
          <p:spPr bwMode="auto">
            <a:xfrm>
              <a:off x="4571" y="2833"/>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7" name="Oval 103">
              <a:extLst>
                <a:ext uri="{FF2B5EF4-FFF2-40B4-BE49-F238E27FC236}">
                  <a16:creationId xmlns:a16="http://schemas.microsoft.com/office/drawing/2014/main" id="{9812AC19-44EA-48C2-9BA3-2A8EBB5FFEDC}"/>
                </a:ext>
              </a:extLst>
            </p:cNvPr>
            <p:cNvSpPr>
              <a:spLocks noChangeArrowheads="1"/>
            </p:cNvSpPr>
            <p:nvPr/>
          </p:nvSpPr>
          <p:spPr bwMode="auto">
            <a:xfrm>
              <a:off x="4464" y="29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8" name="Oval 104">
              <a:extLst>
                <a:ext uri="{FF2B5EF4-FFF2-40B4-BE49-F238E27FC236}">
                  <a16:creationId xmlns:a16="http://schemas.microsoft.com/office/drawing/2014/main" id="{A10A77A2-89E2-4ACA-A2F0-B0D026A63FE4}"/>
                </a:ext>
              </a:extLst>
            </p:cNvPr>
            <p:cNvSpPr>
              <a:spLocks noChangeArrowheads="1"/>
            </p:cNvSpPr>
            <p:nvPr/>
          </p:nvSpPr>
          <p:spPr bwMode="auto">
            <a:xfrm>
              <a:off x="4381" y="30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9" name="Oval 105">
              <a:extLst>
                <a:ext uri="{FF2B5EF4-FFF2-40B4-BE49-F238E27FC236}">
                  <a16:creationId xmlns:a16="http://schemas.microsoft.com/office/drawing/2014/main" id="{0AC2F346-AB25-4D8D-BCB6-503F987CC0E2}"/>
                </a:ext>
              </a:extLst>
            </p:cNvPr>
            <p:cNvSpPr>
              <a:spLocks noChangeArrowheads="1"/>
            </p:cNvSpPr>
            <p:nvPr/>
          </p:nvSpPr>
          <p:spPr bwMode="auto">
            <a:xfrm>
              <a:off x="4692" y="2790"/>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0" name="Oval 106">
              <a:extLst>
                <a:ext uri="{FF2B5EF4-FFF2-40B4-BE49-F238E27FC236}">
                  <a16:creationId xmlns:a16="http://schemas.microsoft.com/office/drawing/2014/main" id="{465D0941-A806-4C26-99C2-FBA59D8F7010}"/>
                </a:ext>
              </a:extLst>
            </p:cNvPr>
            <p:cNvSpPr>
              <a:spLocks noChangeArrowheads="1"/>
            </p:cNvSpPr>
            <p:nvPr/>
          </p:nvSpPr>
          <p:spPr bwMode="auto">
            <a:xfrm>
              <a:off x="4825" y="2780"/>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1" name="Oval 107">
              <a:extLst>
                <a:ext uri="{FF2B5EF4-FFF2-40B4-BE49-F238E27FC236}">
                  <a16:creationId xmlns:a16="http://schemas.microsoft.com/office/drawing/2014/main" id="{3EA736C4-11D7-4B6E-8BC8-AAF8B356F825}"/>
                </a:ext>
              </a:extLst>
            </p:cNvPr>
            <p:cNvSpPr>
              <a:spLocks noChangeArrowheads="1"/>
            </p:cNvSpPr>
            <p:nvPr/>
          </p:nvSpPr>
          <p:spPr bwMode="auto">
            <a:xfrm>
              <a:off x="4417" y="2742"/>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2" name="Oval 108">
              <a:extLst>
                <a:ext uri="{FF2B5EF4-FFF2-40B4-BE49-F238E27FC236}">
                  <a16:creationId xmlns:a16="http://schemas.microsoft.com/office/drawing/2014/main" id="{428111B9-D95F-421F-9AD6-4A27696CA6C5}"/>
                </a:ext>
              </a:extLst>
            </p:cNvPr>
            <p:cNvSpPr>
              <a:spLocks noChangeArrowheads="1"/>
            </p:cNvSpPr>
            <p:nvPr/>
          </p:nvSpPr>
          <p:spPr bwMode="auto">
            <a:xfrm>
              <a:off x="4322" y="2833"/>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3" name="Oval 109">
              <a:extLst>
                <a:ext uri="{FF2B5EF4-FFF2-40B4-BE49-F238E27FC236}">
                  <a16:creationId xmlns:a16="http://schemas.microsoft.com/office/drawing/2014/main" id="{B804FF07-E4CC-4C29-BBEB-62F536225537}"/>
                </a:ext>
              </a:extLst>
            </p:cNvPr>
            <p:cNvSpPr>
              <a:spLocks noChangeArrowheads="1"/>
            </p:cNvSpPr>
            <p:nvPr/>
          </p:nvSpPr>
          <p:spPr bwMode="auto">
            <a:xfrm>
              <a:off x="4246" y="294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4" name="Oval 110">
              <a:extLst>
                <a:ext uri="{FF2B5EF4-FFF2-40B4-BE49-F238E27FC236}">
                  <a16:creationId xmlns:a16="http://schemas.microsoft.com/office/drawing/2014/main" id="{575E9BAA-7348-4CF7-88FB-0EA31BC6E663}"/>
                </a:ext>
              </a:extLst>
            </p:cNvPr>
            <p:cNvSpPr>
              <a:spLocks noChangeArrowheads="1"/>
            </p:cNvSpPr>
            <p:nvPr/>
          </p:nvSpPr>
          <p:spPr bwMode="auto">
            <a:xfrm>
              <a:off x="4206" y="307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5" name="Oval 111">
              <a:extLst>
                <a:ext uri="{FF2B5EF4-FFF2-40B4-BE49-F238E27FC236}">
                  <a16:creationId xmlns:a16="http://schemas.microsoft.com/office/drawing/2014/main" id="{A041F175-FB67-4170-9AA7-1364AA92C76A}"/>
                </a:ext>
              </a:extLst>
            </p:cNvPr>
            <p:cNvSpPr>
              <a:spLocks noChangeArrowheads="1"/>
            </p:cNvSpPr>
            <p:nvPr/>
          </p:nvSpPr>
          <p:spPr bwMode="auto">
            <a:xfrm>
              <a:off x="4538" y="268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6" name="Oval 112">
              <a:extLst>
                <a:ext uri="{FF2B5EF4-FFF2-40B4-BE49-F238E27FC236}">
                  <a16:creationId xmlns:a16="http://schemas.microsoft.com/office/drawing/2014/main" id="{D53F4716-FCD9-4CEA-B556-10AD8A4E3C0C}"/>
                </a:ext>
              </a:extLst>
            </p:cNvPr>
            <p:cNvSpPr>
              <a:spLocks noChangeArrowheads="1"/>
            </p:cNvSpPr>
            <p:nvPr/>
          </p:nvSpPr>
          <p:spPr bwMode="auto">
            <a:xfrm>
              <a:off x="4350" y="261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7" name="Oval 113">
              <a:extLst>
                <a:ext uri="{FF2B5EF4-FFF2-40B4-BE49-F238E27FC236}">
                  <a16:creationId xmlns:a16="http://schemas.microsoft.com/office/drawing/2014/main" id="{34A08C59-0253-4AE2-BD9A-5CEE2A8CCC32}"/>
                </a:ext>
              </a:extLst>
            </p:cNvPr>
            <p:cNvSpPr>
              <a:spLocks noChangeArrowheads="1"/>
            </p:cNvSpPr>
            <p:nvPr/>
          </p:nvSpPr>
          <p:spPr bwMode="auto">
            <a:xfrm>
              <a:off x="4243" y="2699"/>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8" name="Oval 114">
              <a:extLst>
                <a:ext uri="{FF2B5EF4-FFF2-40B4-BE49-F238E27FC236}">
                  <a16:creationId xmlns:a16="http://schemas.microsoft.com/office/drawing/2014/main" id="{46E07DEC-AE52-4357-B05A-2F0831EF32D7}"/>
                </a:ext>
              </a:extLst>
            </p:cNvPr>
            <p:cNvSpPr>
              <a:spLocks noChangeArrowheads="1"/>
            </p:cNvSpPr>
            <p:nvPr/>
          </p:nvSpPr>
          <p:spPr bwMode="auto">
            <a:xfrm>
              <a:off x="4160" y="2799"/>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9" name="Oval 115">
              <a:extLst>
                <a:ext uri="{FF2B5EF4-FFF2-40B4-BE49-F238E27FC236}">
                  <a16:creationId xmlns:a16="http://schemas.microsoft.com/office/drawing/2014/main" id="{196A7E29-80C5-4DDE-A774-48A72F7F036C}"/>
                </a:ext>
              </a:extLst>
            </p:cNvPr>
            <p:cNvSpPr>
              <a:spLocks noChangeArrowheads="1"/>
            </p:cNvSpPr>
            <p:nvPr/>
          </p:nvSpPr>
          <p:spPr bwMode="auto">
            <a:xfrm>
              <a:off x="4099" y="2921"/>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0" name="Oval 116">
              <a:extLst>
                <a:ext uri="{FF2B5EF4-FFF2-40B4-BE49-F238E27FC236}">
                  <a16:creationId xmlns:a16="http://schemas.microsoft.com/office/drawing/2014/main" id="{9CA6FAD2-AFE2-497F-B1ED-AD6693B5C7CF}"/>
                </a:ext>
              </a:extLst>
            </p:cNvPr>
            <p:cNvSpPr>
              <a:spLocks noChangeArrowheads="1"/>
            </p:cNvSpPr>
            <p:nvPr/>
          </p:nvSpPr>
          <p:spPr bwMode="auto">
            <a:xfrm>
              <a:off x="4073" y="3049"/>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1" name="Oval 117">
              <a:extLst>
                <a:ext uri="{FF2B5EF4-FFF2-40B4-BE49-F238E27FC236}">
                  <a16:creationId xmlns:a16="http://schemas.microsoft.com/office/drawing/2014/main" id="{B8051338-BB7B-42DC-9DCA-F067C970DB78}"/>
                </a:ext>
              </a:extLst>
            </p:cNvPr>
            <p:cNvSpPr>
              <a:spLocks noChangeArrowheads="1"/>
            </p:cNvSpPr>
            <p:nvPr/>
          </p:nvSpPr>
          <p:spPr bwMode="auto">
            <a:xfrm>
              <a:off x="3700" y="3727"/>
              <a:ext cx="88"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2" name="Oval 118">
              <a:extLst>
                <a:ext uri="{FF2B5EF4-FFF2-40B4-BE49-F238E27FC236}">
                  <a16:creationId xmlns:a16="http://schemas.microsoft.com/office/drawing/2014/main" id="{C3B32F5E-0BB4-40E5-B193-B93DBE30FBCE}"/>
                </a:ext>
              </a:extLst>
            </p:cNvPr>
            <p:cNvSpPr>
              <a:spLocks noChangeArrowheads="1"/>
            </p:cNvSpPr>
            <p:nvPr/>
          </p:nvSpPr>
          <p:spPr bwMode="auto">
            <a:xfrm>
              <a:off x="3641" y="3494"/>
              <a:ext cx="87"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3" name="Oval 119">
              <a:extLst>
                <a:ext uri="{FF2B5EF4-FFF2-40B4-BE49-F238E27FC236}">
                  <a16:creationId xmlns:a16="http://schemas.microsoft.com/office/drawing/2014/main" id="{4B1AFB46-CE8A-4BD0-A958-5AB3886DEE76}"/>
                </a:ext>
              </a:extLst>
            </p:cNvPr>
            <p:cNvSpPr>
              <a:spLocks noChangeArrowheads="1"/>
            </p:cNvSpPr>
            <p:nvPr/>
          </p:nvSpPr>
          <p:spPr bwMode="auto">
            <a:xfrm>
              <a:off x="3831" y="3773"/>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4" name="Oval 120">
              <a:extLst>
                <a:ext uri="{FF2B5EF4-FFF2-40B4-BE49-F238E27FC236}">
                  <a16:creationId xmlns:a16="http://schemas.microsoft.com/office/drawing/2014/main" id="{C2066340-63C2-4D9F-83CD-8387629AC067}"/>
                </a:ext>
              </a:extLst>
            </p:cNvPr>
            <p:cNvSpPr>
              <a:spLocks noChangeArrowheads="1"/>
            </p:cNvSpPr>
            <p:nvPr/>
          </p:nvSpPr>
          <p:spPr bwMode="auto">
            <a:xfrm>
              <a:off x="3740"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5" name="Oval 121">
              <a:extLst>
                <a:ext uri="{FF2B5EF4-FFF2-40B4-BE49-F238E27FC236}">
                  <a16:creationId xmlns:a16="http://schemas.microsoft.com/office/drawing/2014/main" id="{ED8F714F-F482-40D2-9676-602CB31FAD8C}"/>
                </a:ext>
              </a:extLst>
            </p:cNvPr>
            <p:cNvSpPr>
              <a:spLocks noChangeArrowheads="1"/>
            </p:cNvSpPr>
            <p:nvPr/>
          </p:nvSpPr>
          <p:spPr bwMode="auto">
            <a:xfrm>
              <a:off x="3973" y="3780"/>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6" name="Oval 122">
              <a:extLst>
                <a:ext uri="{FF2B5EF4-FFF2-40B4-BE49-F238E27FC236}">
                  <a16:creationId xmlns:a16="http://schemas.microsoft.com/office/drawing/2014/main" id="{8EC2DB29-17EA-4426-A133-877A4E4D9AD9}"/>
                </a:ext>
              </a:extLst>
            </p:cNvPr>
            <p:cNvSpPr>
              <a:spLocks noChangeArrowheads="1"/>
            </p:cNvSpPr>
            <p:nvPr/>
          </p:nvSpPr>
          <p:spPr bwMode="auto">
            <a:xfrm>
              <a:off x="3866" y="364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7" name="Oval 123">
              <a:extLst>
                <a:ext uri="{FF2B5EF4-FFF2-40B4-BE49-F238E27FC236}">
                  <a16:creationId xmlns:a16="http://schemas.microsoft.com/office/drawing/2014/main" id="{AB83A635-5938-45CF-B6D1-2404E1EE52F0}"/>
                </a:ext>
              </a:extLst>
            </p:cNvPr>
            <p:cNvSpPr>
              <a:spLocks noChangeArrowheads="1"/>
            </p:cNvSpPr>
            <p:nvPr/>
          </p:nvSpPr>
          <p:spPr bwMode="auto">
            <a:xfrm>
              <a:off x="3591" y="3656"/>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8" name="Oval 124">
              <a:extLst>
                <a:ext uri="{FF2B5EF4-FFF2-40B4-BE49-F238E27FC236}">
                  <a16:creationId xmlns:a16="http://schemas.microsoft.com/office/drawing/2014/main" id="{6C8D8222-4842-4C90-AEC2-B812595AD5E6}"/>
                </a:ext>
              </a:extLst>
            </p:cNvPr>
            <p:cNvSpPr>
              <a:spLocks noChangeArrowheads="1"/>
            </p:cNvSpPr>
            <p:nvPr/>
          </p:nvSpPr>
          <p:spPr bwMode="auto">
            <a:xfrm>
              <a:off x="3565" y="3382"/>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9" name="Oval 125">
              <a:extLst>
                <a:ext uri="{FF2B5EF4-FFF2-40B4-BE49-F238E27FC236}">
                  <a16:creationId xmlns:a16="http://schemas.microsoft.com/office/drawing/2014/main" id="{4D45FC5B-2F26-4D52-8110-C31259A7F34D}"/>
                </a:ext>
              </a:extLst>
            </p:cNvPr>
            <p:cNvSpPr>
              <a:spLocks noChangeArrowheads="1"/>
            </p:cNvSpPr>
            <p:nvPr/>
          </p:nvSpPr>
          <p:spPr bwMode="auto">
            <a:xfrm>
              <a:off x="3501" y="3554"/>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0" name="Oval 126">
              <a:extLst>
                <a:ext uri="{FF2B5EF4-FFF2-40B4-BE49-F238E27FC236}">
                  <a16:creationId xmlns:a16="http://schemas.microsoft.com/office/drawing/2014/main" id="{89960093-08F5-4991-8B2E-0011349637F8}"/>
                </a:ext>
              </a:extLst>
            </p:cNvPr>
            <p:cNvSpPr>
              <a:spLocks noChangeArrowheads="1"/>
            </p:cNvSpPr>
            <p:nvPr/>
          </p:nvSpPr>
          <p:spPr bwMode="auto">
            <a:xfrm>
              <a:off x="3512" y="3254"/>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1" name="Oval 127">
              <a:extLst>
                <a:ext uri="{FF2B5EF4-FFF2-40B4-BE49-F238E27FC236}">
                  <a16:creationId xmlns:a16="http://schemas.microsoft.com/office/drawing/2014/main" id="{A6E87450-A124-4BC6-97DC-CEBBC07E9C14}"/>
                </a:ext>
              </a:extLst>
            </p:cNvPr>
            <p:cNvSpPr>
              <a:spLocks noChangeArrowheads="1"/>
            </p:cNvSpPr>
            <p:nvPr/>
          </p:nvSpPr>
          <p:spPr bwMode="auto">
            <a:xfrm>
              <a:off x="3662" y="32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2" name="Oval 128">
              <a:extLst>
                <a:ext uri="{FF2B5EF4-FFF2-40B4-BE49-F238E27FC236}">
                  <a16:creationId xmlns:a16="http://schemas.microsoft.com/office/drawing/2014/main" id="{1317535B-917E-4B2B-AE12-4E13ADE81CEF}"/>
                </a:ext>
              </a:extLst>
            </p:cNvPr>
            <p:cNvSpPr>
              <a:spLocks noChangeArrowheads="1"/>
            </p:cNvSpPr>
            <p:nvPr/>
          </p:nvSpPr>
          <p:spPr bwMode="auto">
            <a:xfrm>
              <a:off x="3721" y="3363"/>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3" name="Oval 129">
              <a:extLst>
                <a:ext uri="{FF2B5EF4-FFF2-40B4-BE49-F238E27FC236}">
                  <a16:creationId xmlns:a16="http://schemas.microsoft.com/office/drawing/2014/main" id="{24544521-944C-4ACE-82B9-0896D1FA19C0}"/>
                </a:ext>
              </a:extLst>
            </p:cNvPr>
            <p:cNvSpPr>
              <a:spLocks noChangeArrowheads="1"/>
            </p:cNvSpPr>
            <p:nvPr/>
          </p:nvSpPr>
          <p:spPr bwMode="auto">
            <a:xfrm>
              <a:off x="3814" y="3466"/>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4" name="Oval 130">
              <a:extLst>
                <a:ext uri="{FF2B5EF4-FFF2-40B4-BE49-F238E27FC236}">
                  <a16:creationId xmlns:a16="http://schemas.microsoft.com/office/drawing/2014/main" id="{D3A168DF-7DAE-434A-8B3F-2A8BB4431138}"/>
                </a:ext>
              </a:extLst>
            </p:cNvPr>
            <p:cNvSpPr>
              <a:spLocks noChangeArrowheads="1"/>
            </p:cNvSpPr>
            <p:nvPr/>
          </p:nvSpPr>
          <p:spPr bwMode="auto">
            <a:xfrm>
              <a:off x="3636"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5" name="Oval 131">
              <a:extLst>
                <a:ext uri="{FF2B5EF4-FFF2-40B4-BE49-F238E27FC236}">
                  <a16:creationId xmlns:a16="http://schemas.microsoft.com/office/drawing/2014/main" id="{54BAC5BA-49A5-4B01-A8B2-2F5CF739A20F}"/>
                </a:ext>
              </a:extLst>
            </p:cNvPr>
            <p:cNvSpPr>
              <a:spLocks noChangeArrowheads="1"/>
            </p:cNvSpPr>
            <p:nvPr/>
          </p:nvSpPr>
          <p:spPr bwMode="auto">
            <a:xfrm>
              <a:off x="3638" y="2966"/>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6" name="Oval 132">
              <a:extLst>
                <a:ext uri="{FF2B5EF4-FFF2-40B4-BE49-F238E27FC236}">
                  <a16:creationId xmlns:a16="http://schemas.microsoft.com/office/drawing/2014/main" id="{1003B77C-C572-4EAB-BC4D-52ED57623EC4}"/>
                </a:ext>
              </a:extLst>
            </p:cNvPr>
            <p:cNvSpPr>
              <a:spLocks noChangeArrowheads="1"/>
            </p:cNvSpPr>
            <p:nvPr/>
          </p:nvSpPr>
          <p:spPr bwMode="auto">
            <a:xfrm>
              <a:off x="3785" y="3132"/>
              <a:ext cx="88" cy="8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7" name="Oval 133">
              <a:extLst>
                <a:ext uri="{FF2B5EF4-FFF2-40B4-BE49-F238E27FC236}">
                  <a16:creationId xmlns:a16="http://schemas.microsoft.com/office/drawing/2014/main" id="{798F2B59-583B-41A4-AC23-3208D7EECAC0}"/>
                </a:ext>
              </a:extLst>
            </p:cNvPr>
            <p:cNvSpPr>
              <a:spLocks noChangeArrowheads="1"/>
            </p:cNvSpPr>
            <p:nvPr/>
          </p:nvSpPr>
          <p:spPr bwMode="auto">
            <a:xfrm>
              <a:off x="3937" y="2933"/>
              <a:ext cx="91"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8" name="Oval 134">
              <a:extLst>
                <a:ext uri="{FF2B5EF4-FFF2-40B4-BE49-F238E27FC236}">
                  <a16:creationId xmlns:a16="http://schemas.microsoft.com/office/drawing/2014/main" id="{C7DFEA68-577A-42CF-8046-696ABCB880C0}"/>
                </a:ext>
              </a:extLst>
            </p:cNvPr>
            <p:cNvSpPr>
              <a:spLocks noChangeArrowheads="1"/>
            </p:cNvSpPr>
            <p:nvPr/>
          </p:nvSpPr>
          <p:spPr bwMode="auto">
            <a:xfrm>
              <a:off x="3826" y="3266"/>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9" name="Oval 135">
              <a:extLst>
                <a:ext uri="{FF2B5EF4-FFF2-40B4-BE49-F238E27FC236}">
                  <a16:creationId xmlns:a16="http://schemas.microsoft.com/office/drawing/2014/main" id="{BBB3A6CC-FA26-43FB-9F77-0A89E3B5423D}"/>
                </a:ext>
              </a:extLst>
            </p:cNvPr>
            <p:cNvSpPr>
              <a:spLocks noChangeArrowheads="1"/>
            </p:cNvSpPr>
            <p:nvPr/>
          </p:nvSpPr>
          <p:spPr bwMode="auto">
            <a:xfrm>
              <a:off x="3930" y="306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0" name="Oval 136">
              <a:extLst>
                <a:ext uri="{FF2B5EF4-FFF2-40B4-BE49-F238E27FC236}">
                  <a16:creationId xmlns:a16="http://schemas.microsoft.com/office/drawing/2014/main" id="{C28AAED1-8EED-4353-958D-71D1D79CF8C1}"/>
                </a:ext>
              </a:extLst>
            </p:cNvPr>
            <p:cNvSpPr>
              <a:spLocks noChangeArrowheads="1"/>
            </p:cNvSpPr>
            <p:nvPr/>
          </p:nvSpPr>
          <p:spPr bwMode="auto">
            <a:xfrm>
              <a:off x="3911" y="3380"/>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1" name="Oval 137">
              <a:extLst>
                <a:ext uri="{FF2B5EF4-FFF2-40B4-BE49-F238E27FC236}">
                  <a16:creationId xmlns:a16="http://schemas.microsoft.com/office/drawing/2014/main" id="{B542B905-CCDA-428D-92D4-0264844AA683}"/>
                </a:ext>
              </a:extLst>
            </p:cNvPr>
            <p:cNvSpPr>
              <a:spLocks noChangeArrowheads="1"/>
            </p:cNvSpPr>
            <p:nvPr/>
          </p:nvSpPr>
          <p:spPr bwMode="auto">
            <a:xfrm>
              <a:off x="3961" y="320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2" name="Oval 138">
              <a:extLst>
                <a:ext uri="{FF2B5EF4-FFF2-40B4-BE49-F238E27FC236}">
                  <a16:creationId xmlns:a16="http://schemas.microsoft.com/office/drawing/2014/main" id="{F84498EB-CEE0-4A89-A665-512F2A5AB871}"/>
                </a:ext>
              </a:extLst>
            </p:cNvPr>
            <p:cNvSpPr>
              <a:spLocks noChangeArrowheads="1"/>
            </p:cNvSpPr>
            <p:nvPr/>
          </p:nvSpPr>
          <p:spPr bwMode="auto">
            <a:xfrm>
              <a:off x="3783" y="2997"/>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3" name="Oval 139">
              <a:extLst>
                <a:ext uri="{FF2B5EF4-FFF2-40B4-BE49-F238E27FC236}">
                  <a16:creationId xmlns:a16="http://schemas.microsoft.com/office/drawing/2014/main" id="{E30B9BE2-231A-4B03-A852-4F600071A213}"/>
                </a:ext>
              </a:extLst>
            </p:cNvPr>
            <p:cNvSpPr>
              <a:spLocks noChangeArrowheads="1"/>
            </p:cNvSpPr>
            <p:nvPr/>
          </p:nvSpPr>
          <p:spPr bwMode="auto">
            <a:xfrm>
              <a:off x="3982" y="2806"/>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4" name="Oval 140">
              <a:extLst>
                <a:ext uri="{FF2B5EF4-FFF2-40B4-BE49-F238E27FC236}">
                  <a16:creationId xmlns:a16="http://schemas.microsoft.com/office/drawing/2014/main" id="{7312BEBF-310D-4570-8780-AD268B51622C}"/>
                </a:ext>
              </a:extLst>
            </p:cNvPr>
            <p:cNvSpPr>
              <a:spLocks noChangeArrowheads="1"/>
            </p:cNvSpPr>
            <p:nvPr/>
          </p:nvSpPr>
          <p:spPr bwMode="auto">
            <a:xfrm>
              <a:off x="3802" y="2866"/>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5" name="Oval 141">
              <a:extLst>
                <a:ext uri="{FF2B5EF4-FFF2-40B4-BE49-F238E27FC236}">
                  <a16:creationId xmlns:a16="http://schemas.microsoft.com/office/drawing/2014/main" id="{D15F9685-A667-4BBD-895F-E58A7B3909E4}"/>
                </a:ext>
              </a:extLst>
            </p:cNvPr>
            <p:cNvSpPr>
              <a:spLocks noChangeArrowheads="1"/>
            </p:cNvSpPr>
            <p:nvPr/>
          </p:nvSpPr>
          <p:spPr bwMode="auto">
            <a:xfrm>
              <a:off x="4054" y="269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6" name="Freeform 142">
              <a:extLst>
                <a:ext uri="{FF2B5EF4-FFF2-40B4-BE49-F238E27FC236}">
                  <a16:creationId xmlns:a16="http://schemas.microsoft.com/office/drawing/2014/main" id="{060BECFF-B59A-4526-AA33-ABBA3AF06F0F}"/>
                </a:ext>
              </a:extLst>
            </p:cNvPr>
            <p:cNvSpPr>
              <a:spLocks noEditPoints="1"/>
            </p:cNvSpPr>
            <p:nvPr/>
          </p:nvSpPr>
          <p:spPr bwMode="auto">
            <a:xfrm>
              <a:off x="5516" y="2721"/>
              <a:ext cx="3638" cy="964"/>
            </a:xfrm>
            <a:custGeom>
              <a:avLst/>
              <a:gdLst>
                <a:gd name="T0" fmla="*/ 285 w 1533"/>
                <a:gd name="T1" fmla="*/ 137 h 405"/>
                <a:gd name="T2" fmla="*/ 352 w 1533"/>
                <a:gd name="T3" fmla="*/ 379 h 405"/>
                <a:gd name="T4" fmla="*/ 392 w 1533"/>
                <a:gd name="T5" fmla="*/ 379 h 405"/>
                <a:gd name="T6" fmla="*/ 285 w 1533"/>
                <a:gd name="T7" fmla="*/ 101 h 405"/>
                <a:gd name="T8" fmla="*/ 120 w 1533"/>
                <a:gd name="T9" fmla="*/ 101 h 405"/>
                <a:gd name="T10" fmla="*/ 41 w 1533"/>
                <a:gd name="T11" fmla="*/ 141 h 405"/>
                <a:gd name="T12" fmla="*/ 20 w 1533"/>
                <a:gd name="T13" fmla="*/ 101 h 405"/>
                <a:gd name="T14" fmla="*/ 0 w 1533"/>
                <a:gd name="T15" fmla="*/ 379 h 405"/>
                <a:gd name="T16" fmla="*/ 41 w 1533"/>
                <a:gd name="T17" fmla="*/ 379 h 405"/>
                <a:gd name="T18" fmla="*/ 109 w 1533"/>
                <a:gd name="T19" fmla="*/ 137 h 405"/>
                <a:gd name="T20" fmla="*/ 176 w 1533"/>
                <a:gd name="T21" fmla="*/ 379 h 405"/>
                <a:gd name="T22" fmla="*/ 216 w 1533"/>
                <a:gd name="T23" fmla="*/ 379 h 405"/>
                <a:gd name="T24" fmla="*/ 679 w 1533"/>
                <a:gd name="T25" fmla="*/ 271 h 405"/>
                <a:gd name="T26" fmla="*/ 579 w 1533"/>
                <a:gd name="T27" fmla="*/ 101 h 405"/>
                <a:gd name="T28" fmla="*/ 586 w 1533"/>
                <a:gd name="T29" fmla="*/ 405 h 405"/>
                <a:gd name="T30" fmla="*/ 683 w 1533"/>
                <a:gd name="T31" fmla="*/ 325 h 405"/>
                <a:gd name="T32" fmla="*/ 494 w 1533"/>
                <a:gd name="T33" fmla="*/ 271 h 405"/>
                <a:gd name="T34" fmla="*/ 494 w 1533"/>
                <a:gd name="T35" fmla="*/ 237 h 405"/>
                <a:gd name="T36" fmla="*/ 662 w 1533"/>
                <a:gd name="T37" fmla="*/ 237 h 405"/>
                <a:gd name="T38" fmla="*/ 797 w 1533"/>
                <a:gd name="T39" fmla="*/ 234 h 405"/>
                <a:gd name="T40" fmla="*/ 890 w 1533"/>
                <a:gd name="T41" fmla="*/ 122 h 405"/>
                <a:gd name="T42" fmla="*/ 798 w 1533"/>
                <a:gd name="T43" fmla="*/ 154 h 405"/>
                <a:gd name="T44" fmla="*/ 797 w 1533"/>
                <a:gd name="T45" fmla="*/ 126 h 405"/>
                <a:gd name="T46" fmla="*/ 756 w 1533"/>
                <a:gd name="T47" fmla="*/ 126 h 405"/>
                <a:gd name="T48" fmla="*/ 777 w 1533"/>
                <a:gd name="T49" fmla="*/ 405 h 405"/>
                <a:gd name="T50" fmla="*/ 797 w 1533"/>
                <a:gd name="T51" fmla="*/ 234 h 405"/>
                <a:gd name="T52" fmla="*/ 961 w 1533"/>
                <a:gd name="T53" fmla="*/ 249 h 405"/>
                <a:gd name="T54" fmla="*/ 1102 w 1533"/>
                <a:gd name="T55" fmla="*/ 154 h 405"/>
                <a:gd name="T56" fmla="*/ 1051 w 1533"/>
                <a:gd name="T57" fmla="*/ 101 h 405"/>
                <a:gd name="T58" fmla="*/ 1046 w 1533"/>
                <a:gd name="T59" fmla="*/ 405 h 405"/>
                <a:gd name="T60" fmla="*/ 1106 w 1533"/>
                <a:gd name="T61" fmla="*/ 352 h 405"/>
                <a:gd name="T62" fmla="*/ 1221 w 1533"/>
                <a:gd name="T63" fmla="*/ 126 h 405"/>
                <a:gd name="T64" fmla="*/ 1181 w 1533"/>
                <a:gd name="T65" fmla="*/ 126 h 405"/>
                <a:gd name="T66" fmla="*/ 1201 w 1533"/>
                <a:gd name="T67" fmla="*/ 405 h 405"/>
                <a:gd name="T68" fmla="*/ 1221 w 1533"/>
                <a:gd name="T69" fmla="*/ 126 h 405"/>
                <a:gd name="T70" fmla="*/ 1201 w 1533"/>
                <a:gd name="T71" fmla="*/ 55 h 405"/>
                <a:gd name="T72" fmla="*/ 1201 w 1533"/>
                <a:gd name="T73" fmla="*/ 0 h 405"/>
                <a:gd name="T74" fmla="*/ 1492 w 1533"/>
                <a:gd name="T75" fmla="*/ 145 h 405"/>
                <a:gd name="T76" fmla="*/ 1407 w 1533"/>
                <a:gd name="T77" fmla="*/ 101 h 405"/>
                <a:gd name="T78" fmla="*/ 1408 w 1533"/>
                <a:gd name="T79" fmla="*/ 405 h 405"/>
                <a:gd name="T80" fmla="*/ 1492 w 1533"/>
                <a:gd name="T81" fmla="*/ 361 h 405"/>
                <a:gd name="T82" fmla="*/ 1512 w 1533"/>
                <a:gd name="T83" fmla="*/ 405 h 405"/>
                <a:gd name="T84" fmla="*/ 1533 w 1533"/>
                <a:gd name="T85" fmla="*/ 126 h 405"/>
                <a:gd name="T86" fmla="*/ 1492 w 1533"/>
                <a:gd name="T87" fmla="*/ 126 h 405"/>
                <a:gd name="T88" fmla="*/ 1324 w 1533"/>
                <a:gd name="T89" fmla="*/ 253 h 405"/>
                <a:gd name="T90" fmla="*/ 1492 w 1533"/>
                <a:gd name="T91" fmla="*/ 253 h 405"/>
                <a:gd name="T92" fmla="*/ 1324 w 1533"/>
                <a:gd name="T93" fmla="*/ 25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3" h="405">
                  <a:moveTo>
                    <a:pt x="216" y="215"/>
                  </a:moveTo>
                  <a:cubicBezTo>
                    <a:pt x="216" y="164"/>
                    <a:pt x="252" y="137"/>
                    <a:pt x="285" y="137"/>
                  </a:cubicBezTo>
                  <a:cubicBezTo>
                    <a:pt x="316" y="137"/>
                    <a:pt x="352" y="150"/>
                    <a:pt x="352" y="215"/>
                  </a:cubicBezTo>
                  <a:cubicBezTo>
                    <a:pt x="352" y="379"/>
                    <a:pt x="352" y="379"/>
                    <a:pt x="352" y="379"/>
                  </a:cubicBezTo>
                  <a:cubicBezTo>
                    <a:pt x="352" y="396"/>
                    <a:pt x="359" y="405"/>
                    <a:pt x="372" y="405"/>
                  </a:cubicBezTo>
                  <a:cubicBezTo>
                    <a:pt x="385" y="405"/>
                    <a:pt x="392" y="396"/>
                    <a:pt x="392" y="379"/>
                  </a:cubicBezTo>
                  <a:cubicBezTo>
                    <a:pt x="392" y="207"/>
                    <a:pt x="392" y="207"/>
                    <a:pt x="392" y="207"/>
                  </a:cubicBezTo>
                  <a:cubicBezTo>
                    <a:pt x="392" y="136"/>
                    <a:pt x="338" y="101"/>
                    <a:pt x="285" y="101"/>
                  </a:cubicBezTo>
                  <a:cubicBezTo>
                    <a:pt x="253" y="101"/>
                    <a:pt x="218" y="118"/>
                    <a:pt x="198" y="153"/>
                  </a:cubicBezTo>
                  <a:cubicBezTo>
                    <a:pt x="184" y="120"/>
                    <a:pt x="154" y="101"/>
                    <a:pt x="120" y="101"/>
                  </a:cubicBezTo>
                  <a:cubicBezTo>
                    <a:pt x="81" y="101"/>
                    <a:pt x="57" y="119"/>
                    <a:pt x="42" y="141"/>
                  </a:cubicBezTo>
                  <a:cubicBezTo>
                    <a:pt x="41" y="141"/>
                    <a:pt x="41" y="141"/>
                    <a:pt x="41" y="141"/>
                  </a:cubicBezTo>
                  <a:cubicBezTo>
                    <a:pt x="41" y="126"/>
                    <a:pt x="41" y="126"/>
                    <a:pt x="41" y="126"/>
                  </a:cubicBezTo>
                  <a:cubicBezTo>
                    <a:pt x="41" y="109"/>
                    <a:pt x="33" y="101"/>
                    <a:pt x="20" y="101"/>
                  </a:cubicBezTo>
                  <a:cubicBezTo>
                    <a:pt x="8" y="101"/>
                    <a:pt x="0" y="109"/>
                    <a:pt x="0" y="126"/>
                  </a:cubicBezTo>
                  <a:cubicBezTo>
                    <a:pt x="0" y="379"/>
                    <a:pt x="0" y="379"/>
                    <a:pt x="0" y="379"/>
                  </a:cubicBezTo>
                  <a:cubicBezTo>
                    <a:pt x="0" y="396"/>
                    <a:pt x="8" y="405"/>
                    <a:pt x="20" y="405"/>
                  </a:cubicBezTo>
                  <a:cubicBezTo>
                    <a:pt x="33" y="405"/>
                    <a:pt x="41" y="396"/>
                    <a:pt x="41" y="379"/>
                  </a:cubicBezTo>
                  <a:cubicBezTo>
                    <a:pt x="41" y="215"/>
                    <a:pt x="41" y="215"/>
                    <a:pt x="41" y="215"/>
                  </a:cubicBezTo>
                  <a:cubicBezTo>
                    <a:pt x="41" y="164"/>
                    <a:pt x="76" y="137"/>
                    <a:pt x="109" y="137"/>
                  </a:cubicBezTo>
                  <a:cubicBezTo>
                    <a:pt x="140" y="137"/>
                    <a:pt x="176" y="150"/>
                    <a:pt x="176" y="215"/>
                  </a:cubicBezTo>
                  <a:cubicBezTo>
                    <a:pt x="176" y="379"/>
                    <a:pt x="176" y="379"/>
                    <a:pt x="176" y="379"/>
                  </a:cubicBezTo>
                  <a:cubicBezTo>
                    <a:pt x="176" y="396"/>
                    <a:pt x="183" y="405"/>
                    <a:pt x="196" y="405"/>
                  </a:cubicBezTo>
                  <a:cubicBezTo>
                    <a:pt x="209" y="405"/>
                    <a:pt x="216" y="396"/>
                    <a:pt x="216" y="379"/>
                  </a:cubicBezTo>
                  <a:lnTo>
                    <a:pt x="216" y="215"/>
                  </a:lnTo>
                  <a:close/>
                  <a:moveTo>
                    <a:pt x="679" y="271"/>
                  </a:moveTo>
                  <a:cubicBezTo>
                    <a:pt x="703" y="271"/>
                    <a:pt x="706" y="257"/>
                    <a:pt x="706" y="246"/>
                  </a:cubicBezTo>
                  <a:cubicBezTo>
                    <a:pt x="706" y="171"/>
                    <a:pt x="663" y="101"/>
                    <a:pt x="579" y="101"/>
                  </a:cubicBezTo>
                  <a:cubicBezTo>
                    <a:pt x="495" y="101"/>
                    <a:pt x="451" y="178"/>
                    <a:pt x="451" y="253"/>
                  </a:cubicBezTo>
                  <a:cubicBezTo>
                    <a:pt x="451" y="328"/>
                    <a:pt x="491" y="405"/>
                    <a:pt x="586" y="405"/>
                  </a:cubicBezTo>
                  <a:cubicBezTo>
                    <a:pt x="655" y="405"/>
                    <a:pt x="702" y="363"/>
                    <a:pt x="702" y="345"/>
                  </a:cubicBezTo>
                  <a:cubicBezTo>
                    <a:pt x="702" y="329"/>
                    <a:pt x="694" y="325"/>
                    <a:pt x="683" y="325"/>
                  </a:cubicBezTo>
                  <a:cubicBezTo>
                    <a:pt x="664" y="325"/>
                    <a:pt x="647" y="371"/>
                    <a:pt x="583" y="371"/>
                  </a:cubicBezTo>
                  <a:cubicBezTo>
                    <a:pt x="531" y="371"/>
                    <a:pt x="496" y="323"/>
                    <a:pt x="494" y="271"/>
                  </a:cubicBezTo>
                  <a:lnTo>
                    <a:pt x="679" y="271"/>
                  </a:lnTo>
                  <a:close/>
                  <a:moveTo>
                    <a:pt x="494" y="237"/>
                  </a:moveTo>
                  <a:cubicBezTo>
                    <a:pt x="496" y="187"/>
                    <a:pt x="524" y="134"/>
                    <a:pt x="578" y="134"/>
                  </a:cubicBezTo>
                  <a:cubicBezTo>
                    <a:pt x="633" y="134"/>
                    <a:pt x="661" y="187"/>
                    <a:pt x="662" y="237"/>
                  </a:cubicBezTo>
                  <a:lnTo>
                    <a:pt x="494" y="237"/>
                  </a:lnTo>
                  <a:close/>
                  <a:moveTo>
                    <a:pt x="797" y="234"/>
                  </a:moveTo>
                  <a:cubicBezTo>
                    <a:pt x="797" y="168"/>
                    <a:pt x="840" y="149"/>
                    <a:pt x="863" y="144"/>
                  </a:cubicBezTo>
                  <a:cubicBezTo>
                    <a:pt x="882" y="140"/>
                    <a:pt x="890" y="134"/>
                    <a:pt x="890" y="122"/>
                  </a:cubicBezTo>
                  <a:cubicBezTo>
                    <a:pt x="890" y="111"/>
                    <a:pt x="882" y="101"/>
                    <a:pt x="863" y="101"/>
                  </a:cubicBezTo>
                  <a:cubicBezTo>
                    <a:pt x="838" y="101"/>
                    <a:pt x="812" y="121"/>
                    <a:pt x="798" y="154"/>
                  </a:cubicBezTo>
                  <a:cubicBezTo>
                    <a:pt x="797" y="154"/>
                    <a:pt x="797" y="154"/>
                    <a:pt x="797" y="154"/>
                  </a:cubicBezTo>
                  <a:cubicBezTo>
                    <a:pt x="797" y="126"/>
                    <a:pt x="797" y="126"/>
                    <a:pt x="797" y="126"/>
                  </a:cubicBezTo>
                  <a:cubicBezTo>
                    <a:pt x="797" y="109"/>
                    <a:pt x="789" y="101"/>
                    <a:pt x="777" y="101"/>
                  </a:cubicBezTo>
                  <a:cubicBezTo>
                    <a:pt x="764" y="101"/>
                    <a:pt x="756" y="109"/>
                    <a:pt x="756" y="126"/>
                  </a:cubicBezTo>
                  <a:cubicBezTo>
                    <a:pt x="756" y="379"/>
                    <a:pt x="756" y="379"/>
                    <a:pt x="756" y="379"/>
                  </a:cubicBezTo>
                  <a:cubicBezTo>
                    <a:pt x="756" y="396"/>
                    <a:pt x="764" y="405"/>
                    <a:pt x="777" y="405"/>
                  </a:cubicBezTo>
                  <a:cubicBezTo>
                    <a:pt x="789" y="405"/>
                    <a:pt x="797" y="396"/>
                    <a:pt x="797" y="379"/>
                  </a:cubicBezTo>
                  <a:lnTo>
                    <a:pt x="797" y="234"/>
                  </a:lnTo>
                  <a:close/>
                  <a:moveTo>
                    <a:pt x="1046" y="368"/>
                  </a:moveTo>
                  <a:cubicBezTo>
                    <a:pt x="993" y="368"/>
                    <a:pt x="961" y="312"/>
                    <a:pt x="961" y="249"/>
                  </a:cubicBezTo>
                  <a:cubicBezTo>
                    <a:pt x="961" y="202"/>
                    <a:pt x="989" y="137"/>
                    <a:pt x="1046" y="137"/>
                  </a:cubicBezTo>
                  <a:cubicBezTo>
                    <a:pt x="1082" y="137"/>
                    <a:pt x="1092" y="154"/>
                    <a:pt x="1102" y="154"/>
                  </a:cubicBezTo>
                  <a:cubicBezTo>
                    <a:pt x="1118" y="154"/>
                    <a:pt x="1125" y="145"/>
                    <a:pt x="1125" y="132"/>
                  </a:cubicBezTo>
                  <a:cubicBezTo>
                    <a:pt x="1125" y="115"/>
                    <a:pt x="1089" y="101"/>
                    <a:pt x="1051" y="101"/>
                  </a:cubicBezTo>
                  <a:cubicBezTo>
                    <a:pt x="966" y="101"/>
                    <a:pt x="918" y="178"/>
                    <a:pt x="918" y="253"/>
                  </a:cubicBezTo>
                  <a:cubicBezTo>
                    <a:pt x="918" y="328"/>
                    <a:pt x="962" y="405"/>
                    <a:pt x="1046" y="405"/>
                  </a:cubicBezTo>
                  <a:cubicBezTo>
                    <a:pt x="1085" y="405"/>
                    <a:pt x="1123" y="393"/>
                    <a:pt x="1123" y="369"/>
                  </a:cubicBezTo>
                  <a:cubicBezTo>
                    <a:pt x="1123" y="359"/>
                    <a:pt x="1113" y="352"/>
                    <a:pt x="1106" y="352"/>
                  </a:cubicBezTo>
                  <a:cubicBezTo>
                    <a:pt x="1095" y="352"/>
                    <a:pt x="1082" y="368"/>
                    <a:pt x="1046" y="368"/>
                  </a:cubicBezTo>
                  <a:moveTo>
                    <a:pt x="1221" y="126"/>
                  </a:moveTo>
                  <a:cubicBezTo>
                    <a:pt x="1221" y="109"/>
                    <a:pt x="1214" y="101"/>
                    <a:pt x="1201" y="101"/>
                  </a:cubicBezTo>
                  <a:cubicBezTo>
                    <a:pt x="1188" y="101"/>
                    <a:pt x="1181" y="109"/>
                    <a:pt x="1181" y="126"/>
                  </a:cubicBezTo>
                  <a:cubicBezTo>
                    <a:pt x="1181" y="379"/>
                    <a:pt x="1181" y="379"/>
                    <a:pt x="1181" y="379"/>
                  </a:cubicBezTo>
                  <a:cubicBezTo>
                    <a:pt x="1181" y="396"/>
                    <a:pt x="1188" y="405"/>
                    <a:pt x="1201" y="405"/>
                  </a:cubicBezTo>
                  <a:cubicBezTo>
                    <a:pt x="1214" y="405"/>
                    <a:pt x="1221" y="396"/>
                    <a:pt x="1221" y="379"/>
                  </a:cubicBezTo>
                  <a:lnTo>
                    <a:pt x="1221" y="126"/>
                  </a:lnTo>
                  <a:close/>
                  <a:moveTo>
                    <a:pt x="1174" y="27"/>
                  </a:moveTo>
                  <a:cubicBezTo>
                    <a:pt x="1174" y="42"/>
                    <a:pt x="1186" y="55"/>
                    <a:pt x="1201" y="55"/>
                  </a:cubicBezTo>
                  <a:cubicBezTo>
                    <a:pt x="1216" y="55"/>
                    <a:pt x="1229" y="42"/>
                    <a:pt x="1229" y="27"/>
                  </a:cubicBezTo>
                  <a:cubicBezTo>
                    <a:pt x="1229" y="12"/>
                    <a:pt x="1216" y="0"/>
                    <a:pt x="1201" y="0"/>
                  </a:cubicBezTo>
                  <a:cubicBezTo>
                    <a:pt x="1186" y="0"/>
                    <a:pt x="1174" y="12"/>
                    <a:pt x="1174" y="27"/>
                  </a:cubicBezTo>
                  <a:moveTo>
                    <a:pt x="1492" y="145"/>
                  </a:moveTo>
                  <a:cubicBezTo>
                    <a:pt x="1491" y="145"/>
                    <a:pt x="1491" y="145"/>
                    <a:pt x="1491" y="145"/>
                  </a:cubicBezTo>
                  <a:cubicBezTo>
                    <a:pt x="1468" y="115"/>
                    <a:pt x="1442" y="101"/>
                    <a:pt x="1407" y="101"/>
                  </a:cubicBezTo>
                  <a:cubicBezTo>
                    <a:pt x="1321" y="101"/>
                    <a:pt x="1280" y="178"/>
                    <a:pt x="1280" y="253"/>
                  </a:cubicBezTo>
                  <a:cubicBezTo>
                    <a:pt x="1280" y="337"/>
                    <a:pt x="1323" y="405"/>
                    <a:pt x="1408" y="405"/>
                  </a:cubicBezTo>
                  <a:cubicBezTo>
                    <a:pt x="1443" y="405"/>
                    <a:pt x="1473" y="390"/>
                    <a:pt x="1491" y="361"/>
                  </a:cubicBezTo>
                  <a:cubicBezTo>
                    <a:pt x="1492" y="361"/>
                    <a:pt x="1492" y="361"/>
                    <a:pt x="1492" y="361"/>
                  </a:cubicBezTo>
                  <a:cubicBezTo>
                    <a:pt x="1492" y="379"/>
                    <a:pt x="1492" y="379"/>
                    <a:pt x="1492" y="379"/>
                  </a:cubicBezTo>
                  <a:cubicBezTo>
                    <a:pt x="1492" y="396"/>
                    <a:pt x="1500" y="405"/>
                    <a:pt x="1512" y="405"/>
                  </a:cubicBezTo>
                  <a:cubicBezTo>
                    <a:pt x="1525" y="405"/>
                    <a:pt x="1533" y="396"/>
                    <a:pt x="1533" y="379"/>
                  </a:cubicBezTo>
                  <a:cubicBezTo>
                    <a:pt x="1533" y="126"/>
                    <a:pt x="1533" y="126"/>
                    <a:pt x="1533" y="126"/>
                  </a:cubicBezTo>
                  <a:cubicBezTo>
                    <a:pt x="1533" y="109"/>
                    <a:pt x="1525" y="101"/>
                    <a:pt x="1512" y="101"/>
                  </a:cubicBezTo>
                  <a:cubicBezTo>
                    <a:pt x="1500" y="101"/>
                    <a:pt x="1492" y="109"/>
                    <a:pt x="1492" y="126"/>
                  </a:cubicBezTo>
                  <a:lnTo>
                    <a:pt x="1492" y="145"/>
                  </a:lnTo>
                  <a:close/>
                  <a:moveTo>
                    <a:pt x="1324" y="253"/>
                  </a:moveTo>
                  <a:cubicBezTo>
                    <a:pt x="1324" y="198"/>
                    <a:pt x="1347" y="134"/>
                    <a:pt x="1408" y="134"/>
                  </a:cubicBezTo>
                  <a:cubicBezTo>
                    <a:pt x="1471" y="134"/>
                    <a:pt x="1492" y="198"/>
                    <a:pt x="1492" y="253"/>
                  </a:cubicBezTo>
                  <a:cubicBezTo>
                    <a:pt x="1492" y="307"/>
                    <a:pt x="1471" y="371"/>
                    <a:pt x="1408" y="371"/>
                  </a:cubicBezTo>
                  <a:cubicBezTo>
                    <a:pt x="1346" y="371"/>
                    <a:pt x="1324" y="307"/>
                    <a:pt x="1324" y="2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7" name="Freeform 143">
              <a:extLst>
                <a:ext uri="{FF2B5EF4-FFF2-40B4-BE49-F238E27FC236}">
                  <a16:creationId xmlns:a16="http://schemas.microsoft.com/office/drawing/2014/main" id="{4F1AC8E4-22A4-457D-973E-E9EED9538486}"/>
                </a:ext>
              </a:extLst>
            </p:cNvPr>
            <p:cNvSpPr>
              <a:spLocks noEditPoints="1"/>
            </p:cNvSpPr>
            <p:nvPr/>
          </p:nvSpPr>
          <p:spPr bwMode="auto">
            <a:xfrm>
              <a:off x="5480" y="3870"/>
              <a:ext cx="3698" cy="419"/>
            </a:xfrm>
            <a:custGeom>
              <a:avLst/>
              <a:gdLst>
                <a:gd name="T0" fmla="*/ 44 w 1558"/>
                <a:gd name="T1" fmla="*/ 136 h 176"/>
                <a:gd name="T2" fmla="*/ 87 w 1558"/>
                <a:gd name="T3" fmla="*/ 127 h 176"/>
                <a:gd name="T4" fmla="*/ 15 w 1558"/>
                <a:gd name="T5" fmla="*/ 83 h 176"/>
                <a:gd name="T6" fmla="*/ 140 w 1558"/>
                <a:gd name="T7" fmla="*/ 31 h 176"/>
                <a:gd name="T8" fmla="*/ 142 w 1558"/>
                <a:gd name="T9" fmla="*/ 124 h 176"/>
                <a:gd name="T10" fmla="*/ 154 w 1558"/>
                <a:gd name="T11" fmla="*/ 78 h 176"/>
                <a:gd name="T12" fmla="*/ 177 w 1558"/>
                <a:gd name="T13" fmla="*/ 47 h 176"/>
                <a:gd name="T14" fmla="*/ 236 w 1558"/>
                <a:gd name="T15" fmla="*/ 91 h 176"/>
                <a:gd name="T16" fmla="*/ 227 w 1558"/>
                <a:gd name="T17" fmla="*/ 136 h 176"/>
                <a:gd name="T18" fmla="*/ 229 w 1558"/>
                <a:gd name="T19" fmla="*/ 43 h 176"/>
                <a:gd name="T20" fmla="*/ 366 w 1558"/>
                <a:gd name="T21" fmla="*/ 81 h 176"/>
                <a:gd name="T22" fmla="*/ 358 w 1558"/>
                <a:gd name="T23" fmla="*/ 108 h 176"/>
                <a:gd name="T24" fmla="*/ 322 w 1558"/>
                <a:gd name="T25" fmla="*/ 43 h 176"/>
                <a:gd name="T26" fmla="*/ 416 w 1558"/>
                <a:gd name="T27" fmla="*/ 38 h 176"/>
                <a:gd name="T28" fmla="*/ 387 w 1558"/>
                <a:gd name="T29" fmla="*/ 10 h 176"/>
                <a:gd name="T30" fmla="*/ 387 w 1558"/>
                <a:gd name="T31" fmla="*/ 44 h 176"/>
                <a:gd name="T32" fmla="*/ 551 w 1558"/>
                <a:gd name="T33" fmla="*/ 70 h 176"/>
                <a:gd name="T34" fmla="*/ 611 w 1558"/>
                <a:gd name="T35" fmla="*/ 127 h 176"/>
                <a:gd name="T36" fmla="*/ 491 w 1558"/>
                <a:gd name="T37" fmla="*/ 45 h 176"/>
                <a:gd name="T38" fmla="*/ 476 w 1558"/>
                <a:gd name="T39" fmla="*/ 127 h 176"/>
                <a:gd name="T40" fmla="*/ 537 w 1558"/>
                <a:gd name="T41" fmla="*/ 70 h 176"/>
                <a:gd name="T42" fmla="*/ 705 w 1558"/>
                <a:gd name="T43" fmla="*/ 46 h 176"/>
                <a:gd name="T44" fmla="*/ 704 w 1558"/>
                <a:gd name="T45" fmla="*/ 121 h 176"/>
                <a:gd name="T46" fmla="*/ 718 w 1558"/>
                <a:gd name="T47" fmla="*/ 40 h 176"/>
                <a:gd name="T48" fmla="*/ 676 w 1558"/>
                <a:gd name="T49" fmla="*/ 43 h 176"/>
                <a:gd name="T50" fmla="*/ 783 w 1558"/>
                <a:gd name="T51" fmla="*/ 44 h 176"/>
                <a:gd name="T52" fmla="*/ 822 w 1558"/>
                <a:gd name="T53" fmla="*/ 68 h 176"/>
                <a:gd name="T54" fmla="*/ 751 w 1558"/>
                <a:gd name="T55" fmla="*/ 31 h 176"/>
                <a:gd name="T56" fmla="*/ 758 w 1558"/>
                <a:gd name="T57" fmla="*/ 70 h 176"/>
                <a:gd name="T58" fmla="*/ 886 w 1558"/>
                <a:gd name="T59" fmla="*/ 136 h 176"/>
                <a:gd name="T60" fmla="*/ 929 w 1558"/>
                <a:gd name="T61" fmla="*/ 127 h 176"/>
                <a:gd name="T62" fmla="*/ 857 w 1558"/>
                <a:gd name="T63" fmla="*/ 83 h 176"/>
                <a:gd name="T64" fmla="*/ 1022 w 1558"/>
                <a:gd name="T65" fmla="*/ 46 h 176"/>
                <a:gd name="T66" fmla="*/ 1022 w 1558"/>
                <a:gd name="T67" fmla="*/ 120 h 176"/>
                <a:gd name="T68" fmla="*/ 952 w 1558"/>
                <a:gd name="T69" fmla="*/ 158 h 176"/>
                <a:gd name="T70" fmla="*/ 1022 w 1558"/>
                <a:gd name="T71" fmla="*/ 40 h 176"/>
                <a:gd name="T72" fmla="*/ 1023 w 1558"/>
                <a:gd name="T73" fmla="*/ 93 h 176"/>
                <a:gd name="T74" fmla="*/ 1101 w 1558"/>
                <a:gd name="T75" fmla="*/ 31 h 176"/>
                <a:gd name="T76" fmla="*/ 1102 w 1558"/>
                <a:gd name="T77" fmla="*/ 124 h 176"/>
                <a:gd name="T78" fmla="*/ 1129 w 1558"/>
                <a:gd name="T79" fmla="*/ 78 h 176"/>
                <a:gd name="T80" fmla="*/ 1283 w 1558"/>
                <a:gd name="T81" fmla="*/ 127 h 176"/>
                <a:gd name="T82" fmla="*/ 1230 w 1558"/>
                <a:gd name="T83" fmla="*/ 49 h 176"/>
                <a:gd name="T84" fmla="*/ 1169 w 1558"/>
                <a:gd name="T85" fmla="*/ 31 h 176"/>
                <a:gd name="T86" fmla="*/ 1176 w 1558"/>
                <a:gd name="T87" fmla="*/ 70 h 176"/>
                <a:gd name="T88" fmla="*/ 1236 w 1558"/>
                <a:gd name="T89" fmla="*/ 127 h 176"/>
                <a:gd name="T90" fmla="*/ 1317 w 1558"/>
                <a:gd name="T91" fmla="*/ 83 h 176"/>
                <a:gd name="T92" fmla="*/ 1332 w 1558"/>
                <a:gd name="T93" fmla="*/ 90 h 176"/>
                <a:gd name="T94" fmla="*/ 1332 w 1558"/>
                <a:gd name="T95" fmla="*/ 78 h 176"/>
                <a:gd name="T96" fmla="*/ 1493 w 1558"/>
                <a:gd name="T97" fmla="*/ 136 h 176"/>
                <a:gd name="T98" fmla="*/ 1436 w 1558"/>
                <a:gd name="T99" fmla="*/ 45 h 176"/>
                <a:gd name="T100" fmla="*/ 1429 w 1558"/>
                <a:gd name="T101" fmla="*/ 136 h 176"/>
                <a:gd name="T102" fmla="*/ 1558 w 1558"/>
                <a:gd name="T103" fmla="*/ 38 h 176"/>
                <a:gd name="T104" fmla="*/ 1529 w 1558"/>
                <a:gd name="T105" fmla="*/ 10 h 176"/>
                <a:gd name="T106" fmla="*/ 1529 w 1558"/>
                <a:gd name="T107"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58" h="176">
                  <a:moveTo>
                    <a:pt x="73" y="46"/>
                  </a:moveTo>
                  <a:cubicBezTo>
                    <a:pt x="73" y="46"/>
                    <a:pt x="73" y="46"/>
                    <a:pt x="73" y="46"/>
                  </a:cubicBezTo>
                  <a:cubicBezTo>
                    <a:pt x="65" y="36"/>
                    <a:pt x="56" y="31"/>
                    <a:pt x="44" y="31"/>
                  </a:cubicBezTo>
                  <a:cubicBezTo>
                    <a:pt x="14" y="31"/>
                    <a:pt x="0" y="58"/>
                    <a:pt x="0" y="83"/>
                  </a:cubicBezTo>
                  <a:cubicBezTo>
                    <a:pt x="0" y="112"/>
                    <a:pt x="15" y="136"/>
                    <a:pt x="44" y="136"/>
                  </a:cubicBezTo>
                  <a:cubicBezTo>
                    <a:pt x="56" y="136"/>
                    <a:pt x="66" y="131"/>
                    <a:pt x="73" y="121"/>
                  </a:cubicBezTo>
                  <a:cubicBezTo>
                    <a:pt x="73" y="121"/>
                    <a:pt x="73" y="121"/>
                    <a:pt x="73" y="121"/>
                  </a:cubicBezTo>
                  <a:cubicBezTo>
                    <a:pt x="73" y="127"/>
                    <a:pt x="73" y="127"/>
                    <a:pt x="73" y="127"/>
                  </a:cubicBezTo>
                  <a:cubicBezTo>
                    <a:pt x="73" y="133"/>
                    <a:pt x="76" y="136"/>
                    <a:pt x="80" y="136"/>
                  </a:cubicBezTo>
                  <a:cubicBezTo>
                    <a:pt x="84" y="136"/>
                    <a:pt x="87" y="133"/>
                    <a:pt x="87" y="127"/>
                  </a:cubicBezTo>
                  <a:cubicBezTo>
                    <a:pt x="87" y="40"/>
                    <a:pt x="87" y="40"/>
                    <a:pt x="87" y="40"/>
                  </a:cubicBezTo>
                  <a:cubicBezTo>
                    <a:pt x="87" y="34"/>
                    <a:pt x="84" y="31"/>
                    <a:pt x="80" y="31"/>
                  </a:cubicBezTo>
                  <a:cubicBezTo>
                    <a:pt x="76" y="31"/>
                    <a:pt x="73" y="34"/>
                    <a:pt x="73" y="40"/>
                  </a:cubicBezTo>
                  <a:lnTo>
                    <a:pt x="73" y="46"/>
                  </a:lnTo>
                  <a:close/>
                  <a:moveTo>
                    <a:pt x="15" y="83"/>
                  </a:moveTo>
                  <a:cubicBezTo>
                    <a:pt x="15" y="65"/>
                    <a:pt x="23" y="43"/>
                    <a:pt x="44" y="43"/>
                  </a:cubicBezTo>
                  <a:cubicBezTo>
                    <a:pt x="66" y="43"/>
                    <a:pt x="73" y="65"/>
                    <a:pt x="73" y="83"/>
                  </a:cubicBezTo>
                  <a:cubicBezTo>
                    <a:pt x="73" y="102"/>
                    <a:pt x="66" y="124"/>
                    <a:pt x="44" y="124"/>
                  </a:cubicBezTo>
                  <a:cubicBezTo>
                    <a:pt x="23" y="124"/>
                    <a:pt x="15" y="102"/>
                    <a:pt x="15" y="83"/>
                  </a:cubicBezTo>
                  <a:moveTo>
                    <a:pt x="140" y="31"/>
                  </a:moveTo>
                  <a:cubicBezTo>
                    <a:pt x="125" y="31"/>
                    <a:pt x="108" y="41"/>
                    <a:pt x="108" y="58"/>
                  </a:cubicBezTo>
                  <a:cubicBezTo>
                    <a:pt x="108" y="71"/>
                    <a:pt x="116" y="77"/>
                    <a:pt x="126" y="81"/>
                  </a:cubicBezTo>
                  <a:cubicBezTo>
                    <a:pt x="150" y="91"/>
                    <a:pt x="150" y="91"/>
                    <a:pt x="150" y="91"/>
                  </a:cubicBezTo>
                  <a:cubicBezTo>
                    <a:pt x="158" y="94"/>
                    <a:pt x="164" y="98"/>
                    <a:pt x="164" y="107"/>
                  </a:cubicBezTo>
                  <a:cubicBezTo>
                    <a:pt x="164" y="116"/>
                    <a:pt x="155" y="124"/>
                    <a:pt x="142" y="124"/>
                  </a:cubicBezTo>
                  <a:cubicBezTo>
                    <a:pt x="124" y="124"/>
                    <a:pt x="118" y="110"/>
                    <a:pt x="111" y="110"/>
                  </a:cubicBezTo>
                  <a:cubicBezTo>
                    <a:pt x="108" y="110"/>
                    <a:pt x="105" y="114"/>
                    <a:pt x="105" y="116"/>
                  </a:cubicBezTo>
                  <a:cubicBezTo>
                    <a:pt x="105" y="123"/>
                    <a:pt x="119" y="136"/>
                    <a:pt x="142" y="136"/>
                  </a:cubicBezTo>
                  <a:cubicBezTo>
                    <a:pt x="163" y="136"/>
                    <a:pt x="179" y="124"/>
                    <a:pt x="179" y="106"/>
                  </a:cubicBezTo>
                  <a:cubicBezTo>
                    <a:pt x="179" y="90"/>
                    <a:pt x="168" y="83"/>
                    <a:pt x="154" y="78"/>
                  </a:cubicBezTo>
                  <a:cubicBezTo>
                    <a:pt x="133" y="69"/>
                    <a:pt x="133" y="69"/>
                    <a:pt x="133" y="69"/>
                  </a:cubicBezTo>
                  <a:cubicBezTo>
                    <a:pt x="126" y="66"/>
                    <a:pt x="123" y="62"/>
                    <a:pt x="123" y="57"/>
                  </a:cubicBezTo>
                  <a:cubicBezTo>
                    <a:pt x="123" y="47"/>
                    <a:pt x="134" y="43"/>
                    <a:pt x="143" y="43"/>
                  </a:cubicBezTo>
                  <a:cubicBezTo>
                    <a:pt x="157" y="43"/>
                    <a:pt x="164" y="54"/>
                    <a:pt x="170" y="54"/>
                  </a:cubicBezTo>
                  <a:cubicBezTo>
                    <a:pt x="175" y="54"/>
                    <a:pt x="177" y="50"/>
                    <a:pt x="177" y="47"/>
                  </a:cubicBezTo>
                  <a:cubicBezTo>
                    <a:pt x="177" y="39"/>
                    <a:pt x="160" y="31"/>
                    <a:pt x="140" y="31"/>
                  </a:cubicBezTo>
                  <a:moveTo>
                    <a:pt x="226" y="31"/>
                  </a:moveTo>
                  <a:cubicBezTo>
                    <a:pt x="210" y="31"/>
                    <a:pt x="194" y="41"/>
                    <a:pt x="194" y="58"/>
                  </a:cubicBezTo>
                  <a:cubicBezTo>
                    <a:pt x="194" y="71"/>
                    <a:pt x="201" y="77"/>
                    <a:pt x="212" y="81"/>
                  </a:cubicBezTo>
                  <a:cubicBezTo>
                    <a:pt x="236" y="91"/>
                    <a:pt x="236" y="91"/>
                    <a:pt x="236" y="91"/>
                  </a:cubicBezTo>
                  <a:cubicBezTo>
                    <a:pt x="243" y="94"/>
                    <a:pt x="250" y="98"/>
                    <a:pt x="250" y="107"/>
                  </a:cubicBezTo>
                  <a:cubicBezTo>
                    <a:pt x="250" y="116"/>
                    <a:pt x="241" y="124"/>
                    <a:pt x="228" y="124"/>
                  </a:cubicBezTo>
                  <a:cubicBezTo>
                    <a:pt x="210" y="124"/>
                    <a:pt x="203" y="110"/>
                    <a:pt x="197" y="110"/>
                  </a:cubicBezTo>
                  <a:cubicBezTo>
                    <a:pt x="193" y="110"/>
                    <a:pt x="190" y="114"/>
                    <a:pt x="190" y="116"/>
                  </a:cubicBezTo>
                  <a:cubicBezTo>
                    <a:pt x="190" y="123"/>
                    <a:pt x="205" y="136"/>
                    <a:pt x="227" y="136"/>
                  </a:cubicBezTo>
                  <a:cubicBezTo>
                    <a:pt x="249" y="136"/>
                    <a:pt x="265" y="124"/>
                    <a:pt x="265" y="106"/>
                  </a:cubicBezTo>
                  <a:cubicBezTo>
                    <a:pt x="265" y="90"/>
                    <a:pt x="253" y="83"/>
                    <a:pt x="239" y="78"/>
                  </a:cubicBezTo>
                  <a:cubicBezTo>
                    <a:pt x="218" y="69"/>
                    <a:pt x="218" y="69"/>
                    <a:pt x="218" y="69"/>
                  </a:cubicBezTo>
                  <a:cubicBezTo>
                    <a:pt x="211" y="66"/>
                    <a:pt x="209" y="62"/>
                    <a:pt x="209" y="57"/>
                  </a:cubicBezTo>
                  <a:cubicBezTo>
                    <a:pt x="209" y="47"/>
                    <a:pt x="219" y="43"/>
                    <a:pt x="229" y="43"/>
                  </a:cubicBezTo>
                  <a:cubicBezTo>
                    <a:pt x="243" y="43"/>
                    <a:pt x="250" y="54"/>
                    <a:pt x="255" y="54"/>
                  </a:cubicBezTo>
                  <a:cubicBezTo>
                    <a:pt x="261" y="54"/>
                    <a:pt x="262" y="50"/>
                    <a:pt x="262" y="47"/>
                  </a:cubicBezTo>
                  <a:cubicBezTo>
                    <a:pt x="263" y="39"/>
                    <a:pt x="246" y="31"/>
                    <a:pt x="226" y="31"/>
                  </a:cubicBezTo>
                  <a:moveTo>
                    <a:pt x="357" y="90"/>
                  </a:moveTo>
                  <a:cubicBezTo>
                    <a:pt x="365" y="90"/>
                    <a:pt x="366" y="85"/>
                    <a:pt x="366" y="81"/>
                  </a:cubicBezTo>
                  <a:cubicBezTo>
                    <a:pt x="366" y="55"/>
                    <a:pt x="352" y="31"/>
                    <a:pt x="323" y="31"/>
                  </a:cubicBezTo>
                  <a:cubicBezTo>
                    <a:pt x="294" y="31"/>
                    <a:pt x="278" y="58"/>
                    <a:pt x="278" y="83"/>
                  </a:cubicBezTo>
                  <a:cubicBezTo>
                    <a:pt x="278" y="109"/>
                    <a:pt x="292" y="136"/>
                    <a:pt x="325" y="136"/>
                  </a:cubicBezTo>
                  <a:cubicBezTo>
                    <a:pt x="349" y="136"/>
                    <a:pt x="365" y="121"/>
                    <a:pt x="365" y="115"/>
                  </a:cubicBezTo>
                  <a:cubicBezTo>
                    <a:pt x="365" y="110"/>
                    <a:pt x="362" y="108"/>
                    <a:pt x="358" y="108"/>
                  </a:cubicBezTo>
                  <a:cubicBezTo>
                    <a:pt x="352" y="108"/>
                    <a:pt x="346" y="124"/>
                    <a:pt x="324" y="124"/>
                  </a:cubicBezTo>
                  <a:cubicBezTo>
                    <a:pt x="306" y="124"/>
                    <a:pt x="294" y="107"/>
                    <a:pt x="293" y="90"/>
                  </a:cubicBezTo>
                  <a:lnTo>
                    <a:pt x="357" y="90"/>
                  </a:lnTo>
                  <a:close/>
                  <a:moveTo>
                    <a:pt x="293" y="78"/>
                  </a:moveTo>
                  <a:cubicBezTo>
                    <a:pt x="294" y="61"/>
                    <a:pt x="304" y="43"/>
                    <a:pt x="322" y="43"/>
                  </a:cubicBezTo>
                  <a:cubicBezTo>
                    <a:pt x="341" y="43"/>
                    <a:pt x="351" y="61"/>
                    <a:pt x="351" y="78"/>
                  </a:cubicBezTo>
                  <a:lnTo>
                    <a:pt x="293" y="78"/>
                  </a:lnTo>
                  <a:close/>
                  <a:moveTo>
                    <a:pt x="401" y="44"/>
                  </a:moveTo>
                  <a:cubicBezTo>
                    <a:pt x="410" y="44"/>
                    <a:pt x="410" y="44"/>
                    <a:pt x="410" y="44"/>
                  </a:cubicBezTo>
                  <a:cubicBezTo>
                    <a:pt x="415" y="44"/>
                    <a:pt x="416" y="40"/>
                    <a:pt x="416" y="38"/>
                  </a:cubicBezTo>
                  <a:cubicBezTo>
                    <a:pt x="416" y="36"/>
                    <a:pt x="415" y="32"/>
                    <a:pt x="410" y="32"/>
                  </a:cubicBezTo>
                  <a:cubicBezTo>
                    <a:pt x="401" y="32"/>
                    <a:pt x="401" y="32"/>
                    <a:pt x="401" y="32"/>
                  </a:cubicBezTo>
                  <a:cubicBezTo>
                    <a:pt x="401" y="10"/>
                    <a:pt x="401" y="10"/>
                    <a:pt x="401" y="10"/>
                  </a:cubicBezTo>
                  <a:cubicBezTo>
                    <a:pt x="401" y="4"/>
                    <a:pt x="399" y="0"/>
                    <a:pt x="394" y="0"/>
                  </a:cubicBezTo>
                  <a:cubicBezTo>
                    <a:pt x="390" y="0"/>
                    <a:pt x="387" y="4"/>
                    <a:pt x="387" y="10"/>
                  </a:cubicBezTo>
                  <a:cubicBezTo>
                    <a:pt x="387" y="32"/>
                    <a:pt x="387" y="32"/>
                    <a:pt x="387" y="32"/>
                  </a:cubicBezTo>
                  <a:cubicBezTo>
                    <a:pt x="378" y="32"/>
                    <a:pt x="378" y="32"/>
                    <a:pt x="378" y="32"/>
                  </a:cubicBezTo>
                  <a:cubicBezTo>
                    <a:pt x="374" y="32"/>
                    <a:pt x="372" y="36"/>
                    <a:pt x="372" y="38"/>
                  </a:cubicBezTo>
                  <a:cubicBezTo>
                    <a:pt x="372" y="40"/>
                    <a:pt x="374" y="44"/>
                    <a:pt x="378" y="44"/>
                  </a:cubicBezTo>
                  <a:cubicBezTo>
                    <a:pt x="387" y="44"/>
                    <a:pt x="387" y="44"/>
                    <a:pt x="387" y="44"/>
                  </a:cubicBezTo>
                  <a:cubicBezTo>
                    <a:pt x="387" y="127"/>
                    <a:pt x="387" y="127"/>
                    <a:pt x="387" y="127"/>
                  </a:cubicBezTo>
                  <a:cubicBezTo>
                    <a:pt x="387" y="133"/>
                    <a:pt x="390" y="136"/>
                    <a:pt x="394" y="136"/>
                  </a:cubicBezTo>
                  <a:cubicBezTo>
                    <a:pt x="399" y="136"/>
                    <a:pt x="401" y="133"/>
                    <a:pt x="401" y="127"/>
                  </a:cubicBezTo>
                  <a:lnTo>
                    <a:pt x="401" y="44"/>
                  </a:lnTo>
                  <a:close/>
                  <a:moveTo>
                    <a:pt x="551" y="70"/>
                  </a:moveTo>
                  <a:cubicBezTo>
                    <a:pt x="551" y="53"/>
                    <a:pt x="563" y="44"/>
                    <a:pt x="574" y="44"/>
                  </a:cubicBezTo>
                  <a:cubicBezTo>
                    <a:pt x="585" y="44"/>
                    <a:pt x="597" y="48"/>
                    <a:pt x="597" y="70"/>
                  </a:cubicBezTo>
                  <a:cubicBezTo>
                    <a:pt x="597" y="127"/>
                    <a:pt x="597" y="127"/>
                    <a:pt x="597" y="127"/>
                  </a:cubicBezTo>
                  <a:cubicBezTo>
                    <a:pt x="597" y="133"/>
                    <a:pt x="600" y="136"/>
                    <a:pt x="604" y="136"/>
                  </a:cubicBezTo>
                  <a:cubicBezTo>
                    <a:pt x="609" y="136"/>
                    <a:pt x="611" y="133"/>
                    <a:pt x="611" y="127"/>
                  </a:cubicBezTo>
                  <a:cubicBezTo>
                    <a:pt x="611" y="68"/>
                    <a:pt x="611" y="68"/>
                    <a:pt x="611" y="68"/>
                  </a:cubicBezTo>
                  <a:cubicBezTo>
                    <a:pt x="611" y="43"/>
                    <a:pt x="593" y="31"/>
                    <a:pt x="574" y="31"/>
                  </a:cubicBezTo>
                  <a:cubicBezTo>
                    <a:pt x="563" y="31"/>
                    <a:pt x="551" y="37"/>
                    <a:pt x="544" y="49"/>
                  </a:cubicBezTo>
                  <a:cubicBezTo>
                    <a:pt x="540" y="38"/>
                    <a:pt x="529" y="31"/>
                    <a:pt x="517" y="31"/>
                  </a:cubicBezTo>
                  <a:cubicBezTo>
                    <a:pt x="504" y="31"/>
                    <a:pt x="496" y="37"/>
                    <a:pt x="491" y="45"/>
                  </a:cubicBezTo>
                  <a:cubicBezTo>
                    <a:pt x="490" y="45"/>
                    <a:pt x="490" y="45"/>
                    <a:pt x="490" y="45"/>
                  </a:cubicBezTo>
                  <a:cubicBezTo>
                    <a:pt x="490" y="40"/>
                    <a:pt x="490" y="40"/>
                    <a:pt x="490" y="40"/>
                  </a:cubicBezTo>
                  <a:cubicBezTo>
                    <a:pt x="490" y="34"/>
                    <a:pt x="488" y="31"/>
                    <a:pt x="483" y="31"/>
                  </a:cubicBezTo>
                  <a:cubicBezTo>
                    <a:pt x="479" y="31"/>
                    <a:pt x="476" y="34"/>
                    <a:pt x="476" y="40"/>
                  </a:cubicBezTo>
                  <a:cubicBezTo>
                    <a:pt x="476" y="127"/>
                    <a:pt x="476" y="127"/>
                    <a:pt x="476" y="127"/>
                  </a:cubicBezTo>
                  <a:cubicBezTo>
                    <a:pt x="476" y="133"/>
                    <a:pt x="479" y="136"/>
                    <a:pt x="483" y="136"/>
                  </a:cubicBezTo>
                  <a:cubicBezTo>
                    <a:pt x="488" y="136"/>
                    <a:pt x="490" y="133"/>
                    <a:pt x="490" y="127"/>
                  </a:cubicBezTo>
                  <a:cubicBezTo>
                    <a:pt x="490" y="70"/>
                    <a:pt x="490" y="70"/>
                    <a:pt x="490" y="70"/>
                  </a:cubicBezTo>
                  <a:cubicBezTo>
                    <a:pt x="490" y="53"/>
                    <a:pt x="502" y="44"/>
                    <a:pt x="514" y="44"/>
                  </a:cubicBezTo>
                  <a:cubicBezTo>
                    <a:pt x="524" y="44"/>
                    <a:pt x="537" y="48"/>
                    <a:pt x="537" y="70"/>
                  </a:cubicBezTo>
                  <a:cubicBezTo>
                    <a:pt x="537" y="127"/>
                    <a:pt x="537" y="127"/>
                    <a:pt x="537" y="127"/>
                  </a:cubicBezTo>
                  <a:cubicBezTo>
                    <a:pt x="537" y="133"/>
                    <a:pt x="539" y="136"/>
                    <a:pt x="544" y="136"/>
                  </a:cubicBezTo>
                  <a:cubicBezTo>
                    <a:pt x="548" y="136"/>
                    <a:pt x="551" y="133"/>
                    <a:pt x="551" y="127"/>
                  </a:cubicBezTo>
                  <a:lnTo>
                    <a:pt x="551" y="70"/>
                  </a:lnTo>
                  <a:close/>
                  <a:moveTo>
                    <a:pt x="705" y="46"/>
                  </a:moveTo>
                  <a:cubicBezTo>
                    <a:pt x="704" y="46"/>
                    <a:pt x="704" y="46"/>
                    <a:pt x="704" y="46"/>
                  </a:cubicBezTo>
                  <a:cubicBezTo>
                    <a:pt x="696" y="36"/>
                    <a:pt x="687" y="31"/>
                    <a:pt x="675" y="31"/>
                  </a:cubicBezTo>
                  <a:cubicBezTo>
                    <a:pt x="646" y="31"/>
                    <a:pt x="631" y="58"/>
                    <a:pt x="631" y="83"/>
                  </a:cubicBezTo>
                  <a:cubicBezTo>
                    <a:pt x="631" y="112"/>
                    <a:pt x="646" y="136"/>
                    <a:pt x="676" y="136"/>
                  </a:cubicBezTo>
                  <a:cubicBezTo>
                    <a:pt x="688" y="136"/>
                    <a:pt x="698" y="131"/>
                    <a:pt x="704" y="121"/>
                  </a:cubicBezTo>
                  <a:cubicBezTo>
                    <a:pt x="705" y="121"/>
                    <a:pt x="705" y="121"/>
                    <a:pt x="705" y="121"/>
                  </a:cubicBezTo>
                  <a:cubicBezTo>
                    <a:pt x="705" y="127"/>
                    <a:pt x="705" y="127"/>
                    <a:pt x="705" y="127"/>
                  </a:cubicBezTo>
                  <a:cubicBezTo>
                    <a:pt x="705" y="133"/>
                    <a:pt x="707" y="136"/>
                    <a:pt x="712" y="136"/>
                  </a:cubicBezTo>
                  <a:cubicBezTo>
                    <a:pt x="716" y="136"/>
                    <a:pt x="718" y="133"/>
                    <a:pt x="718" y="127"/>
                  </a:cubicBezTo>
                  <a:cubicBezTo>
                    <a:pt x="718" y="40"/>
                    <a:pt x="718" y="40"/>
                    <a:pt x="718" y="40"/>
                  </a:cubicBezTo>
                  <a:cubicBezTo>
                    <a:pt x="718" y="34"/>
                    <a:pt x="716" y="31"/>
                    <a:pt x="712" y="31"/>
                  </a:cubicBezTo>
                  <a:cubicBezTo>
                    <a:pt x="707" y="31"/>
                    <a:pt x="705" y="34"/>
                    <a:pt x="705" y="40"/>
                  </a:cubicBezTo>
                  <a:lnTo>
                    <a:pt x="705" y="46"/>
                  </a:lnTo>
                  <a:close/>
                  <a:moveTo>
                    <a:pt x="647" y="83"/>
                  </a:moveTo>
                  <a:cubicBezTo>
                    <a:pt x="647" y="65"/>
                    <a:pt x="655" y="43"/>
                    <a:pt x="676" y="43"/>
                  </a:cubicBezTo>
                  <a:cubicBezTo>
                    <a:pt x="697" y="43"/>
                    <a:pt x="705" y="65"/>
                    <a:pt x="705" y="83"/>
                  </a:cubicBezTo>
                  <a:cubicBezTo>
                    <a:pt x="705" y="102"/>
                    <a:pt x="697" y="124"/>
                    <a:pt x="676" y="124"/>
                  </a:cubicBezTo>
                  <a:cubicBezTo>
                    <a:pt x="654" y="124"/>
                    <a:pt x="647" y="102"/>
                    <a:pt x="647" y="83"/>
                  </a:cubicBezTo>
                  <a:moveTo>
                    <a:pt x="758" y="70"/>
                  </a:moveTo>
                  <a:cubicBezTo>
                    <a:pt x="758" y="53"/>
                    <a:pt x="770" y="44"/>
                    <a:pt x="783" y="44"/>
                  </a:cubicBezTo>
                  <a:cubicBezTo>
                    <a:pt x="798" y="44"/>
                    <a:pt x="808" y="53"/>
                    <a:pt x="808" y="67"/>
                  </a:cubicBezTo>
                  <a:cubicBezTo>
                    <a:pt x="808" y="127"/>
                    <a:pt x="808" y="127"/>
                    <a:pt x="808" y="127"/>
                  </a:cubicBezTo>
                  <a:cubicBezTo>
                    <a:pt x="808" y="133"/>
                    <a:pt x="810" y="136"/>
                    <a:pt x="815" y="136"/>
                  </a:cubicBezTo>
                  <a:cubicBezTo>
                    <a:pt x="819" y="136"/>
                    <a:pt x="822" y="133"/>
                    <a:pt x="822" y="127"/>
                  </a:cubicBezTo>
                  <a:cubicBezTo>
                    <a:pt x="822" y="68"/>
                    <a:pt x="822" y="68"/>
                    <a:pt x="822" y="68"/>
                  </a:cubicBezTo>
                  <a:cubicBezTo>
                    <a:pt x="822" y="43"/>
                    <a:pt x="803" y="31"/>
                    <a:pt x="785" y="31"/>
                  </a:cubicBezTo>
                  <a:cubicBezTo>
                    <a:pt x="772" y="31"/>
                    <a:pt x="763" y="37"/>
                    <a:pt x="758" y="45"/>
                  </a:cubicBezTo>
                  <a:cubicBezTo>
                    <a:pt x="758" y="45"/>
                    <a:pt x="758" y="45"/>
                    <a:pt x="758" y="45"/>
                  </a:cubicBezTo>
                  <a:cubicBezTo>
                    <a:pt x="758" y="40"/>
                    <a:pt x="758" y="40"/>
                    <a:pt x="758" y="40"/>
                  </a:cubicBezTo>
                  <a:cubicBezTo>
                    <a:pt x="758" y="34"/>
                    <a:pt x="755" y="31"/>
                    <a:pt x="751" y="31"/>
                  </a:cubicBezTo>
                  <a:cubicBezTo>
                    <a:pt x="746" y="31"/>
                    <a:pt x="744" y="34"/>
                    <a:pt x="744" y="40"/>
                  </a:cubicBezTo>
                  <a:cubicBezTo>
                    <a:pt x="744" y="127"/>
                    <a:pt x="744" y="127"/>
                    <a:pt x="744" y="127"/>
                  </a:cubicBezTo>
                  <a:cubicBezTo>
                    <a:pt x="744" y="133"/>
                    <a:pt x="746" y="136"/>
                    <a:pt x="751" y="136"/>
                  </a:cubicBezTo>
                  <a:cubicBezTo>
                    <a:pt x="755" y="136"/>
                    <a:pt x="758" y="133"/>
                    <a:pt x="758" y="127"/>
                  </a:cubicBezTo>
                  <a:lnTo>
                    <a:pt x="758" y="70"/>
                  </a:lnTo>
                  <a:close/>
                  <a:moveTo>
                    <a:pt x="915" y="46"/>
                  </a:moveTo>
                  <a:cubicBezTo>
                    <a:pt x="915" y="46"/>
                    <a:pt x="915" y="46"/>
                    <a:pt x="915" y="46"/>
                  </a:cubicBezTo>
                  <a:cubicBezTo>
                    <a:pt x="907" y="36"/>
                    <a:pt x="898" y="31"/>
                    <a:pt x="886" y="31"/>
                  </a:cubicBezTo>
                  <a:cubicBezTo>
                    <a:pt x="856" y="31"/>
                    <a:pt x="842" y="58"/>
                    <a:pt x="842" y="83"/>
                  </a:cubicBezTo>
                  <a:cubicBezTo>
                    <a:pt x="842" y="112"/>
                    <a:pt x="857" y="136"/>
                    <a:pt x="886" y="136"/>
                  </a:cubicBezTo>
                  <a:cubicBezTo>
                    <a:pt x="898" y="136"/>
                    <a:pt x="908" y="131"/>
                    <a:pt x="915" y="121"/>
                  </a:cubicBezTo>
                  <a:cubicBezTo>
                    <a:pt x="915" y="121"/>
                    <a:pt x="915" y="121"/>
                    <a:pt x="915" y="121"/>
                  </a:cubicBezTo>
                  <a:cubicBezTo>
                    <a:pt x="915" y="127"/>
                    <a:pt x="915" y="127"/>
                    <a:pt x="915" y="127"/>
                  </a:cubicBezTo>
                  <a:cubicBezTo>
                    <a:pt x="915" y="133"/>
                    <a:pt x="918" y="136"/>
                    <a:pt x="922" y="136"/>
                  </a:cubicBezTo>
                  <a:cubicBezTo>
                    <a:pt x="927" y="136"/>
                    <a:pt x="929" y="133"/>
                    <a:pt x="929" y="127"/>
                  </a:cubicBezTo>
                  <a:cubicBezTo>
                    <a:pt x="929" y="40"/>
                    <a:pt x="929" y="40"/>
                    <a:pt x="929" y="40"/>
                  </a:cubicBezTo>
                  <a:cubicBezTo>
                    <a:pt x="929" y="34"/>
                    <a:pt x="927" y="31"/>
                    <a:pt x="922" y="31"/>
                  </a:cubicBezTo>
                  <a:cubicBezTo>
                    <a:pt x="918" y="31"/>
                    <a:pt x="915" y="34"/>
                    <a:pt x="915" y="40"/>
                  </a:cubicBezTo>
                  <a:lnTo>
                    <a:pt x="915" y="46"/>
                  </a:lnTo>
                  <a:close/>
                  <a:moveTo>
                    <a:pt x="857" y="83"/>
                  </a:moveTo>
                  <a:cubicBezTo>
                    <a:pt x="857" y="65"/>
                    <a:pt x="865" y="43"/>
                    <a:pt x="886" y="43"/>
                  </a:cubicBezTo>
                  <a:cubicBezTo>
                    <a:pt x="908" y="43"/>
                    <a:pt x="915" y="65"/>
                    <a:pt x="915" y="83"/>
                  </a:cubicBezTo>
                  <a:cubicBezTo>
                    <a:pt x="915" y="102"/>
                    <a:pt x="908" y="124"/>
                    <a:pt x="886" y="124"/>
                  </a:cubicBezTo>
                  <a:cubicBezTo>
                    <a:pt x="865" y="124"/>
                    <a:pt x="857" y="102"/>
                    <a:pt x="857" y="83"/>
                  </a:cubicBezTo>
                  <a:moveTo>
                    <a:pt x="1022" y="46"/>
                  </a:moveTo>
                  <a:cubicBezTo>
                    <a:pt x="1022" y="46"/>
                    <a:pt x="1022" y="46"/>
                    <a:pt x="1022" y="46"/>
                  </a:cubicBezTo>
                  <a:cubicBezTo>
                    <a:pt x="1016" y="38"/>
                    <a:pt x="1005" y="31"/>
                    <a:pt x="993" y="31"/>
                  </a:cubicBezTo>
                  <a:cubicBezTo>
                    <a:pt x="963" y="31"/>
                    <a:pt x="949" y="58"/>
                    <a:pt x="949" y="83"/>
                  </a:cubicBezTo>
                  <a:cubicBezTo>
                    <a:pt x="949" y="112"/>
                    <a:pt x="964" y="136"/>
                    <a:pt x="993" y="136"/>
                  </a:cubicBezTo>
                  <a:cubicBezTo>
                    <a:pt x="1006" y="136"/>
                    <a:pt x="1016" y="131"/>
                    <a:pt x="1022" y="120"/>
                  </a:cubicBezTo>
                  <a:cubicBezTo>
                    <a:pt x="1022" y="120"/>
                    <a:pt x="1022" y="120"/>
                    <a:pt x="1022" y="120"/>
                  </a:cubicBezTo>
                  <a:cubicBezTo>
                    <a:pt x="1022" y="131"/>
                    <a:pt x="1022" y="131"/>
                    <a:pt x="1022" y="131"/>
                  </a:cubicBezTo>
                  <a:cubicBezTo>
                    <a:pt x="1022" y="154"/>
                    <a:pt x="1007" y="164"/>
                    <a:pt x="990" y="164"/>
                  </a:cubicBezTo>
                  <a:cubicBezTo>
                    <a:pt x="974" y="164"/>
                    <a:pt x="965" y="151"/>
                    <a:pt x="959" y="151"/>
                  </a:cubicBezTo>
                  <a:cubicBezTo>
                    <a:pt x="954" y="151"/>
                    <a:pt x="952" y="154"/>
                    <a:pt x="952" y="158"/>
                  </a:cubicBezTo>
                  <a:cubicBezTo>
                    <a:pt x="952" y="165"/>
                    <a:pt x="971" y="176"/>
                    <a:pt x="992" y="176"/>
                  </a:cubicBezTo>
                  <a:cubicBezTo>
                    <a:pt x="1014" y="176"/>
                    <a:pt x="1036" y="162"/>
                    <a:pt x="1036" y="130"/>
                  </a:cubicBezTo>
                  <a:cubicBezTo>
                    <a:pt x="1036" y="40"/>
                    <a:pt x="1036" y="40"/>
                    <a:pt x="1036" y="40"/>
                  </a:cubicBezTo>
                  <a:cubicBezTo>
                    <a:pt x="1036" y="34"/>
                    <a:pt x="1034" y="31"/>
                    <a:pt x="1029" y="31"/>
                  </a:cubicBezTo>
                  <a:cubicBezTo>
                    <a:pt x="1025" y="31"/>
                    <a:pt x="1022" y="34"/>
                    <a:pt x="1022" y="40"/>
                  </a:cubicBezTo>
                  <a:lnTo>
                    <a:pt x="1022" y="46"/>
                  </a:lnTo>
                  <a:close/>
                  <a:moveTo>
                    <a:pt x="964" y="83"/>
                  </a:moveTo>
                  <a:cubicBezTo>
                    <a:pt x="964" y="65"/>
                    <a:pt x="972" y="43"/>
                    <a:pt x="993" y="43"/>
                  </a:cubicBezTo>
                  <a:cubicBezTo>
                    <a:pt x="1012" y="43"/>
                    <a:pt x="1023" y="59"/>
                    <a:pt x="1023" y="74"/>
                  </a:cubicBezTo>
                  <a:cubicBezTo>
                    <a:pt x="1023" y="93"/>
                    <a:pt x="1023" y="93"/>
                    <a:pt x="1023" y="93"/>
                  </a:cubicBezTo>
                  <a:cubicBezTo>
                    <a:pt x="1023" y="107"/>
                    <a:pt x="1012" y="124"/>
                    <a:pt x="993" y="124"/>
                  </a:cubicBezTo>
                  <a:cubicBezTo>
                    <a:pt x="972" y="124"/>
                    <a:pt x="964" y="102"/>
                    <a:pt x="964" y="83"/>
                  </a:cubicBezTo>
                  <a:moveTo>
                    <a:pt x="1135" y="90"/>
                  </a:moveTo>
                  <a:cubicBezTo>
                    <a:pt x="1143" y="90"/>
                    <a:pt x="1144" y="85"/>
                    <a:pt x="1144" y="81"/>
                  </a:cubicBezTo>
                  <a:cubicBezTo>
                    <a:pt x="1144" y="55"/>
                    <a:pt x="1130" y="31"/>
                    <a:pt x="1101" y="31"/>
                  </a:cubicBezTo>
                  <a:cubicBezTo>
                    <a:pt x="1072" y="31"/>
                    <a:pt x="1057" y="58"/>
                    <a:pt x="1057" y="83"/>
                  </a:cubicBezTo>
                  <a:cubicBezTo>
                    <a:pt x="1057" y="109"/>
                    <a:pt x="1070" y="136"/>
                    <a:pt x="1103" y="136"/>
                  </a:cubicBezTo>
                  <a:cubicBezTo>
                    <a:pt x="1127" y="136"/>
                    <a:pt x="1143" y="121"/>
                    <a:pt x="1143" y="115"/>
                  </a:cubicBezTo>
                  <a:cubicBezTo>
                    <a:pt x="1143" y="110"/>
                    <a:pt x="1140" y="108"/>
                    <a:pt x="1136" y="108"/>
                  </a:cubicBezTo>
                  <a:cubicBezTo>
                    <a:pt x="1130" y="108"/>
                    <a:pt x="1124" y="124"/>
                    <a:pt x="1102" y="124"/>
                  </a:cubicBezTo>
                  <a:cubicBezTo>
                    <a:pt x="1084" y="124"/>
                    <a:pt x="1072" y="107"/>
                    <a:pt x="1072" y="90"/>
                  </a:cubicBezTo>
                  <a:lnTo>
                    <a:pt x="1135" y="90"/>
                  </a:lnTo>
                  <a:close/>
                  <a:moveTo>
                    <a:pt x="1072" y="78"/>
                  </a:moveTo>
                  <a:cubicBezTo>
                    <a:pt x="1072" y="61"/>
                    <a:pt x="1082" y="43"/>
                    <a:pt x="1100" y="43"/>
                  </a:cubicBezTo>
                  <a:cubicBezTo>
                    <a:pt x="1119" y="43"/>
                    <a:pt x="1129" y="61"/>
                    <a:pt x="1129" y="78"/>
                  </a:cubicBezTo>
                  <a:lnTo>
                    <a:pt x="1072" y="78"/>
                  </a:lnTo>
                  <a:close/>
                  <a:moveTo>
                    <a:pt x="1236" y="70"/>
                  </a:moveTo>
                  <a:cubicBezTo>
                    <a:pt x="1236" y="53"/>
                    <a:pt x="1249" y="44"/>
                    <a:pt x="1260" y="44"/>
                  </a:cubicBezTo>
                  <a:cubicBezTo>
                    <a:pt x="1271" y="44"/>
                    <a:pt x="1283" y="48"/>
                    <a:pt x="1283" y="70"/>
                  </a:cubicBezTo>
                  <a:cubicBezTo>
                    <a:pt x="1283" y="127"/>
                    <a:pt x="1283" y="127"/>
                    <a:pt x="1283" y="127"/>
                  </a:cubicBezTo>
                  <a:cubicBezTo>
                    <a:pt x="1283" y="133"/>
                    <a:pt x="1285" y="136"/>
                    <a:pt x="1290" y="136"/>
                  </a:cubicBezTo>
                  <a:cubicBezTo>
                    <a:pt x="1294" y="136"/>
                    <a:pt x="1297" y="133"/>
                    <a:pt x="1297" y="127"/>
                  </a:cubicBezTo>
                  <a:cubicBezTo>
                    <a:pt x="1297" y="68"/>
                    <a:pt x="1297" y="68"/>
                    <a:pt x="1297" y="68"/>
                  </a:cubicBezTo>
                  <a:cubicBezTo>
                    <a:pt x="1297" y="43"/>
                    <a:pt x="1278" y="31"/>
                    <a:pt x="1260" y="31"/>
                  </a:cubicBezTo>
                  <a:cubicBezTo>
                    <a:pt x="1249" y="31"/>
                    <a:pt x="1237" y="37"/>
                    <a:pt x="1230" y="49"/>
                  </a:cubicBezTo>
                  <a:cubicBezTo>
                    <a:pt x="1225" y="38"/>
                    <a:pt x="1215" y="31"/>
                    <a:pt x="1203" y="31"/>
                  </a:cubicBezTo>
                  <a:cubicBezTo>
                    <a:pt x="1190" y="31"/>
                    <a:pt x="1181" y="37"/>
                    <a:pt x="1176" y="45"/>
                  </a:cubicBezTo>
                  <a:cubicBezTo>
                    <a:pt x="1176" y="45"/>
                    <a:pt x="1176" y="45"/>
                    <a:pt x="1176" y="45"/>
                  </a:cubicBezTo>
                  <a:cubicBezTo>
                    <a:pt x="1176" y="40"/>
                    <a:pt x="1176" y="40"/>
                    <a:pt x="1176" y="40"/>
                  </a:cubicBezTo>
                  <a:cubicBezTo>
                    <a:pt x="1176" y="34"/>
                    <a:pt x="1173" y="31"/>
                    <a:pt x="1169" y="31"/>
                  </a:cubicBezTo>
                  <a:cubicBezTo>
                    <a:pt x="1164" y="31"/>
                    <a:pt x="1162" y="34"/>
                    <a:pt x="1162" y="40"/>
                  </a:cubicBezTo>
                  <a:cubicBezTo>
                    <a:pt x="1162" y="127"/>
                    <a:pt x="1162" y="127"/>
                    <a:pt x="1162" y="127"/>
                  </a:cubicBezTo>
                  <a:cubicBezTo>
                    <a:pt x="1162" y="133"/>
                    <a:pt x="1164" y="136"/>
                    <a:pt x="1169" y="136"/>
                  </a:cubicBezTo>
                  <a:cubicBezTo>
                    <a:pt x="1173" y="136"/>
                    <a:pt x="1176" y="133"/>
                    <a:pt x="1176" y="127"/>
                  </a:cubicBezTo>
                  <a:cubicBezTo>
                    <a:pt x="1176" y="70"/>
                    <a:pt x="1176" y="70"/>
                    <a:pt x="1176" y="70"/>
                  </a:cubicBezTo>
                  <a:cubicBezTo>
                    <a:pt x="1176" y="53"/>
                    <a:pt x="1188" y="44"/>
                    <a:pt x="1199" y="44"/>
                  </a:cubicBezTo>
                  <a:cubicBezTo>
                    <a:pt x="1210" y="44"/>
                    <a:pt x="1222" y="48"/>
                    <a:pt x="1222" y="70"/>
                  </a:cubicBezTo>
                  <a:cubicBezTo>
                    <a:pt x="1222" y="127"/>
                    <a:pt x="1222" y="127"/>
                    <a:pt x="1222" y="127"/>
                  </a:cubicBezTo>
                  <a:cubicBezTo>
                    <a:pt x="1222" y="133"/>
                    <a:pt x="1225" y="136"/>
                    <a:pt x="1229" y="136"/>
                  </a:cubicBezTo>
                  <a:cubicBezTo>
                    <a:pt x="1234" y="136"/>
                    <a:pt x="1236" y="133"/>
                    <a:pt x="1236" y="127"/>
                  </a:cubicBezTo>
                  <a:lnTo>
                    <a:pt x="1236" y="70"/>
                  </a:lnTo>
                  <a:close/>
                  <a:moveTo>
                    <a:pt x="1395" y="90"/>
                  </a:moveTo>
                  <a:cubicBezTo>
                    <a:pt x="1404" y="90"/>
                    <a:pt x="1405" y="85"/>
                    <a:pt x="1405" y="81"/>
                  </a:cubicBezTo>
                  <a:cubicBezTo>
                    <a:pt x="1405" y="55"/>
                    <a:pt x="1390" y="31"/>
                    <a:pt x="1361" y="31"/>
                  </a:cubicBezTo>
                  <a:cubicBezTo>
                    <a:pt x="1332" y="31"/>
                    <a:pt x="1317" y="58"/>
                    <a:pt x="1317" y="83"/>
                  </a:cubicBezTo>
                  <a:cubicBezTo>
                    <a:pt x="1317" y="109"/>
                    <a:pt x="1331" y="136"/>
                    <a:pt x="1363" y="136"/>
                  </a:cubicBezTo>
                  <a:cubicBezTo>
                    <a:pt x="1387" y="136"/>
                    <a:pt x="1403" y="121"/>
                    <a:pt x="1403" y="115"/>
                  </a:cubicBezTo>
                  <a:cubicBezTo>
                    <a:pt x="1403" y="110"/>
                    <a:pt x="1401" y="108"/>
                    <a:pt x="1397" y="108"/>
                  </a:cubicBezTo>
                  <a:cubicBezTo>
                    <a:pt x="1390" y="108"/>
                    <a:pt x="1384" y="124"/>
                    <a:pt x="1362" y="124"/>
                  </a:cubicBezTo>
                  <a:cubicBezTo>
                    <a:pt x="1345" y="124"/>
                    <a:pt x="1333" y="107"/>
                    <a:pt x="1332" y="90"/>
                  </a:cubicBezTo>
                  <a:lnTo>
                    <a:pt x="1395" y="90"/>
                  </a:lnTo>
                  <a:close/>
                  <a:moveTo>
                    <a:pt x="1332" y="78"/>
                  </a:moveTo>
                  <a:cubicBezTo>
                    <a:pt x="1333" y="61"/>
                    <a:pt x="1342" y="43"/>
                    <a:pt x="1361" y="43"/>
                  </a:cubicBezTo>
                  <a:cubicBezTo>
                    <a:pt x="1380" y="43"/>
                    <a:pt x="1389" y="61"/>
                    <a:pt x="1390" y="78"/>
                  </a:cubicBezTo>
                  <a:lnTo>
                    <a:pt x="1332" y="78"/>
                  </a:lnTo>
                  <a:close/>
                  <a:moveTo>
                    <a:pt x="1436" y="70"/>
                  </a:moveTo>
                  <a:cubicBezTo>
                    <a:pt x="1436" y="53"/>
                    <a:pt x="1448" y="44"/>
                    <a:pt x="1461" y="44"/>
                  </a:cubicBezTo>
                  <a:cubicBezTo>
                    <a:pt x="1477" y="44"/>
                    <a:pt x="1486" y="53"/>
                    <a:pt x="1486" y="67"/>
                  </a:cubicBezTo>
                  <a:cubicBezTo>
                    <a:pt x="1486" y="127"/>
                    <a:pt x="1486" y="127"/>
                    <a:pt x="1486" y="127"/>
                  </a:cubicBezTo>
                  <a:cubicBezTo>
                    <a:pt x="1486" y="133"/>
                    <a:pt x="1489" y="136"/>
                    <a:pt x="1493" y="136"/>
                  </a:cubicBezTo>
                  <a:cubicBezTo>
                    <a:pt x="1498" y="136"/>
                    <a:pt x="1500" y="133"/>
                    <a:pt x="1500" y="127"/>
                  </a:cubicBezTo>
                  <a:cubicBezTo>
                    <a:pt x="1500" y="68"/>
                    <a:pt x="1500" y="68"/>
                    <a:pt x="1500" y="68"/>
                  </a:cubicBezTo>
                  <a:cubicBezTo>
                    <a:pt x="1500" y="43"/>
                    <a:pt x="1481" y="31"/>
                    <a:pt x="1463" y="31"/>
                  </a:cubicBezTo>
                  <a:cubicBezTo>
                    <a:pt x="1450" y="31"/>
                    <a:pt x="1442" y="37"/>
                    <a:pt x="1437" y="45"/>
                  </a:cubicBezTo>
                  <a:cubicBezTo>
                    <a:pt x="1436" y="45"/>
                    <a:pt x="1436" y="45"/>
                    <a:pt x="1436" y="45"/>
                  </a:cubicBezTo>
                  <a:cubicBezTo>
                    <a:pt x="1436" y="40"/>
                    <a:pt x="1436" y="40"/>
                    <a:pt x="1436" y="40"/>
                  </a:cubicBezTo>
                  <a:cubicBezTo>
                    <a:pt x="1436" y="34"/>
                    <a:pt x="1434" y="31"/>
                    <a:pt x="1429" y="31"/>
                  </a:cubicBezTo>
                  <a:cubicBezTo>
                    <a:pt x="1425" y="31"/>
                    <a:pt x="1422" y="34"/>
                    <a:pt x="1422" y="40"/>
                  </a:cubicBezTo>
                  <a:cubicBezTo>
                    <a:pt x="1422" y="127"/>
                    <a:pt x="1422" y="127"/>
                    <a:pt x="1422" y="127"/>
                  </a:cubicBezTo>
                  <a:cubicBezTo>
                    <a:pt x="1422" y="133"/>
                    <a:pt x="1425" y="136"/>
                    <a:pt x="1429" y="136"/>
                  </a:cubicBezTo>
                  <a:cubicBezTo>
                    <a:pt x="1434" y="136"/>
                    <a:pt x="1436" y="133"/>
                    <a:pt x="1436" y="127"/>
                  </a:cubicBezTo>
                  <a:lnTo>
                    <a:pt x="1436" y="70"/>
                  </a:lnTo>
                  <a:close/>
                  <a:moveTo>
                    <a:pt x="1543" y="44"/>
                  </a:moveTo>
                  <a:cubicBezTo>
                    <a:pt x="1552" y="44"/>
                    <a:pt x="1552" y="44"/>
                    <a:pt x="1552" y="44"/>
                  </a:cubicBezTo>
                  <a:cubicBezTo>
                    <a:pt x="1557" y="44"/>
                    <a:pt x="1558" y="40"/>
                    <a:pt x="1558" y="38"/>
                  </a:cubicBezTo>
                  <a:cubicBezTo>
                    <a:pt x="1558" y="36"/>
                    <a:pt x="1557" y="32"/>
                    <a:pt x="1552" y="32"/>
                  </a:cubicBezTo>
                  <a:cubicBezTo>
                    <a:pt x="1543" y="32"/>
                    <a:pt x="1543" y="32"/>
                    <a:pt x="1543" y="32"/>
                  </a:cubicBezTo>
                  <a:cubicBezTo>
                    <a:pt x="1543" y="10"/>
                    <a:pt x="1543" y="10"/>
                    <a:pt x="1543" y="10"/>
                  </a:cubicBezTo>
                  <a:cubicBezTo>
                    <a:pt x="1543" y="4"/>
                    <a:pt x="1540" y="0"/>
                    <a:pt x="1536" y="0"/>
                  </a:cubicBezTo>
                  <a:cubicBezTo>
                    <a:pt x="1532" y="0"/>
                    <a:pt x="1529" y="4"/>
                    <a:pt x="1529" y="10"/>
                  </a:cubicBezTo>
                  <a:cubicBezTo>
                    <a:pt x="1529" y="32"/>
                    <a:pt x="1529" y="32"/>
                    <a:pt x="1529" y="32"/>
                  </a:cubicBezTo>
                  <a:cubicBezTo>
                    <a:pt x="1520" y="32"/>
                    <a:pt x="1520" y="32"/>
                    <a:pt x="1520" y="32"/>
                  </a:cubicBezTo>
                  <a:cubicBezTo>
                    <a:pt x="1515" y="32"/>
                    <a:pt x="1514" y="36"/>
                    <a:pt x="1514" y="38"/>
                  </a:cubicBezTo>
                  <a:cubicBezTo>
                    <a:pt x="1514" y="40"/>
                    <a:pt x="1515" y="44"/>
                    <a:pt x="1520" y="44"/>
                  </a:cubicBezTo>
                  <a:cubicBezTo>
                    <a:pt x="1529" y="44"/>
                    <a:pt x="1529" y="44"/>
                    <a:pt x="1529" y="44"/>
                  </a:cubicBezTo>
                  <a:cubicBezTo>
                    <a:pt x="1529" y="127"/>
                    <a:pt x="1529" y="127"/>
                    <a:pt x="1529" y="127"/>
                  </a:cubicBezTo>
                  <a:cubicBezTo>
                    <a:pt x="1529" y="133"/>
                    <a:pt x="1532" y="136"/>
                    <a:pt x="1536" y="136"/>
                  </a:cubicBezTo>
                  <a:cubicBezTo>
                    <a:pt x="1540" y="136"/>
                    <a:pt x="1543" y="133"/>
                    <a:pt x="1543" y="127"/>
                  </a:cubicBezTo>
                  <a:lnTo>
                    <a:pt x="154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grpSp>
      <p:sp>
        <p:nvSpPr>
          <p:cNvPr id="147" name="Text Placeholder 4">
            <a:extLst>
              <a:ext uri="{FF2B5EF4-FFF2-40B4-BE49-F238E27FC236}">
                <a16:creationId xmlns:a16="http://schemas.microsoft.com/office/drawing/2014/main" id="{1D079EB7-2251-4450-A100-16CD517D0B2A}"/>
              </a:ext>
            </a:extLst>
          </p:cNvPr>
          <p:cNvSpPr>
            <a:spLocks noGrp="1"/>
          </p:cNvSpPr>
          <p:nvPr>
            <p:ph type="body" sz="quarter" idx="11" hasCustomPrompt="1"/>
          </p:nvPr>
        </p:nvSpPr>
        <p:spPr>
          <a:xfrm>
            <a:off x="1045800" y="719328"/>
            <a:ext cx="4820213" cy="522581"/>
          </a:xfrm>
          <a:prstGeom prst="rect">
            <a:avLst/>
          </a:prstGeom>
        </p:spPr>
        <p:txBody>
          <a:bodyPr anchor="ctr" anchorCtr="0">
            <a:noAutofit/>
          </a:bodyPr>
          <a:lstStyle>
            <a:lvl1pPr marL="0" algn="l" defTabSz="554492" rtl="0" eaLnBrk="1" latinLnBrk="0" hangingPunct="1">
              <a:defRPr lang="en-US" sz="3200" b="0" i="0" kern="0" dirty="0" smtClean="0">
                <a:solidFill>
                  <a:schemeClr val="bg1"/>
                </a:solidFill>
                <a:latin typeface="Tiempos Headline Medium" panose="02000603000000000000" pitchFamily="2" charset="0"/>
                <a:ea typeface="+mj-ea"/>
                <a:cs typeface="Arial"/>
              </a:defRPr>
            </a:lvl1pPr>
          </a:lstStyle>
          <a:p>
            <a:pPr lvl="0"/>
            <a:r>
              <a:rPr lang="en-US" dirty="0"/>
              <a:t>Insert title</a:t>
            </a:r>
          </a:p>
        </p:txBody>
      </p:sp>
      <p:sp>
        <p:nvSpPr>
          <p:cNvPr id="149" name="object 5">
            <a:extLst>
              <a:ext uri="{FF2B5EF4-FFF2-40B4-BE49-F238E27FC236}">
                <a16:creationId xmlns:a16="http://schemas.microsoft.com/office/drawing/2014/main" id="{FB61E80D-FF77-43DD-86BC-9B03BE31A735}"/>
              </a:ext>
            </a:extLst>
          </p:cNvPr>
          <p:cNvSpPr txBox="1"/>
          <p:nvPr userDrawn="1"/>
        </p:nvSpPr>
        <p:spPr>
          <a:xfrm>
            <a:off x="947034" y="2090021"/>
            <a:ext cx="661230" cy="844886"/>
          </a:xfrm>
          <a:prstGeom prst="rect">
            <a:avLst/>
          </a:prstGeom>
        </p:spPr>
        <p:txBody>
          <a:bodyPr vert="horz" wrap="square" lIns="0" tIns="9627" rIns="0" bIns="0" rtlCol="0">
            <a:spAutoFit/>
          </a:bodyPr>
          <a:lstStyle/>
          <a:p>
            <a:pPr marL="7701" algn="ctr">
              <a:lnSpc>
                <a:spcPct val="100000"/>
              </a:lnSpc>
              <a:spcBef>
                <a:spcPts val="76"/>
              </a:spcBef>
            </a:pPr>
            <a:r>
              <a:rPr sz="5427" dirty="0">
                <a:solidFill>
                  <a:srgbClr val="FF5DA9"/>
                </a:solidFill>
                <a:latin typeface="Tiempos Headline Medium" panose="02000603000000000000" pitchFamily="2" charset="0"/>
                <a:cs typeface="Tiempos Fine Semibold"/>
              </a:rPr>
              <a:t>1.</a:t>
            </a:r>
            <a:endParaRPr sz="5427" dirty="0">
              <a:latin typeface="Tiempos Headline Medium" panose="02000603000000000000" pitchFamily="2" charset="0"/>
              <a:cs typeface="Tiempos Fine Semibold"/>
            </a:endParaRPr>
          </a:p>
        </p:txBody>
      </p:sp>
      <p:sp>
        <p:nvSpPr>
          <p:cNvPr id="150" name="object 6">
            <a:extLst>
              <a:ext uri="{FF2B5EF4-FFF2-40B4-BE49-F238E27FC236}">
                <a16:creationId xmlns:a16="http://schemas.microsoft.com/office/drawing/2014/main" id="{8AA25CD8-CA2E-45CF-8D9C-EA3FF9CFA528}"/>
              </a:ext>
            </a:extLst>
          </p:cNvPr>
          <p:cNvSpPr txBox="1"/>
          <p:nvPr userDrawn="1"/>
        </p:nvSpPr>
        <p:spPr>
          <a:xfrm>
            <a:off x="394214" y="2951052"/>
            <a:ext cx="1766871" cy="1823728"/>
          </a:xfrm>
          <a:prstGeom prst="rect">
            <a:avLst/>
          </a:prstGeom>
          <a:solidFill>
            <a:schemeClr val="bg1"/>
          </a:solidFill>
          <a:ln w="20941">
            <a:solidFill>
              <a:srgbClr val="FF5DA9"/>
            </a:solidFill>
          </a:ln>
        </p:spPr>
        <p:txBody>
          <a:bodyPr vert="horz" wrap="square" lIns="0" tIns="88565" rIns="0" bIns="0" rtlCol="0">
            <a:noAutofit/>
          </a:bodyPr>
          <a:lstStyle>
            <a:defPPr>
              <a:defRPr lang="en-US"/>
            </a:defPPr>
            <a:lvl1pPr marR="282575" algn="ctr" defTabSz="444500">
              <a:lnSpc>
                <a:spcPct val="151100"/>
              </a:lnSpc>
              <a:spcBef>
                <a:spcPts val="1150"/>
              </a:spcBef>
              <a:defRPr>
                <a:cs typeface="Arial"/>
              </a:defRPr>
            </a:lvl1pPr>
          </a:lstStyle>
          <a:p>
            <a:pPr lvl="0"/>
            <a:endParaRPr sz="1092" dirty="0"/>
          </a:p>
        </p:txBody>
      </p:sp>
      <p:sp>
        <p:nvSpPr>
          <p:cNvPr id="151" name="object 7">
            <a:extLst>
              <a:ext uri="{FF2B5EF4-FFF2-40B4-BE49-F238E27FC236}">
                <a16:creationId xmlns:a16="http://schemas.microsoft.com/office/drawing/2014/main" id="{729E3F8C-0C83-46DB-9A66-BB0DE452A542}"/>
              </a:ext>
            </a:extLst>
          </p:cNvPr>
          <p:cNvSpPr txBox="1"/>
          <p:nvPr userDrawn="1"/>
        </p:nvSpPr>
        <p:spPr>
          <a:xfrm>
            <a:off x="2909747" y="2090021"/>
            <a:ext cx="673469" cy="844886"/>
          </a:xfrm>
          <a:prstGeom prst="rect">
            <a:avLst/>
          </a:prstGeom>
        </p:spPr>
        <p:txBody>
          <a:bodyPr vert="horz" wrap="square" lIns="0" tIns="9627" rIns="0" bIns="0" rtlCol="0">
            <a:spAutoFit/>
          </a:bodyPr>
          <a:lstStyle/>
          <a:p>
            <a:pPr marL="7701" algn="ctr">
              <a:lnSpc>
                <a:spcPct val="100000"/>
              </a:lnSpc>
              <a:spcBef>
                <a:spcPts val="76"/>
              </a:spcBef>
            </a:pPr>
            <a:r>
              <a:rPr sz="5427" dirty="0">
                <a:solidFill>
                  <a:srgbClr val="FF5DA9"/>
                </a:solidFill>
                <a:latin typeface="Tiempos Headline Medium" panose="02000603000000000000" pitchFamily="2" charset="0"/>
                <a:cs typeface="Tiempos Fine Semibold"/>
              </a:rPr>
              <a:t>2.</a:t>
            </a:r>
            <a:endParaRPr sz="5427" dirty="0">
              <a:latin typeface="Tiempos Headline Medium" panose="02000603000000000000" pitchFamily="2" charset="0"/>
              <a:cs typeface="Tiempos Fine Semibold"/>
            </a:endParaRPr>
          </a:p>
        </p:txBody>
      </p:sp>
      <p:sp>
        <p:nvSpPr>
          <p:cNvPr id="152" name="object 8">
            <a:extLst>
              <a:ext uri="{FF2B5EF4-FFF2-40B4-BE49-F238E27FC236}">
                <a16:creationId xmlns:a16="http://schemas.microsoft.com/office/drawing/2014/main" id="{63EE805C-A44A-4E32-BAF1-0A70FE1E29C6}"/>
              </a:ext>
            </a:extLst>
          </p:cNvPr>
          <p:cNvSpPr txBox="1"/>
          <p:nvPr userDrawn="1"/>
        </p:nvSpPr>
        <p:spPr>
          <a:xfrm>
            <a:off x="2321554" y="2951052"/>
            <a:ext cx="1766871" cy="1823728"/>
          </a:xfrm>
          <a:prstGeom prst="rect">
            <a:avLst/>
          </a:prstGeom>
          <a:solidFill>
            <a:schemeClr val="bg1"/>
          </a:solidFill>
          <a:ln w="20941">
            <a:solidFill>
              <a:srgbClr val="FF5DA9"/>
            </a:solidFill>
          </a:ln>
        </p:spPr>
        <p:txBody>
          <a:bodyPr vert="horz" wrap="square" lIns="0" tIns="88565" rIns="0" bIns="0" rtlCol="0">
            <a:noAutofit/>
          </a:bodyPr>
          <a:lstStyle>
            <a:defPPr>
              <a:defRPr lang="en-US"/>
            </a:defPPr>
            <a:lvl1pPr marR="282575" algn="ctr" defTabSz="444500">
              <a:lnSpc>
                <a:spcPct val="151100"/>
              </a:lnSpc>
              <a:spcBef>
                <a:spcPts val="1150"/>
              </a:spcBef>
              <a:defRPr>
                <a:cs typeface="Arial"/>
              </a:defRPr>
            </a:lvl1pPr>
          </a:lstStyle>
          <a:p>
            <a:pPr lvl="0"/>
            <a:endParaRPr sz="1092" dirty="0"/>
          </a:p>
        </p:txBody>
      </p:sp>
      <p:sp>
        <p:nvSpPr>
          <p:cNvPr id="153" name="object 9">
            <a:extLst>
              <a:ext uri="{FF2B5EF4-FFF2-40B4-BE49-F238E27FC236}">
                <a16:creationId xmlns:a16="http://schemas.microsoft.com/office/drawing/2014/main" id="{60FB5173-E574-4010-95C5-8DD3C33E3812}"/>
              </a:ext>
            </a:extLst>
          </p:cNvPr>
          <p:cNvSpPr txBox="1"/>
          <p:nvPr userDrawn="1"/>
        </p:nvSpPr>
        <p:spPr>
          <a:xfrm>
            <a:off x="4814733" y="2090021"/>
            <a:ext cx="628562" cy="844886"/>
          </a:xfrm>
          <a:prstGeom prst="rect">
            <a:avLst/>
          </a:prstGeom>
        </p:spPr>
        <p:txBody>
          <a:bodyPr vert="horz" wrap="square" lIns="0" tIns="9627" rIns="0" bIns="0" rtlCol="0">
            <a:spAutoFit/>
          </a:bodyPr>
          <a:lstStyle/>
          <a:p>
            <a:pPr marL="7701" algn="ctr">
              <a:lnSpc>
                <a:spcPct val="100000"/>
              </a:lnSpc>
              <a:spcBef>
                <a:spcPts val="76"/>
              </a:spcBef>
            </a:pPr>
            <a:r>
              <a:rPr sz="5427" dirty="0">
                <a:solidFill>
                  <a:srgbClr val="FF5DA9"/>
                </a:solidFill>
                <a:latin typeface="Tiempos Headline Medium" panose="02000603000000000000" pitchFamily="2" charset="0"/>
                <a:cs typeface="Tiempos Fine Semibold"/>
              </a:rPr>
              <a:t>3.</a:t>
            </a:r>
            <a:endParaRPr sz="5427" dirty="0">
              <a:latin typeface="Tiempos Headline Medium" panose="02000603000000000000" pitchFamily="2" charset="0"/>
              <a:cs typeface="Tiempos Fine Semibold"/>
            </a:endParaRPr>
          </a:p>
        </p:txBody>
      </p:sp>
      <p:sp>
        <p:nvSpPr>
          <p:cNvPr id="154" name="object 10">
            <a:extLst>
              <a:ext uri="{FF2B5EF4-FFF2-40B4-BE49-F238E27FC236}">
                <a16:creationId xmlns:a16="http://schemas.microsoft.com/office/drawing/2014/main" id="{F701B81F-6E25-47A6-987A-EFB637B49811}"/>
              </a:ext>
            </a:extLst>
          </p:cNvPr>
          <p:cNvSpPr txBox="1"/>
          <p:nvPr userDrawn="1"/>
        </p:nvSpPr>
        <p:spPr>
          <a:xfrm>
            <a:off x="4248894" y="2951052"/>
            <a:ext cx="1766871" cy="1823728"/>
          </a:xfrm>
          <a:prstGeom prst="rect">
            <a:avLst/>
          </a:prstGeom>
          <a:solidFill>
            <a:schemeClr val="bg1"/>
          </a:solidFill>
          <a:ln w="20941">
            <a:solidFill>
              <a:srgbClr val="FF5DA9"/>
            </a:solidFill>
          </a:ln>
        </p:spPr>
        <p:txBody>
          <a:bodyPr vert="horz" wrap="square" lIns="0" tIns="88565" rIns="0" bIns="0" rtlCol="0">
            <a:noAutofit/>
          </a:bodyPr>
          <a:lstStyle>
            <a:defPPr>
              <a:defRPr lang="en-US"/>
            </a:defPPr>
            <a:lvl1pPr marR="282575" algn="ctr" defTabSz="444500">
              <a:lnSpc>
                <a:spcPct val="151100"/>
              </a:lnSpc>
              <a:spcBef>
                <a:spcPts val="1150"/>
              </a:spcBef>
              <a:defRPr>
                <a:cs typeface="Arial"/>
              </a:defRPr>
            </a:lvl1pPr>
          </a:lstStyle>
          <a:p>
            <a:pPr lvl="0"/>
            <a:endParaRPr sz="1092" dirty="0"/>
          </a:p>
        </p:txBody>
      </p:sp>
      <p:sp>
        <p:nvSpPr>
          <p:cNvPr id="155" name="object 11">
            <a:extLst>
              <a:ext uri="{FF2B5EF4-FFF2-40B4-BE49-F238E27FC236}">
                <a16:creationId xmlns:a16="http://schemas.microsoft.com/office/drawing/2014/main" id="{F5D09E17-685A-4A41-B868-830F45202023}"/>
              </a:ext>
            </a:extLst>
          </p:cNvPr>
          <p:cNvSpPr txBox="1"/>
          <p:nvPr userDrawn="1"/>
        </p:nvSpPr>
        <p:spPr>
          <a:xfrm>
            <a:off x="6748229" y="2090021"/>
            <a:ext cx="618353" cy="844886"/>
          </a:xfrm>
          <a:prstGeom prst="rect">
            <a:avLst/>
          </a:prstGeom>
        </p:spPr>
        <p:txBody>
          <a:bodyPr vert="horz" wrap="square" lIns="0" tIns="9627" rIns="0" bIns="0" rtlCol="0">
            <a:spAutoFit/>
          </a:bodyPr>
          <a:lstStyle/>
          <a:p>
            <a:pPr marL="7701" algn="ctr">
              <a:lnSpc>
                <a:spcPct val="100000"/>
              </a:lnSpc>
              <a:spcBef>
                <a:spcPts val="76"/>
              </a:spcBef>
            </a:pPr>
            <a:r>
              <a:rPr sz="5427" dirty="0">
                <a:solidFill>
                  <a:srgbClr val="FF5DA9"/>
                </a:solidFill>
                <a:latin typeface="Tiempos Headline Medium" panose="02000603000000000000" pitchFamily="2" charset="0"/>
                <a:cs typeface="Tiempos Fine Semibold"/>
              </a:rPr>
              <a:t>4.</a:t>
            </a:r>
            <a:endParaRPr sz="5427" dirty="0">
              <a:latin typeface="Tiempos Headline Medium" panose="02000603000000000000" pitchFamily="2" charset="0"/>
              <a:cs typeface="Tiempos Fine Semibold"/>
            </a:endParaRPr>
          </a:p>
        </p:txBody>
      </p:sp>
      <p:sp>
        <p:nvSpPr>
          <p:cNvPr id="156" name="object 12">
            <a:extLst>
              <a:ext uri="{FF2B5EF4-FFF2-40B4-BE49-F238E27FC236}">
                <a16:creationId xmlns:a16="http://schemas.microsoft.com/office/drawing/2014/main" id="{AE75ADD3-8F8C-4AE4-AFAC-DBEFD5A641A4}"/>
              </a:ext>
            </a:extLst>
          </p:cNvPr>
          <p:cNvSpPr txBox="1"/>
          <p:nvPr userDrawn="1"/>
        </p:nvSpPr>
        <p:spPr>
          <a:xfrm>
            <a:off x="6176235" y="2951052"/>
            <a:ext cx="1766871" cy="1823728"/>
          </a:xfrm>
          <a:prstGeom prst="rect">
            <a:avLst/>
          </a:prstGeom>
          <a:solidFill>
            <a:schemeClr val="bg1"/>
          </a:solidFill>
          <a:ln w="20941">
            <a:solidFill>
              <a:srgbClr val="FF5DA9"/>
            </a:solidFill>
          </a:ln>
        </p:spPr>
        <p:txBody>
          <a:bodyPr vert="horz" wrap="square" lIns="0" tIns="88565" rIns="0" bIns="0" rtlCol="0">
            <a:noAutofit/>
          </a:bodyPr>
          <a:lstStyle>
            <a:defPPr>
              <a:defRPr lang="en-US"/>
            </a:defPPr>
            <a:lvl1pPr marR="282575" algn="ctr" defTabSz="444500">
              <a:lnSpc>
                <a:spcPct val="151100"/>
              </a:lnSpc>
              <a:spcBef>
                <a:spcPts val="1150"/>
              </a:spcBef>
              <a:defRPr>
                <a:cs typeface="Arial"/>
              </a:defRPr>
            </a:lvl1pPr>
          </a:lstStyle>
          <a:p>
            <a:pPr lvl="0"/>
            <a:endParaRPr sz="1092" dirty="0"/>
          </a:p>
        </p:txBody>
      </p:sp>
      <p:sp>
        <p:nvSpPr>
          <p:cNvPr id="157" name="object 13">
            <a:extLst>
              <a:ext uri="{FF2B5EF4-FFF2-40B4-BE49-F238E27FC236}">
                <a16:creationId xmlns:a16="http://schemas.microsoft.com/office/drawing/2014/main" id="{FC69A200-03CF-484F-83CA-BDAD2A6FAD2F}"/>
              </a:ext>
            </a:extLst>
          </p:cNvPr>
          <p:cNvSpPr txBox="1"/>
          <p:nvPr userDrawn="1"/>
        </p:nvSpPr>
        <p:spPr>
          <a:xfrm>
            <a:off x="8611717" y="2090021"/>
            <a:ext cx="750587" cy="844886"/>
          </a:xfrm>
          <a:prstGeom prst="rect">
            <a:avLst/>
          </a:prstGeom>
        </p:spPr>
        <p:txBody>
          <a:bodyPr vert="horz" wrap="square" lIns="0" tIns="9627" rIns="0" bIns="0" rtlCol="0">
            <a:spAutoFit/>
          </a:bodyPr>
          <a:lstStyle/>
          <a:p>
            <a:pPr marL="7701" algn="ctr">
              <a:lnSpc>
                <a:spcPct val="100000"/>
              </a:lnSpc>
              <a:spcBef>
                <a:spcPts val="76"/>
              </a:spcBef>
            </a:pPr>
            <a:r>
              <a:rPr sz="5427" dirty="0">
                <a:solidFill>
                  <a:srgbClr val="FF5DA9"/>
                </a:solidFill>
                <a:latin typeface="Tiempos Headline Medium" panose="02000603000000000000" pitchFamily="2" charset="0"/>
                <a:cs typeface="Tiempos Fine Semibold"/>
              </a:rPr>
              <a:t>5.</a:t>
            </a:r>
            <a:endParaRPr sz="5427" dirty="0">
              <a:latin typeface="Tiempos Headline Medium" panose="02000603000000000000" pitchFamily="2" charset="0"/>
              <a:cs typeface="Tiempos Fine Semibold"/>
            </a:endParaRPr>
          </a:p>
        </p:txBody>
      </p:sp>
      <p:sp>
        <p:nvSpPr>
          <p:cNvPr id="158" name="object 14">
            <a:extLst>
              <a:ext uri="{FF2B5EF4-FFF2-40B4-BE49-F238E27FC236}">
                <a16:creationId xmlns:a16="http://schemas.microsoft.com/office/drawing/2014/main" id="{9569B95B-0FE9-47E1-99BA-A87334CC0F16}"/>
              </a:ext>
            </a:extLst>
          </p:cNvPr>
          <p:cNvSpPr txBox="1"/>
          <p:nvPr userDrawn="1"/>
        </p:nvSpPr>
        <p:spPr>
          <a:xfrm>
            <a:off x="8103575" y="2951052"/>
            <a:ext cx="1766871" cy="1823728"/>
          </a:xfrm>
          <a:prstGeom prst="rect">
            <a:avLst/>
          </a:prstGeom>
          <a:solidFill>
            <a:schemeClr val="bg1"/>
          </a:solidFill>
          <a:ln w="20941">
            <a:solidFill>
              <a:srgbClr val="FF5DA9"/>
            </a:solidFill>
          </a:ln>
        </p:spPr>
        <p:txBody>
          <a:bodyPr vert="horz" wrap="square" lIns="0" tIns="88565" rIns="0" bIns="0" rtlCol="0">
            <a:noAutofit/>
          </a:bodyPr>
          <a:lstStyle>
            <a:defPPr>
              <a:defRPr lang="en-US"/>
            </a:defPPr>
            <a:lvl1pPr marR="282575" algn="ctr" defTabSz="444500">
              <a:lnSpc>
                <a:spcPct val="151100"/>
              </a:lnSpc>
              <a:spcBef>
                <a:spcPts val="1150"/>
              </a:spcBef>
              <a:defRPr>
                <a:cs typeface="Arial"/>
              </a:defRPr>
            </a:lvl1pPr>
          </a:lstStyle>
          <a:p>
            <a:pPr lvl="0"/>
            <a:endParaRPr sz="1092" dirty="0"/>
          </a:p>
        </p:txBody>
      </p:sp>
      <p:sp>
        <p:nvSpPr>
          <p:cNvPr id="165" name="object 13">
            <a:extLst>
              <a:ext uri="{FF2B5EF4-FFF2-40B4-BE49-F238E27FC236}">
                <a16:creationId xmlns:a16="http://schemas.microsoft.com/office/drawing/2014/main" id="{2BDAB465-5C20-459C-9C7F-CEEC7CB1444F}"/>
              </a:ext>
            </a:extLst>
          </p:cNvPr>
          <p:cNvSpPr txBox="1"/>
          <p:nvPr userDrawn="1"/>
        </p:nvSpPr>
        <p:spPr>
          <a:xfrm>
            <a:off x="10539057" y="2090021"/>
            <a:ext cx="750587" cy="844886"/>
          </a:xfrm>
          <a:prstGeom prst="rect">
            <a:avLst/>
          </a:prstGeom>
        </p:spPr>
        <p:txBody>
          <a:bodyPr vert="horz" wrap="square" lIns="0" tIns="9627" rIns="0" bIns="0" rtlCol="0">
            <a:spAutoFit/>
          </a:bodyPr>
          <a:lstStyle/>
          <a:p>
            <a:pPr marL="7701" algn="ctr">
              <a:lnSpc>
                <a:spcPct val="100000"/>
              </a:lnSpc>
              <a:spcBef>
                <a:spcPts val="76"/>
              </a:spcBef>
            </a:pPr>
            <a:r>
              <a:rPr lang="en-GB" sz="5427" dirty="0">
                <a:solidFill>
                  <a:srgbClr val="FF5DA9"/>
                </a:solidFill>
                <a:latin typeface="Tiempos Headline Medium" panose="02000603000000000000" pitchFamily="2" charset="0"/>
                <a:cs typeface="Tiempos Fine Semibold"/>
              </a:rPr>
              <a:t>6</a:t>
            </a:r>
            <a:r>
              <a:rPr sz="5427" dirty="0">
                <a:solidFill>
                  <a:srgbClr val="FF5DA9"/>
                </a:solidFill>
                <a:latin typeface="Tiempos Headline Medium" panose="02000603000000000000" pitchFamily="2" charset="0"/>
                <a:cs typeface="Tiempos Fine Semibold"/>
              </a:rPr>
              <a:t>.</a:t>
            </a:r>
            <a:endParaRPr sz="5427" dirty="0">
              <a:latin typeface="Tiempos Headline Medium" panose="02000603000000000000" pitchFamily="2" charset="0"/>
              <a:cs typeface="Tiempos Fine Semibold"/>
            </a:endParaRPr>
          </a:p>
        </p:txBody>
      </p:sp>
      <p:sp>
        <p:nvSpPr>
          <p:cNvPr id="166" name="object 14">
            <a:extLst>
              <a:ext uri="{FF2B5EF4-FFF2-40B4-BE49-F238E27FC236}">
                <a16:creationId xmlns:a16="http://schemas.microsoft.com/office/drawing/2014/main" id="{8FFA8C29-6F15-4C96-B7F7-8648AEE352D0}"/>
              </a:ext>
            </a:extLst>
          </p:cNvPr>
          <p:cNvSpPr txBox="1"/>
          <p:nvPr userDrawn="1"/>
        </p:nvSpPr>
        <p:spPr>
          <a:xfrm>
            <a:off x="10030915" y="2951052"/>
            <a:ext cx="1766871" cy="1823728"/>
          </a:xfrm>
          <a:prstGeom prst="rect">
            <a:avLst/>
          </a:prstGeom>
          <a:solidFill>
            <a:schemeClr val="bg1"/>
          </a:solidFill>
          <a:ln w="20941">
            <a:solidFill>
              <a:srgbClr val="FF5DA9"/>
            </a:solidFill>
          </a:ln>
        </p:spPr>
        <p:txBody>
          <a:bodyPr vert="horz" wrap="square" lIns="0" tIns="88565" rIns="0" bIns="0" rtlCol="0">
            <a:noAutofit/>
          </a:bodyPr>
          <a:lstStyle>
            <a:defPPr>
              <a:defRPr lang="en-US"/>
            </a:defPPr>
            <a:lvl1pPr marR="282575" algn="ctr" defTabSz="444500">
              <a:lnSpc>
                <a:spcPct val="151100"/>
              </a:lnSpc>
              <a:spcBef>
                <a:spcPts val="1150"/>
              </a:spcBef>
              <a:defRPr>
                <a:cs typeface="Arial"/>
              </a:defRPr>
            </a:lvl1pPr>
          </a:lstStyle>
          <a:p>
            <a:pPr lvl="0"/>
            <a:endParaRPr sz="1092" dirty="0"/>
          </a:p>
        </p:txBody>
      </p:sp>
      <p:sp>
        <p:nvSpPr>
          <p:cNvPr id="5" name="Text Placeholder 4">
            <a:extLst>
              <a:ext uri="{FF2B5EF4-FFF2-40B4-BE49-F238E27FC236}">
                <a16:creationId xmlns:a16="http://schemas.microsoft.com/office/drawing/2014/main" id="{3D94C698-47BC-4C8C-A01B-191B7253E30E}"/>
              </a:ext>
            </a:extLst>
          </p:cNvPr>
          <p:cNvSpPr>
            <a:spLocks noGrp="1"/>
          </p:cNvSpPr>
          <p:nvPr>
            <p:ph type="body" sz="quarter" idx="12"/>
          </p:nvPr>
        </p:nvSpPr>
        <p:spPr>
          <a:xfrm>
            <a:off x="501681" y="3062525"/>
            <a:ext cx="1551937" cy="1603773"/>
          </a:xfrm>
          <a:prstGeom prst="rect">
            <a:avLst/>
          </a:prstGeom>
        </p:spPr>
        <p:txBody>
          <a:bodyPr anchor="ctr" anchorCtr="0">
            <a:normAutofit/>
          </a:bodyPr>
          <a:lstStyle>
            <a:lvl1pPr>
              <a:defRPr lang="en-US" dirty="0">
                <a:solidFill>
                  <a:srgbClr val="00152A"/>
                </a:solidFill>
              </a:defRPr>
            </a:lvl1pPr>
          </a:lstStyle>
          <a:p>
            <a:pPr lvl="0" algn="ctr"/>
            <a:r>
              <a:rPr lang="en-US" dirty="0"/>
              <a:t>Click to edit Master text styles</a:t>
            </a:r>
          </a:p>
        </p:txBody>
      </p:sp>
      <p:sp>
        <p:nvSpPr>
          <p:cNvPr id="161" name="Text Placeholder 4">
            <a:extLst>
              <a:ext uri="{FF2B5EF4-FFF2-40B4-BE49-F238E27FC236}">
                <a16:creationId xmlns:a16="http://schemas.microsoft.com/office/drawing/2014/main" id="{29C43A37-2FA7-4E3C-84F5-61CA0F893368}"/>
              </a:ext>
            </a:extLst>
          </p:cNvPr>
          <p:cNvSpPr>
            <a:spLocks noGrp="1"/>
          </p:cNvSpPr>
          <p:nvPr>
            <p:ph type="body" sz="quarter" idx="13"/>
          </p:nvPr>
        </p:nvSpPr>
        <p:spPr>
          <a:xfrm>
            <a:off x="2429021" y="3062525"/>
            <a:ext cx="1551937" cy="1603773"/>
          </a:xfrm>
          <a:prstGeom prst="rect">
            <a:avLst/>
          </a:prstGeom>
        </p:spPr>
        <p:txBody>
          <a:bodyPr anchor="ctr" anchorCtr="0">
            <a:normAutofit/>
          </a:bodyPr>
          <a:lstStyle>
            <a:lvl1pPr>
              <a:defRPr lang="en-US" dirty="0">
                <a:solidFill>
                  <a:srgbClr val="00152A"/>
                </a:solidFill>
              </a:defRPr>
            </a:lvl1pPr>
          </a:lstStyle>
          <a:p>
            <a:pPr lvl="0" algn="ctr"/>
            <a:r>
              <a:rPr lang="en-US" dirty="0"/>
              <a:t>Click to edit Master text styles</a:t>
            </a:r>
          </a:p>
        </p:txBody>
      </p:sp>
      <p:sp>
        <p:nvSpPr>
          <p:cNvPr id="162" name="Text Placeholder 4">
            <a:extLst>
              <a:ext uri="{FF2B5EF4-FFF2-40B4-BE49-F238E27FC236}">
                <a16:creationId xmlns:a16="http://schemas.microsoft.com/office/drawing/2014/main" id="{283754FF-B123-4660-8382-6084B150D7AD}"/>
              </a:ext>
            </a:extLst>
          </p:cNvPr>
          <p:cNvSpPr>
            <a:spLocks noGrp="1"/>
          </p:cNvSpPr>
          <p:nvPr>
            <p:ph type="body" sz="quarter" idx="14"/>
          </p:nvPr>
        </p:nvSpPr>
        <p:spPr>
          <a:xfrm>
            <a:off x="4356361" y="3062525"/>
            <a:ext cx="1551937" cy="1603773"/>
          </a:xfrm>
          <a:prstGeom prst="rect">
            <a:avLst/>
          </a:prstGeom>
        </p:spPr>
        <p:txBody>
          <a:bodyPr anchor="ctr" anchorCtr="0">
            <a:normAutofit/>
          </a:bodyPr>
          <a:lstStyle>
            <a:lvl1pPr>
              <a:defRPr lang="en-US" dirty="0">
                <a:solidFill>
                  <a:srgbClr val="00152A"/>
                </a:solidFill>
              </a:defRPr>
            </a:lvl1pPr>
          </a:lstStyle>
          <a:p>
            <a:pPr lvl="0" algn="ctr"/>
            <a:r>
              <a:rPr lang="en-US"/>
              <a:t>Click to edit Master text styles</a:t>
            </a:r>
          </a:p>
        </p:txBody>
      </p:sp>
      <p:sp>
        <p:nvSpPr>
          <p:cNvPr id="163" name="Text Placeholder 4">
            <a:extLst>
              <a:ext uri="{FF2B5EF4-FFF2-40B4-BE49-F238E27FC236}">
                <a16:creationId xmlns:a16="http://schemas.microsoft.com/office/drawing/2014/main" id="{8952FC56-D3A5-45B3-8936-174694ADCBAB}"/>
              </a:ext>
            </a:extLst>
          </p:cNvPr>
          <p:cNvSpPr>
            <a:spLocks noGrp="1"/>
          </p:cNvSpPr>
          <p:nvPr>
            <p:ph type="body" sz="quarter" idx="15"/>
          </p:nvPr>
        </p:nvSpPr>
        <p:spPr>
          <a:xfrm>
            <a:off x="6283702" y="3062525"/>
            <a:ext cx="1551937" cy="1603773"/>
          </a:xfrm>
          <a:prstGeom prst="rect">
            <a:avLst/>
          </a:prstGeom>
        </p:spPr>
        <p:txBody>
          <a:bodyPr anchor="ctr" anchorCtr="0">
            <a:normAutofit/>
          </a:bodyPr>
          <a:lstStyle>
            <a:lvl1pPr>
              <a:defRPr lang="en-US" dirty="0">
                <a:solidFill>
                  <a:srgbClr val="00152A"/>
                </a:solidFill>
              </a:defRPr>
            </a:lvl1pPr>
          </a:lstStyle>
          <a:p>
            <a:pPr lvl="0" algn="ctr"/>
            <a:r>
              <a:rPr lang="en-US"/>
              <a:t>Click to edit Master text styles</a:t>
            </a:r>
          </a:p>
        </p:txBody>
      </p:sp>
      <p:sp>
        <p:nvSpPr>
          <p:cNvPr id="164" name="Text Placeholder 4">
            <a:extLst>
              <a:ext uri="{FF2B5EF4-FFF2-40B4-BE49-F238E27FC236}">
                <a16:creationId xmlns:a16="http://schemas.microsoft.com/office/drawing/2014/main" id="{EC9FB624-7E51-4648-9E53-A826F8D31559}"/>
              </a:ext>
            </a:extLst>
          </p:cNvPr>
          <p:cNvSpPr>
            <a:spLocks noGrp="1"/>
          </p:cNvSpPr>
          <p:nvPr>
            <p:ph type="body" sz="quarter" idx="16"/>
          </p:nvPr>
        </p:nvSpPr>
        <p:spPr>
          <a:xfrm>
            <a:off x="8211042" y="3062525"/>
            <a:ext cx="1551937" cy="1603773"/>
          </a:xfrm>
          <a:prstGeom prst="rect">
            <a:avLst/>
          </a:prstGeom>
        </p:spPr>
        <p:txBody>
          <a:bodyPr anchor="ctr" anchorCtr="0">
            <a:normAutofit/>
          </a:bodyPr>
          <a:lstStyle>
            <a:lvl1pPr>
              <a:defRPr lang="en-US" dirty="0">
                <a:solidFill>
                  <a:srgbClr val="00152A"/>
                </a:solidFill>
              </a:defRPr>
            </a:lvl1pPr>
          </a:lstStyle>
          <a:p>
            <a:pPr lvl="0" algn="ctr"/>
            <a:r>
              <a:rPr lang="en-US"/>
              <a:t>Click to edit Master text styles</a:t>
            </a:r>
          </a:p>
        </p:txBody>
      </p:sp>
      <p:sp>
        <p:nvSpPr>
          <p:cNvPr id="167" name="Text Placeholder 4">
            <a:extLst>
              <a:ext uri="{FF2B5EF4-FFF2-40B4-BE49-F238E27FC236}">
                <a16:creationId xmlns:a16="http://schemas.microsoft.com/office/drawing/2014/main" id="{8F5F5532-EF07-454F-88E3-AF1E9AEE33BD}"/>
              </a:ext>
            </a:extLst>
          </p:cNvPr>
          <p:cNvSpPr>
            <a:spLocks noGrp="1"/>
          </p:cNvSpPr>
          <p:nvPr userDrawn="1">
            <p:ph type="body" sz="quarter" idx="17"/>
          </p:nvPr>
        </p:nvSpPr>
        <p:spPr>
          <a:xfrm>
            <a:off x="10138382" y="3062525"/>
            <a:ext cx="1551937" cy="1603773"/>
          </a:xfrm>
          <a:prstGeom prst="rect">
            <a:avLst/>
          </a:prstGeom>
        </p:spPr>
        <p:txBody>
          <a:bodyPr anchor="ctr" anchorCtr="0">
            <a:normAutofit/>
          </a:bodyPr>
          <a:lstStyle>
            <a:lvl1pPr>
              <a:defRPr lang="en-US" dirty="0">
                <a:solidFill>
                  <a:srgbClr val="00152A"/>
                </a:solidFill>
              </a:defRPr>
            </a:lvl1pPr>
          </a:lstStyle>
          <a:p>
            <a:pPr lvl="0" algn="ctr"/>
            <a:r>
              <a:rPr lang="en-US"/>
              <a:t>Click to edit Master text styles</a:t>
            </a:r>
          </a:p>
        </p:txBody>
      </p:sp>
    </p:spTree>
    <p:extLst>
      <p:ext uri="{BB962C8B-B14F-4D97-AF65-F5344CB8AC3E}">
        <p14:creationId xmlns:p14="http://schemas.microsoft.com/office/powerpoint/2010/main" val="4138144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bar">
    <p:spTree>
      <p:nvGrpSpPr>
        <p:cNvPr id="1" name=""/>
        <p:cNvGrpSpPr/>
        <p:nvPr/>
      </p:nvGrpSpPr>
      <p:grpSpPr>
        <a:xfrm>
          <a:off x="0" y="0"/>
          <a:ext cx="0" cy="0"/>
          <a:chOff x="0" y="0"/>
          <a:chExt cx="0" cy="0"/>
        </a:xfrm>
      </p:grpSpPr>
      <p:sp>
        <p:nvSpPr>
          <p:cNvPr id="6" name="object 10">
            <a:extLst>
              <a:ext uri="{FF2B5EF4-FFF2-40B4-BE49-F238E27FC236}">
                <a16:creationId xmlns:a16="http://schemas.microsoft.com/office/drawing/2014/main" id="{21B05101-4C03-48D1-986C-9F58F322472B}"/>
              </a:ext>
            </a:extLst>
          </p:cNvPr>
          <p:cNvSpPr/>
          <p:nvPr userDrawn="1"/>
        </p:nvSpPr>
        <p:spPr>
          <a:xfrm>
            <a:off x="0" y="489468"/>
            <a:ext cx="6087143" cy="982300"/>
          </a:xfrm>
          <a:custGeom>
            <a:avLst/>
            <a:gdLst/>
            <a:ahLst/>
            <a:cxnLst/>
            <a:rect l="l" t="t" r="r" b="b"/>
            <a:pathLst>
              <a:path w="10037445" h="1619885">
                <a:moveTo>
                  <a:pt x="10036971" y="0"/>
                </a:moveTo>
                <a:lnTo>
                  <a:pt x="0" y="0"/>
                </a:lnTo>
                <a:lnTo>
                  <a:pt x="0" y="1619709"/>
                </a:lnTo>
                <a:lnTo>
                  <a:pt x="10036971" y="1619709"/>
                </a:lnTo>
                <a:lnTo>
                  <a:pt x="10036971" y="0"/>
                </a:lnTo>
                <a:close/>
              </a:path>
            </a:pathLst>
          </a:custGeom>
          <a:solidFill>
            <a:srgbClr val="FF5DA9"/>
          </a:solidFill>
        </p:spPr>
        <p:txBody>
          <a:bodyPr wrap="square" lIns="0" tIns="0" rIns="0" bIns="0" rtlCol="0" anchor="ctr" anchorCtr="0"/>
          <a:lstStyle/>
          <a:p>
            <a:endParaRPr sz="1092" dirty="0"/>
          </a:p>
        </p:txBody>
      </p:sp>
      <p:sp>
        <p:nvSpPr>
          <p:cNvPr id="3" name="Footer Placeholder 2">
            <a:extLst>
              <a:ext uri="{FF2B5EF4-FFF2-40B4-BE49-F238E27FC236}">
                <a16:creationId xmlns:a16="http://schemas.microsoft.com/office/drawing/2014/main" id="{988C33E0-0F05-4E42-9BB3-891041A2058C}"/>
              </a:ext>
            </a:extLst>
          </p:cNvPr>
          <p:cNvSpPr>
            <a:spLocks noGrp="1"/>
          </p:cNvSpPr>
          <p:nvPr>
            <p:ph type="ftr" sz="quarter" idx="10"/>
          </p:nvPr>
        </p:nvSpPr>
        <p:spPr/>
        <p:txBody>
          <a:bodyPr/>
          <a:lstStyle/>
          <a:p>
            <a:endParaRPr lang="en-GB" dirty="0"/>
          </a:p>
        </p:txBody>
      </p:sp>
      <p:sp>
        <p:nvSpPr>
          <p:cNvPr id="288" name="Holder 4">
            <a:extLst>
              <a:ext uri="{FF2B5EF4-FFF2-40B4-BE49-F238E27FC236}">
                <a16:creationId xmlns:a16="http://schemas.microsoft.com/office/drawing/2014/main" id="{8F59F8C8-3D01-4A3F-843D-0C1BA340D840}"/>
              </a:ext>
            </a:extLst>
          </p:cNvPr>
          <p:cNvSpPr>
            <a:spLocks noGrp="1"/>
          </p:cNvSpPr>
          <p:nvPr>
            <p:ph type="sldNum" sz="quarter" idx="7"/>
          </p:nvPr>
        </p:nvSpPr>
        <p:spPr>
          <a:xfrm>
            <a:off x="443653" y="6377941"/>
            <a:ext cx="1338116" cy="276999"/>
          </a:xfrm>
        </p:spPr>
        <p:txBody>
          <a:bodyPr lIns="0" tIns="0" rIns="0" bIns="0"/>
          <a:lstStyle>
            <a:lvl1pPr algn="l">
              <a:defRPr>
                <a:solidFill>
                  <a:schemeClr val="tx1">
                    <a:tint val="75000"/>
                  </a:schemeClr>
                </a:solidFill>
                <a:latin typeface="+mn-lt"/>
              </a:defRPr>
            </a:lvl1pPr>
          </a:lstStyle>
          <a:p>
            <a:pPr algn="l"/>
            <a:fld id="{B6F15528-21DE-4FAA-801E-634DDDAF4B2B}" type="slidenum">
              <a:rPr lang="en-GB" smtClean="0"/>
              <a:pPr algn="l"/>
              <a:t>‹#›</a:t>
            </a:fld>
            <a:endParaRPr lang="en-GB" dirty="0"/>
          </a:p>
        </p:txBody>
      </p:sp>
      <p:sp>
        <p:nvSpPr>
          <p:cNvPr id="7" name="Text Placeholder 4">
            <a:extLst>
              <a:ext uri="{FF2B5EF4-FFF2-40B4-BE49-F238E27FC236}">
                <a16:creationId xmlns:a16="http://schemas.microsoft.com/office/drawing/2014/main" id="{C32549EB-606E-464F-846B-5163B8F73C6F}"/>
              </a:ext>
            </a:extLst>
          </p:cNvPr>
          <p:cNvSpPr>
            <a:spLocks noGrp="1"/>
          </p:cNvSpPr>
          <p:nvPr>
            <p:ph type="body" sz="quarter" idx="11" hasCustomPrompt="1"/>
          </p:nvPr>
        </p:nvSpPr>
        <p:spPr>
          <a:xfrm>
            <a:off x="1045800" y="719328"/>
            <a:ext cx="4820213" cy="522581"/>
          </a:xfrm>
          <a:prstGeom prst="rect">
            <a:avLst/>
          </a:prstGeom>
        </p:spPr>
        <p:txBody>
          <a:bodyPr anchor="ctr" anchorCtr="0">
            <a:noAutofit/>
          </a:bodyPr>
          <a:lstStyle>
            <a:lvl1pPr marL="0" algn="l" defTabSz="554492" rtl="0" eaLnBrk="1" latinLnBrk="0" hangingPunct="1">
              <a:defRPr lang="en-US" sz="3200" b="0" i="0" kern="0" dirty="0" smtClean="0">
                <a:solidFill>
                  <a:schemeClr val="bg1"/>
                </a:solidFill>
                <a:latin typeface="Tiempos Headline Medium" panose="02000603000000000000" pitchFamily="2" charset="0"/>
                <a:ea typeface="+mj-ea"/>
                <a:cs typeface="Arial"/>
              </a:defRPr>
            </a:lvl1pPr>
          </a:lstStyle>
          <a:p>
            <a:pPr lvl="0"/>
            <a:r>
              <a:rPr lang="en-US" dirty="0"/>
              <a:t>Insert title</a:t>
            </a:r>
          </a:p>
        </p:txBody>
      </p:sp>
      <p:sp>
        <p:nvSpPr>
          <p:cNvPr id="21" name="Picture Placeholder 20">
            <a:extLst>
              <a:ext uri="{FF2B5EF4-FFF2-40B4-BE49-F238E27FC236}">
                <a16:creationId xmlns:a16="http://schemas.microsoft.com/office/drawing/2014/main" id="{BC659331-C468-4866-8B24-610727EF528F}"/>
              </a:ext>
            </a:extLst>
          </p:cNvPr>
          <p:cNvSpPr>
            <a:spLocks noGrp="1"/>
          </p:cNvSpPr>
          <p:nvPr>
            <p:ph type="pic" sz="quarter" idx="12" hasCustomPrompt="1"/>
          </p:nvPr>
        </p:nvSpPr>
        <p:spPr>
          <a:xfrm>
            <a:off x="3678505" y="2681579"/>
            <a:ext cx="1083216" cy="1083140"/>
          </a:xfrm>
          <a:custGeom>
            <a:avLst/>
            <a:gdLst>
              <a:gd name="connsiteX0" fmla="*/ 893089 w 1786178"/>
              <a:gd name="connsiteY0" fmla="*/ 0 h 1786178"/>
              <a:gd name="connsiteX1" fmla="*/ 1786178 w 1786178"/>
              <a:gd name="connsiteY1" fmla="*/ 893089 h 1786178"/>
              <a:gd name="connsiteX2" fmla="*/ 893089 w 1786178"/>
              <a:gd name="connsiteY2" fmla="*/ 1786178 h 1786178"/>
              <a:gd name="connsiteX3" fmla="*/ 0 w 1786178"/>
              <a:gd name="connsiteY3" fmla="*/ 893089 h 1786178"/>
              <a:gd name="connsiteX4" fmla="*/ 893089 w 1786178"/>
              <a:gd name="connsiteY4" fmla="*/ 0 h 1786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178" h="1786178">
                <a:moveTo>
                  <a:pt x="893089" y="0"/>
                </a:moveTo>
                <a:cubicBezTo>
                  <a:pt x="1386328" y="0"/>
                  <a:pt x="1786178" y="399850"/>
                  <a:pt x="1786178" y="893089"/>
                </a:cubicBezTo>
                <a:cubicBezTo>
                  <a:pt x="1786178" y="1386328"/>
                  <a:pt x="1386328" y="1786178"/>
                  <a:pt x="893089" y="1786178"/>
                </a:cubicBezTo>
                <a:cubicBezTo>
                  <a:pt x="399850" y="1786178"/>
                  <a:pt x="0" y="1386328"/>
                  <a:pt x="0" y="893089"/>
                </a:cubicBezTo>
                <a:cubicBezTo>
                  <a:pt x="0" y="399850"/>
                  <a:pt x="399850" y="0"/>
                  <a:pt x="893089" y="0"/>
                </a:cubicBezTo>
                <a:close/>
              </a:path>
            </a:pathLst>
          </a:custGeom>
          <a:solidFill>
            <a:srgbClr val="C00000"/>
          </a:solidFill>
          <a:ln w="31412">
            <a:solidFill>
              <a:srgbClr val="2CB6B5"/>
            </a:solidFill>
          </a:ln>
        </p:spPr>
        <p:txBody>
          <a:bodyPr wrap="square" lIns="0" tIns="252000" rIns="0" bIns="0" rtlCol="0"/>
          <a:lstStyle>
            <a:lvl1pPr algn="ctr">
              <a:defRPr lang="en-GB" sz="728" kern="1200">
                <a:solidFill>
                  <a:schemeClr val="bg1"/>
                </a:solidFill>
              </a:defRPr>
            </a:lvl1pPr>
          </a:lstStyle>
          <a:p>
            <a:pPr lvl="0" algn="ctr" defTabSz="554492" rtl="0" eaLnBrk="1" latinLnBrk="0" hangingPunct="1"/>
            <a:r>
              <a:rPr lang="en-GB" dirty="0"/>
              <a:t>Click icon to</a:t>
            </a:r>
            <a:br>
              <a:rPr lang="en-GB" dirty="0"/>
            </a:br>
            <a:r>
              <a:rPr lang="en-GB" dirty="0"/>
              <a:t>insert image</a:t>
            </a:r>
          </a:p>
        </p:txBody>
      </p:sp>
      <p:sp>
        <p:nvSpPr>
          <p:cNvPr id="19" name="Text Placeholder 18">
            <a:extLst>
              <a:ext uri="{FF2B5EF4-FFF2-40B4-BE49-F238E27FC236}">
                <a16:creationId xmlns:a16="http://schemas.microsoft.com/office/drawing/2014/main" id="{B81B5B48-3BD7-4C3D-9B8C-76D535024CA5}"/>
              </a:ext>
            </a:extLst>
          </p:cNvPr>
          <p:cNvSpPr>
            <a:spLocks noGrp="1"/>
          </p:cNvSpPr>
          <p:nvPr>
            <p:ph type="body" sz="quarter" idx="13" hasCustomPrompt="1"/>
          </p:nvPr>
        </p:nvSpPr>
        <p:spPr>
          <a:xfrm>
            <a:off x="2561715" y="3779162"/>
            <a:ext cx="3316795" cy="344812"/>
          </a:xfrm>
          <a:prstGeom prst="rect">
            <a:avLst/>
          </a:prstGeom>
        </p:spPr>
        <p:txBody>
          <a:bodyPr anchor="ctr" anchorCtr="0"/>
          <a:lstStyle>
            <a:lvl1pPr algn="ctr">
              <a:defRPr lang="en-GB" sz="1200" b="1" kern="1200" dirty="0">
                <a:solidFill>
                  <a:srgbClr val="FF5DA9"/>
                </a:solidFill>
                <a:latin typeface="Spartan"/>
                <a:ea typeface="+mn-ea"/>
                <a:cs typeface="Spartan"/>
              </a:defRPr>
            </a:lvl1pPr>
          </a:lstStyle>
          <a:p>
            <a:pPr lvl="0"/>
            <a:r>
              <a:rPr lang="en-US" dirty="0"/>
              <a:t>Insert name</a:t>
            </a:r>
            <a:endParaRPr lang="en-GB" dirty="0"/>
          </a:p>
        </p:txBody>
      </p:sp>
      <p:sp>
        <p:nvSpPr>
          <p:cNvPr id="24" name="Text Placeholder 18">
            <a:extLst>
              <a:ext uri="{FF2B5EF4-FFF2-40B4-BE49-F238E27FC236}">
                <a16:creationId xmlns:a16="http://schemas.microsoft.com/office/drawing/2014/main" id="{F86DAFFC-513A-4C82-915C-5992B6024B76}"/>
              </a:ext>
            </a:extLst>
          </p:cNvPr>
          <p:cNvSpPr>
            <a:spLocks noGrp="1"/>
          </p:cNvSpPr>
          <p:nvPr>
            <p:ph type="body" sz="quarter" idx="14" hasCustomPrompt="1"/>
          </p:nvPr>
        </p:nvSpPr>
        <p:spPr>
          <a:xfrm>
            <a:off x="2561715" y="4125721"/>
            <a:ext cx="3316795" cy="633678"/>
          </a:xfrm>
          <a:prstGeom prst="rect">
            <a:avLst/>
          </a:prstGeom>
        </p:spPr>
        <p:txBody>
          <a:bodyPr anchor="t" anchorCtr="0">
            <a:normAutofit/>
          </a:bodyPr>
          <a:lstStyle>
            <a:lvl1pPr algn="ctr">
              <a:defRPr lang="en-GB" sz="1000" b="0" u="none" kern="1200" dirty="0">
                <a:solidFill>
                  <a:srgbClr val="FFFFFF"/>
                </a:solidFill>
                <a:latin typeface="+mn-lt"/>
                <a:ea typeface="+mn-ea"/>
                <a:cs typeface="Arial"/>
              </a:defRPr>
            </a:lvl1pPr>
          </a:lstStyle>
          <a:p>
            <a:pPr lvl="0"/>
            <a:r>
              <a:rPr lang="en-US" dirty="0"/>
              <a:t>Insert brief paragraph</a:t>
            </a:r>
            <a:endParaRPr lang="en-GB" dirty="0"/>
          </a:p>
        </p:txBody>
      </p:sp>
      <p:sp>
        <p:nvSpPr>
          <p:cNvPr id="29" name="Picture Placeholder 28">
            <a:extLst>
              <a:ext uri="{FF2B5EF4-FFF2-40B4-BE49-F238E27FC236}">
                <a16:creationId xmlns:a16="http://schemas.microsoft.com/office/drawing/2014/main" id="{B1EC259A-4DD3-4FA0-A9FC-77F46175B8A3}"/>
              </a:ext>
            </a:extLst>
          </p:cNvPr>
          <p:cNvSpPr>
            <a:spLocks noGrp="1"/>
          </p:cNvSpPr>
          <p:nvPr>
            <p:ph type="pic" sz="quarter" idx="15" hasCustomPrompt="1"/>
          </p:nvPr>
        </p:nvSpPr>
        <p:spPr>
          <a:xfrm>
            <a:off x="7326092" y="2681579"/>
            <a:ext cx="1083216" cy="1083140"/>
          </a:xfrm>
          <a:custGeom>
            <a:avLst/>
            <a:gdLst>
              <a:gd name="connsiteX0" fmla="*/ 893089 w 1786178"/>
              <a:gd name="connsiteY0" fmla="*/ 0 h 1786178"/>
              <a:gd name="connsiteX1" fmla="*/ 1786178 w 1786178"/>
              <a:gd name="connsiteY1" fmla="*/ 893089 h 1786178"/>
              <a:gd name="connsiteX2" fmla="*/ 893089 w 1786178"/>
              <a:gd name="connsiteY2" fmla="*/ 1786178 h 1786178"/>
              <a:gd name="connsiteX3" fmla="*/ 0 w 1786178"/>
              <a:gd name="connsiteY3" fmla="*/ 893089 h 1786178"/>
              <a:gd name="connsiteX4" fmla="*/ 893089 w 1786178"/>
              <a:gd name="connsiteY4" fmla="*/ 0 h 1786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178" h="1786178">
                <a:moveTo>
                  <a:pt x="893089" y="0"/>
                </a:moveTo>
                <a:cubicBezTo>
                  <a:pt x="1386328" y="0"/>
                  <a:pt x="1786178" y="399850"/>
                  <a:pt x="1786178" y="893089"/>
                </a:cubicBezTo>
                <a:cubicBezTo>
                  <a:pt x="1786178" y="1386328"/>
                  <a:pt x="1386328" y="1786178"/>
                  <a:pt x="893089" y="1786178"/>
                </a:cubicBezTo>
                <a:cubicBezTo>
                  <a:pt x="399850" y="1786178"/>
                  <a:pt x="0" y="1386328"/>
                  <a:pt x="0" y="893089"/>
                </a:cubicBezTo>
                <a:cubicBezTo>
                  <a:pt x="0" y="399850"/>
                  <a:pt x="399850" y="0"/>
                  <a:pt x="893089" y="0"/>
                </a:cubicBezTo>
                <a:close/>
              </a:path>
            </a:pathLst>
          </a:custGeom>
          <a:solidFill>
            <a:srgbClr val="C00000"/>
          </a:solidFill>
          <a:ln w="31412">
            <a:solidFill>
              <a:srgbClr val="2CB6B5"/>
            </a:solidFill>
          </a:ln>
        </p:spPr>
        <p:txBody>
          <a:bodyPr wrap="square" lIns="0" tIns="252000" rIns="0" bIns="0" rtlCol="0"/>
          <a:lstStyle>
            <a:lvl1pPr algn="ctr">
              <a:defRPr lang="en-GB" sz="728" kern="1200">
                <a:solidFill>
                  <a:schemeClr val="bg1"/>
                </a:solidFill>
              </a:defRPr>
            </a:lvl1pPr>
          </a:lstStyle>
          <a:p>
            <a:pPr lvl="0" algn="ctr" defTabSz="554492" rtl="0" eaLnBrk="1" latinLnBrk="0" hangingPunct="1"/>
            <a:r>
              <a:rPr lang="en-GB" dirty="0"/>
              <a:t>Click icon to</a:t>
            </a:r>
            <a:br>
              <a:rPr lang="en-GB" dirty="0"/>
            </a:br>
            <a:r>
              <a:rPr lang="en-GB" dirty="0"/>
              <a:t>insert image</a:t>
            </a:r>
          </a:p>
        </p:txBody>
      </p:sp>
      <p:sp>
        <p:nvSpPr>
          <p:cNvPr id="30" name="Text Placeholder 18">
            <a:extLst>
              <a:ext uri="{FF2B5EF4-FFF2-40B4-BE49-F238E27FC236}">
                <a16:creationId xmlns:a16="http://schemas.microsoft.com/office/drawing/2014/main" id="{D2BBC7F0-E4DA-489F-9F15-FD10A5A4201A}"/>
              </a:ext>
            </a:extLst>
          </p:cNvPr>
          <p:cNvSpPr>
            <a:spLocks noGrp="1"/>
          </p:cNvSpPr>
          <p:nvPr>
            <p:ph type="body" sz="quarter" idx="16" hasCustomPrompt="1"/>
          </p:nvPr>
        </p:nvSpPr>
        <p:spPr>
          <a:xfrm>
            <a:off x="6209303" y="3779162"/>
            <a:ext cx="3316795" cy="344812"/>
          </a:xfrm>
          <a:prstGeom prst="rect">
            <a:avLst/>
          </a:prstGeom>
        </p:spPr>
        <p:txBody>
          <a:bodyPr anchor="ctr" anchorCtr="0"/>
          <a:lstStyle>
            <a:lvl1pPr algn="ctr">
              <a:defRPr lang="en-GB" sz="1200" b="1" kern="1200" dirty="0">
                <a:solidFill>
                  <a:srgbClr val="FF5DA9"/>
                </a:solidFill>
                <a:latin typeface="Spartan"/>
                <a:ea typeface="+mn-ea"/>
                <a:cs typeface="Spartan"/>
              </a:defRPr>
            </a:lvl1pPr>
          </a:lstStyle>
          <a:p>
            <a:pPr lvl="0"/>
            <a:r>
              <a:rPr lang="en-US"/>
              <a:t>Insert name</a:t>
            </a:r>
            <a:endParaRPr lang="en-GB"/>
          </a:p>
        </p:txBody>
      </p:sp>
      <p:sp>
        <p:nvSpPr>
          <p:cNvPr id="31" name="Text Placeholder 18">
            <a:extLst>
              <a:ext uri="{FF2B5EF4-FFF2-40B4-BE49-F238E27FC236}">
                <a16:creationId xmlns:a16="http://schemas.microsoft.com/office/drawing/2014/main" id="{8FF91D97-98CD-43E5-A30D-70A751E97CCB}"/>
              </a:ext>
            </a:extLst>
          </p:cNvPr>
          <p:cNvSpPr>
            <a:spLocks noGrp="1"/>
          </p:cNvSpPr>
          <p:nvPr>
            <p:ph type="body" sz="quarter" idx="17" hasCustomPrompt="1"/>
          </p:nvPr>
        </p:nvSpPr>
        <p:spPr>
          <a:xfrm>
            <a:off x="6209303" y="4125721"/>
            <a:ext cx="3316795" cy="633678"/>
          </a:xfrm>
          <a:prstGeom prst="rect">
            <a:avLst/>
          </a:prstGeom>
        </p:spPr>
        <p:txBody>
          <a:bodyPr anchor="t" anchorCtr="0">
            <a:normAutofit/>
          </a:bodyPr>
          <a:lstStyle>
            <a:lvl1pPr algn="ctr">
              <a:defRPr lang="en-GB" sz="1000" b="0" u="none" kern="1200" dirty="0">
                <a:solidFill>
                  <a:srgbClr val="FFFFFF"/>
                </a:solidFill>
                <a:latin typeface="+mn-lt"/>
                <a:ea typeface="+mn-ea"/>
                <a:cs typeface="Arial"/>
              </a:defRPr>
            </a:lvl1pPr>
          </a:lstStyle>
          <a:p>
            <a:pPr lvl="0"/>
            <a:r>
              <a:rPr lang="en-US"/>
              <a:t>Insert brief paragraph</a:t>
            </a:r>
            <a:endParaRPr lang="en-GB"/>
          </a:p>
        </p:txBody>
      </p:sp>
    </p:spTree>
    <p:extLst>
      <p:ext uri="{BB962C8B-B14F-4D97-AF65-F5344CB8AC3E}">
        <p14:creationId xmlns:p14="http://schemas.microsoft.com/office/powerpoint/2010/main" val="168858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1_Titlebar">
    <p:spTree>
      <p:nvGrpSpPr>
        <p:cNvPr id="1" name=""/>
        <p:cNvGrpSpPr/>
        <p:nvPr/>
      </p:nvGrpSpPr>
      <p:grpSpPr>
        <a:xfrm>
          <a:off x="0" y="0"/>
          <a:ext cx="0" cy="0"/>
          <a:chOff x="0" y="0"/>
          <a:chExt cx="0" cy="0"/>
        </a:xfrm>
      </p:grpSpPr>
      <p:sp>
        <p:nvSpPr>
          <p:cNvPr id="6" name="object 10">
            <a:extLst>
              <a:ext uri="{FF2B5EF4-FFF2-40B4-BE49-F238E27FC236}">
                <a16:creationId xmlns:a16="http://schemas.microsoft.com/office/drawing/2014/main" id="{21B05101-4C03-48D1-986C-9F58F322472B}"/>
              </a:ext>
            </a:extLst>
          </p:cNvPr>
          <p:cNvSpPr/>
          <p:nvPr userDrawn="1"/>
        </p:nvSpPr>
        <p:spPr>
          <a:xfrm>
            <a:off x="0" y="489468"/>
            <a:ext cx="6087143" cy="982300"/>
          </a:xfrm>
          <a:custGeom>
            <a:avLst/>
            <a:gdLst/>
            <a:ahLst/>
            <a:cxnLst/>
            <a:rect l="l" t="t" r="r" b="b"/>
            <a:pathLst>
              <a:path w="10037445" h="1619885">
                <a:moveTo>
                  <a:pt x="10036971" y="0"/>
                </a:moveTo>
                <a:lnTo>
                  <a:pt x="0" y="0"/>
                </a:lnTo>
                <a:lnTo>
                  <a:pt x="0" y="1619709"/>
                </a:lnTo>
                <a:lnTo>
                  <a:pt x="10036971" y="1619709"/>
                </a:lnTo>
                <a:lnTo>
                  <a:pt x="10036971" y="0"/>
                </a:lnTo>
                <a:close/>
              </a:path>
            </a:pathLst>
          </a:custGeom>
          <a:solidFill>
            <a:srgbClr val="FF5DA9"/>
          </a:solidFill>
        </p:spPr>
        <p:txBody>
          <a:bodyPr wrap="square" lIns="0" tIns="0" rIns="0" bIns="0" rtlCol="0" anchor="ctr" anchorCtr="0"/>
          <a:lstStyle/>
          <a:p>
            <a:endParaRPr sz="1092" dirty="0"/>
          </a:p>
        </p:txBody>
      </p:sp>
      <p:sp>
        <p:nvSpPr>
          <p:cNvPr id="3" name="Footer Placeholder 2">
            <a:extLst>
              <a:ext uri="{FF2B5EF4-FFF2-40B4-BE49-F238E27FC236}">
                <a16:creationId xmlns:a16="http://schemas.microsoft.com/office/drawing/2014/main" id="{988C33E0-0F05-4E42-9BB3-891041A2058C}"/>
              </a:ext>
            </a:extLst>
          </p:cNvPr>
          <p:cNvSpPr>
            <a:spLocks noGrp="1"/>
          </p:cNvSpPr>
          <p:nvPr>
            <p:ph type="ftr" sz="quarter" idx="10"/>
          </p:nvPr>
        </p:nvSpPr>
        <p:spPr/>
        <p:txBody>
          <a:bodyPr/>
          <a:lstStyle/>
          <a:p>
            <a:endParaRPr lang="en-GB" dirty="0"/>
          </a:p>
        </p:txBody>
      </p:sp>
      <p:sp>
        <p:nvSpPr>
          <p:cNvPr id="288" name="Holder 4">
            <a:extLst>
              <a:ext uri="{FF2B5EF4-FFF2-40B4-BE49-F238E27FC236}">
                <a16:creationId xmlns:a16="http://schemas.microsoft.com/office/drawing/2014/main" id="{8F59F8C8-3D01-4A3F-843D-0C1BA340D840}"/>
              </a:ext>
            </a:extLst>
          </p:cNvPr>
          <p:cNvSpPr>
            <a:spLocks noGrp="1"/>
          </p:cNvSpPr>
          <p:nvPr>
            <p:ph type="sldNum" sz="quarter" idx="7"/>
          </p:nvPr>
        </p:nvSpPr>
        <p:spPr>
          <a:xfrm>
            <a:off x="443653" y="6377941"/>
            <a:ext cx="1338116" cy="276999"/>
          </a:xfrm>
        </p:spPr>
        <p:txBody>
          <a:bodyPr lIns="0" tIns="0" rIns="0" bIns="0"/>
          <a:lstStyle>
            <a:lvl1pPr algn="l">
              <a:defRPr>
                <a:solidFill>
                  <a:schemeClr val="tx1">
                    <a:tint val="75000"/>
                  </a:schemeClr>
                </a:solidFill>
                <a:latin typeface="+mn-lt"/>
              </a:defRPr>
            </a:lvl1pPr>
          </a:lstStyle>
          <a:p>
            <a:pPr algn="l"/>
            <a:fld id="{B6F15528-21DE-4FAA-801E-634DDDAF4B2B}" type="slidenum">
              <a:rPr lang="en-GB" smtClean="0"/>
              <a:pPr algn="l"/>
              <a:t>‹#›</a:t>
            </a:fld>
            <a:endParaRPr lang="en-GB" dirty="0"/>
          </a:p>
        </p:txBody>
      </p:sp>
      <p:sp>
        <p:nvSpPr>
          <p:cNvPr id="7" name="Text Placeholder 4">
            <a:extLst>
              <a:ext uri="{FF2B5EF4-FFF2-40B4-BE49-F238E27FC236}">
                <a16:creationId xmlns:a16="http://schemas.microsoft.com/office/drawing/2014/main" id="{C32549EB-606E-464F-846B-5163B8F73C6F}"/>
              </a:ext>
            </a:extLst>
          </p:cNvPr>
          <p:cNvSpPr>
            <a:spLocks noGrp="1"/>
          </p:cNvSpPr>
          <p:nvPr>
            <p:ph type="body" sz="quarter" idx="11" hasCustomPrompt="1"/>
          </p:nvPr>
        </p:nvSpPr>
        <p:spPr>
          <a:xfrm>
            <a:off x="1045800" y="719328"/>
            <a:ext cx="4820213" cy="522581"/>
          </a:xfrm>
          <a:prstGeom prst="rect">
            <a:avLst/>
          </a:prstGeom>
        </p:spPr>
        <p:txBody>
          <a:bodyPr anchor="ctr" anchorCtr="0">
            <a:noAutofit/>
          </a:bodyPr>
          <a:lstStyle>
            <a:lvl1pPr marL="0" algn="l" defTabSz="554492" rtl="0" eaLnBrk="1" latinLnBrk="0" hangingPunct="1">
              <a:defRPr lang="en-US" sz="3200" b="0" i="0" kern="0" dirty="0" smtClean="0">
                <a:solidFill>
                  <a:schemeClr val="bg1"/>
                </a:solidFill>
                <a:latin typeface="Tiempos Headline Medium" panose="02000603000000000000" pitchFamily="2" charset="0"/>
                <a:ea typeface="+mj-ea"/>
                <a:cs typeface="Arial"/>
              </a:defRPr>
            </a:lvl1pPr>
          </a:lstStyle>
          <a:p>
            <a:pPr lvl="0"/>
            <a:r>
              <a:rPr lang="en-US" dirty="0"/>
              <a:t>Insert title</a:t>
            </a:r>
          </a:p>
        </p:txBody>
      </p:sp>
      <p:sp>
        <p:nvSpPr>
          <p:cNvPr id="21" name="Picture Placeholder 20">
            <a:extLst>
              <a:ext uri="{FF2B5EF4-FFF2-40B4-BE49-F238E27FC236}">
                <a16:creationId xmlns:a16="http://schemas.microsoft.com/office/drawing/2014/main" id="{BC659331-C468-4866-8B24-610727EF528F}"/>
              </a:ext>
            </a:extLst>
          </p:cNvPr>
          <p:cNvSpPr>
            <a:spLocks noGrp="1"/>
          </p:cNvSpPr>
          <p:nvPr>
            <p:ph type="pic" sz="quarter" idx="12" hasCustomPrompt="1"/>
          </p:nvPr>
        </p:nvSpPr>
        <p:spPr>
          <a:xfrm>
            <a:off x="1922487" y="2681012"/>
            <a:ext cx="1083216" cy="1083140"/>
          </a:xfrm>
          <a:custGeom>
            <a:avLst/>
            <a:gdLst>
              <a:gd name="connsiteX0" fmla="*/ 893089 w 1786178"/>
              <a:gd name="connsiteY0" fmla="*/ 0 h 1786178"/>
              <a:gd name="connsiteX1" fmla="*/ 1786178 w 1786178"/>
              <a:gd name="connsiteY1" fmla="*/ 893089 h 1786178"/>
              <a:gd name="connsiteX2" fmla="*/ 893089 w 1786178"/>
              <a:gd name="connsiteY2" fmla="*/ 1786178 h 1786178"/>
              <a:gd name="connsiteX3" fmla="*/ 0 w 1786178"/>
              <a:gd name="connsiteY3" fmla="*/ 893089 h 1786178"/>
              <a:gd name="connsiteX4" fmla="*/ 893089 w 1786178"/>
              <a:gd name="connsiteY4" fmla="*/ 0 h 1786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178" h="1786178">
                <a:moveTo>
                  <a:pt x="893089" y="0"/>
                </a:moveTo>
                <a:cubicBezTo>
                  <a:pt x="1386328" y="0"/>
                  <a:pt x="1786178" y="399850"/>
                  <a:pt x="1786178" y="893089"/>
                </a:cubicBezTo>
                <a:cubicBezTo>
                  <a:pt x="1786178" y="1386328"/>
                  <a:pt x="1386328" y="1786178"/>
                  <a:pt x="893089" y="1786178"/>
                </a:cubicBezTo>
                <a:cubicBezTo>
                  <a:pt x="399850" y="1786178"/>
                  <a:pt x="0" y="1386328"/>
                  <a:pt x="0" y="893089"/>
                </a:cubicBezTo>
                <a:cubicBezTo>
                  <a:pt x="0" y="399850"/>
                  <a:pt x="399850" y="0"/>
                  <a:pt x="893089" y="0"/>
                </a:cubicBezTo>
                <a:close/>
              </a:path>
            </a:pathLst>
          </a:custGeom>
          <a:solidFill>
            <a:srgbClr val="C00000"/>
          </a:solidFill>
          <a:ln w="31412">
            <a:solidFill>
              <a:srgbClr val="2CB6B5"/>
            </a:solidFill>
          </a:ln>
        </p:spPr>
        <p:txBody>
          <a:bodyPr wrap="square" lIns="0" tIns="252000" rIns="0" bIns="0" rtlCol="0"/>
          <a:lstStyle>
            <a:lvl1pPr algn="ctr">
              <a:defRPr lang="en-GB" sz="728" kern="1200">
                <a:solidFill>
                  <a:schemeClr val="bg1"/>
                </a:solidFill>
              </a:defRPr>
            </a:lvl1pPr>
          </a:lstStyle>
          <a:p>
            <a:pPr lvl="0" algn="ctr" defTabSz="554492" rtl="0" eaLnBrk="1" latinLnBrk="0" hangingPunct="1"/>
            <a:r>
              <a:rPr lang="en-GB" dirty="0"/>
              <a:t>Click icon to</a:t>
            </a:r>
            <a:br>
              <a:rPr lang="en-GB" dirty="0"/>
            </a:br>
            <a:r>
              <a:rPr lang="en-GB" dirty="0"/>
              <a:t>insert image</a:t>
            </a:r>
          </a:p>
        </p:txBody>
      </p:sp>
      <p:sp>
        <p:nvSpPr>
          <p:cNvPr id="19" name="Text Placeholder 18">
            <a:extLst>
              <a:ext uri="{FF2B5EF4-FFF2-40B4-BE49-F238E27FC236}">
                <a16:creationId xmlns:a16="http://schemas.microsoft.com/office/drawing/2014/main" id="{B81B5B48-3BD7-4C3D-9B8C-76D535024CA5}"/>
              </a:ext>
            </a:extLst>
          </p:cNvPr>
          <p:cNvSpPr>
            <a:spLocks noGrp="1"/>
          </p:cNvSpPr>
          <p:nvPr>
            <p:ph type="body" sz="quarter" idx="13" hasCustomPrompt="1"/>
          </p:nvPr>
        </p:nvSpPr>
        <p:spPr>
          <a:xfrm>
            <a:off x="805698" y="3778595"/>
            <a:ext cx="3316795" cy="344812"/>
          </a:xfrm>
          <a:prstGeom prst="rect">
            <a:avLst/>
          </a:prstGeom>
        </p:spPr>
        <p:txBody>
          <a:bodyPr anchor="ctr" anchorCtr="0"/>
          <a:lstStyle>
            <a:lvl1pPr algn="ctr">
              <a:defRPr lang="en-GB" sz="1200" b="1" kern="1200" dirty="0">
                <a:solidFill>
                  <a:srgbClr val="FF5DA9"/>
                </a:solidFill>
                <a:latin typeface="Spartan"/>
                <a:ea typeface="+mn-ea"/>
                <a:cs typeface="Spartan"/>
              </a:defRPr>
            </a:lvl1pPr>
          </a:lstStyle>
          <a:p>
            <a:pPr lvl="0"/>
            <a:r>
              <a:rPr lang="en-US" dirty="0"/>
              <a:t>Insert name</a:t>
            </a:r>
            <a:endParaRPr lang="en-GB" dirty="0"/>
          </a:p>
        </p:txBody>
      </p:sp>
      <p:sp>
        <p:nvSpPr>
          <p:cNvPr id="24" name="Text Placeholder 18">
            <a:extLst>
              <a:ext uri="{FF2B5EF4-FFF2-40B4-BE49-F238E27FC236}">
                <a16:creationId xmlns:a16="http://schemas.microsoft.com/office/drawing/2014/main" id="{F86DAFFC-513A-4C82-915C-5992B6024B76}"/>
              </a:ext>
            </a:extLst>
          </p:cNvPr>
          <p:cNvSpPr>
            <a:spLocks noGrp="1"/>
          </p:cNvSpPr>
          <p:nvPr>
            <p:ph type="body" sz="quarter" idx="14" hasCustomPrompt="1"/>
          </p:nvPr>
        </p:nvSpPr>
        <p:spPr>
          <a:xfrm>
            <a:off x="805698" y="4125154"/>
            <a:ext cx="3316795" cy="633678"/>
          </a:xfrm>
          <a:prstGeom prst="rect">
            <a:avLst/>
          </a:prstGeom>
        </p:spPr>
        <p:txBody>
          <a:bodyPr anchor="t" anchorCtr="0">
            <a:normAutofit/>
          </a:bodyPr>
          <a:lstStyle>
            <a:lvl1pPr algn="ctr">
              <a:defRPr lang="en-GB" sz="1000" b="0" u="none" kern="1200" dirty="0">
                <a:solidFill>
                  <a:srgbClr val="FFFFFF"/>
                </a:solidFill>
                <a:latin typeface="+mn-lt"/>
                <a:ea typeface="+mn-ea"/>
                <a:cs typeface="Arial"/>
              </a:defRPr>
            </a:lvl1pPr>
          </a:lstStyle>
          <a:p>
            <a:pPr lvl="0"/>
            <a:r>
              <a:rPr lang="en-US" dirty="0"/>
              <a:t>Insert brief paragraph</a:t>
            </a:r>
            <a:endParaRPr lang="en-GB" dirty="0"/>
          </a:p>
        </p:txBody>
      </p:sp>
      <p:sp>
        <p:nvSpPr>
          <p:cNvPr id="29" name="Picture Placeholder 28">
            <a:extLst>
              <a:ext uri="{FF2B5EF4-FFF2-40B4-BE49-F238E27FC236}">
                <a16:creationId xmlns:a16="http://schemas.microsoft.com/office/drawing/2014/main" id="{B1EC259A-4DD3-4FA0-A9FC-77F46175B8A3}"/>
              </a:ext>
            </a:extLst>
          </p:cNvPr>
          <p:cNvSpPr>
            <a:spLocks noGrp="1"/>
          </p:cNvSpPr>
          <p:nvPr>
            <p:ph type="pic" sz="quarter" idx="15" hasCustomPrompt="1"/>
          </p:nvPr>
        </p:nvSpPr>
        <p:spPr>
          <a:xfrm>
            <a:off x="5570075" y="2681012"/>
            <a:ext cx="1083216" cy="1083140"/>
          </a:xfrm>
          <a:custGeom>
            <a:avLst/>
            <a:gdLst>
              <a:gd name="connsiteX0" fmla="*/ 893089 w 1786178"/>
              <a:gd name="connsiteY0" fmla="*/ 0 h 1786178"/>
              <a:gd name="connsiteX1" fmla="*/ 1786178 w 1786178"/>
              <a:gd name="connsiteY1" fmla="*/ 893089 h 1786178"/>
              <a:gd name="connsiteX2" fmla="*/ 893089 w 1786178"/>
              <a:gd name="connsiteY2" fmla="*/ 1786178 h 1786178"/>
              <a:gd name="connsiteX3" fmla="*/ 0 w 1786178"/>
              <a:gd name="connsiteY3" fmla="*/ 893089 h 1786178"/>
              <a:gd name="connsiteX4" fmla="*/ 893089 w 1786178"/>
              <a:gd name="connsiteY4" fmla="*/ 0 h 1786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178" h="1786178">
                <a:moveTo>
                  <a:pt x="893089" y="0"/>
                </a:moveTo>
                <a:cubicBezTo>
                  <a:pt x="1386328" y="0"/>
                  <a:pt x="1786178" y="399850"/>
                  <a:pt x="1786178" y="893089"/>
                </a:cubicBezTo>
                <a:cubicBezTo>
                  <a:pt x="1786178" y="1386328"/>
                  <a:pt x="1386328" y="1786178"/>
                  <a:pt x="893089" y="1786178"/>
                </a:cubicBezTo>
                <a:cubicBezTo>
                  <a:pt x="399850" y="1786178"/>
                  <a:pt x="0" y="1386328"/>
                  <a:pt x="0" y="893089"/>
                </a:cubicBezTo>
                <a:cubicBezTo>
                  <a:pt x="0" y="399850"/>
                  <a:pt x="399850" y="0"/>
                  <a:pt x="893089" y="0"/>
                </a:cubicBezTo>
                <a:close/>
              </a:path>
            </a:pathLst>
          </a:custGeom>
          <a:solidFill>
            <a:srgbClr val="C00000"/>
          </a:solidFill>
          <a:ln w="31412">
            <a:solidFill>
              <a:srgbClr val="2CB6B5"/>
            </a:solidFill>
          </a:ln>
        </p:spPr>
        <p:txBody>
          <a:bodyPr wrap="square" lIns="0" tIns="252000" rIns="0" bIns="0" rtlCol="0"/>
          <a:lstStyle>
            <a:lvl1pPr algn="ctr">
              <a:defRPr lang="en-GB" sz="728" kern="1200">
                <a:solidFill>
                  <a:schemeClr val="bg1"/>
                </a:solidFill>
              </a:defRPr>
            </a:lvl1pPr>
          </a:lstStyle>
          <a:p>
            <a:pPr lvl="0" algn="ctr" defTabSz="554492" rtl="0" eaLnBrk="1" latinLnBrk="0" hangingPunct="1"/>
            <a:r>
              <a:rPr lang="en-GB" dirty="0"/>
              <a:t>Click icon to</a:t>
            </a:r>
            <a:br>
              <a:rPr lang="en-GB" dirty="0"/>
            </a:br>
            <a:r>
              <a:rPr lang="en-GB" dirty="0"/>
              <a:t>insert image</a:t>
            </a:r>
          </a:p>
        </p:txBody>
      </p:sp>
      <p:sp>
        <p:nvSpPr>
          <p:cNvPr id="30" name="Text Placeholder 18">
            <a:extLst>
              <a:ext uri="{FF2B5EF4-FFF2-40B4-BE49-F238E27FC236}">
                <a16:creationId xmlns:a16="http://schemas.microsoft.com/office/drawing/2014/main" id="{D2BBC7F0-E4DA-489F-9F15-FD10A5A4201A}"/>
              </a:ext>
            </a:extLst>
          </p:cNvPr>
          <p:cNvSpPr>
            <a:spLocks noGrp="1"/>
          </p:cNvSpPr>
          <p:nvPr>
            <p:ph type="body" sz="quarter" idx="16" hasCustomPrompt="1"/>
          </p:nvPr>
        </p:nvSpPr>
        <p:spPr>
          <a:xfrm>
            <a:off x="4453285" y="3778595"/>
            <a:ext cx="3316795" cy="344812"/>
          </a:xfrm>
          <a:prstGeom prst="rect">
            <a:avLst/>
          </a:prstGeom>
        </p:spPr>
        <p:txBody>
          <a:bodyPr anchor="ctr" anchorCtr="0"/>
          <a:lstStyle>
            <a:lvl1pPr algn="ctr">
              <a:defRPr lang="en-GB" sz="1200" b="1" kern="1200" dirty="0">
                <a:solidFill>
                  <a:srgbClr val="FF5DA9"/>
                </a:solidFill>
                <a:latin typeface="Spartan"/>
                <a:ea typeface="+mn-ea"/>
                <a:cs typeface="Spartan"/>
              </a:defRPr>
            </a:lvl1pPr>
          </a:lstStyle>
          <a:p>
            <a:pPr lvl="0"/>
            <a:r>
              <a:rPr lang="en-US"/>
              <a:t>Insert name</a:t>
            </a:r>
            <a:endParaRPr lang="en-GB"/>
          </a:p>
        </p:txBody>
      </p:sp>
      <p:sp>
        <p:nvSpPr>
          <p:cNvPr id="31" name="Text Placeholder 18">
            <a:extLst>
              <a:ext uri="{FF2B5EF4-FFF2-40B4-BE49-F238E27FC236}">
                <a16:creationId xmlns:a16="http://schemas.microsoft.com/office/drawing/2014/main" id="{8FF91D97-98CD-43E5-A30D-70A751E97CCB}"/>
              </a:ext>
            </a:extLst>
          </p:cNvPr>
          <p:cNvSpPr>
            <a:spLocks noGrp="1"/>
          </p:cNvSpPr>
          <p:nvPr>
            <p:ph type="body" sz="quarter" idx="17" hasCustomPrompt="1"/>
          </p:nvPr>
        </p:nvSpPr>
        <p:spPr>
          <a:xfrm>
            <a:off x="4453285" y="4125154"/>
            <a:ext cx="3316795" cy="633678"/>
          </a:xfrm>
          <a:prstGeom prst="rect">
            <a:avLst/>
          </a:prstGeom>
        </p:spPr>
        <p:txBody>
          <a:bodyPr anchor="t" anchorCtr="0">
            <a:normAutofit/>
          </a:bodyPr>
          <a:lstStyle>
            <a:lvl1pPr algn="ctr">
              <a:defRPr lang="en-GB" sz="1000" b="0" u="none" kern="1200" dirty="0">
                <a:solidFill>
                  <a:srgbClr val="FFFFFF"/>
                </a:solidFill>
                <a:latin typeface="+mn-lt"/>
                <a:ea typeface="+mn-ea"/>
                <a:cs typeface="Arial"/>
              </a:defRPr>
            </a:lvl1pPr>
          </a:lstStyle>
          <a:p>
            <a:pPr lvl="0"/>
            <a:r>
              <a:rPr lang="en-US"/>
              <a:t>Insert brief paragraph</a:t>
            </a:r>
            <a:endParaRPr lang="en-GB"/>
          </a:p>
        </p:txBody>
      </p:sp>
      <p:sp>
        <p:nvSpPr>
          <p:cNvPr id="34" name="Picture Placeholder 33">
            <a:extLst>
              <a:ext uri="{FF2B5EF4-FFF2-40B4-BE49-F238E27FC236}">
                <a16:creationId xmlns:a16="http://schemas.microsoft.com/office/drawing/2014/main" id="{3E5592C6-C30B-4656-A3BE-382C3502CFB2}"/>
              </a:ext>
            </a:extLst>
          </p:cNvPr>
          <p:cNvSpPr>
            <a:spLocks noGrp="1"/>
          </p:cNvSpPr>
          <p:nvPr>
            <p:ph type="pic" sz="quarter" idx="18" hasCustomPrompt="1"/>
          </p:nvPr>
        </p:nvSpPr>
        <p:spPr>
          <a:xfrm>
            <a:off x="9217662" y="2681012"/>
            <a:ext cx="1083216" cy="1083140"/>
          </a:xfrm>
          <a:custGeom>
            <a:avLst/>
            <a:gdLst>
              <a:gd name="connsiteX0" fmla="*/ 893089 w 1786178"/>
              <a:gd name="connsiteY0" fmla="*/ 0 h 1786178"/>
              <a:gd name="connsiteX1" fmla="*/ 1786178 w 1786178"/>
              <a:gd name="connsiteY1" fmla="*/ 893089 h 1786178"/>
              <a:gd name="connsiteX2" fmla="*/ 893089 w 1786178"/>
              <a:gd name="connsiteY2" fmla="*/ 1786178 h 1786178"/>
              <a:gd name="connsiteX3" fmla="*/ 0 w 1786178"/>
              <a:gd name="connsiteY3" fmla="*/ 893089 h 1786178"/>
              <a:gd name="connsiteX4" fmla="*/ 893089 w 1786178"/>
              <a:gd name="connsiteY4" fmla="*/ 0 h 1786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178" h="1786178">
                <a:moveTo>
                  <a:pt x="893089" y="0"/>
                </a:moveTo>
                <a:cubicBezTo>
                  <a:pt x="1386328" y="0"/>
                  <a:pt x="1786178" y="399850"/>
                  <a:pt x="1786178" y="893089"/>
                </a:cubicBezTo>
                <a:cubicBezTo>
                  <a:pt x="1786178" y="1386328"/>
                  <a:pt x="1386328" y="1786178"/>
                  <a:pt x="893089" y="1786178"/>
                </a:cubicBezTo>
                <a:cubicBezTo>
                  <a:pt x="399850" y="1786178"/>
                  <a:pt x="0" y="1386328"/>
                  <a:pt x="0" y="893089"/>
                </a:cubicBezTo>
                <a:cubicBezTo>
                  <a:pt x="0" y="399850"/>
                  <a:pt x="399850" y="0"/>
                  <a:pt x="893089" y="0"/>
                </a:cubicBezTo>
                <a:close/>
              </a:path>
            </a:pathLst>
          </a:custGeom>
          <a:solidFill>
            <a:srgbClr val="C00000"/>
          </a:solidFill>
          <a:ln w="31412">
            <a:solidFill>
              <a:srgbClr val="2CB6B5"/>
            </a:solidFill>
          </a:ln>
        </p:spPr>
        <p:txBody>
          <a:bodyPr wrap="square" lIns="0" tIns="252000" rIns="0" bIns="0" rtlCol="0"/>
          <a:lstStyle>
            <a:lvl1pPr algn="ctr">
              <a:defRPr lang="en-GB" sz="728" kern="1200">
                <a:solidFill>
                  <a:schemeClr val="bg1"/>
                </a:solidFill>
              </a:defRPr>
            </a:lvl1pPr>
          </a:lstStyle>
          <a:p>
            <a:pPr lvl="0" algn="ctr" defTabSz="554492" rtl="0" eaLnBrk="1" latinLnBrk="0" hangingPunct="1"/>
            <a:r>
              <a:rPr lang="en-GB" dirty="0"/>
              <a:t>Click icon to</a:t>
            </a:r>
            <a:br>
              <a:rPr lang="en-GB" dirty="0"/>
            </a:br>
            <a:r>
              <a:rPr lang="en-GB" dirty="0"/>
              <a:t>insert image</a:t>
            </a:r>
          </a:p>
        </p:txBody>
      </p:sp>
      <p:sp>
        <p:nvSpPr>
          <p:cNvPr id="35" name="Text Placeholder 18">
            <a:extLst>
              <a:ext uri="{FF2B5EF4-FFF2-40B4-BE49-F238E27FC236}">
                <a16:creationId xmlns:a16="http://schemas.microsoft.com/office/drawing/2014/main" id="{6DFAA3CF-9E02-4ACF-9472-DBDA90D5BED3}"/>
              </a:ext>
            </a:extLst>
          </p:cNvPr>
          <p:cNvSpPr>
            <a:spLocks noGrp="1"/>
          </p:cNvSpPr>
          <p:nvPr>
            <p:ph type="body" sz="quarter" idx="19" hasCustomPrompt="1"/>
          </p:nvPr>
        </p:nvSpPr>
        <p:spPr>
          <a:xfrm>
            <a:off x="8100873" y="3778595"/>
            <a:ext cx="3316795" cy="344812"/>
          </a:xfrm>
          <a:prstGeom prst="rect">
            <a:avLst/>
          </a:prstGeom>
        </p:spPr>
        <p:txBody>
          <a:bodyPr anchor="ctr" anchorCtr="0"/>
          <a:lstStyle>
            <a:lvl1pPr algn="ctr">
              <a:defRPr lang="en-GB" sz="1200" b="1" kern="1200" dirty="0">
                <a:solidFill>
                  <a:srgbClr val="FF5DA9"/>
                </a:solidFill>
                <a:latin typeface="Spartan"/>
                <a:ea typeface="+mn-ea"/>
                <a:cs typeface="Spartan"/>
              </a:defRPr>
            </a:lvl1pPr>
          </a:lstStyle>
          <a:p>
            <a:pPr lvl="0"/>
            <a:r>
              <a:rPr lang="en-US"/>
              <a:t>Insert name</a:t>
            </a:r>
            <a:endParaRPr lang="en-GB"/>
          </a:p>
        </p:txBody>
      </p:sp>
      <p:sp>
        <p:nvSpPr>
          <p:cNvPr id="36" name="Text Placeholder 18">
            <a:extLst>
              <a:ext uri="{FF2B5EF4-FFF2-40B4-BE49-F238E27FC236}">
                <a16:creationId xmlns:a16="http://schemas.microsoft.com/office/drawing/2014/main" id="{51A5FD03-A843-4C15-9E56-F464F7060130}"/>
              </a:ext>
            </a:extLst>
          </p:cNvPr>
          <p:cNvSpPr>
            <a:spLocks noGrp="1"/>
          </p:cNvSpPr>
          <p:nvPr>
            <p:ph type="body" sz="quarter" idx="20" hasCustomPrompt="1"/>
          </p:nvPr>
        </p:nvSpPr>
        <p:spPr>
          <a:xfrm>
            <a:off x="8100873" y="4125154"/>
            <a:ext cx="3316795" cy="633678"/>
          </a:xfrm>
          <a:prstGeom prst="rect">
            <a:avLst/>
          </a:prstGeom>
        </p:spPr>
        <p:txBody>
          <a:bodyPr anchor="t" anchorCtr="0">
            <a:normAutofit/>
          </a:bodyPr>
          <a:lstStyle>
            <a:lvl1pPr algn="ctr">
              <a:defRPr lang="en-GB" sz="1000" b="0" u="none" kern="1200" dirty="0">
                <a:solidFill>
                  <a:srgbClr val="FFFFFF"/>
                </a:solidFill>
                <a:latin typeface="+mn-lt"/>
                <a:ea typeface="+mn-ea"/>
                <a:cs typeface="Arial"/>
              </a:defRPr>
            </a:lvl1pPr>
          </a:lstStyle>
          <a:p>
            <a:pPr lvl="0"/>
            <a:r>
              <a:rPr lang="en-US"/>
              <a:t>Insert brief paragraph</a:t>
            </a:r>
            <a:endParaRPr lang="en-GB"/>
          </a:p>
        </p:txBody>
      </p:sp>
    </p:spTree>
    <p:extLst>
      <p:ext uri="{BB962C8B-B14F-4D97-AF65-F5344CB8AC3E}">
        <p14:creationId xmlns:p14="http://schemas.microsoft.com/office/powerpoint/2010/main" val="1006386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_Titlebar">
    <p:spTree>
      <p:nvGrpSpPr>
        <p:cNvPr id="1" name=""/>
        <p:cNvGrpSpPr/>
        <p:nvPr/>
      </p:nvGrpSpPr>
      <p:grpSpPr>
        <a:xfrm>
          <a:off x="0" y="0"/>
          <a:ext cx="0" cy="0"/>
          <a:chOff x="0" y="0"/>
          <a:chExt cx="0" cy="0"/>
        </a:xfrm>
      </p:grpSpPr>
      <p:sp>
        <p:nvSpPr>
          <p:cNvPr id="6" name="object 10">
            <a:extLst>
              <a:ext uri="{FF2B5EF4-FFF2-40B4-BE49-F238E27FC236}">
                <a16:creationId xmlns:a16="http://schemas.microsoft.com/office/drawing/2014/main" id="{21B05101-4C03-48D1-986C-9F58F322472B}"/>
              </a:ext>
            </a:extLst>
          </p:cNvPr>
          <p:cNvSpPr/>
          <p:nvPr userDrawn="1"/>
        </p:nvSpPr>
        <p:spPr>
          <a:xfrm>
            <a:off x="0" y="489468"/>
            <a:ext cx="6087143" cy="982300"/>
          </a:xfrm>
          <a:custGeom>
            <a:avLst/>
            <a:gdLst/>
            <a:ahLst/>
            <a:cxnLst/>
            <a:rect l="l" t="t" r="r" b="b"/>
            <a:pathLst>
              <a:path w="10037445" h="1619885">
                <a:moveTo>
                  <a:pt x="10036971" y="0"/>
                </a:moveTo>
                <a:lnTo>
                  <a:pt x="0" y="0"/>
                </a:lnTo>
                <a:lnTo>
                  <a:pt x="0" y="1619709"/>
                </a:lnTo>
                <a:lnTo>
                  <a:pt x="10036971" y="1619709"/>
                </a:lnTo>
                <a:lnTo>
                  <a:pt x="10036971" y="0"/>
                </a:lnTo>
                <a:close/>
              </a:path>
            </a:pathLst>
          </a:custGeom>
          <a:solidFill>
            <a:srgbClr val="FF5DA9"/>
          </a:solidFill>
        </p:spPr>
        <p:txBody>
          <a:bodyPr wrap="square" lIns="0" tIns="0" rIns="0" bIns="0" rtlCol="0" anchor="ctr" anchorCtr="0"/>
          <a:lstStyle/>
          <a:p>
            <a:endParaRPr sz="1092" dirty="0"/>
          </a:p>
        </p:txBody>
      </p:sp>
      <p:sp>
        <p:nvSpPr>
          <p:cNvPr id="3" name="Footer Placeholder 2">
            <a:extLst>
              <a:ext uri="{FF2B5EF4-FFF2-40B4-BE49-F238E27FC236}">
                <a16:creationId xmlns:a16="http://schemas.microsoft.com/office/drawing/2014/main" id="{988C33E0-0F05-4E42-9BB3-891041A2058C}"/>
              </a:ext>
            </a:extLst>
          </p:cNvPr>
          <p:cNvSpPr>
            <a:spLocks noGrp="1"/>
          </p:cNvSpPr>
          <p:nvPr>
            <p:ph type="ftr" sz="quarter" idx="10"/>
          </p:nvPr>
        </p:nvSpPr>
        <p:spPr/>
        <p:txBody>
          <a:bodyPr/>
          <a:lstStyle/>
          <a:p>
            <a:endParaRPr lang="en-GB" dirty="0"/>
          </a:p>
        </p:txBody>
      </p:sp>
      <p:sp>
        <p:nvSpPr>
          <p:cNvPr id="288" name="Holder 4">
            <a:extLst>
              <a:ext uri="{FF2B5EF4-FFF2-40B4-BE49-F238E27FC236}">
                <a16:creationId xmlns:a16="http://schemas.microsoft.com/office/drawing/2014/main" id="{8F59F8C8-3D01-4A3F-843D-0C1BA340D840}"/>
              </a:ext>
            </a:extLst>
          </p:cNvPr>
          <p:cNvSpPr>
            <a:spLocks noGrp="1"/>
          </p:cNvSpPr>
          <p:nvPr>
            <p:ph type="sldNum" sz="quarter" idx="7"/>
          </p:nvPr>
        </p:nvSpPr>
        <p:spPr>
          <a:xfrm>
            <a:off x="443653" y="6377941"/>
            <a:ext cx="1338116" cy="276999"/>
          </a:xfrm>
        </p:spPr>
        <p:txBody>
          <a:bodyPr lIns="0" tIns="0" rIns="0" bIns="0"/>
          <a:lstStyle>
            <a:lvl1pPr algn="l">
              <a:defRPr>
                <a:solidFill>
                  <a:schemeClr val="tx1">
                    <a:tint val="75000"/>
                  </a:schemeClr>
                </a:solidFill>
                <a:latin typeface="+mn-lt"/>
              </a:defRPr>
            </a:lvl1pPr>
          </a:lstStyle>
          <a:p>
            <a:pPr algn="l"/>
            <a:fld id="{B6F15528-21DE-4FAA-801E-634DDDAF4B2B}" type="slidenum">
              <a:rPr lang="en-GB" smtClean="0"/>
              <a:pPr algn="l"/>
              <a:t>‹#›</a:t>
            </a:fld>
            <a:endParaRPr lang="en-GB" dirty="0"/>
          </a:p>
        </p:txBody>
      </p:sp>
      <p:sp>
        <p:nvSpPr>
          <p:cNvPr id="7" name="Text Placeholder 4">
            <a:extLst>
              <a:ext uri="{FF2B5EF4-FFF2-40B4-BE49-F238E27FC236}">
                <a16:creationId xmlns:a16="http://schemas.microsoft.com/office/drawing/2014/main" id="{C32549EB-606E-464F-846B-5163B8F73C6F}"/>
              </a:ext>
            </a:extLst>
          </p:cNvPr>
          <p:cNvSpPr>
            <a:spLocks noGrp="1"/>
          </p:cNvSpPr>
          <p:nvPr>
            <p:ph type="body" sz="quarter" idx="11" hasCustomPrompt="1"/>
          </p:nvPr>
        </p:nvSpPr>
        <p:spPr>
          <a:xfrm>
            <a:off x="1045800" y="719328"/>
            <a:ext cx="4820213" cy="522581"/>
          </a:xfrm>
          <a:prstGeom prst="rect">
            <a:avLst/>
          </a:prstGeom>
        </p:spPr>
        <p:txBody>
          <a:bodyPr anchor="ctr" anchorCtr="0">
            <a:noAutofit/>
          </a:bodyPr>
          <a:lstStyle>
            <a:lvl1pPr marL="0" algn="l" defTabSz="554492" rtl="0" eaLnBrk="1" latinLnBrk="0" hangingPunct="1">
              <a:defRPr lang="en-US" sz="3200" b="0" i="0" kern="0" dirty="0" smtClean="0">
                <a:solidFill>
                  <a:schemeClr val="bg1"/>
                </a:solidFill>
                <a:latin typeface="Tiempos Headline Medium" panose="02000603000000000000" pitchFamily="2" charset="0"/>
                <a:ea typeface="+mj-ea"/>
                <a:cs typeface="Arial"/>
              </a:defRPr>
            </a:lvl1pPr>
          </a:lstStyle>
          <a:p>
            <a:pPr lvl="0"/>
            <a:r>
              <a:rPr lang="en-US" dirty="0"/>
              <a:t>Insert title</a:t>
            </a:r>
          </a:p>
        </p:txBody>
      </p:sp>
      <p:sp>
        <p:nvSpPr>
          <p:cNvPr id="21" name="Picture Placeholder 20">
            <a:extLst>
              <a:ext uri="{FF2B5EF4-FFF2-40B4-BE49-F238E27FC236}">
                <a16:creationId xmlns:a16="http://schemas.microsoft.com/office/drawing/2014/main" id="{BC659331-C468-4866-8B24-610727EF528F}"/>
              </a:ext>
            </a:extLst>
          </p:cNvPr>
          <p:cNvSpPr>
            <a:spLocks noGrp="1"/>
          </p:cNvSpPr>
          <p:nvPr>
            <p:ph type="pic" sz="quarter" idx="12" hasCustomPrompt="1"/>
          </p:nvPr>
        </p:nvSpPr>
        <p:spPr>
          <a:xfrm>
            <a:off x="3755523" y="1780528"/>
            <a:ext cx="1083216" cy="1083140"/>
          </a:xfrm>
          <a:custGeom>
            <a:avLst/>
            <a:gdLst>
              <a:gd name="connsiteX0" fmla="*/ 893089 w 1786178"/>
              <a:gd name="connsiteY0" fmla="*/ 0 h 1786178"/>
              <a:gd name="connsiteX1" fmla="*/ 1786178 w 1786178"/>
              <a:gd name="connsiteY1" fmla="*/ 893089 h 1786178"/>
              <a:gd name="connsiteX2" fmla="*/ 893089 w 1786178"/>
              <a:gd name="connsiteY2" fmla="*/ 1786178 h 1786178"/>
              <a:gd name="connsiteX3" fmla="*/ 0 w 1786178"/>
              <a:gd name="connsiteY3" fmla="*/ 893089 h 1786178"/>
              <a:gd name="connsiteX4" fmla="*/ 893089 w 1786178"/>
              <a:gd name="connsiteY4" fmla="*/ 0 h 1786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178" h="1786178">
                <a:moveTo>
                  <a:pt x="893089" y="0"/>
                </a:moveTo>
                <a:cubicBezTo>
                  <a:pt x="1386328" y="0"/>
                  <a:pt x="1786178" y="399850"/>
                  <a:pt x="1786178" y="893089"/>
                </a:cubicBezTo>
                <a:cubicBezTo>
                  <a:pt x="1786178" y="1386328"/>
                  <a:pt x="1386328" y="1786178"/>
                  <a:pt x="893089" y="1786178"/>
                </a:cubicBezTo>
                <a:cubicBezTo>
                  <a:pt x="399850" y="1786178"/>
                  <a:pt x="0" y="1386328"/>
                  <a:pt x="0" y="893089"/>
                </a:cubicBezTo>
                <a:cubicBezTo>
                  <a:pt x="0" y="399850"/>
                  <a:pt x="399850" y="0"/>
                  <a:pt x="893089" y="0"/>
                </a:cubicBezTo>
                <a:close/>
              </a:path>
            </a:pathLst>
          </a:custGeom>
          <a:solidFill>
            <a:srgbClr val="C00000"/>
          </a:solidFill>
          <a:ln w="31412">
            <a:solidFill>
              <a:srgbClr val="2CB6B5"/>
            </a:solidFill>
          </a:ln>
        </p:spPr>
        <p:txBody>
          <a:bodyPr wrap="square" lIns="0" tIns="252000" rIns="0" bIns="0" rtlCol="0"/>
          <a:lstStyle>
            <a:lvl1pPr algn="ctr">
              <a:defRPr lang="en-GB" sz="728" kern="1200">
                <a:solidFill>
                  <a:schemeClr val="bg1"/>
                </a:solidFill>
              </a:defRPr>
            </a:lvl1pPr>
          </a:lstStyle>
          <a:p>
            <a:pPr lvl="0" algn="ctr" defTabSz="554492" rtl="0" eaLnBrk="1" latinLnBrk="0" hangingPunct="1"/>
            <a:r>
              <a:rPr lang="en-GB" dirty="0"/>
              <a:t>Click icon to</a:t>
            </a:r>
            <a:br>
              <a:rPr lang="en-GB" dirty="0"/>
            </a:br>
            <a:r>
              <a:rPr lang="en-GB" dirty="0"/>
              <a:t>insert image</a:t>
            </a:r>
          </a:p>
        </p:txBody>
      </p:sp>
      <p:sp>
        <p:nvSpPr>
          <p:cNvPr id="19" name="Text Placeholder 18">
            <a:extLst>
              <a:ext uri="{FF2B5EF4-FFF2-40B4-BE49-F238E27FC236}">
                <a16:creationId xmlns:a16="http://schemas.microsoft.com/office/drawing/2014/main" id="{B81B5B48-3BD7-4C3D-9B8C-76D535024CA5}"/>
              </a:ext>
            </a:extLst>
          </p:cNvPr>
          <p:cNvSpPr>
            <a:spLocks noGrp="1"/>
          </p:cNvSpPr>
          <p:nvPr>
            <p:ph type="body" sz="quarter" idx="13" hasCustomPrompt="1"/>
          </p:nvPr>
        </p:nvSpPr>
        <p:spPr>
          <a:xfrm>
            <a:off x="2638734" y="2878111"/>
            <a:ext cx="3316795" cy="344812"/>
          </a:xfrm>
          <a:prstGeom prst="rect">
            <a:avLst/>
          </a:prstGeom>
        </p:spPr>
        <p:txBody>
          <a:bodyPr anchor="ctr" anchorCtr="0"/>
          <a:lstStyle>
            <a:lvl1pPr algn="ctr">
              <a:defRPr lang="en-GB" sz="1200" b="1" kern="1200" dirty="0">
                <a:solidFill>
                  <a:srgbClr val="FF5DA9"/>
                </a:solidFill>
                <a:latin typeface="Spartan"/>
                <a:ea typeface="+mn-ea"/>
                <a:cs typeface="Spartan"/>
              </a:defRPr>
            </a:lvl1pPr>
          </a:lstStyle>
          <a:p>
            <a:pPr lvl="0"/>
            <a:r>
              <a:rPr lang="en-US" dirty="0"/>
              <a:t>Insert name</a:t>
            </a:r>
            <a:endParaRPr lang="en-GB" dirty="0"/>
          </a:p>
        </p:txBody>
      </p:sp>
      <p:sp>
        <p:nvSpPr>
          <p:cNvPr id="24" name="Text Placeholder 18">
            <a:extLst>
              <a:ext uri="{FF2B5EF4-FFF2-40B4-BE49-F238E27FC236}">
                <a16:creationId xmlns:a16="http://schemas.microsoft.com/office/drawing/2014/main" id="{F86DAFFC-513A-4C82-915C-5992B6024B76}"/>
              </a:ext>
            </a:extLst>
          </p:cNvPr>
          <p:cNvSpPr>
            <a:spLocks noGrp="1"/>
          </p:cNvSpPr>
          <p:nvPr>
            <p:ph type="body" sz="quarter" idx="14" hasCustomPrompt="1"/>
          </p:nvPr>
        </p:nvSpPr>
        <p:spPr>
          <a:xfrm>
            <a:off x="2638734" y="3224670"/>
            <a:ext cx="3316795" cy="633678"/>
          </a:xfrm>
          <a:prstGeom prst="rect">
            <a:avLst/>
          </a:prstGeom>
        </p:spPr>
        <p:txBody>
          <a:bodyPr anchor="t" anchorCtr="0">
            <a:normAutofit/>
          </a:bodyPr>
          <a:lstStyle>
            <a:lvl1pPr algn="ctr">
              <a:defRPr lang="en-GB" sz="1000" b="0" u="none" kern="1200" dirty="0">
                <a:solidFill>
                  <a:srgbClr val="FFFFFF"/>
                </a:solidFill>
                <a:latin typeface="+mn-lt"/>
                <a:ea typeface="+mn-ea"/>
                <a:cs typeface="Arial"/>
              </a:defRPr>
            </a:lvl1pPr>
          </a:lstStyle>
          <a:p>
            <a:pPr lvl="0"/>
            <a:r>
              <a:rPr lang="en-US" dirty="0"/>
              <a:t>Insert brief paragraph</a:t>
            </a:r>
            <a:endParaRPr lang="en-GB" dirty="0"/>
          </a:p>
        </p:txBody>
      </p:sp>
      <p:sp>
        <p:nvSpPr>
          <p:cNvPr id="29" name="Picture Placeholder 28">
            <a:extLst>
              <a:ext uri="{FF2B5EF4-FFF2-40B4-BE49-F238E27FC236}">
                <a16:creationId xmlns:a16="http://schemas.microsoft.com/office/drawing/2014/main" id="{B1EC259A-4DD3-4FA0-A9FC-77F46175B8A3}"/>
              </a:ext>
            </a:extLst>
          </p:cNvPr>
          <p:cNvSpPr>
            <a:spLocks noGrp="1"/>
          </p:cNvSpPr>
          <p:nvPr>
            <p:ph type="pic" sz="quarter" idx="15" hasCustomPrompt="1"/>
          </p:nvPr>
        </p:nvSpPr>
        <p:spPr>
          <a:xfrm>
            <a:off x="7403111" y="1780528"/>
            <a:ext cx="1083216" cy="1083140"/>
          </a:xfrm>
          <a:custGeom>
            <a:avLst/>
            <a:gdLst>
              <a:gd name="connsiteX0" fmla="*/ 893089 w 1786178"/>
              <a:gd name="connsiteY0" fmla="*/ 0 h 1786178"/>
              <a:gd name="connsiteX1" fmla="*/ 1786178 w 1786178"/>
              <a:gd name="connsiteY1" fmla="*/ 893089 h 1786178"/>
              <a:gd name="connsiteX2" fmla="*/ 893089 w 1786178"/>
              <a:gd name="connsiteY2" fmla="*/ 1786178 h 1786178"/>
              <a:gd name="connsiteX3" fmla="*/ 0 w 1786178"/>
              <a:gd name="connsiteY3" fmla="*/ 893089 h 1786178"/>
              <a:gd name="connsiteX4" fmla="*/ 893089 w 1786178"/>
              <a:gd name="connsiteY4" fmla="*/ 0 h 1786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178" h="1786178">
                <a:moveTo>
                  <a:pt x="893089" y="0"/>
                </a:moveTo>
                <a:cubicBezTo>
                  <a:pt x="1386328" y="0"/>
                  <a:pt x="1786178" y="399850"/>
                  <a:pt x="1786178" y="893089"/>
                </a:cubicBezTo>
                <a:cubicBezTo>
                  <a:pt x="1786178" y="1386328"/>
                  <a:pt x="1386328" y="1786178"/>
                  <a:pt x="893089" y="1786178"/>
                </a:cubicBezTo>
                <a:cubicBezTo>
                  <a:pt x="399850" y="1786178"/>
                  <a:pt x="0" y="1386328"/>
                  <a:pt x="0" y="893089"/>
                </a:cubicBezTo>
                <a:cubicBezTo>
                  <a:pt x="0" y="399850"/>
                  <a:pt x="399850" y="0"/>
                  <a:pt x="893089" y="0"/>
                </a:cubicBezTo>
                <a:close/>
              </a:path>
            </a:pathLst>
          </a:custGeom>
          <a:solidFill>
            <a:srgbClr val="C00000"/>
          </a:solidFill>
          <a:ln w="31412">
            <a:solidFill>
              <a:srgbClr val="2CB6B5"/>
            </a:solidFill>
          </a:ln>
        </p:spPr>
        <p:txBody>
          <a:bodyPr wrap="square" lIns="0" tIns="252000" rIns="0" bIns="0" rtlCol="0"/>
          <a:lstStyle>
            <a:lvl1pPr algn="ctr">
              <a:defRPr lang="en-GB" sz="728" kern="1200">
                <a:solidFill>
                  <a:schemeClr val="bg1"/>
                </a:solidFill>
              </a:defRPr>
            </a:lvl1pPr>
          </a:lstStyle>
          <a:p>
            <a:pPr lvl="0" algn="ctr" defTabSz="554492" rtl="0" eaLnBrk="1" latinLnBrk="0" hangingPunct="1"/>
            <a:r>
              <a:rPr lang="en-GB" dirty="0"/>
              <a:t>Click icon to</a:t>
            </a:r>
            <a:br>
              <a:rPr lang="en-GB" dirty="0"/>
            </a:br>
            <a:r>
              <a:rPr lang="en-GB" dirty="0"/>
              <a:t>insert image</a:t>
            </a:r>
          </a:p>
        </p:txBody>
      </p:sp>
      <p:sp>
        <p:nvSpPr>
          <p:cNvPr id="30" name="Text Placeholder 18">
            <a:extLst>
              <a:ext uri="{FF2B5EF4-FFF2-40B4-BE49-F238E27FC236}">
                <a16:creationId xmlns:a16="http://schemas.microsoft.com/office/drawing/2014/main" id="{D2BBC7F0-E4DA-489F-9F15-FD10A5A4201A}"/>
              </a:ext>
            </a:extLst>
          </p:cNvPr>
          <p:cNvSpPr>
            <a:spLocks noGrp="1"/>
          </p:cNvSpPr>
          <p:nvPr>
            <p:ph type="body" sz="quarter" idx="16" hasCustomPrompt="1"/>
          </p:nvPr>
        </p:nvSpPr>
        <p:spPr>
          <a:xfrm>
            <a:off x="6286321" y="2878111"/>
            <a:ext cx="3316795" cy="344812"/>
          </a:xfrm>
          <a:prstGeom prst="rect">
            <a:avLst/>
          </a:prstGeom>
        </p:spPr>
        <p:txBody>
          <a:bodyPr anchor="ctr" anchorCtr="0"/>
          <a:lstStyle>
            <a:lvl1pPr algn="ctr">
              <a:defRPr lang="en-GB" sz="1200" b="1" kern="1200" dirty="0">
                <a:solidFill>
                  <a:srgbClr val="FF5DA9"/>
                </a:solidFill>
                <a:latin typeface="Spartan"/>
                <a:ea typeface="+mn-ea"/>
                <a:cs typeface="Spartan"/>
              </a:defRPr>
            </a:lvl1pPr>
          </a:lstStyle>
          <a:p>
            <a:pPr lvl="0"/>
            <a:r>
              <a:rPr lang="en-US"/>
              <a:t>Insert name</a:t>
            </a:r>
            <a:endParaRPr lang="en-GB"/>
          </a:p>
        </p:txBody>
      </p:sp>
      <p:sp>
        <p:nvSpPr>
          <p:cNvPr id="31" name="Text Placeholder 18">
            <a:extLst>
              <a:ext uri="{FF2B5EF4-FFF2-40B4-BE49-F238E27FC236}">
                <a16:creationId xmlns:a16="http://schemas.microsoft.com/office/drawing/2014/main" id="{8FF91D97-98CD-43E5-A30D-70A751E97CCB}"/>
              </a:ext>
            </a:extLst>
          </p:cNvPr>
          <p:cNvSpPr>
            <a:spLocks noGrp="1"/>
          </p:cNvSpPr>
          <p:nvPr>
            <p:ph type="body" sz="quarter" idx="17" hasCustomPrompt="1"/>
          </p:nvPr>
        </p:nvSpPr>
        <p:spPr>
          <a:xfrm>
            <a:off x="6286321" y="3224670"/>
            <a:ext cx="3316795" cy="633678"/>
          </a:xfrm>
          <a:prstGeom prst="rect">
            <a:avLst/>
          </a:prstGeom>
        </p:spPr>
        <p:txBody>
          <a:bodyPr anchor="t" anchorCtr="0">
            <a:normAutofit/>
          </a:bodyPr>
          <a:lstStyle>
            <a:lvl1pPr algn="ctr">
              <a:defRPr lang="en-GB" sz="1000" b="0" u="none" kern="1200" dirty="0">
                <a:solidFill>
                  <a:srgbClr val="FFFFFF"/>
                </a:solidFill>
                <a:latin typeface="+mn-lt"/>
                <a:ea typeface="+mn-ea"/>
                <a:cs typeface="Arial"/>
              </a:defRPr>
            </a:lvl1pPr>
          </a:lstStyle>
          <a:p>
            <a:pPr lvl="0"/>
            <a:r>
              <a:rPr lang="en-US"/>
              <a:t>Insert brief paragraph</a:t>
            </a:r>
            <a:endParaRPr lang="en-GB"/>
          </a:p>
        </p:txBody>
      </p:sp>
      <p:sp>
        <p:nvSpPr>
          <p:cNvPr id="37" name="Picture Placeholder 36">
            <a:extLst>
              <a:ext uri="{FF2B5EF4-FFF2-40B4-BE49-F238E27FC236}">
                <a16:creationId xmlns:a16="http://schemas.microsoft.com/office/drawing/2014/main" id="{C0E85ADE-1D34-4BD7-AE3C-B583416F5985}"/>
              </a:ext>
            </a:extLst>
          </p:cNvPr>
          <p:cNvSpPr>
            <a:spLocks noGrp="1"/>
          </p:cNvSpPr>
          <p:nvPr>
            <p:ph type="pic" sz="quarter" idx="21" hasCustomPrompt="1"/>
          </p:nvPr>
        </p:nvSpPr>
        <p:spPr>
          <a:xfrm>
            <a:off x="3755523" y="3998500"/>
            <a:ext cx="1083216" cy="1083140"/>
          </a:xfrm>
          <a:custGeom>
            <a:avLst/>
            <a:gdLst>
              <a:gd name="connsiteX0" fmla="*/ 893089 w 1786178"/>
              <a:gd name="connsiteY0" fmla="*/ 0 h 1786178"/>
              <a:gd name="connsiteX1" fmla="*/ 1786178 w 1786178"/>
              <a:gd name="connsiteY1" fmla="*/ 893089 h 1786178"/>
              <a:gd name="connsiteX2" fmla="*/ 893089 w 1786178"/>
              <a:gd name="connsiteY2" fmla="*/ 1786178 h 1786178"/>
              <a:gd name="connsiteX3" fmla="*/ 0 w 1786178"/>
              <a:gd name="connsiteY3" fmla="*/ 893089 h 1786178"/>
              <a:gd name="connsiteX4" fmla="*/ 893089 w 1786178"/>
              <a:gd name="connsiteY4" fmla="*/ 0 h 1786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178" h="1786178">
                <a:moveTo>
                  <a:pt x="893089" y="0"/>
                </a:moveTo>
                <a:cubicBezTo>
                  <a:pt x="1386328" y="0"/>
                  <a:pt x="1786178" y="399850"/>
                  <a:pt x="1786178" y="893089"/>
                </a:cubicBezTo>
                <a:cubicBezTo>
                  <a:pt x="1786178" y="1386328"/>
                  <a:pt x="1386328" y="1786178"/>
                  <a:pt x="893089" y="1786178"/>
                </a:cubicBezTo>
                <a:cubicBezTo>
                  <a:pt x="399850" y="1786178"/>
                  <a:pt x="0" y="1386328"/>
                  <a:pt x="0" y="893089"/>
                </a:cubicBezTo>
                <a:cubicBezTo>
                  <a:pt x="0" y="399850"/>
                  <a:pt x="399850" y="0"/>
                  <a:pt x="893089" y="0"/>
                </a:cubicBezTo>
                <a:close/>
              </a:path>
            </a:pathLst>
          </a:custGeom>
          <a:solidFill>
            <a:srgbClr val="C00000"/>
          </a:solidFill>
          <a:ln w="31412">
            <a:solidFill>
              <a:srgbClr val="2CB6B5"/>
            </a:solidFill>
          </a:ln>
        </p:spPr>
        <p:txBody>
          <a:bodyPr wrap="square" lIns="0" tIns="252000" rIns="0" bIns="0" rtlCol="0"/>
          <a:lstStyle>
            <a:lvl1pPr algn="ctr">
              <a:defRPr lang="en-GB" sz="728" kern="1200">
                <a:solidFill>
                  <a:schemeClr val="bg1"/>
                </a:solidFill>
              </a:defRPr>
            </a:lvl1pPr>
          </a:lstStyle>
          <a:p>
            <a:pPr lvl="0" algn="ctr" defTabSz="554492" rtl="0" eaLnBrk="1" latinLnBrk="0" hangingPunct="1"/>
            <a:r>
              <a:rPr lang="en-GB" dirty="0"/>
              <a:t>Click icon to</a:t>
            </a:r>
            <a:br>
              <a:rPr lang="en-GB" dirty="0"/>
            </a:br>
            <a:r>
              <a:rPr lang="en-GB" dirty="0"/>
              <a:t>insert image</a:t>
            </a:r>
          </a:p>
        </p:txBody>
      </p:sp>
      <p:sp>
        <p:nvSpPr>
          <p:cNvPr id="38" name="Text Placeholder 18">
            <a:extLst>
              <a:ext uri="{FF2B5EF4-FFF2-40B4-BE49-F238E27FC236}">
                <a16:creationId xmlns:a16="http://schemas.microsoft.com/office/drawing/2014/main" id="{19F60ED3-0A28-466A-8142-4969D6623343}"/>
              </a:ext>
            </a:extLst>
          </p:cNvPr>
          <p:cNvSpPr>
            <a:spLocks noGrp="1"/>
          </p:cNvSpPr>
          <p:nvPr>
            <p:ph type="body" sz="quarter" idx="22" hasCustomPrompt="1"/>
          </p:nvPr>
        </p:nvSpPr>
        <p:spPr>
          <a:xfrm>
            <a:off x="2638734" y="5096083"/>
            <a:ext cx="3316795" cy="344812"/>
          </a:xfrm>
          <a:prstGeom prst="rect">
            <a:avLst/>
          </a:prstGeom>
        </p:spPr>
        <p:txBody>
          <a:bodyPr anchor="ctr" anchorCtr="0"/>
          <a:lstStyle>
            <a:lvl1pPr algn="ctr">
              <a:defRPr lang="en-GB" sz="1200" b="1" kern="1200" dirty="0">
                <a:solidFill>
                  <a:srgbClr val="FF5DA9"/>
                </a:solidFill>
                <a:latin typeface="Spartan"/>
                <a:ea typeface="+mn-ea"/>
                <a:cs typeface="Spartan"/>
              </a:defRPr>
            </a:lvl1pPr>
          </a:lstStyle>
          <a:p>
            <a:pPr lvl="0"/>
            <a:r>
              <a:rPr lang="en-US"/>
              <a:t>Insert name</a:t>
            </a:r>
            <a:endParaRPr lang="en-GB"/>
          </a:p>
        </p:txBody>
      </p:sp>
      <p:sp>
        <p:nvSpPr>
          <p:cNvPr id="39" name="Text Placeholder 18">
            <a:extLst>
              <a:ext uri="{FF2B5EF4-FFF2-40B4-BE49-F238E27FC236}">
                <a16:creationId xmlns:a16="http://schemas.microsoft.com/office/drawing/2014/main" id="{F3F25929-3437-4242-A802-928AB36C44AF}"/>
              </a:ext>
            </a:extLst>
          </p:cNvPr>
          <p:cNvSpPr>
            <a:spLocks noGrp="1"/>
          </p:cNvSpPr>
          <p:nvPr>
            <p:ph type="body" sz="quarter" idx="23" hasCustomPrompt="1"/>
          </p:nvPr>
        </p:nvSpPr>
        <p:spPr>
          <a:xfrm>
            <a:off x="2638734" y="5442642"/>
            <a:ext cx="3316795" cy="633678"/>
          </a:xfrm>
          <a:prstGeom prst="rect">
            <a:avLst/>
          </a:prstGeom>
        </p:spPr>
        <p:txBody>
          <a:bodyPr anchor="t" anchorCtr="0">
            <a:normAutofit/>
          </a:bodyPr>
          <a:lstStyle>
            <a:lvl1pPr algn="ctr">
              <a:defRPr lang="en-GB" sz="1000" b="0" u="none" kern="1200" dirty="0">
                <a:solidFill>
                  <a:srgbClr val="FFFFFF"/>
                </a:solidFill>
                <a:latin typeface="+mn-lt"/>
                <a:ea typeface="+mn-ea"/>
                <a:cs typeface="Arial"/>
              </a:defRPr>
            </a:lvl1pPr>
          </a:lstStyle>
          <a:p>
            <a:pPr lvl="0"/>
            <a:r>
              <a:rPr lang="en-US"/>
              <a:t>Insert brief paragraph</a:t>
            </a:r>
            <a:endParaRPr lang="en-GB"/>
          </a:p>
        </p:txBody>
      </p:sp>
      <p:sp>
        <p:nvSpPr>
          <p:cNvPr id="40" name="Picture Placeholder 39">
            <a:extLst>
              <a:ext uri="{FF2B5EF4-FFF2-40B4-BE49-F238E27FC236}">
                <a16:creationId xmlns:a16="http://schemas.microsoft.com/office/drawing/2014/main" id="{185C6D50-5861-435F-B3ED-913B5A06711C}"/>
              </a:ext>
            </a:extLst>
          </p:cNvPr>
          <p:cNvSpPr>
            <a:spLocks noGrp="1"/>
          </p:cNvSpPr>
          <p:nvPr>
            <p:ph type="pic" sz="quarter" idx="24" hasCustomPrompt="1"/>
          </p:nvPr>
        </p:nvSpPr>
        <p:spPr>
          <a:xfrm>
            <a:off x="7403111" y="3998500"/>
            <a:ext cx="1083216" cy="1083140"/>
          </a:xfrm>
          <a:custGeom>
            <a:avLst/>
            <a:gdLst>
              <a:gd name="connsiteX0" fmla="*/ 893089 w 1786178"/>
              <a:gd name="connsiteY0" fmla="*/ 0 h 1786178"/>
              <a:gd name="connsiteX1" fmla="*/ 1786178 w 1786178"/>
              <a:gd name="connsiteY1" fmla="*/ 893089 h 1786178"/>
              <a:gd name="connsiteX2" fmla="*/ 893089 w 1786178"/>
              <a:gd name="connsiteY2" fmla="*/ 1786178 h 1786178"/>
              <a:gd name="connsiteX3" fmla="*/ 0 w 1786178"/>
              <a:gd name="connsiteY3" fmla="*/ 893089 h 1786178"/>
              <a:gd name="connsiteX4" fmla="*/ 893089 w 1786178"/>
              <a:gd name="connsiteY4" fmla="*/ 0 h 1786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178" h="1786178">
                <a:moveTo>
                  <a:pt x="893089" y="0"/>
                </a:moveTo>
                <a:cubicBezTo>
                  <a:pt x="1386328" y="0"/>
                  <a:pt x="1786178" y="399850"/>
                  <a:pt x="1786178" y="893089"/>
                </a:cubicBezTo>
                <a:cubicBezTo>
                  <a:pt x="1786178" y="1386328"/>
                  <a:pt x="1386328" y="1786178"/>
                  <a:pt x="893089" y="1786178"/>
                </a:cubicBezTo>
                <a:cubicBezTo>
                  <a:pt x="399850" y="1786178"/>
                  <a:pt x="0" y="1386328"/>
                  <a:pt x="0" y="893089"/>
                </a:cubicBezTo>
                <a:cubicBezTo>
                  <a:pt x="0" y="399850"/>
                  <a:pt x="399850" y="0"/>
                  <a:pt x="893089" y="0"/>
                </a:cubicBezTo>
                <a:close/>
              </a:path>
            </a:pathLst>
          </a:custGeom>
          <a:solidFill>
            <a:srgbClr val="C00000"/>
          </a:solidFill>
          <a:ln w="31412">
            <a:solidFill>
              <a:srgbClr val="2CB6B5"/>
            </a:solidFill>
          </a:ln>
        </p:spPr>
        <p:txBody>
          <a:bodyPr wrap="square" lIns="0" tIns="252000" rIns="0" bIns="0" rtlCol="0"/>
          <a:lstStyle>
            <a:lvl1pPr algn="ctr">
              <a:defRPr lang="en-GB" sz="728" kern="1200">
                <a:solidFill>
                  <a:schemeClr val="bg1"/>
                </a:solidFill>
              </a:defRPr>
            </a:lvl1pPr>
          </a:lstStyle>
          <a:p>
            <a:pPr lvl="0" algn="ctr" defTabSz="554492" rtl="0" eaLnBrk="1" latinLnBrk="0" hangingPunct="1"/>
            <a:r>
              <a:rPr lang="en-GB" dirty="0"/>
              <a:t>Click icon to</a:t>
            </a:r>
            <a:br>
              <a:rPr lang="en-GB" dirty="0"/>
            </a:br>
            <a:r>
              <a:rPr lang="en-GB" dirty="0"/>
              <a:t>insert image</a:t>
            </a:r>
          </a:p>
        </p:txBody>
      </p:sp>
      <p:sp>
        <p:nvSpPr>
          <p:cNvPr id="41" name="Text Placeholder 18">
            <a:extLst>
              <a:ext uri="{FF2B5EF4-FFF2-40B4-BE49-F238E27FC236}">
                <a16:creationId xmlns:a16="http://schemas.microsoft.com/office/drawing/2014/main" id="{FB507211-179B-4659-9F41-7902F226A33C}"/>
              </a:ext>
            </a:extLst>
          </p:cNvPr>
          <p:cNvSpPr>
            <a:spLocks noGrp="1"/>
          </p:cNvSpPr>
          <p:nvPr>
            <p:ph type="body" sz="quarter" idx="25" hasCustomPrompt="1"/>
          </p:nvPr>
        </p:nvSpPr>
        <p:spPr>
          <a:xfrm>
            <a:off x="6286321" y="5096083"/>
            <a:ext cx="3316795" cy="344812"/>
          </a:xfrm>
          <a:prstGeom prst="rect">
            <a:avLst/>
          </a:prstGeom>
        </p:spPr>
        <p:txBody>
          <a:bodyPr anchor="ctr" anchorCtr="0"/>
          <a:lstStyle>
            <a:lvl1pPr algn="ctr">
              <a:defRPr lang="en-GB" sz="1200" b="1" kern="1200" dirty="0">
                <a:solidFill>
                  <a:srgbClr val="FF5DA9"/>
                </a:solidFill>
                <a:latin typeface="Spartan"/>
                <a:ea typeface="+mn-ea"/>
                <a:cs typeface="Spartan"/>
              </a:defRPr>
            </a:lvl1pPr>
          </a:lstStyle>
          <a:p>
            <a:pPr lvl="0"/>
            <a:r>
              <a:rPr lang="en-US"/>
              <a:t>Insert name</a:t>
            </a:r>
            <a:endParaRPr lang="en-GB"/>
          </a:p>
        </p:txBody>
      </p:sp>
      <p:sp>
        <p:nvSpPr>
          <p:cNvPr id="42" name="Text Placeholder 18">
            <a:extLst>
              <a:ext uri="{FF2B5EF4-FFF2-40B4-BE49-F238E27FC236}">
                <a16:creationId xmlns:a16="http://schemas.microsoft.com/office/drawing/2014/main" id="{BBD3104F-0253-4CB5-A433-FF8343328048}"/>
              </a:ext>
            </a:extLst>
          </p:cNvPr>
          <p:cNvSpPr>
            <a:spLocks noGrp="1"/>
          </p:cNvSpPr>
          <p:nvPr>
            <p:ph type="body" sz="quarter" idx="26" hasCustomPrompt="1"/>
          </p:nvPr>
        </p:nvSpPr>
        <p:spPr>
          <a:xfrm>
            <a:off x="6286321" y="5442642"/>
            <a:ext cx="3316795" cy="633678"/>
          </a:xfrm>
          <a:prstGeom prst="rect">
            <a:avLst/>
          </a:prstGeom>
        </p:spPr>
        <p:txBody>
          <a:bodyPr anchor="t" anchorCtr="0">
            <a:normAutofit/>
          </a:bodyPr>
          <a:lstStyle>
            <a:lvl1pPr algn="ctr">
              <a:defRPr lang="en-GB" sz="1000" b="0" u="none" kern="1200" dirty="0">
                <a:solidFill>
                  <a:srgbClr val="FFFFFF"/>
                </a:solidFill>
                <a:latin typeface="+mn-lt"/>
                <a:ea typeface="+mn-ea"/>
                <a:cs typeface="Arial"/>
              </a:defRPr>
            </a:lvl1pPr>
          </a:lstStyle>
          <a:p>
            <a:pPr lvl="0"/>
            <a:r>
              <a:rPr lang="en-US"/>
              <a:t>Insert brief paragraph</a:t>
            </a:r>
            <a:endParaRPr lang="en-GB"/>
          </a:p>
        </p:txBody>
      </p:sp>
    </p:spTree>
    <p:extLst>
      <p:ext uri="{BB962C8B-B14F-4D97-AF65-F5344CB8AC3E}">
        <p14:creationId xmlns:p14="http://schemas.microsoft.com/office/powerpoint/2010/main" val="3050072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Titlebar">
    <p:spTree>
      <p:nvGrpSpPr>
        <p:cNvPr id="1" name=""/>
        <p:cNvGrpSpPr/>
        <p:nvPr/>
      </p:nvGrpSpPr>
      <p:grpSpPr>
        <a:xfrm>
          <a:off x="0" y="0"/>
          <a:ext cx="0" cy="0"/>
          <a:chOff x="0" y="0"/>
          <a:chExt cx="0" cy="0"/>
        </a:xfrm>
      </p:grpSpPr>
      <p:sp>
        <p:nvSpPr>
          <p:cNvPr id="147" name="object 2">
            <a:extLst>
              <a:ext uri="{FF2B5EF4-FFF2-40B4-BE49-F238E27FC236}">
                <a16:creationId xmlns:a16="http://schemas.microsoft.com/office/drawing/2014/main" id="{3F23C23E-9E87-4E3C-9D02-770B01ECC7A4}"/>
              </a:ext>
            </a:extLst>
          </p:cNvPr>
          <p:cNvSpPr/>
          <p:nvPr userDrawn="1"/>
        </p:nvSpPr>
        <p:spPr>
          <a:xfrm>
            <a:off x="0" y="385"/>
            <a:ext cx="12192000"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blipFill>
            <a:blip r:embed="rId2" cstate="email">
              <a:extLst>
                <a:ext uri="{28A0092B-C50C-407E-A947-70E740481C1C}">
                  <a14:useLocalDpi xmlns:a14="http://schemas.microsoft.com/office/drawing/2010/main"/>
                </a:ext>
              </a:extLst>
            </a:blip>
            <a:srcRect/>
            <a:stretch>
              <a:fillRect/>
            </a:stretch>
          </a:blipFill>
        </p:spPr>
        <p:txBody>
          <a:bodyPr wrap="square" lIns="0" tIns="0" rIns="0" bIns="0" rtlCol="0"/>
          <a:lstStyle/>
          <a:p>
            <a:endParaRPr sz="1092" dirty="0"/>
          </a:p>
        </p:txBody>
      </p:sp>
      <p:sp>
        <p:nvSpPr>
          <p:cNvPr id="6" name="object 10">
            <a:extLst>
              <a:ext uri="{FF2B5EF4-FFF2-40B4-BE49-F238E27FC236}">
                <a16:creationId xmlns:a16="http://schemas.microsoft.com/office/drawing/2014/main" id="{21B05101-4C03-48D1-986C-9F58F322472B}"/>
              </a:ext>
            </a:extLst>
          </p:cNvPr>
          <p:cNvSpPr/>
          <p:nvPr userDrawn="1"/>
        </p:nvSpPr>
        <p:spPr>
          <a:xfrm>
            <a:off x="0" y="489468"/>
            <a:ext cx="6087143" cy="982300"/>
          </a:xfrm>
          <a:custGeom>
            <a:avLst/>
            <a:gdLst/>
            <a:ahLst/>
            <a:cxnLst/>
            <a:rect l="l" t="t" r="r" b="b"/>
            <a:pathLst>
              <a:path w="10037445" h="1619885">
                <a:moveTo>
                  <a:pt x="10036971" y="0"/>
                </a:moveTo>
                <a:lnTo>
                  <a:pt x="0" y="0"/>
                </a:lnTo>
                <a:lnTo>
                  <a:pt x="0" y="1619709"/>
                </a:lnTo>
                <a:lnTo>
                  <a:pt x="10036971" y="1619709"/>
                </a:lnTo>
                <a:lnTo>
                  <a:pt x="10036971" y="0"/>
                </a:lnTo>
                <a:close/>
              </a:path>
            </a:pathLst>
          </a:custGeom>
          <a:solidFill>
            <a:srgbClr val="FF5DA9"/>
          </a:solidFill>
        </p:spPr>
        <p:txBody>
          <a:bodyPr wrap="square" lIns="0" tIns="0" rIns="0" bIns="0" rtlCol="0" anchor="ctr" anchorCtr="0"/>
          <a:lstStyle/>
          <a:p>
            <a:endParaRPr sz="1092" dirty="0"/>
          </a:p>
        </p:txBody>
      </p:sp>
      <p:sp>
        <p:nvSpPr>
          <p:cNvPr id="3" name="Footer Placeholder 2">
            <a:extLst>
              <a:ext uri="{FF2B5EF4-FFF2-40B4-BE49-F238E27FC236}">
                <a16:creationId xmlns:a16="http://schemas.microsoft.com/office/drawing/2014/main" id="{988C33E0-0F05-4E42-9BB3-891041A2058C}"/>
              </a:ext>
            </a:extLst>
          </p:cNvPr>
          <p:cNvSpPr>
            <a:spLocks noGrp="1"/>
          </p:cNvSpPr>
          <p:nvPr>
            <p:ph type="ftr" sz="quarter" idx="10"/>
          </p:nvPr>
        </p:nvSpPr>
        <p:spPr/>
        <p:txBody>
          <a:bodyPr/>
          <a:lstStyle/>
          <a:p>
            <a:endParaRPr lang="en-GB" dirty="0"/>
          </a:p>
        </p:txBody>
      </p:sp>
      <p:sp>
        <p:nvSpPr>
          <p:cNvPr id="288" name="Holder 4">
            <a:extLst>
              <a:ext uri="{FF2B5EF4-FFF2-40B4-BE49-F238E27FC236}">
                <a16:creationId xmlns:a16="http://schemas.microsoft.com/office/drawing/2014/main" id="{8F59F8C8-3D01-4A3F-843D-0C1BA340D840}"/>
              </a:ext>
            </a:extLst>
          </p:cNvPr>
          <p:cNvSpPr>
            <a:spLocks noGrp="1"/>
          </p:cNvSpPr>
          <p:nvPr>
            <p:ph type="sldNum" sz="quarter" idx="7"/>
          </p:nvPr>
        </p:nvSpPr>
        <p:spPr>
          <a:xfrm>
            <a:off x="443653" y="6377941"/>
            <a:ext cx="1338116" cy="276999"/>
          </a:xfrm>
        </p:spPr>
        <p:txBody>
          <a:bodyPr lIns="0" tIns="0" rIns="0" bIns="0"/>
          <a:lstStyle>
            <a:lvl1pPr algn="l">
              <a:defRPr>
                <a:solidFill>
                  <a:schemeClr val="tx1">
                    <a:tint val="75000"/>
                  </a:schemeClr>
                </a:solidFill>
                <a:latin typeface="+mn-lt"/>
              </a:defRPr>
            </a:lvl1pPr>
          </a:lstStyle>
          <a:p>
            <a:pPr algn="l"/>
            <a:fld id="{B6F15528-21DE-4FAA-801E-634DDDAF4B2B}" type="slidenum">
              <a:rPr lang="en-GB" smtClean="0"/>
              <a:pPr algn="l"/>
              <a:t>‹#›</a:t>
            </a:fld>
            <a:endParaRPr lang="en-GB" dirty="0"/>
          </a:p>
        </p:txBody>
      </p:sp>
      <p:sp>
        <p:nvSpPr>
          <p:cNvPr id="7" name="Text Placeholder 4">
            <a:extLst>
              <a:ext uri="{FF2B5EF4-FFF2-40B4-BE49-F238E27FC236}">
                <a16:creationId xmlns:a16="http://schemas.microsoft.com/office/drawing/2014/main" id="{C32549EB-606E-464F-846B-5163B8F73C6F}"/>
              </a:ext>
            </a:extLst>
          </p:cNvPr>
          <p:cNvSpPr>
            <a:spLocks noGrp="1"/>
          </p:cNvSpPr>
          <p:nvPr>
            <p:ph type="body" sz="quarter" idx="11" hasCustomPrompt="1"/>
          </p:nvPr>
        </p:nvSpPr>
        <p:spPr>
          <a:xfrm>
            <a:off x="1045800" y="719328"/>
            <a:ext cx="4820213" cy="522581"/>
          </a:xfrm>
          <a:prstGeom prst="rect">
            <a:avLst/>
          </a:prstGeom>
        </p:spPr>
        <p:txBody>
          <a:bodyPr anchor="ctr" anchorCtr="0">
            <a:noAutofit/>
          </a:bodyPr>
          <a:lstStyle>
            <a:lvl1pPr marL="0" algn="l" defTabSz="554492" rtl="0" eaLnBrk="1" latinLnBrk="0" hangingPunct="1">
              <a:defRPr lang="en-US" sz="3200" b="0" i="0" kern="0" dirty="0" smtClean="0">
                <a:solidFill>
                  <a:schemeClr val="bg1"/>
                </a:solidFill>
                <a:latin typeface="Tiempos Headline Medium" panose="02000603000000000000" pitchFamily="2" charset="0"/>
                <a:ea typeface="+mj-ea"/>
                <a:cs typeface="Arial"/>
              </a:defRPr>
            </a:lvl1pPr>
          </a:lstStyle>
          <a:p>
            <a:pPr lvl="0"/>
            <a:r>
              <a:rPr lang="en-US" dirty="0"/>
              <a:t>Insert title</a:t>
            </a:r>
          </a:p>
        </p:txBody>
      </p:sp>
      <p:sp>
        <p:nvSpPr>
          <p:cNvPr id="21" name="Picture Placeholder 20">
            <a:extLst>
              <a:ext uri="{FF2B5EF4-FFF2-40B4-BE49-F238E27FC236}">
                <a16:creationId xmlns:a16="http://schemas.microsoft.com/office/drawing/2014/main" id="{BC659331-C468-4866-8B24-610727EF528F}"/>
              </a:ext>
            </a:extLst>
          </p:cNvPr>
          <p:cNvSpPr>
            <a:spLocks noGrp="1"/>
          </p:cNvSpPr>
          <p:nvPr>
            <p:ph type="pic" sz="quarter" idx="12" hasCustomPrompt="1"/>
          </p:nvPr>
        </p:nvSpPr>
        <p:spPr>
          <a:xfrm>
            <a:off x="1922487" y="1780528"/>
            <a:ext cx="1083216" cy="1083140"/>
          </a:xfrm>
          <a:custGeom>
            <a:avLst/>
            <a:gdLst>
              <a:gd name="connsiteX0" fmla="*/ 893089 w 1786178"/>
              <a:gd name="connsiteY0" fmla="*/ 0 h 1786178"/>
              <a:gd name="connsiteX1" fmla="*/ 1786178 w 1786178"/>
              <a:gd name="connsiteY1" fmla="*/ 893089 h 1786178"/>
              <a:gd name="connsiteX2" fmla="*/ 893089 w 1786178"/>
              <a:gd name="connsiteY2" fmla="*/ 1786178 h 1786178"/>
              <a:gd name="connsiteX3" fmla="*/ 0 w 1786178"/>
              <a:gd name="connsiteY3" fmla="*/ 893089 h 1786178"/>
              <a:gd name="connsiteX4" fmla="*/ 893089 w 1786178"/>
              <a:gd name="connsiteY4" fmla="*/ 0 h 1786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178" h="1786178">
                <a:moveTo>
                  <a:pt x="893089" y="0"/>
                </a:moveTo>
                <a:cubicBezTo>
                  <a:pt x="1386328" y="0"/>
                  <a:pt x="1786178" y="399850"/>
                  <a:pt x="1786178" y="893089"/>
                </a:cubicBezTo>
                <a:cubicBezTo>
                  <a:pt x="1786178" y="1386328"/>
                  <a:pt x="1386328" y="1786178"/>
                  <a:pt x="893089" y="1786178"/>
                </a:cubicBezTo>
                <a:cubicBezTo>
                  <a:pt x="399850" y="1786178"/>
                  <a:pt x="0" y="1386328"/>
                  <a:pt x="0" y="893089"/>
                </a:cubicBezTo>
                <a:cubicBezTo>
                  <a:pt x="0" y="399850"/>
                  <a:pt x="399850" y="0"/>
                  <a:pt x="893089" y="0"/>
                </a:cubicBezTo>
                <a:close/>
              </a:path>
            </a:pathLst>
          </a:custGeom>
          <a:solidFill>
            <a:srgbClr val="C00000"/>
          </a:solidFill>
          <a:ln w="31412">
            <a:solidFill>
              <a:srgbClr val="2CB6B5"/>
            </a:solidFill>
          </a:ln>
        </p:spPr>
        <p:txBody>
          <a:bodyPr wrap="square" lIns="0" tIns="252000" rIns="0" bIns="0" rtlCol="0"/>
          <a:lstStyle>
            <a:lvl1pPr algn="ctr">
              <a:defRPr lang="en-GB" sz="728" kern="1200">
                <a:solidFill>
                  <a:schemeClr val="bg1"/>
                </a:solidFill>
              </a:defRPr>
            </a:lvl1pPr>
          </a:lstStyle>
          <a:p>
            <a:pPr lvl="0" algn="ctr" defTabSz="554492" rtl="0" eaLnBrk="1" latinLnBrk="0" hangingPunct="1"/>
            <a:r>
              <a:rPr lang="en-GB" dirty="0"/>
              <a:t>Click icon to</a:t>
            </a:r>
            <a:br>
              <a:rPr lang="en-GB" dirty="0"/>
            </a:br>
            <a:r>
              <a:rPr lang="en-GB" dirty="0"/>
              <a:t>insert image</a:t>
            </a:r>
          </a:p>
        </p:txBody>
      </p:sp>
      <p:sp>
        <p:nvSpPr>
          <p:cNvPr id="19" name="Text Placeholder 18">
            <a:extLst>
              <a:ext uri="{FF2B5EF4-FFF2-40B4-BE49-F238E27FC236}">
                <a16:creationId xmlns:a16="http://schemas.microsoft.com/office/drawing/2014/main" id="{B81B5B48-3BD7-4C3D-9B8C-76D535024CA5}"/>
              </a:ext>
            </a:extLst>
          </p:cNvPr>
          <p:cNvSpPr>
            <a:spLocks noGrp="1"/>
          </p:cNvSpPr>
          <p:nvPr>
            <p:ph type="body" sz="quarter" idx="13" hasCustomPrompt="1"/>
          </p:nvPr>
        </p:nvSpPr>
        <p:spPr>
          <a:xfrm>
            <a:off x="805698" y="2878111"/>
            <a:ext cx="3316795" cy="344812"/>
          </a:xfrm>
          <a:prstGeom prst="rect">
            <a:avLst/>
          </a:prstGeom>
        </p:spPr>
        <p:txBody>
          <a:bodyPr anchor="ctr" anchorCtr="0"/>
          <a:lstStyle>
            <a:lvl1pPr algn="ctr">
              <a:defRPr lang="en-GB" sz="1200" b="1" kern="1200" dirty="0">
                <a:solidFill>
                  <a:srgbClr val="FF5DA9"/>
                </a:solidFill>
                <a:latin typeface="Spartan"/>
                <a:ea typeface="+mn-ea"/>
                <a:cs typeface="Spartan"/>
              </a:defRPr>
            </a:lvl1pPr>
          </a:lstStyle>
          <a:p>
            <a:pPr lvl="0"/>
            <a:r>
              <a:rPr lang="en-US" dirty="0"/>
              <a:t>Insert name</a:t>
            </a:r>
            <a:endParaRPr lang="en-GB" dirty="0"/>
          </a:p>
        </p:txBody>
      </p:sp>
      <p:sp>
        <p:nvSpPr>
          <p:cNvPr id="24" name="Text Placeholder 18">
            <a:extLst>
              <a:ext uri="{FF2B5EF4-FFF2-40B4-BE49-F238E27FC236}">
                <a16:creationId xmlns:a16="http://schemas.microsoft.com/office/drawing/2014/main" id="{F86DAFFC-513A-4C82-915C-5992B6024B76}"/>
              </a:ext>
            </a:extLst>
          </p:cNvPr>
          <p:cNvSpPr>
            <a:spLocks noGrp="1"/>
          </p:cNvSpPr>
          <p:nvPr>
            <p:ph type="body" sz="quarter" idx="14" hasCustomPrompt="1"/>
          </p:nvPr>
        </p:nvSpPr>
        <p:spPr>
          <a:xfrm>
            <a:off x="805698" y="3224670"/>
            <a:ext cx="3316795" cy="633678"/>
          </a:xfrm>
          <a:prstGeom prst="rect">
            <a:avLst/>
          </a:prstGeom>
        </p:spPr>
        <p:txBody>
          <a:bodyPr anchor="t" anchorCtr="0">
            <a:normAutofit/>
          </a:bodyPr>
          <a:lstStyle>
            <a:lvl1pPr algn="ctr">
              <a:defRPr lang="en-GB" sz="1000" b="0" u="none" kern="1200" dirty="0">
                <a:solidFill>
                  <a:srgbClr val="FFFFFF"/>
                </a:solidFill>
                <a:latin typeface="+mn-lt"/>
                <a:ea typeface="+mn-ea"/>
                <a:cs typeface="Arial"/>
              </a:defRPr>
            </a:lvl1pPr>
          </a:lstStyle>
          <a:p>
            <a:pPr lvl="0"/>
            <a:r>
              <a:rPr lang="en-US" dirty="0"/>
              <a:t>Insert brief paragraph</a:t>
            </a:r>
            <a:endParaRPr lang="en-GB" dirty="0"/>
          </a:p>
        </p:txBody>
      </p:sp>
      <p:sp>
        <p:nvSpPr>
          <p:cNvPr id="29" name="Picture Placeholder 28">
            <a:extLst>
              <a:ext uri="{FF2B5EF4-FFF2-40B4-BE49-F238E27FC236}">
                <a16:creationId xmlns:a16="http://schemas.microsoft.com/office/drawing/2014/main" id="{B1EC259A-4DD3-4FA0-A9FC-77F46175B8A3}"/>
              </a:ext>
            </a:extLst>
          </p:cNvPr>
          <p:cNvSpPr>
            <a:spLocks noGrp="1"/>
          </p:cNvSpPr>
          <p:nvPr>
            <p:ph type="pic" sz="quarter" idx="15" hasCustomPrompt="1"/>
          </p:nvPr>
        </p:nvSpPr>
        <p:spPr>
          <a:xfrm>
            <a:off x="5570075" y="1780528"/>
            <a:ext cx="1083216" cy="1083140"/>
          </a:xfrm>
          <a:custGeom>
            <a:avLst/>
            <a:gdLst>
              <a:gd name="connsiteX0" fmla="*/ 893089 w 1786178"/>
              <a:gd name="connsiteY0" fmla="*/ 0 h 1786178"/>
              <a:gd name="connsiteX1" fmla="*/ 1786178 w 1786178"/>
              <a:gd name="connsiteY1" fmla="*/ 893089 h 1786178"/>
              <a:gd name="connsiteX2" fmla="*/ 893089 w 1786178"/>
              <a:gd name="connsiteY2" fmla="*/ 1786178 h 1786178"/>
              <a:gd name="connsiteX3" fmla="*/ 0 w 1786178"/>
              <a:gd name="connsiteY3" fmla="*/ 893089 h 1786178"/>
              <a:gd name="connsiteX4" fmla="*/ 893089 w 1786178"/>
              <a:gd name="connsiteY4" fmla="*/ 0 h 1786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178" h="1786178">
                <a:moveTo>
                  <a:pt x="893089" y="0"/>
                </a:moveTo>
                <a:cubicBezTo>
                  <a:pt x="1386328" y="0"/>
                  <a:pt x="1786178" y="399850"/>
                  <a:pt x="1786178" y="893089"/>
                </a:cubicBezTo>
                <a:cubicBezTo>
                  <a:pt x="1786178" y="1386328"/>
                  <a:pt x="1386328" y="1786178"/>
                  <a:pt x="893089" y="1786178"/>
                </a:cubicBezTo>
                <a:cubicBezTo>
                  <a:pt x="399850" y="1786178"/>
                  <a:pt x="0" y="1386328"/>
                  <a:pt x="0" y="893089"/>
                </a:cubicBezTo>
                <a:cubicBezTo>
                  <a:pt x="0" y="399850"/>
                  <a:pt x="399850" y="0"/>
                  <a:pt x="893089" y="0"/>
                </a:cubicBezTo>
                <a:close/>
              </a:path>
            </a:pathLst>
          </a:custGeom>
          <a:solidFill>
            <a:srgbClr val="C00000"/>
          </a:solidFill>
          <a:ln w="31412">
            <a:solidFill>
              <a:srgbClr val="2CB6B5"/>
            </a:solidFill>
          </a:ln>
        </p:spPr>
        <p:txBody>
          <a:bodyPr wrap="square" lIns="0" tIns="252000" rIns="0" bIns="0" rtlCol="0"/>
          <a:lstStyle>
            <a:lvl1pPr algn="ctr">
              <a:defRPr lang="en-GB" sz="728" kern="1200">
                <a:solidFill>
                  <a:schemeClr val="bg1"/>
                </a:solidFill>
              </a:defRPr>
            </a:lvl1pPr>
          </a:lstStyle>
          <a:p>
            <a:pPr lvl="0" algn="ctr" defTabSz="554492" rtl="0" eaLnBrk="1" latinLnBrk="0" hangingPunct="1"/>
            <a:r>
              <a:rPr lang="en-GB" dirty="0"/>
              <a:t>Click icon to</a:t>
            </a:r>
            <a:br>
              <a:rPr lang="en-GB" dirty="0"/>
            </a:br>
            <a:r>
              <a:rPr lang="en-GB" dirty="0"/>
              <a:t>insert image</a:t>
            </a:r>
          </a:p>
        </p:txBody>
      </p:sp>
      <p:sp>
        <p:nvSpPr>
          <p:cNvPr id="30" name="Text Placeholder 18">
            <a:extLst>
              <a:ext uri="{FF2B5EF4-FFF2-40B4-BE49-F238E27FC236}">
                <a16:creationId xmlns:a16="http://schemas.microsoft.com/office/drawing/2014/main" id="{D2BBC7F0-E4DA-489F-9F15-FD10A5A4201A}"/>
              </a:ext>
            </a:extLst>
          </p:cNvPr>
          <p:cNvSpPr>
            <a:spLocks noGrp="1"/>
          </p:cNvSpPr>
          <p:nvPr>
            <p:ph type="body" sz="quarter" idx="16" hasCustomPrompt="1"/>
          </p:nvPr>
        </p:nvSpPr>
        <p:spPr>
          <a:xfrm>
            <a:off x="4453285" y="2878111"/>
            <a:ext cx="3316795" cy="344812"/>
          </a:xfrm>
          <a:prstGeom prst="rect">
            <a:avLst/>
          </a:prstGeom>
        </p:spPr>
        <p:txBody>
          <a:bodyPr anchor="ctr" anchorCtr="0"/>
          <a:lstStyle>
            <a:lvl1pPr algn="ctr">
              <a:defRPr lang="en-GB" sz="1200" b="1" kern="1200" dirty="0">
                <a:solidFill>
                  <a:srgbClr val="FF5DA9"/>
                </a:solidFill>
                <a:latin typeface="Spartan"/>
                <a:ea typeface="+mn-ea"/>
                <a:cs typeface="Spartan"/>
              </a:defRPr>
            </a:lvl1pPr>
          </a:lstStyle>
          <a:p>
            <a:pPr lvl="0"/>
            <a:r>
              <a:rPr lang="en-US"/>
              <a:t>Insert name</a:t>
            </a:r>
            <a:endParaRPr lang="en-GB"/>
          </a:p>
        </p:txBody>
      </p:sp>
      <p:sp>
        <p:nvSpPr>
          <p:cNvPr id="31" name="Text Placeholder 18">
            <a:extLst>
              <a:ext uri="{FF2B5EF4-FFF2-40B4-BE49-F238E27FC236}">
                <a16:creationId xmlns:a16="http://schemas.microsoft.com/office/drawing/2014/main" id="{8FF91D97-98CD-43E5-A30D-70A751E97CCB}"/>
              </a:ext>
            </a:extLst>
          </p:cNvPr>
          <p:cNvSpPr>
            <a:spLocks noGrp="1"/>
          </p:cNvSpPr>
          <p:nvPr>
            <p:ph type="body" sz="quarter" idx="17" hasCustomPrompt="1"/>
          </p:nvPr>
        </p:nvSpPr>
        <p:spPr>
          <a:xfrm>
            <a:off x="4453285" y="3224670"/>
            <a:ext cx="3316795" cy="633678"/>
          </a:xfrm>
          <a:prstGeom prst="rect">
            <a:avLst/>
          </a:prstGeom>
        </p:spPr>
        <p:txBody>
          <a:bodyPr anchor="t" anchorCtr="0">
            <a:normAutofit/>
          </a:bodyPr>
          <a:lstStyle>
            <a:lvl1pPr algn="ctr">
              <a:defRPr lang="en-GB" sz="1000" b="0" u="none" kern="1200" dirty="0">
                <a:solidFill>
                  <a:srgbClr val="FFFFFF"/>
                </a:solidFill>
                <a:latin typeface="+mn-lt"/>
                <a:ea typeface="+mn-ea"/>
                <a:cs typeface="Arial"/>
              </a:defRPr>
            </a:lvl1pPr>
          </a:lstStyle>
          <a:p>
            <a:pPr lvl="0"/>
            <a:r>
              <a:rPr lang="en-US"/>
              <a:t>Insert brief paragraph</a:t>
            </a:r>
            <a:endParaRPr lang="en-GB"/>
          </a:p>
        </p:txBody>
      </p:sp>
      <p:sp>
        <p:nvSpPr>
          <p:cNvPr id="34" name="Picture Placeholder 33">
            <a:extLst>
              <a:ext uri="{FF2B5EF4-FFF2-40B4-BE49-F238E27FC236}">
                <a16:creationId xmlns:a16="http://schemas.microsoft.com/office/drawing/2014/main" id="{3E5592C6-C30B-4656-A3BE-382C3502CFB2}"/>
              </a:ext>
            </a:extLst>
          </p:cNvPr>
          <p:cNvSpPr>
            <a:spLocks noGrp="1"/>
          </p:cNvSpPr>
          <p:nvPr>
            <p:ph type="pic" sz="quarter" idx="18" hasCustomPrompt="1"/>
          </p:nvPr>
        </p:nvSpPr>
        <p:spPr>
          <a:xfrm>
            <a:off x="9217662" y="1780528"/>
            <a:ext cx="1083216" cy="1083140"/>
          </a:xfrm>
          <a:custGeom>
            <a:avLst/>
            <a:gdLst>
              <a:gd name="connsiteX0" fmla="*/ 893089 w 1786178"/>
              <a:gd name="connsiteY0" fmla="*/ 0 h 1786178"/>
              <a:gd name="connsiteX1" fmla="*/ 1786178 w 1786178"/>
              <a:gd name="connsiteY1" fmla="*/ 893089 h 1786178"/>
              <a:gd name="connsiteX2" fmla="*/ 893089 w 1786178"/>
              <a:gd name="connsiteY2" fmla="*/ 1786178 h 1786178"/>
              <a:gd name="connsiteX3" fmla="*/ 0 w 1786178"/>
              <a:gd name="connsiteY3" fmla="*/ 893089 h 1786178"/>
              <a:gd name="connsiteX4" fmla="*/ 893089 w 1786178"/>
              <a:gd name="connsiteY4" fmla="*/ 0 h 1786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178" h="1786178">
                <a:moveTo>
                  <a:pt x="893089" y="0"/>
                </a:moveTo>
                <a:cubicBezTo>
                  <a:pt x="1386328" y="0"/>
                  <a:pt x="1786178" y="399850"/>
                  <a:pt x="1786178" y="893089"/>
                </a:cubicBezTo>
                <a:cubicBezTo>
                  <a:pt x="1786178" y="1386328"/>
                  <a:pt x="1386328" y="1786178"/>
                  <a:pt x="893089" y="1786178"/>
                </a:cubicBezTo>
                <a:cubicBezTo>
                  <a:pt x="399850" y="1786178"/>
                  <a:pt x="0" y="1386328"/>
                  <a:pt x="0" y="893089"/>
                </a:cubicBezTo>
                <a:cubicBezTo>
                  <a:pt x="0" y="399850"/>
                  <a:pt x="399850" y="0"/>
                  <a:pt x="893089" y="0"/>
                </a:cubicBezTo>
                <a:close/>
              </a:path>
            </a:pathLst>
          </a:custGeom>
          <a:solidFill>
            <a:srgbClr val="C00000"/>
          </a:solidFill>
          <a:ln w="31412">
            <a:solidFill>
              <a:srgbClr val="2CB6B5"/>
            </a:solidFill>
          </a:ln>
        </p:spPr>
        <p:txBody>
          <a:bodyPr wrap="square" lIns="0" tIns="252000" rIns="0" bIns="0" rtlCol="0"/>
          <a:lstStyle>
            <a:lvl1pPr algn="ctr">
              <a:defRPr lang="en-GB" sz="728" kern="1200">
                <a:solidFill>
                  <a:schemeClr val="bg1"/>
                </a:solidFill>
              </a:defRPr>
            </a:lvl1pPr>
          </a:lstStyle>
          <a:p>
            <a:pPr lvl="0" algn="ctr" defTabSz="554492" rtl="0" eaLnBrk="1" latinLnBrk="0" hangingPunct="1"/>
            <a:r>
              <a:rPr lang="en-GB" dirty="0"/>
              <a:t>Click icon to</a:t>
            </a:r>
            <a:br>
              <a:rPr lang="en-GB" dirty="0"/>
            </a:br>
            <a:r>
              <a:rPr lang="en-GB" dirty="0"/>
              <a:t>insert image</a:t>
            </a:r>
          </a:p>
        </p:txBody>
      </p:sp>
      <p:sp>
        <p:nvSpPr>
          <p:cNvPr id="35" name="Text Placeholder 18">
            <a:extLst>
              <a:ext uri="{FF2B5EF4-FFF2-40B4-BE49-F238E27FC236}">
                <a16:creationId xmlns:a16="http://schemas.microsoft.com/office/drawing/2014/main" id="{6DFAA3CF-9E02-4ACF-9472-DBDA90D5BED3}"/>
              </a:ext>
            </a:extLst>
          </p:cNvPr>
          <p:cNvSpPr>
            <a:spLocks noGrp="1"/>
          </p:cNvSpPr>
          <p:nvPr>
            <p:ph type="body" sz="quarter" idx="19" hasCustomPrompt="1"/>
          </p:nvPr>
        </p:nvSpPr>
        <p:spPr>
          <a:xfrm>
            <a:off x="8100873" y="2878111"/>
            <a:ext cx="3316795" cy="344812"/>
          </a:xfrm>
          <a:prstGeom prst="rect">
            <a:avLst/>
          </a:prstGeom>
        </p:spPr>
        <p:txBody>
          <a:bodyPr anchor="ctr" anchorCtr="0"/>
          <a:lstStyle>
            <a:lvl1pPr algn="ctr">
              <a:defRPr lang="en-GB" sz="1200" b="1" kern="1200" dirty="0">
                <a:solidFill>
                  <a:srgbClr val="FF5DA9"/>
                </a:solidFill>
                <a:latin typeface="Spartan"/>
                <a:ea typeface="+mn-ea"/>
                <a:cs typeface="Spartan"/>
              </a:defRPr>
            </a:lvl1pPr>
          </a:lstStyle>
          <a:p>
            <a:pPr lvl="0"/>
            <a:r>
              <a:rPr lang="en-US"/>
              <a:t>Insert name</a:t>
            </a:r>
            <a:endParaRPr lang="en-GB"/>
          </a:p>
        </p:txBody>
      </p:sp>
      <p:sp>
        <p:nvSpPr>
          <p:cNvPr id="36" name="Text Placeholder 18">
            <a:extLst>
              <a:ext uri="{FF2B5EF4-FFF2-40B4-BE49-F238E27FC236}">
                <a16:creationId xmlns:a16="http://schemas.microsoft.com/office/drawing/2014/main" id="{51A5FD03-A843-4C15-9E56-F464F7060130}"/>
              </a:ext>
            </a:extLst>
          </p:cNvPr>
          <p:cNvSpPr>
            <a:spLocks noGrp="1"/>
          </p:cNvSpPr>
          <p:nvPr>
            <p:ph type="body" sz="quarter" idx="20" hasCustomPrompt="1"/>
          </p:nvPr>
        </p:nvSpPr>
        <p:spPr>
          <a:xfrm>
            <a:off x="8100873" y="3224670"/>
            <a:ext cx="3316795" cy="633678"/>
          </a:xfrm>
          <a:prstGeom prst="rect">
            <a:avLst/>
          </a:prstGeom>
        </p:spPr>
        <p:txBody>
          <a:bodyPr anchor="t" anchorCtr="0">
            <a:normAutofit/>
          </a:bodyPr>
          <a:lstStyle>
            <a:lvl1pPr algn="ctr">
              <a:defRPr lang="en-GB" sz="1000" b="0" u="none" kern="1200" dirty="0">
                <a:solidFill>
                  <a:srgbClr val="FFFFFF"/>
                </a:solidFill>
                <a:latin typeface="+mn-lt"/>
                <a:ea typeface="+mn-ea"/>
                <a:cs typeface="Arial"/>
              </a:defRPr>
            </a:lvl1pPr>
          </a:lstStyle>
          <a:p>
            <a:pPr lvl="0"/>
            <a:r>
              <a:rPr lang="en-US"/>
              <a:t>Insert brief paragraph</a:t>
            </a:r>
            <a:endParaRPr lang="en-GB"/>
          </a:p>
        </p:txBody>
      </p:sp>
      <p:sp>
        <p:nvSpPr>
          <p:cNvPr id="37" name="Picture Placeholder 36">
            <a:extLst>
              <a:ext uri="{FF2B5EF4-FFF2-40B4-BE49-F238E27FC236}">
                <a16:creationId xmlns:a16="http://schemas.microsoft.com/office/drawing/2014/main" id="{C0E85ADE-1D34-4BD7-AE3C-B583416F5985}"/>
              </a:ext>
            </a:extLst>
          </p:cNvPr>
          <p:cNvSpPr>
            <a:spLocks noGrp="1"/>
          </p:cNvSpPr>
          <p:nvPr>
            <p:ph type="pic" sz="quarter" idx="21" hasCustomPrompt="1"/>
          </p:nvPr>
        </p:nvSpPr>
        <p:spPr>
          <a:xfrm>
            <a:off x="3755523" y="3998500"/>
            <a:ext cx="1083216" cy="1083140"/>
          </a:xfrm>
          <a:custGeom>
            <a:avLst/>
            <a:gdLst>
              <a:gd name="connsiteX0" fmla="*/ 893089 w 1786178"/>
              <a:gd name="connsiteY0" fmla="*/ 0 h 1786178"/>
              <a:gd name="connsiteX1" fmla="*/ 1786178 w 1786178"/>
              <a:gd name="connsiteY1" fmla="*/ 893089 h 1786178"/>
              <a:gd name="connsiteX2" fmla="*/ 893089 w 1786178"/>
              <a:gd name="connsiteY2" fmla="*/ 1786178 h 1786178"/>
              <a:gd name="connsiteX3" fmla="*/ 0 w 1786178"/>
              <a:gd name="connsiteY3" fmla="*/ 893089 h 1786178"/>
              <a:gd name="connsiteX4" fmla="*/ 893089 w 1786178"/>
              <a:gd name="connsiteY4" fmla="*/ 0 h 1786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178" h="1786178">
                <a:moveTo>
                  <a:pt x="893089" y="0"/>
                </a:moveTo>
                <a:cubicBezTo>
                  <a:pt x="1386328" y="0"/>
                  <a:pt x="1786178" y="399850"/>
                  <a:pt x="1786178" y="893089"/>
                </a:cubicBezTo>
                <a:cubicBezTo>
                  <a:pt x="1786178" y="1386328"/>
                  <a:pt x="1386328" y="1786178"/>
                  <a:pt x="893089" y="1786178"/>
                </a:cubicBezTo>
                <a:cubicBezTo>
                  <a:pt x="399850" y="1786178"/>
                  <a:pt x="0" y="1386328"/>
                  <a:pt x="0" y="893089"/>
                </a:cubicBezTo>
                <a:cubicBezTo>
                  <a:pt x="0" y="399850"/>
                  <a:pt x="399850" y="0"/>
                  <a:pt x="893089" y="0"/>
                </a:cubicBezTo>
                <a:close/>
              </a:path>
            </a:pathLst>
          </a:custGeom>
          <a:solidFill>
            <a:srgbClr val="C00000"/>
          </a:solidFill>
          <a:ln w="31412">
            <a:solidFill>
              <a:srgbClr val="2CB6B5"/>
            </a:solidFill>
          </a:ln>
        </p:spPr>
        <p:txBody>
          <a:bodyPr wrap="square" lIns="0" tIns="252000" rIns="0" bIns="0" rtlCol="0"/>
          <a:lstStyle>
            <a:lvl1pPr algn="ctr">
              <a:defRPr lang="en-GB" sz="728" kern="1200">
                <a:solidFill>
                  <a:schemeClr val="bg1"/>
                </a:solidFill>
              </a:defRPr>
            </a:lvl1pPr>
          </a:lstStyle>
          <a:p>
            <a:pPr lvl="0" algn="ctr" defTabSz="554492" rtl="0" eaLnBrk="1" latinLnBrk="0" hangingPunct="1"/>
            <a:r>
              <a:rPr lang="en-GB" dirty="0"/>
              <a:t>Click icon to</a:t>
            </a:r>
            <a:br>
              <a:rPr lang="en-GB" dirty="0"/>
            </a:br>
            <a:r>
              <a:rPr lang="en-GB" dirty="0"/>
              <a:t>insert image</a:t>
            </a:r>
          </a:p>
        </p:txBody>
      </p:sp>
      <p:sp>
        <p:nvSpPr>
          <p:cNvPr id="38" name="Text Placeholder 18">
            <a:extLst>
              <a:ext uri="{FF2B5EF4-FFF2-40B4-BE49-F238E27FC236}">
                <a16:creationId xmlns:a16="http://schemas.microsoft.com/office/drawing/2014/main" id="{19F60ED3-0A28-466A-8142-4969D6623343}"/>
              </a:ext>
            </a:extLst>
          </p:cNvPr>
          <p:cNvSpPr>
            <a:spLocks noGrp="1"/>
          </p:cNvSpPr>
          <p:nvPr>
            <p:ph type="body" sz="quarter" idx="22" hasCustomPrompt="1"/>
          </p:nvPr>
        </p:nvSpPr>
        <p:spPr>
          <a:xfrm>
            <a:off x="2638734" y="5096083"/>
            <a:ext cx="3316795" cy="344812"/>
          </a:xfrm>
          <a:prstGeom prst="rect">
            <a:avLst/>
          </a:prstGeom>
        </p:spPr>
        <p:txBody>
          <a:bodyPr anchor="ctr" anchorCtr="0"/>
          <a:lstStyle>
            <a:lvl1pPr algn="ctr">
              <a:defRPr lang="en-GB" sz="1200" b="1" kern="1200" dirty="0">
                <a:solidFill>
                  <a:srgbClr val="FF5DA9"/>
                </a:solidFill>
                <a:latin typeface="Spartan"/>
                <a:ea typeface="+mn-ea"/>
                <a:cs typeface="Spartan"/>
              </a:defRPr>
            </a:lvl1pPr>
          </a:lstStyle>
          <a:p>
            <a:pPr lvl="0"/>
            <a:r>
              <a:rPr lang="en-US"/>
              <a:t>Insert name</a:t>
            </a:r>
            <a:endParaRPr lang="en-GB"/>
          </a:p>
        </p:txBody>
      </p:sp>
      <p:sp>
        <p:nvSpPr>
          <p:cNvPr id="39" name="Text Placeholder 18">
            <a:extLst>
              <a:ext uri="{FF2B5EF4-FFF2-40B4-BE49-F238E27FC236}">
                <a16:creationId xmlns:a16="http://schemas.microsoft.com/office/drawing/2014/main" id="{F3F25929-3437-4242-A802-928AB36C44AF}"/>
              </a:ext>
            </a:extLst>
          </p:cNvPr>
          <p:cNvSpPr>
            <a:spLocks noGrp="1"/>
          </p:cNvSpPr>
          <p:nvPr>
            <p:ph type="body" sz="quarter" idx="23" hasCustomPrompt="1"/>
          </p:nvPr>
        </p:nvSpPr>
        <p:spPr>
          <a:xfrm>
            <a:off x="2638734" y="5442642"/>
            <a:ext cx="3316795" cy="633678"/>
          </a:xfrm>
          <a:prstGeom prst="rect">
            <a:avLst/>
          </a:prstGeom>
        </p:spPr>
        <p:txBody>
          <a:bodyPr anchor="t" anchorCtr="0">
            <a:normAutofit/>
          </a:bodyPr>
          <a:lstStyle>
            <a:lvl1pPr algn="ctr">
              <a:defRPr lang="en-GB" sz="1000" b="0" u="none" kern="1200" dirty="0">
                <a:solidFill>
                  <a:srgbClr val="FFFFFF"/>
                </a:solidFill>
                <a:latin typeface="+mn-lt"/>
                <a:ea typeface="+mn-ea"/>
                <a:cs typeface="Arial"/>
              </a:defRPr>
            </a:lvl1pPr>
          </a:lstStyle>
          <a:p>
            <a:pPr lvl="0"/>
            <a:r>
              <a:rPr lang="en-US"/>
              <a:t>Insert brief paragraph</a:t>
            </a:r>
            <a:endParaRPr lang="en-GB"/>
          </a:p>
        </p:txBody>
      </p:sp>
      <p:sp>
        <p:nvSpPr>
          <p:cNvPr id="40" name="Picture Placeholder 39">
            <a:extLst>
              <a:ext uri="{FF2B5EF4-FFF2-40B4-BE49-F238E27FC236}">
                <a16:creationId xmlns:a16="http://schemas.microsoft.com/office/drawing/2014/main" id="{185C6D50-5861-435F-B3ED-913B5A06711C}"/>
              </a:ext>
            </a:extLst>
          </p:cNvPr>
          <p:cNvSpPr>
            <a:spLocks noGrp="1"/>
          </p:cNvSpPr>
          <p:nvPr>
            <p:ph type="pic" sz="quarter" idx="24" hasCustomPrompt="1"/>
          </p:nvPr>
        </p:nvSpPr>
        <p:spPr>
          <a:xfrm>
            <a:off x="7403111" y="3998500"/>
            <a:ext cx="1083216" cy="1083140"/>
          </a:xfrm>
          <a:custGeom>
            <a:avLst/>
            <a:gdLst>
              <a:gd name="connsiteX0" fmla="*/ 893089 w 1786178"/>
              <a:gd name="connsiteY0" fmla="*/ 0 h 1786178"/>
              <a:gd name="connsiteX1" fmla="*/ 1786178 w 1786178"/>
              <a:gd name="connsiteY1" fmla="*/ 893089 h 1786178"/>
              <a:gd name="connsiteX2" fmla="*/ 893089 w 1786178"/>
              <a:gd name="connsiteY2" fmla="*/ 1786178 h 1786178"/>
              <a:gd name="connsiteX3" fmla="*/ 0 w 1786178"/>
              <a:gd name="connsiteY3" fmla="*/ 893089 h 1786178"/>
              <a:gd name="connsiteX4" fmla="*/ 893089 w 1786178"/>
              <a:gd name="connsiteY4" fmla="*/ 0 h 1786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178" h="1786178">
                <a:moveTo>
                  <a:pt x="893089" y="0"/>
                </a:moveTo>
                <a:cubicBezTo>
                  <a:pt x="1386328" y="0"/>
                  <a:pt x="1786178" y="399850"/>
                  <a:pt x="1786178" y="893089"/>
                </a:cubicBezTo>
                <a:cubicBezTo>
                  <a:pt x="1786178" y="1386328"/>
                  <a:pt x="1386328" y="1786178"/>
                  <a:pt x="893089" y="1786178"/>
                </a:cubicBezTo>
                <a:cubicBezTo>
                  <a:pt x="399850" y="1786178"/>
                  <a:pt x="0" y="1386328"/>
                  <a:pt x="0" y="893089"/>
                </a:cubicBezTo>
                <a:cubicBezTo>
                  <a:pt x="0" y="399850"/>
                  <a:pt x="399850" y="0"/>
                  <a:pt x="893089" y="0"/>
                </a:cubicBezTo>
                <a:close/>
              </a:path>
            </a:pathLst>
          </a:custGeom>
          <a:solidFill>
            <a:srgbClr val="C00000"/>
          </a:solidFill>
          <a:ln w="31412">
            <a:solidFill>
              <a:srgbClr val="2CB6B5"/>
            </a:solidFill>
          </a:ln>
        </p:spPr>
        <p:txBody>
          <a:bodyPr wrap="square" lIns="0" tIns="252000" rIns="0" bIns="0" rtlCol="0"/>
          <a:lstStyle>
            <a:lvl1pPr algn="ctr">
              <a:defRPr lang="en-GB" sz="728" kern="1200">
                <a:solidFill>
                  <a:schemeClr val="bg1"/>
                </a:solidFill>
              </a:defRPr>
            </a:lvl1pPr>
          </a:lstStyle>
          <a:p>
            <a:pPr lvl="0" algn="ctr" defTabSz="554492" rtl="0" eaLnBrk="1" latinLnBrk="0" hangingPunct="1"/>
            <a:r>
              <a:rPr lang="en-GB" dirty="0"/>
              <a:t>Click icon to</a:t>
            </a:r>
            <a:br>
              <a:rPr lang="en-GB" dirty="0"/>
            </a:br>
            <a:r>
              <a:rPr lang="en-GB" dirty="0"/>
              <a:t>insert image</a:t>
            </a:r>
          </a:p>
        </p:txBody>
      </p:sp>
      <p:sp>
        <p:nvSpPr>
          <p:cNvPr id="41" name="Text Placeholder 18">
            <a:extLst>
              <a:ext uri="{FF2B5EF4-FFF2-40B4-BE49-F238E27FC236}">
                <a16:creationId xmlns:a16="http://schemas.microsoft.com/office/drawing/2014/main" id="{FB507211-179B-4659-9F41-7902F226A33C}"/>
              </a:ext>
            </a:extLst>
          </p:cNvPr>
          <p:cNvSpPr>
            <a:spLocks noGrp="1"/>
          </p:cNvSpPr>
          <p:nvPr>
            <p:ph type="body" sz="quarter" idx="25" hasCustomPrompt="1"/>
          </p:nvPr>
        </p:nvSpPr>
        <p:spPr>
          <a:xfrm>
            <a:off x="6286321" y="5096083"/>
            <a:ext cx="3316795" cy="344812"/>
          </a:xfrm>
          <a:prstGeom prst="rect">
            <a:avLst/>
          </a:prstGeom>
        </p:spPr>
        <p:txBody>
          <a:bodyPr anchor="ctr" anchorCtr="0"/>
          <a:lstStyle>
            <a:lvl1pPr algn="ctr">
              <a:defRPr lang="en-GB" sz="1200" b="1" kern="1200" dirty="0">
                <a:solidFill>
                  <a:srgbClr val="FF5DA9"/>
                </a:solidFill>
                <a:latin typeface="Spartan"/>
                <a:ea typeface="+mn-ea"/>
                <a:cs typeface="Spartan"/>
              </a:defRPr>
            </a:lvl1pPr>
          </a:lstStyle>
          <a:p>
            <a:pPr lvl="0"/>
            <a:r>
              <a:rPr lang="en-US"/>
              <a:t>Insert name</a:t>
            </a:r>
            <a:endParaRPr lang="en-GB"/>
          </a:p>
        </p:txBody>
      </p:sp>
      <p:sp>
        <p:nvSpPr>
          <p:cNvPr id="42" name="Text Placeholder 18">
            <a:extLst>
              <a:ext uri="{FF2B5EF4-FFF2-40B4-BE49-F238E27FC236}">
                <a16:creationId xmlns:a16="http://schemas.microsoft.com/office/drawing/2014/main" id="{BBD3104F-0253-4CB5-A433-FF8343328048}"/>
              </a:ext>
            </a:extLst>
          </p:cNvPr>
          <p:cNvSpPr>
            <a:spLocks noGrp="1"/>
          </p:cNvSpPr>
          <p:nvPr>
            <p:ph type="body" sz="quarter" idx="26" hasCustomPrompt="1"/>
          </p:nvPr>
        </p:nvSpPr>
        <p:spPr>
          <a:xfrm>
            <a:off x="6286321" y="5442642"/>
            <a:ext cx="3316795" cy="633678"/>
          </a:xfrm>
          <a:prstGeom prst="rect">
            <a:avLst/>
          </a:prstGeom>
        </p:spPr>
        <p:txBody>
          <a:bodyPr anchor="t" anchorCtr="0">
            <a:normAutofit/>
          </a:bodyPr>
          <a:lstStyle>
            <a:lvl1pPr algn="ctr">
              <a:defRPr lang="en-GB" sz="1000" b="0" u="none" kern="1200" dirty="0">
                <a:solidFill>
                  <a:srgbClr val="FFFFFF"/>
                </a:solidFill>
                <a:latin typeface="+mn-lt"/>
                <a:ea typeface="+mn-ea"/>
                <a:cs typeface="Arial"/>
              </a:defRPr>
            </a:lvl1pPr>
          </a:lstStyle>
          <a:p>
            <a:pPr lvl="0"/>
            <a:r>
              <a:rPr lang="en-US"/>
              <a:t>Insert brief paragraph</a:t>
            </a:r>
            <a:endParaRPr lang="en-GB"/>
          </a:p>
        </p:txBody>
      </p:sp>
    </p:spTree>
    <p:extLst>
      <p:ext uri="{BB962C8B-B14F-4D97-AF65-F5344CB8AC3E}">
        <p14:creationId xmlns:p14="http://schemas.microsoft.com/office/powerpoint/2010/main" val="166795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bar">
    <p:spTree>
      <p:nvGrpSpPr>
        <p:cNvPr id="1" name=""/>
        <p:cNvGrpSpPr/>
        <p:nvPr/>
      </p:nvGrpSpPr>
      <p:grpSpPr>
        <a:xfrm>
          <a:off x="0" y="0"/>
          <a:ext cx="0" cy="0"/>
          <a:chOff x="0" y="0"/>
          <a:chExt cx="0" cy="0"/>
        </a:xfrm>
      </p:grpSpPr>
      <p:sp>
        <p:nvSpPr>
          <p:cNvPr id="6" name="object 10">
            <a:extLst>
              <a:ext uri="{FF2B5EF4-FFF2-40B4-BE49-F238E27FC236}">
                <a16:creationId xmlns:a16="http://schemas.microsoft.com/office/drawing/2014/main" id="{21B05101-4C03-48D1-986C-9F58F322472B}"/>
              </a:ext>
            </a:extLst>
          </p:cNvPr>
          <p:cNvSpPr/>
          <p:nvPr userDrawn="1"/>
        </p:nvSpPr>
        <p:spPr>
          <a:xfrm>
            <a:off x="0" y="489468"/>
            <a:ext cx="6087143" cy="982300"/>
          </a:xfrm>
          <a:custGeom>
            <a:avLst/>
            <a:gdLst/>
            <a:ahLst/>
            <a:cxnLst/>
            <a:rect l="l" t="t" r="r" b="b"/>
            <a:pathLst>
              <a:path w="10037445" h="1619885">
                <a:moveTo>
                  <a:pt x="10036971" y="0"/>
                </a:moveTo>
                <a:lnTo>
                  <a:pt x="0" y="0"/>
                </a:lnTo>
                <a:lnTo>
                  <a:pt x="0" y="1619709"/>
                </a:lnTo>
                <a:lnTo>
                  <a:pt x="10036971" y="1619709"/>
                </a:lnTo>
                <a:lnTo>
                  <a:pt x="10036971" y="0"/>
                </a:lnTo>
                <a:close/>
              </a:path>
            </a:pathLst>
          </a:custGeom>
          <a:solidFill>
            <a:srgbClr val="FF5DA9"/>
          </a:solidFill>
        </p:spPr>
        <p:txBody>
          <a:bodyPr wrap="square" lIns="0" tIns="0" rIns="0" bIns="0" rtlCol="0" anchor="ctr" anchorCtr="0"/>
          <a:lstStyle/>
          <a:p>
            <a:endParaRPr sz="1092" dirty="0"/>
          </a:p>
        </p:txBody>
      </p:sp>
      <p:sp>
        <p:nvSpPr>
          <p:cNvPr id="3" name="Footer Placeholder 2">
            <a:extLst>
              <a:ext uri="{FF2B5EF4-FFF2-40B4-BE49-F238E27FC236}">
                <a16:creationId xmlns:a16="http://schemas.microsoft.com/office/drawing/2014/main" id="{988C33E0-0F05-4E42-9BB3-891041A2058C}"/>
              </a:ext>
            </a:extLst>
          </p:cNvPr>
          <p:cNvSpPr>
            <a:spLocks noGrp="1"/>
          </p:cNvSpPr>
          <p:nvPr>
            <p:ph type="ftr" sz="quarter" idx="10"/>
          </p:nvPr>
        </p:nvSpPr>
        <p:spPr/>
        <p:txBody>
          <a:bodyPr/>
          <a:lstStyle/>
          <a:p>
            <a:endParaRPr lang="en-GB" dirty="0"/>
          </a:p>
        </p:txBody>
      </p:sp>
      <p:grpSp>
        <p:nvGrpSpPr>
          <p:cNvPr id="147" name="Group 4">
            <a:extLst>
              <a:ext uri="{FF2B5EF4-FFF2-40B4-BE49-F238E27FC236}">
                <a16:creationId xmlns:a16="http://schemas.microsoft.com/office/drawing/2014/main" id="{0064B1C3-1E87-4B1A-BCBD-55A1290C6048}"/>
              </a:ext>
            </a:extLst>
          </p:cNvPr>
          <p:cNvGrpSpPr>
            <a:grpSpLocks noChangeAspect="1"/>
          </p:cNvGrpSpPr>
          <p:nvPr userDrawn="1"/>
        </p:nvGrpSpPr>
        <p:grpSpPr bwMode="auto">
          <a:xfrm>
            <a:off x="10414906" y="6008163"/>
            <a:ext cx="1333441" cy="443513"/>
            <a:chOff x="3484" y="2616"/>
            <a:chExt cx="5694" cy="1894"/>
          </a:xfrm>
        </p:grpSpPr>
        <p:sp>
          <p:nvSpPr>
            <p:cNvPr id="148" name="Oval 5">
              <a:extLst>
                <a:ext uri="{FF2B5EF4-FFF2-40B4-BE49-F238E27FC236}">
                  <a16:creationId xmlns:a16="http://schemas.microsoft.com/office/drawing/2014/main" id="{97709933-FF44-4A0C-888A-2D347D7B4795}"/>
                </a:ext>
              </a:extLst>
            </p:cNvPr>
            <p:cNvSpPr>
              <a:spLocks noChangeArrowheads="1"/>
            </p:cNvSpPr>
            <p:nvPr/>
          </p:nvSpPr>
          <p:spPr bwMode="auto">
            <a:xfrm>
              <a:off x="4324" y="3144"/>
              <a:ext cx="64" cy="6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9" name="Oval 6">
              <a:extLst>
                <a:ext uri="{FF2B5EF4-FFF2-40B4-BE49-F238E27FC236}">
                  <a16:creationId xmlns:a16="http://schemas.microsoft.com/office/drawing/2014/main" id="{B651B3C6-F48C-4E0F-A376-8339635A6B70}"/>
                </a:ext>
              </a:extLst>
            </p:cNvPr>
            <p:cNvSpPr>
              <a:spLocks noChangeArrowheads="1"/>
            </p:cNvSpPr>
            <p:nvPr/>
          </p:nvSpPr>
          <p:spPr bwMode="auto">
            <a:xfrm>
              <a:off x="4524" y="3218"/>
              <a:ext cx="66" cy="6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0" name="Oval 7">
              <a:extLst>
                <a:ext uri="{FF2B5EF4-FFF2-40B4-BE49-F238E27FC236}">
                  <a16:creationId xmlns:a16="http://schemas.microsoft.com/office/drawing/2014/main" id="{853B2D21-39B8-4374-931D-A9BBD8B729F4}"/>
                </a:ext>
              </a:extLst>
            </p:cNvPr>
            <p:cNvSpPr>
              <a:spLocks noChangeArrowheads="1"/>
            </p:cNvSpPr>
            <p:nvPr/>
          </p:nvSpPr>
          <p:spPr bwMode="auto">
            <a:xfrm>
              <a:off x="4668" y="3254"/>
              <a:ext cx="64" cy="66"/>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1" name="Oval 8">
              <a:extLst>
                <a:ext uri="{FF2B5EF4-FFF2-40B4-BE49-F238E27FC236}">
                  <a16:creationId xmlns:a16="http://schemas.microsoft.com/office/drawing/2014/main" id="{A653F8ED-F29F-4172-AD29-0ED7B5F37CDF}"/>
                </a:ext>
              </a:extLst>
            </p:cNvPr>
            <p:cNvSpPr>
              <a:spLocks noChangeArrowheads="1"/>
            </p:cNvSpPr>
            <p:nvPr/>
          </p:nvSpPr>
          <p:spPr bwMode="auto">
            <a:xfrm>
              <a:off x="4630" y="3382"/>
              <a:ext cx="67" cy="6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2" name="Oval 9">
              <a:extLst>
                <a:ext uri="{FF2B5EF4-FFF2-40B4-BE49-F238E27FC236}">
                  <a16:creationId xmlns:a16="http://schemas.microsoft.com/office/drawing/2014/main" id="{D2178558-CE2A-48A2-A819-7FC2277A5A38}"/>
                </a:ext>
              </a:extLst>
            </p:cNvPr>
            <p:cNvSpPr>
              <a:spLocks noChangeArrowheads="1"/>
            </p:cNvSpPr>
            <p:nvPr/>
          </p:nvSpPr>
          <p:spPr bwMode="auto">
            <a:xfrm>
              <a:off x="4488" y="3366"/>
              <a:ext cx="57" cy="59"/>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3" name="Oval 10">
              <a:extLst>
                <a:ext uri="{FF2B5EF4-FFF2-40B4-BE49-F238E27FC236}">
                  <a16:creationId xmlns:a16="http://schemas.microsoft.com/office/drawing/2014/main" id="{6CDAF1C1-B926-4AE2-AD6F-85EF07057CA6}"/>
                </a:ext>
              </a:extLst>
            </p:cNvPr>
            <p:cNvSpPr>
              <a:spLocks noChangeArrowheads="1"/>
            </p:cNvSpPr>
            <p:nvPr/>
          </p:nvSpPr>
          <p:spPr bwMode="auto">
            <a:xfrm>
              <a:off x="4500" y="3504"/>
              <a:ext cx="57" cy="5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4" name="Oval 11">
              <a:extLst>
                <a:ext uri="{FF2B5EF4-FFF2-40B4-BE49-F238E27FC236}">
                  <a16:creationId xmlns:a16="http://schemas.microsoft.com/office/drawing/2014/main" id="{FFAA94F8-E495-492C-BDD9-E59AD3F473EA}"/>
                </a:ext>
              </a:extLst>
            </p:cNvPr>
            <p:cNvSpPr>
              <a:spLocks noChangeArrowheads="1"/>
            </p:cNvSpPr>
            <p:nvPr/>
          </p:nvSpPr>
          <p:spPr bwMode="auto">
            <a:xfrm>
              <a:off x="4367" y="3501"/>
              <a:ext cx="57" cy="5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5" name="Oval 12">
              <a:extLst>
                <a:ext uri="{FF2B5EF4-FFF2-40B4-BE49-F238E27FC236}">
                  <a16:creationId xmlns:a16="http://schemas.microsoft.com/office/drawing/2014/main" id="{3FE23DA6-B3F3-451E-9D95-A96767584948}"/>
                </a:ext>
              </a:extLst>
            </p:cNvPr>
            <p:cNvSpPr>
              <a:spLocks noChangeArrowheads="1"/>
            </p:cNvSpPr>
            <p:nvPr/>
          </p:nvSpPr>
          <p:spPr bwMode="auto">
            <a:xfrm>
              <a:off x="4236" y="3492"/>
              <a:ext cx="60" cy="5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6" name="Oval 13">
              <a:extLst>
                <a:ext uri="{FF2B5EF4-FFF2-40B4-BE49-F238E27FC236}">
                  <a16:creationId xmlns:a16="http://schemas.microsoft.com/office/drawing/2014/main" id="{BA7B6601-7D9E-438F-8BDC-EDEFCD1F8907}"/>
                </a:ext>
              </a:extLst>
            </p:cNvPr>
            <p:cNvSpPr>
              <a:spLocks noChangeArrowheads="1"/>
            </p:cNvSpPr>
            <p:nvPr/>
          </p:nvSpPr>
          <p:spPr bwMode="auto">
            <a:xfrm>
              <a:off x="4267" y="3651"/>
              <a:ext cx="60" cy="5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7" name="Oval 14">
              <a:extLst>
                <a:ext uri="{FF2B5EF4-FFF2-40B4-BE49-F238E27FC236}">
                  <a16:creationId xmlns:a16="http://schemas.microsoft.com/office/drawing/2014/main" id="{E40F39A3-6AE5-4D1F-98A8-381A7E237CCA}"/>
                </a:ext>
              </a:extLst>
            </p:cNvPr>
            <p:cNvSpPr>
              <a:spLocks noChangeArrowheads="1"/>
            </p:cNvSpPr>
            <p:nvPr/>
          </p:nvSpPr>
          <p:spPr bwMode="auto">
            <a:xfrm>
              <a:off x="4398" y="3639"/>
              <a:ext cx="57" cy="5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8" name="Oval 15">
              <a:extLst>
                <a:ext uri="{FF2B5EF4-FFF2-40B4-BE49-F238E27FC236}">
                  <a16:creationId xmlns:a16="http://schemas.microsoft.com/office/drawing/2014/main" id="{F84E67A2-EE81-4EEE-8FA4-6D1A9BAB24E5}"/>
                </a:ext>
              </a:extLst>
            </p:cNvPr>
            <p:cNvSpPr>
              <a:spLocks noChangeArrowheads="1"/>
            </p:cNvSpPr>
            <p:nvPr/>
          </p:nvSpPr>
          <p:spPr bwMode="auto">
            <a:xfrm>
              <a:off x="4521" y="3656"/>
              <a:ext cx="57" cy="59"/>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9" name="Oval 16">
              <a:extLst>
                <a:ext uri="{FF2B5EF4-FFF2-40B4-BE49-F238E27FC236}">
                  <a16:creationId xmlns:a16="http://schemas.microsoft.com/office/drawing/2014/main" id="{74AF389D-5E45-4D00-972C-8A16BDBA00CD}"/>
                </a:ext>
              </a:extLst>
            </p:cNvPr>
            <p:cNvSpPr>
              <a:spLocks noChangeArrowheads="1"/>
            </p:cNvSpPr>
            <p:nvPr/>
          </p:nvSpPr>
          <p:spPr bwMode="auto">
            <a:xfrm>
              <a:off x="4360" y="3765"/>
              <a:ext cx="57" cy="60"/>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0" name="Oval 17">
              <a:extLst>
                <a:ext uri="{FF2B5EF4-FFF2-40B4-BE49-F238E27FC236}">
                  <a16:creationId xmlns:a16="http://schemas.microsoft.com/office/drawing/2014/main" id="{D0790709-6028-4BA4-AB53-8CC7CDA63E23}"/>
                </a:ext>
              </a:extLst>
            </p:cNvPr>
            <p:cNvSpPr>
              <a:spLocks noChangeArrowheads="1"/>
            </p:cNvSpPr>
            <p:nvPr/>
          </p:nvSpPr>
          <p:spPr bwMode="auto">
            <a:xfrm>
              <a:off x="4319" y="3373"/>
              <a:ext cx="57" cy="5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1" name="Oval 18">
              <a:extLst>
                <a:ext uri="{FF2B5EF4-FFF2-40B4-BE49-F238E27FC236}">
                  <a16:creationId xmlns:a16="http://schemas.microsoft.com/office/drawing/2014/main" id="{A0817E09-2D1F-4E01-9F1B-D03DBF3F10EE}"/>
                </a:ext>
              </a:extLst>
            </p:cNvPr>
            <p:cNvSpPr>
              <a:spLocks noChangeArrowheads="1"/>
            </p:cNvSpPr>
            <p:nvPr/>
          </p:nvSpPr>
          <p:spPr bwMode="auto">
            <a:xfrm>
              <a:off x="4184" y="3366"/>
              <a:ext cx="57" cy="59"/>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2" name="Oval 19">
              <a:extLst>
                <a:ext uri="{FF2B5EF4-FFF2-40B4-BE49-F238E27FC236}">
                  <a16:creationId xmlns:a16="http://schemas.microsoft.com/office/drawing/2014/main" id="{3550BCD4-27D2-4056-8039-5B67FE47A902}"/>
                </a:ext>
              </a:extLst>
            </p:cNvPr>
            <p:cNvSpPr>
              <a:spLocks noChangeArrowheads="1"/>
            </p:cNvSpPr>
            <p:nvPr/>
          </p:nvSpPr>
          <p:spPr bwMode="auto">
            <a:xfrm>
              <a:off x="4737" y="3470"/>
              <a:ext cx="67" cy="6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3" name="Oval 20">
              <a:extLst>
                <a:ext uri="{FF2B5EF4-FFF2-40B4-BE49-F238E27FC236}">
                  <a16:creationId xmlns:a16="http://schemas.microsoft.com/office/drawing/2014/main" id="{95F3B221-F725-427F-8746-E618D08B82B9}"/>
                </a:ext>
              </a:extLst>
            </p:cNvPr>
            <p:cNvSpPr>
              <a:spLocks noChangeArrowheads="1"/>
            </p:cNvSpPr>
            <p:nvPr/>
          </p:nvSpPr>
          <p:spPr bwMode="auto">
            <a:xfrm>
              <a:off x="4618" y="3549"/>
              <a:ext cx="67" cy="6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4" name="Oval 21">
              <a:extLst>
                <a:ext uri="{FF2B5EF4-FFF2-40B4-BE49-F238E27FC236}">
                  <a16:creationId xmlns:a16="http://schemas.microsoft.com/office/drawing/2014/main" id="{1BCE6204-700E-460C-94C8-712CFB7EF446}"/>
                </a:ext>
              </a:extLst>
            </p:cNvPr>
            <p:cNvSpPr>
              <a:spLocks noChangeArrowheads="1"/>
            </p:cNvSpPr>
            <p:nvPr/>
          </p:nvSpPr>
          <p:spPr bwMode="auto">
            <a:xfrm>
              <a:off x="4673" y="3670"/>
              <a:ext cx="67" cy="6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5" name="Oval 22">
              <a:extLst>
                <a:ext uri="{FF2B5EF4-FFF2-40B4-BE49-F238E27FC236}">
                  <a16:creationId xmlns:a16="http://schemas.microsoft.com/office/drawing/2014/main" id="{6E1F05BB-79FD-4B08-9BEF-8EBEC3562312}"/>
                </a:ext>
              </a:extLst>
            </p:cNvPr>
            <p:cNvSpPr>
              <a:spLocks noChangeArrowheads="1"/>
            </p:cNvSpPr>
            <p:nvPr/>
          </p:nvSpPr>
          <p:spPr bwMode="auto">
            <a:xfrm>
              <a:off x="4656" y="3815"/>
              <a:ext cx="67" cy="6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6" name="Oval 23">
              <a:extLst>
                <a:ext uri="{FF2B5EF4-FFF2-40B4-BE49-F238E27FC236}">
                  <a16:creationId xmlns:a16="http://schemas.microsoft.com/office/drawing/2014/main" id="{5F2A0442-7F36-4051-B144-A5C3EA02F96F}"/>
                </a:ext>
              </a:extLst>
            </p:cNvPr>
            <p:cNvSpPr>
              <a:spLocks noChangeArrowheads="1"/>
            </p:cNvSpPr>
            <p:nvPr/>
          </p:nvSpPr>
          <p:spPr bwMode="auto">
            <a:xfrm>
              <a:off x="4524" y="3785"/>
              <a:ext cx="66" cy="6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7" name="Oval 24">
              <a:extLst>
                <a:ext uri="{FF2B5EF4-FFF2-40B4-BE49-F238E27FC236}">
                  <a16:creationId xmlns:a16="http://schemas.microsoft.com/office/drawing/2014/main" id="{1175F6CF-A845-4A91-ABBF-A028DD863C2A}"/>
                </a:ext>
              </a:extLst>
            </p:cNvPr>
            <p:cNvSpPr>
              <a:spLocks noChangeArrowheads="1"/>
            </p:cNvSpPr>
            <p:nvPr/>
          </p:nvSpPr>
          <p:spPr bwMode="auto">
            <a:xfrm>
              <a:off x="4443" y="3899"/>
              <a:ext cx="64" cy="66"/>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8" name="Oval 25">
              <a:extLst>
                <a:ext uri="{FF2B5EF4-FFF2-40B4-BE49-F238E27FC236}">
                  <a16:creationId xmlns:a16="http://schemas.microsoft.com/office/drawing/2014/main" id="{6CA11415-C394-4915-872F-E0C8E26D35E6}"/>
                </a:ext>
              </a:extLst>
            </p:cNvPr>
            <p:cNvSpPr>
              <a:spLocks noChangeArrowheads="1"/>
            </p:cNvSpPr>
            <p:nvPr/>
          </p:nvSpPr>
          <p:spPr bwMode="auto">
            <a:xfrm>
              <a:off x="4322" y="3965"/>
              <a:ext cx="64" cy="6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9" name="Oval 26">
              <a:extLst>
                <a:ext uri="{FF2B5EF4-FFF2-40B4-BE49-F238E27FC236}">
                  <a16:creationId xmlns:a16="http://schemas.microsoft.com/office/drawing/2014/main" id="{EDE3BB3B-C640-4F28-9089-8FE1E094A352}"/>
                </a:ext>
              </a:extLst>
            </p:cNvPr>
            <p:cNvSpPr>
              <a:spLocks noChangeArrowheads="1"/>
            </p:cNvSpPr>
            <p:nvPr/>
          </p:nvSpPr>
          <p:spPr bwMode="auto">
            <a:xfrm>
              <a:off x="4122" y="3854"/>
              <a:ext cx="67" cy="6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0" name="Oval 27">
              <a:extLst>
                <a:ext uri="{FF2B5EF4-FFF2-40B4-BE49-F238E27FC236}">
                  <a16:creationId xmlns:a16="http://schemas.microsoft.com/office/drawing/2014/main" id="{4B09FB40-D189-490E-9022-C64EEF03AAD3}"/>
                </a:ext>
              </a:extLst>
            </p:cNvPr>
            <p:cNvSpPr>
              <a:spLocks noChangeArrowheads="1"/>
            </p:cNvSpPr>
            <p:nvPr/>
          </p:nvSpPr>
          <p:spPr bwMode="auto">
            <a:xfrm>
              <a:off x="4255" y="3849"/>
              <a:ext cx="67" cy="66"/>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1" name="Oval 28">
              <a:extLst>
                <a:ext uri="{FF2B5EF4-FFF2-40B4-BE49-F238E27FC236}">
                  <a16:creationId xmlns:a16="http://schemas.microsoft.com/office/drawing/2014/main" id="{371E0424-2A7E-476C-83F0-033B2D45182E}"/>
                </a:ext>
              </a:extLst>
            </p:cNvPr>
            <p:cNvSpPr>
              <a:spLocks noChangeArrowheads="1"/>
            </p:cNvSpPr>
            <p:nvPr/>
          </p:nvSpPr>
          <p:spPr bwMode="auto">
            <a:xfrm>
              <a:off x="4227" y="3242"/>
              <a:ext cx="66" cy="6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2" name="Oval 29">
              <a:extLst>
                <a:ext uri="{FF2B5EF4-FFF2-40B4-BE49-F238E27FC236}">
                  <a16:creationId xmlns:a16="http://schemas.microsoft.com/office/drawing/2014/main" id="{9BF497A6-674B-4E66-AD42-4BB9B997EB33}"/>
                </a:ext>
              </a:extLst>
            </p:cNvPr>
            <p:cNvSpPr>
              <a:spLocks noChangeArrowheads="1"/>
            </p:cNvSpPr>
            <p:nvPr/>
          </p:nvSpPr>
          <p:spPr bwMode="auto">
            <a:xfrm>
              <a:off x="4393" y="3256"/>
              <a:ext cx="66" cy="6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3" name="Oval 30">
              <a:extLst>
                <a:ext uri="{FF2B5EF4-FFF2-40B4-BE49-F238E27FC236}">
                  <a16:creationId xmlns:a16="http://schemas.microsoft.com/office/drawing/2014/main" id="{6B691438-FDE6-4D11-AB02-E6E68F12E3A2}"/>
                </a:ext>
              </a:extLst>
            </p:cNvPr>
            <p:cNvSpPr>
              <a:spLocks noChangeArrowheads="1"/>
            </p:cNvSpPr>
            <p:nvPr/>
          </p:nvSpPr>
          <p:spPr bwMode="auto">
            <a:xfrm>
              <a:off x="4139" y="3592"/>
              <a:ext cx="59" cy="59"/>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4" name="Oval 31">
              <a:extLst>
                <a:ext uri="{FF2B5EF4-FFF2-40B4-BE49-F238E27FC236}">
                  <a16:creationId xmlns:a16="http://schemas.microsoft.com/office/drawing/2014/main" id="{11F12BE9-44EE-4F9D-88FE-B8AE67F1897E}"/>
                </a:ext>
              </a:extLst>
            </p:cNvPr>
            <p:cNvSpPr>
              <a:spLocks noChangeArrowheads="1"/>
            </p:cNvSpPr>
            <p:nvPr/>
          </p:nvSpPr>
          <p:spPr bwMode="auto">
            <a:xfrm>
              <a:off x="4063" y="3468"/>
              <a:ext cx="67" cy="6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5" name="Oval 32">
              <a:extLst>
                <a:ext uri="{FF2B5EF4-FFF2-40B4-BE49-F238E27FC236}">
                  <a16:creationId xmlns:a16="http://schemas.microsoft.com/office/drawing/2014/main" id="{7EDAB40E-D195-442B-9525-5DA991632B3A}"/>
                </a:ext>
              </a:extLst>
            </p:cNvPr>
            <p:cNvSpPr>
              <a:spLocks noChangeArrowheads="1"/>
            </p:cNvSpPr>
            <p:nvPr/>
          </p:nvSpPr>
          <p:spPr bwMode="auto">
            <a:xfrm>
              <a:off x="4149" y="3725"/>
              <a:ext cx="66" cy="6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6" name="Oval 33">
              <a:extLst>
                <a:ext uri="{FF2B5EF4-FFF2-40B4-BE49-F238E27FC236}">
                  <a16:creationId xmlns:a16="http://schemas.microsoft.com/office/drawing/2014/main" id="{7AAB5B3D-60E5-487B-8255-D09DF815EF8B}"/>
                </a:ext>
              </a:extLst>
            </p:cNvPr>
            <p:cNvSpPr>
              <a:spLocks noChangeArrowheads="1"/>
            </p:cNvSpPr>
            <p:nvPr/>
          </p:nvSpPr>
          <p:spPr bwMode="auto">
            <a:xfrm>
              <a:off x="4025" y="3663"/>
              <a:ext cx="67" cy="6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7" name="Oval 34">
              <a:extLst>
                <a:ext uri="{FF2B5EF4-FFF2-40B4-BE49-F238E27FC236}">
                  <a16:creationId xmlns:a16="http://schemas.microsoft.com/office/drawing/2014/main" id="{CCC76093-99C1-42F9-AC13-014A880D9057}"/>
                </a:ext>
              </a:extLst>
            </p:cNvPr>
            <p:cNvSpPr>
              <a:spLocks noChangeArrowheads="1"/>
            </p:cNvSpPr>
            <p:nvPr/>
          </p:nvSpPr>
          <p:spPr bwMode="auto">
            <a:xfrm>
              <a:off x="3947" y="3542"/>
              <a:ext cx="64" cy="66"/>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8" name="Oval 35">
              <a:extLst>
                <a:ext uri="{FF2B5EF4-FFF2-40B4-BE49-F238E27FC236}">
                  <a16:creationId xmlns:a16="http://schemas.microsoft.com/office/drawing/2014/main" id="{AB274395-2ACF-46B5-A5DA-5162FF4B5D7A}"/>
                </a:ext>
              </a:extLst>
            </p:cNvPr>
            <p:cNvSpPr>
              <a:spLocks noChangeArrowheads="1"/>
            </p:cNvSpPr>
            <p:nvPr/>
          </p:nvSpPr>
          <p:spPr bwMode="auto">
            <a:xfrm>
              <a:off x="4035" y="3342"/>
              <a:ext cx="66" cy="6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9" name="Oval 36">
              <a:extLst>
                <a:ext uri="{FF2B5EF4-FFF2-40B4-BE49-F238E27FC236}">
                  <a16:creationId xmlns:a16="http://schemas.microsoft.com/office/drawing/2014/main" id="{DC4D6EA8-BD77-46C7-A702-95044B1F6C46}"/>
                </a:ext>
              </a:extLst>
            </p:cNvPr>
            <p:cNvSpPr>
              <a:spLocks noChangeArrowheads="1"/>
            </p:cNvSpPr>
            <p:nvPr/>
          </p:nvSpPr>
          <p:spPr bwMode="auto">
            <a:xfrm>
              <a:off x="4103" y="3197"/>
              <a:ext cx="67" cy="66"/>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0" name="Oval 37">
              <a:extLst>
                <a:ext uri="{FF2B5EF4-FFF2-40B4-BE49-F238E27FC236}">
                  <a16:creationId xmlns:a16="http://schemas.microsoft.com/office/drawing/2014/main" id="{1DED5A20-DF8D-4BDB-9F8E-088D6CF3F01C}"/>
                </a:ext>
              </a:extLst>
            </p:cNvPr>
            <p:cNvSpPr>
              <a:spLocks noChangeArrowheads="1"/>
            </p:cNvSpPr>
            <p:nvPr/>
          </p:nvSpPr>
          <p:spPr bwMode="auto">
            <a:xfrm>
              <a:off x="4685" y="2940"/>
              <a:ext cx="88" cy="90"/>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1" name="Oval 38">
              <a:extLst>
                <a:ext uri="{FF2B5EF4-FFF2-40B4-BE49-F238E27FC236}">
                  <a16:creationId xmlns:a16="http://schemas.microsoft.com/office/drawing/2014/main" id="{4EAD44CA-7BB5-4A8A-BC7D-F5C39AA523AC}"/>
                </a:ext>
              </a:extLst>
            </p:cNvPr>
            <p:cNvSpPr>
              <a:spLocks noChangeArrowheads="1"/>
            </p:cNvSpPr>
            <p:nvPr/>
          </p:nvSpPr>
          <p:spPr bwMode="auto">
            <a:xfrm>
              <a:off x="4571" y="3004"/>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2" name="Oval 39">
              <a:extLst>
                <a:ext uri="{FF2B5EF4-FFF2-40B4-BE49-F238E27FC236}">
                  <a16:creationId xmlns:a16="http://schemas.microsoft.com/office/drawing/2014/main" id="{0A0D14AB-BFC3-4699-846E-1F3DE73E57A5}"/>
                </a:ext>
              </a:extLst>
            </p:cNvPr>
            <p:cNvSpPr>
              <a:spLocks noChangeArrowheads="1"/>
            </p:cNvSpPr>
            <p:nvPr/>
          </p:nvSpPr>
          <p:spPr bwMode="auto">
            <a:xfrm>
              <a:off x="4469" y="3102"/>
              <a:ext cx="74" cy="73"/>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3" name="Oval 40">
              <a:extLst>
                <a:ext uri="{FF2B5EF4-FFF2-40B4-BE49-F238E27FC236}">
                  <a16:creationId xmlns:a16="http://schemas.microsoft.com/office/drawing/2014/main" id="{B3587DCB-7071-4182-9234-D86ED6D5111A}"/>
                </a:ext>
              </a:extLst>
            </p:cNvPr>
            <p:cNvSpPr>
              <a:spLocks noChangeArrowheads="1"/>
            </p:cNvSpPr>
            <p:nvPr/>
          </p:nvSpPr>
          <p:spPr bwMode="auto">
            <a:xfrm>
              <a:off x="4813" y="2925"/>
              <a:ext cx="95" cy="96"/>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4" name="Oval 41">
              <a:extLst>
                <a:ext uri="{FF2B5EF4-FFF2-40B4-BE49-F238E27FC236}">
                  <a16:creationId xmlns:a16="http://schemas.microsoft.com/office/drawing/2014/main" id="{F9EC3CB4-D43B-414C-83B0-9B0D1D9A7842}"/>
                </a:ext>
              </a:extLst>
            </p:cNvPr>
            <p:cNvSpPr>
              <a:spLocks noChangeArrowheads="1"/>
            </p:cNvSpPr>
            <p:nvPr/>
          </p:nvSpPr>
          <p:spPr bwMode="auto">
            <a:xfrm>
              <a:off x="4939" y="2933"/>
              <a:ext cx="104" cy="10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5" name="Oval 42">
              <a:extLst>
                <a:ext uri="{FF2B5EF4-FFF2-40B4-BE49-F238E27FC236}">
                  <a16:creationId xmlns:a16="http://schemas.microsoft.com/office/drawing/2014/main" id="{29FEB73C-51E5-41BC-98CC-B7695F78F1E2}"/>
                </a:ext>
              </a:extLst>
            </p:cNvPr>
            <p:cNvSpPr>
              <a:spLocks noChangeArrowheads="1"/>
            </p:cNvSpPr>
            <p:nvPr/>
          </p:nvSpPr>
          <p:spPr bwMode="auto">
            <a:xfrm>
              <a:off x="4891" y="3075"/>
              <a:ext cx="91" cy="9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6" name="Oval 43">
              <a:extLst>
                <a:ext uri="{FF2B5EF4-FFF2-40B4-BE49-F238E27FC236}">
                  <a16:creationId xmlns:a16="http://schemas.microsoft.com/office/drawing/2014/main" id="{E131A82F-8739-4641-B8CF-1DA348C9B644}"/>
                </a:ext>
              </a:extLst>
            </p:cNvPr>
            <p:cNvSpPr>
              <a:spLocks noChangeArrowheads="1"/>
            </p:cNvSpPr>
            <p:nvPr/>
          </p:nvSpPr>
          <p:spPr bwMode="auto">
            <a:xfrm>
              <a:off x="5048" y="3278"/>
              <a:ext cx="88" cy="90"/>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7" name="Oval 44">
              <a:extLst>
                <a:ext uri="{FF2B5EF4-FFF2-40B4-BE49-F238E27FC236}">
                  <a16:creationId xmlns:a16="http://schemas.microsoft.com/office/drawing/2014/main" id="{032462DE-8ED8-4A28-AAB0-18595F71AE0A}"/>
                </a:ext>
              </a:extLst>
            </p:cNvPr>
            <p:cNvSpPr>
              <a:spLocks noChangeArrowheads="1"/>
            </p:cNvSpPr>
            <p:nvPr/>
          </p:nvSpPr>
          <p:spPr bwMode="auto">
            <a:xfrm>
              <a:off x="4768" y="3080"/>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8" name="Oval 45">
              <a:extLst>
                <a:ext uri="{FF2B5EF4-FFF2-40B4-BE49-F238E27FC236}">
                  <a16:creationId xmlns:a16="http://schemas.microsoft.com/office/drawing/2014/main" id="{61D974DF-A342-439A-A0D7-3EAAC54ABCB0}"/>
                </a:ext>
              </a:extLst>
            </p:cNvPr>
            <p:cNvSpPr>
              <a:spLocks noChangeArrowheads="1"/>
            </p:cNvSpPr>
            <p:nvPr/>
          </p:nvSpPr>
          <p:spPr bwMode="auto">
            <a:xfrm>
              <a:off x="4927" y="3232"/>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9" name="Oval 46">
              <a:extLst>
                <a:ext uri="{FF2B5EF4-FFF2-40B4-BE49-F238E27FC236}">
                  <a16:creationId xmlns:a16="http://schemas.microsoft.com/office/drawing/2014/main" id="{B60A3CB4-1D29-44CE-A1B1-873D3457D5E7}"/>
                </a:ext>
              </a:extLst>
            </p:cNvPr>
            <p:cNvSpPr>
              <a:spLocks noChangeArrowheads="1"/>
            </p:cNvSpPr>
            <p:nvPr/>
          </p:nvSpPr>
          <p:spPr bwMode="auto">
            <a:xfrm>
              <a:off x="4640" y="3121"/>
              <a:ext cx="73" cy="73"/>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0" name="Oval 47">
              <a:extLst>
                <a:ext uri="{FF2B5EF4-FFF2-40B4-BE49-F238E27FC236}">
                  <a16:creationId xmlns:a16="http://schemas.microsoft.com/office/drawing/2014/main" id="{79FF5419-3217-406E-A875-FD918F5C0A5A}"/>
                </a:ext>
              </a:extLst>
            </p:cNvPr>
            <p:cNvSpPr>
              <a:spLocks noChangeArrowheads="1"/>
            </p:cNvSpPr>
            <p:nvPr/>
          </p:nvSpPr>
          <p:spPr bwMode="auto">
            <a:xfrm>
              <a:off x="4806" y="3223"/>
              <a:ext cx="74"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1" name="Oval 48">
              <a:extLst>
                <a:ext uri="{FF2B5EF4-FFF2-40B4-BE49-F238E27FC236}">
                  <a16:creationId xmlns:a16="http://schemas.microsoft.com/office/drawing/2014/main" id="{4510EB39-2EBA-4EB5-B3FF-1A86CE5CBCFC}"/>
                </a:ext>
              </a:extLst>
            </p:cNvPr>
            <p:cNvSpPr>
              <a:spLocks noChangeArrowheads="1"/>
            </p:cNvSpPr>
            <p:nvPr/>
          </p:nvSpPr>
          <p:spPr bwMode="auto">
            <a:xfrm>
              <a:off x="5017" y="3106"/>
              <a:ext cx="97" cy="9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2" name="Oval 49">
              <a:extLst>
                <a:ext uri="{FF2B5EF4-FFF2-40B4-BE49-F238E27FC236}">
                  <a16:creationId xmlns:a16="http://schemas.microsoft.com/office/drawing/2014/main" id="{944EE7EF-7636-4E8B-B669-DD350C1F1D9F}"/>
                </a:ext>
              </a:extLst>
            </p:cNvPr>
            <p:cNvSpPr>
              <a:spLocks noChangeArrowheads="1"/>
            </p:cNvSpPr>
            <p:nvPr/>
          </p:nvSpPr>
          <p:spPr bwMode="auto">
            <a:xfrm>
              <a:off x="5148" y="3354"/>
              <a:ext cx="95" cy="9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3" name="Oval 50">
              <a:extLst>
                <a:ext uri="{FF2B5EF4-FFF2-40B4-BE49-F238E27FC236}">
                  <a16:creationId xmlns:a16="http://schemas.microsoft.com/office/drawing/2014/main" id="{53A8785F-3FC5-41E7-A79A-6F729DC141B4}"/>
                </a:ext>
              </a:extLst>
            </p:cNvPr>
            <p:cNvSpPr>
              <a:spLocks noChangeArrowheads="1"/>
            </p:cNvSpPr>
            <p:nvPr/>
          </p:nvSpPr>
          <p:spPr bwMode="auto">
            <a:xfrm>
              <a:off x="5129" y="3161"/>
              <a:ext cx="104"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4" name="Oval 51">
              <a:extLst>
                <a:ext uri="{FF2B5EF4-FFF2-40B4-BE49-F238E27FC236}">
                  <a16:creationId xmlns:a16="http://schemas.microsoft.com/office/drawing/2014/main" id="{DE0740DA-199C-458C-98D8-8CA08C19C39B}"/>
                </a:ext>
              </a:extLst>
            </p:cNvPr>
            <p:cNvSpPr>
              <a:spLocks noChangeArrowheads="1"/>
            </p:cNvSpPr>
            <p:nvPr/>
          </p:nvSpPr>
          <p:spPr bwMode="auto">
            <a:xfrm>
              <a:off x="5233" y="3456"/>
              <a:ext cx="105"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5" name="Oval 52">
              <a:extLst>
                <a:ext uri="{FF2B5EF4-FFF2-40B4-BE49-F238E27FC236}">
                  <a16:creationId xmlns:a16="http://schemas.microsoft.com/office/drawing/2014/main" id="{FAABA789-EAE0-4C09-BD63-1B763DCE18E1}"/>
                </a:ext>
              </a:extLst>
            </p:cNvPr>
            <p:cNvSpPr>
              <a:spLocks noChangeArrowheads="1"/>
            </p:cNvSpPr>
            <p:nvPr/>
          </p:nvSpPr>
          <p:spPr bwMode="auto">
            <a:xfrm>
              <a:off x="5031" y="3442"/>
              <a:ext cx="88"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6" name="Oval 53">
              <a:extLst>
                <a:ext uri="{FF2B5EF4-FFF2-40B4-BE49-F238E27FC236}">
                  <a16:creationId xmlns:a16="http://schemas.microsoft.com/office/drawing/2014/main" id="{B70EA38B-A49D-49A1-B1E1-834ADAE492F9}"/>
                </a:ext>
              </a:extLst>
            </p:cNvPr>
            <p:cNvSpPr>
              <a:spLocks noChangeArrowheads="1"/>
            </p:cNvSpPr>
            <p:nvPr/>
          </p:nvSpPr>
          <p:spPr bwMode="auto">
            <a:xfrm>
              <a:off x="4922" y="3380"/>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7" name="Oval 54">
              <a:extLst>
                <a:ext uri="{FF2B5EF4-FFF2-40B4-BE49-F238E27FC236}">
                  <a16:creationId xmlns:a16="http://schemas.microsoft.com/office/drawing/2014/main" id="{B3212A19-74F0-4867-BFC3-01AA575F6744}"/>
                </a:ext>
              </a:extLst>
            </p:cNvPr>
            <p:cNvSpPr>
              <a:spLocks noChangeArrowheads="1"/>
            </p:cNvSpPr>
            <p:nvPr/>
          </p:nvSpPr>
          <p:spPr bwMode="auto">
            <a:xfrm>
              <a:off x="4789" y="3354"/>
              <a:ext cx="74"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8" name="Oval 55">
              <a:extLst>
                <a:ext uri="{FF2B5EF4-FFF2-40B4-BE49-F238E27FC236}">
                  <a16:creationId xmlns:a16="http://schemas.microsoft.com/office/drawing/2014/main" id="{E6E6454A-F060-4A8E-ABCC-68F287DFE313}"/>
                </a:ext>
              </a:extLst>
            </p:cNvPr>
            <p:cNvSpPr>
              <a:spLocks noChangeArrowheads="1"/>
            </p:cNvSpPr>
            <p:nvPr/>
          </p:nvSpPr>
          <p:spPr bwMode="auto">
            <a:xfrm>
              <a:off x="5117" y="3530"/>
              <a:ext cx="97" cy="9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9" name="Oval 56">
              <a:extLst>
                <a:ext uri="{FF2B5EF4-FFF2-40B4-BE49-F238E27FC236}">
                  <a16:creationId xmlns:a16="http://schemas.microsoft.com/office/drawing/2014/main" id="{D7A95F74-357F-4745-8A04-A577A6847CFC}"/>
                </a:ext>
              </a:extLst>
            </p:cNvPr>
            <p:cNvSpPr>
              <a:spLocks noChangeArrowheads="1"/>
            </p:cNvSpPr>
            <p:nvPr/>
          </p:nvSpPr>
          <p:spPr bwMode="auto">
            <a:xfrm>
              <a:off x="5179" y="3644"/>
              <a:ext cx="104"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0" name="Oval 57">
              <a:extLst>
                <a:ext uri="{FF2B5EF4-FFF2-40B4-BE49-F238E27FC236}">
                  <a16:creationId xmlns:a16="http://schemas.microsoft.com/office/drawing/2014/main" id="{E77086EE-456C-4E8C-A5D0-1A82A3E72BDC}"/>
                </a:ext>
              </a:extLst>
            </p:cNvPr>
            <p:cNvSpPr>
              <a:spLocks noChangeArrowheads="1"/>
            </p:cNvSpPr>
            <p:nvPr/>
          </p:nvSpPr>
          <p:spPr bwMode="auto">
            <a:xfrm>
              <a:off x="5050" y="3692"/>
              <a:ext cx="91"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1" name="Oval 58">
              <a:extLst>
                <a:ext uri="{FF2B5EF4-FFF2-40B4-BE49-F238E27FC236}">
                  <a16:creationId xmlns:a16="http://schemas.microsoft.com/office/drawing/2014/main" id="{D04E78DD-A699-46BF-BD95-A5978B670284}"/>
                </a:ext>
              </a:extLst>
            </p:cNvPr>
            <p:cNvSpPr>
              <a:spLocks noChangeArrowheads="1"/>
            </p:cNvSpPr>
            <p:nvPr/>
          </p:nvSpPr>
          <p:spPr bwMode="auto">
            <a:xfrm>
              <a:off x="4951" y="3818"/>
              <a:ext cx="88"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2" name="Oval 59">
              <a:extLst>
                <a:ext uri="{FF2B5EF4-FFF2-40B4-BE49-F238E27FC236}">
                  <a16:creationId xmlns:a16="http://schemas.microsoft.com/office/drawing/2014/main" id="{129E5858-69FF-429F-AE60-87063C527706}"/>
                </a:ext>
              </a:extLst>
            </p:cNvPr>
            <p:cNvSpPr>
              <a:spLocks noChangeArrowheads="1"/>
            </p:cNvSpPr>
            <p:nvPr/>
          </p:nvSpPr>
          <p:spPr bwMode="auto">
            <a:xfrm>
              <a:off x="4979" y="3589"/>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3" name="Oval 60">
              <a:extLst>
                <a:ext uri="{FF2B5EF4-FFF2-40B4-BE49-F238E27FC236}">
                  <a16:creationId xmlns:a16="http://schemas.microsoft.com/office/drawing/2014/main" id="{1D7433EE-721E-4C4C-80BF-7AFE4580BA76}"/>
                </a:ext>
              </a:extLst>
            </p:cNvPr>
            <p:cNvSpPr>
              <a:spLocks noChangeArrowheads="1"/>
            </p:cNvSpPr>
            <p:nvPr/>
          </p:nvSpPr>
          <p:spPr bwMode="auto">
            <a:xfrm>
              <a:off x="4891" y="3699"/>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4" name="Oval 61">
              <a:extLst>
                <a:ext uri="{FF2B5EF4-FFF2-40B4-BE49-F238E27FC236}">
                  <a16:creationId xmlns:a16="http://schemas.microsoft.com/office/drawing/2014/main" id="{D2E49A5B-A5BD-47C6-918C-6685817B3E97}"/>
                </a:ext>
              </a:extLst>
            </p:cNvPr>
            <p:cNvSpPr>
              <a:spLocks noChangeArrowheads="1"/>
            </p:cNvSpPr>
            <p:nvPr/>
          </p:nvSpPr>
          <p:spPr bwMode="auto">
            <a:xfrm>
              <a:off x="4877" y="3513"/>
              <a:ext cx="74"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5" name="Oval 62">
              <a:extLst>
                <a:ext uri="{FF2B5EF4-FFF2-40B4-BE49-F238E27FC236}">
                  <a16:creationId xmlns:a16="http://schemas.microsoft.com/office/drawing/2014/main" id="{44063BBC-20F6-447D-A120-83FB3272B7A1}"/>
                </a:ext>
              </a:extLst>
            </p:cNvPr>
            <p:cNvSpPr>
              <a:spLocks noChangeArrowheads="1"/>
            </p:cNvSpPr>
            <p:nvPr/>
          </p:nvSpPr>
          <p:spPr bwMode="auto">
            <a:xfrm>
              <a:off x="4789" y="3611"/>
              <a:ext cx="74"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6" name="Oval 63">
              <a:extLst>
                <a:ext uri="{FF2B5EF4-FFF2-40B4-BE49-F238E27FC236}">
                  <a16:creationId xmlns:a16="http://schemas.microsoft.com/office/drawing/2014/main" id="{37B75EC7-BCBD-49A8-93AA-5CF238954A80}"/>
                </a:ext>
              </a:extLst>
            </p:cNvPr>
            <p:cNvSpPr>
              <a:spLocks noChangeArrowheads="1"/>
            </p:cNvSpPr>
            <p:nvPr/>
          </p:nvSpPr>
          <p:spPr bwMode="auto">
            <a:xfrm>
              <a:off x="5098" y="3808"/>
              <a:ext cx="95" cy="9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7" name="Oval 64">
              <a:extLst>
                <a:ext uri="{FF2B5EF4-FFF2-40B4-BE49-F238E27FC236}">
                  <a16:creationId xmlns:a16="http://schemas.microsoft.com/office/drawing/2014/main" id="{AEC77C76-BA5A-4538-8627-9C6149E8A523}"/>
                </a:ext>
              </a:extLst>
            </p:cNvPr>
            <p:cNvSpPr>
              <a:spLocks noChangeArrowheads="1"/>
            </p:cNvSpPr>
            <p:nvPr/>
          </p:nvSpPr>
          <p:spPr bwMode="auto">
            <a:xfrm>
              <a:off x="4977" y="3937"/>
              <a:ext cx="97" cy="9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8" name="Oval 65">
              <a:extLst>
                <a:ext uri="{FF2B5EF4-FFF2-40B4-BE49-F238E27FC236}">
                  <a16:creationId xmlns:a16="http://schemas.microsoft.com/office/drawing/2014/main" id="{A39BF25A-991D-4839-AFAB-9B9A0B2BF48E}"/>
                </a:ext>
              </a:extLst>
            </p:cNvPr>
            <p:cNvSpPr>
              <a:spLocks noChangeArrowheads="1"/>
            </p:cNvSpPr>
            <p:nvPr/>
          </p:nvSpPr>
          <p:spPr bwMode="auto">
            <a:xfrm>
              <a:off x="5117" y="3939"/>
              <a:ext cx="104"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9" name="Oval 66">
              <a:extLst>
                <a:ext uri="{FF2B5EF4-FFF2-40B4-BE49-F238E27FC236}">
                  <a16:creationId xmlns:a16="http://schemas.microsoft.com/office/drawing/2014/main" id="{589AC101-434B-4372-9E1C-66EC7036FD24}"/>
                </a:ext>
              </a:extLst>
            </p:cNvPr>
            <p:cNvSpPr>
              <a:spLocks noChangeArrowheads="1"/>
            </p:cNvSpPr>
            <p:nvPr/>
          </p:nvSpPr>
          <p:spPr bwMode="auto">
            <a:xfrm>
              <a:off x="4970" y="4068"/>
              <a:ext cx="104" cy="10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0" name="Oval 67">
              <a:extLst>
                <a:ext uri="{FF2B5EF4-FFF2-40B4-BE49-F238E27FC236}">
                  <a16:creationId xmlns:a16="http://schemas.microsoft.com/office/drawing/2014/main" id="{AB65221D-7ADD-45EA-80E8-5BD51AB4BC7C}"/>
                </a:ext>
              </a:extLst>
            </p:cNvPr>
            <p:cNvSpPr>
              <a:spLocks noChangeArrowheads="1"/>
            </p:cNvSpPr>
            <p:nvPr/>
          </p:nvSpPr>
          <p:spPr bwMode="auto">
            <a:xfrm>
              <a:off x="4844" y="4025"/>
              <a:ext cx="88"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1" name="Oval 68">
              <a:extLst>
                <a:ext uri="{FF2B5EF4-FFF2-40B4-BE49-F238E27FC236}">
                  <a16:creationId xmlns:a16="http://schemas.microsoft.com/office/drawing/2014/main" id="{FDEB600D-E8C2-4791-BA3F-8E446E9623E0}"/>
                </a:ext>
              </a:extLst>
            </p:cNvPr>
            <p:cNvSpPr>
              <a:spLocks noChangeArrowheads="1"/>
            </p:cNvSpPr>
            <p:nvPr/>
          </p:nvSpPr>
          <p:spPr bwMode="auto">
            <a:xfrm>
              <a:off x="4827" y="3899"/>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2" name="Oval 69">
              <a:extLst>
                <a:ext uri="{FF2B5EF4-FFF2-40B4-BE49-F238E27FC236}">
                  <a16:creationId xmlns:a16="http://schemas.microsoft.com/office/drawing/2014/main" id="{47CC6657-2303-40D3-B069-558FAB659DBE}"/>
                </a:ext>
              </a:extLst>
            </p:cNvPr>
            <p:cNvSpPr>
              <a:spLocks noChangeArrowheads="1"/>
            </p:cNvSpPr>
            <p:nvPr/>
          </p:nvSpPr>
          <p:spPr bwMode="auto">
            <a:xfrm>
              <a:off x="4782" y="3782"/>
              <a:ext cx="74"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3" name="Oval 70">
              <a:extLst>
                <a:ext uri="{FF2B5EF4-FFF2-40B4-BE49-F238E27FC236}">
                  <a16:creationId xmlns:a16="http://schemas.microsoft.com/office/drawing/2014/main" id="{07B36163-C7C0-4AF4-869C-D5201BA9831A}"/>
                </a:ext>
              </a:extLst>
            </p:cNvPr>
            <p:cNvSpPr>
              <a:spLocks noChangeArrowheads="1"/>
            </p:cNvSpPr>
            <p:nvPr/>
          </p:nvSpPr>
          <p:spPr bwMode="auto">
            <a:xfrm>
              <a:off x="4818" y="4156"/>
              <a:ext cx="95" cy="9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4" name="Oval 71">
              <a:extLst>
                <a:ext uri="{FF2B5EF4-FFF2-40B4-BE49-F238E27FC236}">
                  <a16:creationId xmlns:a16="http://schemas.microsoft.com/office/drawing/2014/main" id="{ADA45B44-4368-428A-B002-737385E49876}"/>
                </a:ext>
              </a:extLst>
            </p:cNvPr>
            <p:cNvSpPr>
              <a:spLocks noChangeArrowheads="1"/>
            </p:cNvSpPr>
            <p:nvPr/>
          </p:nvSpPr>
          <p:spPr bwMode="auto">
            <a:xfrm>
              <a:off x="4758" y="4277"/>
              <a:ext cx="105"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5" name="Oval 72">
              <a:extLst>
                <a:ext uri="{FF2B5EF4-FFF2-40B4-BE49-F238E27FC236}">
                  <a16:creationId xmlns:a16="http://schemas.microsoft.com/office/drawing/2014/main" id="{AC3C320A-14D6-4534-8F38-28D744E94728}"/>
                </a:ext>
              </a:extLst>
            </p:cNvPr>
            <p:cNvSpPr>
              <a:spLocks noChangeArrowheads="1"/>
            </p:cNvSpPr>
            <p:nvPr/>
          </p:nvSpPr>
          <p:spPr bwMode="auto">
            <a:xfrm>
              <a:off x="4649" y="4201"/>
              <a:ext cx="91"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6" name="Oval 73">
              <a:extLst>
                <a:ext uri="{FF2B5EF4-FFF2-40B4-BE49-F238E27FC236}">
                  <a16:creationId xmlns:a16="http://schemas.microsoft.com/office/drawing/2014/main" id="{9B0E7039-198C-42B0-B594-836F9A0532F4}"/>
                </a:ext>
              </a:extLst>
            </p:cNvPr>
            <p:cNvSpPr>
              <a:spLocks noChangeArrowheads="1"/>
            </p:cNvSpPr>
            <p:nvPr/>
          </p:nvSpPr>
          <p:spPr bwMode="auto">
            <a:xfrm>
              <a:off x="4490" y="4196"/>
              <a:ext cx="88"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7" name="Oval 74">
              <a:extLst>
                <a:ext uri="{FF2B5EF4-FFF2-40B4-BE49-F238E27FC236}">
                  <a16:creationId xmlns:a16="http://schemas.microsoft.com/office/drawing/2014/main" id="{25542283-0EC1-49A6-AEB5-EB5FC58E9393}"/>
                </a:ext>
              </a:extLst>
            </p:cNvPr>
            <p:cNvSpPr>
              <a:spLocks noChangeArrowheads="1"/>
            </p:cNvSpPr>
            <p:nvPr/>
          </p:nvSpPr>
          <p:spPr bwMode="auto">
            <a:xfrm>
              <a:off x="4694" y="4082"/>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8" name="Oval 75">
              <a:extLst>
                <a:ext uri="{FF2B5EF4-FFF2-40B4-BE49-F238E27FC236}">
                  <a16:creationId xmlns:a16="http://schemas.microsoft.com/office/drawing/2014/main" id="{F8ACB05C-E00C-4616-8322-F98C6AFDBDF1}"/>
                </a:ext>
              </a:extLst>
            </p:cNvPr>
            <p:cNvSpPr>
              <a:spLocks noChangeArrowheads="1"/>
            </p:cNvSpPr>
            <p:nvPr/>
          </p:nvSpPr>
          <p:spPr bwMode="auto">
            <a:xfrm>
              <a:off x="4550" y="4084"/>
              <a:ext cx="80"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9" name="Oval 76">
              <a:extLst>
                <a:ext uri="{FF2B5EF4-FFF2-40B4-BE49-F238E27FC236}">
                  <a16:creationId xmlns:a16="http://schemas.microsoft.com/office/drawing/2014/main" id="{20A8F430-C4D2-4F4C-97F4-538F17A11301}"/>
                </a:ext>
              </a:extLst>
            </p:cNvPr>
            <p:cNvSpPr>
              <a:spLocks noChangeArrowheads="1"/>
            </p:cNvSpPr>
            <p:nvPr/>
          </p:nvSpPr>
          <p:spPr bwMode="auto">
            <a:xfrm>
              <a:off x="4699" y="3953"/>
              <a:ext cx="74"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0" name="Oval 77">
              <a:extLst>
                <a:ext uri="{FF2B5EF4-FFF2-40B4-BE49-F238E27FC236}">
                  <a16:creationId xmlns:a16="http://schemas.microsoft.com/office/drawing/2014/main" id="{9EC36027-C3E8-4146-9D92-BCDFD1063970}"/>
                </a:ext>
              </a:extLst>
            </p:cNvPr>
            <p:cNvSpPr>
              <a:spLocks noChangeArrowheads="1"/>
            </p:cNvSpPr>
            <p:nvPr/>
          </p:nvSpPr>
          <p:spPr bwMode="auto">
            <a:xfrm>
              <a:off x="4564" y="3946"/>
              <a:ext cx="73"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1" name="Oval 78">
              <a:extLst>
                <a:ext uri="{FF2B5EF4-FFF2-40B4-BE49-F238E27FC236}">
                  <a16:creationId xmlns:a16="http://schemas.microsoft.com/office/drawing/2014/main" id="{A8138CB8-701B-4C34-B68E-00F082541328}"/>
                </a:ext>
              </a:extLst>
            </p:cNvPr>
            <p:cNvSpPr>
              <a:spLocks noChangeArrowheads="1"/>
            </p:cNvSpPr>
            <p:nvPr/>
          </p:nvSpPr>
          <p:spPr bwMode="auto">
            <a:xfrm>
              <a:off x="4578" y="4318"/>
              <a:ext cx="97" cy="9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2" name="Oval 79">
              <a:extLst>
                <a:ext uri="{FF2B5EF4-FFF2-40B4-BE49-F238E27FC236}">
                  <a16:creationId xmlns:a16="http://schemas.microsoft.com/office/drawing/2014/main" id="{D77F0000-F159-4770-8DD0-A0306B730909}"/>
                </a:ext>
              </a:extLst>
            </p:cNvPr>
            <p:cNvSpPr>
              <a:spLocks noChangeArrowheads="1"/>
            </p:cNvSpPr>
            <p:nvPr/>
          </p:nvSpPr>
          <p:spPr bwMode="auto">
            <a:xfrm>
              <a:off x="4407" y="4294"/>
              <a:ext cx="95" cy="9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3" name="Oval 80">
              <a:extLst>
                <a:ext uri="{FF2B5EF4-FFF2-40B4-BE49-F238E27FC236}">
                  <a16:creationId xmlns:a16="http://schemas.microsoft.com/office/drawing/2014/main" id="{3534B7AB-D4EB-431B-9303-6D2148B71FFC}"/>
                </a:ext>
              </a:extLst>
            </p:cNvPr>
            <p:cNvSpPr>
              <a:spLocks noChangeArrowheads="1"/>
            </p:cNvSpPr>
            <p:nvPr/>
          </p:nvSpPr>
          <p:spPr bwMode="auto">
            <a:xfrm>
              <a:off x="4481" y="4406"/>
              <a:ext cx="104" cy="10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4" name="Oval 81">
              <a:extLst>
                <a:ext uri="{FF2B5EF4-FFF2-40B4-BE49-F238E27FC236}">
                  <a16:creationId xmlns:a16="http://schemas.microsoft.com/office/drawing/2014/main" id="{DF4436FA-DAA6-4F15-A04F-71D6EF35A5BD}"/>
                </a:ext>
              </a:extLst>
            </p:cNvPr>
            <p:cNvSpPr>
              <a:spLocks noChangeArrowheads="1"/>
            </p:cNvSpPr>
            <p:nvPr/>
          </p:nvSpPr>
          <p:spPr bwMode="auto">
            <a:xfrm>
              <a:off x="4293" y="4368"/>
              <a:ext cx="105" cy="10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5" name="Oval 82">
              <a:extLst>
                <a:ext uri="{FF2B5EF4-FFF2-40B4-BE49-F238E27FC236}">
                  <a16:creationId xmlns:a16="http://schemas.microsoft.com/office/drawing/2014/main" id="{98FF9DD7-96AE-4599-AC4E-BFFFC7C6D59B}"/>
                </a:ext>
              </a:extLst>
            </p:cNvPr>
            <p:cNvSpPr>
              <a:spLocks noChangeArrowheads="1"/>
            </p:cNvSpPr>
            <p:nvPr/>
          </p:nvSpPr>
          <p:spPr bwMode="auto">
            <a:xfrm>
              <a:off x="4251" y="4246"/>
              <a:ext cx="87"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6" name="Oval 83">
              <a:extLst>
                <a:ext uri="{FF2B5EF4-FFF2-40B4-BE49-F238E27FC236}">
                  <a16:creationId xmlns:a16="http://schemas.microsoft.com/office/drawing/2014/main" id="{CFAC9CDF-F27B-44C0-8E6B-0C40C89189DF}"/>
                </a:ext>
              </a:extLst>
            </p:cNvPr>
            <p:cNvSpPr>
              <a:spLocks noChangeArrowheads="1"/>
            </p:cNvSpPr>
            <p:nvPr/>
          </p:nvSpPr>
          <p:spPr bwMode="auto">
            <a:xfrm>
              <a:off x="4346" y="4156"/>
              <a:ext cx="83"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7" name="Oval 84">
              <a:extLst>
                <a:ext uri="{FF2B5EF4-FFF2-40B4-BE49-F238E27FC236}">
                  <a16:creationId xmlns:a16="http://schemas.microsoft.com/office/drawing/2014/main" id="{3A55BE96-E80F-41A9-9650-89D5F238EA3D}"/>
                </a:ext>
              </a:extLst>
            </p:cNvPr>
            <p:cNvSpPr>
              <a:spLocks noChangeArrowheads="1"/>
            </p:cNvSpPr>
            <p:nvPr/>
          </p:nvSpPr>
          <p:spPr bwMode="auto">
            <a:xfrm>
              <a:off x="4421" y="4046"/>
              <a:ext cx="72"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8" name="Oval 85">
              <a:extLst>
                <a:ext uri="{FF2B5EF4-FFF2-40B4-BE49-F238E27FC236}">
                  <a16:creationId xmlns:a16="http://schemas.microsoft.com/office/drawing/2014/main" id="{9FF28182-075C-47ED-A072-1015B163F7DC}"/>
                </a:ext>
              </a:extLst>
            </p:cNvPr>
            <p:cNvSpPr>
              <a:spLocks noChangeArrowheads="1"/>
            </p:cNvSpPr>
            <p:nvPr/>
          </p:nvSpPr>
          <p:spPr bwMode="auto">
            <a:xfrm>
              <a:off x="4127" y="4301"/>
              <a:ext cx="95" cy="9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9" name="Oval 86">
              <a:extLst>
                <a:ext uri="{FF2B5EF4-FFF2-40B4-BE49-F238E27FC236}">
                  <a16:creationId xmlns:a16="http://schemas.microsoft.com/office/drawing/2014/main" id="{2D098952-F9AC-40F5-870B-7D7063834A8D}"/>
                </a:ext>
              </a:extLst>
            </p:cNvPr>
            <p:cNvSpPr>
              <a:spLocks noChangeArrowheads="1"/>
            </p:cNvSpPr>
            <p:nvPr/>
          </p:nvSpPr>
          <p:spPr bwMode="auto">
            <a:xfrm>
              <a:off x="3992" y="4332"/>
              <a:ext cx="104"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0" name="Oval 87">
              <a:extLst>
                <a:ext uri="{FF2B5EF4-FFF2-40B4-BE49-F238E27FC236}">
                  <a16:creationId xmlns:a16="http://schemas.microsoft.com/office/drawing/2014/main" id="{84476E2F-4385-4CBD-A1CC-255338828892}"/>
                </a:ext>
              </a:extLst>
            </p:cNvPr>
            <p:cNvSpPr>
              <a:spLocks noChangeArrowheads="1"/>
            </p:cNvSpPr>
            <p:nvPr/>
          </p:nvSpPr>
          <p:spPr bwMode="auto">
            <a:xfrm>
              <a:off x="3997" y="4194"/>
              <a:ext cx="90"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1" name="Oval 88">
              <a:extLst>
                <a:ext uri="{FF2B5EF4-FFF2-40B4-BE49-F238E27FC236}">
                  <a16:creationId xmlns:a16="http://schemas.microsoft.com/office/drawing/2014/main" id="{0A1DD38B-36BF-4CD0-B6C0-3DDE0C1068C0}"/>
                </a:ext>
              </a:extLst>
            </p:cNvPr>
            <p:cNvSpPr>
              <a:spLocks noChangeArrowheads="1"/>
            </p:cNvSpPr>
            <p:nvPr/>
          </p:nvSpPr>
          <p:spPr bwMode="auto">
            <a:xfrm>
              <a:off x="3897" y="4061"/>
              <a:ext cx="88"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2" name="Oval 89">
              <a:extLst>
                <a:ext uri="{FF2B5EF4-FFF2-40B4-BE49-F238E27FC236}">
                  <a16:creationId xmlns:a16="http://schemas.microsoft.com/office/drawing/2014/main" id="{8E762C73-B9B5-4C61-8D4E-29E164DFC5D2}"/>
                </a:ext>
              </a:extLst>
            </p:cNvPr>
            <p:cNvSpPr>
              <a:spLocks noChangeArrowheads="1"/>
            </p:cNvSpPr>
            <p:nvPr/>
          </p:nvSpPr>
          <p:spPr bwMode="auto">
            <a:xfrm>
              <a:off x="4120" y="4156"/>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3" name="Oval 90">
              <a:extLst>
                <a:ext uri="{FF2B5EF4-FFF2-40B4-BE49-F238E27FC236}">
                  <a16:creationId xmlns:a16="http://schemas.microsoft.com/office/drawing/2014/main" id="{DF6A9BAE-5C73-49DC-993F-5883ED6DC255}"/>
                </a:ext>
              </a:extLst>
            </p:cNvPr>
            <p:cNvSpPr>
              <a:spLocks noChangeArrowheads="1"/>
            </p:cNvSpPr>
            <p:nvPr/>
          </p:nvSpPr>
          <p:spPr bwMode="auto">
            <a:xfrm>
              <a:off x="4032" y="4037"/>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4" name="Oval 91">
              <a:extLst>
                <a:ext uri="{FF2B5EF4-FFF2-40B4-BE49-F238E27FC236}">
                  <a16:creationId xmlns:a16="http://schemas.microsoft.com/office/drawing/2014/main" id="{39AC794B-533C-4BFD-870C-34014621BDF6}"/>
                </a:ext>
              </a:extLst>
            </p:cNvPr>
            <p:cNvSpPr>
              <a:spLocks noChangeArrowheads="1"/>
            </p:cNvSpPr>
            <p:nvPr/>
          </p:nvSpPr>
          <p:spPr bwMode="auto">
            <a:xfrm>
              <a:off x="4232" y="4084"/>
              <a:ext cx="73" cy="72"/>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5" name="Oval 92">
              <a:extLst>
                <a:ext uri="{FF2B5EF4-FFF2-40B4-BE49-F238E27FC236}">
                  <a16:creationId xmlns:a16="http://schemas.microsoft.com/office/drawing/2014/main" id="{B30BE194-D55E-4C1F-BD44-72E24DB3FF94}"/>
                </a:ext>
              </a:extLst>
            </p:cNvPr>
            <p:cNvSpPr>
              <a:spLocks noChangeArrowheads="1"/>
            </p:cNvSpPr>
            <p:nvPr/>
          </p:nvSpPr>
          <p:spPr bwMode="auto">
            <a:xfrm>
              <a:off x="4158" y="3980"/>
              <a:ext cx="71" cy="73"/>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6" name="Oval 93">
              <a:extLst>
                <a:ext uri="{FF2B5EF4-FFF2-40B4-BE49-F238E27FC236}">
                  <a16:creationId xmlns:a16="http://schemas.microsoft.com/office/drawing/2014/main" id="{F317EFD0-CE72-4376-809D-A83543FE787D}"/>
                </a:ext>
              </a:extLst>
            </p:cNvPr>
            <p:cNvSpPr>
              <a:spLocks noChangeArrowheads="1"/>
            </p:cNvSpPr>
            <p:nvPr/>
          </p:nvSpPr>
          <p:spPr bwMode="auto">
            <a:xfrm>
              <a:off x="3859" y="4201"/>
              <a:ext cx="97" cy="9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7" name="Oval 94">
              <a:extLst>
                <a:ext uri="{FF2B5EF4-FFF2-40B4-BE49-F238E27FC236}">
                  <a16:creationId xmlns:a16="http://schemas.microsoft.com/office/drawing/2014/main" id="{AEC60028-2D78-4B83-B627-0C7B68512ACE}"/>
                </a:ext>
              </a:extLst>
            </p:cNvPr>
            <p:cNvSpPr>
              <a:spLocks noChangeArrowheads="1"/>
            </p:cNvSpPr>
            <p:nvPr/>
          </p:nvSpPr>
          <p:spPr bwMode="auto">
            <a:xfrm>
              <a:off x="3764" y="4051"/>
              <a:ext cx="95" cy="9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8" name="Oval 95">
              <a:extLst>
                <a:ext uri="{FF2B5EF4-FFF2-40B4-BE49-F238E27FC236}">
                  <a16:creationId xmlns:a16="http://schemas.microsoft.com/office/drawing/2014/main" id="{AA4E6A1A-F098-40F1-AFD5-43998D408C84}"/>
                </a:ext>
              </a:extLst>
            </p:cNvPr>
            <p:cNvSpPr>
              <a:spLocks noChangeArrowheads="1"/>
            </p:cNvSpPr>
            <p:nvPr/>
          </p:nvSpPr>
          <p:spPr bwMode="auto">
            <a:xfrm>
              <a:off x="3721" y="4180"/>
              <a:ext cx="105" cy="10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9" name="Oval 96">
              <a:extLst>
                <a:ext uri="{FF2B5EF4-FFF2-40B4-BE49-F238E27FC236}">
                  <a16:creationId xmlns:a16="http://schemas.microsoft.com/office/drawing/2014/main" id="{CA465DB5-78F5-4AB0-8A0C-14D62634EB30}"/>
                </a:ext>
              </a:extLst>
            </p:cNvPr>
            <p:cNvSpPr>
              <a:spLocks noChangeArrowheads="1"/>
            </p:cNvSpPr>
            <p:nvPr/>
          </p:nvSpPr>
          <p:spPr bwMode="auto">
            <a:xfrm>
              <a:off x="3631" y="4008"/>
              <a:ext cx="105"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0" name="Oval 97">
              <a:extLst>
                <a:ext uri="{FF2B5EF4-FFF2-40B4-BE49-F238E27FC236}">
                  <a16:creationId xmlns:a16="http://schemas.microsoft.com/office/drawing/2014/main" id="{99A7E066-4E75-4424-BBD0-2831021C3614}"/>
                </a:ext>
              </a:extLst>
            </p:cNvPr>
            <p:cNvSpPr>
              <a:spLocks noChangeArrowheads="1"/>
            </p:cNvSpPr>
            <p:nvPr/>
          </p:nvSpPr>
          <p:spPr bwMode="auto">
            <a:xfrm>
              <a:off x="3714" y="3894"/>
              <a:ext cx="88"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1" name="Oval 98">
              <a:extLst>
                <a:ext uri="{FF2B5EF4-FFF2-40B4-BE49-F238E27FC236}">
                  <a16:creationId xmlns:a16="http://schemas.microsoft.com/office/drawing/2014/main" id="{D2BE469D-2FF8-4571-8CA6-2B57C4656669}"/>
                </a:ext>
              </a:extLst>
            </p:cNvPr>
            <p:cNvSpPr>
              <a:spLocks noChangeArrowheads="1"/>
            </p:cNvSpPr>
            <p:nvPr/>
          </p:nvSpPr>
          <p:spPr bwMode="auto">
            <a:xfrm>
              <a:off x="3842" y="3923"/>
              <a:ext cx="83" cy="80"/>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2" name="Oval 99">
              <a:extLst>
                <a:ext uri="{FF2B5EF4-FFF2-40B4-BE49-F238E27FC236}">
                  <a16:creationId xmlns:a16="http://schemas.microsoft.com/office/drawing/2014/main" id="{4D5ED23D-7E9C-4CAA-91E0-F35370F4427B}"/>
                </a:ext>
              </a:extLst>
            </p:cNvPr>
            <p:cNvSpPr>
              <a:spLocks noChangeArrowheads="1"/>
            </p:cNvSpPr>
            <p:nvPr/>
          </p:nvSpPr>
          <p:spPr bwMode="auto">
            <a:xfrm>
              <a:off x="3980" y="3911"/>
              <a:ext cx="74" cy="73"/>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3" name="Oval 100">
              <a:extLst>
                <a:ext uri="{FF2B5EF4-FFF2-40B4-BE49-F238E27FC236}">
                  <a16:creationId xmlns:a16="http://schemas.microsoft.com/office/drawing/2014/main" id="{55E2EC79-C511-472E-ACA7-090F93A5D7CE}"/>
                </a:ext>
              </a:extLst>
            </p:cNvPr>
            <p:cNvSpPr>
              <a:spLocks noChangeArrowheads="1"/>
            </p:cNvSpPr>
            <p:nvPr/>
          </p:nvSpPr>
          <p:spPr bwMode="auto">
            <a:xfrm>
              <a:off x="3588" y="3832"/>
              <a:ext cx="95" cy="9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4" name="Oval 101">
              <a:extLst>
                <a:ext uri="{FF2B5EF4-FFF2-40B4-BE49-F238E27FC236}">
                  <a16:creationId xmlns:a16="http://schemas.microsoft.com/office/drawing/2014/main" id="{76EC7A2C-B6DF-4FF5-B8FE-0D3C76C27DF0}"/>
                </a:ext>
              </a:extLst>
            </p:cNvPr>
            <p:cNvSpPr>
              <a:spLocks noChangeArrowheads="1"/>
            </p:cNvSpPr>
            <p:nvPr/>
          </p:nvSpPr>
          <p:spPr bwMode="auto">
            <a:xfrm>
              <a:off x="3484" y="3739"/>
              <a:ext cx="104"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5" name="Oval 102">
              <a:extLst>
                <a:ext uri="{FF2B5EF4-FFF2-40B4-BE49-F238E27FC236}">
                  <a16:creationId xmlns:a16="http://schemas.microsoft.com/office/drawing/2014/main" id="{22EFA459-4408-4426-A49D-52646D833719}"/>
                </a:ext>
              </a:extLst>
            </p:cNvPr>
            <p:cNvSpPr>
              <a:spLocks noChangeArrowheads="1"/>
            </p:cNvSpPr>
            <p:nvPr/>
          </p:nvSpPr>
          <p:spPr bwMode="auto">
            <a:xfrm>
              <a:off x="4571" y="2833"/>
              <a:ext cx="88" cy="90"/>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6" name="Oval 103">
              <a:extLst>
                <a:ext uri="{FF2B5EF4-FFF2-40B4-BE49-F238E27FC236}">
                  <a16:creationId xmlns:a16="http://schemas.microsoft.com/office/drawing/2014/main" id="{8530285B-39A2-45F0-8EC3-226A4B570A50}"/>
                </a:ext>
              </a:extLst>
            </p:cNvPr>
            <p:cNvSpPr>
              <a:spLocks noChangeArrowheads="1"/>
            </p:cNvSpPr>
            <p:nvPr/>
          </p:nvSpPr>
          <p:spPr bwMode="auto">
            <a:xfrm>
              <a:off x="4464" y="2904"/>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7" name="Oval 104">
              <a:extLst>
                <a:ext uri="{FF2B5EF4-FFF2-40B4-BE49-F238E27FC236}">
                  <a16:creationId xmlns:a16="http://schemas.microsoft.com/office/drawing/2014/main" id="{85D2E715-102E-4219-8758-1BEE127AEBFC}"/>
                </a:ext>
              </a:extLst>
            </p:cNvPr>
            <p:cNvSpPr>
              <a:spLocks noChangeArrowheads="1"/>
            </p:cNvSpPr>
            <p:nvPr/>
          </p:nvSpPr>
          <p:spPr bwMode="auto">
            <a:xfrm>
              <a:off x="4381" y="3002"/>
              <a:ext cx="74" cy="73"/>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8" name="Oval 105">
              <a:extLst>
                <a:ext uri="{FF2B5EF4-FFF2-40B4-BE49-F238E27FC236}">
                  <a16:creationId xmlns:a16="http://schemas.microsoft.com/office/drawing/2014/main" id="{C6198D7F-4933-4419-B402-E56A9E3BA8D0}"/>
                </a:ext>
              </a:extLst>
            </p:cNvPr>
            <p:cNvSpPr>
              <a:spLocks noChangeArrowheads="1"/>
            </p:cNvSpPr>
            <p:nvPr/>
          </p:nvSpPr>
          <p:spPr bwMode="auto">
            <a:xfrm>
              <a:off x="4692" y="2790"/>
              <a:ext cx="95" cy="9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9" name="Oval 106">
              <a:extLst>
                <a:ext uri="{FF2B5EF4-FFF2-40B4-BE49-F238E27FC236}">
                  <a16:creationId xmlns:a16="http://schemas.microsoft.com/office/drawing/2014/main" id="{A254FE56-307D-41FD-B4C9-10B96B257B42}"/>
                </a:ext>
              </a:extLst>
            </p:cNvPr>
            <p:cNvSpPr>
              <a:spLocks noChangeArrowheads="1"/>
            </p:cNvSpPr>
            <p:nvPr/>
          </p:nvSpPr>
          <p:spPr bwMode="auto">
            <a:xfrm>
              <a:off x="4825" y="2780"/>
              <a:ext cx="102"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0" name="Oval 107">
              <a:extLst>
                <a:ext uri="{FF2B5EF4-FFF2-40B4-BE49-F238E27FC236}">
                  <a16:creationId xmlns:a16="http://schemas.microsoft.com/office/drawing/2014/main" id="{F6B466DF-901A-411B-8F72-BC9A65BCB693}"/>
                </a:ext>
              </a:extLst>
            </p:cNvPr>
            <p:cNvSpPr>
              <a:spLocks noChangeArrowheads="1"/>
            </p:cNvSpPr>
            <p:nvPr/>
          </p:nvSpPr>
          <p:spPr bwMode="auto">
            <a:xfrm>
              <a:off x="4417" y="2742"/>
              <a:ext cx="97" cy="9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1" name="Oval 108">
              <a:extLst>
                <a:ext uri="{FF2B5EF4-FFF2-40B4-BE49-F238E27FC236}">
                  <a16:creationId xmlns:a16="http://schemas.microsoft.com/office/drawing/2014/main" id="{C4E7D436-93AA-495C-A2C3-87254D87378E}"/>
                </a:ext>
              </a:extLst>
            </p:cNvPr>
            <p:cNvSpPr>
              <a:spLocks noChangeArrowheads="1"/>
            </p:cNvSpPr>
            <p:nvPr/>
          </p:nvSpPr>
          <p:spPr bwMode="auto">
            <a:xfrm>
              <a:off x="4322" y="2833"/>
              <a:ext cx="88"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2" name="Oval 109">
              <a:extLst>
                <a:ext uri="{FF2B5EF4-FFF2-40B4-BE49-F238E27FC236}">
                  <a16:creationId xmlns:a16="http://schemas.microsoft.com/office/drawing/2014/main" id="{F0D44A5B-9F69-4F13-8795-CA734AFFB9AE}"/>
                </a:ext>
              </a:extLst>
            </p:cNvPr>
            <p:cNvSpPr>
              <a:spLocks noChangeArrowheads="1"/>
            </p:cNvSpPr>
            <p:nvPr/>
          </p:nvSpPr>
          <p:spPr bwMode="auto">
            <a:xfrm>
              <a:off x="4246" y="2942"/>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3" name="Oval 110">
              <a:extLst>
                <a:ext uri="{FF2B5EF4-FFF2-40B4-BE49-F238E27FC236}">
                  <a16:creationId xmlns:a16="http://schemas.microsoft.com/office/drawing/2014/main" id="{4FDB2002-A2BA-4254-866E-A564E596E9AE}"/>
                </a:ext>
              </a:extLst>
            </p:cNvPr>
            <p:cNvSpPr>
              <a:spLocks noChangeArrowheads="1"/>
            </p:cNvSpPr>
            <p:nvPr/>
          </p:nvSpPr>
          <p:spPr bwMode="auto">
            <a:xfrm>
              <a:off x="4206" y="3071"/>
              <a:ext cx="73" cy="73"/>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4" name="Oval 111">
              <a:extLst>
                <a:ext uri="{FF2B5EF4-FFF2-40B4-BE49-F238E27FC236}">
                  <a16:creationId xmlns:a16="http://schemas.microsoft.com/office/drawing/2014/main" id="{79B0FA04-3514-4059-A816-7FDC697B3B03}"/>
                </a:ext>
              </a:extLst>
            </p:cNvPr>
            <p:cNvSpPr>
              <a:spLocks noChangeArrowheads="1"/>
            </p:cNvSpPr>
            <p:nvPr/>
          </p:nvSpPr>
          <p:spPr bwMode="auto">
            <a:xfrm>
              <a:off x="4538" y="2683"/>
              <a:ext cx="104" cy="10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5" name="Oval 112">
              <a:extLst>
                <a:ext uri="{FF2B5EF4-FFF2-40B4-BE49-F238E27FC236}">
                  <a16:creationId xmlns:a16="http://schemas.microsoft.com/office/drawing/2014/main" id="{02839A48-E30A-4C85-BFD7-B20D4580113F}"/>
                </a:ext>
              </a:extLst>
            </p:cNvPr>
            <p:cNvSpPr>
              <a:spLocks noChangeArrowheads="1"/>
            </p:cNvSpPr>
            <p:nvPr/>
          </p:nvSpPr>
          <p:spPr bwMode="auto">
            <a:xfrm>
              <a:off x="4350" y="2616"/>
              <a:ext cx="105"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6" name="Oval 113">
              <a:extLst>
                <a:ext uri="{FF2B5EF4-FFF2-40B4-BE49-F238E27FC236}">
                  <a16:creationId xmlns:a16="http://schemas.microsoft.com/office/drawing/2014/main" id="{2B3CFD8E-9ACE-4318-B74B-097AC6B37525}"/>
                </a:ext>
              </a:extLst>
            </p:cNvPr>
            <p:cNvSpPr>
              <a:spLocks noChangeArrowheads="1"/>
            </p:cNvSpPr>
            <p:nvPr/>
          </p:nvSpPr>
          <p:spPr bwMode="auto">
            <a:xfrm>
              <a:off x="4243" y="2699"/>
              <a:ext cx="95" cy="96"/>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7" name="Oval 114">
              <a:extLst>
                <a:ext uri="{FF2B5EF4-FFF2-40B4-BE49-F238E27FC236}">
                  <a16:creationId xmlns:a16="http://schemas.microsoft.com/office/drawing/2014/main" id="{0883C481-66C8-499A-B874-A7A51B230B5F}"/>
                </a:ext>
              </a:extLst>
            </p:cNvPr>
            <p:cNvSpPr>
              <a:spLocks noChangeArrowheads="1"/>
            </p:cNvSpPr>
            <p:nvPr/>
          </p:nvSpPr>
          <p:spPr bwMode="auto">
            <a:xfrm>
              <a:off x="4160" y="2799"/>
              <a:ext cx="91" cy="9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8" name="Oval 115">
              <a:extLst>
                <a:ext uri="{FF2B5EF4-FFF2-40B4-BE49-F238E27FC236}">
                  <a16:creationId xmlns:a16="http://schemas.microsoft.com/office/drawing/2014/main" id="{F4E60AEB-BDEC-4D94-BB03-276014755E1C}"/>
                </a:ext>
              </a:extLst>
            </p:cNvPr>
            <p:cNvSpPr>
              <a:spLocks noChangeArrowheads="1"/>
            </p:cNvSpPr>
            <p:nvPr/>
          </p:nvSpPr>
          <p:spPr bwMode="auto">
            <a:xfrm>
              <a:off x="4099" y="2921"/>
              <a:ext cx="80" cy="83"/>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9" name="Oval 116">
              <a:extLst>
                <a:ext uri="{FF2B5EF4-FFF2-40B4-BE49-F238E27FC236}">
                  <a16:creationId xmlns:a16="http://schemas.microsoft.com/office/drawing/2014/main" id="{603E5DA2-80DF-44C6-A9DE-3E9EAE5F5275}"/>
                </a:ext>
              </a:extLst>
            </p:cNvPr>
            <p:cNvSpPr>
              <a:spLocks noChangeArrowheads="1"/>
            </p:cNvSpPr>
            <p:nvPr/>
          </p:nvSpPr>
          <p:spPr bwMode="auto">
            <a:xfrm>
              <a:off x="4073" y="3049"/>
              <a:ext cx="73" cy="72"/>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0" name="Oval 117">
              <a:extLst>
                <a:ext uri="{FF2B5EF4-FFF2-40B4-BE49-F238E27FC236}">
                  <a16:creationId xmlns:a16="http://schemas.microsoft.com/office/drawing/2014/main" id="{9C459659-DF78-4D55-94FA-C8E524D42DFB}"/>
                </a:ext>
              </a:extLst>
            </p:cNvPr>
            <p:cNvSpPr>
              <a:spLocks noChangeArrowheads="1"/>
            </p:cNvSpPr>
            <p:nvPr/>
          </p:nvSpPr>
          <p:spPr bwMode="auto">
            <a:xfrm>
              <a:off x="3700" y="3727"/>
              <a:ext cx="88" cy="9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1" name="Oval 118">
              <a:extLst>
                <a:ext uri="{FF2B5EF4-FFF2-40B4-BE49-F238E27FC236}">
                  <a16:creationId xmlns:a16="http://schemas.microsoft.com/office/drawing/2014/main" id="{0B1D0DA8-025B-4061-8B1E-473AB3A4AD4A}"/>
                </a:ext>
              </a:extLst>
            </p:cNvPr>
            <p:cNvSpPr>
              <a:spLocks noChangeArrowheads="1"/>
            </p:cNvSpPr>
            <p:nvPr/>
          </p:nvSpPr>
          <p:spPr bwMode="auto">
            <a:xfrm>
              <a:off x="3641" y="3494"/>
              <a:ext cx="87" cy="9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2" name="Oval 119">
              <a:extLst>
                <a:ext uri="{FF2B5EF4-FFF2-40B4-BE49-F238E27FC236}">
                  <a16:creationId xmlns:a16="http://schemas.microsoft.com/office/drawing/2014/main" id="{FABABFE0-3489-48DC-B792-D4402EEDC86C}"/>
                </a:ext>
              </a:extLst>
            </p:cNvPr>
            <p:cNvSpPr>
              <a:spLocks noChangeArrowheads="1"/>
            </p:cNvSpPr>
            <p:nvPr/>
          </p:nvSpPr>
          <p:spPr bwMode="auto">
            <a:xfrm>
              <a:off x="3831" y="3773"/>
              <a:ext cx="80"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3" name="Oval 120">
              <a:extLst>
                <a:ext uri="{FF2B5EF4-FFF2-40B4-BE49-F238E27FC236}">
                  <a16:creationId xmlns:a16="http://schemas.microsoft.com/office/drawing/2014/main" id="{DE4979D4-CA3E-4167-8429-1AF4CD431588}"/>
                </a:ext>
              </a:extLst>
            </p:cNvPr>
            <p:cNvSpPr>
              <a:spLocks noChangeArrowheads="1"/>
            </p:cNvSpPr>
            <p:nvPr/>
          </p:nvSpPr>
          <p:spPr bwMode="auto">
            <a:xfrm>
              <a:off x="3740" y="3589"/>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4" name="Oval 121">
              <a:extLst>
                <a:ext uri="{FF2B5EF4-FFF2-40B4-BE49-F238E27FC236}">
                  <a16:creationId xmlns:a16="http://schemas.microsoft.com/office/drawing/2014/main" id="{A3A54A4E-4FA8-4DC1-AF24-668C816B59F1}"/>
                </a:ext>
              </a:extLst>
            </p:cNvPr>
            <p:cNvSpPr>
              <a:spLocks noChangeArrowheads="1"/>
            </p:cNvSpPr>
            <p:nvPr/>
          </p:nvSpPr>
          <p:spPr bwMode="auto">
            <a:xfrm>
              <a:off x="3973" y="3780"/>
              <a:ext cx="73"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5" name="Oval 122">
              <a:extLst>
                <a:ext uri="{FF2B5EF4-FFF2-40B4-BE49-F238E27FC236}">
                  <a16:creationId xmlns:a16="http://schemas.microsoft.com/office/drawing/2014/main" id="{B7B482C7-7D69-452B-8035-21A528E3B60C}"/>
                </a:ext>
              </a:extLst>
            </p:cNvPr>
            <p:cNvSpPr>
              <a:spLocks noChangeArrowheads="1"/>
            </p:cNvSpPr>
            <p:nvPr/>
          </p:nvSpPr>
          <p:spPr bwMode="auto">
            <a:xfrm>
              <a:off x="3866" y="3646"/>
              <a:ext cx="74"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6" name="Oval 123">
              <a:extLst>
                <a:ext uri="{FF2B5EF4-FFF2-40B4-BE49-F238E27FC236}">
                  <a16:creationId xmlns:a16="http://schemas.microsoft.com/office/drawing/2014/main" id="{6B42790D-D11D-4AE5-A9EF-3A3E1300E578}"/>
                </a:ext>
              </a:extLst>
            </p:cNvPr>
            <p:cNvSpPr>
              <a:spLocks noChangeArrowheads="1"/>
            </p:cNvSpPr>
            <p:nvPr/>
          </p:nvSpPr>
          <p:spPr bwMode="auto">
            <a:xfrm>
              <a:off x="3591" y="3656"/>
              <a:ext cx="97" cy="9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7" name="Oval 124">
              <a:extLst>
                <a:ext uri="{FF2B5EF4-FFF2-40B4-BE49-F238E27FC236}">
                  <a16:creationId xmlns:a16="http://schemas.microsoft.com/office/drawing/2014/main" id="{F4DDEF25-07C5-4773-A668-891B6FD5E84E}"/>
                </a:ext>
              </a:extLst>
            </p:cNvPr>
            <p:cNvSpPr>
              <a:spLocks noChangeArrowheads="1"/>
            </p:cNvSpPr>
            <p:nvPr/>
          </p:nvSpPr>
          <p:spPr bwMode="auto">
            <a:xfrm>
              <a:off x="3565" y="3382"/>
              <a:ext cx="95" cy="96"/>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8" name="Oval 125">
              <a:extLst>
                <a:ext uri="{FF2B5EF4-FFF2-40B4-BE49-F238E27FC236}">
                  <a16:creationId xmlns:a16="http://schemas.microsoft.com/office/drawing/2014/main" id="{A489F4B3-3D0F-4216-BD52-11C3EFD9C1A2}"/>
                </a:ext>
              </a:extLst>
            </p:cNvPr>
            <p:cNvSpPr>
              <a:spLocks noChangeArrowheads="1"/>
            </p:cNvSpPr>
            <p:nvPr/>
          </p:nvSpPr>
          <p:spPr bwMode="auto">
            <a:xfrm>
              <a:off x="3501" y="3554"/>
              <a:ext cx="104" cy="10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9" name="Oval 126">
              <a:extLst>
                <a:ext uri="{FF2B5EF4-FFF2-40B4-BE49-F238E27FC236}">
                  <a16:creationId xmlns:a16="http://schemas.microsoft.com/office/drawing/2014/main" id="{314D9674-4E1F-4D09-9434-7DB11E47F17C}"/>
                </a:ext>
              </a:extLst>
            </p:cNvPr>
            <p:cNvSpPr>
              <a:spLocks noChangeArrowheads="1"/>
            </p:cNvSpPr>
            <p:nvPr/>
          </p:nvSpPr>
          <p:spPr bwMode="auto">
            <a:xfrm>
              <a:off x="3512" y="3254"/>
              <a:ext cx="105"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0" name="Oval 127">
              <a:extLst>
                <a:ext uri="{FF2B5EF4-FFF2-40B4-BE49-F238E27FC236}">
                  <a16:creationId xmlns:a16="http://schemas.microsoft.com/office/drawing/2014/main" id="{9FF6DDC2-C5A0-4429-AB9A-CB173C1CB370}"/>
                </a:ext>
              </a:extLst>
            </p:cNvPr>
            <p:cNvSpPr>
              <a:spLocks noChangeArrowheads="1"/>
            </p:cNvSpPr>
            <p:nvPr/>
          </p:nvSpPr>
          <p:spPr bwMode="auto">
            <a:xfrm>
              <a:off x="3662" y="3242"/>
              <a:ext cx="88"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1" name="Oval 128">
              <a:extLst>
                <a:ext uri="{FF2B5EF4-FFF2-40B4-BE49-F238E27FC236}">
                  <a16:creationId xmlns:a16="http://schemas.microsoft.com/office/drawing/2014/main" id="{5DE6C36F-F1D9-4CB9-B4B9-8CA3713C6A7C}"/>
                </a:ext>
              </a:extLst>
            </p:cNvPr>
            <p:cNvSpPr>
              <a:spLocks noChangeArrowheads="1"/>
            </p:cNvSpPr>
            <p:nvPr/>
          </p:nvSpPr>
          <p:spPr bwMode="auto">
            <a:xfrm>
              <a:off x="3721" y="3363"/>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2" name="Oval 129">
              <a:extLst>
                <a:ext uri="{FF2B5EF4-FFF2-40B4-BE49-F238E27FC236}">
                  <a16:creationId xmlns:a16="http://schemas.microsoft.com/office/drawing/2014/main" id="{F6621C51-8225-4790-B842-005851338211}"/>
                </a:ext>
              </a:extLst>
            </p:cNvPr>
            <p:cNvSpPr>
              <a:spLocks noChangeArrowheads="1"/>
            </p:cNvSpPr>
            <p:nvPr/>
          </p:nvSpPr>
          <p:spPr bwMode="auto">
            <a:xfrm>
              <a:off x="3814" y="3466"/>
              <a:ext cx="73" cy="73"/>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3" name="Oval 130">
              <a:extLst>
                <a:ext uri="{FF2B5EF4-FFF2-40B4-BE49-F238E27FC236}">
                  <a16:creationId xmlns:a16="http://schemas.microsoft.com/office/drawing/2014/main" id="{DA6C4DFD-3EB2-4CE2-BEE3-B3E4ECA51F7A}"/>
                </a:ext>
              </a:extLst>
            </p:cNvPr>
            <p:cNvSpPr>
              <a:spLocks noChangeArrowheads="1"/>
            </p:cNvSpPr>
            <p:nvPr/>
          </p:nvSpPr>
          <p:spPr bwMode="auto">
            <a:xfrm>
              <a:off x="3636" y="3106"/>
              <a:ext cx="97" cy="9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4" name="Oval 131">
              <a:extLst>
                <a:ext uri="{FF2B5EF4-FFF2-40B4-BE49-F238E27FC236}">
                  <a16:creationId xmlns:a16="http://schemas.microsoft.com/office/drawing/2014/main" id="{0544C643-71AD-470A-BE74-ED62343B2FD1}"/>
                </a:ext>
              </a:extLst>
            </p:cNvPr>
            <p:cNvSpPr>
              <a:spLocks noChangeArrowheads="1"/>
            </p:cNvSpPr>
            <p:nvPr/>
          </p:nvSpPr>
          <p:spPr bwMode="auto">
            <a:xfrm>
              <a:off x="3638" y="2966"/>
              <a:ext cx="102"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5" name="Oval 132">
              <a:extLst>
                <a:ext uri="{FF2B5EF4-FFF2-40B4-BE49-F238E27FC236}">
                  <a16:creationId xmlns:a16="http://schemas.microsoft.com/office/drawing/2014/main" id="{CE46FA1C-F18E-4016-A7F6-240A4A3E7CE1}"/>
                </a:ext>
              </a:extLst>
            </p:cNvPr>
            <p:cNvSpPr>
              <a:spLocks noChangeArrowheads="1"/>
            </p:cNvSpPr>
            <p:nvPr/>
          </p:nvSpPr>
          <p:spPr bwMode="auto">
            <a:xfrm>
              <a:off x="3785" y="3132"/>
              <a:ext cx="88" cy="89"/>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6" name="Oval 133">
              <a:extLst>
                <a:ext uri="{FF2B5EF4-FFF2-40B4-BE49-F238E27FC236}">
                  <a16:creationId xmlns:a16="http://schemas.microsoft.com/office/drawing/2014/main" id="{CB93AC2B-6288-409A-86AB-7DE561D1D352}"/>
                </a:ext>
              </a:extLst>
            </p:cNvPr>
            <p:cNvSpPr>
              <a:spLocks noChangeArrowheads="1"/>
            </p:cNvSpPr>
            <p:nvPr/>
          </p:nvSpPr>
          <p:spPr bwMode="auto">
            <a:xfrm>
              <a:off x="3937" y="2933"/>
              <a:ext cx="91" cy="90"/>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7" name="Oval 134">
              <a:extLst>
                <a:ext uri="{FF2B5EF4-FFF2-40B4-BE49-F238E27FC236}">
                  <a16:creationId xmlns:a16="http://schemas.microsoft.com/office/drawing/2014/main" id="{F213ABE8-41DE-4D10-AB69-D6F64F417264}"/>
                </a:ext>
              </a:extLst>
            </p:cNvPr>
            <p:cNvSpPr>
              <a:spLocks noChangeArrowheads="1"/>
            </p:cNvSpPr>
            <p:nvPr/>
          </p:nvSpPr>
          <p:spPr bwMode="auto">
            <a:xfrm>
              <a:off x="3826" y="3266"/>
              <a:ext cx="80" cy="83"/>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8" name="Oval 135">
              <a:extLst>
                <a:ext uri="{FF2B5EF4-FFF2-40B4-BE49-F238E27FC236}">
                  <a16:creationId xmlns:a16="http://schemas.microsoft.com/office/drawing/2014/main" id="{0175883F-F4AE-44A5-B76F-A6BBB0007503}"/>
                </a:ext>
              </a:extLst>
            </p:cNvPr>
            <p:cNvSpPr>
              <a:spLocks noChangeArrowheads="1"/>
            </p:cNvSpPr>
            <p:nvPr/>
          </p:nvSpPr>
          <p:spPr bwMode="auto">
            <a:xfrm>
              <a:off x="3930" y="3066"/>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9" name="Oval 136">
              <a:extLst>
                <a:ext uri="{FF2B5EF4-FFF2-40B4-BE49-F238E27FC236}">
                  <a16:creationId xmlns:a16="http://schemas.microsoft.com/office/drawing/2014/main" id="{DA15240A-1161-4EF3-B3CB-1CF6B77EDD30}"/>
                </a:ext>
              </a:extLst>
            </p:cNvPr>
            <p:cNvSpPr>
              <a:spLocks noChangeArrowheads="1"/>
            </p:cNvSpPr>
            <p:nvPr/>
          </p:nvSpPr>
          <p:spPr bwMode="auto">
            <a:xfrm>
              <a:off x="3911" y="3380"/>
              <a:ext cx="74"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0" name="Oval 137">
              <a:extLst>
                <a:ext uri="{FF2B5EF4-FFF2-40B4-BE49-F238E27FC236}">
                  <a16:creationId xmlns:a16="http://schemas.microsoft.com/office/drawing/2014/main" id="{A351F71E-2272-4FDF-8B45-6B65F8F960AC}"/>
                </a:ext>
              </a:extLst>
            </p:cNvPr>
            <p:cNvSpPr>
              <a:spLocks noChangeArrowheads="1"/>
            </p:cNvSpPr>
            <p:nvPr/>
          </p:nvSpPr>
          <p:spPr bwMode="auto">
            <a:xfrm>
              <a:off x="3961" y="3206"/>
              <a:ext cx="74"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1" name="Oval 138">
              <a:extLst>
                <a:ext uri="{FF2B5EF4-FFF2-40B4-BE49-F238E27FC236}">
                  <a16:creationId xmlns:a16="http://schemas.microsoft.com/office/drawing/2014/main" id="{513C359B-01AD-4CAB-B020-0D65C8C75607}"/>
                </a:ext>
              </a:extLst>
            </p:cNvPr>
            <p:cNvSpPr>
              <a:spLocks noChangeArrowheads="1"/>
            </p:cNvSpPr>
            <p:nvPr/>
          </p:nvSpPr>
          <p:spPr bwMode="auto">
            <a:xfrm>
              <a:off x="3783" y="2997"/>
              <a:ext cx="95" cy="9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2" name="Oval 139">
              <a:extLst>
                <a:ext uri="{FF2B5EF4-FFF2-40B4-BE49-F238E27FC236}">
                  <a16:creationId xmlns:a16="http://schemas.microsoft.com/office/drawing/2014/main" id="{89392D79-1101-4B46-96EA-544C0F1667B7}"/>
                </a:ext>
              </a:extLst>
            </p:cNvPr>
            <p:cNvSpPr>
              <a:spLocks noChangeArrowheads="1"/>
            </p:cNvSpPr>
            <p:nvPr/>
          </p:nvSpPr>
          <p:spPr bwMode="auto">
            <a:xfrm>
              <a:off x="3982" y="2806"/>
              <a:ext cx="95" cy="96"/>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3" name="Oval 140">
              <a:extLst>
                <a:ext uri="{FF2B5EF4-FFF2-40B4-BE49-F238E27FC236}">
                  <a16:creationId xmlns:a16="http://schemas.microsoft.com/office/drawing/2014/main" id="{D5D6AB0B-48A7-4A7A-BAE7-4215377D713D}"/>
                </a:ext>
              </a:extLst>
            </p:cNvPr>
            <p:cNvSpPr>
              <a:spLocks noChangeArrowheads="1"/>
            </p:cNvSpPr>
            <p:nvPr/>
          </p:nvSpPr>
          <p:spPr bwMode="auto">
            <a:xfrm>
              <a:off x="3802" y="2866"/>
              <a:ext cx="104"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4" name="Oval 141">
              <a:extLst>
                <a:ext uri="{FF2B5EF4-FFF2-40B4-BE49-F238E27FC236}">
                  <a16:creationId xmlns:a16="http://schemas.microsoft.com/office/drawing/2014/main" id="{EA599BCD-A57D-4B51-B499-20F5BF4B2AEB}"/>
                </a:ext>
              </a:extLst>
            </p:cNvPr>
            <p:cNvSpPr>
              <a:spLocks noChangeArrowheads="1"/>
            </p:cNvSpPr>
            <p:nvPr/>
          </p:nvSpPr>
          <p:spPr bwMode="auto">
            <a:xfrm>
              <a:off x="4054" y="2692"/>
              <a:ext cx="104"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5" name="Freeform 142">
              <a:extLst>
                <a:ext uri="{FF2B5EF4-FFF2-40B4-BE49-F238E27FC236}">
                  <a16:creationId xmlns:a16="http://schemas.microsoft.com/office/drawing/2014/main" id="{F8768BB4-313D-4EBD-A71D-4F2A92390E1B}"/>
                </a:ext>
              </a:extLst>
            </p:cNvPr>
            <p:cNvSpPr>
              <a:spLocks noEditPoints="1"/>
            </p:cNvSpPr>
            <p:nvPr/>
          </p:nvSpPr>
          <p:spPr bwMode="auto">
            <a:xfrm>
              <a:off x="5516" y="2721"/>
              <a:ext cx="3638" cy="964"/>
            </a:xfrm>
            <a:custGeom>
              <a:avLst/>
              <a:gdLst>
                <a:gd name="T0" fmla="*/ 285 w 1533"/>
                <a:gd name="T1" fmla="*/ 137 h 405"/>
                <a:gd name="T2" fmla="*/ 352 w 1533"/>
                <a:gd name="T3" fmla="*/ 379 h 405"/>
                <a:gd name="T4" fmla="*/ 392 w 1533"/>
                <a:gd name="T5" fmla="*/ 379 h 405"/>
                <a:gd name="T6" fmla="*/ 285 w 1533"/>
                <a:gd name="T7" fmla="*/ 101 h 405"/>
                <a:gd name="T8" fmla="*/ 120 w 1533"/>
                <a:gd name="T9" fmla="*/ 101 h 405"/>
                <a:gd name="T10" fmla="*/ 41 w 1533"/>
                <a:gd name="T11" fmla="*/ 141 h 405"/>
                <a:gd name="T12" fmla="*/ 20 w 1533"/>
                <a:gd name="T13" fmla="*/ 101 h 405"/>
                <a:gd name="T14" fmla="*/ 0 w 1533"/>
                <a:gd name="T15" fmla="*/ 379 h 405"/>
                <a:gd name="T16" fmla="*/ 41 w 1533"/>
                <a:gd name="T17" fmla="*/ 379 h 405"/>
                <a:gd name="T18" fmla="*/ 109 w 1533"/>
                <a:gd name="T19" fmla="*/ 137 h 405"/>
                <a:gd name="T20" fmla="*/ 176 w 1533"/>
                <a:gd name="T21" fmla="*/ 379 h 405"/>
                <a:gd name="T22" fmla="*/ 216 w 1533"/>
                <a:gd name="T23" fmla="*/ 379 h 405"/>
                <a:gd name="T24" fmla="*/ 679 w 1533"/>
                <a:gd name="T25" fmla="*/ 271 h 405"/>
                <a:gd name="T26" fmla="*/ 579 w 1533"/>
                <a:gd name="T27" fmla="*/ 101 h 405"/>
                <a:gd name="T28" fmla="*/ 586 w 1533"/>
                <a:gd name="T29" fmla="*/ 405 h 405"/>
                <a:gd name="T30" fmla="*/ 683 w 1533"/>
                <a:gd name="T31" fmla="*/ 325 h 405"/>
                <a:gd name="T32" fmla="*/ 494 w 1533"/>
                <a:gd name="T33" fmla="*/ 271 h 405"/>
                <a:gd name="T34" fmla="*/ 494 w 1533"/>
                <a:gd name="T35" fmla="*/ 237 h 405"/>
                <a:gd name="T36" fmla="*/ 662 w 1533"/>
                <a:gd name="T37" fmla="*/ 237 h 405"/>
                <a:gd name="T38" fmla="*/ 797 w 1533"/>
                <a:gd name="T39" fmla="*/ 234 h 405"/>
                <a:gd name="T40" fmla="*/ 890 w 1533"/>
                <a:gd name="T41" fmla="*/ 122 h 405"/>
                <a:gd name="T42" fmla="*/ 798 w 1533"/>
                <a:gd name="T43" fmla="*/ 154 h 405"/>
                <a:gd name="T44" fmla="*/ 797 w 1533"/>
                <a:gd name="T45" fmla="*/ 126 h 405"/>
                <a:gd name="T46" fmla="*/ 756 w 1533"/>
                <a:gd name="T47" fmla="*/ 126 h 405"/>
                <a:gd name="T48" fmla="*/ 777 w 1533"/>
                <a:gd name="T49" fmla="*/ 405 h 405"/>
                <a:gd name="T50" fmla="*/ 797 w 1533"/>
                <a:gd name="T51" fmla="*/ 234 h 405"/>
                <a:gd name="T52" fmla="*/ 961 w 1533"/>
                <a:gd name="T53" fmla="*/ 249 h 405"/>
                <a:gd name="T54" fmla="*/ 1102 w 1533"/>
                <a:gd name="T55" fmla="*/ 154 h 405"/>
                <a:gd name="T56" fmla="*/ 1051 w 1533"/>
                <a:gd name="T57" fmla="*/ 101 h 405"/>
                <a:gd name="T58" fmla="*/ 1046 w 1533"/>
                <a:gd name="T59" fmla="*/ 405 h 405"/>
                <a:gd name="T60" fmla="*/ 1106 w 1533"/>
                <a:gd name="T61" fmla="*/ 352 h 405"/>
                <a:gd name="T62" fmla="*/ 1221 w 1533"/>
                <a:gd name="T63" fmla="*/ 126 h 405"/>
                <a:gd name="T64" fmla="*/ 1181 w 1533"/>
                <a:gd name="T65" fmla="*/ 126 h 405"/>
                <a:gd name="T66" fmla="*/ 1201 w 1533"/>
                <a:gd name="T67" fmla="*/ 405 h 405"/>
                <a:gd name="T68" fmla="*/ 1221 w 1533"/>
                <a:gd name="T69" fmla="*/ 126 h 405"/>
                <a:gd name="T70" fmla="*/ 1201 w 1533"/>
                <a:gd name="T71" fmla="*/ 55 h 405"/>
                <a:gd name="T72" fmla="*/ 1201 w 1533"/>
                <a:gd name="T73" fmla="*/ 0 h 405"/>
                <a:gd name="T74" fmla="*/ 1492 w 1533"/>
                <a:gd name="T75" fmla="*/ 145 h 405"/>
                <a:gd name="T76" fmla="*/ 1407 w 1533"/>
                <a:gd name="T77" fmla="*/ 101 h 405"/>
                <a:gd name="T78" fmla="*/ 1408 w 1533"/>
                <a:gd name="T79" fmla="*/ 405 h 405"/>
                <a:gd name="T80" fmla="*/ 1492 w 1533"/>
                <a:gd name="T81" fmla="*/ 361 h 405"/>
                <a:gd name="T82" fmla="*/ 1512 w 1533"/>
                <a:gd name="T83" fmla="*/ 405 h 405"/>
                <a:gd name="T84" fmla="*/ 1533 w 1533"/>
                <a:gd name="T85" fmla="*/ 126 h 405"/>
                <a:gd name="T86" fmla="*/ 1492 w 1533"/>
                <a:gd name="T87" fmla="*/ 126 h 405"/>
                <a:gd name="T88" fmla="*/ 1324 w 1533"/>
                <a:gd name="T89" fmla="*/ 253 h 405"/>
                <a:gd name="T90" fmla="*/ 1492 w 1533"/>
                <a:gd name="T91" fmla="*/ 253 h 405"/>
                <a:gd name="T92" fmla="*/ 1324 w 1533"/>
                <a:gd name="T93" fmla="*/ 25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3" h="405">
                  <a:moveTo>
                    <a:pt x="216" y="215"/>
                  </a:moveTo>
                  <a:cubicBezTo>
                    <a:pt x="216" y="164"/>
                    <a:pt x="252" y="137"/>
                    <a:pt x="285" y="137"/>
                  </a:cubicBezTo>
                  <a:cubicBezTo>
                    <a:pt x="316" y="137"/>
                    <a:pt x="352" y="150"/>
                    <a:pt x="352" y="215"/>
                  </a:cubicBezTo>
                  <a:cubicBezTo>
                    <a:pt x="352" y="379"/>
                    <a:pt x="352" y="379"/>
                    <a:pt x="352" y="379"/>
                  </a:cubicBezTo>
                  <a:cubicBezTo>
                    <a:pt x="352" y="396"/>
                    <a:pt x="359" y="405"/>
                    <a:pt x="372" y="405"/>
                  </a:cubicBezTo>
                  <a:cubicBezTo>
                    <a:pt x="385" y="405"/>
                    <a:pt x="392" y="396"/>
                    <a:pt x="392" y="379"/>
                  </a:cubicBezTo>
                  <a:cubicBezTo>
                    <a:pt x="392" y="207"/>
                    <a:pt x="392" y="207"/>
                    <a:pt x="392" y="207"/>
                  </a:cubicBezTo>
                  <a:cubicBezTo>
                    <a:pt x="392" y="136"/>
                    <a:pt x="338" y="101"/>
                    <a:pt x="285" y="101"/>
                  </a:cubicBezTo>
                  <a:cubicBezTo>
                    <a:pt x="253" y="101"/>
                    <a:pt x="218" y="118"/>
                    <a:pt x="198" y="153"/>
                  </a:cubicBezTo>
                  <a:cubicBezTo>
                    <a:pt x="184" y="120"/>
                    <a:pt x="154" y="101"/>
                    <a:pt x="120" y="101"/>
                  </a:cubicBezTo>
                  <a:cubicBezTo>
                    <a:pt x="81" y="101"/>
                    <a:pt x="57" y="119"/>
                    <a:pt x="42" y="141"/>
                  </a:cubicBezTo>
                  <a:cubicBezTo>
                    <a:pt x="41" y="141"/>
                    <a:pt x="41" y="141"/>
                    <a:pt x="41" y="141"/>
                  </a:cubicBezTo>
                  <a:cubicBezTo>
                    <a:pt x="41" y="126"/>
                    <a:pt x="41" y="126"/>
                    <a:pt x="41" y="126"/>
                  </a:cubicBezTo>
                  <a:cubicBezTo>
                    <a:pt x="41" y="109"/>
                    <a:pt x="33" y="101"/>
                    <a:pt x="20" y="101"/>
                  </a:cubicBezTo>
                  <a:cubicBezTo>
                    <a:pt x="8" y="101"/>
                    <a:pt x="0" y="109"/>
                    <a:pt x="0" y="126"/>
                  </a:cubicBezTo>
                  <a:cubicBezTo>
                    <a:pt x="0" y="379"/>
                    <a:pt x="0" y="379"/>
                    <a:pt x="0" y="379"/>
                  </a:cubicBezTo>
                  <a:cubicBezTo>
                    <a:pt x="0" y="396"/>
                    <a:pt x="8" y="405"/>
                    <a:pt x="20" y="405"/>
                  </a:cubicBezTo>
                  <a:cubicBezTo>
                    <a:pt x="33" y="405"/>
                    <a:pt x="41" y="396"/>
                    <a:pt x="41" y="379"/>
                  </a:cubicBezTo>
                  <a:cubicBezTo>
                    <a:pt x="41" y="215"/>
                    <a:pt x="41" y="215"/>
                    <a:pt x="41" y="215"/>
                  </a:cubicBezTo>
                  <a:cubicBezTo>
                    <a:pt x="41" y="164"/>
                    <a:pt x="76" y="137"/>
                    <a:pt x="109" y="137"/>
                  </a:cubicBezTo>
                  <a:cubicBezTo>
                    <a:pt x="140" y="137"/>
                    <a:pt x="176" y="150"/>
                    <a:pt x="176" y="215"/>
                  </a:cubicBezTo>
                  <a:cubicBezTo>
                    <a:pt x="176" y="379"/>
                    <a:pt x="176" y="379"/>
                    <a:pt x="176" y="379"/>
                  </a:cubicBezTo>
                  <a:cubicBezTo>
                    <a:pt x="176" y="396"/>
                    <a:pt x="183" y="405"/>
                    <a:pt x="196" y="405"/>
                  </a:cubicBezTo>
                  <a:cubicBezTo>
                    <a:pt x="209" y="405"/>
                    <a:pt x="216" y="396"/>
                    <a:pt x="216" y="379"/>
                  </a:cubicBezTo>
                  <a:lnTo>
                    <a:pt x="216" y="215"/>
                  </a:lnTo>
                  <a:close/>
                  <a:moveTo>
                    <a:pt x="679" y="271"/>
                  </a:moveTo>
                  <a:cubicBezTo>
                    <a:pt x="703" y="271"/>
                    <a:pt x="706" y="257"/>
                    <a:pt x="706" y="246"/>
                  </a:cubicBezTo>
                  <a:cubicBezTo>
                    <a:pt x="706" y="171"/>
                    <a:pt x="663" y="101"/>
                    <a:pt x="579" y="101"/>
                  </a:cubicBezTo>
                  <a:cubicBezTo>
                    <a:pt x="495" y="101"/>
                    <a:pt x="451" y="178"/>
                    <a:pt x="451" y="253"/>
                  </a:cubicBezTo>
                  <a:cubicBezTo>
                    <a:pt x="451" y="328"/>
                    <a:pt x="491" y="405"/>
                    <a:pt x="586" y="405"/>
                  </a:cubicBezTo>
                  <a:cubicBezTo>
                    <a:pt x="655" y="405"/>
                    <a:pt x="702" y="363"/>
                    <a:pt x="702" y="345"/>
                  </a:cubicBezTo>
                  <a:cubicBezTo>
                    <a:pt x="702" y="329"/>
                    <a:pt x="694" y="325"/>
                    <a:pt x="683" y="325"/>
                  </a:cubicBezTo>
                  <a:cubicBezTo>
                    <a:pt x="664" y="325"/>
                    <a:pt x="647" y="371"/>
                    <a:pt x="583" y="371"/>
                  </a:cubicBezTo>
                  <a:cubicBezTo>
                    <a:pt x="531" y="371"/>
                    <a:pt x="496" y="323"/>
                    <a:pt x="494" y="271"/>
                  </a:cubicBezTo>
                  <a:lnTo>
                    <a:pt x="679" y="271"/>
                  </a:lnTo>
                  <a:close/>
                  <a:moveTo>
                    <a:pt x="494" y="237"/>
                  </a:moveTo>
                  <a:cubicBezTo>
                    <a:pt x="496" y="187"/>
                    <a:pt x="524" y="134"/>
                    <a:pt x="578" y="134"/>
                  </a:cubicBezTo>
                  <a:cubicBezTo>
                    <a:pt x="633" y="134"/>
                    <a:pt x="661" y="187"/>
                    <a:pt x="662" y="237"/>
                  </a:cubicBezTo>
                  <a:lnTo>
                    <a:pt x="494" y="237"/>
                  </a:lnTo>
                  <a:close/>
                  <a:moveTo>
                    <a:pt x="797" y="234"/>
                  </a:moveTo>
                  <a:cubicBezTo>
                    <a:pt x="797" y="168"/>
                    <a:pt x="840" y="149"/>
                    <a:pt x="863" y="144"/>
                  </a:cubicBezTo>
                  <a:cubicBezTo>
                    <a:pt x="882" y="140"/>
                    <a:pt x="890" y="134"/>
                    <a:pt x="890" y="122"/>
                  </a:cubicBezTo>
                  <a:cubicBezTo>
                    <a:pt x="890" y="111"/>
                    <a:pt x="882" y="101"/>
                    <a:pt x="863" y="101"/>
                  </a:cubicBezTo>
                  <a:cubicBezTo>
                    <a:pt x="838" y="101"/>
                    <a:pt x="812" y="121"/>
                    <a:pt x="798" y="154"/>
                  </a:cubicBezTo>
                  <a:cubicBezTo>
                    <a:pt x="797" y="154"/>
                    <a:pt x="797" y="154"/>
                    <a:pt x="797" y="154"/>
                  </a:cubicBezTo>
                  <a:cubicBezTo>
                    <a:pt x="797" y="126"/>
                    <a:pt x="797" y="126"/>
                    <a:pt x="797" y="126"/>
                  </a:cubicBezTo>
                  <a:cubicBezTo>
                    <a:pt x="797" y="109"/>
                    <a:pt x="789" y="101"/>
                    <a:pt x="777" y="101"/>
                  </a:cubicBezTo>
                  <a:cubicBezTo>
                    <a:pt x="764" y="101"/>
                    <a:pt x="756" y="109"/>
                    <a:pt x="756" y="126"/>
                  </a:cubicBezTo>
                  <a:cubicBezTo>
                    <a:pt x="756" y="379"/>
                    <a:pt x="756" y="379"/>
                    <a:pt x="756" y="379"/>
                  </a:cubicBezTo>
                  <a:cubicBezTo>
                    <a:pt x="756" y="396"/>
                    <a:pt x="764" y="405"/>
                    <a:pt x="777" y="405"/>
                  </a:cubicBezTo>
                  <a:cubicBezTo>
                    <a:pt x="789" y="405"/>
                    <a:pt x="797" y="396"/>
                    <a:pt x="797" y="379"/>
                  </a:cubicBezTo>
                  <a:lnTo>
                    <a:pt x="797" y="234"/>
                  </a:lnTo>
                  <a:close/>
                  <a:moveTo>
                    <a:pt x="1046" y="368"/>
                  </a:moveTo>
                  <a:cubicBezTo>
                    <a:pt x="993" y="368"/>
                    <a:pt x="961" y="312"/>
                    <a:pt x="961" y="249"/>
                  </a:cubicBezTo>
                  <a:cubicBezTo>
                    <a:pt x="961" y="202"/>
                    <a:pt x="989" y="137"/>
                    <a:pt x="1046" y="137"/>
                  </a:cubicBezTo>
                  <a:cubicBezTo>
                    <a:pt x="1082" y="137"/>
                    <a:pt x="1092" y="154"/>
                    <a:pt x="1102" y="154"/>
                  </a:cubicBezTo>
                  <a:cubicBezTo>
                    <a:pt x="1118" y="154"/>
                    <a:pt x="1125" y="145"/>
                    <a:pt x="1125" y="132"/>
                  </a:cubicBezTo>
                  <a:cubicBezTo>
                    <a:pt x="1125" y="115"/>
                    <a:pt x="1089" y="101"/>
                    <a:pt x="1051" y="101"/>
                  </a:cubicBezTo>
                  <a:cubicBezTo>
                    <a:pt x="966" y="101"/>
                    <a:pt x="918" y="178"/>
                    <a:pt x="918" y="253"/>
                  </a:cubicBezTo>
                  <a:cubicBezTo>
                    <a:pt x="918" y="328"/>
                    <a:pt x="962" y="405"/>
                    <a:pt x="1046" y="405"/>
                  </a:cubicBezTo>
                  <a:cubicBezTo>
                    <a:pt x="1085" y="405"/>
                    <a:pt x="1123" y="393"/>
                    <a:pt x="1123" y="369"/>
                  </a:cubicBezTo>
                  <a:cubicBezTo>
                    <a:pt x="1123" y="359"/>
                    <a:pt x="1113" y="352"/>
                    <a:pt x="1106" y="352"/>
                  </a:cubicBezTo>
                  <a:cubicBezTo>
                    <a:pt x="1095" y="352"/>
                    <a:pt x="1082" y="368"/>
                    <a:pt x="1046" y="368"/>
                  </a:cubicBezTo>
                  <a:moveTo>
                    <a:pt x="1221" y="126"/>
                  </a:moveTo>
                  <a:cubicBezTo>
                    <a:pt x="1221" y="109"/>
                    <a:pt x="1214" y="101"/>
                    <a:pt x="1201" y="101"/>
                  </a:cubicBezTo>
                  <a:cubicBezTo>
                    <a:pt x="1188" y="101"/>
                    <a:pt x="1181" y="109"/>
                    <a:pt x="1181" y="126"/>
                  </a:cubicBezTo>
                  <a:cubicBezTo>
                    <a:pt x="1181" y="379"/>
                    <a:pt x="1181" y="379"/>
                    <a:pt x="1181" y="379"/>
                  </a:cubicBezTo>
                  <a:cubicBezTo>
                    <a:pt x="1181" y="396"/>
                    <a:pt x="1188" y="405"/>
                    <a:pt x="1201" y="405"/>
                  </a:cubicBezTo>
                  <a:cubicBezTo>
                    <a:pt x="1214" y="405"/>
                    <a:pt x="1221" y="396"/>
                    <a:pt x="1221" y="379"/>
                  </a:cubicBezTo>
                  <a:lnTo>
                    <a:pt x="1221" y="126"/>
                  </a:lnTo>
                  <a:close/>
                  <a:moveTo>
                    <a:pt x="1174" y="27"/>
                  </a:moveTo>
                  <a:cubicBezTo>
                    <a:pt x="1174" y="42"/>
                    <a:pt x="1186" y="55"/>
                    <a:pt x="1201" y="55"/>
                  </a:cubicBezTo>
                  <a:cubicBezTo>
                    <a:pt x="1216" y="55"/>
                    <a:pt x="1229" y="42"/>
                    <a:pt x="1229" y="27"/>
                  </a:cubicBezTo>
                  <a:cubicBezTo>
                    <a:pt x="1229" y="12"/>
                    <a:pt x="1216" y="0"/>
                    <a:pt x="1201" y="0"/>
                  </a:cubicBezTo>
                  <a:cubicBezTo>
                    <a:pt x="1186" y="0"/>
                    <a:pt x="1174" y="12"/>
                    <a:pt x="1174" y="27"/>
                  </a:cubicBezTo>
                  <a:moveTo>
                    <a:pt x="1492" y="145"/>
                  </a:moveTo>
                  <a:cubicBezTo>
                    <a:pt x="1491" y="145"/>
                    <a:pt x="1491" y="145"/>
                    <a:pt x="1491" y="145"/>
                  </a:cubicBezTo>
                  <a:cubicBezTo>
                    <a:pt x="1468" y="115"/>
                    <a:pt x="1442" y="101"/>
                    <a:pt x="1407" y="101"/>
                  </a:cubicBezTo>
                  <a:cubicBezTo>
                    <a:pt x="1321" y="101"/>
                    <a:pt x="1280" y="178"/>
                    <a:pt x="1280" y="253"/>
                  </a:cubicBezTo>
                  <a:cubicBezTo>
                    <a:pt x="1280" y="337"/>
                    <a:pt x="1323" y="405"/>
                    <a:pt x="1408" y="405"/>
                  </a:cubicBezTo>
                  <a:cubicBezTo>
                    <a:pt x="1443" y="405"/>
                    <a:pt x="1473" y="390"/>
                    <a:pt x="1491" y="361"/>
                  </a:cubicBezTo>
                  <a:cubicBezTo>
                    <a:pt x="1492" y="361"/>
                    <a:pt x="1492" y="361"/>
                    <a:pt x="1492" y="361"/>
                  </a:cubicBezTo>
                  <a:cubicBezTo>
                    <a:pt x="1492" y="379"/>
                    <a:pt x="1492" y="379"/>
                    <a:pt x="1492" y="379"/>
                  </a:cubicBezTo>
                  <a:cubicBezTo>
                    <a:pt x="1492" y="396"/>
                    <a:pt x="1500" y="405"/>
                    <a:pt x="1512" y="405"/>
                  </a:cubicBezTo>
                  <a:cubicBezTo>
                    <a:pt x="1525" y="405"/>
                    <a:pt x="1533" y="396"/>
                    <a:pt x="1533" y="379"/>
                  </a:cubicBezTo>
                  <a:cubicBezTo>
                    <a:pt x="1533" y="126"/>
                    <a:pt x="1533" y="126"/>
                    <a:pt x="1533" y="126"/>
                  </a:cubicBezTo>
                  <a:cubicBezTo>
                    <a:pt x="1533" y="109"/>
                    <a:pt x="1525" y="101"/>
                    <a:pt x="1512" y="101"/>
                  </a:cubicBezTo>
                  <a:cubicBezTo>
                    <a:pt x="1500" y="101"/>
                    <a:pt x="1492" y="109"/>
                    <a:pt x="1492" y="126"/>
                  </a:cubicBezTo>
                  <a:lnTo>
                    <a:pt x="1492" y="145"/>
                  </a:lnTo>
                  <a:close/>
                  <a:moveTo>
                    <a:pt x="1324" y="253"/>
                  </a:moveTo>
                  <a:cubicBezTo>
                    <a:pt x="1324" y="198"/>
                    <a:pt x="1347" y="134"/>
                    <a:pt x="1408" y="134"/>
                  </a:cubicBezTo>
                  <a:cubicBezTo>
                    <a:pt x="1471" y="134"/>
                    <a:pt x="1492" y="198"/>
                    <a:pt x="1492" y="253"/>
                  </a:cubicBezTo>
                  <a:cubicBezTo>
                    <a:pt x="1492" y="307"/>
                    <a:pt x="1471" y="371"/>
                    <a:pt x="1408" y="371"/>
                  </a:cubicBezTo>
                  <a:cubicBezTo>
                    <a:pt x="1346" y="371"/>
                    <a:pt x="1324" y="307"/>
                    <a:pt x="1324" y="253"/>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6" name="Freeform 143">
              <a:extLst>
                <a:ext uri="{FF2B5EF4-FFF2-40B4-BE49-F238E27FC236}">
                  <a16:creationId xmlns:a16="http://schemas.microsoft.com/office/drawing/2014/main" id="{FB357582-0B13-4D89-8762-9F14289E5F77}"/>
                </a:ext>
              </a:extLst>
            </p:cNvPr>
            <p:cNvSpPr>
              <a:spLocks noEditPoints="1"/>
            </p:cNvSpPr>
            <p:nvPr/>
          </p:nvSpPr>
          <p:spPr bwMode="auto">
            <a:xfrm>
              <a:off x="5480" y="3870"/>
              <a:ext cx="3698" cy="419"/>
            </a:xfrm>
            <a:custGeom>
              <a:avLst/>
              <a:gdLst>
                <a:gd name="T0" fmla="*/ 44 w 1558"/>
                <a:gd name="T1" fmla="*/ 136 h 176"/>
                <a:gd name="T2" fmla="*/ 87 w 1558"/>
                <a:gd name="T3" fmla="*/ 127 h 176"/>
                <a:gd name="T4" fmla="*/ 15 w 1558"/>
                <a:gd name="T5" fmla="*/ 83 h 176"/>
                <a:gd name="T6" fmla="*/ 140 w 1558"/>
                <a:gd name="T7" fmla="*/ 31 h 176"/>
                <a:gd name="T8" fmla="*/ 142 w 1558"/>
                <a:gd name="T9" fmla="*/ 124 h 176"/>
                <a:gd name="T10" fmla="*/ 154 w 1558"/>
                <a:gd name="T11" fmla="*/ 78 h 176"/>
                <a:gd name="T12" fmla="*/ 177 w 1558"/>
                <a:gd name="T13" fmla="*/ 47 h 176"/>
                <a:gd name="T14" fmla="*/ 236 w 1558"/>
                <a:gd name="T15" fmla="*/ 91 h 176"/>
                <a:gd name="T16" fmla="*/ 227 w 1558"/>
                <a:gd name="T17" fmla="*/ 136 h 176"/>
                <a:gd name="T18" fmla="*/ 229 w 1558"/>
                <a:gd name="T19" fmla="*/ 43 h 176"/>
                <a:gd name="T20" fmla="*/ 366 w 1558"/>
                <a:gd name="T21" fmla="*/ 81 h 176"/>
                <a:gd name="T22" fmla="*/ 358 w 1558"/>
                <a:gd name="T23" fmla="*/ 108 h 176"/>
                <a:gd name="T24" fmla="*/ 322 w 1558"/>
                <a:gd name="T25" fmla="*/ 43 h 176"/>
                <a:gd name="T26" fmla="*/ 416 w 1558"/>
                <a:gd name="T27" fmla="*/ 38 h 176"/>
                <a:gd name="T28" fmla="*/ 387 w 1558"/>
                <a:gd name="T29" fmla="*/ 10 h 176"/>
                <a:gd name="T30" fmla="*/ 387 w 1558"/>
                <a:gd name="T31" fmla="*/ 44 h 176"/>
                <a:gd name="T32" fmla="*/ 551 w 1558"/>
                <a:gd name="T33" fmla="*/ 70 h 176"/>
                <a:gd name="T34" fmla="*/ 611 w 1558"/>
                <a:gd name="T35" fmla="*/ 127 h 176"/>
                <a:gd name="T36" fmla="*/ 491 w 1558"/>
                <a:gd name="T37" fmla="*/ 45 h 176"/>
                <a:gd name="T38" fmla="*/ 476 w 1558"/>
                <a:gd name="T39" fmla="*/ 127 h 176"/>
                <a:gd name="T40" fmla="*/ 537 w 1558"/>
                <a:gd name="T41" fmla="*/ 70 h 176"/>
                <a:gd name="T42" fmla="*/ 705 w 1558"/>
                <a:gd name="T43" fmla="*/ 46 h 176"/>
                <a:gd name="T44" fmla="*/ 704 w 1558"/>
                <a:gd name="T45" fmla="*/ 121 h 176"/>
                <a:gd name="T46" fmla="*/ 718 w 1558"/>
                <a:gd name="T47" fmla="*/ 40 h 176"/>
                <a:gd name="T48" fmla="*/ 676 w 1558"/>
                <a:gd name="T49" fmla="*/ 43 h 176"/>
                <a:gd name="T50" fmla="*/ 783 w 1558"/>
                <a:gd name="T51" fmla="*/ 44 h 176"/>
                <a:gd name="T52" fmla="*/ 822 w 1558"/>
                <a:gd name="T53" fmla="*/ 68 h 176"/>
                <a:gd name="T54" fmla="*/ 751 w 1558"/>
                <a:gd name="T55" fmla="*/ 31 h 176"/>
                <a:gd name="T56" fmla="*/ 758 w 1558"/>
                <a:gd name="T57" fmla="*/ 70 h 176"/>
                <a:gd name="T58" fmla="*/ 886 w 1558"/>
                <a:gd name="T59" fmla="*/ 136 h 176"/>
                <a:gd name="T60" fmla="*/ 929 w 1558"/>
                <a:gd name="T61" fmla="*/ 127 h 176"/>
                <a:gd name="T62" fmla="*/ 857 w 1558"/>
                <a:gd name="T63" fmla="*/ 83 h 176"/>
                <a:gd name="T64" fmla="*/ 1022 w 1558"/>
                <a:gd name="T65" fmla="*/ 46 h 176"/>
                <a:gd name="T66" fmla="*/ 1022 w 1558"/>
                <a:gd name="T67" fmla="*/ 120 h 176"/>
                <a:gd name="T68" fmla="*/ 952 w 1558"/>
                <a:gd name="T69" fmla="*/ 158 h 176"/>
                <a:gd name="T70" fmla="*/ 1022 w 1558"/>
                <a:gd name="T71" fmla="*/ 40 h 176"/>
                <a:gd name="T72" fmla="*/ 1023 w 1558"/>
                <a:gd name="T73" fmla="*/ 93 h 176"/>
                <a:gd name="T74" fmla="*/ 1101 w 1558"/>
                <a:gd name="T75" fmla="*/ 31 h 176"/>
                <a:gd name="T76" fmla="*/ 1102 w 1558"/>
                <a:gd name="T77" fmla="*/ 124 h 176"/>
                <a:gd name="T78" fmla="*/ 1129 w 1558"/>
                <a:gd name="T79" fmla="*/ 78 h 176"/>
                <a:gd name="T80" fmla="*/ 1283 w 1558"/>
                <a:gd name="T81" fmla="*/ 127 h 176"/>
                <a:gd name="T82" fmla="*/ 1230 w 1558"/>
                <a:gd name="T83" fmla="*/ 49 h 176"/>
                <a:gd name="T84" fmla="*/ 1169 w 1558"/>
                <a:gd name="T85" fmla="*/ 31 h 176"/>
                <a:gd name="T86" fmla="*/ 1176 w 1558"/>
                <a:gd name="T87" fmla="*/ 70 h 176"/>
                <a:gd name="T88" fmla="*/ 1236 w 1558"/>
                <a:gd name="T89" fmla="*/ 127 h 176"/>
                <a:gd name="T90" fmla="*/ 1317 w 1558"/>
                <a:gd name="T91" fmla="*/ 83 h 176"/>
                <a:gd name="T92" fmla="*/ 1332 w 1558"/>
                <a:gd name="T93" fmla="*/ 90 h 176"/>
                <a:gd name="T94" fmla="*/ 1332 w 1558"/>
                <a:gd name="T95" fmla="*/ 78 h 176"/>
                <a:gd name="T96" fmla="*/ 1493 w 1558"/>
                <a:gd name="T97" fmla="*/ 136 h 176"/>
                <a:gd name="T98" fmla="*/ 1436 w 1558"/>
                <a:gd name="T99" fmla="*/ 45 h 176"/>
                <a:gd name="T100" fmla="*/ 1429 w 1558"/>
                <a:gd name="T101" fmla="*/ 136 h 176"/>
                <a:gd name="T102" fmla="*/ 1558 w 1558"/>
                <a:gd name="T103" fmla="*/ 38 h 176"/>
                <a:gd name="T104" fmla="*/ 1529 w 1558"/>
                <a:gd name="T105" fmla="*/ 10 h 176"/>
                <a:gd name="T106" fmla="*/ 1529 w 1558"/>
                <a:gd name="T107"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58" h="176">
                  <a:moveTo>
                    <a:pt x="73" y="46"/>
                  </a:moveTo>
                  <a:cubicBezTo>
                    <a:pt x="73" y="46"/>
                    <a:pt x="73" y="46"/>
                    <a:pt x="73" y="46"/>
                  </a:cubicBezTo>
                  <a:cubicBezTo>
                    <a:pt x="65" y="36"/>
                    <a:pt x="56" y="31"/>
                    <a:pt x="44" y="31"/>
                  </a:cubicBezTo>
                  <a:cubicBezTo>
                    <a:pt x="14" y="31"/>
                    <a:pt x="0" y="58"/>
                    <a:pt x="0" y="83"/>
                  </a:cubicBezTo>
                  <a:cubicBezTo>
                    <a:pt x="0" y="112"/>
                    <a:pt x="15" y="136"/>
                    <a:pt x="44" y="136"/>
                  </a:cubicBezTo>
                  <a:cubicBezTo>
                    <a:pt x="56" y="136"/>
                    <a:pt x="66" y="131"/>
                    <a:pt x="73" y="121"/>
                  </a:cubicBezTo>
                  <a:cubicBezTo>
                    <a:pt x="73" y="121"/>
                    <a:pt x="73" y="121"/>
                    <a:pt x="73" y="121"/>
                  </a:cubicBezTo>
                  <a:cubicBezTo>
                    <a:pt x="73" y="127"/>
                    <a:pt x="73" y="127"/>
                    <a:pt x="73" y="127"/>
                  </a:cubicBezTo>
                  <a:cubicBezTo>
                    <a:pt x="73" y="133"/>
                    <a:pt x="76" y="136"/>
                    <a:pt x="80" y="136"/>
                  </a:cubicBezTo>
                  <a:cubicBezTo>
                    <a:pt x="84" y="136"/>
                    <a:pt x="87" y="133"/>
                    <a:pt x="87" y="127"/>
                  </a:cubicBezTo>
                  <a:cubicBezTo>
                    <a:pt x="87" y="40"/>
                    <a:pt x="87" y="40"/>
                    <a:pt x="87" y="40"/>
                  </a:cubicBezTo>
                  <a:cubicBezTo>
                    <a:pt x="87" y="34"/>
                    <a:pt x="84" y="31"/>
                    <a:pt x="80" y="31"/>
                  </a:cubicBezTo>
                  <a:cubicBezTo>
                    <a:pt x="76" y="31"/>
                    <a:pt x="73" y="34"/>
                    <a:pt x="73" y="40"/>
                  </a:cubicBezTo>
                  <a:lnTo>
                    <a:pt x="73" y="46"/>
                  </a:lnTo>
                  <a:close/>
                  <a:moveTo>
                    <a:pt x="15" y="83"/>
                  </a:moveTo>
                  <a:cubicBezTo>
                    <a:pt x="15" y="65"/>
                    <a:pt x="23" y="43"/>
                    <a:pt x="44" y="43"/>
                  </a:cubicBezTo>
                  <a:cubicBezTo>
                    <a:pt x="66" y="43"/>
                    <a:pt x="73" y="65"/>
                    <a:pt x="73" y="83"/>
                  </a:cubicBezTo>
                  <a:cubicBezTo>
                    <a:pt x="73" y="102"/>
                    <a:pt x="66" y="124"/>
                    <a:pt x="44" y="124"/>
                  </a:cubicBezTo>
                  <a:cubicBezTo>
                    <a:pt x="23" y="124"/>
                    <a:pt x="15" y="102"/>
                    <a:pt x="15" y="83"/>
                  </a:cubicBezTo>
                  <a:moveTo>
                    <a:pt x="140" y="31"/>
                  </a:moveTo>
                  <a:cubicBezTo>
                    <a:pt x="125" y="31"/>
                    <a:pt x="108" y="41"/>
                    <a:pt x="108" y="58"/>
                  </a:cubicBezTo>
                  <a:cubicBezTo>
                    <a:pt x="108" y="71"/>
                    <a:pt x="116" y="77"/>
                    <a:pt x="126" y="81"/>
                  </a:cubicBezTo>
                  <a:cubicBezTo>
                    <a:pt x="150" y="91"/>
                    <a:pt x="150" y="91"/>
                    <a:pt x="150" y="91"/>
                  </a:cubicBezTo>
                  <a:cubicBezTo>
                    <a:pt x="158" y="94"/>
                    <a:pt x="164" y="98"/>
                    <a:pt x="164" y="107"/>
                  </a:cubicBezTo>
                  <a:cubicBezTo>
                    <a:pt x="164" y="116"/>
                    <a:pt x="155" y="124"/>
                    <a:pt x="142" y="124"/>
                  </a:cubicBezTo>
                  <a:cubicBezTo>
                    <a:pt x="124" y="124"/>
                    <a:pt x="118" y="110"/>
                    <a:pt x="111" y="110"/>
                  </a:cubicBezTo>
                  <a:cubicBezTo>
                    <a:pt x="108" y="110"/>
                    <a:pt x="105" y="114"/>
                    <a:pt x="105" y="116"/>
                  </a:cubicBezTo>
                  <a:cubicBezTo>
                    <a:pt x="105" y="123"/>
                    <a:pt x="119" y="136"/>
                    <a:pt x="142" y="136"/>
                  </a:cubicBezTo>
                  <a:cubicBezTo>
                    <a:pt x="163" y="136"/>
                    <a:pt x="179" y="124"/>
                    <a:pt x="179" y="106"/>
                  </a:cubicBezTo>
                  <a:cubicBezTo>
                    <a:pt x="179" y="90"/>
                    <a:pt x="168" y="83"/>
                    <a:pt x="154" y="78"/>
                  </a:cubicBezTo>
                  <a:cubicBezTo>
                    <a:pt x="133" y="69"/>
                    <a:pt x="133" y="69"/>
                    <a:pt x="133" y="69"/>
                  </a:cubicBezTo>
                  <a:cubicBezTo>
                    <a:pt x="126" y="66"/>
                    <a:pt x="123" y="62"/>
                    <a:pt x="123" y="57"/>
                  </a:cubicBezTo>
                  <a:cubicBezTo>
                    <a:pt x="123" y="47"/>
                    <a:pt x="134" y="43"/>
                    <a:pt x="143" y="43"/>
                  </a:cubicBezTo>
                  <a:cubicBezTo>
                    <a:pt x="157" y="43"/>
                    <a:pt x="164" y="54"/>
                    <a:pt x="170" y="54"/>
                  </a:cubicBezTo>
                  <a:cubicBezTo>
                    <a:pt x="175" y="54"/>
                    <a:pt x="177" y="50"/>
                    <a:pt x="177" y="47"/>
                  </a:cubicBezTo>
                  <a:cubicBezTo>
                    <a:pt x="177" y="39"/>
                    <a:pt x="160" y="31"/>
                    <a:pt x="140" y="31"/>
                  </a:cubicBezTo>
                  <a:moveTo>
                    <a:pt x="226" y="31"/>
                  </a:moveTo>
                  <a:cubicBezTo>
                    <a:pt x="210" y="31"/>
                    <a:pt x="194" y="41"/>
                    <a:pt x="194" y="58"/>
                  </a:cubicBezTo>
                  <a:cubicBezTo>
                    <a:pt x="194" y="71"/>
                    <a:pt x="201" y="77"/>
                    <a:pt x="212" y="81"/>
                  </a:cubicBezTo>
                  <a:cubicBezTo>
                    <a:pt x="236" y="91"/>
                    <a:pt x="236" y="91"/>
                    <a:pt x="236" y="91"/>
                  </a:cubicBezTo>
                  <a:cubicBezTo>
                    <a:pt x="243" y="94"/>
                    <a:pt x="250" y="98"/>
                    <a:pt x="250" y="107"/>
                  </a:cubicBezTo>
                  <a:cubicBezTo>
                    <a:pt x="250" y="116"/>
                    <a:pt x="241" y="124"/>
                    <a:pt x="228" y="124"/>
                  </a:cubicBezTo>
                  <a:cubicBezTo>
                    <a:pt x="210" y="124"/>
                    <a:pt x="203" y="110"/>
                    <a:pt x="197" y="110"/>
                  </a:cubicBezTo>
                  <a:cubicBezTo>
                    <a:pt x="193" y="110"/>
                    <a:pt x="190" y="114"/>
                    <a:pt x="190" y="116"/>
                  </a:cubicBezTo>
                  <a:cubicBezTo>
                    <a:pt x="190" y="123"/>
                    <a:pt x="205" y="136"/>
                    <a:pt x="227" y="136"/>
                  </a:cubicBezTo>
                  <a:cubicBezTo>
                    <a:pt x="249" y="136"/>
                    <a:pt x="265" y="124"/>
                    <a:pt x="265" y="106"/>
                  </a:cubicBezTo>
                  <a:cubicBezTo>
                    <a:pt x="265" y="90"/>
                    <a:pt x="253" y="83"/>
                    <a:pt x="239" y="78"/>
                  </a:cubicBezTo>
                  <a:cubicBezTo>
                    <a:pt x="218" y="69"/>
                    <a:pt x="218" y="69"/>
                    <a:pt x="218" y="69"/>
                  </a:cubicBezTo>
                  <a:cubicBezTo>
                    <a:pt x="211" y="66"/>
                    <a:pt x="209" y="62"/>
                    <a:pt x="209" y="57"/>
                  </a:cubicBezTo>
                  <a:cubicBezTo>
                    <a:pt x="209" y="47"/>
                    <a:pt x="219" y="43"/>
                    <a:pt x="229" y="43"/>
                  </a:cubicBezTo>
                  <a:cubicBezTo>
                    <a:pt x="243" y="43"/>
                    <a:pt x="250" y="54"/>
                    <a:pt x="255" y="54"/>
                  </a:cubicBezTo>
                  <a:cubicBezTo>
                    <a:pt x="261" y="54"/>
                    <a:pt x="262" y="50"/>
                    <a:pt x="262" y="47"/>
                  </a:cubicBezTo>
                  <a:cubicBezTo>
                    <a:pt x="263" y="39"/>
                    <a:pt x="246" y="31"/>
                    <a:pt x="226" y="31"/>
                  </a:cubicBezTo>
                  <a:moveTo>
                    <a:pt x="357" y="90"/>
                  </a:moveTo>
                  <a:cubicBezTo>
                    <a:pt x="365" y="90"/>
                    <a:pt x="366" y="85"/>
                    <a:pt x="366" y="81"/>
                  </a:cubicBezTo>
                  <a:cubicBezTo>
                    <a:pt x="366" y="55"/>
                    <a:pt x="352" y="31"/>
                    <a:pt x="323" y="31"/>
                  </a:cubicBezTo>
                  <a:cubicBezTo>
                    <a:pt x="294" y="31"/>
                    <a:pt x="278" y="58"/>
                    <a:pt x="278" y="83"/>
                  </a:cubicBezTo>
                  <a:cubicBezTo>
                    <a:pt x="278" y="109"/>
                    <a:pt x="292" y="136"/>
                    <a:pt x="325" y="136"/>
                  </a:cubicBezTo>
                  <a:cubicBezTo>
                    <a:pt x="349" y="136"/>
                    <a:pt x="365" y="121"/>
                    <a:pt x="365" y="115"/>
                  </a:cubicBezTo>
                  <a:cubicBezTo>
                    <a:pt x="365" y="110"/>
                    <a:pt x="362" y="108"/>
                    <a:pt x="358" y="108"/>
                  </a:cubicBezTo>
                  <a:cubicBezTo>
                    <a:pt x="352" y="108"/>
                    <a:pt x="346" y="124"/>
                    <a:pt x="324" y="124"/>
                  </a:cubicBezTo>
                  <a:cubicBezTo>
                    <a:pt x="306" y="124"/>
                    <a:pt x="294" y="107"/>
                    <a:pt x="293" y="90"/>
                  </a:cubicBezTo>
                  <a:lnTo>
                    <a:pt x="357" y="90"/>
                  </a:lnTo>
                  <a:close/>
                  <a:moveTo>
                    <a:pt x="293" y="78"/>
                  </a:moveTo>
                  <a:cubicBezTo>
                    <a:pt x="294" y="61"/>
                    <a:pt x="304" y="43"/>
                    <a:pt x="322" y="43"/>
                  </a:cubicBezTo>
                  <a:cubicBezTo>
                    <a:pt x="341" y="43"/>
                    <a:pt x="351" y="61"/>
                    <a:pt x="351" y="78"/>
                  </a:cubicBezTo>
                  <a:lnTo>
                    <a:pt x="293" y="78"/>
                  </a:lnTo>
                  <a:close/>
                  <a:moveTo>
                    <a:pt x="401" y="44"/>
                  </a:moveTo>
                  <a:cubicBezTo>
                    <a:pt x="410" y="44"/>
                    <a:pt x="410" y="44"/>
                    <a:pt x="410" y="44"/>
                  </a:cubicBezTo>
                  <a:cubicBezTo>
                    <a:pt x="415" y="44"/>
                    <a:pt x="416" y="40"/>
                    <a:pt x="416" y="38"/>
                  </a:cubicBezTo>
                  <a:cubicBezTo>
                    <a:pt x="416" y="36"/>
                    <a:pt x="415" y="32"/>
                    <a:pt x="410" y="32"/>
                  </a:cubicBezTo>
                  <a:cubicBezTo>
                    <a:pt x="401" y="32"/>
                    <a:pt x="401" y="32"/>
                    <a:pt x="401" y="32"/>
                  </a:cubicBezTo>
                  <a:cubicBezTo>
                    <a:pt x="401" y="10"/>
                    <a:pt x="401" y="10"/>
                    <a:pt x="401" y="10"/>
                  </a:cubicBezTo>
                  <a:cubicBezTo>
                    <a:pt x="401" y="4"/>
                    <a:pt x="399" y="0"/>
                    <a:pt x="394" y="0"/>
                  </a:cubicBezTo>
                  <a:cubicBezTo>
                    <a:pt x="390" y="0"/>
                    <a:pt x="387" y="4"/>
                    <a:pt x="387" y="10"/>
                  </a:cubicBezTo>
                  <a:cubicBezTo>
                    <a:pt x="387" y="32"/>
                    <a:pt x="387" y="32"/>
                    <a:pt x="387" y="32"/>
                  </a:cubicBezTo>
                  <a:cubicBezTo>
                    <a:pt x="378" y="32"/>
                    <a:pt x="378" y="32"/>
                    <a:pt x="378" y="32"/>
                  </a:cubicBezTo>
                  <a:cubicBezTo>
                    <a:pt x="374" y="32"/>
                    <a:pt x="372" y="36"/>
                    <a:pt x="372" y="38"/>
                  </a:cubicBezTo>
                  <a:cubicBezTo>
                    <a:pt x="372" y="40"/>
                    <a:pt x="374" y="44"/>
                    <a:pt x="378" y="44"/>
                  </a:cubicBezTo>
                  <a:cubicBezTo>
                    <a:pt x="387" y="44"/>
                    <a:pt x="387" y="44"/>
                    <a:pt x="387" y="44"/>
                  </a:cubicBezTo>
                  <a:cubicBezTo>
                    <a:pt x="387" y="127"/>
                    <a:pt x="387" y="127"/>
                    <a:pt x="387" y="127"/>
                  </a:cubicBezTo>
                  <a:cubicBezTo>
                    <a:pt x="387" y="133"/>
                    <a:pt x="390" y="136"/>
                    <a:pt x="394" y="136"/>
                  </a:cubicBezTo>
                  <a:cubicBezTo>
                    <a:pt x="399" y="136"/>
                    <a:pt x="401" y="133"/>
                    <a:pt x="401" y="127"/>
                  </a:cubicBezTo>
                  <a:lnTo>
                    <a:pt x="401" y="44"/>
                  </a:lnTo>
                  <a:close/>
                  <a:moveTo>
                    <a:pt x="551" y="70"/>
                  </a:moveTo>
                  <a:cubicBezTo>
                    <a:pt x="551" y="53"/>
                    <a:pt x="563" y="44"/>
                    <a:pt x="574" y="44"/>
                  </a:cubicBezTo>
                  <a:cubicBezTo>
                    <a:pt x="585" y="44"/>
                    <a:pt x="597" y="48"/>
                    <a:pt x="597" y="70"/>
                  </a:cubicBezTo>
                  <a:cubicBezTo>
                    <a:pt x="597" y="127"/>
                    <a:pt x="597" y="127"/>
                    <a:pt x="597" y="127"/>
                  </a:cubicBezTo>
                  <a:cubicBezTo>
                    <a:pt x="597" y="133"/>
                    <a:pt x="600" y="136"/>
                    <a:pt x="604" y="136"/>
                  </a:cubicBezTo>
                  <a:cubicBezTo>
                    <a:pt x="609" y="136"/>
                    <a:pt x="611" y="133"/>
                    <a:pt x="611" y="127"/>
                  </a:cubicBezTo>
                  <a:cubicBezTo>
                    <a:pt x="611" y="68"/>
                    <a:pt x="611" y="68"/>
                    <a:pt x="611" y="68"/>
                  </a:cubicBezTo>
                  <a:cubicBezTo>
                    <a:pt x="611" y="43"/>
                    <a:pt x="593" y="31"/>
                    <a:pt x="574" y="31"/>
                  </a:cubicBezTo>
                  <a:cubicBezTo>
                    <a:pt x="563" y="31"/>
                    <a:pt x="551" y="37"/>
                    <a:pt x="544" y="49"/>
                  </a:cubicBezTo>
                  <a:cubicBezTo>
                    <a:pt x="540" y="38"/>
                    <a:pt x="529" y="31"/>
                    <a:pt x="517" y="31"/>
                  </a:cubicBezTo>
                  <a:cubicBezTo>
                    <a:pt x="504" y="31"/>
                    <a:pt x="496" y="37"/>
                    <a:pt x="491" y="45"/>
                  </a:cubicBezTo>
                  <a:cubicBezTo>
                    <a:pt x="490" y="45"/>
                    <a:pt x="490" y="45"/>
                    <a:pt x="490" y="45"/>
                  </a:cubicBezTo>
                  <a:cubicBezTo>
                    <a:pt x="490" y="40"/>
                    <a:pt x="490" y="40"/>
                    <a:pt x="490" y="40"/>
                  </a:cubicBezTo>
                  <a:cubicBezTo>
                    <a:pt x="490" y="34"/>
                    <a:pt x="488" y="31"/>
                    <a:pt x="483" y="31"/>
                  </a:cubicBezTo>
                  <a:cubicBezTo>
                    <a:pt x="479" y="31"/>
                    <a:pt x="476" y="34"/>
                    <a:pt x="476" y="40"/>
                  </a:cubicBezTo>
                  <a:cubicBezTo>
                    <a:pt x="476" y="127"/>
                    <a:pt x="476" y="127"/>
                    <a:pt x="476" y="127"/>
                  </a:cubicBezTo>
                  <a:cubicBezTo>
                    <a:pt x="476" y="133"/>
                    <a:pt x="479" y="136"/>
                    <a:pt x="483" y="136"/>
                  </a:cubicBezTo>
                  <a:cubicBezTo>
                    <a:pt x="488" y="136"/>
                    <a:pt x="490" y="133"/>
                    <a:pt x="490" y="127"/>
                  </a:cubicBezTo>
                  <a:cubicBezTo>
                    <a:pt x="490" y="70"/>
                    <a:pt x="490" y="70"/>
                    <a:pt x="490" y="70"/>
                  </a:cubicBezTo>
                  <a:cubicBezTo>
                    <a:pt x="490" y="53"/>
                    <a:pt x="502" y="44"/>
                    <a:pt x="514" y="44"/>
                  </a:cubicBezTo>
                  <a:cubicBezTo>
                    <a:pt x="524" y="44"/>
                    <a:pt x="537" y="48"/>
                    <a:pt x="537" y="70"/>
                  </a:cubicBezTo>
                  <a:cubicBezTo>
                    <a:pt x="537" y="127"/>
                    <a:pt x="537" y="127"/>
                    <a:pt x="537" y="127"/>
                  </a:cubicBezTo>
                  <a:cubicBezTo>
                    <a:pt x="537" y="133"/>
                    <a:pt x="539" y="136"/>
                    <a:pt x="544" y="136"/>
                  </a:cubicBezTo>
                  <a:cubicBezTo>
                    <a:pt x="548" y="136"/>
                    <a:pt x="551" y="133"/>
                    <a:pt x="551" y="127"/>
                  </a:cubicBezTo>
                  <a:lnTo>
                    <a:pt x="551" y="70"/>
                  </a:lnTo>
                  <a:close/>
                  <a:moveTo>
                    <a:pt x="705" y="46"/>
                  </a:moveTo>
                  <a:cubicBezTo>
                    <a:pt x="704" y="46"/>
                    <a:pt x="704" y="46"/>
                    <a:pt x="704" y="46"/>
                  </a:cubicBezTo>
                  <a:cubicBezTo>
                    <a:pt x="696" y="36"/>
                    <a:pt x="687" y="31"/>
                    <a:pt x="675" y="31"/>
                  </a:cubicBezTo>
                  <a:cubicBezTo>
                    <a:pt x="646" y="31"/>
                    <a:pt x="631" y="58"/>
                    <a:pt x="631" y="83"/>
                  </a:cubicBezTo>
                  <a:cubicBezTo>
                    <a:pt x="631" y="112"/>
                    <a:pt x="646" y="136"/>
                    <a:pt x="676" y="136"/>
                  </a:cubicBezTo>
                  <a:cubicBezTo>
                    <a:pt x="688" y="136"/>
                    <a:pt x="698" y="131"/>
                    <a:pt x="704" y="121"/>
                  </a:cubicBezTo>
                  <a:cubicBezTo>
                    <a:pt x="705" y="121"/>
                    <a:pt x="705" y="121"/>
                    <a:pt x="705" y="121"/>
                  </a:cubicBezTo>
                  <a:cubicBezTo>
                    <a:pt x="705" y="127"/>
                    <a:pt x="705" y="127"/>
                    <a:pt x="705" y="127"/>
                  </a:cubicBezTo>
                  <a:cubicBezTo>
                    <a:pt x="705" y="133"/>
                    <a:pt x="707" y="136"/>
                    <a:pt x="712" y="136"/>
                  </a:cubicBezTo>
                  <a:cubicBezTo>
                    <a:pt x="716" y="136"/>
                    <a:pt x="718" y="133"/>
                    <a:pt x="718" y="127"/>
                  </a:cubicBezTo>
                  <a:cubicBezTo>
                    <a:pt x="718" y="40"/>
                    <a:pt x="718" y="40"/>
                    <a:pt x="718" y="40"/>
                  </a:cubicBezTo>
                  <a:cubicBezTo>
                    <a:pt x="718" y="34"/>
                    <a:pt x="716" y="31"/>
                    <a:pt x="712" y="31"/>
                  </a:cubicBezTo>
                  <a:cubicBezTo>
                    <a:pt x="707" y="31"/>
                    <a:pt x="705" y="34"/>
                    <a:pt x="705" y="40"/>
                  </a:cubicBezTo>
                  <a:lnTo>
                    <a:pt x="705" y="46"/>
                  </a:lnTo>
                  <a:close/>
                  <a:moveTo>
                    <a:pt x="647" y="83"/>
                  </a:moveTo>
                  <a:cubicBezTo>
                    <a:pt x="647" y="65"/>
                    <a:pt x="655" y="43"/>
                    <a:pt x="676" y="43"/>
                  </a:cubicBezTo>
                  <a:cubicBezTo>
                    <a:pt x="697" y="43"/>
                    <a:pt x="705" y="65"/>
                    <a:pt x="705" y="83"/>
                  </a:cubicBezTo>
                  <a:cubicBezTo>
                    <a:pt x="705" y="102"/>
                    <a:pt x="697" y="124"/>
                    <a:pt x="676" y="124"/>
                  </a:cubicBezTo>
                  <a:cubicBezTo>
                    <a:pt x="654" y="124"/>
                    <a:pt x="647" y="102"/>
                    <a:pt x="647" y="83"/>
                  </a:cubicBezTo>
                  <a:moveTo>
                    <a:pt x="758" y="70"/>
                  </a:moveTo>
                  <a:cubicBezTo>
                    <a:pt x="758" y="53"/>
                    <a:pt x="770" y="44"/>
                    <a:pt x="783" y="44"/>
                  </a:cubicBezTo>
                  <a:cubicBezTo>
                    <a:pt x="798" y="44"/>
                    <a:pt x="808" y="53"/>
                    <a:pt x="808" y="67"/>
                  </a:cubicBezTo>
                  <a:cubicBezTo>
                    <a:pt x="808" y="127"/>
                    <a:pt x="808" y="127"/>
                    <a:pt x="808" y="127"/>
                  </a:cubicBezTo>
                  <a:cubicBezTo>
                    <a:pt x="808" y="133"/>
                    <a:pt x="810" y="136"/>
                    <a:pt x="815" y="136"/>
                  </a:cubicBezTo>
                  <a:cubicBezTo>
                    <a:pt x="819" y="136"/>
                    <a:pt x="822" y="133"/>
                    <a:pt x="822" y="127"/>
                  </a:cubicBezTo>
                  <a:cubicBezTo>
                    <a:pt x="822" y="68"/>
                    <a:pt x="822" y="68"/>
                    <a:pt x="822" y="68"/>
                  </a:cubicBezTo>
                  <a:cubicBezTo>
                    <a:pt x="822" y="43"/>
                    <a:pt x="803" y="31"/>
                    <a:pt x="785" y="31"/>
                  </a:cubicBezTo>
                  <a:cubicBezTo>
                    <a:pt x="772" y="31"/>
                    <a:pt x="763" y="37"/>
                    <a:pt x="758" y="45"/>
                  </a:cubicBezTo>
                  <a:cubicBezTo>
                    <a:pt x="758" y="45"/>
                    <a:pt x="758" y="45"/>
                    <a:pt x="758" y="45"/>
                  </a:cubicBezTo>
                  <a:cubicBezTo>
                    <a:pt x="758" y="40"/>
                    <a:pt x="758" y="40"/>
                    <a:pt x="758" y="40"/>
                  </a:cubicBezTo>
                  <a:cubicBezTo>
                    <a:pt x="758" y="34"/>
                    <a:pt x="755" y="31"/>
                    <a:pt x="751" y="31"/>
                  </a:cubicBezTo>
                  <a:cubicBezTo>
                    <a:pt x="746" y="31"/>
                    <a:pt x="744" y="34"/>
                    <a:pt x="744" y="40"/>
                  </a:cubicBezTo>
                  <a:cubicBezTo>
                    <a:pt x="744" y="127"/>
                    <a:pt x="744" y="127"/>
                    <a:pt x="744" y="127"/>
                  </a:cubicBezTo>
                  <a:cubicBezTo>
                    <a:pt x="744" y="133"/>
                    <a:pt x="746" y="136"/>
                    <a:pt x="751" y="136"/>
                  </a:cubicBezTo>
                  <a:cubicBezTo>
                    <a:pt x="755" y="136"/>
                    <a:pt x="758" y="133"/>
                    <a:pt x="758" y="127"/>
                  </a:cubicBezTo>
                  <a:lnTo>
                    <a:pt x="758" y="70"/>
                  </a:lnTo>
                  <a:close/>
                  <a:moveTo>
                    <a:pt x="915" y="46"/>
                  </a:moveTo>
                  <a:cubicBezTo>
                    <a:pt x="915" y="46"/>
                    <a:pt x="915" y="46"/>
                    <a:pt x="915" y="46"/>
                  </a:cubicBezTo>
                  <a:cubicBezTo>
                    <a:pt x="907" y="36"/>
                    <a:pt x="898" y="31"/>
                    <a:pt x="886" y="31"/>
                  </a:cubicBezTo>
                  <a:cubicBezTo>
                    <a:pt x="856" y="31"/>
                    <a:pt x="842" y="58"/>
                    <a:pt x="842" y="83"/>
                  </a:cubicBezTo>
                  <a:cubicBezTo>
                    <a:pt x="842" y="112"/>
                    <a:pt x="857" y="136"/>
                    <a:pt x="886" y="136"/>
                  </a:cubicBezTo>
                  <a:cubicBezTo>
                    <a:pt x="898" y="136"/>
                    <a:pt x="908" y="131"/>
                    <a:pt x="915" y="121"/>
                  </a:cubicBezTo>
                  <a:cubicBezTo>
                    <a:pt x="915" y="121"/>
                    <a:pt x="915" y="121"/>
                    <a:pt x="915" y="121"/>
                  </a:cubicBezTo>
                  <a:cubicBezTo>
                    <a:pt x="915" y="127"/>
                    <a:pt x="915" y="127"/>
                    <a:pt x="915" y="127"/>
                  </a:cubicBezTo>
                  <a:cubicBezTo>
                    <a:pt x="915" y="133"/>
                    <a:pt x="918" y="136"/>
                    <a:pt x="922" y="136"/>
                  </a:cubicBezTo>
                  <a:cubicBezTo>
                    <a:pt x="927" y="136"/>
                    <a:pt x="929" y="133"/>
                    <a:pt x="929" y="127"/>
                  </a:cubicBezTo>
                  <a:cubicBezTo>
                    <a:pt x="929" y="40"/>
                    <a:pt x="929" y="40"/>
                    <a:pt x="929" y="40"/>
                  </a:cubicBezTo>
                  <a:cubicBezTo>
                    <a:pt x="929" y="34"/>
                    <a:pt x="927" y="31"/>
                    <a:pt x="922" y="31"/>
                  </a:cubicBezTo>
                  <a:cubicBezTo>
                    <a:pt x="918" y="31"/>
                    <a:pt x="915" y="34"/>
                    <a:pt x="915" y="40"/>
                  </a:cubicBezTo>
                  <a:lnTo>
                    <a:pt x="915" y="46"/>
                  </a:lnTo>
                  <a:close/>
                  <a:moveTo>
                    <a:pt x="857" y="83"/>
                  </a:moveTo>
                  <a:cubicBezTo>
                    <a:pt x="857" y="65"/>
                    <a:pt x="865" y="43"/>
                    <a:pt x="886" y="43"/>
                  </a:cubicBezTo>
                  <a:cubicBezTo>
                    <a:pt x="908" y="43"/>
                    <a:pt x="915" y="65"/>
                    <a:pt x="915" y="83"/>
                  </a:cubicBezTo>
                  <a:cubicBezTo>
                    <a:pt x="915" y="102"/>
                    <a:pt x="908" y="124"/>
                    <a:pt x="886" y="124"/>
                  </a:cubicBezTo>
                  <a:cubicBezTo>
                    <a:pt x="865" y="124"/>
                    <a:pt x="857" y="102"/>
                    <a:pt x="857" y="83"/>
                  </a:cubicBezTo>
                  <a:moveTo>
                    <a:pt x="1022" y="46"/>
                  </a:moveTo>
                  <a:cubicBezTo>
                    <a:pt x="1022" y="46"/>
                    <a:pt x="1022" y="46"/>
                    <a:pt x="1022" y="46"/>
                  </a:cubicBezTo>
                  <a:cubicBezTo>
                    <a:pt x="1016" y="38"/>
                    <a:pt x="1005" y="31"/>
                    <a:pt x="993" y="31"/>
                  </a:cubicBezTo>
                  <a:cubicBezTo>
                    <a:pt x="963" y="31"/>
                    <a:pt x="949" y="58"/>
                    <a:pt x="949" y="83"/>
                  </a:cubicBezTo>
                  <a:cubicBezTo>
                    <a:pt x="949" y="112"/>
                    <a:pt x="964" y="136"/>
                    <a:pt x="993" y="136"/>
                  </a:cubicBezTo>
                  <a:cubicBezTo>
                    <a:pt x="1006" y="136"/>
                    <a:pt x="1016" y="131"/>
                    <a:pt x="1022" y="120"/>
                  </a:cubicBezTo>
                  <a:cubicBezTo>
                    <a:pt x="1022" y="120"/>
                    <a:pt x="1022" y="120"/>
                    <a:pt x="1022" y="120"/>
                  </a:cubicBezTo>
                  <a:cubicBezTo>
                    <a:pt x="1022" y="131"/>
                    <a:pt x="1022" y="131"/>
                    <a:pt x="1022" y="131"/>
                  </a:cubicBezTo>
                  <a:cubicBezTo>
                    <a:pt x="1022" y="154"/>
                    <a:pt x="1007" y="164"/>
                    <a:pt x="990" y="164"/>
                  </a:cubicBezTo>
                  <a:cubicBezTo>
                    <a:pt x="974" y="164"/>
                    <a:pt x="965" y="151"/>
                    <a:pt x="959" y="151"/>
                  </a:cubicBezTo>
                  <a:cubicBezTo>
                    <a:pt x="954" y="151"/>
                    <a:pt x="952" y="154"/>
                    <a:pt x="952" y="158"/>
                  </a:cubicBezTo>
                  <a:cubicBezTo>
                    <a:pt x="952" y="165"/>
                    <a:pt x="971" y="176"/>
                    <a:pt x="992" y="176"/>
                  </a:cubicBezTo>
                  <a:cubicBezTo>
                    <a:pt x="1014" y="176"/>
                    <a:pt x="1036" y="162"/>
                    <a:pt x="1036" y="130"/>
                  </a:cubicBezTo>
                  <a:cubicBezTo>
                    <a:pt x="1036" y="40"/>
                    <a:pt x="1036" y="40"/>
                    <a:pt x="1036" y="40"/>
                  </a:cubicBezTo>
                  <a:cubicBezTo>
                    <a:pt x="1036" y="34"/>
                    <a:pt x="1034" y="31"/>
                    <a:pt x="1029" y="31"/>
                  </a:cubicBezTo>
                  <a:cubicBezTo>
                    <a:pt x="1025" y="31"/>
                    <a:pt x="1022" y="34"/>
                    <a:pt x="1022" y="40"/>
                  </a:cubicBezTo>
                  <a:lnTo>
                    <a:pt x="1022" y="46"/>
                  </a:lnTo>
                  <a:close/>
                  <a:moveTo>
                    <a:pt x="964" y="83"/>
                  </a:moveTo>
                  <a:cubicBezTo>
                    <a:pt x="964" y="65"/>
                    <a:pt x="972" y="43"/>
                    <a:pt x="993" y="43"/>
                  </a:cubicBezTo>
                  <a:cubicBezTo>
                    <a:pt x="1012" y="43"/>
                    <a:pt x="1023" y="59"/>
                    <a:pt x="1023" y="74"/>
                  </a:cubicBezTo>
                  <a:cubicBezTo>
                    <a:pt x="1023" y="93"/>
                    <a:pt x="1023" y="93"/>
                    <a:pt x="1023" y="93"/>
                  </a:cubicBezTo>
                  <a:cubicBezTo>
                    <a:pt x="1023" y="107"/>
                    <a:pt x="1012" y="124"/>
                    <a:pt x="993" y="124"/>
                  </a:cubicBezTo>
                  <a:cubicBezTo>
                    <a:pt x="972" y="124"/>
                    <a:pt x="964" y="102"/>
                    <a:pt x="964" y="83"/>
                  </a:cubicBezTo>
                  <a:moveTo>
                    <a:pt x="1135" y="90"/>
                  </a:moveTo>
                  <a:cubicBezTo>
                    <a:pt x="1143" y="90"/>
                    <a:pt x="1144" y="85"/>
                    <a:pt x="1144" y="81"/>
                  </a:cubicBezTo>
                  <a:cubicBezTo>
                    <a:pt x="1144" y="55"/>
                    <a:pt x="1130" y="31"/>
                    <a:pt x="1101" y="31"/>
                  </a:cubicBezTo>
                  <a:cubicBezTo>
                    <a:pt x="1072" y="31"/>
                    <a:pt x="1057" y="58"/>
                    <a:pt x="1057" y="83"/>
                  </a:cubicBezTo>
                  <a:cubicBezTo>
                    <a:pt x="1057" y="109"/>
                    <a:pt x="1070" y="136"/>
                    <a:pt x="1103" y="136"/>
                  </a:cubicBezTo>
                  <a:cubicBezTo>
                    <a:pt x="1127" y="136"/>
                    <a:pt x="1143" y="121"/>
                    <a:pt x="1143" y="115"/>
                  </a:cubicBezTo>
                  <a:cubicBezTo>
                    <a:pt x="1143" y="110"/>
                    <a:pt x="1140" y="108"/>
                    <a:pt x="1136" y="108"/>
                  </a:cubicBezTo>
                  <a:cubicBezTo>
                    <a:pt x="1130" y="108"/>
                    <a:pt x="1124" y="124"/>
                    <a:pt x="1102" y="124"/>
                  </a:cubicBezTo>
                  <a:cubicBezTo>
                    <a:pt x="1084" y="124"/>
                    <a:pt x="1072" y="107"/>
                    <a:pt x="1072" y="90"/>
                  </a:cubicBezTo>
                  <a:lnTo>
                    <a:pt x="1135" y="90"/>
                  </a:lnTo>
                  <a:close/>
                  <a:moveTo>
                    <a:pt x="1072" y="78"/>
                  </a:moveTo>
                  <a:cubicBezTo>
                    <a:pt x="1072" y="61"/>
                    <a:pt x="1082" y="43"/>
                    <a:pt x="1100" y="43"/>
                  </a:cubicBezTo>
                  <a:cubicBezTo>
                    <a:pt x="1119" y="43"/>
                    <a:pt x="1129" y="61"/>
                    <a:pt x="1129" y="78"/>
                  </a:cubicBezTo>
                  <a:lnTo>
                    <a:pt x="1072" y="78"/>
                  </a:lnTo>
                  <a:close/>
                  <a:moveTo>
                    <a:pt x="1236" y="70"/>
                  </a:moveTo>
                  <a:cubicBezTo>
                    <a:pt x="1236" y="53"/>
                    <a:pt x="1249" y="44"/>
                    <a:pt x="1260" y="44"/>
                  </a:cubicBezTo>
                  <a:cubicBezTo>
                    <a:pt x="1271" y="44"/>
                    <a:pt x="1283" y="48"/>
                    <a:pt x="1283" y="70"/>
                  </a:cubicBezTo>
                  <a:cubicBezTo>
                    <a:pt x="1283" y="127"/>
                    <a:pt x="1283" y="127"/>
                    <a:pt x="1283" y="127"/>
                  </a:cubicBezTo>
                  <a:cubicBezTo>
                    <a:pt x="1283" y="133"/>
                    <a:pt x="1285" y="136"/>
                    <a:pt x="1290" y="136"/>
                  </a:cubicBezTo>
                  <a:cubicBezTo>
                    <a:pt x="1294" y="136"/>
                    <a:pt x="1297" y="133"/>
                    <a:pt x="1297" y="127"/>
                  </a:cubicBezTo>
                  <a:cubicBezTo>
                    <a:pt x="1297" y="68"/>
                    <a:pt x="1297" y="68"/>
                    <a:pt x="1297" y="68"/>
                  </a:cubicBezTo>
                  <a:cubicBezTo>
                    <a:pt x="1297" y="43"/>
                    <a:pt x="1278" y="31"/>
                    <a:pt x="1260" y="31"/>
                  </a:cubicBezTo>
                  <a:cubicBezTo>
                    <a:pt x="1249" y="31"/>
                    <a:pt x="1237" y="37"/>
                    <a:pt x="1230" y="49"/>
                  </a:cubicBezTo>
                  <a:cubicBezTo>
                    <a:pt x="1225" y="38"/>
                    <a:pt x="1215" y="31"/>
                    <a:pt x="1203" y="31"/>
                  </a:cubicBezTo>
                  <a:cubicBezTo>
                    <a:pt x="1190" y="31"/>
                    <a:pt x="1181" y="37"/>
                    <a:pt x="1176" y="45"/>
                  </a:cubicBezTo>
                  <a:cubicBezTo>
                    <a:pt x="1176" y="45"/>
                    <a:pt x="1176" y="45"/>
                    <a:pt x="1176" y="45"/>
                  </a:cubicBezTo>
                  <a:cubicBezTo>
                    <a:pt x="1176" y="40"/>
                    <a:pt x="1176" y="40"/>
                    <a:pt x="1176" y="40"/>
                  </a:cubicBezTo>
                  <a:cubicBezTo>
                    <a:pt x="1176" y="34"/>
                    <a:pt x="1173" y="31"/>
                    <a:pt x="1169" y="31"/>
                  </a:cubicBezTo>
                  <a:cubicBezTo>
                    <a:pt x="1164" y="31"/>
                    <a:pt x="1162" y="34"/>
                    <a:pt x="1162" y="40"/>
                  </a:cubicBezTo>
                  <a:cubicBezTo>
                    <a:pt x="1162" y="127"/>
                    <a:pt x="1162" y="127"/>
                    <a:pt x="1162" y="127"/>
                  </a:cubicBezTo>
                  <a:cubicBezTo>
                    <a:pt x="1162" y="133"/>
                    <a:pt x="1164" y="136"/>
                    <a:pt x="1169" y="136"/>
                  </a:cubicBezTo>
                  <a:cubicBezTo>
                    <a:pt x="1173" y="136"/>
                    <a:pt x="1176" y="133"/>
                    <a:pt x="1176" y="127"/>
                  </a:cubicBezTo>
                  <a:cubicBezTo>
                    <a:pt x="1176" y="70"/>
                    <a:pt x="1176" y="70"/>
                    <a:pt x="1176" y="70"/>
                  </a:cubicBezTo>
                  <a:cubicBezTo>
                    <a:pt x="1176" y="53"/>
                    <a:pt x="1188" y="44"/>
                    <a:pt x="1199" y="44"/>
                  </a:cubicBezTo>
                  <a:cubicBezTo>
                    <a:pt x="1210" y="44"/>
                    <a:pt x="1222" y="48"/>
                    <a:pt x="1222" y="70"/>
                  </a:cubicBezTo>
                  <a:cubicBezTo>
                    <a:pt x="1222" y="127"/>
                    <a:pt x="1222" y="127"/>
                    <a:pt x="1222" y="127"/>
                  </a:cubicBezTo>
                  <a:cubicBezTo>
                    <a:pt x="1222" y="133"/>
                    <a:pt x="1225" y="136"/>
                    <a:pt x="1229" y="136"/>
                  </a:cubicBezTo>
                  <a:cubicBezTo>
                    <a:pt x="1234" y="136"/>
                    <a:pt x="1236" y="133"/>
                    <a:pt x="1236" y="127"/>
                  </a:cubicBezTo>
                  <a:lnTo>
                    <a:pt x="1236" y="70"/>
                  </a:lnTo>
                  <a:close/>
                  <a:moveTo>
                    <a:pt x="1395" y="90"/>
                  </a:moveTo>
                  <a:cubicBezTo>
                    <a:pt x="1404" y="90"/>
                    <a:pt x="1405" y="85"/>
                    <a:pt x="1405" y="81"/>
                  </a:cubicBezTo>
                  <a:cubicBezTo>
                    <a:pt x="1405" y="55"/>
                    <a:pt x="1390" y="31"/>
                    <a:pt x="1361" y="31"/>
                  </a:cubicBezTo>
                  <a:cubicBezTo>
                    <a:pt x="1332" y="31"/>
                    <a:pt x="1317" y="58"/>
                    <a:pt x="1317" y="83"/>
                  </a:cubicBezTo>
                  <a:cubicBezTo>
                    <a:pt x="1317" y="109"/>
                    <a:pt x="1331" y="136"/>
                    <a:pt x="1363" y="136"/>
                  </a:cubicBezTo>
                  <a:cubicBezTo>
                    <a:pt x="1387" y="136"/>
                    <a:pt x="1403" y="121"/>
                    <a:pt x="1403" y="115"/>
                  </a:cubicBezTo>
                  <a:cubicBezTo>
                    <a:pt x="1403" y="110"/>
                    <a:pt x="1401" y="108"/>
                    <a:pt x="1397" y="108"/>
                  </a:cubicBezTo>
                  <a:cubicBezTo>
                    <a:pt x="1390" y="108"/>
                    <a:pt x="1384" y="124"/>
                    <a:pt x="1362" y="124"/>
                  </a:cubicBezTo>
                  <a:cubicBezTo>
                    <a:pt x="1345" y="124"/>
                    <a:pt x="1333" y="107"/>
                    <a:pt x="1332" y="90"/>
                  </a:cubicBezTo>
                  <a:lnTo>
                    <a:pt x="1395" y="90"/>
                  </a:lnTo>
                  <a:close/>
                  <a:moveTo>
                    <a:pt x="1332" y="78"/>
                  </a:moveTo>
                  <a:cubicBezTo>
                    <a:pt x="1333" y="61"/>
                    <a:pt x="1342" y="43"/>
                    <a:pt x="1361" y="43"/>
                  </a:cubicBezTo>
                  <a:cubicBezTo>
                    <a:pt x="1380" y="43"/>
                    <a:pt x="1389" y="61"/>
                    <a:pt x="1390" y="78"/>
                  </a:cubicBezTo>
                  <a:lnTo>
                    <a:pt x="1332" y="78"/>
                  </a:lnTo>
                  <a:close/>
                  <a:moveTo>
                    <a:pt x="1436" y="70"/>
                  </a:moveTo>
                  <a:cubicBezTo>
                    <a:pt x="1436" y="53"/>
                    <a:pt x="1448" y="44"/>
                    <a:pt x="1461" y="44"/>
                  </a:cubicBezTo>
                  <a:cubicBezTo>
                    <a:pt x="1477" y="44"/>
                    <a:pt x="1486" y="53"/>
                    <a:pt x="1486" y="67"/>
                  </a:cubicBezTo>
                  <a:cubicBezTo>
                    <a:pt x="1486" y="127"/>
                    <a:pt x="1486" y="127"/>
                    <a:pt x="1486" y="127"/>
                  </a:cubicBezTo>
                  <a:cubicBezTo>
                    <a:pt x="1486" y="133"/>
                    <a:pt x="1489" y="136"/>
                    <a:pt x="1493" y="136"/>
                  </a:cubicBezTo>
                  <a:cubicBezTo>
                    <a:pt x="1498" y="136"/>
                    <a:pt x="1500" y="133"/>
                    <a:pt x="1500" y="127"/>
                  </a:cubicBezTo>
                  <a:cubicBezTo>
                    <a:pt x="1500" y="68"/>
                    <a:pt x="1500" y="68"/>
                    <a:pt x="1500" y="68"/>
                  </a:cubicBezTo>
                  <a:cubicBezTo>
                    <a:pt x="1500" y="43"/>
                    <a:pt x="1481" y="31"/>
                    <a:pt x="1463" y="31"/>
                  </a:cubicBezTo>
                  <a:cubicBezTo>
                    <a:pt x="1450" y="31"/>
                    <a:pt x="1442" y="37"/>
                    <a:pt x="1437" y="45"/>
                  </a:cubicBezTo>
                  <a:cubicBezTo>
                    <a:pt x="1436" y="45"/>
                    <a:pt x="1436" y="45"/>
                    <a:pt x="1436" y="45"/>
                  </a:cubicBezTo>
                  <a:cubicBezTo>
                    <a:pt x="1436" y="40"/>
                    <a:pt x="1436" y="40"/>
                    <a:pt x="1436" y="40"/>
                  </a:cubicBezTo>
                  <a:cubicBezTo>
                    <a:pt x="1436" y="34"/>
                    <a:pt x="1434" y="31"/>
                    <a:pt x="1429" y="31"/>
                  </a:cubicBezTo>
                  <a:cubicBezTo>
                    <a:pt x="1425" y="31"/>
                    <a:pt x="1422" y="34"/>
                    <a:pt x="1422" y="40"/>
                  </a:cubicBezTo>
                  <a:cubicBezTo>
                    <a:pt x="1422" y="127"/>
                    <a:pt x="1422" y="127"/>
                    <a:pt x="1422" y="127"/>
                  </a:cubicBezTo>
                  <a:cubicBezTo>
                    <a:pt x="1422" y="133"/>
                    <a:pt x="1425" y="136"/>
                    <a:pt x="1429" y="136"/>
                  </a:cubicBezTo>
                  <a:cubicBezTo>
                    <a:pt x="1434" y="136"/>
                    <a:pt x="1436" y="133"/>
                    <a:pt x="1436" y="127"/>
                  </a:cubicBezTo>
                  <a:lnTo>
                    <a:pt x="1436" y="70"/>
                  </a:lnTo>
                  <a:close/>
                  <a:moveTo>
                    <a:pt x="1543" y="44"/>
                  </a:moveTo>
                  <a:cubicBezTo>
                    <a:pt x="1552" y="44"/>
                    <a:pt x="1552" y="44"/>
                    <a:pt x="1552" y="44"/>
                  </a:cubicBezTo>
                  <a:cubicBezTo>
                    <a:pt x="1557" y="44"/>
                    <a:pt x="1558" y="40"/>
                    <a:pt x="1558" y="38"/>
                  </a:cubicBezTo>
                  <a:cubicBezTo>
                    <a:pt x="1558" y="36"/>
                    <a:pt x="1557" y="32"/>
                    <a:pt x="1552" y="32"/>
                  </a:cubicBezTo>
                  <a:cubicBezTo>
                    <a:pt x="1543" y="32"/>
                    <a:pt x="1543" y="32"/>
                    <a:pt x="1543" y="32"/>
                  </a:cubicBezTo>
                  <a:cubicBezTo>
                    <a:pt x="1543" y="10"/>
                    <a:pt x="1543" y="10"/>
                    <a:pt x="1543" y="10"/>
                  </a:cubicBezTo>
                  <a:cubicBezTo>
                    <a:pt x="1543" y="4"/>
                    <a:pt x="1540" y="0"/>
                    <a:pt x="1536" y="0"/>
                  </a:cubicBezTo>
                  <a:cubicBezTo>
                    <a:pt x="1532" y="0"/>
                    <a:pt x="1529" y="4"/>
                    <a:pt x="1529" y="10"/>
                  </a:cubicBezTo>
                  <a:cubicBezTo>
                    <a:pt x="1529" y="32"/>
                    <a:pt x="1529" y="32"/>
                    <a:pt x="1529" y="32"/>
                  </a:cubicBezTo>
                  <a:cubicBezTo>
                    <a:pt x="1520" y="32"/>
                    <a:pt x="1520" y="32"/>
                    <a:pt x="1520" y="32"/>
                  </a:cubicBezTo>
                  <a:cubicBezTo>
                    <a:pt x="1515" y="32"/>
                    <a:pt x="1514" y="36"/>
                    <a:pt x="1514" y="38"/>
                  </a:cubicBezTo>
                  <a:cubicBezTo>
                    <a:pt x="1514" y="40"/>
                    <a:pt x="1515" y="44"/>
                    <a:pt x="1520" y="44"/>
                  </a:cubicBezTo>
                  <a:cubicBezTo>
                    <a:pt x="1529" y="44"/>
                    <a:pt x="1529" y="44"/>
                    <a:pt x="1529" y="44"/>
                  </a:cubicBezTo>
                  <a:cubicBezTo>
                    <a:pt x="1529" y="127"/>
                    <a:pt x="1529" y="127"/>
                    <a:pt x="1529" y="127"/>
                  </a:cubicBezTo>
                  <a:cubicBezTo>
                    <a:pt x="1529" y="133"/>
                    <a:pt x="1532" y="136"/>
                    <a:pt x="1536" y="136"/>
                  </a:cubicBezTo>
                  <a:cubicBezTo>
                    <a:pt x="1540" y="136"/>
                    <a:pt x="1543" y="133"/>
                    <a:pt x="1543" y="127"/>
                  </a:cubicBezTo>
                  <a:lnTo>
                    <a:pt x="1543" y="44"/>
                  </a:lnTo>
                  <a:close/>
                </a:path>
              </a:pathLst>
            </a:cu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grpSp>
      <p:sp>
        <p:nvSpPr>
          <p:cNvPr id="288" name="Holder 4">
            <a:extLst>
              <a:ext uri="{FF2B5EF4-FFF2-40B4-BE49-F238E27FC236}">
                <a16:creationId xmlns:a16="http://schemas.microsoft.com/office/drawing/2014/main" id="{8F59F8C8-3D01-4A3F-843D-0C1BA340D840}"/>
              </a:ext>
            </a:extLst>
          </p:cNvPr>
          <p:cNvSpPr>
            <a:spLocks noGrp="1"/>
          </p:cNvSpPr>
          <p:nvPr>
            <p:ph type="sldNum" sz="quarter" idx="7"/>
          </p:nvPr>
        </p:nvSpPr>
        <p:spPr>
          <a:xfrm>
            <a:off x="443653" y="6377941"/>
            <a:ext cx="1338116" cy="276999"/>
          </a:xfrm>
        </p:spPr>
        <p:txBody>
          <a:bodyPr lIns="0" tIns="0" rIns="0" bIns="0"/>
          <a:lstStyle>
            <a:lvl1pPr algn="l">
              <a:defRPr>
                <a:solidFill>
                  <a:schemeClr val="tx1">
                    <a:tint val="75000"/>
                  </a:schemeClr>
                </a:solidFill>
                <a:latin typeface="+mn-lt"/>
              </a:defRPr>
            </a:lvl1pPr>
          </a:lstStyle>
          <a:p>
            <a:pPr algn="l"/>
            <a:fld id="{B6F15528-21DE-4FAA-801E-634DDDAF4B2B}" type="slidenum">
              <a:rPr lang="en-GB" smtClean="0"/>
              <a:pPr algn="l"/>
              <a:t>‹#›</a:t>
            </a:fld>
            <a:endParaRPr lang="en-GB" dirty="0"/>
          </a:p>
        </p:txBody>
      </p:sp>
      <p:sp>
        <p:nvSpPr>
          <p:cNvPr id="5" name="Text Placeholder 4">
            <a:extLst>
              <a:ext uri="{FF2B5EF4-FFF2-40B4-BE49-F238E27FC236}">
                <a16:creationId xmlns:a16="http://schemas.microsoft.com/office/drawing/2014/main" id="{6E02FFD9-47B9-48F6-9CCD-D7E89849AC13}"/>
              </a:ext>
            </a:extLst>
          </p:cNvPr>
          <p:cNvSpPr>
            <a:spLocks noGrp="1"/>
          </p:cNvSpPr>
          <p:nvPr>
            <p:ph type="body" sz="quarter" idx="11" hasCustomPrompt="1"/>
          </p:nvPr>
        </p:nvSpPr>
        <p:spPr>
          <a:xfrm>
            <a:off x="1045800" y="719328"/>
            <a:ext cx="4820213" cy="522581"/>
          </a:xfrm>
          <a:prstGeom prst="rect">
            <a:avLst/>
          </a:prstGeom>
        </p:spPr>
        <p:txBody>
          <a:bodyPr anchor="ctr" anchorCtr="0">
            <a:noAutofit/>
          </a:bodyPr>
          <a:lstStyle>
            <a:lvl1pPr marL="0" algn="l" defTabSz="554492" rtl="0" eaLnBrk="1" latinLnBrk="0" hangingPunct="1">
              <a:defRPr lang="en-US" sz="3200" b="0" i="0" kern="0" dirty="0" smtClean="0">
                <a:solidFill>
                  <a:schemeClr val="bg1"/>
                </a:solidFill>
                <a:latin typeface="Tiempos Headline Medium" panose="02000603000000000000" pitchFamily="2" charset="0"/>
                <a:ea typeface="+mj-ea"/>
                <a:cs typeface="Arial"/>
              </a:defRPr>
            </a:lvl1pPr>
          </a:lstStyle>
          <a:p>
            <a:pPr lvl="0"/>
            <a:r>
              <a:rPr lang="en-US" dirty="0"/>
              <a:t>Insert title</a:t>
            </a:r>
          </a:p>
        </p:txBody>
      </p:sp>
    </p:spTree>
    <p:extLst>
      <p:ext uri="{BB962C8B-B14F-4D97-AF65-F5344CB8AC3E}">
        <p14:creationId xmlns:p14="http://schemas.microsoft.com/office/powerpoint/2010/main" val="369234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bar">
    <p:spTree>
      <p:nvGrpSpPr>
        <p:cNvPr id="1" name=""/>
        <p:cNvGrpSpPr/>
        <p:nvPr/>
      </p:nvGrpSpPr>
      <p:grpSpPr>
        <a:xfrm>
          <a:off x="0" y="0"/>
          <a:ext cx="0" cy="0"/>
          <a:chOff x="0" y="0"/>
          <a:chExt cx="0" cy="0"/>
        </a:xfrm>
      </p:grpSpPr>
      <p:sp>
        <p:nvSpPr>
          <p:cNvPr id="147" name="object 2">
            <a:extLst>
              <a:ext uri="{FF2B5EF4-FFF2-40B4-BE49-F238E27FC236}">
                <a16:creationId xmlns:a16="http://schemas.microsoft.com/office/drawing/2014/main" id="{3F23C23E-9E87-4E3C-9D02-770B01ECC7A4}"/>
              </a:ext>
            </a:extLst>
          </p:cNvPr>
          <p:cNvSpPr/>
          <p:nvPr userDrawn="1"/>
        </p:nvSpPr>
        <p:spPr>
          <a:xfrm>
            <a:off x="0" y="385"/>
            <a:ext cx="12192000"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blipFill>
            <a:blip r:embed="rId2" cstate="email">
              <a:extLst>
                <a:ext uri="{28A0092B-C50C-407E-A947-70E740481C1C}">
                  <a14:useLocalDpi xmlns:a14="http://schemas.microsoft.com/office/drawing/2010/main"/>
                </a:ext>
              </a:extLst>
            </a:blip>
            <a:srcRect/>
            <a:stretch>
              <a:fillRect/>
            </a:stretch>
          </a:blipFill>
        </p:spPr>
        <p:txBody>
          <a:bodyPr wrap="square" lIns="0" tIns="0" rIns="0" bIns="0" rtlCol="0"/>
          <a:lstStyle/>
          <a:p>
            <a:endParaRPr sz="1000" dirty="0"/>
          </a:p>
        </p:txBody>
      </p:sp>
      <p:sp>
        <p:nvSpPr>
          <p:cNvPr id="6" name="object 10">
            <a:extLst>
              <a:ext uri="{FF2B5EF4-FFF2-40B4-BE49-F238E27FC236}">
                <a16:creationId xmlns:a16="http://schemas.microsoft.com/office/drawing/2014/main" id="{21B05101-4C03-48D1-986C-9F58F322472B}"/>
              </a:ext>
            </a:extLst>
          </p:cNvPr>
          <p:cNvSpPr/>
          <p:nvPr userDrawn="1"/>
        </p:nvSpPr>
        <p:spPr>
          <a:xfrm>
            <a:off x="0" y="489468"/>
            <a:ext cx="6087143" cy="982300"/>
          </a:xfrm>
          <a:custGeom>
            <a:avLst/>
            <a:gdLst/>
            <a:ahLst/>
            <a:cxnLst/>
            <a:rect l="l" t="t" r="r" b="b"/>
            <a:pathLst>
              <a:path w="10037445" h="1619885">
                <a:moveTo>
                  <a:pt x="10036971" y="0"/>
                </a:moveTo>
                <a:lnTo>
                  <a:pt x="0" y="0"/>
                </a:lnTo>
                <a:lnTo>
                  <a:pt x="0" y="1619709"/>
                </a:lnTo>
                <a:lnTo>
                  <a:pt x="10036971" y="1619709"/>
                </a:lnTo>
                <a:lnTo>
                  <a:pt x="10036971" y="0"/>
                </a:lnTo>
                <a:close/>
              </a:path>
            </a:pathLst>
          </a:custGeom>
          <a:solidFill>
            <a:srgbClr val="FF5DA9"/>
          </a:solidFill>
        </p:spPr>
        <p:txBody>
          <a:bodyPr wrap="square" lIns="0" tIns="0" rIns="0" bIns="0" rtlCol="0" anchor="ctr" anchorCtr="0"/>
          <a:lstStyle/>
          <a:p>
            <a:endParaRPr sz="1092" dirty="0"/>
          </a:p>
        </p:txBody>
      </p:sp>
      <p:sp>
        <p:nvSpPr>
          <p:cNvPr id="3" name="Footer Placeholder 2">
            <a:extLst>
              <a:ext uri="{FF2B5EF4-FFF2-40B4-BE49-F238E27FC236}">
                <a16:creationId xmlns:a16="http://schemas.microsoft.com/office/drawing/2014/main" id="{988C33E0-0F05-4E42-9BB3-891041A2058C}"/>
              </a:ext>
            </a:extLst>
          </p:cNvPr>
          <p:cNvSpPr>
            <a:spLocks noGrp="1"/>
          </p:cNvSpPr>
          <p:nvPr>
            <p:ph type="ftr" sz="quarter" idx="10"/>
          </p:nvPr>
        </p:nvSpPr>
        <p:spPr/>
        <p:txBody>
          <a:bodyPr/>
          <a:lstStyle/>
          <a:p>
            <a:endParaRPr lang="en-GB" dirty="0"/>
          </a:p>
        </p:txBody>
      </p:sp>
      <p:sp>
        <p:nvSpPr>
          <p:cNvPr id="288" name="Holder 4">
            <a:extLst>
              <a:ext uri="{FF2B5EF4-FFF2-40B4-BE49-F238E27FC236}">
                <a16:creationId xmlns:a16="http://schemas.microsoft.com/office/drawing/2014/main" id="{8F59F8C8-3D01-4A3F-843D-0C1BA340D840}"/>
              </a:ext>
            </a:extLst>
          </p:cNvPr>
          <p:cNvSpPr>
            <a:spLocks noGrp="1"/>
          </p:cNvSpPr>
          <p:nvPr>
            <p:ph type="sldNum" sz="quarter" idx="7"/>
          </p:nvPr>
        </p:nvSpPr>
        <p:spPr>
          <a:xfrm>
            <a:off x="443653" y="6377941"/>
            <a:ext cx="1338116" cy="276999"/>
          </a:xfrm>
        </p:spPr>
        <p:txBody>
          <a:bodyPr lIns="0" tIns="0" rIns="0" bIns="0"/>
          <a:lstStyle>
            <a:lvl1pPr algn="l">
              <a:defRPr>
                <a:solidFill>
                  <a:schemeClr val="tx1">
                    <a:tint val="75000"/>
                  </a:schemeClr>
                </a:solidFill>
                <a:latin typeface="+mn-lt"/>
              </a:defRPr>
            </a:lvl1pPr>
          </a:lstStyle>
          <a:p>
            <a:pPr algn="l"/>
            <a:fld id="{B6F15528-21DE-4FAA-801E-634DDDAF4B2B}" type="slidenum">
              <a:rPr lang="en-GB" smtClean="0"/>
              <a:pPr algn="l"/>
              <a:t>‹#›</a:t>
            </a:fld>
            <a:endParaRPr lang="en-GB" dirty="0"/>
          </a:p>
        </p:txBody>
      </p:sp>
      <p:sp>
        <p:nvSpPr>
          <p:cNvPr id="7" name="Text Placeholder 4">
            <a:extLst>
              <a:ext uri="{FF2B5EF4-FFF2-40B4-BE49-F238E27FC236}">
                <a16:creationId xmlns:a16="http://schemas.microsoft.com/office/drawing/2014/main" id="{C32549EB-606E-464F-846B-5163B8F73C6F}"/>
              </a:ext>
            </a:extLst>
          </p:cNvPr>
          <p:cNvSpPr>
            <a:spLocks noGrp="1"/>
          </p:cNvSpPr>
          <p:nvPr>
            <p:ph type="body" sz="quarter" idx="11" hasCustomPrompt="1"/>
          </p:nvPr>
        </p:nvSpPr>
        <p:spPr>
          <a:xfrm>
            <a:off x="1045800" y="719328"/>
            <a:ext cx="4820213" cy="522581"/>
          </a:xfrm>
          <a:prstGeom prst="rect">
            <a:avLst/>
          </a:prstGeom>
        </p:spPr>
        <p:txBody>
          <a:bodyPr anchor="ctr" anchorCtr="0">
            <a:noAutofit/>
          </a:bodyPr>
          <a:lstStyle>
            <a:lvl1pPr marL="0" algn="l" defTabSz="554492" rtl="0" eaLnBrk="1" latinLnBrk="0" hangingPunct="1">
              <a:defRPr lang="en-US" sz="3200" b="0" i="0" kern="0" dirty="0" smtClean="0">
                <a:solidFill>
                  <a:schemeClr val="bg1"/>
                </a:solidFill>
                <a:latin typeface="Tiempos Headline Medium" panose="02000603000000000000" pitchFamily="2" charset="0"/>
                <a:ea typeface="+mj-ea"/>
                <a:cs typeface="Arial"/>
              </a:defRPr>
            </a:lvl1pPr>
          </a:lstStyle>
          <a:p>
            <a:pPr lvl="0"/>
            <a:r>
              <a:rPr lang="en-US" dirty="0"/>
              <a:t>Insert title</a:t>
            </a:r>
          </a:p>
        </p:txBody>
      </p:sp>
      <p:sp>
        <p:nvSpPr>
          <p:cNvPr id="21" name="Picture Placeholder 20">
            <a:extLst>
              <a:ext uri="{FF2B5EF4-FFF2-40B4-BE49-F238E27FC236}">
                <a16:creationId xmlns:a16="http://schemas.microsoft.com/office/drawing/2014/main" id="{BC659331-C468-4866-8B24-610727EF528F}"/>
              </a:ext>
            </a:extLst>
          </p:cNvPr>
          <p:cNvSpPr>
            <a:spLocks noGrp="1"/>
          </p:cNvSpPr>
          <p:nvPr>
            <p:ph type="pic" sz="quarter" idx="12" hasCustomPrompt="1"/>
          </p:nvPr>
        </p:nvSpPr>
        <p:spPr>
          <a:xfrm>
            <a:off x="1922487" y="1780528"/>
            <a:ext cx="1083216" cy="1083140"/>
          </a:xfrm>
          <a:custGeom>
            <a:avLst/>
            <a:gdLst>
              <a:gd name="connsiteX0" fmla="*/ 893089 w 1786178"/>
              <a:gd name="connsiteY0" fmla="*/ 0 h 1786178"/>
              <a:gd name="connsiteX1" fmla="*/ 1786178 w 1786178"/>
              <a:gd name="connsiteY1" fmla="*/ 893089 h 1786178"/>
              <a:gd name="connsiteX2" fmla="*/ 893089 w 1786178"/>
              <a:gd name="connsiteY2" fmla="*/ 1786178 h 1786178"/>
              <a:gd name="connsiteX3" fmla="*/ 0 w 1786178"/>
              <a:gd name="connsiteY3" fmla="*/ 893089 h 1786178"/>
              <a:gd name="connsiteX4" fmla="*/ 893089 w 1786178"/>
              <a:gd name="connsiteY4" fmla="*/ 0 h 1786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178" h="1786178">
                <a:moveTo>
                  <a:pt x="893089" y="0"/>
                </a:moveTo>
                <a:cubicBezTo>
                  <a:pt x="1386328" y="0"/>
                  <a:pt x="1786178" y="399850"/>
                  <a:pt x="1786178" y="893089"/>
                </a:cubicBezTo>
                <a:cubicBezTo>
                  <a:pt x="1786178" y="1386328"/>
                  <a:pt x="1386328" y="1786178"/>
                  <a:pt x="893089" y="1786178"/>
                </a:cubicBezTo>
                <a:cubicBezTo>
                  <a:pt x="399850" y="1786178"/>
                  <a:pt x="0" y="1386328"/>
                  <a:pt x="0" y="893089"/>
                </a:cubicBezTo>
                <a:cubicBezTo>
                  <a:pt x="0" y="399850"/>
                  <a:pt x="399850" y="0"/>
                  <a:pt x="893089" y="0"/>
                </a:cubicBezTo>
                <a:close/>
              </a:path>
            </a:pathLst>
          </a:custGeom>
          <a:solidFill>
            <a:srgbClr val="C00000"/>
          </a:solidFill>
          <a:ln w="31412">
            <a:solidFill>
              <a:srgbClr val="2CB6B5"/>
            </a:solidFill>
          </a:ln>
        </p:spPr>
        <p:txBody>
          <a:bodyPr wrap="square" lIns="0" tIns="252000" rIns="0" bIns="0" rtlCol="0"/>
          <a:lstStyle>
            <a:lvl1pPr algn="ctr">
              <a:defRPr lang="en-GB" sz="728" kern="1200">
                <a:solidFill>
                  <a:schemeClr val="bg1"/>
                </a:solidFill>
              </a:defRPr>
            </a:lvl1pPr>
          </a:lstStyle>
          <a:p>
            <a:pPr lvl="0" algn="ctr" defTabSz="554492" rtl="0" eaLnBrk="1" latinLnBrk="0" hangingPunct="1"/>
            <a:r>
              <a:rPr lang="en-GB" dirty="0"/>
              <a:t>Click icon to</a:t>
            </a:r>
            <a:br>
              <a:rPr lang="en-GB" dirty="0"/>
            </a:br>
            <a:r>
              <a:rPr lang="en-GB" dirty="0"/>
              <a:t>insert image</a:t>
            </a:r>
          </a:p>
        </p:txBody>
      </p:sp>
      <p:sp>
        <p:nvSpPr>
          <p:cNvPr id="19" name="Text Placeholder 18">
            <a:extLst>
              <a:ext uri="{FF2B5EF4-FFF2-40B4-BE49-F238E27FC236}">
                <a16:creationId xmlns:a16="http://schemas.microsoft.com/office/drawing/2014/main" id="{B81B5B48-3BD7-4C3D-9B8C-76D535024CA5}"/>
              </a:ext>
            </a:extLst>
          </p:cNvPr>
          <p:cNvSpPr>
            <a:spLocks noGrp="1"/>
          </p:cNvSpPr>
          <p:nvPr>
            <p:ph type="body" sz="quarter" idx="13" hasCustomPrompt="1"/>
          </p:nvPr>
        </p:nvSpPr>
        <p:spPr>
          <a:xfrm>
            <a:off x="805698" y="2878111"/>
            <a:ext cx="3316795" cy="344812"/>
          </a:xfrm>
          <a:prstGeom prst="rect">
            <a:avLst/>
          </a:prstGeom>
        </p:spPr>
        <p:txBody>
          <a:bodyPr anchor="ctr" anchorCtr="0"/>
          <a:lstStyle>
            <a:lvl1pPr algn="ctr">
              <a:defRPr lang="en-GB" sz="1200" b="1" kern="1200" dirty="0">
                <a:solidFill>
                  <a:srgbClr val="FF5DA9"/>
                </a:solidFill>
                <a:latin typeface="Spartan"/>
                <a:ea typeface="+mn-ea"/>
                <a:cs typeface="Spartan"/>
              </a:defRPr>
            </a:lvl1pPr>
          </a:lstStyle>
          <a:p>
            <a:pPr lvl="0"/>
            <a:r>
              <a:rPr lang="en-US" dirty="0"/>
              <a:t>Insert name</a:t>
            </a:r>
            <a:endParaRPr lang="en-GB" dirty="0"/>
          </a:p>
        </p:txBody>
      </p:sp>
      <p:sp>
        <p:nvSpPr>
          <p:cNvPr id="24" name="Text Placeholder 18">
            <a:extLst>
              <a:ext uri="{FF2B5EF4-FFF2-40B4-BE49-F238E27FC236}">
                <a16:creationId xmlns:a16="http://schemas.microsoft.com/office/drawing/2014/main" id="{F86DAFFC-513A-4C82-915C-5992B6024B76}"/>
              </a:ext>
            </a:extLst>
          </p:cNvPr>
          <p:cNvSpPr>
            <a:spLocks noGrp="1"/>
          </p:cNvSpPr>
          <p:nvPr>
            <p:ph type="body" sz="quarter" idx="14" hasCustomPrompt="1"/>
          </p:nvPr>
        </p:nvSpPr>
        <p:spPr>
          <a:xfrm>
            <a:off x="805698" y="3224670"/>
            <a:ext cx="3316795" cy="633678"/>
          </a:xfrm>
          <a:prstGeom prst="rect">
            <a:avLst/>
          </a:prstGeom>
        </p:spPr>
        <p:txBody>
          <a:bodyPr anchor="t" anchorCtr="0">
            <a:normAutofit/>
          </a:bodyPr>
          <a:lstStyle>
            <a:lvl1pPr algn="ctr">
              <a:defRPr lang="en-GB" sz="1000" b="0" u="none" kern="1200" dirty="0">
                <a:solidFill>
                  <a:srgbClr val="FFFFFF"/>
                </a:solidFill>
                <a:latin typeface="+mn-lt"/>
                <a:ea typeface="+mn-ea"/>
                <a:cs typeface="Arial"/>
              </a:defRPr>
            </a:lvl1pPr>
          </a:lstStyle>
          <a:p>
            <a:pPr lvl="0"/>
            <a:r>
              <a:rPr lang="en-US" dirty="0"/>
              <a:t>Insert brief paragraph</a:t>
            </a:r>
            <a:endParaRPr lang="en-GB" dirty="0"/>
          </a:p>
        </p:txBody>
      </p:sp>
      <p:sp>
        <p:nvSpPr>
          <p:cNvPr id="29" name="Picture Placeholder 28">
            <a:extLst>
              <a:ext uri="{FF2B5EF4-FFF2-40B4-BE49-F238E27FC236}">
                <a16:creationId xmlns:a16="http://schemas.microsoft.com/office/drawing/2014/main" id="{B1EC259A-4DD3-4FA0-A9FC-77F46175B8A3}"/>
              </a:ext>
            </a:extLst>
          </p:cNvPr>
          <p:cNvSpPr>
            <a:spLocks noGrp="1"/>
          </p:cNvSpPr>
          <p:nvPr>
            <p:ph type="pic" sz="quarter" idx="15" hasCustomPrompt="1"/>
          </p:nvPr>
        </p:nvSpPr>
        <p:spPr>
          <a:xfrm>
            <a:off x="5570075" y="1780528"/>
            <a:ext cx="1083216" cy="1083140"/>
          </a:xfrm>
          <a:custGeom>
            <a:avLst/>
            <a:gdLst>
              <a:gd name="connsiteX0" fmla="*/ 893089 w 1786178"/>
              <a:gd name="connsiteY0" fmla="*/ 0 h 1786178"/>
              <a:gd name="connsiteX1" fmla="*/ 1786178 w 1786178"/>
              <a:gd name="connsiteY1" fmla="*/ 893089 h 1786178"/>
              <a:gd name="connsiteX2" fmla="*/ 893089 w 1786178"/>
              <a:gd name="connsiteY2" fmla="*/ 1786178 h 1786178"/>
              <a:gd name="connsiteX3" fmla="*/ 0 w 1786178"/>
              <a:gd name="connsiteY3" fmla="*/ 893089 h 1786178"/>
              <a:gd name="connsiteX4" fmla="*/ 893089 w 1786178"/>
              <a:gd name="connsiteY4" fmla="*/ 0 h 1786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178" h="1786178">
                <a:moveTo>
                  <a:pt x="893089" y="0"/>
                </a:moveTo>
                <a:cubicBezTo>
                  <a:pt x="1386328" y="0"/>
                  <a:pt x="1786178" y="399850"/>
                  <a:pt x="1786178" y="893089"/>
                </a:cubicBezTo>
                <a:cubicBezTo>
                  <a:pt x="1786178" y="1386328"/>
                  <a:pt x="1386328" y="1786178"/>
                  <a:pt x="893089" y="1786178"/>
                </a:cubicBezTo>
                <a:cubicBezTo>
                  <a:pt x="399850" y="1786178"/>
                  <a:pt x="0" y="1386328"/>
                  <a:pt x="0" y="893089"/>
                </a:cubicBezTo>
                <a:cubicBezTo>
                  <a:pt x="0" y="399850"/>
                  <a:pt x="399850" y="0"/>
                  <a:pt x="893089" y="0"/>
                </a:cubicBezTo>
                <a:close/>
              </a:path>
            </a:pathLst>
          </a:custGeom>
          <a:solidFill>
            <a:srgbClr val="C00000"/>
          </a:solidFill>
          <a:ln w="31412">
            <a:solidFill>
              <a:srgbClr val="2CB6B5"/>
            </a:solidFill>
          </a:ln>
        </p:spPr>
        <p:txBody>
          <a:bodyPr wrap="square" lIns="0" tIns="252000" rIns="0" bIns="0" rtlCol="0"/>
          <a:lstStyle>
            <a:lvl1pPr algn="ctr">
              <a:defRPr lang="en-GB" sz="728" kern="1200">
                <a:solidFill>
                  <a:schemeClr val="bg1"/>
                </a:solidFill>
              </a:defRPr>
            </a:lvl1pPr>
          </a:lstStyle>
          <a:p>
            <a:pPr lvl="0" algn="ctr" defTabSz="554492" rtl="0" eaLnBrk="1" latinLnBrk="0" hangingPunct="1"/>
            <a:r>
              <a:rPr lang="en-GB" dirty="0"/>
              <a:t>Click icon to</a:t>
            </a:r>
            <a:br>
              <a:rPr lang="en-GB" dirty="0"/>
            </a:br>
            <a:r>
              <a:rPr lang="en-GB" dirty="0"/>
              <a:t>insert image</a:t>
            </a:r>
          </a:p>
        </p:txBody>
      </p:sp>
      <p:sp>
        <p:nvSpPr>
          <p:cNvPr id="30" name="Text Placeholder 18">
            <a:extLst>
              <a:ext uri="{FF2B5EF4-FFF2-40B4-BE49-F238E27FC236}">
                <a16:creationId xmlns:a16="http://schemas.microsoft.com/office/drawing/2014/main" id="{D2BBC7F0-E4DA-489F-9F15-FD10A5A4201A}"/>
              </a:ext>
            </a:extLst>
          </p:cNvPr>
          <p:cNvSpPr>
            <a:spLocks noGrp="1"/>
          </p:cNvSpPr>
          <p:nvPr>
            <p:ph type="body" sz="quarter" idx="16" hasCustomPrompt="1"/>
          </p:nvPr>
        </p:nvSpPr>
        <p:spPr>
          <a:xfrm>
            <a:off x="4453285" y="2878111"/>
            <a:ext cx="3316795" cy="344812"/>
          </a:xfrm>
          <a:prstGeom prst="rect">
            <a:avLst/>
          </a:prstGeom>
        </p:spPr>
        <p:txBody>
          <a:bodyPr anchor="ctr" anchorCtr="0"/>
          <a:lstStyle>
            <a:lvl1pPr algn="ctr">
              <a:defRPr lang="en-GB" sz="1200" b="1" kern="1200" dirty="0">
                <a:solidFill>
                  <a:srgbClr val="FF5DA9"/>
                </a:solidFill>
                <a:latin typeface="Spartan"/>
                <a:ea typeface="+mn-ea"/>
                <a:cs typeface="Spartan"/>
              </a:defRPr>
            </a:lvl1pPr>
          </a:lstStyle>
          <a:p>
            <a:pPr lvl="0"/>
            <a:r>
              <a:rPr lang="en-US" dirty="0"/>
              <a:t>Insert name</a:t>
            </a:r>
            <a:endParaRPr lang="en-GB" dirty="0"/>
          </a:p>
        </p:txBody>
      </p:sp>
      <p:sp>
        <p:nvSpPr>
          <p:cNvPr id="31" name="Text Placeholder 18">
            <a:extLst>
              <a:ext uri="{FF2B5EF4-FFF2-40B4-BE49-F238E27FC236}">
                <a16:creationId xmlns:a16="http://schemas.microsoft.com/office/drawing/2014/main" id="{8FF91D97-98CD-43E5-A30D-70A751E97CCB}"/>
              </a:ext>
            </a:extLst>
          </p:cNvPr>
          <p:cNvSpPr>
            <a:spLocks noGrp="1"/>
          </p:cNvSpPr>
          <p:nvPr>
            <p:ph type="body" sz="quarter" idx="17" hasCustomPrompt="1"/>
          </p:nvPr>
        </p:nvSpPr>
        <p:spPr>
          <a:xfrm>
            <a:off x="4453285" y="3224670"/>
            <a:ext cx="3316795" cy="633678"/>
          </a:xfrm>
          <a:prstGeom prst="rect">
            <a:avLst/>
          </a:prstGeom>
        </p:spPr>
        <p:txBody>
          <a:bodyPr anchor="t" anchorCtr="0">
            <a:normAutofit/>
          </a:bodyPr>
          <a:lstStyle>
            <a:lvl1pPr algn="ctr">
              <a:defRPr lang="en-GB" sz="1000" b="0" u="none" kern="1200" dirty="0">
                <a:solidFill>
                  <a:srgbClr val="FFFFFF"/>
                </a:solidFill>
                <a:latin typeface="+mn-lt"/>
                <a:ea typeface="+mn-ea"/>
                <a:cs typeface="Arial"/>
              </a:defRPr>
            </a:lvl1pPr>
          </a:lstStyle>
          <a:p>
            <a:pPr lvl="0"/>
            <a:r>
              <a:rPr lang="en-US" dirty="0"/>
              <a:t>Insert brief paragraph</a:t>
            </a:r>
            <a:endParaRPr lang="en-GB" dirty="0"/>
          </a:p>
        </p:txBody>
      </p:sp>
      <p:sp>
        <p:nvSpPr>
          <p:cNvPr id="34" name="Picture Placeholder 33">
            <a:extLst>
              <a:ext uri="{FF2B5EF4-FFF2-40B4-BE49-F238E27FC236}">
                <a16:creationId xmlns:a16="http://schemas.microsoft.com/office/drawing/2014/main" id="{3E5592C6-C30B-4656-A3BE-382C3502CFB2}"/>
              </a:ext>
            </a:extLst>
          </p:cNvPr>
          <p:cNvSpPr>
            <a:spLocks noGrp="1"/>
          </p:cNvSpPr>
          <p:nvPr>
            <p:ph type="pic" sz="quarter" idx="18" hasCustomPrompt="1"/>
          </p:nvPr>
        </p:nvSpPr>
        <p:spPr>
          <a:xfrm>
            <a:off x="9217662" y="1780528"/>
            <a:ext cx="1083216" cy="1083140"/>
          </a:xfrm>
          <a:custGeom>
            <a:avLst/>
            <a:gdLst>
              <a:gd name="connsiteX0" fmla="*/ 893089 w 1786178"/>
              <a:gd name="connsiteY0" fmla="*/ 0 h 1786178"/>
              <a:gd name="connsiteX1" fmla="*/ 1786178 w 1786178"/>
              <a:gd name="connsiteY1" fmla="*/ 893089 h 1786178"/>
              <a:gd name="connsiteX2" fmla="*/ 893089 w 1786178"/>
              <a:gd name="connsiteY2" fmla="*/ 1786178 h 1786178"/>
              <a:gd name="connsiteX3" fmla="*/ 0 w 1786178"/>
              <a:gd name="connsiteY3" fmla="*/ 893089 h 1786178"/>
              <a:gd name="connsiteX4" fmla="*/ 893089 w 1786178"/>
              <a:gd name="connsiteY4" fmla="*/ 0 h 1786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178" h="1786178">
                <a:moveTo>
                  <a:pt x="893089" y="0"/>
                </a:moveTo>
                <a:cubicBezTo>
                  <a:pt x="1386328" y="0"/>
                  <a:pt x="1786178" y="399850"/>
                  <a:pt x="1786178" y="893089"/>
                </a:cubicBezTo>
                <a:cubicBezTo>
                  <a:pt x="1786178" y="1386328"/>
                  <a:pt x="1386328" y="1786178"/>
                  <a:pt x="893089" y="1786178"/>
                </a:cubicBezTo>
                <a:cubicBezTo>
                  <a:pt x="399850" y="1786178"/>
                  <a:pt x="0" y="1386328"/>
                  <a:pt x="0" y="893089"/>
                </a:cubicBezTo>
                <a:cubicBezTo>
                  <a:pt x="0" y="399850"/>
                  <a:pt x="399850" y="0"/>
                  <a:pt x="893089" y="0"/>
                </a:cubicBezTo>
                <a:close/>
              </a:path>
            </a:pathLst>
          </a:custGeom>
          <a:solidFill>
            <a:srgbClr val="C00000"/>
          </a:solidFill>
          <a:ln w="31412">
            <a:solidFill>
              <a:srgbClr val="2CB6B5"/>
            </a:solidFill>
          </a:ln>
        </p:spPr>
        <p:txBody>
          <a:bodyPr wrap="square" lIns="0" tIns="252000" rIns="0" bIns="0" rtlCol="0"/>
          <a:lstStyle>
            <a:lvl1pPr algn="ctr">
              <a:defRPr lang="en-GB" sz="728" kern="1200">
                <a:solidFill>
                  <a:schemeClr val="bg1"/>
                </a:solidFill>
              </a:defRPr>
            </a:lvl1pPr>
          </a:lstStyle>
          <a:p>
            <a:pPr lvl="0" algn="ctr" defTabSz="554492" rtl="0" eaLnBrk="1" latinLnBrk="0" hangingPunct="1"/>
            <a:r>
              <a:rPr lang="en-GB" dirty="0"/>
              <a:t>Click icon to</a:t>
            </a:r>
            <a:br>
              <a:rPr lang="en-GB" dirty="0"/>
            </a:br>
            <a:r>
              <a:rPr lang="en-GB" dirty="0"/>
              <a:t>insert image</a:t>
            </a:r>
          </a:p>
        </p:txBody>
      </p:sp>
      <p:sp>
        <p:nvSpPr>
          <p:cNvPr id="35" name="Text Placeholder 18">
            <a:extLst>
              <a:ext uri="{FF2B5EF4-FFF2-40B4-BE49-F238E27FC236}">
                <a16:creationId xmlns:a16="http://schemas.microsoft.com/office/drawing/2014/main" id="{6DFAA3CF-9E02-4ACF-9472-DBDA90D5BED3}"/>
              </a:ext>
            </a:extLst>
          </p:cNvPr>
          <p:cNvSpPr>
            <a:spLocks noGrp="1"/>
          </p:cNvSpPr>
          <p:nvPr>
            <p:ph type="body" sz="quarter" idx="19" hasCustomPrompt="1"/>
          </p:nvPr>
        </p:nvSpPr>
        <p:spPr>
          <a:xfrm>
            <a:off x="8100873" y="2878111"/>
            <a:ext cx="3316795" cy="344812"/>
          </a:xfrm>
          <a:prstGeom prst="rect">
            <a:avLst/>
          </a:prstGeom>
        </p:spPr>
        <p:txBody>
          <a:bodyPr anchor="ctr" anchorCtr="0"/>
          <a:lstStyle>
            <a:lvl1pPr algn="ctr">
              <a:defRPr lang="en-GB" sz="1200" b="1" kern="1200" dirty="0">
                <a:solidFill>
                  <a:srgbClr val="FF5DA9"/>
                </a:solidFill>
                <a:latin typeface="Spartan"/>
                <a:ea typeface="+mn-ea"/>
                <a:cs typeface="Spartan"/>
              </a:defRPr>
            </a:lvl1pPr>
          </a:lstStyle>
          <a:p>
            <a:pPr lvl="0"/>
            <a:r>
              <a:rPr lang="en-US" dirty="0"/>
              <a:t>Insert name</a:t>
            </a:r>
            <a:endParaRPr lang="en-GB" dirty="0"/>
          </a:p>
        </p:txBody>
      </p:sp>
      <p:sp>
        <p:nvSpPr>
          <p:cNvPr id="36" name="Text Placeholder 18">
            <a:extLst>
              <a:ext uri="{FF2B5EF4-FFF2-40B4-BE49-F238E27FC236}">
                <a16:creationId xmlns:a16="http://schemas.microsoft.com/office/drawing/2014/main" id="{51A5FD03-A843-4C15-9E56-F464F7060130}"/>
              </a:ext>
            </a:extLst>
          </p:cNvPr>
          <p:cNvSpPr>
            <a:spLocks noGrp="1"/>
          </p:cNvSpPr>
          <p:nvPr>
            <p:ph type="body" sz="quarter" idx="20" hasCustomPrompt="1"/>
          </p:nvPr>
        </p:nvSpPr>
        <p:spPr>
          <a:xfrm>
            <a:off x="8100873" y="3224670"/>
            <a:ext cx="3316795" cy="633678"/>
          </a:xfrm>
          <a:prstGeom prst="rect">
            <a:avLst/>
          </a:prstGeom>
        </p:spPr>
        <p:txBody>
          <a:bodyPr anchor="t" anchorCtr="0">
            <a:normAutofit/>
          </a:bodyPr>
          <a:lstStyle>
            <a:lvl1pPr algn="ctr">
              <a:defRPr lang="en-GB" sz="1000" b="0" u="none" kern="1200" dirty="0">
                <a:solidFill>
                  <a:srgbClr val="FFFFFF"/>
                </a:solidFill>
                <a:latin typeface="+mn-lt"/>
                <a:ea typeface="+mn-ea"/>
                <a:cs typeface="Arial"/>
              </a:defRPr>
            </a:lvl1pPr>
          </a:lstStyle>
          <a:p>
            <a:pPr lvl="0"/>
            <a:r>
              <a:rPr lang="en-US" dirty="0"/>
              <a:t>Insert brief paragraph</a:t>
            </a:r>
            <a:endParaRPr lang="en-GB" dirty="0"/>
          </a:p>
        </p:txBody>
      </p:sp>
      <p:sp>
        <p:nvSpPr>
          <p:cNvPr id="37" name="Picture Placeholder 36">
            <a:extLst>
              <a:ext uri="{FF2B5EF4-FFF2-40B4-BE49-F238E27FC236}">
                <a16:creationId xmlns:a16="http://schemas.microsoft.com/office/drawing/2014/main" id="{C0E85ADE-1D34-4BD7-AE3C-B583416F5985}"/>
              </a:ext>
            </a:extLst>
          </p:cNvPr>
          <p:cNvSpPr>
            <a:spLocks noGrp="1"/>
          </p:cNvSpPr>
          <p:nvPr>
            <p:ph type="pic" sz="quarter" idx="21" hasCustomPrompt="1"/>
          </p:nvPr>
        </p:nvSpPr>
        <p:spPr>
          <a:xfrm>
            <a:off x="1922487" y="3998500"/>
            <a:ext cx="1083216" cy="1083140"/>
          </a:xfrm>
          <a:custGeom>
            <a:avLst/>
            <a:gdLst>
              <a:gd name="connsiteX0" fmla="*/ 893089 w 1786178"/>
              <a:gd name="connsiteY0" fmla="*/ 0 h 1786178"/>
              <a:gd name="connsiteX1" fmla="*/ 1786178 w 1786178"/>
              <a:gd name="connsiteY1" fmla="*/ 893089 h 1786178"/>
              <a:gd name="connsiteX2" fmla="*/ 893089 w 1786178"/>
              <a:gd name="connsiteY2" fmla="*/ 1786178 h 1786178"/>
              <a:gd name="connsiteX3" fmla="*/ 0 w 1786178"/>
              <a:gd name="connsiteY3" fmla="*/ 893089 h 1786178"/>
              <a:gd name="connsiteX4" fmla="*/ 893089 w 1786178"/>
              <a:gd name="connsiteY4" fmla="*/ 0 h 1786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178" h="1786178">
                <a:moveTo>
                  <a:pt x="893089" y="0"/>
                </a:moveTo>
                <a:cubicBezTo>
                  <a:pt x="1386328" y="0"/>
                  <a:pt x="1786178" y="399850"/>
                  <a:pt x="1786178" y="893089"/>
                </a:cubicBezTo>
                <a:cubicBezTo>
                  <a:pt x="1786178" y="1386328"/>
                  <a:pt x="1386328" y="1786178"/>
                  <a:pt x="893089" y="1786178"/>
                </a:cubicBezTo>
                <a:cubicBezTo>
                  <a:pt x="399850" y="1786178"/>
                  <a:pt x="0" y="1386328"/>
                  <a:pt x="0" y="893089"/>
                </a:cubicBezTo>
                <a:cubicBezTo>
                  <a:pt x="0" y="399850"/>
                  <a:pt x="399850" y="0"/>
                  <a:pt x="893089" y="0"/>
                </a:cubicBezTo>
                <a:close/>
              </a:path>
            </a:pathLst>
          </a:custGeom>
          <a:solidFill>
            <a:srgbClr val="C00000"/>
          </a:solidFill>
          <a:ln w="31412">
            <a:solidFill>
              <a:srgbClr val="2CB6B5"/>
            </a:solidFill>
          </a:ln>
        </p:spPr>
        <p:txBody>
          <a:bodyPr wrap="square" lIns="0" tIns="252000" rIns="0" bIns="0" rtlCol="0"/>
          <a:lstStyle>
            <a:lvl1pPr algn="ctr">
              <a:defRPr lang="en-GB" sz="728" kern="1200">
                <a:solidFill>
                  <a:schemeClr val="bg1"/>
                </a:solidFill>
              </a:defRPr>
            </a:lvl1pPr>
          </a:lstStyle>
          <a:p>
            <a:pPr lvl="0" algn="ctr" defTabSz="554492" rtl="0" eaLnBrk="1" latinLnBrk="0" hangingPunct="1"/>
            <a:r>
              <a:rPr lang="en-GB" dirty="0"/>
              <a:t>Click icon to</a:t>
            </a:r>
            <a:br>
              <a:rPr lang="en-GB" dirty="0"/>
            </a:br>
            <a:r>
              <a:rPr lang="en-GB" dirty="0"/>
              <a:t>insert image</a:t>
            </a:r>
          </a:p>
        </p:txBody>
      </p:sp>
      <p:sp>
        <p:nvSpPr>
          <p:cNvPr id="38" name="Text Placeholder 18">
            <a:extLst>
              <a:ext uri="{FF2B5EF4-FFF2-40B4-BE49-F238E27FC236}">
                <a16:creationId xmlns:a16="http://schemas.microsoft.com/office/drawing/2014/main" id="{19F60ED3-0A28-466A-8142-4969D6623343}"/>
              </a:ext>
            </a:extLst>
          </p:cNvPr>
          <p:cNvSpPr>
            <a:spLocks noGrp="1"/>
          </p:cNvSpPr>
          <p:nvPr>
            <p:ph type="body" sz="quarter" idx="22" hasCustomPrompt="1"/>
          </p:nvPr>
        </p:nvSpPr>
        <p:spPr>
          <a:xfrm>
            <a:off x="805698" y="5096083"/>
            <a:ext cx="3316795" cy="344812"/>
          </a:xfrm>
          <a:prstGeom prst="rect">
            <a:avLst/>
          </a:prstGeom>
        </p:spPr>
        <p:txBody>
          <a:bodyPr anchor="ctr" anchorCtr="0"/>
          <a:lstStyle>
            <a:lvl1pPr algn="ctr">
              <a:defRPr lang="en-GB" sz="1200" b="1" kern="1200" dirty="0">
                <a:solidFill>
                  <a:srgbClr val="FF5DA9"/>
                </a:solidFill>
                <a:latin typeface="Spartan"/>
                <a:ea typeface="+mn-ea"/>
                <a:cs typeface="Spartan"/>
              </a:defRPr>
            </a:lvl1pPr>
          </a:lstStyle>
          <a:p>
            <a:pPr lvl="0"/>
            <a:r>
              <a:rPr lang="en-US" dirty="0"/>
              <a:t>Insert name</a:t>
            </a:r>
            <a:endParaRPr lang="en-GB" dirty="0"/>
          </a:p>
        </p:txBody>
      </p:sp>
      <p:sp>
        <p:nvSpPr>
          <p:cNvPr id="39" name="Text Placeholder 18">
            <a:extLst>
              <a:ext uri="{FF2B5EF4-FFF2-40B4-BE49-F238E27FC236}">
                <a16:creationId xmlns:a16="http://schemas.microsoft.com/office/drawing/2014/main" id="{F3F25929-3437-4242-A802-928AB36C44AF}"/>
              </a:ext>
            </a:extLst>
          </p:cNvPr>
          <p:cNvSpPr>
            <a:spLocks noGrp="1"/>
          </p:cNvSpPr>
          <p:nvPr>
            <p:ph type="body" sz="quarter" idx="23" hasCustomPrompt="1"/>
          </p:nvPr>
        </p:nvSpPr>
        <p:spPr>
          <a:xfrm>
            <a:off x="805698" y="5442642"/>
            <a:ext cx="3316795" cy="633678"/>
          </a:xfrm>
          <a:prstGeom prst="rect">
            <a:avLst/>
          </a:prstGeom>
        </p:spPr>
        <p:txBody>
          <a:bodyPr anchor="t" anchorCtr="0">
            <a:normAutofit/>
          </a:bodyPr>
          <a:lstStyle>
            <a:lvl1pPr algn="ctr">
              <a:defRPr lang="en-GB" sz="1000" b="0" u="none" kern="1200" dirty="0">
                <a:solidFill>
                  <a:srgbClr val="FFFFFF"/>
                </a:solidFill>
                <a:latin typeface="+mn-lt"/>
                <a:ea typeface="+mn-ea"/>
                <a:cs typeface="Arial"/>
              </a:defRPr>
            </a:lvl1pPr>
          </a:lstStyle>
          <a:p>
            <a:pPr lvl="0"/>
            <a:r>
              <a:rPr lang="en-US" dirty="0"/>
              <a:t>Insert brief paragraph</a:t>
            </a:r>
            <a:endParaRPr lang="en-GB" dirty="0"/>
          </a:p>
        </p:txBody>
      </p:sp>
      <p:sp>
        <p:nvSpPr>
          <p:cNvPr id="40" name="Picture Placeholder 39">
            <a:extLst>
              <a:ext uri="{FF2B5EF4-FFF2-40B4-BE49-F238E27FC236}">
                <a16:creationId xmlns:a16="http://schemas.microsoft.com/office/drawing/2014/main" id="{185C6D50-5861-435F-B3ED-913B5A06711C}"/>
              </a:ext>
            </a:extLst>
          </p:cNvPr>
          <p:cNvSpPr>
            <a:spLocks noGrp="1"/>
          </p:cNvSpPr>
          <p:nvPr>
            <p:ph type="pic" sz="quarter" idx="24" hasCustomPrompt="1"/>
          </p:nvPr>
        </p:nvSpPr>
        <p:spPr>
          <a:xfrm>
            <a:off x="5570075" y="3998500"/>
            <a:ext cx="1083216" cy="1083140"/>
          </a:xfrm>
          <a:custGeom>
            <a:avLst/>
            <a:gdLst>
              <a:gd name="connsiteX0" fmla="*/ 893089 w 1786178"/>
              <a:gd name="connsiteY0" fmla="*/ 0 h 1786178"/>
              <a:gd name="connsiteX1" fmla="*/ 1786178 w 1786178"/>
              <a:gd name="connsiteY1" fmla="*/ 893089 h 1786178"/>
              <a:gd name="connsiteX2" fmla="*/ 893089 w 1786178"/>
              <a:gd name="connsiteY2" fmla="*/ 1786178 h 1786178"/>
              <a:gd name="connsiteX3" fmla="*/ 0 w 1786178"/>
              <a:gd name="connsiteY3" fmla="*/ 893089 h 1786178"/>
              <a:gd name="connsiteX4" fmla="*/ 893089 w 1786178"/>
              <a:gd name="connsiteY4" fmla="*/ 0 h 1786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178" h="1786178">
                <a:moveTo>
                  <a:pt x="893089" y="0"/>
                </a:moveTo>
                <a:cubicBezTo>
                  <a:pt x="1386328" y="0"/>
                  <a:pt x="1786178" y="399850"/>
                  <a:pt x="1786178" y="893089"/>
                </a:cubicBezTo>
                <a:cubicBezTo>
                  <a:pt x="1786178" y="1386328"/>
                  <a:pt x="1386328" y="1786178"/>
                  <a:pt x="893089" y="1786178"/>
                </a:cubicBezTo>
                <a:cubicBezTo>
                  <a:pt x="399850" y="1786178"/>
                  <a:pt x="0" y="1386328"/>
                  <a:pt x="0" y="893089"/>
                </a:cubicBezTo>
                <a:cubicBezTo>
                  <a:pt x="0" y="399850"/>
                  <a:pt x="399850" y="0"/>
                  <a:pt x="893089" y="0"/>
                </a:cubicBezTo>
                <a:close/>
              </a:path>
            </a:pathLst>
          </a:custGeom>
          <a:solidFill>
            <a:srgbClr val="C00000"/>
          </a:solidFill>
          <a:ln w="31412">
            <a:solidFill>
              <a:srgbClr val="2CB6B5"/>
            </a:solidFill>
          </a:ln>
        </p:spPr>
        <p:txBody>
          <a:bodyPr wrap="square" lIns="0" tIns="252000" rIns="0" bIns="0" rtlCol="0"/>
          <a:lstStyle>
            <a:lvl1pPr algn="ctr">
              <a:defRPr lang="en-GB" sz="728" kern="1200">
                <a:solidFill>
                  <a:schemeClr val="bg1"/>
                </a:solidFill>
              </a:defRPr>
            </a:lvl1pPr>
          </a:lstStyle>
          <a:p>
            <a:pPr lvl="0" algn="ctr" defTabSz="554492" rtl="0" eaLnBrk="1" latinLnBrk="0" hangingPunct="1"/>
            <a:r>
              <a:rPr lang="en-GB" dirty="0"/>
              <a:t>Click icon to</a:t>
            </a:r>
            <a:br>
              <a:rPr lang="en-GB" dirty="0"/>
            </a:br>
            <a:r>
              <a:rPr lang="en-GB" dirty="0"/>
              <a:t>insert image</a:t>
            </a:r>
          </a:p>
        </p:txBody>
      </p:sp>
      <p:sp>
        <p:nvSpPr>
          <p:cNvPr id="41" name="Text Placeholder 18">
            <a:extLst>
              <a:ext uri="{FF2B5EF4-FFF2-40B4-BE49-F238E27FC236}">
                <a16:creationId xmlns:a16="http://schemas.microsoft.com/office/drawing/2014/main" id="{FB507211-179B-4659-9F41-7902F226A33C}"/>
              </a:ext>
            </a:extLst>
          </p:cNvPr>
          <p:cNvSpPr>
            <a:spLocks noGrp="1"/>
          </p:cNvSpPr>
          <p:nvPr>
            <p:ph type="body" sz="quarter" idx="25" hasCustomPrompt="1"/>
          </p:nvPr>
        </p:nvSpPr>
        <p:spPr>
          <a:xfrm>
            <a:off x="4453285" y="5096083"/>
            <a:ext cx="3316795" cy="344812"/>
          </a:xfrm>
          <a:prstGeom prst="rect">
            <a:avLst/>
          </a:prstGeom>
        </p:spPr>
        <p:txBody>
          <a:bodyPr anchor="ctr" anchorCtr="0"/>
          <a:lstStyle>
            <a:lvl1pPr algn="ctr">
              <a:defRPr lang="en-GB" sz="1200" b="1" kern="1200" dirty="0">
                <a:solidFill>
                  <a:srgbClr val="FF5DA9"/>
                </a:solidFill>
                <a:latin typeface="Spartan"/>
                <a:ea typeface="+mn-ea"/>
                <a:cs typeface="Spartan"/>
              </a:defRPr>
            </a:lvl1pPr>
          </a:lstStyle>
          <a:p>
            <a:pPr lvl="0"/>
            <a:r>
              <a:rPr lang="en-US" dirty="0"/>
              <a:t>Insert name</a:t>
            </a:r>
            <a:endParaRPr lang="en-GB" dirty="0"/>
          </a:p>
        </p:txBody>
      </p:sp>
      <p:sp>
        <p:nvSpPr>
          <p:cNvPr id="42" name="Text Placeholder 18">
            <a:extLst>
              <a:ext uri="{FF2B5EF4-FFF2-40B4-BE49-F238E27FC236}">
                <a16:creationId xmlns:a16="http://schemas.microsoft.com/office/drawing/2014/main" id="{BBD3104F-0253-4CB5-A433-FF8343328048}"/>
              </a:ext>
            </a:extLst>
          </p:cNvPr>
          <p:cNvSpPr>
            <a:spLocks noGrp="1"/>
          </p:cNvSpPr>
          <p:nvPr>
            <p:ph type="body" sz="quarter" idx="26" hasCustomPrompt="1"/>
          </p:nvPr>
        </p:nvSpPr>
        <p:spPr>
          <a:xfrm>
            <a:off x="4453285" y="5442642"/>
            <a:ext cx="3316795" cy="633678"/>
          </a:xfrm>
          <a:prstGeom prst="rect">
            <a:avLst/>
          </a:prstGeom>
        </p:spPr>
        <p:txBody>
          <a:bodyPr anchor="t" anchorCtr="0">
            <a:normAutofit/>
          </a:bodyPr>
          <a:lstStyle>
            <a:lvl1pPr algn="ctr">
              <a:defRPr lang="en-GB" sz="1000" b="0" u="none" kern="1200" dirty="0">
                <a:solidFill>
                  <a:srgbClr val="FFFFFF"/>
                </a:solidFill>
                <a:latin typeface="+mn-lt"/>
                <a:ea typeface="+mn-ea"/>
                <a:cs typeface="Arial"/>
              </a:defRPr>
            </a:lvl1pPr>
          </a:lstStyle>
          <a:p>
            <a:pPr lvl="0"/>
            <a:r>
              <a:rPr lang="en-US" dirty="0"/>
              <a:t>Insert brief paragraph</a:t>
            </a:r>
            <a:endParaRPr lang="en-GB" dirty="0"/>
          </a:p>
        </p:txBody>
      </p:sp>
      <p:sp>
        <p:nvSpPr>
          <p:cNvPr id="43" name="Picture Placeholder 42">
            <a:extLst>
              <a:ext uri="{FF2B5EF4-FFF2-40B4-BE49-F238E27FC236}">
                <a16:creationId xmlns:a16="http://schemas.microsoft.com/office/drawing/2014/main" id="{F6FD9F59-8D27-4BFE-BEE6-42D0F5D9B303}"/>
              </a:ext>
            </a:extLst>
          </p:cNvPr>
          <p:cNvSpPr>
            <a:spLocks noGrp="1"/>
          </p:cNvSpPr>
          <p:nvPr>
            <p:ph type="pic" sz="quarter" idx="27" hasCustomPrompt="1"/>
          </p:nvPr>
        </p:nvSpPr>
        <p:spPr>
          <a:xfrm>
            <a:off x="9217662" y="3998500"/>
            <a:ext cx="1083216" cy="1083140"/>
          </a:xfrm>
          <a:custGeom>
            <a:avLst/>
            <a:gdLst>
              <a:gd name="connsiteX0" fmla="*/ 893089 w 1786178"/>
              <a:gd name="connsiteY0" fmla="*/ 0 h 1786178"/>
              <a:gd name="connsiteX1" fmla="*/ 1786178 w 1786178"/>
              <a:gd name="connsiteY1" fmla="*/ 893089 h 1786178"/>
              <a:gd name="connsiteX2" fmla="*/ 893089 w 1786178"/>
              <a:gd name="connsiteY2" fmla="*/ 1786178 h 1786178"/>
              <a:gd name="connsiteX3" fmla="*/ 0 w 1786178"/>
              <a:gd name="connsiteY3" fmla="*/ 893089 h 1786178"/>
              <a:gd name="connsiteX4" fmla="*/ 893089 w 1786178"/>
              <a:gd name="connsiteY4" fmla="*/ 0 h 1786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178" h="1786178">
                <a:moveTo>
                  <a:pt x="893089" y="0"/>
                </a:moveTo>
                <a:cubicBezTo>
                  <a:pt x="1386328" y="0"/>
                  <a:pt x="1786178" y="399850"/>
                  <a:pt x="1786178" y="893089"/>
                </a:cubicBezTo>
                <a:cubicBezTo>
                  <a:pt x="1786178" y="1386328"/>
                  <a:pt x="1386328" y="1786178"/>
                  <a:pt x="893089" y="1786178"/>
                </a:cubicBezTo>
                <a:cubicBezTo>
                  <a:pt x="399850" y="1786178"/>
                  <a:pt x="0" y="1386328"/>
                  <a:pt x="0" y="893089"/>
                </a:cubicBezTo>
                <a:cubicBezTo>
                  <a:pt x="0" y="399850"/>
                  <a:pt x="399850" y="0"/>
                  <a:pt x="893089" y="0"/>
                </a:cubicBezTo>
                <a:close/>
              </a:path>
            </a:pathLst>
          </a:custGeom>
          <a:solidFill>
            <a:srgbClr val="C00000"/>
          </a:solidFill>
          <a:ln w="31412">
            <a:solidFill>
              <a:srgbClr val="2CB6B5"/>
            </a:solidFill>
          </a:ln>
        </p:spPr>
        <p:txBody>
          <a:bodyPr wrap="square" lIns="0" tIns="252000" rIns="0" bIns="0" rtlCol="0"/>
          <a:lstStyle>
            <a:lvl1pPr algn="ctr">
              <a:defRPr lang="en-GB" sz="728" kern="1200">
                <a:solidFill>
                  <a:schemeClr val="bg1"/>
                </a:solidFill>
              </a:defRPr>
            </a:lvl1pPr>
          </a:lstStyle>
          <a:p>
            <a:pPr lvl="0" algn="ctr" defTabSz="554492" rtl="0" eaLnBrk="1" latinLnBrk="0" hangingPunct="1"/>
            <a:r>
              <a:rPr lang="en-GB" dirty="0"/>
              <a:t>Click icon to</a:t>
            </a:r>
            <a:br>
              <a:rPr lang="en-GB" dirty="0"/>
            </a:br>
            <a:r>
              <a:rPr lang="en-GB" dirty="0"/>
              <a:t>insert image</a:t>
            </a:r>
          </a:p>
        </p:txBody>
      </p:sp>
      <p:sp>
        <p:nvSpPr>
          <p:cNvPr id="44" name="Text Placeholder 18">
            <a:extLst>
              <a:ext uri="{FF2B5EF4-FFF2-40B4-BE49-F238E27FC236}">
                <a16:creationId xmlns:a16="http://schemas.microsoft.com/office/drawing/2014/main" id="{1E842C0D-1E11-4C36-8BD0-B4CFCCBB8599}"/>
              </a:ext>
            </a:extLst>
          </p:cNvPr>
          <p:cNvSpPr>
            <a:spLocks noGrp="1"/>
          </p:cNvSpPr>
          <p:nvPr>
            <p:ph type="body" sz="quarter" idx="28" hasCustomPrompt="1"/>
          </p:nvPr>
        </p:nvSpPr>
        <p:spPr>
          <a:xfrm>
            <a:off x="8100873" y="5096083"/>
            <a:ext cx="3316795" cy="344812"/>
          </a:xfrm>
          <a:prstGeom prst="rect">
            <a:avLst/>
          </a:prstGeom>
        </p:spPr>
        <p:txBody>
          <a:bodyPr anchor="ctr" anchorCtr="0"/>
          <a:lstStyle>
            <a:lvl1pPr algn="ctr">
              <a:defRPr lang="en-GB" sz="1200" b="1" kern="1200" dirty="0">
                <a:solidFill>
                  <a:srgbClr val="FF5DA9"/>
                </a:solidFill>
                <a:latin typeface="Spartan"/>
                <a:ea typeface="+mn-ea"/>
                <a:cs typeface="Spartan"/>
              </a:defRPr>
            </a:lvl1pPr>
          </a:lstStyle>
          <a:p>
            <a:pPr lvl="0"/>
            <a:r>
              <a:rPr lang="en-US" dirty="0"/>
              <a:t>Insert name</a:t>
            </a:r>
            <a:endParaRPr lang="en-GB" dirty="0"/>
          </a:p>
        </p:txBody>
      </p:sp>
      <p:sp>
        <p:nvSpPr>
          <p:cNvPr id="45" name="Text Placeholder 18">
            <a:extLst>
              <a:ext uri="{FF2B5EF4-FFF2-40B4-BE49-F238E27FC236}">
                <a16:creationId xmlns:a16="http://schemas.microsoft.com/office/drawing/2014/main" id="{5AFA662B-66F8-4F0D-B848-9482762F676B}"/>
              </a:ext>
            </a:extLst>
          </p:cNvPr>
          <p:cNvSpPr>
            <a:spLocks noGrp="1"/>
          </p:cNvSpPr>
          <p:nvPr>
            <p:ph type="body" sz="quarter" idx="29" hasCustomPrompt="1"/>
          </p:nvPr>
        </p:nvSpPr>
        <p:spPr>
          <a:xfrm>
            <a:off x="8100873" y="5442642"/>
            <a:ext cx="3316795" cy="633678"/>
          </a:xfrm>
          <a:prstGeom prst="rect">
            <a:avLst/>
          </a:prstGeom>
        </p:spPr>
        <p:txBody>
          <a:bodyPr anchor="t" anchorCtr="0">
            <a:normAutofit/>
          </a:bodyPr>
          <a:lstStyle>
            <a:lvl1pPr algn="ctr">
              <a:defRPr lang="en-GB" sz="1000" b="0" u="none" kern="1200" dirty="0">
                <a:solidFill>
                  <a:srgbClr val="FFFFFF"/>
                </a:solidFill>
                <a:latin typeface="+mn-lt"/>
                <a:ea typeface="+mn-ea"/>
                <a:cs typeface="Arial"/>
              </a:defRPr>
            </a:lvl1pPr>
          </a:lstStyle>
          <a:p>
            <a:pPr lvl="0"/>
            <a:r>
              <a:rPr lang="en-US" dirty="0"/>
              <a:t>Insert brief paragraph</a:t>
            </a:r>
            <a:endParaRPr lang="en-GB" dirty="0"/>
          </a:p>
        </p:txBody>
      </p:sp>
    </p:spTree>
    <p:extLst>
      <p:ext uri="{BB962C8B-B14F-4D97-AF65-F5344CB8AC3E}">
        <p14:creationId xmlns:p14="http://schemas.microsoft.com/office/powerpoint/2010/main" val="1491672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bar">
    <p:spTree>
      <p:nvGrpSpPr>
        <p:cNvPr id="1" name=""/>
        <p:cNvGrpSpPr/>
        <p:nvPr/>
      </p:nvGrpSpPr>
      <p:grpSpPr>
        <a:xfrm>
          <a:off x="0" y="0"/>
          <a:ext cx="0" cy="0"/>
          <a:chOff x="0" y="0"/>
          <a:chExt cx="0" cy="0"/>
        </a:xfrm>
      </p:grpSpPr>
      <p:sp>
        <p:nvSpPr>
          <p:cNvPr id="147" name="object 2">
            <a:extLst>
              <a:ext uri="{FF2B5EF4-FFF2-40B4-BE49-F238E27FC236}">
                <a16:creationId xmlns:a16="http://schemas.microsoft.com/office/drawing/2014/main" id="{3F23C23E-9E87-4E3C-9D02-770B01ECC7A4}"/>
              </a:ext>
            </a:extLst>
          </p:cNvPr>
          <p:cNvSpPr/>
          <p:nvPr userDrawn="1"/>
        </p:nvSpPr>
        <p:spPr>
          <a:xfrm>
            <a:off x="0" y="385"/>
            <a:ext cx="12192000"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blipFill>
            <a:blip r:embed="rId2" cstate="email">
              <a:extLst>
                <a:ext uri="{28A0092B-C50C-407E-A947-70E740481C1C}">
                  <a14:useLocalDpi xmlns:a14="http://schemas.microsoft.com/office/drawing/2010/main"/>
                </a:ext>
              </a:extLst>
            </a:blip>
            <a:srcRect/>
            <a:stretch>
              <a:fillRect/>
            </a:stretch>
          </a:blipFill>
        </p:spPr>
        <p:txBody>
          <a:bodyPr wrap="square" lIns="0" tIns="0" rIns="0" bIns="0" rtlCol="0"/>
          <a:lstStyle/>
          <a:p>
            <a:endParaRPr sz="1092" dirty="0"/>
          </a:p>
        </p:txBody>
      </p:sp>
      <p:sp>
        <p:nvSpPr>
          <p:cNvPr id="149" name="object 4">
            <a:extLst>
              <a:ext uri="{FF2B5EF4-FFF2-40B4-BE49-F238E27FC236}">
                <a16:creationId xmlns:a16="http://schemas.microsoft.com/office/drawing/2014/main" id="{8AFFE8A5-9844-4700-A67A-633C9982A86F}"/>
              </a:ext>
            </a:extLst>
          </p:cNvPr>
          <p:cNvSpPr/>
          <p:nvPr userDrawn="1"/>
        </p:nvSpPr>
        <p:spPr>
          <a:xfrm>
            <a:off x="2218235" y="1621778"/>
            <a:ext cx="3920232" cy="3919957"/>
          </a:xfrm>
          <a:custGeom>
            <a:avLst/>
            <a:gdLst/>
            <a:ahLst/>
            <a:cxnLst/>
            <a:rect l="l" t="t" r="r" b="b"/>
            <a:pathLst>
              <a:path w="6464300" h="6464300">
                <a:moveTo>
                  <a:pt x="3231943" y="0"/>
                </a:moveTo>
                <a:lnTo>
                  <a:pt x="0" y="3231943"/>
                </a:lnTo>
                <a:lnTo>
                  <a:pt x="3231985" y="6463928"/>
                </a:lnTo>
                <a:lnTo>
                  <a:pt x="6463928" y="3231985"/>
                </a:lnTo>
                <a:lnTo>
                  <a:pt x="3231943" y="0"/>
                </a:lnTo>
                <a:close/>
              </a:path>
            </a:pathLst>
          </a:custGeom>
          <a:solidFill>
            <a:srgbClr val="B1DCDC"/>
          </a:solidFill>
        </p:spPr>
        <p:txBody>
          <a:bodyPr wrap="square" lIns="0" tIns="0" rIns="0" bIns="0" rtlCol="0"/>
          <a:lstStyle/>
          <a:p>
            <a:endParaRPr sz="1092" dirty="0"/>
          </a:p>
        </p:txBody>
      </p:sp>
      <p:sp>
        <p:nvSpPr>
          <p:cNvPr id="150" name="object 4">
            <a:extLst>
              <a:ext uri="{FF2B5EF4-FFF2-40B4-BE49-F238E27FC236}">
                <a16:creationId xmlns:a16="http://schemas.microsoft.com/office/drawing/2014/main" id="{63D92296-F1B2-49B5-95EC-CB52E99ED661}"/>
              </a:ext>
            </a:extLst>
          </p:cNvPr>
          <p:cNvSpPr/>
          <p:nvPr userDrawn="1"/>
        </p:nvSpPr>
        <p:spPr>
          <a:xfrm>
            <a:off x="5778526" y="1621778"/>
            <a:ext cx="3920232" cy="3919957"/>
          </a:xfrm>
          <a:custGeom>
            <a:avLst/>
            <a:gdLst/>
            <a:ahLst/>
            <a:cxnLst/>
            <a:rect l="l" t="t" r="r" b="b"/>
            <a:pathLst>
              <a:path w="6464300" h="6464300">
                <a:moveTo>
                  <a:pt x="3231943" y="0"/>
                </a:moveTo>
                <a:lnTo>
                  <a:pt x="0" y="3231943"/>
                </a:lnTo>
                <a:lnTo>
                  <a:pt x="3231985" y="6463928"/>
                </a:lnTo>
                <a:lnTo>
                  <a:pt x="6463928" y="3231985"/>
                </a:lnTo>
                <a:lnTo>
                  <a:pt x="3231943" y="0"/>
                </a:lnTo>
                <a:close/>
              </a:path>
            </a:pathLst>
          </a:custGeom>
          <a:solidFill>
            <a:srgbClr val="B1DCDC"/>
          </a:solidFill>
        </p:spPr>
        <p:txBody>
          <a:bodyPr wrap="square" lIns="0" tIns="0" rIns="0" bIns="0" rtlCol="0"/>
          <a:lstStyle/>
          <a:p>
            <a:endParaRPr sz="1092" dirty="0"/>
          </a:p>
        </p:txBody>
      </p:sp>
      <p:sp>
        <p:nvSpPr>
          <p:cNvPr id="151" name="object 5">
            <a:extLst>
              <a:ext uri="{FF2B5EF4-FFF2-40B4-BE49-F238E27FC236}">
                <a16:creationId xmlns:a16="http://schemas.microsoft.com/office/drawing/2014/main" id="{218F77F1-DC55-4D78-BCBC-547988283AB1}"/>
              </a:ext>
            </a:extLst>
          </p:cNvPr>
          <p:cNvSpPr/>
          <p:nvPr userDrawn="1"/>
        </p:nvSpPr>
        <p:spPr>
          <a:xfrm>
            <a:off x="0" y="1363604"/>
            <a:ext cx="2218513" cy="4436328"/>
          </a:xfrm>
          <a:custGeom>
            <a:avLst/>
            <a:gdLst/>
            <a:ahLst/>
            <a:cxnLst/>
            <a:rect l="l" t="t" r="r" b="b"/>
            <a:pathLst>
              <a:path w="3658235" h="7315834">
                <a:moveTo>
                  <a:pt x="0" y="0"/>
                </a:moveTo>
                <a:lnTo>
                  <a:pt x="0" y="7315467"/>
                </a:lnTo>
                <a:lnTo>
                  <a:pt x="3657733" y="3657733"/>
                </a:lnTo>
                <a:lnTo>
                  <a:pt x="0" y="0"/>
                </a:lnTo>
                <a:close/>
              </a:path>
            </a:pathLst>
          </a:custGeom>
          <a:solidFill>
            <a:srgbClr val="FFFFFF">
              <a:alpha val="19999"/>
            </a:srgbClr>
          </a:solidFill>
        </p:spPr>
        <p:txBody>
          <a:bodyPr wrap="square" lIns="0" tIns="0" rIns="0" bIns="0" rtlCol="0"/>
          <a:lstStyle/>
          <a:p>
            <a:endParaRPr sz="1092" dirty="0"/>
          </a:p>
        </p:txBody>
      </p:sp>
      <p:sp>
        <p:nvSpPr>
          <p:cNvPr id="153" name="object 4">
            <a:extLst>
              <a:ext uri="{FF2B5EF4-FFF2-40B4-BE49-F238E27FC236}">
                <a16:creationId xmlns:a16="http://schemas.microsoft.com/office/drawing/2014/main" id="{CD96E486-84EA-4279-8B7F-A695406AF5F3}"/>
              </a:ext>
            </a:extLst>
          </p:cNvPr>
          <p:cNvSpPr/>
          <p:nvPr userDrawn="1"/>
        </p:nvSpPr>
        <p:spPr>
          <a:xfrm>
            <a:off x="2385964" y="1789496"/>
            <a:ext cx="3584773" cy="3584522"/>
          </a:xfrm>
          <a:custGeom>
            <a:avLst/>
            <a:gdLst/>
            <a:ahLst/>
            <a:cxnLst/>
            <a:rect l="l" t="t" r="r" b="b"/>
            <a:pathLst>
              <a:path w="6464300" h="6464300">
                <a:moveTo>
                  <a:pt x="3231943" y="0"/>
                </a:moveTo>
                <a:lnTo>
                  <a:pt x="0" y="3231943"/>
                </a:lnTo>
                <a:lnTo>
                  <a:pt x="3231985" y="6463928"/>
                </a:lnTo>
                <a:lnTo>
                  <a:pt x="6463928" y="3231985"/>
                </a:lnTo>
                <a:lnTo>
                  <a:pt x="3231943" y="0"/>
                </a:lnTo>
                <a:close/>
              </a:path>
            </a:pathLst>
          </a:custGeom>
          <a:solidFill>
            <a:schemeClr val="accent3"/>
          </a:solidFill>
        </p:spPr>
        <p:txBody>
          <a:bodyPr wrap="square" lIns="0" tIns="0" rIns="0" bIns="0" rtlCol="0"/>
          <a:lstStyle/>
          <a:p>
            <a:endParaRPr sz="1092" dirty="0"/>
          </a:p>
        </p:txBody>
      </p:sp>
      <p:sp>
        <p:nvSpPr>
          <p:cNvPr id="155" name="object 4">
            <a:extLst>
              <a:ext uri="{FF2B5EF4-FFF2-40B4-BE49-F238E27FC236}">
                <a16:creationId xmlns:a16="http://schemas.microsoft.com/office/drawing/2014/main" id="{1532611A-18DD-4C50-B6AB-1136A6007E16}"/>
              </a:ext>
            </a:extLst>
          </p:cNvPr>
          <p:cNvSpPr/>
          <p:nvPr userDrawn="1"/>
        </p:nvSpPr>
        <p:spPr>
          <a:xfrm>
            <a:off x="5946255" y="1789496"/>
            <a:ext cx="3584773" cy="3584522"/>
          </a:xfrm>
          <a:custGeom>
            <a:avLst/>
            <a:gdLst/>
            <a:ahLst/>
            <a:cxnLst/>
            <a:rect l="l" t="t" r="r" b="b"/>
            <a:pathLst>
              <a:path w="6464300" h="6464300">
                <a:moveTo>
                  <a:pt x="3231943" y="0"/>
                </a:moveTo>
                <a:lnTo>
                  <a:pt x="0" y="3231943"/>
                </a:lnTo>
                <a:lnTo>
                  <a:pt x="3231985" y="6463928"/>
                </a:lnTo>
                <a:lnTo>
                  <a:pt x="6463928" y="3231985"/>
                </a:lnTo>
                <a:lnTo>
                  <a:pt x="3231943" y="0"/>
                </a:lnTo>
                <a:close/>
              </a:path>
            </a:pathLst>
          </a:custGeom>
          <a:solidFill>
            <a:schemeClr val="accent3"/>
          </a:solidFill>
        </p:spPr>
        <p:txBody>
          <a:bodyPr wrap="square" lIns="0" tIns="0" rIns="0" bIns="0" rtlCol="0"/>
          <a:lstStyle/>
          <a:p>
            <a:endParaRPr sz="1092" dirty="0"/>
          </a:p>
        </p:txBody>
      </p:sp>
      <p:sp>
        <p:nvSpPr>
          <p:cNvPr id="160" name="Picture Placeholder 159">
            <a:extLst>
              <a:ext uri="{FF2B5EF4-FFF2-40B4-BE49-F238E27FC236}">
                <a16:creationId xmlns:a16="http://schemas.microsoft.com/office/drawing/2014/main" id="{A1AD27A7-1AAE-49B4-857F-90E8BAF116E5}"/>
              </a:ext>
            </a:extLst>
          </p:cNvPr>
          <p:cNvSpPr>
            <a:spLocks noGrp="1"/>
          </p:cNvSpPr>
          <p:nvPr>
            <p:ph type="pic" sz="quarter" idx="12" hasCustomPrompt="1"/>
          </p:nvPr>
        </p:nvSpPr>
        <p:spPr>
          <a:xfrm>
            <a:off x="2574271" y="1977790"/>
            <a:ext cx="3207974" cy="3207749"/>
          </a:xfrm>
          <a:custGeom>
            <a:avLst/>
            <a:gdLst>
              <a:gd name="connsiteX0" fmla="*/ 2644891 w 5289816"/>
              <a:gd name="connsiteY0" fmla="*/ 0 h 5289816"/>
              <a:gd name="connsiteX1" fmla="*/ 5289816 w 5289816"/>
              <a:gd name="connsiteY1" fmla="*/ 2644925 h 5289816"/>
              <a:gd name="connsiteX2" fmla="*/ 2644925 w 5289816"/>
              <a:gd name="connsiteY2" fmla="*/ 5289816 h 5289816"/>
              <a:gd name="connsiteX3" fmla="*/ 0 w 5289816"/>
              <a:gd name="connsiteY3" fmla="*/ 2644891 h 5289816"/>
            </a:gdLst>
            <a:ahLst/>
            <a:cxnLst>
              <a:cxn ang="0">
                <a:pos x="connsiteX0" y="connsiteY0"/>
              </a:cxn>
              <a:cxn ang="0">
                <a:pos x="connsiteX1" y="connsiteY1"/>
              </a:cxn>
              <a:cxn ang="0">
                <a:pos x="connsiteX2" y="connsiteY2"/>
              </a:cxn>
              <a:cxn ang="0">
                <a:pos x="connsiteX3" y="connsiteY3"/>
              </a:cxn>
            </a:cxnLst>
            <a:rect l="l" t="t" r="r" b="b"/>
            <a:pathLst>
              <a:path w="5289816" h="5289816">
                <a:moveTo>
                  <a:pt x="2644891" y="0"/>
                </a:moveTo>
                <a:lnTo>
                  <a:pt x="5289816" y="2644925"/>
                </a:lnTo>
                <a:lnTo>
                  <a:pt x="2644925" y="5289816"/>
                </a:lnTo>
                <a:lnTo>
                  <a:pt x="0" y="2644891"/>
                </a:lnTo>
                <a:close/>
              </a:path>
            </a:pathLst>
          </a:custGeom>
          <a:solidFill>
            <a:srgbClr val="C00000"/>
          </a:solidFill>
        </p:spPr>
        <p:txBody>
          <a:bodyPr wrap="square" lIns="0" tIns="2016000" rIns="0">
            <a:noAutofit/>
          </a:bodyPr>
          <a:lstStyle>
            <a:lvl1pPr algn="ctr">
              <a:defRPr sz="1200">
                <a:solidFill>
                  <a:schemeClr val="bg1"/>
                </a:solidFill>
              </a:defRPr>
            </a:lvl1pPr>
          </a:lstStyle>
          <a:p>
            <a:r>
              <a:rPr lang="en-GB" dirty="0"/>
              <a:t>Click to change image</a:t>
            </a:r>
          </a:p>
        </p:txBody>
      </p:sp>
      <p:sp>
        <p:nvSpPr>
          <p:cNvPr id="164" name="Picture Placeholder 163">
            <a:extLst>
              <a:ext uri="{FF2B5EF4-FFF2-40B4-BE49-F238E27FC236}">
                <a16:creationId xmlns:a16="http://schemas.microsoft.com/office/drawing/2014/main" id="{0DD54FC1-8AF9-4543-B1B1-554F75914E46}"/>
              </a:ext>
            </a:extLst>
          </p:cNvPr>
          <p:cNvSpPr>
            <a:spLocks noGrp="1"/>
          </p:cNvSpPr>
          <p:nvPr>
            <p:ph type="pic" sz="quarter" idx="14" hasCustomPrompt="1"/>
          </p:nvPr>
        </p:nvSpPr>
        <p:spPr>
          <a:xfrm>
            <a:off x="6134563" y="1977790"/>
            <a:ext cx="3207974" cy="3207749"/>
          </a:xfrm>
          <a:custGeom>
            <a:avLst/>
            <a:gdLst>
              <a:gd name="connsiteX0" fmla="*/ 2644891 w 5289816"/>
              <a:gd name="connsiteY0" fmla="*/ 0 h 5289816"/>
              <a:gd name="connsiteX1" fmla="*/ 5289816 w 5289816"/>
              <a:gd name="connsiteY1" fmla="*/ 2644925 h 5289816"/>
              <a:gd name="connsiteX2" fmla="*/ 2644925 w 5289816"/>
              <a:gd name="connsiteY2" fmla="*/ 5289816 h 5289816"/>
              <a:gd name="connsiteX3" fmla="*/ 0 w 5289816"/>
              <a:gd name="connsiteY3" fmla="*/ 2644891 h 5289816"/>
            </a:gdLst>
            <a:ahLst/>
            <a:cxnLst>
              <a:cxn ang="0">
                <a:pos x="connsiteX0" y="connsiteY0"/>
              </a:cxn>
              <a:cxn ang="0">
                <a:pos x="connsiteX1" y="connsiteY1"/>
              </a:cxn>
              <a:cxn ang="0">
                <a:pos x="connsiteX2" y="connsiteY2"/>
              </a:cxn>
              <a:cxn ang="0">
                <a:pos x="connsiteX3" y="connsiteY3"/>
              </a:cxn>
            </a:cxnLst>
            <a:rect l="l" t="t" r="r" b="b"/>
            <a:pathLst>
              <a:path w="5289816" h="5289816">
                <a:moveTo>
                  <a:pt x="2644891" y="0"/>
                </a:moveTo>
                <a:lnTo>
                  <a:pt x="5289816" y="2644925"/>
                </a:lnTo>
                <a:lnTo>
                  <a:pt x="2644925" y="5289816"/>
                </a:lnTo>
                <a:lnTo>
                  <a:pt x="0" y="2644891"/>
                </a:lnTo>
                <a:close/>
              </a:path>
            </a:pathLst>
          </a:custGeom>
          <a:solidFill>
            <a:srgbClr val="C00000"/>
          </a:solidFill>
        </p:spPr>
        <p:txBody>
          <a:bodyPr wrap="square" lIns="0" tIns="2016000" rIns="0">
            <a:noAutofit/>
          </a:bodyPr>
          <a:lstStyle>
            <a:lvl1pPr algn="ctr">
              <a:defRPr sz="1200">
                <a:solidFill>
                  <a:schemeClr val="bg1"/>
                </a:solidFill>
              </a:defRPr>
            </a:lvl1pPr>
          </a:lstStyle>
          <a:p>
            <a:r>
              <a:rPr lang="en-GB" dirty="0"/>
              <a:t>Click to change image</a:t>
            </a:r>
          </a:p>
        </p:txBody>
      </p:sp>
      <p:sp>
        <p:nvSpPr>
          <p:cNvPr id="9" name="Text Placeholder 8">
            <a:extLst>
              <a:ext uri="{FF2B5EF4-FFF2-40B4-BE49-F238E27FC236}">
                <a16:creationId xmlns:a16="http://schemas.microsoft.com/office/drawing/2014/main" id="{2F010B62-5CB4-43D1-8428-B632F166A4B9}"/>
              </a:ext>
            </a:extLst>
          </p:cNvPr>
          <p:cNvSpPr>
            <a:spLocks noGrp="1"/>
          </p:cNvSpPr>
          <p:nvPr>
            <p:ph type="body" sz="quarter" idx="15" hasCustomPrompt="1"/>
          </p:nvPr>
        </p:nvSpPr>
        <p:spPr>
          <a:xfrm>
            <a:off x="2869749" y="5576815"/>
            <a:ext cx="2618623" cy="188037"/>
          </a:xfrm>
          <a:prstGeom prst="rect">
            <a:avLst/>
          </a:prstGeom>
        </p:spPr>
        <p:txBody>
          <a:bodyPr anchor="ctr" anchorCtr="0"/>
          <a:lstStyle>
            <a:lvl1pPr algn="ctr">
              <a:defRPr lang="en-GB" sz="1200" kern="1200" dirty="0">
                <a:solidFill>
                  <a:srgbClr val="FF5DA9"/>
                </a:solidFill>
                <a:latin typeface="Spartan SemiBold" pitchFamily="2" charset="0"/>
                <a:ea typeface="+mn-ea"/>
                <a:cs typeface="Spartan"/>
              </a:defRPr>
            </a:lvl1pPr>
            <a:lvl5pPr>
              <a:defRPr/>
            </a:lvl5pPr>
          </a:lstStyle>
          <a:p>
            <a:pPr lvl="0"/>
            <a:r>
              <a:rPr lang="en-US" dirty="0"/>
              <a:t>Insert Name</a:t>
            </a:r>
            <a:endParaRPr lang="en-GB" dirty="0"/>
          </a:p>
        </p:txBody>
      </p:sp>
      <p:sp>
        <p:nvSpPr>
          <p:cNvPr id="171" name="Text Placeholder 8">
            <a:extLst>
              <a:ext uri="{FF2B5EF4-FFF2-40B4-BE49-F238E27FC236}">
                <a16:creationId xmlns:a16="http://schemas.microsoft.com/office/drawing/2014/main" id="{6A926691-2A84-4BFD-8B13-27CF4A989BD2}"/>
              </a:ext>
            </a:extLst>
          </p:cNvPr>
          <p:cNvSpPr>
            <a:spLocks noGrp="1"/>
          </p:cNvSpPr>
          <p:nvPr>
            <p:ph type="body" sz="quarter" idx="16" hasCustomPrompt="1"/>
          </p:nvPr>
        </p:nvSpPr>
        <p:spPr>
          <a:xfrm>
            <a:off x="6434229" y="5576815"/>
            <a:ext cx="2618623" cy="188037"/>
          </a:xfrm>
          <a:prstGeom prst="rect">
            <a:avLst/>
          </a:prstGeom>
        </p:spPr>
        <p:txBody>
          <a:bodyPr anchor="ctr" anchorCtr="0"/>
          <a:lstStyle>
            <a:lvl1pPr algn="ctr">
              <a:defRPr lang="en-GB" sz="1200" kern="1200" dirty="0">
                <a:solidFill>
                  <a:srgbClr val="FF5DA9"/>
                </a:solidFill>
                <a:latin typeface="Spartan SemiBold" pitchFamily="2" charset="0"/>
                <a:ea typeface="+mn-ea"/>
                <a:cs typeface="Spartan"/>
              </a:defRPr>
            </a:lvl1pPr>
            <a:lvl5pPr>
              <a:defRPr/>
            </a:lvl5pPr>
          </a:lstStyle>
          <a:p>
            <a:pPr lvl="0"/>
            <a:r>
              <a:rPr lang="en-US" dirty="0"/>
              <a:t>Insert Name</a:t>
            </a:r>
            <a:endParaRPr lang="en-GB" dirty="0"/>
          </a:p>
        </p:txBody>
      </p:sp>
      <p:sp>
        <p:nvSpPr>
          <p:cNvPr id="6" name="object 10">
            <a:extLst>
              <a:ext uri="{FF2B5EF4-FFF2-40B4-BE49-F238E27FC236}">
                <a16:creationId xmlns:a16="http://schemas.microsoft.com/office/drawing/2014/main" id="{21B05101-4C03-48D1-986C-9F58F322472B}"/>
              </a:ext>
            </a:extLst>
          </p:cNvPr>
          <p:cNvSpPr/>
          <p:nvPr userDrawn="1"/>
        </p:nvSpPr>
        <p:spPr>
          <a:xfrm>
            <a:off x="0" y="489468"/>
            <a:ext cx="6087143" cy="982300"/>
          </a:xfrm>
          <a:custGeom>
            <a:avLst/>
            <a:gdLst/>
            <a:ahLst/>
            <a:cxnLst/>
            <a:rect l="l" t="t" r="r" b="b"/>
            <a:pathLst>
              <a:path w="10037445" h="1619885">
                <a:moveTo>
                  <a:pt x="10036971" y="0"/>
                </a:moveTo>
                <a:lnTo>
                  <a:pt x="0" y="0"/>
                </a:lnTo>
                <a:lnTo>
                  <a:pt x="0" y="1619709"/>
                </a:lnTo>
                <a:lnTo>
                  <a:pt x="10036971" y="1619709"/>
                </a:lnTo>
                <a:lnTo>
                  <a:pt x="10036971" y="0"/>
                </a:lnTo>
                <a:close/>
              </a:path>
            </a:pathLst>
          </a:custGeom>
          <a:solidFill>
            <a:srgbClr val="FF5DA9"/>
          </a:solidFill>
        </p:spPr>
        <p:txBody>
          <a:bodyPr wrap="square" lIns="0" tIns="0" rIns="0" bIns="0" rtlCol="0" anchor="ctr" anchorCtr="0"/>
          <a:lstStyle/>
          <a:p>
            <a:endParaRPr sz="1092" dirty="0"/>
          </a:p>
        </p:txBody>
      </p:sp>
      <p:sp>
        <p:nvSpPr>
          <p:cNvPr id="3" name="Footer Placeholder 2">
            <a:extLst>
              <a:ext uri="{FF2B5EF4-FFF2-40B4-BE49-F238E27FC236}">
                <a16:creationId xmlns:a16="http://schemas.microsoft.com/office/drawing/2014/main" id="{988C33E0-0F05-4E42-9BB3-891041A2058C}"/>
              </a:ext>
            </a:extLst>
          </p:cNvPr>
          <p:cNvSpPr>
            <a:spLocks noGrp="1"/>
          </p:cNvSpPr>
          <p:nvPr>
            <p:ph type="ftr" sz="quarter" idx="10"/>
          </p:nvPr>
        </p:nvSpPr>
        <p:spPr/>
        <p:txBody>
          <a:bodyPr/>
          <a:lstStyle/>
          <a:p>
            <a:endParaRPr lang="en-GB" dirty="0"/>
          </a:p>
        </p:txBody>
      </p:sp>
      <p:sp>
        <p:nvSpPr>
          <p:cNvPr id="288" name="Holder 4">
            <a:extLst>
              <a:ext uri="{FF2B5EF4-FFF2-40B4-BE49-F238E27FC236}">
                <a16:creationId xmlns:a16="http://schemas.microsoft.com/office/drawing/2014/main" id="{8F59F8C8-3D01-4A3F-843D-0C1BA340D840}"/>
              </a:ext>
            </a:extLst>
          </p:cNvPr>
          <p:cNvSpPr>
            <a:spLocks noGrp="1"/>
          </p:cNvSpPr>
          <p:nvPr>
            <p:ph type="sldNum" sz="quarter" idx="7"/>
          </p:nvPr>
        </p:nvSpPr>
        <p:spPr>
          <a:xfrm>
            <a:off x="443653" y="6377941"/>
            <a:ext cx="1338116" cy="276999"/>
          </a:xfrm>
        </p:spPr>
        <p:txBody>
          <a:bodyPr lIns="0" tIns="0" rIns="0" bIns="0"/>
          <a:lstStyle>
            <a:lvl1pPr algn="l">
              <a:defRPr>
                <a:solidFill>
                  <a:schemeClr val="tx1">
                    <a:tint val="75000"/>
                  </a:schemeClr>
                </a:solidFill>
                <a:latin typeface="+mn-lt"/>
              </a:defRPr>
            </a:lvl1pPr>
          </a:lstStyle>
          <a:p>
            <a:pPr algn="l"/>
            <a:fld id="{B6F15528-21DE-4FAA-801E-634DDDAF4B2B}" type="slidenum">
              <a:rPr lang="en-GB" smtClean="0"/>
              <a:pPr algn="l"/>
              <a:t>‹#›</a:t>
            </a:fld>
            <a:endParaRPr lang="en-GB" dirty="0"/>
          </a:p>
        </p:txBody>
      </p:sp>
      <p:grpSp>
        <p:nvGrpSpPr>
          <p:cNvPr id="287" name="Group 4">
            <a:extLst>
              <a:ext uri="{FF2B5EF4-FFF2-40B4-BE49-F238E27FC236}">
                <a16:creationId xmlns:a16="http://schemas.microsoft.com/office/drawing/2014/main" id="{942958E6-48EF-4C7F-81F8-E061C43C26C2}"/>
              </a:ext>
            </a:extLst>
          </p:cNvPr>
          <p:cNvGrpSpPr>
            <a:grpSpLocks noChangeAspect="1"/>
          </p:cNvGrpSpPr>
          <p:nvPr userDrawn="1"/>
        </p:nvGrpSpPr>
        <p:grpSpPr bwMode="auto">
          <a:xfrm>
            <a:off x="10414906" y="6008163"/>
            <a:ext cx="1333441" cy="443513"/>
            <a:chOff x="3484" y="2616"/>
            <a:chExt cx="5694" cy="1894"/>
          </a:xfrm>
          <a:solidFill>
            <a:schemeClr val="bg1"/>
          </a:solidFill>
        </p:grpSpPr>
        <p:sp>
          <p:nvSpPr>
            <p:cNvPr id="289" name="Oval 5">
              <a:extLst>
                <a:ext uri="{FF2B5EF4-FFF2-40B4-BE49-F238E27FC236}">
                  <a16:creationId xmlns:a16="http://schemas.microsoft.com/office/drawing/2014/main" id="{F34B7C32-B773-4E37-9B8C-00013CE87880}"/>
                </a:ext>
              </a:extLst>
            </p:cNvPr>
            <p:cNvSpPr>
              <a:spLocks noChangeArrowheads="1"/>
            </p:cNvSpPr>
            <p:nvPr/>
          </p:nvSpPr>
          <p:spPr bwMode="auto">
            <a:xfrm>
              <a:off x="4324" y="3144"/>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0" name="Oval 6">
              <a:extLst>
                <a:ext uri="{FF2B5EF4-FFF2-40B4-BE49-F238E27FC236}">
                  <a16:creationId xmlns:a16="http://schemas.microsoft.com/office/drawing/2014/main" id="{C1B68D5B-2822-430A-8EBA-7AF76B83D17E}"/>
                </a:ext>
              </a:extLst>
            </p:cNvPr>
            <p:cNvSpPr>
              <a:spLocks noChangeArrowheads="1"/>
            </p:cNvSpPr>
            <p:nvPr/>
          </p:nvSpPr>
          <p:spPr bwMode="auto">
            <a:xfrm>
              <a:off x="4524" y="321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1" name="Oval 7">
              <a:extLst>
                <a:ext uri="{FF2B5EF4-FFF2-40B4-BE49-F238E27FC236}">
                  <a16:creationId xmlns:a16="http://schemas.microsoft.com/office/drawing/2014/main" id="{9A6F4CA4-5248-48BC-932D-7EB75B60C0EB}"/>
                </a:ext>
              </a:extLst>
            </p:cNvPr>
            <p:cNvSpPr>
              <a:spLocks noChangeArrowheads="1"/>
            </p:cNvSpPr>
            <p:nvPr/>
          </p:nvSpPr>
          <p:spPr bwMode="auto">
            <a:xfrm>
              <a:off x="4668" y="3254"/>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2" name="Oval 8">
              <a:extLst>
                <a:ext uri="{FF2B5EF4-FFF2-40B4-BE49-F238E27FC236}">
                  <a16:creationId xmlns:a16="http://schemas.microsoft.com/office/drawing/2014/main" id="{430436BD-EC9C-48C6-8764-94690E802D16}"/>
                </a:ext>
              </a:extLst>
            </p:cNvPr>
            <p:cNvSpPr>
              <a:spLocks noChangeArrowheads="1"/>
            </p:cNvSpPr>
            <p:nvPr/>
          </p:nvSpPr>
          <p:spPr bwMode="auto">
            <a:xfrm>
              <a:off x="4630" y="3382"/>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3" name="Oval 9">
              <a:extLst>
                <a:ext uri="{FF2B5EF4-FFF2-40B4-BE49-F238E27FC236}">
                  <a16:creationId xmlns:a16="http://schemas.microsoft.com/office/drawing/2014/main" id="{984ED03F-ABFD-41AB-B856-6330DD0CACB9}"/>
                </a:ext>
              </a:extLst>
            </p:cNvPr>
            <p:cNvSpPr>
              <a:spLocks noChangeArrowheads="1"/>
            </p:cNvSpPr>
            <p:nvPr/>
          </p:nvSpPr>
          <p:spPr bwMode="auto">
            <a:xfrm>
              <a:off x="4488"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4" name="Oval 10">
              <a:extLst>
                <a:ext uri="{FF2B5EF4-FFF2-40B4-BE49-F238E27FC236}">
                  <a16:creationId xmlns:a16="http://schemas.microsoft.com/office/drawing/2014/main" id="{AADBCA35-1415-4247-A379-8DC152119630}"/>
                </a:ext>
              </a:extLst>
            </p:cNvPr>
            <p:cNvSpPr>
              <a:spLocks noChangeArrowheads="1"/>
            </p:cNvSpPr>
            <p:nvPr/>
          </p:nvSpPr>
          <p:spPr bwMode="auto">
            <a:xfrm>
              <a:off x="4500" y="3504"/>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5" name="Oval 11">
              <a:extLst>
                <a:ext uri="{FF2B5EF4-FFF2-40B4-BE49-F238E27FC236}">
                  <a16:creationId xmlns:a16="http://schemas.microsoft.com/office/drawing/2014/main" id="{FD89ADF9-3E73-499A-8FB3-72F846ACBE71}"/>
                </a:ext>
              </a:extLst>
            </p:cNvPr>
            <p:cNvSpPr>
              <a:spLocks noChangeArrowheads="1"/>
            </p:cNvSpPr>
            <p:nvPr/>
          </p:nvSpPr>
          <p:spPr bwMode="auto">
            <a:xfrm>
              <a:off x="4367" y="3501"/>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6" name="Oval 12">
              <a:extLst>
                <a:ext uri="{FF2B5EF4-FFF2-40B4-BE49-F238E27FC236}">
                  <a16:creationId xmlns:a16="http://schemas.microsoft.com/office/drawing/2014/main" id="{DBFC5F60-3425-4CF5-8930-C6638C1A9B0B}"/>
                </a:ext>
              </a:extLst>
            </p:cNvPr>
            <p:cNvSpPr>
              <a:spLocks noChangeArrowheads="1"/>
            </p:cNvSpPr>
            <p:nvPr/>
          </p:nvSpPr>
          <p:spPr bwMode="auto">
            <a:xfrm>
              <a:off x="4236" y="3492"/>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7" name="Oval 13">
              <a:extLst>
                <a:ext uri="{FF2B5EF4-FFF2-40B4-BE49-F238E27FC236}">
                  <a16:creationId xmlns:a16="http://schemas.microsoft.com/office/drawing/2014/main" id="{9E59E345-9E70-4776-8775-CF5D4B7E1A56}"/>
                </a:ext>
              </a:extLst>
            </p:cNvPr>
            <p:cNvSpPr>
              <a:spLocks noChangeArrowheads="1"/>
            </p:cNvSpPr>
            <p:nvPr/>
          </p:nvSpPr>
          <p:spPr bwMode="auto">
            <a:xfrm>
              <a:off x="4267" y="3651"/>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8" name="Oval 14">
              <a:extLst>
                <a:ext uri="{FF2B5EF4-FFF2-40B4-BE49-F238E27FC236}">
                  <a16:creationId xmlns:a16="http://schemas.microsoft.com/office/drawing/2014/main" id="{FBCF17FA-24EF-454C-9D76-EA68463B8037}"/>
                </a:ext>
              </a:extLst>
            </p:cNvPr>
            <p:cNvSpPr>
              <a:spLocks noChangeArrowheads="1"/>
            </p:cNvSpPr>
            <p:nvPr/>
          </p:nvSpPr>
          <p:spPr bwMode="auto">
            <a:xfrm>
              <a:off x="4398" y="3639"/>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9" name="Oval 15">
              <a:extLst>
                <a:ext uri="{FF2B5EF4-FFF2-40B4-BE49-F238E27FC236}">
                  <a16:creationId xmlns:a16="http://schemas.microsoft.com/office/drawing/2014/main" id="{5F615D7C-F4AF-43BB-A024-5E6D6393B89F}"/>
                </a:ext>
              </a:extLst>
            </p:cNvPr>
            <p:cNvSpPr>
              <a:spLocks noChangeArrowheads="1"/>
            </p:cNvSpPr>
            <p:nvPr/>
          </p:nvSpPr>
          <p:spPr bwMode="auto">
            <a:xfrm>
              <a:off x="4521" y="365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0" name="Oval 16">
              <a:extLst>
                <a:ext uri="{FF2B5EF4-FFF2-40B4-BE49-F238E27FC236}">
                  <a16:creationId xmlns:a16="http://schemas.microsoft.com/office/drawing/2014/main" id="{3FA69D58-A7D0-4F6D-B175-B7A97F1D2736}"/>
                </a:ext>
              </a:extLst>
            </p:cNvPr>
            <p:cNvSpPr>
              <a:spLocks noChangeArrowheads="1"/>
            </p:cNvSpPr>
            <p:nvPr/>
          </p:nvSpPr>
          <p:spPr bwMode="auto">
            <a:xfrm>
              <a:off x="4360" y="3765"/>
              <a:ext cx="5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1" name="Oval 17">
              <a:extLst>
                <a:ext uri="{FF2B5EF4-FFF2-40B4-BE49-F238E27FC236}">
                  <a16:creationId xmlns:a16="http://schemas.microsoft.com/office/drawing/2014/main" id="{6BE8E42D-CE3B-4EE3-9E61-BDADA407D75F}"/>
                </a:ext>
              </a:extLst>
            </p:cNvPr>
            <p:cNvSpPr>
              <a:spLocks noChangeArrowheads="1"/>
            </p:cNvSpPr>
            <p:nvPr/>
          </p:nvSpPr>
          <p:spPr bwMode="auto">
            <a:xfrm>
              <a:off x="4319" y="3373"/>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2" name="Oval 18">
              <a:extLst>
                <a:ext uri="{FF2B5EF4-FFF2-40B4-BE49-F238E27FC236}">
                  <a16:creationId xmlns:a16="http://schemas.microsoft.com/office/drawing/2014/main" id="{0E865ECE-EEC5-4B56-A3D7-51CBF6B02B74}"/>
                </a:ext>
              </a:extLst>
            </p:cNvPr>
            <p:cNvSpPr>
              <a:spLocks noChangeArrowheads="1"/>
            </p:cNvSpPr>
            <p:nvPr/>
          </p:nvSpPr>
          <p:spPr bwMode="auto">
            <a:xfrm>
              <a:off x="4184"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3" name="Oval 19">
              <a:extLst>
                <a:ext uri="{FF2B5EF4-FFF2-40B4-BE49-F238E27FC236}">
                  <a16:creationId xmlns:a16="http://schemas.microsoft.com/office/drawing/2014/main" id="{B9BA98F1-8ABC-47CA-8FA2-08393C4BD45B}"/>
                </a:ext>
              </a:extLst>
            </p:cNvPr>
            <p:cNvSpPr>
              <a:spLocks noChangeArrowheads="1"/>
            </p:cNvSpPr>
            <p:nvPr/>
          </p:nvSpPr>
          <p:spPr bwMode="auto">
            <a:xfrm>
              <a:off x="4737" y="34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4" name="Oval 20">
              <a:extLst>
                <a:ext uri="{FF2B5EF4-FFF2-40B4-BE49-F238E27FC236}">
                  <a16:creationId xmlns:a16="http://schemas.microsoft.com/office/drawing/2014/main" id="{61ED078C-C408-4CFC-977B-3BB37B066CF0}"/>
                </a:ext>
              </a:extLst>
            </p:cNvPr>
            <p:cNvSpPr>
              <a:spLocks noChangeArrowheads="1"/>
            </p:cNvSpPr>
            <p:nvPr/>
          </p:nvSpPr>
          <p:spPr bwMode="auto">
            <a:xfrm>
              <a:off x="4618" y="3549"/>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5" name="Oval 21">
              <a:extLst>
                <a:ext uri="{FF2B5EF4-FFF2-40B4-BE49-F238E27FC236}">
                  <a16:creationId xmlns:a16="http://schemas.microsoft.com/office/drawing/2014/main" id="{6D415D06-9CDB-49C7-A540-47ADCA7EF990}"/>
                </a:ext>
              </a:extLst>
            </p:cNvPr>
            <p:cNvSpPr>
              <a:spLocks noChangeArrowheads="1"/>
            </p:cNvSpPr>
            <p:nvPr/>
          </p:nvSpPr>
          <p:spPr bwMode="auto">
            <a:xfrm>
              <a:off x="4673" y="36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6" name="Oval 22">
              <a:extLst>
                <a:ext uri="{FF2B5EF4-FFF2-40B4-BE49-F238E27FC236}">
                  <a16:creationId xmlns:a16="http://schemas.microsoft.com/office/drawing/2014/main" id="{D50270B0-3DC5-48F2-B7B1-3EC960F3F510}"/>
                </a:ext>
              </a:extLst>
            </p:cNvPr>
            <p:cNvSpPr>
              <a:spLocks noChangeArrowheads="1"/>
            </p:cNvSpPr>
            <p:nvPr/>
          </p:nvSpPr>
          <p:spPr bwMode="auto">
            <a:xfrm>
              <a:off x="4656" y="3815"/>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7" name="Oval 23">
              <a:extLst>
                <a:ext uri="{FF2B5EF4-FFF2-40B4-BE49-F238E27FC236}">
                  <a16:creationId xmlns:a16="http://schemas.microsoft.com/office/drawing/2014/main" id="{A7A43991-9D2D-4B77-83AE-B1289E0AC707}"/>
                </a:ext>
              </a:extLst>
            </p:cNvPr>
            <p:cNvSpPr>
              <a:spLocks noChangeArrowheads="1"/>
            </p:cNvSpPr>
            <p:nvPr/>
          </p:nvSpPr>
          <p:spPr bwMode="auto">
            <a:xfrm>
              <a:off x="4524" y="3785"/>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8" name="Oval 24">
              <a:extLst>
                <a:ext uri="{FF2B5EF4-FFF2-40B4-BE49-F238E27FC236}">
                  <a16:creationId xmlns:a16="http://schemas.microsoft.com/office/drawing/2014/main" id="{87E5213E-4C4F-41D5-8FA9-919AD6414ED9}"/>
                </a:ext>
              </a:extLst>
            </p:cNvPr>
            <p:cNvSpPr>
              <a:spLocks noChangeArrowheads="1"/>
            </p:cNvSpPr>
            <p:nvPr/>
          </p:nvSpPr>
          <p:spPr bwMode="auto">
            <a:xfrm>
              <a:off x="4443" y="3899"/>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9" name="Oval 25">
              <a:extLst>
                <a:ext uri="{FF2B5EF4-FFF2-40B4-BE49-F238E27FC236}">
                  <a16:creationId xmlns:a16="http://schemas.microsoft.com/office/drawing/2014/main" id="{0858CD79-1070-435F-89E6-841B2B8429B2}"/>
                </a:ext>
              </a:extLst>
            </p:cNvPr>
            <p:cNvSpPr>
              <a:spLocks noChangeArrowheads="1"/>
            </p:cNvSpPr>
            <p:nvPr/>
          </p:nvSpPr>
          <p:spPr bwMode="auto">
            <a:xfrm>
              <a:off x="4322" y="3965"/>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0" name="Oval 26">
              <a:extLst>
                <a:ext uri="{FF2B5EF4-FFF2-40B4-BE49-F238E27FC236}">
                  <a16:creationId xmlns:a16="http://schemas.microsoft.com/office/drawing/2014/main" id="{34B94C3B-4BFE-4ADA-88DF-5D0BBE1D19A5}"/>
                </a:ext>
              </a:extLst>
            </p:cNvPr>
            <p:cNvSpPr>
              <a:spLocks noChangeArrowheads="1"/>
            </p:cNvSpPr>
            <p:nvPr/>
          </p:nvSpPr>
          <p:spPr bwMode="auto">
            <a:xfrm>
              <a:off x="4122" y="3854"/>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1" name="Oval 27">
              <a:extLst>
                <a:ext uri="{FF2B5EF4-FFF2-40B4-BE49-F238E27FC236}">
                  <a16:creationId xmlns:a16="http://schemas.microsoft.com/office/drawing/2014/main" id="{1B736B0C-1101-43E7-8D3A-1D5585AFA1FC}"/>
                </a:ext>
              </a:extLst>
            </p:cNvPr>
            <p:cNvSpPr>
              <a:spLocks noChangeArrowheads="1"/>
            </p:cNvSpPr>
            <p:nvPr/>
          </p:nvSpPr>
          <p:spPr bwMode="auto">
            <a:xfrm>
              <a:off x="4255" y="3849"/>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2" name="Oval 28">
              <a:extLst>
                <a:ext uri="{FF2B5EF4-FFF2-40B4-BE49-F238E27FC236}">
                  <a16:creationId xmlns:a16="http://schemas.microsoft.com/office/drawing/2014/main" id="{CB2C9FC4-2CA0-43E7-AC2C-CF0CC574FA9F}"/>
                </a:ext>
              </a:extLst>
            </p:cNvPr>
            <p:cNvSpPr>
              <a:spLocks noChangeArrowheads="1"/>
            </p:cNvSpPr>
            <p:nvPr/>
          </p:nvSpPr>
          <p:spPr bwMode="auto">
            <a:xfrm>
              <a:off x="4227" y="32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3" name="Oval 29">
              <a:extLst>
                <a:ext uri="{FF2B5EF4-FFF2-40B4-BE49-F238E27FC236}">
                  <a16:creationId xmlns:a16="http://schemas.microsoft.com/office/drawing/2014/main" id="{BD8ED1A8-B1D2-4A25-A008-006AC64E615E}"/>
                </a:ext>
              </a:extLst>
            </p:cNvPr>
            <p:cNvSpPr>
              <a:spLocks noChangeArrowheads="1"/>
            </p:cNvSpPr>
            <p:nvPr/>
          </p:nvSpPr>
          <p:spPr bwMode="auto">
            <a:xfrm>
              <a:off x="4393" y="3256"/>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4" name="Oval 30">
              <a:extLst>
                <a:ext uri="{FF2B5EF4-FFF2-40B4-BE49-F238E27FC236}">
                  <a16:creationId xmlns:a16="http://schemas.microsoft.com/office/drawing/2014/main" id="{D23EBA17-2ADF-43F0-9E82-544BE65796E6}"/>
                </a:ext>
              </a:extLst>
            </p:cNvPr>
            <p:cNvSpPr>
              <a:spLocks noChangeArrowheads="1"/>
            </p:cNvSpPr>
            <p:nvPr/>
          </p:nvSpPr>
          <p:spPr bwMode="auto">
            <a:xfrm>
              <a:off x="4139" y="3592"/>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5" name="Oval 31">
              <a:extLst>
                <a:ext uri="{FF2B5EF4-FFF2-40B4-BE49-F238E27FC236}">
                  <a16:creationId xmlns:a16="http://schemas.microsoft.com/office/drawing/2014/main" id="{CAF1BE36-EDA2-45EA-A236-A794CCB57FD3}"/>
                </a:ext>
              </a:extLst>
            </p:cNvPr>
            <p:cNvSpPr>
              <a:spLocks noChangeArrowheads="1"/>
            </p:cNvSpPr>
            <p:nvPr/>
          </p:nvSpPr>
          <p:spPr bwMode="auto">
            <a:xfrm>
              <a:off x="4063" y="346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6" name="Oval 32">
              <a:extLst>
                <a:ext uri="{FF2B5EF4-FFF2-40B4-BE49-F238E27FC236}">
                  <a16:creationId xmlns:a16="http://schemas.microsoft.com/office/drawing/2014/main" id="{A16FF47F-4769-48CF-8E13-D5D8BA56A1EC}"/>
                </a:ext>
              </a:extLst>
            </p:cNvPr>
            <p:cNvSpPr>
              <a:spLocks noChangeArrowheads="1"/>
            </p:cNvSpPr>
            <p:nvPr/>
          </p:nvSpPr>
          <p:spPr bwMode="auto">
            <a:xfrm>
              <a:off x="4149" y="3725"/>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7" name="Oval 33">
              <a:extLst>
                <a:ext uri="{FF2B5EF4-FFF2-40B4-BE49-F238E27FC236}">
                  <a16:creationId xmlns:a16="http://schemas.microsoft.com/office/drawing/2014/main" id="{CFF7643E-7976-4141-8767-6BED5B732C62}"/>
                </a:ext>
              </a:extLst>
            </p:cNvPr>
            <p:cNvSpPr>
              <a:spLocks noChangeArrowheads="1"/>
            </p:cNvSpPr>
            <p:nvPr/>
          </p:nvSpPr>
          <p:spPr bwMode="auto">
            <a:xfrm>
              <a:off x="4025" y="3663"/>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8" name="Oval 34">
              <a:extLst>
                <a:ext uri="{FF2B5EF4-FFF2-40B4-BE49-F238E27FC236}">
                  <a16:creationId xmlns:a16="http://schemas.microsoft.com/office/drawing/2014/main" id="{5636A7B1-2944-40ED-96A0-93024BAAA1EE}"/>
                </a:ext>
              </a:extLst>
            </p:cNvPr>
            <p:cNvSpPr>
              <a:spLocks noChangeArrowheads="1"/>
            </p:cNvSpPr>
            <p:nvPr/>
          </p:nvSpPr>
          <p:spPr bwMode="auto">
            <a:xfrm>
              <a:off x="3947" y="3542"/>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9" name="Oval 35">
              <a:extLst>
                <a:ext uri="{FF2B5EF4-FFF2-40B4-BE49-F238E27FC236}">
                  <a16:creationId xmlns:a16="http://schemas.microsoft.com/office/drawing/2014/main" id="{B7B2040B-ADA2-4300-AA85-BE153DBDF484}"/>
                </a:ext>
              </a:extLst>
            </p:cNvPr>
            <p:cNvSpPr>
              <a:spLocks noChangeArrowheads="1"/>
            </p:cNvSpPr>
            <p:nvPr/>
          </p:nvSpPr>
          <p:spPr bwMode="auto">
            <a:xfrm>
              <a:off x="4035" y="33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0" name="Oval 36">
              <a:extLst>
                <a:ext uri="{FF2B5EF4-FFF2-40B4-BE49-F238E27FC236}">
                  <a16:creationId xmlns:a16="http://schemas.microsoft.com/office/drawing/2014/main" id="{32A28A5C-EB7C-4CC7-8781-3A51623D9DD5}"/>
                </a:ext>
              </a:extLst>
            </p:cNvPr>
            <p:cNvSpPr>
              <a:spLocks noChangeArrowheads="1"/>
            </p:cNvSpPr>
            <p:nvPr/>
          </p:nvSpPr>
          <p:spPr bwMode="auto">
            <a:xfrm>
              <a:off x="4103" y="3197"/>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1" name="Oval 37">
              <a:extLst>
                <a:ext uri="{FF2B5EF4-FFF2-40B4-BE49-F238E27FC236}">
                  <a16:creationId xmlns:a16="http://schemas.microsoft.com/office/drawing/2014/main" id="{6C700CF1-820D-480A-9E8E-C8E5111084F9}"/>
                </a:ext>
              </a:extLst>
            </p:cNvPr>
            <p:cNvSpPr>
              <a:spLocks noChangeArrowheads="1"/>
            </p:cNvSpPr>
            <p:nvPr/>
          </p:nvSpPr>
          <p:spPr bwMode="auto">
            <a:xfrm>
              <a:off x="4685" y="2940"/>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2" name="Oval 38">
              <a:extLst>
                <a:ext uri="{FF2B5EF4-FFF2-40B4-BE49-F238E27FC236}">
                  <a16:creationId xmlns:a16="http://schemas.microsoft.com/office/drawing/2014/main" id="{44F4C253-686C-4494-9CE3-6F3711B19B2D}"/>
                </a:ext>
              </a:extLst>
            </p:cNvPr>
            <p:cNvSpPr>
              <a:spLocks noChangeArrowheads="1"/>
            </p:cNvSpPr>
            <p:nvPr/>
          </p:nvSpPr>
          <p:spPr bwMode="auto">
            <a:xfrm>
              <a:off x="4571" y="30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3" name="Oval 39">
              <a:extLst>
                <a:ext uri="{FF2B5EF4-FFF2-40B4-BE49-F238E27FC236}">
                  <a16:creationId xmlns:a16="http://schemas.microsoft.com/office/drawing/2014/main" id="{5F78FC26-E27B-48EB-9756-1689C941177D}"/>
                </a:ext>
              </a:extLst>
            </p:cNvPr>
            <p:cNvSpPr>
              <a:spLocks noChangeArrowheads="1"/>
            </p:cNvSpPr>
            <p:nvPr/>
          </p:nvSpPr>
          <p:spPr bwMode="auto">
            <a:xfrm>
              <a:off x="4469" y="31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4" name="Oval 40">
              <a:extLst>
                <a:ext uri="{FF2B5EF4-FFF2-40B4-BE49-F238E27FC236}">
                  <a16:creationId xmlns:a16="http://schemas.microsoft.com/office/drawing/2014/main" id="{325BF96F-74DF-4DA3-B8CA-2B9B31EFA0BD}"/>
                </a:ext>
              </a:extLst>
            </p:cNvPr>
            <p:cNvSpPr>
              <a:spLocks noChangeArrowheads="1"/>
            </p:cNvSpPr>
            <p:nvPr/>
          </p:nvSpPr>
          <p:spPr bwMode="auto">
            <a:xfrm>
              <a:off x="4813" y="2925"/>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5" name="Oval 41">
              <a:extLst>
                <a:ext uri="{FF2B5EF4-FFF2-40B4-BE49-F238E27FC236}">
                  <a16:creationId xmlns:a16="http://schemas.microsoft.com/office/drawing/2014/main" id="{C0C2E4AD-350C-4BFF-8967-1E45BA430C29}"/>
                </a:ext>
              </a:extLst>
            </p:cNvPr>
            <p:cNvSpPr>
              <a:spLocks noChangeArrowheads="1"/>
            </p:cNvSpPr>
            <p:nvPr/>
          </p:nvSpPr>
          <p:spPr bwMode="auto">
            <a:xfrm>
              <a:off x="4939" y="293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6" name="Oval 42">
              <a:extLst>
                <a:ext uri="{FF2B5EF4-FFF2-40B4-BE49-F238E27FC236}">
                  <a16:creationId xmlns:a16="http://schemas.microsoft.com/office/drawing/2014/main" id="{F1488D95-B5FD-42FD-ACE1-F243892D1AFE}"/>
                </a:ext>
              </a:extLst>
            </p:cNvPr>
            <p:cNvSpPr>
              <a:spLocks noChangeArrowheads="1"/>
            </p:cNvSpPr>
            <p:nvPr/>
          </p:nvSpPr>
          <p:spPr bwMode="auto">
            <a:xfrm>
              <a:off x="4891" y="3075"/>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7" name="Oval 43">
              <a:extLst>
                <a:ext uri="{FF2B5EF4-FFF2-40B4-BE49-F238E27FC236}">
                  <a16:creationId xmlns:a16="http://schemas.microsoft.com/office/drawing/2014/main" id="{5150629C-536F-4205-BF28-2FF2D7D9AD66}"/>
                </a:ext>
              </a:extLst>
            </p:cNvPr>
            <p:cNvSpPr>
              <a:spLocks noChangeArrowheads="1"/>
            </p:cNvSpPr>
            <p:nvPr/>
          </p:nvSpPr>
          <p:spPr bwMode="auto">
            <a:xfrm>
              <a:off x="5048" y="3278"/>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8" name="Oval 44">
              <a:extLst>
                <a:ext uri="{FF2B5EF4-FFF2-40B4-BE49-F238E27FC236}">
                  <a16:creationId xmlns:a16="http://schemas.microsoft.com/office/drawing/2014/main" id="{3F5F59E5-790F-4BF6-9049-61D37E54FB4A}"/>
                </a:ext>
              </a:extLst>
            </p:cNvPr>
            <p:cNvSpPr>
              <a:spLocks noChangeArrowheads="1"/>
            </p:cNvSpPr>
            <p:nvPr/>
          </p:nvSpPr>
          <p:spPr bwMode="auto">
            <a:xfrm>
              <a:off x="4768" y="30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9" name="Oval 45">
              <a:extLst>
                <a:ext uri="{FF2B5EF4-FFF2-40B4-BE49-F238E27FC236}">
                  <a16:creationId xmlns:a16="http://schemas.microsoft.com/office/drawing/2014/main" id="{8DFEBAD6-EED5-439B-ADF8-4E48889BFC04}"/>
                </a:ext>
              </a:extLst>
            </p:cNvPr>
            <p:cNvSpPr>
              <a:spLocks noChangeArrowheads="1"/>
            </p:cNvSpPr>
            <p:nvPr/>
          </p:nvSpPr>
          <p:spPr bwMode="auto">
            <a:xfrm>
              <a:off x="4927" y="323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0" name="Oval 46">
              <a:extLst>
                <a:ext uri="{FF2B5EF4-FFF2-40B4-BE49-F238E27FC236}">
                  <a16:creationId xmlns:a16="http://schemas.microsoft.com/office/drawing/2014/main" id="{E4C1EB88-67A3-40CB-A8D7-5B2F051EEF1E}"/>
                </a:ext>
              </a:extLst>
            </p:cNvPr>
            <p:cNvSpPr>
              <a:spLocks noChangeArrowheads="1"/>
            </p:cNvSpPr>
            <p:nvPr/>
          </p:nvSpPr>
          <p:spPr bwMode="auto">
            <a:xfrm>
              <a:off x="4640" y="312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1" name="Oval 47">
              <a:extLst>
                <a:ext uri="{FF2B5EF4-FFF2-40B4-BE49-F238E27FC236}">
                  <a16:creationId xmlns:a16="http://schemas.microsoft.com/office/drawing/2014/main" id="{4B1A1852-6918-4F3B-B223-4843CB8D498D}"/>
                </a:ext>
              </a:extLst>
            </p:cNvPr>
            <p:cNvSpPr>
              <a:spLocks noChangeArrowheads="1"/>
            </p:cNvSpPr>
            <p:nvPr/>
          </p:nvSpPr>
          <p:spPr bwMode="auto">
            <a:xfrm>
              <a:off x="4806" y="322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2" name="Oval 48">
              <a:extLst>
                <a:ext uri="{FF2B5EF4-FFF2-40B4-BE49-F238E27FC236}">
                  <a16:creationId xmlns:a16="http://schemas.microsoft.com/office/drawing/2014/main" id="{39BF268C-F415-4E64-ACAD-9DC688F186BA}"/>
                </a:ext>
              </a:extLst>
            </p:cNvPr>
            <p:cNvSpPr>
              <a:spLocks noChangeArrowheads="1"/>
            </p:cNvSpPr>
            <p:nvPr/>
          </p:nvSpPr>
          <p:spPr bwMode="auto">
            <a:xfrm>
              <a:off x="5017"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3" name="Oval 49">
              <a:extLst>
                <a:ext uri="{FF2B5EF4-FFF2-40B4-BE49-F238E27FC236}">
                  <a16:creationId xmlns:a16="http://schemas.microsoft.com/office/drawing/2014/main" id="{777F2F6A-0CD9-45B6-8E57-13CBF01DE56A}"/>
                </a:ext>
              </a:extLst>
            </p:cNvPr>
            <p:cNvSpPr>
              <a:spLocks noChangeArrowheads="1"/>
            </p:cNvSpPr>
            <p:nvPr/>
          </p:nvSpPr>
          <p:spPr bwMode="auto">
            <a:xfrm>
              <a:off x="5148" y="3354"/>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4" name="Oval 50">
              <a:extLst>
                <a:ext uri="{FF2B5EF4-FFF2-40B4-BE49-F238E27FC236}">
                  <a16:creationId xmlns:a16="http://schemas.microsoft.com/office/drawing/2014/main" id="{D1E6247B-EBCA-4EE9-8C5A-2325491D27FF}"/>
                </a:ext>
              </a:extLst>
            </p:cNvPr>
            <p:cNvSpPr>
              <a:spLocks noChangeArrowheads="1"/>
            </p:cNvSpPr>
            <p:nvPr/>
          </p:nvSpPr>
          <p:spPr bwMode="auto">
            <a:xfrm>
              <a:off x="5129" y="3161"/>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5" name="Oval 51">
              <a:extLst>
                <a:ext uri="{FF2B5EF4-FFF2-40B4-BE49-F238E27FC236}">
                  <a16:creationId xmlns:a16="http://schemas.microsoft.com/office/drawing/2014/main" id="{92F26F02-342E-4D34-8FBF-B4DB04914654}"/>
                </a:ext>
              </a:extLst>
            </p:cNvPr>
            <p:cNvSpPr>
              <a:spLocks noChangeArrowheads="1"/>
            </p:cNvSpPr>
            <p:nvPr/>
          </p:nvSpPr>
          <p:spPr bwMode="auto">
            <a:xfrm>
              <a:off x="5233" y="345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6" name="Oval 52">
              <a:extLst>
                <a:ext uri="{FF2B5EF4-FFF2-40B4-BE49-F238E27FC236}">
                  <a16:creationId xmlns:a16="http://schemas.microsoft.com/office/drawing/2014/main" id="{F5D52A37-B71E-441D-928D-635DCC077225}"/>
                </a:ext>
              </a:extLst>
            </p:cNvPr>
            <p:cNvSpPr>
              <a:spLocks noChangeArrowheads="1"/>
            </p:cNvSpPr>
            <p:nvPr/>
          </p:nvSpPr>
          <p:spPr bwMode="auto">
            <a:xfrm>
              <a:off x="5031" y="34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7" name="Oval 53">
              <a:extLst>
                <a:ext uri="{FF2B5EF4-FFF2-40B4-BE49-F238E27FC236}">
                  <a16:creationId xmlns:a16="http://schemas.microsoft.com/office/drawing/2014/main" id="{9A5B0396-039C-4D6C-8EFE-0BBF82CAEBDF}"/>
                </a:ext>
              </a:extLst>
            </p:cNvPr>
            <p:cNvSpPr>
              <a:spLocks noChangeArrowheads="1"/>
            </p:cNvSpPr>
            <p:nvPr/>
          </p:nvSpPr>
          <p:spPr bwMode="auto">
            <a:xfrm>
              <a:off x="4922" y="33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8" name="Oval 54">
              <a:extLst>
                <a:ext uri="{FF2B5EF4-FFF2-40B4-BE49-F238E27FC236}">
                  <a16:creationId xmlns:a16="http://schemas.microsoft.com/office/drawing/2014/main" id="{0BB7755C-3199-4513-82F1-D1CF206F0A3B}"/>
                </a:ext>
              </a:extLst>
            </p:cNvPr>
            <p:cNvSpPr>
              <a:spLocks noChangeArrowheads="1"/>
            </p:cNvSpPr>
            <p:nvPr/>
          </p:nvSpPr>
          <p:spPr bwMode="auto">
            <a:xfrm>
              <a:off x="4789" y="3354"/>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9" name="Oval 55">
              <a:extLst>
                <a:ext uri="{FF2B5EF4-FFF2-40B4-BE49-F238E27FC236}">
                  <a16:creationId xmlns:a16="http://schemas.microsoft.com/office/drawing/2014/main" id="{CA249B33-D87E-473A-88D6-E7BD83602544}"/>
                </a:ext>
              </a:extLst>
            </p:cNvPr>
            <p:cNvSpPr>
              <a:spLocks noChangeArrowheads="1"/>
            </p:cNvSpPr>
            <p:nvPr/>
          </p:nvSpPr>
          <p:spPr bwMode="auto">
            <a:xfrm>
              <a:off x="5117" y="3530"/>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0" name="Oval 56">
              <a:extLst>
                <a:ext uri="{FF2B5EF4-FFF2-40B4-BE49-F238E27FC236}">
                  <a16:creationId xmlns:a16="http://schemas.microsoft.com/office/drawing/2014/main" id="{B2A7B80A-FED8-4DC5-B583-2997031C7AAF}"/>
                </a:ext>
              </a:extLst>
            </p:cNvPr>
            <p:cNvSpPr>
              <a:spLocks noChangeArrowheads="1"/>
            </p:cNvSpPr>
            <p:nvPr/>
          </p:nvSpPr>
          <p:spPr bwMode="auto">
            <a:xfrm>
              <a:off x="5179" y="3644"/>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1" name="Oval 57">
              <a:extLst>
                <a:ext uri="{FF2B5EF4-FFF2-40B4-BE49-F238E27FC236}">
                  <a16:creationId xmlns:a16="http://schemas.microsoft.com/office/drawing/2014/main" id="{15F37819-4CF3-4E9F-A805-B25436CF3F46}"/>
                </a:ext>
              </a:extLst>
            </p:cNvPr>
            <p:cNvSpPr>
              <a:spLocks noChangeArrowheads="1"/>
            </p:cNvSpPr>
            <p:nvPr/>
          </p:nvSpPr>
          <p:spPr bwMode="auto">
            <a:xfrm>
              <a:off x="5050" y="3692"/>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2" name="Oval 58">
              <a:extLst>
                <a:ext uri="{FF2B5EF4-FFF2-40B4-BE49-F238E27FC236}">
                  <a16:creationId xmlns:a16="http://schemas.microsoft.com/office/drawing/2014/main" id="{059E8759-A482-49C7-8887-B94E890D5158}"/>
                </a:ext>
              </a:extLst>
            </p:cNvPr>
            <p:cNvSpPr>
              <a:spLocks noChangeArrowheads="1"/>
            </p:cNvSpPr>
            <p:nvPr/>
          </p:nvSpPr>
          <p:spPr bwMode="auto">
            <a:xfrm>
              <a:off x="4951" y="3818"/>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3" name="Oval 59">
              <a:extLst>
                <a:ext uri="{FF2B5EF4-FFF2-40B4-BE49-F238E27FC236}">
                  <a16:creationId xmlns:a16="http://schemas.microsoft.com/office/drawing/2014/main" id="{F8600FEC-B9EC-4AC0-A8D5-8EA0CFB42038}"/>
                </a:ext>
              </a:extLst>
            </p:cNvPr>
            <p:cNvSpPr>
              <a:spLocks noChangeArrowheads="1"/>
            </p:cNvSpPr>
            <p:nvPr/>
          </p:nvSpPr>
          <p:spPr bwMode="auto">
            <a:xfrm>
              <a:off x="4979"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4" name="Oval 60">
              <a:extLst>
                <a:ext uri="{FF2B5EF4-FFF2-40B4-BE49-F238E27FC236}">
                  <a16:creationId xmlns:a16="http://schemas.microsoft.com/office/drawing/2014/main" id="{0EE1C474-73A1-408F-8737-3AC068976D97}"/>
                </a:ext>
              </a:extLst>
            </p:cNvPr>
            <p:cNvSpPr>
              <a:spLocks noChangeArrowheads="1"/>
            </p:cNvSpPr>
            <p:nvPr/>
          </p:nvSpPr>
          <p:spPr bwMode="auto">
            <a:xfrm>
              <a:off x="4891" y="36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5" name="Oval 61">
              <a:extLst>
                <a:ext uri="{FF2B5EF4-FFF2-40B4-BE49-F238E27FC236}">
                  <a16:creationId xmlns:a16="http://schemas.microsoft.com/office/drawing/2014/main" id="{BABCAE8B-1B02-4DB4-8A5F-7708D126F078}"/>
                </a:ext>
              </a:extLst>
            </p:cNvPr>
            <p:cNvSpPr>
              <a:spLocks noChangeArrowheads="1"/>
            </p:cNvSpPr>
            <p:nvPr/>
          </p:nvSpPr>
          <p:spPr bwMode="auto">
            <a:xfrm>
              <a:off x="4877" y="351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6" name="Oval 62">
              <a:extLst>
                <a:ext uri="{FF2B5EF4-FFF2-40B4-BE49-F238E27FC236}">
                  <a16:creationId xmlns:a16="http://schemas.microsoft.com/office/drawing/2014/main" id="{248BAB3C-1A44-488F-A6D4-348560398104}"/>
                </a:ext>
              </a:extLst>
            </p:cNvPr>
            <p:cNvSpPr>
              <a:spLocks noChangeArrowheads="1"/>
            </p:cNvSpPr>
            <p:nvPr/>
          </p:nvSpPr>
          <p:spPr bwMode="auto">
            <a:xfrm>
              <a:off x="4789" y="3611"/>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7" name="Oval 63">
              <a:extLst>
                <a:ext uri="{FF2B5EF4-FFF2-40B4-BE49-F238E27FC236}">
                  <a16:creationId xmlns:a16="http://schemas.microsoft.com/office/drawing/2014/main" id="{9D48E09D-F988-4805-B085-70AD698566C3}"/>
                </a:ext>
              </a:extLst>
            </p:cNvPr>
            <p:cNvSpPr>
              <a:spLocks noChangeArrowheads="1"/>
            </p:cNvSpPr>
            <p:nvPr/>
          </p:nvSpPr>
          <p:spPr bwMode="auto">
            <a:xfrm>
              <a:off x="5098" y="3808"/>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8" name="Oval 64">
              <a:extLst>
                <a:ext uri="{FF2B5EF4-FFF2-40B4-BE49-F238E27FC236}">
                  <a16:creationId xmlns:a16="http://schemas.microsoft.com/office/drawing/2014/main" id="{ECB77200-B620-41C4-9106-812F33F64E02}"/>
                </a:ext>
              </a:extLst>
            </p:cNvPr>
            <p:cNvSpPr>
              <a:spLocks noChangeArrowheads="1"/>
            </p:cNvSpPr>
            <p:nvPr/>
          </p:nvSpPr>
          <p:spPr bwMode="auto">
            <a:xfrm>
              <a:off x="4977" y="3937"/>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9" name="Oval 65">
              <a:extLst>
                <a:ext uri="{FF2B5EF4-FFF2-40B4-BE49-F238E27FC236}">
                  <a16:creationId xmlns:a16="http://schemas.microsoft.com/office/drawing/2014/main" id="{C2F77ED9-4C02-416E-9D84-87EE337F1DA8}"/>
                </a:ext>
              </a:extLst>
            </p:cNvPr>
            <p:cNvSpPr>
              <a:spLocks noChangeArrowheads="1"/>
            </p:cNvSpPr>
            <p:nvPr/>
          </p:nvSpPr>
          <p:spPr bwMode="auto">
            <a:xfrm>
              <a:off x="5117" y="39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0" name="Oval 66">
              <a:extLst>
                <a:ext uri="{FF2B5EF4-FFF2-40B4-BE49-F238E27FC236}">
                  <a16:creationId xmlns:a16="http://schemas.microsoft.com/office/drawing/2014/main" id="{AC782B1B-5131-4F86-B798-EFB324702270}"/>
                </a:ext>
              </a:extLst>
            </p:cNvPr>
            <p:cNvSpPr>
              <a:spLocks noChangeArrowheads="1"/>
            </p:cNvSpPr>
            <p:nvPr/>
          </p:nvSpPr>
          <p:spPr bwMode="auto">
            <a:xfrm>
              <a:off x="4970" y="4068"/>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1" name="Oval 67">
              <a:extLst>
                <a:ext uri="{FF2B5EF4-FFF2-40B4-BE49-F238E27FC236}">
                  <a16:creationId xmlns:a16="http://schemas.microsoft.com/office/drawing/2014/main" id="{61A18C0E-1347-4528-B892-1BA6DDD1AD5E}"/>
                </a:ext>
              </a:extLst>
            </p:cNvPr>
            <p:cNvSpPr>
              <a:spLocks noChangeArrowheads="1"/>
            </p:cNvSpPr>
            <p:nvPr/>
          </p:nvSpPr>
          <p:spPr bwMode="auto">
            <a:xfrm>
              <a:off x="4844" y="4025"/>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2" name="Oval 68">
              <a:extLst>
                <a:ext uri="{FF2B5EF4-FFF2-40B4-BE49-F238E27FC236}">
                  <a16:creationId xmlns:a16="http://schemas.microsoft.com/office/drawing/2014/main" id="{C79552B9-F0D2-417F-A382-90F971AC5035}"/>
                </a:ext>
              </a:extLst>
            </p:cNvPr>
            <p:cNvSpPr>
              <a:spLocks noChangeArrowheads="1"/>
            </p:cNvSpPr>
            <p:nvPr/>
          </p:nvSpPr>
          <p:spPr bwMode="auto">
            <a:xfrm>
              <a:off x="4827" y="38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3" name="Oval 69">
              <a:extLst>
                <a:ext uri="{FF2B5EF4-FFF2-40B4-BE49-F238E27FC236}">
                  <a16:creationId xmlns:a16="http://schemas.microsoft.com/office/drawing/2014/main" id="{35E235AD-913D-4DEA-9303-0B156D380EB7}"/>
                </a:ext>
              </a:extLst>
            </p:cNvPr>
            <p:cNvSpPr>
              <a:spLocks noChangeArrowheads="1"/>
            </p:cNvSpPr>
            <p:nvPr/>
          </p:nvSpPr>
          <p:spPr bwMode="auto">
            <a:xfrm>
              <a:off x="4782" y="3782"/>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4" name="Oval 70">
              <a:extLst>
                <a:ext uri="{FF2B5EF4-FFF2-40B4-BE49-F238E27FC236}">
                  <a16:creationId xmlns:a16="http://schemas.microsoft.com/office/drawing/2014/main" id="{2D509489-1987-4F16-85D0-E8E57C931A6A}"/>
                </a:ext>
              </a:extLst>
            </p:cNvPr>
            <p:cNvSpPr>
              <a:spLocks noChangeArrowheads="1"/>
            </p:cNvSpPr>
            <p:nvPr/>
          </p:nvSpPr>
          <p:spPr bwMode="auto">
            <a:xfrm>
              <a:off x="4818" y="4156"/>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5" name="Oval 71">
              <a:extLst>
                <a:ext uri="{FF2B5EF4-FFF2-40B4-BE49-F238E27FC236}">
                  <a16:creationId xmlns:a16="http://schemas.microsoft.com/office/drawing/2014/main" id="{76E213B8-7463-4684-B82B-E6FB2594BCD2}"/>
                </a:ext>
              </a:extLst>
            </p:cNvPr>
            <p:cNvSpPr>
              <a:spLocks noChangeArrowheads="1"/>
            </p:cNvSpPr>
            <p:nvPr/>
          </p:nvSpPr>
          <p:spPr bwMode="auto">
            <a:xfrm>
              <a:off x="4758" y="4277"/>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6" name="Oval 72">
              <a:extLst>
                <a:ext uri="{FF2B5EF4-FFF2-40B4-BE49-F238E27FC236}">
                  <a16:creationId xmlns:a16="http://schemas.microsoft.com/office/drawing/2014/main" id="{B1593AE7-E6C9-4EAD-A5CD-C216530BFBAF}"/>
                </a:ext>
              </a:extLst>
            </p:cNvPr>
            <p:cNvSpPr>
              <a:spLocks noChangeArrowheads="1"/>
            </p:cNvSpPr>
            <p:nvPr/>
          </p:nvSpPr>
          <p:spPr bwMode="auto">
            <a:xfrm>
              <a:off x="4649" y="4201"/>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7" name="Oval 73">
              <a:extLst>
                <a:ext uri="{FF2B5EF4-FFF2-40B4-BE49-F238E27FC236}">
                  <a16:creationId xmlns:a16="http://schemas.microsoft.com/office/drawing/2014/main" id="{1310DFAC-91F4-48EB-91E0-567CECD5C438}"/>
                </a:ext>
              </a:extLst>
            </p:cNvPr>
            <p:cNvSpPr>
              <a:spLocks noChangeArrowheads="1"/>
            </p:cNvSpPr>
            <p:nvPr/>
          </p:nvSpPr>
          <p:spPr bwMode="auto">
            <a:xfrm>
              <a:off x="4490" y="4196"/>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8" name="Oval 74">
              <a:extLst>
                <a:ext uri="{FF2B5EF4-FFF2-40B4-BE49-F238E27FC236}">
                  <a16:creationId xmlns:a16="http://schemas.microsoft.com/office/drawing/2014/main" id="{4DA31C88-D02D-451C-8766-314DAE05F080}"/>
                </a:ext>
              </a:extLst>
            </p:cNvPr>
            <p:cNvSpPr>
              <a:spLocks noChangeArrowheads="1"/>
            </p:cNvSpPr>
            <p:nvPr/>
          </p:nvSpPr>
          <p:spPr bwMode="auto">
            <a:xfrm>
              <a:off x="4694" y="408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9" name="Oval 75">
              <a:extLst>
                <a:ext uri="{FF2B5EF4-FFF2-40B4-BE49-F238E27FC236}">
                  <a16:creationId xmlns:a16="http://schemas.microsoft.com/office/drawing/2014/main" id="{3C573613-8EEB-423B-BAFB-B6D571884BB4}"/>
                </a:ext>
              </a:extLst>
            </p:cNvPr>
            <p:cNvSpPr>
              <a:spLocks noChangeArrowheads="1"/>
            </p:cNvSpPr>
            <p:nvPr/>
          </p:nvSpPr>
          <p:spPr bwMode="auto">
            <a:xfrm>
              <a:off x="4550" y="4084"/>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0" name="Oval 76">
              <a:extLst>
                <a:ext uri="{FF2B5EF4-FFF2-40B4-BE49-F238E27FC236}">
                  <a16:creationId xmlns:a16="http://schemas.microsoft.com/office/drawing/2014/main" id="{5F710B49-BC56-42C7-92A5-CDF4DE50E185}"/>
                </a:ext>
              </a:extLst>
            </p:cNvPr>
            <p:cNvSpPr>
              <a:spLocks noChangeArrowheads="1"/>
            </p:cNvSpPr>
            <p:nvPr/>
          </p:nvSpPr>
          <p:spPr bwMode="auto">
            <a:xfrm>
              <a:off x="4699" y="395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1" name="Oval 77">
              <a:extLst>
                <a:ext uri="{FF2B5EF4-FFF2-40B4-BE49-F238E27FC236}">
                  <a16:creationId xmlns:a16="http://schemas.microsoft.com/office/drawing/2014/main" id="{8273C219-4245-4810-80DB-5075EB28EC6F}"/>
                </a:ext>
              </a:extLst>
            </p:cNvPr>
            <p:cNvSpPr>
              <a:spLocks noChangeArrowheads="1"/>
            </p:cNvSpPr>
            <p:nvPr/>
          </p:nvSpPr>
          <p:spPr bwMode="auto">
            <a:xfrm>
              <a:off x="4564" y="3946"/>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2" name="Oval 78">
              <a:extLst>
                <a:ext uri="{FF2B5EF4-FFF2-40B4-BE49-F238E27FC236}">
                  <a16:creationId xmlns:a16="http://schemas.microsoft.com/office/drawing/2014/main" id="{28649F06-171D-4267-AFD9-11AB7B80D9CB}"/>
                </a:ext>
              </a:extLst>
            </p:cNvPr>
            <p:cNvSpPr>
              <a:spLocks noChangeArrowheads="1"/>
            </p:cNvSpPr>
            <p:nvPr/>
          </p:nvSpPr>
          <p:spPr bwMode="auto">
            <a:xfrm>
              <a:off x="4578" y="4318"/>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3" name="Oval 79">
              <a:extLst>
                <a:ext uri="{FF2B5EF4-FFF2-40B4-BE49-F238E27FC236}">
                  <a16:creationId xmlns:a16="http://schemas.microsoft.com/office/drawing/2014/main" id="{E2FA02B7-2980-446C-A017-C81EB3429D1F}"/>
                </a:ext>
              </a:extLst>
            </p:cNvPr>
            <p:cNvSpPr>
              <a:spLocks noChangeArrowheads="1"/>
            </p:cNvSpPr>
            <p:nvPr/>
          </p:nvSpPr>
          <p:spPr bwMode="auto">
            <a:xfrm>
              <a:off x="4407" y="4294"/>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4" name="Oval 80">
              <a:extLst>
                <a:ext uri="{FF2B5EF4-FFF2-40B4-BE49-F238E27FC236}">
                  <a16:creationId xmlns:a16="http://schemas.microsoft.com/office/drawing/2014/main" id="{A4005363-6A3A-460C-9DC3-4F3078295FC1}"/>
                </a:ext>
              </a:extLst>
            </p:cNvPr>
            <p:cNvSpPr>
              <a:spLocks noChangeArrowheads="1"/>
            </p:cNvSpPr>
            <p:nvPr/>
          </p:nvSpPr>
          <p:spPr bwMode="auto">
            <a:xfrm>
              <a:off x="4481" y="4406"/>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5" name="Oval 81">
              <a:extLst>
                <a:ext uri="{FF2B5EF4-FFF2-40B4-BE49-F238E27FC236}">
                  <a16:creationId xmlns:a16="http://schemas.microsoft.com/office/drawing/2014/main" id="{4CDD99DA-8CC5-4157-A818-D0C03451649B}"/>
                </a:ext>
              </a:extLst>
            </p:cNvPr>
            <p:cNvSpPr>
              <a:spLocks noChangeArrowheads="1"/>
            </p:cNvSpPr>
            <p:nvPr/>
          </p:nvSpPr>
          <p:spPr bwMode="auto">
            <a:xfrm>
              <a:off x="4293" y="4368"/>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6" name="Oval 82">
              <a:extLst>
                <a:ext uri="{FF2B5EF4-FFF2-40B4-BE49-F238E27FC236}">
                  <a16:creationId xmlns:a16="http://schemas.microsoft.com/office/drawing/2014/main" id="{248EAF68-A346-4C4A-9203-D0FD2B41BD3C}"/>
                </a:ext>
              </a:extLst>
            </p:cNvPr>
            <p:cNvSpPr>
              <a:spLocks noChangeArrowheads="1"/>
            </p:cNvSpPr>
            <p:nvPr/>
          </p:nvSpPr>
          <p:spPr bwMode="auto">
            <a:xfrm>
              <a:off x="4251" y="4246"/>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7" name="Oval 83">
              <a:extLst>
                <a:ext uri="{FF2B5EF4-FFF2-40B4-BE49-F238E27FC236}">
                  <a16:creationId xmlns:a16="http://schemas.microsoft.com/office/drawing/2014/main" id="{872BFD10-A102-40BB-BE90-0E55F6344FD5}"/>
                </a:ext>
              </a:extLst>
            </p:cNvPr>
            <p:cNvSpPr>
              <a:spLocks noChangeArrowheads="1"/>
            </p:cNvSpPr>
            <p:nvPr/>
          </p:nvSpPr>
          <p:spPr bwMode="auto">
            <a:xfrm>
              <a:off x="4346" y="4156"/>
              <a:ext cx="83"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8" name="Oval 84">
              <a:extLst>
                <a:ext uri="{FF2B5EF4-FFF2-40B4-BE49-F238E27FC236}">
                  <a16:creationId xmlns:a16="http://schemas.microsoft.com/office/drawing/2014/main" id="{26D809E7-3D62-469D-8B70-02D04CF30829}"/>
                </a:ext>
              </a:extLst>
            </p:cNvPr>
            <p:cNvSpPr>
              <a:spLocks noChangeArrowheads="1"/>
            </p:cNvSpPr>
            <p:nvPr/>
          </p:nvSpPr>
          <p:spPr bwMode="auto">
            <a:xfrm>
              <a:off x="4421" y="4046"/>
              <a:ext cx="72"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9" name="Oval 85">
              <a:extLst>
                <a:ext uri="{FF2B5EF4-FFF2-40B4-BE49-F238E27FC236}">
                  <a16:creationId xmlns:a16="http://schemas.microsoft.com/office/drawing/2014/main" id="{F831D1E9-A155-4341-98F5-E483C725416F}"/>
                </a:ext>
              </a:extLst>
            </p:cNvPr>
            <p:cNvSpPr>
              <a:spLocks noChangeArrowheads="1"/>
            </p:cNvSpPr>
            <p:nvPr/>
          </p:nvSpPr>
          <p:spPr bwMode="auto">
            <a:xfrm>
              <a:off x="4127" y="430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0" name="Oval 86">
              <a:extLst>
                <a:ext uri="{FF2B5EF4-FFF2-40B4-BE49-F238E27FC236}">
                  <a16:creationId xmlns:a16="http://schemas.microsoft.com/office/drawing/2014/main" id="{52E89627-F35D-4C0D-8D6F-9486B2314E7B}"/>
                </a:ext>
              </a:extLst>
            </p:cNvPr>
            <p:cNvSpPr>
              <a:spLocks noChangeArrowheads="1"/>
            </p:cNvSpPr>
            <p:nvPr/>
          </p:nvSpPr>
          <p:spPr bwMode="auto">
            <a:xfrm>
              <a:off x="3992" y="433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1" name="Oval 87">
              <a:extLst>
                <a:ext uri="{FF2B5EF4-FFF2-40B4-BE49-F238E27FC236}">
                  <a16:creationId xmlns:a16="http://schemas.microsoft.com/office/drawing/2014/main" id="{62A5CD30-C732-4C87-BE21-8B078903D0CC}"/>
                </a:ext>
              </a:extLst>
            </p:cNvPr>
            <p:cNvSpPr>
              <a:spLocks noChangeArrowheads="1"/>
            </p:cNvSpPr>
            <p:nvPr/>
          </p:nvSpPr>
          <p:spPr bwMode="auto">
            <a:xfrm>
              <a:off x="3997" y="4194"/>
              <a:ext cx="90"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2" name="Oval 88">
              <a:extLst>
                <a:ext uri="{FF2B5EF4-FFF2-40B4-BE49-F238E27FC236}">
                  <a16:creationId xmlns:a16="http://schemas.microsoft.com/office/drawing/2014/main" id="{9C0D3F9B-765C-442F-939E-411DE459F61B}"/>
                </a:ext>
              </a:extLst>
            </p:cNvPr>
            <p:cNvSpPr>
              <a:spLocks noChangeArrowheads="1"/>
            </p:cNvSpPr>
            <p:nvPr/>
          </p:nvSpPr>
          <p:spPr bwMode="auto">
            <a:xfrm>
              <a:off x="3897" y="4061"/>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3" name="Oval 89">
              <a:extLst>
                <a:ext uri="{FF2B5EF4-FFF2-40B4-BE49-F238E27FC236}">
                  <a16:creationId xmlns:a16="http://schemas.microsoft.com/office/drawing/2014/main" id="{D8EF83EC-D861-427D-960A-EA5FE347FB7D}"/>
                </a:ext>
              </a:extLst>
            </p:cNvPr>
            <p:cNvSpPr>
              <a:spLocks noChangeArrowheads="1"/>
            </p:cNvSpPr>
            <p:nvPr/>
          </p:nvSpPr>
          <p:spPr bwMode="auto">
            <a:xfrm>
              <a:off x="4120" y="415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4" name="Oval 90">
              <a:extLst>
                <a:ext uri="{FF2B5EF4-FFF2-40B4-BE49-F238E27FC236}">
                  <a16:creationId xmlns:a16="http://schemas.microsoft.com/office/drawing/2014/main" id="{F93F8597-516F-4879-82B6-31134350B609}"/>
                </a:ext>
              </a:extLst>
            </p:cNvPr>
            <p:cNvSpPr>
              <a:spLocks noChangeArrowheads="1"/>
            </p:cNvSpPr>
            <p:nvPr/>
          </p:nvSpPr>
          <p:spPr bwMode="auto">
            <a:xfrm>
              <a:off x="4032" y="4037"/>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5" name="Oval 91">
              <a:extLst>
                <a:ext uri="{FF2B5EF4-FFF2-40B4-BE49-F238E27FC236}">
                  <a16:creationId xmlns:a16="http://schemas.microsoft.com/office/drawing/2014/main" id="{4966980A-3E5F-415B-B197-A7627C11D5CF}"/>
                </a:ext>
              </a:extLst>
            </p:cNvPr>
            <p:cNvSpPr>
              <a:spLocks noChangeArrowheads="1"/>
            </p:cNvSpPr>
            <p:nvPr/>
          </p:nvSpPr>
          <p:spPr bwMode="auto">
            <a:xfrm>
              <a:off x="4232" y="4084"/>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6" name="Oval 92">
              <a:extLst>
                <a:ext uri="{FF2B5EF4-FFF2-40B4-BE49-F238E27FC236}">
                  <a16:creationId xmlns:a16="http://schemas.microsoft.com/office/drawing/2014/main" id="{9BC974D8-FCF3-4ACB-B5AB-8392CF07B8CB}"/>
                </a:ext>
              </a:extLst>
            </p:cNvPr>
            <p:cNvSpPr>
              <a:spLocks noChangeArrowheads="1"/>
            </p:cNvSpPr>
            <p:nvPr/>
          </p:nvSpPr>
          <p:spPr bwMode="auto">
            <a:xfrm>
              <a:off x="4158" y="3980"/>
              <a:ext cx="71"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7" name="Oval 93">
              <a:extLst>
                <a:ext uri="{FF2B5EF4-FFF2-40B4-BE49-F238E27FC236}">
                  <a16:creationId xmlns:a16="http://schemas.microsoft.com/office/drawing/2014/main" id="{E4C572F5-8634-4601-87BC-D3E933C0D36B}"/>
                </a:ext>
              </a:extLst>
            </p:cNvPr>
            <p:cNvSpPr>
              <a:spLocks noChangeArrowheads="1"/>
            </p:cNvSpPr>
            <p:nvPr/>
          </p:nvSpPr>
          <p:spPr bwMode="auto">
            <a:xfrm>
              <a:off x="3859" y="4201"/>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8" name="Oval 94">
              <a:extLst>
                <a:ext uri="{FF2B5EF4-FFF2-40B4-BE49-F238E27FC236}">
                  <a16:creationId xmlns:a16="http://schemas.microsoft.com/office/drawing/2014/main" id="{53E8A2B6-57A2-4DE9-A921-5959233CDBAC}"/>
                </a:ext>
              </a:extLst>
            </p:cNvPr>
            <p:cNvSpPr>
              <a:spLocks noChangeArrowheads="1"/>
            </p:cNvSpPr>
            <p:nvPr/>
          </p:nvSpPr>
          <p:spPr bwMode="auto">
            <a:xfrm>
              <a:off x="3764" y="405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9" name="Oval 95">
              <a:extLst>
                <a:ext uri="{FF2B5EF4-FFF2-40B4-BE49-F238E27FC236}">
                  <a16:creationId xmlns:a16="http://schemas.microsoft.com/office/drawing/2014/main" id="{2D2A19C6-8F90-48C1-9B22-1790194D2073}"/>
                </a:ext>
              </a:extLst>
            </p:cNvPr>
            <p:cNvSpPr>
              <a:spLocks noChangeArrowheads="1"/>
            </p:cNvSpPr>
            <p:nvPr/>
          </p:nvSpPr>
          <p:spPr bwMode="auto">
            <a:xfrm>
              <a:off x="3721" y="4180"/>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0" name="Oval 96">
              <a:extLst>
                <a:ext uri="{FF2B5EF4-FFF2-40B4-BE49-F238E27FC236}">
                  <a16:creationId xmlns:a16="http://schemas.microsoft.com/office/drawing/2014/main" id="{A375CAF5-9E26-4EEC-9E6F-E22C05728DC1}"/>
                </a:ext>
              </a:extLst>
            </p:cNvPr>
            <p:cNvSpPr>
              <a:spLocks noChangeArrowheads="1"/>
            </p:cNvSpPr>
            <p:nvPr/>
          </p:nvSpPr>
          <p:spPr bwMode="auto">
            <a:xfrm>
              <a:off x="3631" y="4008"/>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1" name="Oval 97">
              <a:extLst>
                <a:ext uri="{FF2B5EF4-FFF2-40B4-BE49-F238E27FC236}">
                  <a16:creationId xmlns:a16="http://schemas.microsoft.com/office/drawing/2014/main" id="{31900C54-54B5-4342-BFB8-D779E1579EF0}"/>
                </a:ext>
              </a:extLst>
            </p:cNvPr>
            <p:cNvSpPr>
              <a:spLocks noChangeArrowheads="1"/>
            </p:cNvSpPr>
            <p:nvPr/>
          </p:nvSpPr>
          <p:spPr bwMode="auto">
            <a:xfrm>
              <a:off x="3714" y="3894"/>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2" name="Oval 98">
              <a:extLst>
                <a:ext uri="{FF2B5EF4-FFF2-40B4-BE49-F238E27FC236}">
                  <a16:creationId xmlns:a16="http://schemas.microsoft.com/office/drawing/2014/main" id="{00822067-FC44-49B5-86EE-CE14FD5D7B87}"/>
                </a:ext>
              </a:extLst>
            </p:cNvPr>
            <p:cNvSpPr>
              <a:spLocks noChangeArrowheads="1"/>
            </p:cNvSpPr>
            <p:nvPr/>
          </p:nvSpPr>
          <p:spPr bwMode="auto">
            <a:xfrm>
              <a:off x="3842" y="3923"/>
              <a:ext cx="83" cy="8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3" name="Oval 99">
              <a:extLst>
                <a:ext uri="{FF2B5EF4-FFF2-40B4-BE49-F238E27FC236}">
                  <a16:creationId xmlns:a16="http://schemas.microsoft.com/office/drawing/2014/main" id="{76E3FB8D-C22B-4078-A34C-843F339BCE4B}"/>
                </a:ext>
              </a:extLst>
            </p:cNvPr>
            <p:cNvSpPr>
              <a:spLocks noChangeArrowheads="1"/>
            </p:cNvSpPr>
            <p:nvPr/>
          </p:nvSpPr>
          <p:spPr bwMode="auto">
            <a:xfrm>
              <a:off x="3980" y="3911"/>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4" name="Oval 100">
              <a:extLst>
                <a:ext uri="{FF2B5EF4-FFF2-40B4-BE49-F238E27FC236}">
                  <a16:creationId xmlns:a16="http://schemas.microsoft.com/office/drawing/2014/main" id="{F5DA6730-FBF6-4D53-AEC7-C41B94A635B1}"/>
                </a:ext>
              </a:extLst>
            </p:cNvPr>
            <p:cNvSpPr>
              <a:spLocks noChangeArrowheads="1"/>
            </p:cNvSpPr>
            <p:nvPr/>
          </p:nvSpPr>
          <p:spPr bwMode="auto">
            <a:xfrm>
              <a:off x="3588" y="3832"/>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5" name="Oval 101">
              <a:extLst>
                <a:ext uri="{FF2B5EF4-FFF2-40B4-BE49-F238E27FC236}">
                  <a16:creationId xmlns:a16="http://schemas.microsoft.com/office/drawing/2014/main" id="{8D681BA6-BA68-45D9-AF09-D25592B7F65C}"/>
                </a:ext>
              </a:extLst>
            </p:cNvPr>
            <p:cNvSpPr>
              <a:spLocks noChangeArrowheads="1"/>
            </p:cNvSpPr>
            <p:nvPr/>
          </p:nvSpPr>
          <p:spPr bwMode="auto">
            <a:xfrm>
              <a:off x="3484" y="37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6" name="Oval 102">
              <a:extLst>
                <a:ext uri="{FF2B5EF4-FFF2-40B4-BE49-F238E27FC236}">
                  <a16:creationId xmlns:a16="http://schemas.microsoft.com/office/drawing/2014/main" id="{E153B08A-B1DC-4266-AC01-B3C0E413FF53}"/>
                </a:ext>
              </a:extLst>
            </p:cNvPr>
            <p:cNvSpPr>
              <a:spLocks noChangeArrowheads="1"/>
            </p:cNvSpPr>
            <p:nvPr/>
          </p:nvSpPr>
          <p:spPr bwMode="auto">
            <a:xfrm>
              <a:off x="4571" y="2833"/>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7" name="Oval 103">
              <a:extLst>
                <a:ext uri="{FF2B5EF4-FFF2-40B4-BE49-F238E27FC236}">
                  <a16:creationId xmlns:a16="http://schemas.microsoft.com/office/drawing/2014/main" id="{9812AC19-44EA-48C2-9BA3-2A8EBB5FFEDC}"/>
                </a:ext>
              </a:extLst>
            </p:cNvPr>
            <p:cNvSpPr>
              <a:spLocks noChangeArrowheads="1"/>
            </p:cNvSpPr>
            <p:nvPr/>
          </p:nvSpPr>
          <p:spPr bwMode="auto">
            <a:xfrm>
              <a:off x="4464" y="29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8" name="Oval 104">
              <a:extLst>
                <a:ext uri="{FF2B5EF4-FFF2-40B4-BE49-F238E27FC236}">
                  <a16:creationId xmlns:a16="http://schemas.microsoft.com/office/drawing/2014/main" id="{A10A77A2-89E2-4ACA-A2F0-B0D026A63FE4}"/>
                </a:ext>
              </a:extLst>
            </p:cNvPr>
            <p:cNvSpPr>
              <a:spLocks noChangeArrowheads="1"/>
            </p:cNvSpPr>
            <p:nvPr/>
          </p:nvSpPr>
          <p:spPr bwMode="auto">
            <a:xfrm>
              <a:off x="4381" y="30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9" name="Oval 105">
              <a:extLst>
                <a:ext uri="{FF2B5EF4-FFF2-40B4-BE49-F238E27FC236}">
                  <a16:creationId xmlns:a16="http://schemas.microsoft.com/office/drawing/2014/main" id="{0AC2F346-AB25-4D8D-BCB6-503F987CC0E2}"/>
                </a:ext>
              </a:extLst>
            </p:cNvPr>
            <p:cNvSpPr>
              <a:spLocks noChangeArrowheads="1"/>
            </p:cNvSpPr>
            <p:nvPr/>
          </p:nvSpPr>
          <p:spPr bwMode="auto">
            <a:xfrm>
              <a:off x="4692" y="2790"/>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0" name="Oval 106">
              <a:extLst>
                <a:ext uri="{FF2B5EF4-FFF2-40B4-BE49-F238E27FC236}">
                  <a16:creationId xmlns:a16="http://schemas.microsoft.com/office/drawing/2014/main" id="{465D0941-A806-4C26-99C2-FBA59D8F7010}"/>
                </a:ext>
              </a:extLst>
            </p:cNvPr>
            <p:cNvSpPr>
              <a:spLocks noChangeArrowheads="1"/>
            </p:cNvSpPr>
            <p:nvPr/>
          </p:nvSpPr>
          <p:spPr bwMode="auto">
            <a:xfrm>
              <a:off x="4825" y="2780"/>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1" name="Oval 107">
              <a:extLst>
                <a:ext uri="{FF2B5EF4-FFF2-40B4-BE49-F238E27FC236}">
                  <a16:creationId xmlns:a16="http://schemas.microsoft.com/office/drawing/2014/main" id="{3EA736C4-11D7-4B6E-8BC8-AAF8B356F825}"/>
                </a:ext>
              </a:extLst>
            </p:cNvPr>
            <p:cNvSpPr>
              <a:spLocks noChangeArrowheads="1"/>
            </p:cNvSpPr>
            <p:nvPr/>
          </p:nvSpPr>
          <p:spPr bwMode="auto">
            <a:xfrm>
              <a:off x="4417" y="2742"/>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2" name="Oval 108">
              <a:extLst>
                <a:ext uri="{FF2B5EF4-FFF2-40B4-BE49-F238E27FC236}">
                  <a16:creationId xmlns:a16="http://schemas.microsoft.com/office/drawing/2014/main" id="{428111B9-D95F-421F-9AD6-4A27696CA6C5}"/>
                </a:ext>
              </a:extLst>
            </p:cNvPr>
            <p:cNvSpPr>
              <a:spLocks noChangeArrowheads="1"/>
            </p:cNvSpPr>
            <p:nvPr/>
          </p:nvSpPr>
          <p:spPr bwMode="auto">
            <a:xfrm>
              <a:off x="4322" y="2833"/>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3" name="Oval 109">
              <a:extLst>
                <a:ext uri="{FF2B5EF4-FFF2-40B4-BE49-F238E27FC236}">
                  <a16:creationId xmlns:a16="http://schemas.microsoft.com/office/drawing/2014/main" id="{B804FF07-E4CC-4C29-BBEB-62F536225537}"/>
                </a:ext>
              </a:extLst>
            </p:cNvPr>
            <p:cNvSpPr>
              <a:spLocks noChangeArrowheads="1"/>
            </p:cNvSpPr>
            <p:nvPr/>
          </p:nvSpPr>
          <p:spPr bwMode="auto">
            <a:xfrm>
              <a:off x="4246" y="294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4" name="Oval 110">
              <a:extLst>
                <a:ext uri="{FF2B5EF4-FFF2-40B4-BE49-F238E27FC236}">
                  <a16:creationId xmlns:a16="http://schemas.microsoft.com/office/drawing/2014/main" id="{575E9BAA-7348-4CF7-88FB-0EA31BC6E663}"/>
                </a:ext>
              </a:extLst>
            </p:cNvPr>
            <p:cNvSpPr>
              <a:spLocks noChangeArrowheads="1"/>
            </p:cNvSpPr>
            <p:nvPr/>
          </p:nvSpPr>
          <p:spPr bwMode="auto">
            <a:xfrm>
              <a:off x="4206" y="307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5" name="Oval 111">
              <a:extLst>
                <a:ext uri="{FF2B5EF4-FFF2-40B4-BE49-F238E27FC236}">
                  <a16:creationId xmlns:a16="http://schemas.microsoft.com/office/drawing/2014/main" id="{A041F175-FB67-4170-9AA7-1364AA92C76A}"/>
                </a:ext>
              </a:extLst>
            </p:cNvPr>
            <p:cNvSpPr>
              <a:spLocks noChangeArrowheads="1"/>
            </p:cNvSpPr>
            <p:nvPr/>
          </p:nvSpPr>
          <p:spPr bwMode="auto">
            <a:xfrm>
              <a:off x="4538" y="268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6" name="Oval 112">
              <a:extLst>
                <a:ext uri="{FF2B5EF4-FFF2-40B4-BE49-F238E27FC236}">
                  <a16:creationId xmlns:a16="http://schemas.microsoft.com/office/drawing/2014/main" id="{D53F4716-FCD9-4CEA-B556-10AD8A4E3C0C}"/>
                </a:ext>
              </a:extLst>
            </p:cNvPr>
            <p:cNvSpPr>
              <a:spLocks noChangeArrowheads="1"/>
            </p:cNvSpPr>
            <p:nvPr/>
          </p:nvSpPr>
          <p:spPr bwMode="auto">
            <a:xfrm>
              <a:off x="4350" y="261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7" name="Oval 113">
              <a:extLst>
                <a:ext uri="{FF2B5EF4-FFF2-40B4-BE49-F238E27FC236}">
                  <a16:creationId xmlns:a16="http://schemas.microsoft.com/office/drawing/2014/main" id="{34A08C59-0253-4AE2-BD9A-5CEE2A8CCC32}"/>
                </a:ext>
              </a:extLst>
            </p:cNvPr>
            <p:cNvSpPr>
              <a:spLocks noChangeArrowheads="1"/>
            </p:cNvSpPr>
            <p:nvPr/>
          </p:nvSpPr>
          <p:spPr bwMode="auto">
            <a:xfrm>
              <a:off x="4243" y="2699"/>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8" name="Oval 114">
              <a:extLst>
                <a:ext uri="{FF2B5EF4-FFF2-40B4-BE49-F238E27FC236}">
                  <a16:creationId xmlns:a16="http://schemas.microsoft.com/office/drawing/2014/main" id="{46E07DEC-AE52-4357-B05A-2F0831EF32D7}"/>
                </a:ext>
              </a:extLst>
            </p:cNvPr>
            <p:cNvSpPr>
              <a:spLocks noChangeArrowheads="1"/>
            </p:cNvSpPr>
            <p:nvPr/>
          </p:nvSpPr>
          <p:spPr bwMode="auto">
            <a:xfrm>
              <a:off x="4160" y="2799"/>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9" name="Oval 115">
              <a:extLst>
                <a:ext uri="{FF2B5EF4-FFF2-40B4-BE49-F238E27FC236}">
                  <a16:creationId xmlns:a16="http://schemas.microsoft.com/office/drawing/2014/main" id="{196A7E29-80C5-4DDE-A774-48A72F7F036C}"/>
                </a:ext>
              </a:extLst>
            </p:cNvPr>
            <p:cNvSpPr>
              <a:spLocks noChangeArrowheads="1"/>
            </p:cNvSpPr>
            <p:nvPr/>
          </p:nvSpPr>
          <p:spPr bwMode="auto">
            <a:xfrm>
              <a:off x="4099" y="2921"/>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0" name="Oval 116">
              <a:extLst>
                <a:ext uri="{FF2B5EF4-FFF2-40B4-BE49-F238E27FC236}">
                  <a16:creationId xmlns:a16="http://schemas.microsoft.com/office/drawing/2014/main" id="{9CA6FAD2-AFE2-497F-B1ED-AD6693B5C7CF}"/>
                </a:ext>
              </a:extLst>
            </p:cNvPr>
            <p:cNvSpPr>
              <a:spLocks noChangeArrowheads="1"/>
            </p:cNvSpPr>
            <p:nvPr/>
          </p:nvSpPr>
          <p:spPr bwMode="auto">
            <a:xfrm>
              <a:off x="4073" y="3049"/>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1" name="Oval 117">
              <a:extLst>
                <a:ext uri="{FF2B5EF4-FFF2-40B4-BE49-F238E27FC236}">
                  <a16:creationId xmlns:a16="http://schemas.microsoft.com/office/drawing/2014/main" id="{B8051338-BB7B-42DC-9DCA-F067C970DB78}"/>
                </a:ext>
              </a:extLst>
            </p:cNvPr>
            <p:cNvSpPr>
              <a:spLocks noChangeArrowheads="1"/>
            </p:cNvSpPr>
            <p:nvPr/>
          </p:nvSpPr>
          <p:spPr bwMode="auto">
            <a:xfrm>
              <a:off x="3700" y="3727"/>
              <a:ext cx="88"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2" name="Oval 118">
              <a:extLst>
                <a:ext uri="{FF2B5EF4-FFF2-40B4-BE49-F238E27FC236}">
                  <a16:creationId xmlns:a16="http://schemas.microsoft.com/office/drawing/2014/main" id="{C3B32F5E-0BB4-40E5-B193-B93DBE30FBCE}"/>
                </a:ext>
              </a:extLst>
            </p:cNvPr>
            <p:cNvSpPr>
              <a:spLocks noChangeArrowheads="1"/>
            </p:cNvSpPr>
            <p:nvPr/>
          </p:nvSpPr>
          <p:spPr bwMode="auto">
            <a:xfrm>
              <a:off x="3641" y="3494"/>
              <a:ext cx="87"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3" name="Oval 119">
              <a:extLst>
                <a:ext uri="{FF2B5EF4-FFF2-40B4-BE49-F238E27FC236}">
                  <a16:creationId xmlns:a16="http://schemas.microsoft.com/office/drawing/2014/main" id="{4B1AFB46-CE8A-4BD0-A958-5AB3886DEE76}"/>
                </a:ext>
              </a:extLst>
            </p:cNvPr>
            <p:cNvSpPr>
              <a:spLocks noChangeArrowheads="1"/>
            </p:cNvSpPr>
            <p:nvPr/>
          </p:nvSpPr>
          <p:spPr bwMode="auto">
            <a:xfrm>
              <a:off x="3831" y="3773"/>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4" name="Oval 120">
              <a:extLst>
                <a:ext uri="{FF2B5EF4-FFF2-40B4-BE49-F238E27FC236}">
                  <a16:creationId xmlns:a16="http://schemas.microsoft.com/office/drawing/2014/main" id="{C2066340-63C2-4D9F-83CD-8387629AC067}"/>
                </a:ext>
              </a:extLst>
            </p:cNvPr>
            <p:cNvSpPr>
              <a:spLocks noChangeArrowheads="1"/>
            </p:cNvSpPr>
            <p:nvPr/>
          </p:nvSpPr>
          <p:spPr bwMode="auto">
            <a:xfrm>
              <a:off x="3740"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5" name="Oval 121">
              <a:extLst>
                <a:ext uri="{FF2B5EF4-FFF2-40B4-BE49-F238E27FC236}">
                  <a16:creationId xmlns:a16="http://schemas.microsoft.com/office/drawing/2014/main" id="{ED8F714F-F482-40D2-9676-602CB31FAD8C}"/>
                </a:ext>
              </a:extLst>
            </p:cNvPr>
            <p:cNvSpPr>
              <a:spLocks noChangeArrowheads="1"/>
            </p:cNvSpPr>
            <p:nvPr/>
          </p:nvSpPr>
          <p:spPr bwMode="auto">
            <a:xfrm>
              <a:off x="3973" y="3780"/>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6" name="Oval 122">
              <a:extLst>
                <a:ext uri="{FF2B5EF4-FFF2-40B4-BE49-F238E27FC236}">
                  <a16:creationId xmlns:a16="http://schemas.microsoft.com/office/drawing/2014/main" id="{8EC2DB29-17EA-4426-A133-877A4E4D9AD9}"/>
                </a:ext>
              </a:extLst>
            </p:cNvPr>
            <p:cNvSpPr>
              <a:spLocks noChangeArrowheads="1"/>
            </p:cNvSpPr>
            <p:nvPr/>
          </p:nvSpPr>
          <p:spPr bwMode="auto">
            <a:xfrm>
              <a:off x="3866" y="364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7" name="Oval 123">
              <a:extLst>
                <a:ext uri="{FF2B5EF4-FFF2-40B4-BE49-F238E27FC236}">
                  <a16:creationId xmlns:a16="http://schemas.microsoft.com/office/drawing/2014/main" id="{AB83A635-5938-45CF-B6D1-2404E1EE52F0}"/>
                </a:ext>
              </a:extLst>
            </p:cNvPr>
            <p:cNvSpPr>
              <a:spLocks noChangeArrowheads="1"/>
            </p:cNvSpPr>
            <p:nvPr/>
          </p:nvSpPr>
          <p:spPr bwMode="auto">
            <a:xfrm>
              <a:off x="3591" y="3656"/>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8" name="Oval 124">
              <a:extLst>
                <a:ext uri="{FF2B5EF4-FFF2-40B4-BE49-F238E27FC236}">
                  <a16:creationId xmlns:a16="http://schemas.microsoft.com/office/drawing/2014/main" id="{6C8D8222-4842-4C90-AEC2-B812595AD5E6}"/>
                </a:ext>
              </a:extLst>
            </p:cNvPr>
            <p:cNvSpPr>
              <a:spLocks noChangeArrowheads="1"/>
            </p:cNvSpPr>
            <p:nvPr/>
          </p:nvSpPr>
          <p:spPr bwMode="auto">
            <a:xfrm>
              <a:off x="3565" y="3382"/>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9" name="Oval 125">
              <a:extLst>
                <a:ext uri="{FF2B5EF4-FFF2-40B4-BE49-F238E27FC236}">
                  <a16:creationId xmlns:a16="http://schemas.microsoft.com/office/drawing/2014/main" id="{4D45FC5B-2F26-4D52-8110-C31259A7F34D}"/>
                </a:ext>
              </a:extLst>
            </p:cNvPr>
            <p:cNvSpPr>
              <a:spLocks noChangeArrowheads="1"/>
            </p:cNvSpPr>
            <p:nvPr/>
          </p:nvSpPr>
          <p:spPr bwMode="auto">
            <a:xfrm>
              <a:off x="3501" y="3554"/>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0" name="Oval 126">
              <a:extLst>
                <a:ext uri="{FF2B5EF4-FFF2-40B4-BE49-F238E27FC236}">
                  <a16:creationId xmlns:a16="http://schemas.microsoft.com/office/drawing/2014/main" id="{89960093-08F5-4991-8B2E-0011349637F8}"/>
                </a:ext>
              </a:extLst>
            </p:cNvPr>
            <p:cNvSpPr>
              <a:spLocks noChangeArrowheads="1"/>
            </p:cNvSpPr>
            <p:nvPr/>
          </p:nvSpPr>
          <p:spPr bwMode="auto">
            <a:xfrm>
              <a:off x="3512" y="3254"/>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1" name="Oval 127">
              <a:extLst>
                <a:ext uri="{FF2B5EF4-FFF2-40B4-BE49-F238E27FC236}">
                  <a16:creationId xmlns:a16="http://schemas.microsoft.com/office/drawing/2014/main" id="{A6E87450-A124-4BC6-97DC-CEBBC07E9C14}"/>
                </a:ext>
              </a:extLst>
            </p:cNvPr>
            <p:cNvSpPr>
              <a:spLocks noChangeArrowheads="1"/>
            </p:cNvSpPr>
            <p:nvPr/>
          </p:nvSpPr>
          <p:spPr bwMode="auto">
            <a:xfrm>
              <a:off x="3662" y="32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2" name="Oval 128">
              <a:extLst>
                <a:ext uri="{FF2B5EF4-FFF2-40B4-BE49-F238E27FC236}">
                  <a16:creationId xmlns:a16="http://schemas.microsoft.com/office/drawing/2014/main" id="{1317535B-917E-4B2B-AE12-4E13ADE81CEF}"/>
                </a:ext>
              </a:extLst>
            </p:cNvPr>
            <p:cNvSpPr>
              <a:spLocks noChangeArrowheads="1"/>
            </p:cNvSpPr>
            <p:nvPr/>
          </p:nvSpPr>
          <p:spPr bwMode="auto">
            <a:xfrm>
              <a:off x="3721" y="3363"/>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3" name="Oval 129">
              <a:extLst>
                <a:ext uri="{FF2B5EF4-FFF2-40B4-BE49-F238E27FC236}">
                  <a16:creationId xmlns:a16="http://schemas.microsoft.com/office/drawing/2014/main" id="{24544521-944C-4ACE-82B9-0896D1FA19C0}"/>
                </a:ext>
              </a:extLst>
            </p:cNvPr>
            <p:cNvSpPr>
              <a:spLocks noChangeArrowheads="1"/>
            </p:cNvSpPr>
            <p:nvPr/>
          </p:nvSpPr>
          <p:spPr bwMode="auto">
            <a:xfrm>
              <a:off x="3814" y="3466"/>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4" name="Oval 130">
              <a:extLst>
                <a:ext uri="{FF2B5EF4-FFF2-40B4-BE49-F238E27FC236}">
                  <a16:creationId xmlns:a16="http://schemas.microsoft.com/office/drawing/2014/main" id="{D3A168DF-7DAE-434A-8B3F-2A8BB4431138}"/>
                </a:ext>
              </a:extLst>
            </p:cNvPr>
            <p:cNvSpPr>
              <a:spLocks noChangeArrowheads="1"/>
            </p:cNvSpPr>
            <p:nvPr/>
          </p:nvSpPr>
          <p:spPr bwMode="auto">
            <a:xfrm>
              <a:off x="3636"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5" name="Oval 131">
              <a:extLst>
                <a:ext uri="{FF2B5EF4-FFF2-40B4-BE49-F238E27FC236}">
                  <a16:creationId xmlns:a16="http://schemas.microsoft.com/office/drawing/2014/main" id="{54BAC5BA-49A5-4B01-A8B2-2F5CF739A20F}"/>
                </a:ext>
              </a:extLst>
            </p:cNvPr>
            <p:cNvSpPr>
              <a:spLocks noChangeArrowheads="1"/>
            </p:cNvSpPr>
            <p:nvPr/>
          </p:nvSpPr>
          <p:spPr bwMode="auto">
            <a:xfrm>
              <a:off x="3638" y="2966"/>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6" name="Oval 132">
              <a:extLst>
                <a:ext uri="{FF2B5EF4-FFF2-40B4-BE49-F238E27FC236}">
                  <a16:creationId xmlns:a16="http://schemas.microsoft.com/office/drawing/2014/main" id="{1003B77C-C572-4EAB-BC4D-52ED57623EC4}"/>
                </a:ext>
              </a:extLst>
            </p:cNvPr>
            <p:cNvSpPr>
              <a:spLocks noChangeArrowheads="1"/>
            </p:cNvSpPr>
            <p:nvPr/>
          </p:nvSpPr>
          <p:spPr bwMode="auto">
            <a:xfrm>
              <a:off x="3785" y="3132"/>
              <a:ext cx="88" cy="8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7" name="Oval 133">
              <a:extLst>
                <a:ext uri="{FF2B5EF4-FFF2-40B4-BE49-F238E27FC236}">
                  <a16:creationId xmlns:a16="http://schemas.microsoft.com/office/drawing/2014/main" id="{798F2B59-583B-41A4-AC23-3208D7EECAC0}"/>
                </a:ext>
              </a:extLst>
            </p:cNvPr>
            <p:cNvSpPr>
              <a:spLocks noChangeArrowheads="1"/>
            </p:cNvSpPr>
            <p:nvPr/>
          </p:nvSpPr>
          <p:spPr bwMode="auto">
            <a:xfrm>
              <a:off x="3937" y="2933"/>
              <a:ext cx="91"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8" name="Oval 134">
              <a:extLst>
                <a:ext uri="{FF2B5EF4-FFF2-40B4-BE49-F238E27FC236}">
                  <a16:creationId xmlns:a16="http://schemas.microsoft.com/office/drawing/2014/main" id="{C7DFEA68-577A-42CF-8046-696ABCB880C0}"/>
                </a:ext>
              </a:extLst>
            </p:cNvPr>
            <p:cNvSpPr>
              <a:spLocks noChangeArrowheads="1"/>
            </p:cNvSpPr>
            <p:nvPr/>
          </p:nvSpPr>
          <p:spPr bwMode="auto">
            <a:xfrm>
              <a:off x="3826" y="3266"/>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9" name="Oval 135">
              <a:extLst>
                <a:ext uri="{FF2B5EF4-FFF2-40B4-BE49-F238E27FC236}">
                  <a16:creationId xmlns:a16="http://schemas.microsoft.com/office/drawing/2014/main" id="{BBB3A6CC-FA26-43FB-9F77-0A89E3B5423D}"/>
                </a:ext>
              </a:extLst>
            </p:cNvPr>
            <p:cNvSpPr>
              <a:spLocks noChangeArrowheads="1"/>
            </p:cNvSpPr>
            <p:nvPr/>
          </p:nvSpPr>
          <p:spPr bwMode="auto">
            <a:xfrm>
              <a:off x="3930" y="306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0" name="Oval 136">
              <a:extLst>
                <a:ext uri="{FF2B5EF4-FFF2-40B4-BE49-F238E27FC236}">
                  <a16:creationId xmlns:a16="http://schemas.microsoft.com/office/drawing/2014/main" id="{C28AAED1-8EED-4353-958D-71D1D79CF8C1}"/>
                </a:ext>
              </a:extLst>
            </p:cNvPr>
            <p:cNvSpPr>
              <a:spLocks noChangeArrowheads="1"/>
            </p:cNvSpPr>
            <p:nvPr/>
          </p:nvSpPr>
          <p:spPr bwMode="auto">
            <a:xfrm>
              <a:off x="3911" y="3380"/>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1" name="Oval 137">
              <a:extLst>
                <a:ext uri="{FF2B5EF4-FFF2-40B4-BE49-F238E27FC236}">
                  <a16:creationId xmlns:a16="http://schemas.microsoft.com/office/drawing/2014/main" id="{B542B905-CCDA-428D-92D4-0264844AA683}"/>
                </a:ext>
              </a:extLst>
            </p:cNvPr>
            <p:cNvSpPr>
              <a:spLocks noChangeArrowheads="1"/>
            </p:cNvSpPr>
            <p:nvPr/>
          </p:nvSpPr>
          <p:spPr bwMode="auto">
            <a:xfrm>
              <a:off x="3961" y="320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2" name="Oval 138">
              <a:extLst>
                <a:ext uri="{FF2B5EF4-FFF2-40B4-BE49-F238E27FC236}">
                  <a16:creationId xmlns:a16="http://schemas.microsoft.com/office/drawing/2014/main" id="{F84498EB-CEE0-4A89-A665-512F2A5AB871}"/>
                </a:ext>
              </a:extLst>
            </p:cNvPr>
            <p:cNvSpPr>
              <a:spLocks noChangeArrowheads="1"/>
            </p:cNvSpPr>
            <p:nvPr/>
          </p:nvSpPr>
          <p:spPr bwMode="auto">
            <a:xfrm>
              <a:off x="3783" y="2997"/>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3" name="Oval 139">
              <a:extLst>
                <a:ext uri="{FF2B5EF4-FFF2-40B4-BE49-F238E27FC236}">
                  <a16:creationId xmlns:a16="http://schemas.microsoft.com/office/drawing/2014/main" id="{E30B9BE2-231A-4B03-A852-4F600071A213}"/>
                </a:ext>
              </a:extLst>
            </p:cNvPr>
            <p:cNvSpPr>
              <a:spLocks noChangeArrowheads="1"/>
            </p:cNvSpPr>
            <p:nvPr/>
          </p:nvSpPr>
          <p:spPr bwMode="auto">
            <a:xfrm>
              <a:off x="3982" y="2806"/>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4" name="Oval 140">
              <a:extLst>
                <a:ext uri="{FF2B5EF4-FFF2-40B4-BE49-F238E27FC236}">
                  <a16:creationId xmlns:a16="http://schemas.microsoft.com/office/drawing/2014/main" id="{7312BEBF-310D-4570-8780-AD268B51622C}"/>
                </a:ext>
              </a:extLst>
            </p:cNvPr>
            <p:cNvSpPr>
              <a:spLocks noChangeArrowheads="1"/>
            </p:cNvSpPr>
            <p:nvPr/>
          </p:nvSpPr>
          <p:spPr bwMode="auto">
            <a:xfrm>
              <a:off x="3802" y="2866"/>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5" name="Oval 141">
              <a:extLst>
                <a:ext uri="{FF2B5EF4-FFF2-40B4-BE49-F238E27FC236}">
                  <a16:creationId xmlns:a16="http://schemas.microsoft.com/office/drawing/2014/main" id="{D15F9685-A667-4BBD-895F-E58A7B3909E4}"/>
                </a:ext>
              </a:extLst>
            </p:cNvPr>
            <p:cNvSpPr>
              <a:spLocks noChangeArrowheads="1"/>
            </p:cNvSpPr>
            <p:nvPr/>
          </p:nvSpPr>
          <p:spPr bwMode="auto">
            <a:xfrm>
              <a:off x="4054" y="269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6" name="Freeform 142">
              <a:extLst>
                <a:ext uri="{FF2B5EF4-FFF2-40B4-BE49-F238E27FC236}">
                  <a16:creationId xmlns:a16="http://schemas.microsoft.com/office/drawing/2014/main" id="{060BECFF-B59A-4526-AA33-ABBA3AF06F0F}"/>
                </a:ext>
              </a:extLst>
            </p:cNvPr>
            <p:cNvSpPr>
              <a:spLocks noEditPoints="1"/>
            </p:cNvSpPr>
            <p:nvPr/>
          </p:nvSpPr>
          <p:spPr bwMode="auto">
            <a:xfrm>
              <a:off x="5516" y="2721"/>
              <a:ext cx="3638" cy="964"/>
            </a:xfrm>
            <a:custGeom>
              <a:avLst/>
              <a:gdLst>
                <a:gd name="T0" fmla="*/ 285 w 1533"/>
                <a:gd name="T1" fmla="*/ 137 h 405"/>
                <a:gd name="T2" fmla="*/ 352 w 1533"/>
                <a:gd name="T3" fmla="*/ 379 h 405"/>
                <a:gd name="T4" fmla="*/ 392 w 1533"/>
                <a:gd name="T5" fmla="*/ 379 h 405"/>
                <a:gd name="T6" fmla="*/ 285 w 1533"/>
                <a:gd name="T7" fmla="*/ 101 h 405"/>
                <a:gd name="T8" fmla="*/ 120 w 1533"/>
                <a:gd name="T9" fmla="*/ 101 h 405"/>
                <a:gd name="T10" fmla="*/ 41 w 1533"/>
                <a:gd name="T11" fmla="*/ 141 h 405"/>
                <a:gd name="T12" fmla="*/ 20 w 1533"/>
                <a:gd name="T13" fmla="*/ 101 h 405"/>
                <a:gd name="T14" fmla="*/ 0 w 1533"/>
                <a:gd name="T15" fmla="*/ 379 h 405"/>
                <a:gd name="T16" fmla="*/ 41 w 1533"/>
                <a:gd name="T17" fmla="*/ 379 h 405"/>
                <a:gd name="T18" fmla="*/ 109 w 1533"/>
                <a:gd name="T19" fmla="*/ 137 h 405"/>
                <a:gd name="T20" fmla="*/ 176 w 1533"/>
                <a:gd name="T21" fmla="*/ 379 h 405"/>
                <a:gd name="T22" fmla="*/ 216 w 1533"/>
                <a:gd name="T23" fmla="*/ 379 h 405"/>
                <a:gd name="T24" fmla="*/ 679 w 1533"/>
                <a:gd name="T25" fmla="*/ 271 h 405"/>
                <a:gd name="T26" fmla="*/ 579 w 1533"/>
                <a:gd name="T27" fmla="*/ 101 h 405"/>
                <a:gd name="T28" fmla="*/ 586 w 1533"/>
                <a:gd name="T29" fmla="*/ 405 h 405"/>
                <a:gd name="T30" fmla="*/ 683 w 1533"/>
                <a:gd name="T31" fmla="*/ 325 h 405"/>
                <a:gd name="T32" fmla="*/ 494 w 1533"/>
                <a:gd name="T33" fmla="*/ 271 h 405"/>
                <a:gd name="T34" fmla="*/ 494 w 1533"/>
                <a:gd name="T35" fmla="*/ 237 h 405"/>
                <a:gd name="T36" fmla="*/ 662 w 1533"/>
                <a:gd name="T37" fmla="*/ 237 h 405"/>
                <a:gd name="T38" fmla="*/ 797 w 1533"/>
                <a:gd name="T39" fmla="*/ 234 h 405"/>
                <a:gd name="T40" fmla="*/ 890 w 1533"/>
                <a:gd name="T41" fmla="*/ 122 h 405"/>
                <a:gd name="T42" fmla="*/ 798 w 1533"/>
                <a:gd name="T43" fmla="*/ 154 h 405"/>
                <a:gd name="T44" fmla="*/ 797 w 1533"/>
                <a:gd name="T45" fmla="*/ 126 h 405"/>
                <a:gd name="T46" fmla="*/ 756 w 1533"/>
                <a:gd name="T47" fmla="*/ 126 h 405"/>
                <a:gd name="T48" fmla="*/ 777 w 1533"/>
                <a:gd name="T49" fmla="*/ 405 h 405"/>
                <a:gd name="T50" fmla="*/ 797 w 1533"/>
                <a:gd name="T51" fmla="*/ 234 h 405"/>
                <a:gd name="T52" fmla="*/ 961 w 1533"/>
                <a:gd name="T53" fmla="*/ 249 h 405"/>
                <a:gd name="T54" fmla="*/ 1102 w 1533"/>
                <a:gd name="T55" fmla="*/ 154 h 405"/>
                <a:gd name="T56" fmla="*/ 1051 w 1533"/>
                <a:gd name="T57" fmla="*/ 101 h 405"/>
                <a:gd name="T58" fmla="*/ 1046 w 1533"/>
                <a:gd name="T59" fmla="*/ 405 h 405"/>
                <a:gd name="T60" fmla="*/ 1106 w 1533"/>
                <a:gd name="T61" fmla="*/ 352 h 405"/>
                <a:gd name="T62" fmla="*/ 1221 w 1533"/>
                <a:gd name="T63" fmla="*/ 126 h 405"/>
                <a:gd name="T64" fmla="*/ 1181 w 1533"/>
                <a:gd name="T65" fmla="*/ 126 h 405"/>
                <a:gd name="T66" fmla="*/ 1201 w 1533"/>
                <a:gd name="T67" fmla="*/ 405 h 405"/>
                <a:gd name="T68" fmla="*/ 1221 w 1533"/>
                <a:gd name="T69" fmla="*/ 126 h 405"/>
                <a:gd name="T70" fmla="*/ 1201 w 1533"/>
                <a:gd name="T71" fmla="*/ 55 h 405"/>
                <a:gd name="T72" fmla="*/ 1201 w 1533"/>
                <a:gd name="T73" fmla="*/ 0 h 405"/>
                <a:gd name="T74" fmla="*/ 1492 w 1533"/>
                <a:gd name="T75" fmla="*/ 145 h 405"/>
                <a:gd name="T76" fmla="*/ 1407 w 1533"/>
                <a:gd name="T77" fmla="*/ 101 h 405"/>
                <a:gd name="T78" fmla="*/ 1408 w 1533"/>
                <a:gd name="T79" fmla="*/ 405 h 405"/>
                <a:gd name="T80" fmla="*/ 1492 w 1533"/>
                <a:gd name="T81" fmla="*/ 361 h 405"/>
                <a:gd name="T82" fmla="*/ 1512 w 1533"/>
                <a:gd name="T83" fmla="*/ 405 h 405"/>
                <a:gd name="T84" fmla="*/ 1533 w 1533"/>
                <a:gd name="T85" fmla="*/ 126 h 405"/>
                <a:gd name="T86" fmla="*/ 1492 w 1533"/>
                <a:gd name="T87" fmla="*/ 126 h 405"/>
                <a:gd name="T88" fmla="*/ 1324 w 1533"/>
                <a:gd name="T89" fmla="*/ 253 h 405"/>
                <a:gd name="T90" fmla="*/ 1492 w 1533"/>
                <a:gd name="T91" fmla="*/ 253 h 405"/>
                <a:gd name="T92" fmla="*/ 1324 w 1533"/>
                <a:gd name="T93" fmla="*/ 25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3" h="405">
                  <a:moveTo>
                    <a:pt x="216" y="215"/>
                  </a:moveTo>
                  <a:cubicBezTo>
                    <a:pt x="216" y="164"/>
                    <a:pt x="252" y="137"/>
                    <a:pt x="285" y="137"/>
                  </a:cubicBezTo>
                  <a:cubicBezTo>
                    <a:pt x="316" y="137"/>
                    <a:pt x="352" y="150"/>
                    <a:pt x="352" y="215"/>
                  </a:cubicBezTo>
                  <a:cubicBezTo>
                    <a:pt x="352" y="379"/>
                    <a:pt x="352" y="379"/>
                    <a:pt x="352" y="379"/>
                  </a:cubicBezTo>
                  <a:cubicBezTo>
                    <a:pt x="352" y="396"/>
                    <a:pt x="359" y="405"/>
                    <a:pt x="372" y="405"/>
                  </a:cubicBezTo>
                  <a:cubicBezTo>
                    <a:pt x="385" y="405"/>
                    <a:pt x="392" y="396"/>
                    <a:pt x="392" y="379"/>
                  </a:cubicBezTo>
                  <a:cubicBezTo>
                    <a:pt x="392" y="207"/>
                    <a:pt x="392" y="207"/>
                    <a:pt x="392" y="207"/>
                  </a:cubicBezTo>
                  <a:cubicBezTo>
                    <a:pt x="392" y="136"/>
                    <a:pt x="338" y="101"/>
                    <a:pt x="285" y="101"/>
                  </a:cubicBezTo>
                  <a:cubicBezTo>
                    <a:pt x="253" y="101"/>
                    <a:pt x="218" y="118"/>
                    <a:pt x="198" y="153"/>
                  </a:cubicBezTo>
                  <a:cubicBezTo>
                    <a:pt x="184" y="120"/>
                    <a:pt x="154" y="101"/>
                    <a:pt x="120" y="101"/>
                  </a:cubicBezTo>
                  <a:cubicBezTo>
                    <a:pt x="81" y="101"/>
                    <a:pt x="57" y="119"/>
                    <a:pt x="42" y="141"/>
                  </a:cubicBezTo>
                  <a:cubicBezTo>
                    <a:pt x="41" y="141"/>
                    <a:pt x="41" y="141"/>
                    <a:pt x="41" y="141"/>
                  </a:cubicBezTo>
                  <a:cubicBezTo>
                    <a:pt x="41" y="126"/>
                    <a:pt x="41" y="126"/>
                    <a:pt x="41" y="126"/>
                  </a:cubicBezTo>
                  <a:cubicBezTo>
                    <a:pt x="41" y="109"/>
                    <a:pt x="33" y="101"/>
                    <a:pt x="20" y="101"/>
                  </a:cubicBezTo>
                  <a:cubicBezTo>
                    <a:pt x="8" y="101"/>
                    <a:pt x="0" y="109"/>
                    <a:pt x="0" y="126"/>
                  </a:cubicBezTo>
                  <a:cubicBezTo>
                    <a:pt x="0" y="379"/>
                    <a:pt x="0" y="379"/>
                    <a:pt x="0" y="379"/>
                  </a:cubicBezTo>
                  <a:cubicBezTo>
                    <a:pt x="0" y="396"/>
                    <a:pt x="8" y="405"/>
                    <a:pt x="20" y="405"/>
                  </a:cubicBezTo>
                  <a:cubicBezTo>
                    <a:pt x="33" y="405"/>
                    <a:pt x="41" y="396"/>
                    <a:pt x="41" y="379"/>
                  </a:cubicBezTo>
                  <a:cubicBezTo>
                    <a:pt x="41" y="215"/>
                    <a:pt x="41" y="215"/>
                    <a:pt x="41" y="215"/>
                  </a:cubicBezTo>
                  <a:cubicBezTo>
                    <a:pt x="41" y="164"/>
                    <a:pt x="76" y="137"/>
                    <a:pt x="109" y="137"/>
                  </a:cubicBezTo>
                  <a:cubicBezTo>
                    <a:pt x="140" y="137"/>
                    <a:pt x="176" y="150"/>
                    <a:pt x="176" y="215"/>
                  </a:cubicBezTo>
                  <a:cubicBezTo>
                    <a:pt x="176" y="379"/>
                    <a:pt x="176" y="379"/>
                    <a:pt x="176" y="379"/>
                  </a:cubicBezTo>
                  <a:cubicBezTo>
                    <a:pt x="176" y="396"/>
                    <a:pt x="183" y="405"/>
                    <a:pt x="196" y="405"/>
                  </a:cubicBezTo>
                  <a:cubicBezTo>
                    <a:pt x="209" y="405"/>
                    <a:pt x="216" y="396"/>
                    <a:pt x="216" y="379"/>
                  </a:cubicBezTo>
                  <a:lnTo>
                    <a:pt x="216" y="215"/>
                  </a:lnTo>
                  <a:close/>
                  <a:moveTo>
                    <a:pt x="679" y="271"/>
                  </a:moveTo>
                  <a:cubicBezTo>
                    <a:pt x="703" y="271"/>
                    <a:pt x="706" y="257"/>
                    <a:pt x="706" y="246"/>
                  </a:cubicBezTo>
                  <a:cubicBezTo>
                    <a:pt x="706" y="171"/>
                    <a:pt x="663" y="101"/>
                    <a:pt x="579" y="101"/>
                  </a:cubicBezTo>
                  <a:cubicBezTo>
                    <a:pt x="495" y="101"/>
                    <a:pt x="451" y="178"/>
                    <a:pt x="451" y="253"/>
                  </a:cubicBezTo>
                  <a:cubicBezTo>
                    <a:pt x="451" y="328"/>
                    <a:pt x="491" y="405"/>
                    <a:pt x="586" y="405"/>
                  </a:cubicBezTo>
                  <a:cubicBezTo>
                    <a:pt x="655" y="405"/>
                    <a:pt x="702" y="363"/>
                    <a:pt x="702" y="345"/>
                  </a:cubicBezTo>
                  <a:cubicBezTo>
                    <a:pt x="702" y="329"/>
                    <a:pt x="694" y="325"/>
                    <a:pt x="683" y="325"/>
                  </a:cubicBezTo>
                  <a:cubicBezTo>
                    <a:pt x="664" y="325"/>
                    <a:pt x="647" y="371"/>
                    <a:pt x="583" y="371"/>
                  </a:cubicBezTo>
                  <a:cubicBezTo>
                    <a:pt x="531" y="371"/>
                    <a:pt x="496" y="323"/>
                    <a:pt x="494" y="271"/>
                  </a:cubicBezTo>
                  <a:lnTo>
                    <a:pt x="679" y="271"/>
                  </a:lnTo>
                  <a:close/>
                  <a:moveTo>
                    <a:pt x="494" y="237"/>
                  </a:moveTo>
                  <a:cubicBezTo>
                    <a:pt x="496" y="187"/>
                    <a:pt x="524" y="134"/>
                    <a:pt x="578" y="134"/>
                  </a:cubicBezTo>
                  <a:cubicBezTo>
                    <a:pt x="633" y="134"/>
                    <a:pt x="661" y="187"/>
                    <a:pt x="662" y="237"/>
                  </a:cubicBezTo>
                  <a:lnTo>
                    <a:pt x="494" y="237"/>
                  </a:lnTo>
                  <a:close/>
                  <a:moveTo>
                    <a:pt x="797" y="234"/>
                  </a:moveTo>
                  <a:cubicBezTo>
                    <a:pt x="797" y="168"/>
                    <a:pt x="840" y="149"/>
                    <a:pt x="863" y="144"/>
                  </a:cubicBezTo>
                  <a:cubicBezTo>
                    <a:pt x="882" y="140"/>
                    <a:pt x="890" y="134"/>
                    <a:pt x="890" y="122"/>
                  </a:cubicBezTo>
                  <a:cubicBezTo>
                    <a:pt x="890" y="111"/>
                    <a:pt x="882" y="101"/>
                    <a:pt x="863" y="101"/>
                  </a:cubicBezTo>
                  <a:cubicBezTo>
                    <a:pt x="838" y="101"/>
                    <a:pt x="812" y="121"/>
                    <a:pt x="798" y="154"/>
                  </a:cubicBezTo>
                  <a:cubicBezTo>
                    <a:pt x="797" y="154"/>
                    <a:pt x="797" y="154"/>
                    <a:pt x="797" y="154"/>
                  </a:cubicBezTo>
                  <a:cubicBezTo>
                    <a:pt x="797" y="126"/>
                    <a:pt x="797" y="126"/>
                    <a:pt x="797" y="126"/>
                  </a:cubicBezTo>
                  <a:cubicBezTo>
                    <a:pt x="797" y="109"/>
                    <a:pt x="789" y="101"/>
                    <a:pt x="777" y="101"/>
                  </a:cubicBezTo>
                  <a:cubicBezTo>
                    <a:pt x="764" y="101"/>
                    <a:pt x="756" y="109"/>
                    <a:pt x="756" y="126"/>
                  </a:cubicBezTo>
                  <a:cubicBezTo>
                    <a:pt x="756" y="379"/>
                    <a:pt x="756" y="379"/>
                    <a:pt x="756" y="379"/>
                  </a:cubicBezTo>
                  <a:cubicBezTo>
                    <a:pt x="756" y="396"/>
                    <a:pt x="764" y="405"/>
                    <a:pt x="777" y="405"/>
                  </a:cubicBezTo>
                  <a:cubicBezTo>
                    <a:pt x="789" y="405"/>
                    <a:pt x="797" y="396"/>
                    <a:pt x="797" y="379"/>
                  </a:cubicBezTo>
                  <a:lnTo>
                    <a:pt x="797" y="234"/>
                  </a:lnTo>
                  <a:close/>
                  <a:moveTo>
                    <a:pt x="1046" y="368"/>
                  </a:moveTo>
                  <a:cubicBezTo>
                    <a:pt x="993" y="368"/>
                    <a:pt x="961" y="312"/>
                    <a:pt x="961" y="249"/>
                  </a:cubicBezTo>
                  <a:cubicBezTo>
                    <a:pt x="961" y="202"/>
                    <a:pt x="989" y="137"/>
                    <a:pt x="1046" y="137"/>
                  </a:cubicBezTo>
                  <a:cubicBezTo>
                    <a:pt x="1082" y="137"/>
                    <a:pt x="1092" y="154"/>
                    <a:pt x="1102" y="154"/>
                  </a:cubicBezTo>
                  <a:cubicBezTo>
                    <a:pt x="1118" y="154"/>
                    <a:pt x="1125" y="145"/>
                    <a:pt x="1125" y="132"/>
                  </a:cubicBezTo>
                  <a:cubicBezTo>
                    <a:pt x="1125" y="115"/>
                    <a:pt x="1089" y="101"/>
                    <a:pt x="1051" y="101"/>
                  </a:cubicBezTo>
                  <a:cubicBezTo>
                    <a:pt x="966" y="101"/>
                    <a:pt x="918" y="178"/>
                    <a:pt x="918" y="253"/>
                  </a:cubicBezTo>
                  <a:cubicBezTo>
                    <a:pt x="918" y="328"/>
                    <a:pt x="962" y="405"/>
                    <a:pt x="1046" y="405"/>
                  </a:cubicBezTo>
                  <a:cubicBezTo>
                    <a:pt x="1085" y="405"/>
                    <a:pt x="1123" y="393"/>
                    <a:pt x="1123" y="369"/>
                  </a:cubicBezTo>
                  <a:cubicBezTo>
                    <a:pt x="1123" y="359"/>
                    <a:pt x="1113" y="352"/>
                    <a:pt x="1106" y="352"/>
                  </a:cubicBezTo>
                  <a:cubicBezTo>
                    <a:pt x="1095" y="352"/>
                    <a:pt x="1082" y="368"/>
                    <a:pt x="1046" y="368"/>
                  </a:cubicBezTo>
                  <a:moveTo>
                    <a:pt x="1221" y="126"/>
                  </a:moveTo>
                  <a:cubicBezTo>
                    <a:pt x="1221" y="109"/>
                    <a:pt x="1214" y="101"/>
                    <a:pt x="1201" y="101"/>
                  </a:cubicBezTo>
                  <a:cubicBezTo>
                    <a:pt x="1188" y="101"/>
                    <a:pt x="1181" y="109"/>
                    <a:pt x="1181" y="126"/>
                  </a:cubicBezTo>
                  <a:cubicBezTo>
                    <a:pt x="1181" y="379"/>
                    <a:pt x="1181" y="379"/>
                    <a:pt x="1181" y="379"/>
                  </a:cubicBezTo>
                  <a:cubicBezTo>
                    <a:pt x="1181" y="396"/>
                    <a:pt x="1188" y="405"/>
                    <a:pt x="1201" y="405"/>
                  </a:cubicBezTo>
                  <a:cubicBezTo>
                    <a:pt x="1214" y="405"/>
                    <a:pt x="1221" y="396"/>
                    <a:pt x="1221" y="379"/>
                  </a:cubicBezTo>
                  <a:lnTo>
                    <a:pt x="1221" y="126"/>
                  </a:lnTo>
                  <a:close/>
                  <a:moveTo>
                    <a:pt x="1174" y="27"/>
                  </a:moveTo>
                  <a:cubicBezTo>
                    <a:pt x="1174" y="42"/>
                    <a:pt x="1186" y="55"/>
                    <a:pt x="1201" y="55"/>
                  </a:cubicBezTo>
                  <a:cubicBezTo>
                    <a:pt x="1216" y="55"/>
                    <a:pt x="1229" y="42"/>
                    <a:pt x="1229" y="27"/>
                  </a:cubicBezTo>
                  <a:cubicBezTo>
                    <a:pt x="1229" y="12"/>
                    <a:pt x="1216" y="0"/>
                    <a:pt x="1201" y="0"/>
                  </a:cubicBezTo>
                  <a:cubicBezTo>
                    <a:pt x="1186" y="0"/>
                    <a:pt x="1174" y="12"/>
                    <a:pt x="1174" y="27"/>
                  </a:cubicBezTo>
                  <a:moveTo>
                    <a:pt x="1492" y="145"/>
                  </a:moveTo>
                  <a:cubicBezTo>
                    <a:pt x="1491" y="145"/>
                    <a:pt x="1491" y="145"/>
                    <a:pt x="1491" y="145"/>
                  </a:cubicBezTo>
                  <a:cubicBezTo>
                    <a:pt x="1468" y="115"/>
                    <a:pt x="1442" y="101"/>
                    <a:pt x="1407" y="101"/>
                  </a:cubicBezTo>
                  <a:cubicBezTo>
                    <a:pt x="1321" y="101"/>
                    <a:pt x="1280" y="178"/>
                    <a:pt x="1280" y="253"/>
                  </a:cubicBezTo>
                  <a:cubicBezTo>
                    <a:pt x="1280" y="337"/>
                    <a:pt x="1323" y="405"/>
                    <a:pt x="1408" y="405"/>
                  </a:cubicBezTo>
                  <a:cubicBezTo>
                    <a:pt x="1443" y="405"/>
                    <a:pt x="1473" y="390"/>
                    <a:pt x="1491" y="361"/>
                  </a:cubicBezTo>
                  <a:cubicBezTo>
                    <a:pt x="1492" y="361"/>
                    <a:pt x="1492" y="361"/>
                    <a:pt x="1492" y="361"/>
                  </a:cubicBezTo>
                  <a:cubicBezTo>
                    <a:pt x="1492" y="379"/>
                    <a:pt x="1492" y="379"/>
                    <a:pt x="1492" y="379"/>
                  </a:cubicBezTo>
                  <a:cubicBezTo>
                    <a:pt x="1492" y="396"/>
                    <a:pt x="1500" y="405"/>
                    <a:pt x="1512" y="405"/>
                  </a:cubicBezTo>
                  <a:cubicBezTo>
                    <a:pt x="1525" y="405"/>
                    <a:pt x="1533" y="396"/>
                    <a:pt x="1533" y="379"/>
                  </a:cubicBezTo>
                  <a:cubicBezTo>
                    <a:pt x="1533" y="126"/>
                    <a:pt x="1533" y="126"/>
                    <a:pt x="1533" y="126"/>
                  </a:cubicBezTo>
                  <a:cubicBezTo>
                    <a:pt x="1533" y="109"/>
                    <a:pt x="1525" y="101"/>
                    <a:pt x="1512" y="101"/>
                  </a:cubicBezTo>
                  <a:cubicBezTo>
                    <a:pt x="1500" y="101"/>
                    <a:pt x="1492" y="109"/>
                    <a:pt x="1492" y="126"/>
                  </a:cubicBezTo>
                  <a:lnTo>
                    <a:pt x="1492" y="145"/>
                  </a:lnTo>
                  <a:close/>
                  <a:moveTo>
                    <a:pt x="1324" y="253"/>
                  </a:moveTo>
                  <a:cubicBezTo>
                    <a:pt x="1324" y="198"/>
                    <a:pt x="1347" y="134"/>
                    <a:pt x="1408" y="134"/>
                  </a:cubicBezTo>
                  <a:cubicBezTo>
                    <a:pt x="1471" y="134"/>
                    <a:pt x="1492" y="198"/>
                    <a:pt x="1492" y="253"/>
                  </a:cubicBezTo>
                  <a:cubicBezTo>
                    <a:pt x="1492" y="307"/>
                    <a:pt x="1471" y="371"/>
                    <a:pt x="1408" y="371"/>
                  </a:cubicBezTo>
                  <a:cubicBezTo>
                    <a:pt x="1346" y="371"/>
                    <a:pt x="1324" y="307"/>
                    <a:pt x="1324" y="2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7" name="Freeform 143">
              <a:extLst>
                <a:ext uri="{FF2B5EF4-FFF2-40B4-BE49-F238E27FC236}">
                  <a16:creationId xmlns:a16="http://schemas.microsoft.com/office/drawing/2014/main" id="{4F1AC8E4-22A4-457D-973E-E9EED9538486}"/>
                </a:ext>
              </a:extLst>
            </p:cNvPr>
            <p:cNvSpPr>
              <a:spLocks noEditPoints="1"/>
            </p:cNvSpPr>
            <p:nvPr/>
          </p:nvSpPr>
          <p:spPr bwMode="auto">
            <a:xfrm>
              <a:off x="5480" y="3870"/>
              <a:ext cx="3698" cy="419"/>
            </a:xfrm>
            <a:custGeom>
              <a:avLst/>
              <a:gdLst>
                <a:gd name="T0" fmla="*/ 44 w 1558"/>
                <a:gd name="T1" fmla="*/ 136 h 176"/>
                <a:gd name="T2" fmla="*/ 87 w 1558"/>
                <a:gd name="T3" fmla="*/ 127 h 176"/>
                <a:gd name="T4" fmla="*/ 15 w 1558"/>
                <a:gd name="T5" fmla="*/ 83 h 176"/>
                <a:gd name="T6" fmla="*/ 140 w 1558"/>
                <a:gd name="T7" fmla="*/ 31 h 176"/>
                <a:gd name="T8" fmla="*/ 142 w 1558"/>
                <a:gd name="T9" fmla="*/ 124 h 176"/>
                <a:gd name="T10" fmla="*/ 154 w 1558"/>
                <a:gd name="T11" fmla="*/ 78 h 176"/>
                <a:gd name="T12" fmla="*/ 177 w 1558"/>
                <a:gd name="T13" fmla="*/ 47 h 176"/>
                <a:gd name="T14" fmla="*/ 236 w 1558"/>
                <a:gd name="T15" fmla="*/ 91 h 176"/>
                <a:gd name="T16" fmla="*/ 227 w 1558"/>
                <a:gd name="T17" fmla="*/ 136 h 176"/>
                <a:gd name="T18" fmla="*/ 229 w 1558"/>
                <a:gd name="T19" fmla="*/ 43 h 176"/>
                <a:gd name="T20" fmla="*/ 366 w 1558"/>
                <a:gd name="T21" fmla="*/ 81 h 176"/>
                <a:gd name="T22" fmla="*/ 358 w 1558"/>
                <a:gd name="T23" fmla="*/ 108 h 176"/>
                <a:gd name="T24" fmla="*/ 322 w 1558"/>
                <a:gd name="T25" fmla="*/ 43 h 176"/>
                <a:gd name="T26" fmla="*/ 416 w 1558"/>
                <a:gd name="T27" fmla="*/ 38 h 176"/>
                <a:gd name="T28" fmla="*/ 387 w 1558"/>
                <a:gd name="T29" fmla="*/ 10 h 176"/>
                <a:gd name="T30" fmla="*/ 387 w 1558"/>
                <a:gd name="T31" fmla="*/ 44 h 176"/>
                <a:gd name="T32" fmla="*/ 551 w 1558"/>
                <a:gd name="T33" fmla="*/ 70 h 176"/>
                <a:gd name="T34" fmla="*/ 611 w 1558"/>
                <a:gd name="T35" fmla="*/ 127 h 176"/>
                <a:gd name="T36" fmla="*/ 491 w 1558"/>
                <a:gd name="T37" fmla="*/ 45 h 176"/>
                <a:gd name="T38" fmla="*/ 476 w 1558"/>
                <a:gd name="T39" fmla="*/ 127 h 176"/>
                <a:gd name="T40" fmla="*/ 537 w 1558"/>
                <a:gd name="T41" fmla="*/ 70 h 176"/>
                <a:gd name="T42" fmla="*/ 705 w 1558"/>
                <a:gd name="T43" fmla="*/ 46 h 176"/>
                <a:gd name="T44" fmla="*/ 704 w 1558"/>
                <a:gd name="T45" fmla="*/ 121 h 176"/>
                <a:gd name="T46" fmla="*/ 718 w 1558"/>
                <a:gd name="T47" fmla="*/ 40 h 176"/>
                <a:gd name="T48" fmla="*/ 676 w 1558"/>
                <a:gd name="T49" fmla="*/ 43 h 176"/>
                <a:gd name="T50" fmla="*/ 783 w 1558"/>
                <a:gd name="T51" fmla="*/ 44 h 176"/>
                <a:gd name="T52" fmla="*/ 822 w 1558"/>
                <a:gd name="T53" fmla="*/ 68 h 176"/>
                <a:gd name="T54" fmla="*/ 751 w 1558"/>
                <a:gd name="T55" fmla="*/ 31 h 176"/>
                <a:gd name="T56" fmla="*/ 758 w 1558"/>
                <a:gd name="T57" fmla="*/ 70 h 176"/>
                <a:gd name="T58" fmla="*/ 886 w 1558"/>
                <a:gd name="T59" fmla="*/ 136 h 176"/>
                <a:gd name="T60" fmla="*/ 929 w 1558"/>
                <a:gd name="T61" fmla="*/ 127 h 176"/>
                <a:gd name="T62" fmla="*/ 857 w 1558"/>
                <a:gd name="T63" fmla="*/ 83 h 176"/>
                <a:gd name="T64" fmla="*/ 1022 w 1558"/>
                <a:gd name="T65" fmla="*/ 46 h 176"/>
                <a:gd name="T66" fmla="*/ 1022 w 1558"/>
                <a:gd name="T67" fmla="*/ 120 h 176"/>
                <a:gd name="T68" fmla="*/ 952 w 1558"/>
                <a:gd name="T69" fmla="*/ 158 h 176"/>
                <a:gd name="T70" fmla="*/ 1022 w 1558"/>
                <a:gd name="T71" fmla="*/ 40 h 176"/>
                <a:gd name="T72" fmla="*/ 1023 w 1558"/>
                <a:gd name="T73" fmla="*/ 93 h 176"/>
                <a:gd name="T74" fmla="*/ 1101 w 1558"/>
                <a:gd name="T75" fmla="*/ 31 h 176"/>
                <a:gd name="T76" fmla="*/ 1102 w 1558"/>
                <a:gd name="T77" fmla="*/ 124 h 176"/>
                <a:gd name="T78" fmla="*/ 1129 w 1558"/>
                <a:gd name="T79" fmla="*/ 78 h 176"/>
                <a:gd name="T80" fmla="*/ 1283 w 1558"/>
                <a:gd name="T81" fmla="*/ 127 h 176"/>
                <a:gd name="T82" fmla="*/ 1230 w 1558"/>
                <a:gd name="T83" fmla="*/ 49 h 176"/>
                <a:gd name="T84" fmla="*/ 1169 w 1558"/>
                <a:gd name="T85" fmla="*/ 31 h 176"/>
                <a:gd name="T86" fmla="*/ 1176 w 1558"/>
                <a:gd name="T87" fmla="*/ 70 h 176"/>
                <a:gd name="T88" fmla="*/ 1236 w 1558"/>
                <a:gd name="T89" fmla="*/ 127 h 176"/>
                <a:gd name="T90" fmla="*/ 1317 w 1558"/>
                <a:gd name="T91" fmla="*/ 83 h 176"/>
                <a:gd name="T92" fmla="*/ 1332 w 1558"/>
                <a:gd name="T93" fmla="*/ 90 h 176"/>
                <a:gd name="T94" fmla="*/ 1332 w 1558"/>
                <a:gd name="T95" fmla="*/ 78 h 176"/>
                <a:gd name="T96" fmla="*/ 1493 w 1558"/>
                <a:gd name="T97" fmla="*/ 136 h 176"/>
                <a:gd name="T98" fmla="*/ 1436 w 1558"/>
                <a:gd name="T99" fmla="*/ 45 h 176"/>
                <a:gd name="T100" fmla="*/ 1429 w 1558"/>
                <a:gd name="T101" fmla="*/ 136 h 176"/>
                <a:gd name="T102" fmla="*/ 1558 w 1558"/>
                <a:gd name="T103" fmla="*/ 38 h 176"/>
                <a:gd name="T104" fmla="*/ 1529 w 1558"/>
                <a:gd name="T105" fmla="*/ 10 h 176"/>
                <a:gd name="T106" fmla="*/ 1529 w 1558"/>
                <a:gd name="T107"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58" h="176">
                  <a:moveTo>
                    <a:pt x="73" y="46"/>
                  </a:moveTo>
                  <a:cubicBezTo>
                    <a:pt x="73" y="46"/>
                    <a:pt x="73" y="46"/>
                    <a:pt x="73" y="46"/>
                  </a:cubicBezTo>
                  <a:cubicBezTo>
                    <a:pt x="65" y="36"/>
                    <a:pt x="56" y="31"/>
                    <a:pt x="44" y="31"/>
                  </a:cubicBezTo>
                  <a:cubicBezTo>
                    <a:pt x="14" y="31"/>
                    <a:pt x="0" y="58"/>
                    <a:pt x="0" y="83"/>
                  </a:cubicBezTo>
                  <a:cubicBezTo>
                    <a:pt x="0" y="112"/>
                    <a:pt x="15" y="136"/>
                    <a:pt x="44" y="136"/>
                  </a:cubicBezTo>
                  <a:cubicBezTo>
                    <a:pt x="56" y="136"/>
                    <a:pt x="66" y="131"/>
                    <a:pt x="73" y="121"/>
                  </a:cubicBezTo>
                  <a:cubicBezTo>
                    <a:pt x="73" y="121"/>
                    <a:pt x="73" y="121"/>
                    <a:pt x="73" y="121"/>
                  </a:cubicBezTo>
                  <a:cubicBezTo>
                    <a:pt x="73" y="127"/>
                    <a:pt x="73" y="127"/>
                    <a:pt x="73" y="127"/>
                  </a:cubicBezTo>
                  <a:cubicBezTo>
                    <a:pt x="73" y="133"/>
                    <a:pt x="76" y="136"/>
                    <a:pt x="80" y="136"/>
                  </a:cubicBezTo>
                  <a:cubicBezTo>
                    <a:pt x="84" y="136"/>
                    <a:pt x="87" y="133"/>
                    <a:pt x="87" y="127"/>
                  </a:cubicBezTo>
                  <a:cubicBezTo>
                    <a:pt x="87" y="40"/>
                    <a:pt x="87" y="40"/>
                    <a:pt x="87" y="40"/>
                  </a:cubicBezTo>
                  <a:cubicBezTo>
                    <a:pt x="87" y="34"/>
                    <a:pt x="84" y="31"/>
                    <a:pt x="80" y="31"/>
                  </a:cubicBezTo>
                  <a:cubicBezTo>
                    <a:pt x="76" y="31"/>
                    <a:pt x="73" y="34"/>
                    <a:pt x="73" y="40"/>
                  </a:cubicBezTo>
                  <a:lnTo>
                    <a:pt x="73" y="46"/>
                  </a:lnTo>
                  <a:close/>
                  <a:moveTo>
                    <a:pt x="15" y="83"/>
                  </a:moveTo>
                  <a:cubicBezTo>
                    <a:pt x="15" y="65"/>
                    <a:pt x="23" y="43"/>
                    <a:pt x="44" y="43"/>
                  </a:cubicBezTo>
                  <a:cubicBezTo>
                    <a:pt x="66" y="43"/>
                    <a:pt x="73" y="65"/>
                    <a:pt x="73" y="83"/>
                  </a:cubicBezTo>
                  <a:cubicBezTo>
                    <a:pt x="73" y="102"/>
                    <a:pt x="66" y="124"/>
                    <a:pt x="44" y="124"/>
                  </a:cubicBezTo>
                  <a:cubicBezTo>
                    <a:pt x="23" y="124"/>
                    <a:pt x="15" y="102"/>
                    <a:pt x="15" y="83"/>
                  </a:cubicBezTo>
                  <a:moveTo>
                    <a:pt x="140" y="31"/>
                  </a:moveTo>
                  <a:cubicBezTo>
                    <a:pt x="125" y="31"/>
                    <a:pt x="108" y="41"/>
                    <a:pt x="108" y="58"/>
                  </a:cubicBezTo>
                  <a:cubicBezTo>
                    <a:pt x="108" y="71"/>
                    <a:pt x="116" y="77"/>
                    <a:pt x="126" y="81"/>
                  </a:cubicBezTo>
                  <a:cubicBezTo>
                    <a:pt x="150" y="91"/>
                    <a:pt x="150" y="91"/>
                    <a:pt x="150" y="91"/>
                  </a:cubicBezTo>
                  <a:cubicBezTo>
                    <a:pt x="158" y="94"/>
                    <a:pt x="164" y="98"/>
                    <a:pt x="164" y="107"/>
                  </a:cubicBezTo>
                  <a:cubicBezTo>
                    <a:pt x="164" y="116"/>
                    <a:pt x="155" y="124"/>
                    <a:pt x="142" y="124"/>
                  </a:cubicBezTo>
                  <a:cubicBezTo>
                    <a:pt x="124" y="124"/>
                    <a:pt x="118" y="110"/>
                    <a:pt x="111" y="110"/>
                  </a:cubicBezTo>
                  <a:cubicBezTo>
                    <a:pt x="108" y="110"/>
                    <a:pt x="105" y="114"/>
                    <a:pt x="105" y="116"/>
                  </a:cubicBezTo>
                  <a:cubicBezTo>
                    <a:pt x="105" y="123"/>
                    <a:pt x="119" y="136"/>
                    <a:pt x="142" y="136"/>
                  </a:cubicBezTo>
                  <a:cubicBezTo>
                    <a:pt x="163" y="136"/>
                    <a:pt x="179" y="124"/>
                    <a:pt x="179" y="106"/>
                  </a:cubicBezTo>
                  <a:cubicBezTo>
                    <a:pt x="179" y="90"/>
                    <a:pt x="168" y="83"/>
                    <a:pt x="154" y="78"/>
                  </a:cubicBezTo>
                  <a:cubicBezTo>
                    <a:pt x="133" y="69"/>
                    <a:pt x="133" y="69"/>
                    <a:pt x="133" y="69"/>
                  </a:cubicBezTo>
                  <a:cubicBezTo>
                    <a:pt x="126" y="66"/>
                    <a:pt x="123" y="62"/>
                    <a:pt x="123" y="57"/>
                  </a:cubicBezTo>
                  <a:cubicBezTo>
                    <a:pt x="123" y="47"/>
                    <a:pt x="134" y="43"/>
                    <a:pt x="143" y="43"/>
                  </a:cubicBezTo>
                  <a:cubicBezTo>
                    <a:pt x="157" y="43"/>
                    <a:pt x="164" y="54"/>
                    <a:pt x="170" y="54"/>
                  </a:cubicBezTo>
                  <a:cubicBezTo>
                    <a:pt x="175" y="54"/>
                    <a:pt x="177" y="50"/>
                    <a:pt x="177" y="47"/>
                  </a:cubicBezTo>
                  <a:cubicBezTo>
                    <a:pt x="177" y="39"/>
                    <a:pt x="160" y="31"/>
                    <a:pt x="140" y="31"/>
                  </a:cubicBezTo>
                  <a:moveTo>
                    <a:pt x="226" y="31"/>
                  </a:moveTo>
                  <a:cubicBezTo>
                    <a:pt x="210" y="31"/>
                    <a:pt x="194" y="41"/>
                    <a:pt x="194" y="58"/>
                  </a:cubicBezTo>
                  <a:cubicBezTo>
                    <a:pt x="194" y="71"/>
                    <a:pt x="201" y="77"/>
                    <a:pt x="212" y="81"/>
                  </a:cubicBezTo>
                  <a:cubicBezTo>
                    <a:pt x="236" y="91"/>
                    <a:pt x="236" y="91"/>
                    <a:pt x="236" y="91"/>
                  </a:cubicBezTo>
                  <a:cubicBezTo>
                    <a:pt x="243" y="94"/>
                    <a:pt x="250" y="98"/>
                    <a:pt x="250" y="107"/>
                  </a:cubicBezTo>
                  <a:cubicBezTo>
                    <a:pt x="250" y="116"/>
                    <a:pt x="241" y="124"/>
                    <a:pt x="228" y="124"/>
                  </a:cubicBezTo>
                  <a:cubicBezTo>
                    <a:pt x="210" y="124"/>
                    <a:pt x="203" y="110"/>
                    <a:pt x="197" y="110"/>
                  </a:cubicBezTo>
                  <a:cubicBezTo>
                    <a:pt x="193" y="110"/>
                    <a:pt x="190" y="114"/>
                    <a:pt x="190" y="116"/>
                  </a:cubicBezTo>
                  <a:cubicBezTo>
                    <a:pt x="190" y="123"/>
                    <a:pt x="205" y="136"/>
                    <a:pt x="227" y="136"/>
                  </a:cubicBezTo>
                  <a:cubicBezTo>
                    <a:pt x="249" y="136"/>
                    <a:pt x="265" y="124"/>
                    <a:pt x="265" y="106"/>
                  </a:cubicBezTo>
                  <a:cubicBezTo>
                    <a:pt x="265" y="90"/>
                    <a:pt x="253" y="83"/>
                    <a:pt x="239" y="78"/>
                  </a:cubicBezTo>
                  <a:cubicBezTo>
                    <a:pt x="218" y="69"/>
                    <a:pt x="218" y="69"/>
                    <a:pt x="218" y="69"/>
                  </a:cubicBezTo>
                  <a:cubicBezTo>
                    <a:pt x="211" y="66"/>
                    <a:pt x="209" y="62"/>
                    <a:pt x="209" y="57"/>
                  </a:cubicBezTo>
                  <a:cubicBezTo>
                    <a:pt x="209" y="47"/>
                    <a:pt x="219" y="43"/>
                    <a:pt x="229" y="43"/>
                  </a:cubicBezTo>
                  <a:cubicBezTo>
                    <a:pt x="243" y="43"/>
                    <a:pt x="250" y="54"/>
                    <a:pt x="255" y="54"/>
                  </a:cubicBezTo>
                  <a:cubicBezTo>
                    <a:pt x="261" y="54"/>
                    <a:pt x="262" y="50"/>
                    <a:pt x="262" y="47"/>
                  </a:cubicBezTo>
                  <a:cubicBezTo>
                    <a:pt x="263" y="39"/>
                    <a:pt x="246" y="31"/>
                    <a:pt x="226" y="31"/>
                  </a:cubicBezTo>
                  <a:moveTo>
                    <a:pt x="357" y="90"/>
                  </a:moveTo>
                  <a:cubicBezTo>
                    <a:pt x="365" y="90"/>
                    <a:pt x="366" y="85"/>
                    <a:pt x="366" y="81"/>
                  </a:cubicBezTo>
                  <a:cubicBezTo>
                    <a:pt x="366" y="55"/>
                    <a:pt x="352" y="31"/>
                    <a:pt x="323" y="31"/>
                  </a:cubicBezTo>
                  <a:cubicBezTo>
                    <a:pt x="294" y="31"/>
                    <a:pt x="278" y="58"/>
                    <a:pt x="278" y="83"/>
                  </a:cubicBezTo>
                  <a:cubicBezTo>
                    <a:pt x="278" y="109"/>
                    <a:pt x="292" y="136"/>
                    <a:pt x="325" y="136"/>
                  </a:cubicBezTo>
                  <a:cubicBezTo>
                    <a:pt x="349" y="136"/>
                    <a:pt x="365" y="121"/>
                    <a:pt x="365" y="115"/>
                  </a:cubicBezTo>
                  <a:cubicBezTo>
                    <a:pt x="365" y="110"/>
                    <a:pt x="362" y="108"/>
                    <a:pt x="358" y="108"/>
                  </a:cubicBezTo>
                  <a:cubicBezTo>
                    <a:pt x="352" y="108"/>
                    <a:pt x="346" y="124"/>
                    <a:pt x="324" y="124"/>
                  </a:cubicBezTo>
                  <a:cubicBezTo>
                    <a:pt x="306" y="124"/>
                    <a:pt x="294" y="107"/>
                    <a:pt x="293" y="90"/>
                  </a:cubicBezTo>
                  <a:lnTo>
                    <a:pt x="357" y="90"/>
                  </a:lnTo>
                  <a:close/>
                  <a:moveTo>
                    <a:pt x="293" y="78"/>
                  </a:moveTo>
                  <a:cubicBezTo>
                    <a:pt x="294" y="61"/>
                    <a:pt x="304" y="43"/>
                    <a:pt x="322" y="43"/>
                  </a:cubicBezTo>
                  <a:cubicBezTo>
                    <a:pt x="341" y="43"/>
                    <a:pt x="351" y="61"/>
                    <a:pt x="351" y="78"/>
                  </a:cubicBezTo>
                  <a:lnTo>
                    <a:pt x="293" y="78"/>
                  </a:lnTo>
                  <a:close/>
                  <a:moveTo>
                    <a:pt x="401" y="44"/>
                  </a:moveTo>
                  <a:cubicBezTo>
                    <a:pt x="410" y="44"/>
                    <a:pt x="410" y="44"/>
                    <a:pt x="410" y="44"/>
                  </a:cubicBezTo>
                  <a:cubicBezTo>
                    <a:pt x="415" y="44"/>
                    <a:pt x="416" y="40"/>
                    <a:pt x="416" y="38"/>
                  </a:cubicBezTo>
                  <a:cubicBezTo>
                    <a:pt x="416" y="36"/>
                    <a:pt x="415" y="32"/>
                    <a:pt x="410" y="32"/>
                  </a:cubicBezTo>
                  <a:cubicBezTo>
                    <a:pt x="401" y="32"/>
                    <a:pt x="401" y="32"/>
                    <a:pt x="401" y="32"/>
                  </a:cubicBezTo>
                  <a:cubicBezTo>
                    <a:pt x="401" y="10"/>
                    <a:pt x="401" y="10"/>
                    <a:pt x="401" y="10"/>
                  </a:cubicBezTo>
                  <a:cubicBezTo>
                    <a:pt x="401" y="4"/>
                    <a:pt x="399" y="0"/>
                    <a:pt x="394" y="0"/>
                  </a:cubicBezTo>
                  <a:cubicBezTo>
                    <a:pt x="390" y="0"/>
                    <a:pt x="387" y="4"/>
                    <a:pt x="387" y="10"/>
                  </a:cubicBezTo>
                  <a:cubicBezTo>
                    <a:pt x="387" y="32"/>
                    <a:pt x="387" y="32"/>
                    <a:pt x="387" y="32"/>
                  </a:cubicBezTo>
                  <a:cubicBezTo>
                    <a:pt x="378" y="32"/>
                    <a:pt x="378" y="32"/>
                    <a:pt x="378" y="32"/>
                  </a:cubicBezTo>
                  <a:cubicBezTo>
                    <a:pt x="374" y="32"/>
                    <a:pt x="372" y="36"/>
                    <a:pt x="372" y="38"/>
                  </a:cubicBezTo>
                  <a:cubicBezTo>
                    <a:pt x="372" y="40"/>
                    <a:pt x="374" y="44"/>
                    <a:pt x="378" y="44"/>
                  </a:cubicBezTo>
                  <a:cubicBezTo>
                    <a:pt x="387" y="44"/>
                    <a:pt x="387" y="44"/>
                    <a:pt x="387" y="44"/>
                  </a:cubicBezTo>
                  <a:cubicBezTo>
                    <a:pt x="387" y="127"/>
                    <a:pt x="387" y="127"/>
                    <a:pt x="387" y="127"/>
                  </a:cubicBezTo>
                  <a:cubicBezTo>
                    <a:pt x="387" y="133"/>
                    <a:pt x="390" y="136"/>
                    <a:pt x="394" y="136"/>
                  </a:cubicBezTo>
                  <a:cubicBezTo>
                    <a:pt x="399" y="136"/>
                    <a:pt x="401" y="133"/>
                    <a:pt x="401" y="127"/>
                  </a:cubicBezTo>
                  <a:lnTo>
                    <a:pt x="401" y="44"/>
                  </a:lnTo>
                  <a:close/>
                  <a:moveTo>
                    <a:pt x="551" y="70"/>
                  </a:moveTo>
                  <a:cubicBezTo>
                    <a:pt x="551" y="53"/>
                    <a:pt x="563" y="44"/>
                    <a:pt x="574" y="44"/>
                  </a:cubicBezTo>
                  <a:cubicBezTo>
                    <a:pt x="585" y="44"/>
                    <a:pt x="597" y="48"/>
                    <a:pt x="597" y="70"/>
                  </a:cubicBezTo>
                  <a:cubicBezTo>
                    <a:pt x="597" y="127"/>
                    <a:pt x="597" y="127"/>
                    <a:pt x="597" y="127"/>
                  </a:cubicBezTo>
                  <a:cubicBezTo>
                    <a:pt x="597" y="133"/>
                    <a:pt x="600" y="136"/>
                    <a:pt x="604" y="136"/>
                  </a:cubicBezTo>
                  <a:cubicBezTo>
                    <a:pt x="609" y="136"/>
                    <a:pt x="611" y="133"/>
                    <a:pt x="611" y="127"/>
                  </a:cubicBezTo>
                  <a:cubicBezTo>
                    <a:pt x="611" y="68"/>
                    <a:pt x="611" y="68"/>
                    <a:pt x="611" y="68"/>
                  </a:cubicBezTo>
                  <a:cubicBezTo>
                    <a:pt x="611" y="43"/>
                    <a:pt x="593" y="31"/>
                    <a:pt x="574" y="31"/>
                  </a:cubicBezTo>
                  <a:cubicBezTo>
                    <a:pt x="563" y="31"/>
                    <a:pt x="551" y="37"/>
                    <a:pt x="544" y="49"/>
                  </a:cubicBezTo>
                  <a:cubicBezTo>
                    <a:pt x="540" y="38"/>
                    <a:pt x="529" y="31"/>
                    <a:pt x="517" y="31"/>
                  </a:cubicBezTo>
                  <a:cubicBezTo>
                    <a:pt x="504" y="31"/>
                    <a:pt x="496" y="37"/>
                    <a:pt x="491" y="45"/>
                  </a:cubicBezTo>
                  <a:cubicBezTo>
                    <a:pt x="490" y="45"/>
                    <a:pt x="490" y="45"/>
                    <a:pt x="490" y="45"/>
                  </a:cubicBezTo>
                  <a:cubicBezTo>
                    <a:pt x="490" y="40"/>
                    <a:pt x="490" y="40"/>
                    <a:pt x="490" y="40"/>
                  </a:cubicBezTo>
                  <a:cubicBezTo>
                    <a:pt x="490" y="34"/>
                    <a:pt x="488" y="31"/>
                    <a:pt x="483" y="31"/>
                  </a:cubicBezTo>
                  <a:cubicBezTo>
                    <a:pt x="479" y="31"/>
                    <a:pt x="476" y="34"/>
                    <a:pt x="476" y="40"/>
                  </a:cubicBezTo>
                  <a:cubicBezTo>
                    <a:pt x="476" y="127"/>
                    <a:pt x="476" y="127"/>
                    <a:pt x="476" y="127"/>
                  </a:cubicBezTo>
                  <a:cubicBezTo>
                    <a:pt x="476" y="133"/>
                    <a:pt x="479" y="136"/>
                    <a:pt x="483" y="136"/>
                  </a:cubicBezTo>
                  <a:cubicBezTo>
                    <a:pt x="488" y="136"/>
                    <a:pt x="490" y="133"/>
                    <a:pt x="490" y="127"/>
                  </a:cubicBezTo>
                  <a:cubicBezTo>
                    <a:pt x="490" y="70"/>
                    <a:pt x="490" y="70"/>
                    <a:pt x="490" y="70"/>
                  </a:cubicBezTo>
                  <a:cubicBezTo>
                    <a:pt x="490" y="53"/>
                    <a:pt x="502" y="44"/>
                    <a:pt x="514" y="44"/>
                  </a:cubicBezTo>
                  <a:cubicBezTo>
                    <a:pt x="524" y="44"/>
                    <a:pt x="537" y="48"/>
                    <a:pt x="537" y="70"/>
                  </a:cubicBezTo>
                  <a:cubicBezTo>
                    <a:pt x="537" y="127"/>
                    <a:pt x="537" y="127"/>
                    <a:pt x="537" y="127"/>
                  </a:cubicBezTo>
                  <a:cubicBezTo>
                    <a:pt x="537" y="133"/>
                    <a:pt x="539" y="136"/>
                    <a:pt x="544" y="136"/>
                  </a:cubicBezTo>
                  <a:cubicBezTo>
                    <a:pt x="548" y="136"/>
                    <a:pt x="551" y="133"/>
                    <a:pt x="551" y="127"/>
                  </a:cubicBezTo>
                  <a:lnTo>
                    <a:pt x="551" y="70"/>
                  </a:lnTo>
                  <a:close/>
                  <a:moveTo>
                    <a:pt x="705" y="46"/>
                  </a:moveTo>
                  <a:cubicBezTo>
                    <a:pt x="704" y="46"/>
                    <a:pt x="704" y="46"/>
                    <a:pt x="704" y="46"/>
                  </a:cubicBezTo>
                  <a:cubicBezTo>
                    <a:pt x="696" y="36"/>
                    <a:pt x="687" y="31"/>
                    <a:pt x="675" y="31"/>
                  </a:cubicBezTo>
                  <a:cubicBezTo>
                    <a:pt x="646" y="31"/>
                    <a:pt x="631" y="58"/>
                    <a:pt x="631" y="83"/>
                  </a:cubicBezTo>
                  <a:cubicBezTo>
                    <a:pt x="631" y="112"/>
                    <a:pt x="646" y="136"/>
                    <a:pt x="676" y="136"/>
                  </a:cubicBezTo>
                  <a:cubicBezTo>
                    <a:pt x="688" y="136"/>
                    <a:pt x="698" y="131"/>
                    <a:pt x="704" y="121"/>
                  </a:cubicBezTo>
                  <a:cubicBezTo>
                    <a:pt x="705" y="121"/>
                    <a:pt x="705" y="121"/>
                    <a:pt x="705" y="121"/>
                  </a:cubicBezTo>
                  <a:cubicBezTo>
                    <a:pt x="705" y="127"/>
                    <a:pt x="705" y="127"/>
                    <a:pt x="705" y="127"/>
                  </a:cubicBezTo>
                  <a:cubicBezTo>
                    <a:pt x="705" y="133"/>
                    <a:pt x="707" y="136"/>
                    <a:pt x="712" y="136"/>
                  </a:cubicBezTo>
                  <a:cubicBezTo>
                    <a:pt x="716" y="136"/>
                    <a:pt x="718" y="133"/>
                    <a:pt x="718" y="127"/>
                  </a:cubicBezTo>
                  <a:cubicBezTo>
                    <a:pt x="718" y="40"/>
                    <a:pt x="718" y="40"/>
                    <a:pt x="718" y="40"/>
                  </a:cubicBezTo>
                  <a:cubicBezTo>
                    <a:pt x="718" y="34"/>
                    <a:pt x="716" y="31"/>
                    <a:pt x="712" y="31"/>
                  </a:cubicBezTo>
                  <a:cubicBezTo>
                    <a:pt x="707" y="31"/>
                    <a:pt x="705" y="34"/>
                    <a:pt x="705" y="40"/>
                  </a:cubicBezTo>
                  <a:lnTo>
                    <a:pt x="705" y="46"/>
                  </a:lnTo>
                  <a:close/>
                  <a:moveTo>
                    <a:pt x="647" y="83"/>
                  </a:moveTo>
                  <a:cubicBezTo>
                    <a:pt x="647" y="65"/>
                    <a:pt x="655" y="43"/>
                    <a:pt x="676" y="43"/>
                  </a:cubicBezTo>
                  <a:cubicBezTo>
                    <a:pt x="697" y="43"/>
                    <a:pt x="705" y="65"/>
                    <a:pt x="705" y="83"/>
                  </a:cubicBezTo>
                  <a:cubicBezTo>
                    <a:pt x="705" y="102"/>
                    <a:pt x="697" y="124"/>
                    <a:pt x="676" y="124"/>
                  </a:cubicBezTo>
                  <a:cubicBezTo>
                    <a:pt x="654" y="124"/>
                    <a:pt x="647" y="102"/>
                    <a:pt x="647" y="83"/>
                  </a:cubicBezTo>
                  <a:moveTo>
                    <a:pt x="758" y="70"/>
                  </a:moveTo>
                  <a:cubicBezTo>
                    <a:pt x="758" y="53"/>
                    <a:pt x="770" y="44"/>
                    <a:pt x="783" y="44"/>
                  </a:cubicBezTo>
                  <a:cubicBezTo>
                    <a:pt x="798" y="44"/>
                    <a:pt x="808" y="53"/>
                    <a:pt x="808" y="67"/>
                  </a:cubicBezTo>
                  <a:cubicBezTo>
                    <a:pt x="808" y="127"/>
                    <a:pt x="808" y="127"/>
                    <a:pt x="808" y="127"/>
                  </a:cubicBezTo>
                  <a:cubicBezTo>
                    <a:pt x="808" y="133"/>
                    <a:pt x="810" y="136"/>
                    <a:pt x="815" y="136"/>
                  </a:cubicBezTo>
                  <a:cubicBezTo>
                    <a:pt x="819" y="136"/>
                    <a:pt x="822" y="133"/>
                    <a:pt x="822" y="127"/>
                  </a:cubicBezTo>
                  <a:cubicBezTo>
                    <a:pt x="822" y="68"/>
                    <a:pt x="822" y="68"/>
                    <a:pt x="822" y="68"/>
                  </a:cubicBezTo>
                  <a:cubicBezTo>
                    <a:pt x="822" y="43"/>
                    <a:pt x="803" y="31"/>
                    <a:pt x="785" y="31"/>
                  </a:cubicBezTo>
                  <a:cubicBezTo>
                    <a:pt x="772" y="31"/>
                    <a:pt x="763" y="37"/>
                    <a:pt x="758" y="45"/>
                  </a:cubicBezTo>
                  <a:cubicBezTo>
                    <a:pt x="758" y="45"/>
                    <a:pt x="758" y="45"/>
                    <a:pt x="758" y="45"/>
                  </a:cubicBezTo>
                  <a:cubicBezTo>
                    <a:pt x="758" y="40"/>
                    <a:pt x="758" y="40"/>
                    <a:pt x="758" y="40"/>
                  </a:cubicBezTo>
                  <a:cubicBezTo>
                    <a:pt x="758" y="34"/>
                    <a:pt x="755" y="31"/>
                    <a:pt x="751" y="31"/>
                  </a:cubicBezTo>
                  <a:cubicBezTo>
                    <a:pt x="746" y="31"/>
                    <a:pt x="744" y="34"/>
                    <a:pt x="744" y="40"/>
                  </a:cubicBezTo>
                  <a:cubicBezTo>
                    <a:pt x="744" y="127"/>
                    <a:pt x="744" y="127"/>
                    <a:pt x="744" y="127"/>
                  </a:cubicBezTo>
                  <a:cubicBezTo>
                    <a:pt x="744" y="133"/>
                    <a:pt x="746" y="136"/>
                    <a:pt x="751" y="136"/>
                  </a:cubicBezTo>
                  <a:cubicBezTo>
                    <a:pt x="755" y="136"/>
                    <a:pt x="758" y="133"/>
                    <a:pt x="758" y="127"/>
                  </a:cubicBezTo>
                  <a:lnTo>
                    <a:pt x="758" y="70"/>
                  </a:lnTo>
                  <a:close/>
                  <a:moveTo>
                    <a:pt x="915" y="46"/>
                  </a:moveTo>
                  <a:cubicBezTo>
                    <a:pt x="915" y="46"/>
                    <a:pt x="915" y="46"/>
                    <a:pt x="915" y="46"/>
                  </a:cubicBezTo>
                  <a:cubicBezTo>
                    <a:pt x="907" y="36"/>
                    <a:pt x="898" y="31"/>
                    <a:pt x="886" y="31"/>
                  </a:cubicBezTo>
                  <a:cubicBezTo>
                    <a:pt x="856" y="31"/>
                    <a:pt x="842" y="58"/>
                    <a:pt x="842" y="83"/>
                  </a:cubicBezTo>
                  <a:cubicBezTo>
                    <a:pt x="842" y="112"/>
                    <a:pt x="857" y="136"/>
                    <a:pt x="886" y="136"/>
                  </a:cubicBezTo>
                  <a:cubicBezTo>
                    <a:pt x="898" y="136"/>
                    <a:pt x="908" y="131"/>
                    <a:pt x="915" y="121"/>
                  </a:cubicBezTo>
                  <a:cubicBezTo>
                    <a:pt x="915" y="121"/>
                    <a:pt x="915" y="121"/>
                    <a:pt x="915" y="121"/>
                  </a:cubicBezTo>
                  <a:cubicBezTo>
                    <a:pt x="915" y="127"/>
                    <a:pt x="915" y="127"/>
                    <a:pt x="915" y="127"/>
                  </a:cubicBezTo>
                  <a:cubicBezTo>
                    <a:pt x="915" y="133"/>
                    <a:pt x="918" y="136"/>
                    <a:pt x="922" y="136"/>
                  </a:cubicBezTo>
                  <a:cubicBezTo>
                    <a:pt x="927" y="136"/>
                    <a:pt x="929" y="133"/>
                    <a:pt x="929" y="127"/>
                  </a:cubicBezTo>
                  <a:cubicBezTo>
                    <a:pt x="929" y="40"/>
                    <a:pt x="929" y="40"/>
                    <a:pt x="929" y="40"/>
                  </a:cubicBezTo>
                  <a:cubicBezTo>
                    <a:pt x="929" y="34"/>
                    <a:pt x="927" y="31"/>
                    <a:pt x="922" y="31"/>
                  </a:cubicBezTo>
                  <a:cubicBezTo>
                    <a:pt x="918" y="31"/>
                    <a:pt x="915" y="34"/>
                    <a:pt x="915" y="40"/>
                  </a:cubicBezTo>
                  <a:lnTo>
                    <a:pt x="915" y="46"/>
                  </a:lnTo>
                  <a:close/>
                  <a:moveTo>
                    <a:pt x="857" y="83"/>
                  </a:moveTo>
                  <a:cubicBezTo>
                    <a:pt x="857" y="65"/>
                    <a:pt x="865" y="43"/>
                    <a:pt x="886" y="43"/>
                  </a:cubicBezTo>
                  <a:cubicBezTo>
                    <a:pt x="908" y="43"/>
                    <a:pt x="915" y="65"/>
                    <a:pt x="915" y="83"/>
                  </a:cubicBezTo>
                  <a:cubicBezTo>
                    <a:pt x="915" y="102"/>
                    <a:pt x="908" y="124"/>
                    <a:pt x="886" y="124"/>
                  </a:cubicBezTo>
                  <a:cubicBezTo>
                    <a:pt x="865" y="124"/>
                    <a:pt x="857" y="102"/>
                    <a:pt x="857" y="83"/>
                  </a:cubicBezTo>
                  <a:moveTo>
                    <a:pt x="1022" y="46"/>
                  </a:moveTo>
                  <a:cubicBezTo>
                    <a:pt x="1022" y="46"/>
                    <a:pt x="1022" y="46"/>
                    <a:pt x="1022" y="46"/>
                  </a:cubicBezTo>
                  <a:cubicBezTo>
                    <a:pt x="1016" y="38"/>
                    <a:pt x="1005" y="31"/>
                    <a:pt x="993" y="31"/>
                  </a:cubicBezTo>
                  <a:cubicBezTo>
                    <a:pt x="963" y="31"/>
                    <a:pt x="949" y="58"/>
                    <a:pt x="949" y="83"/>
                  </a:cubicBezTo>
                  <a:cubicBezTo>
                    <a:pt x="949" y="112"/>
                    <a:pt x="964" y="136"/>
                    <a:pt x="993" y="136"/>
                  </a:cubicBezTo>
                  <a:cubicBezTo>
                    <a:pt x="1006" y="136"/>
                    <a:pt x="1016" y="131"/>
                    <a:pt x="1022" y="120"/>
                  </a:cubicBezTo>
                  <a:cubicBezTo>
                    <a:pt x="1022" y="120"/>
                    <a:pt x="1022" y="120"/>
                    <a:pt x="1022" y="120"/>
                  </a:cubicBezTo>
                  <a:cubicBezTo>
                    <a:pt x="1022" y="131"/>
                    <a:pt x="1022" y="131"/>
                    <a:pt x="1022" y="131"/>
                  </a:cubicBezTo>
                  <a:cubicBezTo>
                    <a:pt x="1022" y="154"/>
                    <a:pt x="1007" y="164"/>
                    <a:pt x="990" y="164"/>
                  </a:cubicBezTo>
                  <a:cubicBezTo>
                    <a:pt x="974" y="164"/>
                    <a:pt x="965" y="151"/>
                    <a:pt x="959" y="151"/>
                  </a:cubicBezTo>
                  <a:cubicBezTo>
                    <a:pt x="954" y="151"/>
                    <a:pt x="952" y="154"/>
                    <a:pt x="952" y="158"/>
                  </a:cubicBezTo>
                  <a:cubicBezTo>
                    <a:pt x="952" y="165"/>
                    <a:pt x="971" y="176"/>
                    <a:pt x="992" y="176"/>
                  </a:cubicBezTo>
                  <a:cubicBezTo>
                    <a:pt x="1014" y="176"/>
                    <a:pt x="1036" y="162"/>
                    <a:pt x="1036" y="130"/>
                  </a:cubicBezTo>
                  <a:cubicBezTo>
                    <a:pt x="1036" y="40"/>
                    <a:pt x="1036" y="40"/>
                    <a:pt x="1036" y="40"/>
                  </a:cubicBezTo>
                  <a:cubicBezTo>
                    <a:pt x="1036" y="34"/>
                    <a:pt x="1034" y="31"/>
                    <a:pt x="1029" y="31"/>
                  </a:cubicBezTo>
                  <a:cubicBezTo>
                    <a:pt x="1025" y="31"/>
                    <a:pt x="1022" y="34"/>
                    <a:pt x="1022" y="40"/>
                  </a:cubicBezTo>
                  <a:lnTo>
                    <a:pt x="1022" y="46"/>
                  </a:lnTo>
                  <a:close/>
                  <a:moveTo>
                    <a:pt x="964" y="83"/>
                  </a:moveTo>
                  <a:cubicBezTo>
                    <a:pt x="964" y="65"/>
                    <a:pt x="972" y="43"/>
                    <a:pt x="993" y="43"/>
                  </a:cubicBezTo>
                  <a:cubicBezTo>
                    <a:pt x="1012" y="43"/>
                    <a:pt x="1023" y="59"/>
                    <a:pt x="1023" y="74"/>
                  </a:cubicBezTo>
                  <a:cubicBezTo>
                    <a:pt x="1023" y="93"/>
                    <a:pt x="1023" y="93"/>
                    <a:pt x="1023" y="93"/>
                  </a:cubicBezTo>
                  <a:cubicBezTo>
                    <a:pt x="1023" y="107"/>
                    <a:pt x="1012" y="124"/>
                    <a:pt x="993" y="124"/>
                  </a:cubicBezTo>
                  <a:cubicBezTo>
                    <a:pt x="972" y="124"/>
                    <a:pt x="964" y="102"/>
                    <a:pt x="964" y="83"/>
                  </a:cubicBezTo>
                  <a:moveTo>
                    <a:pt x="1135" y="90"/>
                  </a:moveTo>
                  <a:cubicBezTo>
                    <a:pt x="1143" y="90"/>
                    <a:pt x="1144" y="85"/>
                    <a:pt x="1144" y="81"/>
                  </a:cubicBezTo>
                  <a:cubicBezTo>
                    <a:pt x="1144" y="55"/>
                    <a:pt x="1130" y="31"/>
                    <a:pt x="1101" y="31"/>
                  </a:cubicBezTo>
                  <a:cubicBezTo>
                    <a:pt x="1072" y="31"/>
                    <a:pt x="1057" y="58"/>
                    <a:pt x="1057" y="83"/>
                  </a:cubicBezTo>
                  <a:cubicBezTo>
                    <a:pt x="1057" y="109"/>
                    <a:pt x="1070" y="136"/>
                    <a:pt x="1103" y="136"/>
                  </a:cubicBezTo>
                  <a:cubicBezTo>
                    <a:pt x="1127" y="136"/>
                    <a:pt x="1143" y="121"/>
                    <a:pt x="1143" y="115"/>
                  </a:cubicBezTo>
                  <a:cubicBezTo>
                    <a:pt x="1143" y="110"/>
                    <a:pt x="1140" y="108"/>
                    <a:pt x="1136" y="108"/>
                  </a:cubicBezTo>
                  <a:cubicBezTo>
                    <a:pt x="1130" y="108"/>
                    <a:pt x="1124" y="124"/>
                    <a:pt x="1102" y="124"/>
                  </a:cubicBezTo>
                  <a:cubicBezTo>
                    <a:pt x="1084" y="124"/>
                    <a:pt x="1072" y="107"/>
                    <a:pt x="1072" y="90"/>
                  </a:cubicBezTo>
                  <a:lnTo>
                    <a:pt x="1135" y="90"/>
                  </a:lnTo>
                  <a:close/>
                  <a:moveTo>
                    <a:pt x="1072" y="78"/>
                  </a:moveTo>
                  <a:cubicBezTo>
                    <a:pt x="1072" y="61"/>
                    <a:pt x="1082" y="43"/>
                    <a:pt x="1100" y="43"/>
                  </a:cubicBezTo>
                  <a:cubicBezTo>
                    <a:pt x="1119" y="43"/>
                    <a:pt x="1129" y="61"/>
                    <a:pt x="1129" y="78"/>
                  </a:cubicBezTo>
                  <a:lnTo>
                    <a:pt x="1072" y="78"/>
                  </a:lnTo>
                  <a:close/>
                  <a:moveTo>
                    <a:pt x="1236" y="70"/>
                  </a:moveTo>
                  <a:cubicBezTo>
                    <a:pt x="1236" y="53"/>
                    <a:pt x="1249" y="44"/>
                    <a:pt x="1260" y="44"/>
                  </a:cubicBezTo>
                  <a:cubicBezTo>
                    <a:pt x="1271" y="44"/>
                    <a:pt x="1283" y="48"/>
                    <a:pt x="1283" y="70"/>
                  </a:cubicBezTo>
                  <a:cubicBezTo>
                    <a:pt x="1283" y="127"/>
                    <a:pt x="1283" y="127"/>
                    <a:pt x="1283" y="127"/>
                  </a:cubicBezTo>
                  <a:cubicBezTo>
                    <a:pt x="1283" y="133"/>
                    <a:pt x="1285" y="136"/>
                    <a:pt x="1290" y="136"/>
                  </a:cubicBezTo>
                  <a:cubicBezTo>
                    <a:pt x="1294" y="136"/>
                    <a:pt x="1297" y="133"/>
                    <a:pt x="1297" y="127"/>
                  </a:cubicBezTo>
                  <a:cubicBezTo>
                    <a:pt x="1297" y="68"/>
                    <a:pt x="1297" y="68"/>
                    <a:pt x="1297" y="68"/>
                  </a:cubicBezTo>
                  <a:cubicBezTo>
                    <a:pt x="1297" y="43"/>
                    <a:pt x="1278" y="31"/>
                    <a:pt x="1260" y="31"/>
                  </a:cubicBezTo>
                  <a:cubicBezTo>
                    <a:pt x="1249" y="31"/>
                    <a:pt x="1237" y="37"/>
                    <a:pt x="1230" y="49"/>
                  </a:cubicBezTo>
                  <a:cubicBezTo>
                    <a:pt x="1225" y="38"/>
                    <a:pt x="1215" y="31"/>
                    <a:pt x="1203" y="31"/>
                  </a:cubicBezTo>
                  <a:cubicBezTo>
                    <a:pt x="1190" y="31"/>
                    <a:pt x="1181" y="37"/>
                    <a:pt x="1176" y="45"/>
                  </a:cubicBezTo>
                  <a:cubicBezTo>
                    <a:pt x="1176" y="45"/>
                    <a:pt x="1176" y="45"/>
                    <a:pt x="1176" y="45"/>
                  </a:cubicBezTo>
                  <a:cubicBezTo>
                    <a:pt x="1176" y="40"/>
                    <a:pt x="1176" y="40"/>
                    <a:pt x="1176" y="40"/>
                  </a:cubicBezTo>
                  <a:cubicBezTo>
                    <a:pt x="1176" y="34"/>
                    <a:pt x="1173" y="31"/>
                    <a:pt x="1169" y="31"/>
                  </a:cubicBezTo>
                  <a:cubicBezTo>
                    <a:pt x="1164" y="31"/>
                    <a:pt x="1162" y="34"/>
                    <a:pt x="1162" y="40"/>
                  </a:cubicBezTo>
                  <a:cubicBezTo>
                    <a:pt x="1162" y="127"/>
                    <a:pt x="1162" y="127"/>
                    <a:pt x="1162" y="127"/>
                  </a:cubicBezTo>
                  <a:cubicBezTo>
                    <a:pt x="1162" y="133"/>
                    <a:pt x="1164" y="136"/>
                    <a:pt x="1169" y="136"/>
                  </a:cubicBezTo>
                  <a:cubicBezTo>
                    <a:pt x="1173" y="136"/>
                    <a:pt x="1176" y="133"/>
                    <a:pt x="1176" y="127"/>
                  </a:cubicBezTo>
                  <a:cubicBezTo>
                    <a:pt x="1176" y="70"/>
                    <a:pt x="1176" y="70"/>
                    <a:pt x="1176" y="70"/>
                  </a:cubicBezTo>
                  <a:cubicBezTo>
                    <a:pt x="1176" y="53"/>
                    <a:pt x="1188" y="44"/>
                    <a:pt x="1199" y="44"/>
                  </a:cubicBezTo>
                  <a:cubicBezTo>
                    <a:pt x="1210" y="44"/>
                    <a:pt x="1222" y="48"/>
                    <a:pt x="1222" y="70"/>
                  </a:cubicBezTo>
                  <a:cubicBezTo>
                    <a:pt x="1222" y="127"/>
                    <a:pt x="1222" y="127"/>
                    <a:pt x="1222" y="127"/>
                  </a:cubicBezTo>
                  <a:cubicBezTo>
                    <a:pt x="1222" y="133"/>
                    <a:pt x="1225" y="136"/>
                    <a:pt x="1229" y="136"/>
                  </a:cubicBezTo>
                  <a:cubicBezTo>
                    <a:pt x="1234" y="136"/>
                    <a:pt x="1236" y="133"/>
                    <a:pt x="1236" y="127"/>
                  </a:cubicBezTo>
                  <a:lnTo>
                    <a:pt x="1236" y="70"/>
                  </a:lnTo>
                  <a:close/>
                  <a:moveTo>
                    <a:pt x="1395" y="90"/>
                  </a:moveTo>
                  <a:cubicBezTo>
                    <a:pt x="1404" y="90"/>
                    <a:pt x="1405" y="85"/>
                    <a:pt x="1405" y="81"/>
                  </a:cubicBezTo>
                  <a:cubicBezTo>
                    <a:pt x="1405" y="55"/>
                    <a:pt x="1390" y="31"/>
                    <a:pt x="1361" y="31"/>
                  </a:cubicBezTo>
                  <a:cubicBezTo>
                    <a:pt x="1332" y="31"/>
                    <a:pt x="1317" y="58"/>
                    <a:pt x="1317" y="83"/>
                  </a:cubicBezTo>
                  <a:cubicBezTo>
                    <a:pt x="1317" y="109"/>
                    <a:pt x="1331" y="136"/>
                    <a:pt x="1363" y="136"/>
                  </a:cubicBezTo>
                  <a:cubicBezTo>
                    <a:pt x="1387" y="136"/>
                    <a:pt x="1403" y="121"/>
                    <a:pt x="1403" y="115"/>
                  </a:cubicBezTo>
                  <a:cubicBezTo>
                    <a:pt x="1403" y="110"/>
                    <a:pt x="1401" y="108"/>
                    <a:pt x="1397" y="108"/>
                  </a:cubicBezTo>
                  <a:cubicBezTo>
                    <a:pt x="1390" y="108"/>
                    <a:pt x="1384" y="124"/>
                    <a:pt x="1362" y="124"/>
                  </a:cubicBezTo>
                  <a:cubicBezTo>
                    <a:pt x="1345" y="124"/>
                    <a:pt x="1333" y="107"/>
                    <a:pt x="1332" y="90"/>
                  </a:cubicBezTo>
                  <a:lnTo>
                    <a:pt x="1395" y="90"/>
                  </a:lnTo>
                  <a:close/>
                  <a:moveTo>
                    <a:pt x="1332" y="78"/>
                  </a:moveTo>
                  <a:cubicBezTo>
                    <a:pt x="1333" y="61"/>
                    <a:pt x="1342" y="43"/>
                    <a:pt x="1361" y="43"/>
                  </a:cubicBezTo>
                  <a:cubicBezTo>
                    <a:pt x="1380" y="43"/>
                    <a:pt x="1389" y="61"/>
                    <a:pt x="1390" y="78"/>
                  </a:cubicBezTo>
                  <a:lnTo>
                    <a:pt x="1332" y="78"/>
                  </a:lnTo>
                  <a:close/>
                  <a:moveTo>
                    <a:pt x="1436" y="70"/>
                  </a:moveTo>
                  <a:cubicBezTo>
                    <a:pt x="1436" y="53"/>
                    <a:pt x="1448" y="44"/>
                    <a:pt x="1461" y="44"/>
                  </a:cubicBezTo>
                  <a:cubicBezTo>
                    <a:pt x="1477" y="44"/>
                    <a:pt x="1486" y="53"/>
                    <a:pt x="1486" y="67"/>
                  </a:cubicBezTo>
                  <a:cubicBezTo>
                    <a:pt x="1486" y="127"/>
                    <a:pt x="1486" y="127"/>
                    <a:pt x="1486" y="127"/>
                  </a:cubicBezTo>
                  <a:cubicBezTo>
                    <a:pt x="1486" y="133"/>
                    <a:pt x="1489" y="136"/>
                    <a:pt x="1493" y="136"/>
                  </a:cubicBezTo>
                  <a:cubicBezTo>
                    <a:pt x="1498" y="136"/>
                    <a:pt x="1500" y="133"/>
                    <a:pt x="1500" y="127"/>
                  </a:cubicBezTo>
                  <a:cubicBezTo>
                    <a:pt x="1500" y="68"/>
                    <a:pt x="1500" y="68"/>
                    <a:pt x="1500" y="68"/>
                  </a:cubicBezTo>
                  <a:cubicBezTo>
                    <a:pt x="1500" y="43"/>
                    <a:pt x="1481" y="31"/>
                    <a:pt x="1463" y="31"/>
                  </a:cubicBezTo>
                  <a:cubicBezTo>
                    <a:pt x="1450" y="31"/>
                    <a:pt x="1442" y="37"/>
                    <a:pt x="1437" y="45"/>
                  </a:cubicBezTo>
                  <a:cubicBezTo>
                    <a:pt x="1436" y="45"/>
                    <a:pt x="1436" y="45"/>
                    <a:pt x="1436" y="45"/>
                  </a:cubicBezTo>
                  <a:cubicBezTo>
                    <a:pt x="1436" y="40"/>
                    <a:pt x="1436" y="40"/>
                    <a:pt x="1436" y="40"/>
                  </a:cubicBezTo>
                  <a:cubicBezTo>
                    <a:pt x="1436" y="34"/>
                    <a:pt x="1434" y="31"/>
                    <a:pt x="1429" y="31"/>
                  </a:cubicBezTo>
                  <a:cubicBezTo>
                    <a:pt x="1425" y="31"/>
                    <a:pt x="1422" y="34"/>
                    <a:pt x="1422" y="40"/>
                  </a:cubicBezTo>
                  <a:cubicBezTo>
                    <a:pt x="1422" y="127"/>
                    <a:pt x="1422" y="127"/>
                    <a:pt x="1422" y="127"/>
                  </a:cubicBezTo>
                  <a:cubicBezTo>
                    <a:pt x="1422" y="133"/>
                    <a:pt x="1425" y="136"/>
                    <a:pt x="1429" y="136"/>
                  </a:cubicBezTo>
                  <a:cubicBezTo>
                    <a:pt x="1434" y="136"/>
                    <a:pt x="1436" y="133"/>
                    <a:pt x="1436" y="127"/>
                  </a:cubicBezTo>
                  <a:lnTo>
                    <a:pt x="1436" y="70"/>
                  </a:lnTo>
                  <a:close/>
                  <a:moveTo>
                    <a:pt x="1543" y="44"/>
                  </a:moveTo>
                  <a:cubicBezTo>
                    <a:pt x="1552" y="44"/>
                    <a:pt x="1552" y="44"/>
                    <a:pt x="1552" y="44"/>
                  </a:cubicBezTo>
                  <a:cubicBezTo>
                    <a:pt x="1557" y="44"/>
                    <a:pt x="1558" y="40"/>
                    <a:pt x="1558" y="38"/>
                  </a:cubicBezTo>
                  <a:cubicBezTo>
                    <a:pt x="1558" y="36"/>
                    <a:pt x="1557" y="32"/>
                    <a:pt x="1552" y="32"/>
                  </a:cubicBezTo>
                  <a:cubicBezTo>
                    <a:pt x="1543" y="32"/>
                    <a:pt x="1543" y="32"/>
                    <a:pt x="1543" y="32"/>
                  </a:cubicBezTo>
                  <a:cubicBezTo>
                    <a:pt x="1543" y="10"/>
                    <a:pt x="1543" y="10"/>
                    <a:pt x="1543" y="10"/>
                  </a:cubicBezTo>
                  <a:cubicBezTo>
                    <a:pt x="1543" y="4"/>
                    <a:pt x="1540" y="0"/>
                    <a:pt x="1536" y="0"/>
                  </a:cubicBezTo>
                  <a:cubicBezTo>
                    <a:pt x="1532" y="0"/>
                    <a:pt x="1529" y="4"/>
                    <a:pt x="1529" y="10"/>
                  </a:cubicBezTo>
                  <a:cubicBezTo>
                    <a:pt x="1529" y="32"/>
                    <a:pt x="1529" y="32"/>
                    <a:pt x="1529" y="32"/>
                  </a:cubicBezTo>
                  <a:cubicBezTo>
                    <a:pt x="1520" y="32"/>
                    <a:pt x="1520" y="32"/>
                    <a:pt x="1520" y="32"/>
                  </a:cubicBezTo>
                  <a:cubicBezTo>
                    <a:pt x="1515" y="32"/>
                    <a:pt x="1514" y="36"/>
                    <a:pt x="1514" y="38"/>
                  </a:cubicBezTo>
                  <a:cubicBezTo>
                    <a:pt x="1514" y="40"/>
                    <a:pt x="1515" y="44"/>
                    <a:pt x="1520" y="44"/>
                  </a:cubicBezTo>
                  <a:cubicBezTo>
                    <a:pt x="1529" y="44"/>
                    <a:pt x="1529" y="44"/>
                    <a:pt x="1529" y="44"/>
                  </a:cubicBezTo>
                  <a:cubicBezTo>
                    <a:pt x="1529" y="127"/>
                    <a:pt x="1529" y="127"/>
                    <a:pt x="1529" y="127"/>
                  </a:cubicBezTo>
                  <a:cubicBezTo>
                    <a:pt x="1529" y="133"/>
                    <a:pt x="1532" y="136"/>
                    <a:pt x="1536" y="136"/>
                  </a:cubicBezTo>
                  <a:cubicBezTo>
                    <a:pt x="1540" y="136"/>
                    <a:pt x="1543" y="133"/>
                    <a:pt x="1543" y="127"/>
                  </a:cubicBezTo>
                  <a:lnTo>
                    <a:pt x="154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grpSp>
      <p:sp>
        <p:nvSpPr>
          <p:cNvPr id="148" name="Text Placeholder 4">
            <a:extLst>
              <a:ext uri="{FF2B5EF4-FFF2-40B4-BE49-F238E27FC236}">
                <a16:creationId xmlns:a16="http://schemas.microsoft.com/office/drawing/2014/main" id="{513E990E-618F-4CEB-9E11-018A75AC0444}"/>
              </a:ext>
            </a:extLst>
          </p:cNvPr>
          <p:cNvSpPr>
            <a:spLocks noGrp="1"/>
          </p:cNvSpPr>
          <p:nvPr>
            <p:ph type="body" sz="quarter" idx="11" hasCustomPrompt="1"/>
          </p:nvPr>
        </p:nvSpPr>
        <p:spPr>
          <a:xfrm>
            <a:off x="1045800" y="719328"/>
            <a:ext cx="4820213" cy="522581"/>
          </a:xfrm>
          <a:prstGeom prst="rect">
            <a:avLst/>
          </a:prstGeom>
        </p:spPr>
        <p:txBody>
          <a:bodyPr anchor="ctr" anchorCtr="0">
            <a:noAutofit/>
          </a:bodyPr>
          <a:lstStyle>
            <a:lvl1pPr marL="0" algn="l" defTabSz="554492" rtl="0" eaLnBrk="1" latinLnBrk="0" hangingPunct="1">
              <a:defRPr lang="en-US" sz="3200" b="0" i="0" kern="0" dirty="0" smtClean="0">
                <a:solidFill>
                  <a:schemeClr val="bg1"/>
                </a:solidFill>
                <a:latin typeface="Tiempos Headline Medium" panose="02000603000000000000" pitchFamily="2" charset="0"/>
                <a:ea typeface="+mj-ea"/>
                <a:cs typeface="Arial"/>
              </a:defRPr>
            </a:lvl1pPr>
          </a:lstStyle>
          <a:p>
            <a:pPr lvl="0"/>
            <a:r>
              <a:rPr lang="en-US" dirty="0"/>
              <a:t>Insert title</a:t>
            </a:r>
          </a:p>
        </p:txBody>
      </p:sp>
      <p:sp>
        <p:nvSpPr>
          <p:cNvPr id="152" name="object 7">
            <a:extLst>
              <a:ext uri="{FF2B5EF4-FFF2-40B4-BE49-F238E27FC236}">
                <a16:creationId xmlns:a16="http://schemas.microsoft.com/office/drawing/2014/main" id="{9862C217-3FB3-4974-82A8-F0AE47FDE84B}"/>
              </a:ext>
            </a:extLst>
          </p:cNvPr>
          <p:cNvSpPr/>
          <p:nvPr userDrawn="1"/>
        </p:nvSpPr>
        <p:spPr>
          <a:xfrm>
            <a:off x="9698534" y="1088341"/>
            <a:ext cx="2493468" cy="4986586"/>
          </a:xfrm>
          <a:custGeom>
            <a:avLst/>
            <a:gdLst/>
            <a:ahLst/>
            <a:cxnLst/>
            <a:rect l="l" t="t" r="r" b="b"/>
            <a:pathLst>
              <a:path w="4111625" h="8223250">
                <a:moveTo>
                  <a:pt x="4111620" y="0"/>
                </a:moveTo>
                <a:lnTo>
                  <a:pt x="0" y="4111620"/>
                </a:lnTo>
                <a:lnTo>
                  <a:pt x="4111620" y="8223241"/>
                </a:lnTo>
                <a:lnTo>
                  <a:pt x="4111620" y="0"/>
                </a:lnTo>
                <a:close/>
              </a:path>
            </a:pathLst>
          </a:custGeom>
          <a:solidFill>
            <a:srgbClr val="FFFFFF">
              <a:alpha val="19999"/>
            </a:srgbClr>
          </a:solidFill>
        </p:spPr>
        <p:txBody>
          <a:bodyPr wrap="square" lIns="0" tIns="0" rIns="0" bIns="0" rtlCol="0"/>
          <a:lstStyle/>
          <a:p>
            <a:endParaRPr sz="1092" dirty="0"/>
          </a:p>
        </p:txBody>
      </p:sp>
      <p:sp>
        <p:nvSpPr>
          <p:cNvPr id="11" name="Text Placeholder 10">
            <a:extLst>
              <a:ext uri="{FF2B5EF4-FFF2-40B4-BE49-F238E27FC236}">
                <a16:creationId xmlns:a16="http://schemas.microsoft.com/office/drawing/2014/main" id="{53C87E38-3F2B-4B8C-88D9-AEEA8B1AF556}"/>
              </a:ext>
            </a:extLst>
          </p:cNvPr>
          <p:cNvSpPr>
            <a:spLocks noGrp="1"/>
          </p:cNvSpPr>
          <p:nvPr>
            <p:ph type="body" sz="quarter" idx="17" hasCustomPrompt="1"/>
          </p:nvPr>
        </p:nvSpPr>
        <p:spPr>
          <a:xfrm>
            <a:off x="2719972" y="5800035"/>
            <a:ext cx="2912693" cy="397569"/>
          </a:xfrm>
          <a:prstGeom prst="rect">
            <a:avLst/>
          </a:prstGeom>
        </p:spPr>
        <p:txBody>
          <a:bodyPr anchor="ctr" anchorCtr="0">
            <a:normAutofit/>
          </a:bodyPr>
          <a:lstStyle>
            <a:lvl1pPr algn="ctr">
              <a:defRPr lang="en-US" sz="1000" kern="1200" dirty="0" smtClean="0">
                <a:solidFill>
                  <a:srgbClr val="FFFFFF"/>
                </a:solidFill>
                <a:latin typeface="+mn-lt"/>
                <a:ea typeface="+mn-ea"/>
                <a:cs typeface="Arial"/>
              </a:defRPr>
            </a:lvl1pPr>
            <a:lvl2pPr>
              <a:defRPr lang="en-US" sz="970" kern="1200" dirty="0" smtClean="0">
                <a:solidFill>
                  <a:srgbClr val="FFFFFF"/>
                </a:solidFill>
                <a:latin typeface="+mn-lt"/>
                <a:ea typeface="+mn-ea"/>
                <a:cs typeface="Arial"/>
              </a:defRPr>
            </a:lvl2pPr>
            <a:lvl3pPr>
              <a:defRPr lang="en-US" sz="970" kern="1200" dirty="0" smtClean="0">
                <a:solidFill>
                  <a:srgbClr val="FFFFFF"/>
                </a:solidFill>
                <a:latin typeface="+mn-lt"/>
                <a:ea typeface="+mn-ea"/>
                <a:cs typeface="Arial"/>
              </a:defRPr>
            </a:lvl3pPr>
            <a:lvl4pPr>
              <a:defRPr lang="en-US" sz="970" kern="1200" dirty="0" smtClean="0">
                <a:solidFill>
                  <a:srgbClr val="FFFFFF"/>
                </a:solidFill>
                <a:latin typeface="+mn-lt"/>
                <a:ea typeface="+mn-ea"/>
                <a:cs typeface="Arial"/>
              </a:defRPr>
            </a:lvl4pPr>
            <a:lvl5pPr>
              <a:defRPr lang="en-GB" sz="970" kern="1200" dirty="0">
                <a:solidFill>
                  <a:srgbClr val="FFFFFF"/>
                </a:solidFill>
                <a:latin typeface="+mn-lt"/>
                <a:ea typeface="+mn-ea"/>
                <a:cs typeface="Arial"/>
              </a:defRPr>
            </a:lvl5pPr>
          </a:lstStyle>
          <a:p>
            <a:pPr lvl="0"/>
            <a:r>
              <a:rPr lang="en-US" dirty="0"/>
              <a:t>Insert text</a:t>
            </a:r>
            <a:endParaRPr lang="en-GB" dirty="0"/>
          </a:p>
        </p:txBody>
      </p:sp>
      <p:sp>
        <p:nvSpPr>
          <p:cNvPr id="174" name="Text Placeholder 10">
            <a:extLst>
              <a:ext uri="{FF2B5EF4-FFF2-40B4-BE49-F238E27FC236}">
                <a16:creationId xmlns:a16="http://schemas.microsoft.com/office/drawing/2014/main" id="{8AD47D7F-BC51-4596-91C1-ABF4F8CA5183}"/>
              </a:ext>
            </a:extLst>
          </p:cNvPr>
          <p:cNvSpPr>
            <a:spLocks noGrp="1"/>
          </p:cNvSpPr>
          <p:nvPr>
            <p:ph type="body" sz="quarter" idx="18" hasCustomPrompt="1"/>
          </p:nvPr>
        </p:nvSpPr>
        <p:spPr>
          <a:xfrm>
            <a:off x="6277506" y="5800035"/>
            <a:ext cx="2912693" cy="397569"/>
          </a:xfrm>
          <a:prstGeom prst="rect">
            <a:avLst/>
          </a:prstGeom>
        </p:spPr>
        <p:txBody>
          <a:bodyPr anchor="ctr" anchorCtr="0">
            <a:normAutofit/>
          </a:bodyPr>
          <a:lstStyle>
            <a:lvl1pPr algn="ctr">
              <a:defRPr lang="en-US" sz="1000" kern="1200" dirty="0" smtClean="0">
                <a:solidFill>
                  <a:srgbClr val="FFFFFF"/>
                </a:solidFill>
                <a:latin typeface="+mn-lt"/>
                <a:ea typeface="+mn-ea"/>
                <a:cs typeface="Arial"/>
              </a:defRPr>
            </a:lvl1pPr>
            <a:lvl2pPr>
              <a:defRPr lang="en-US" sz="970" kern="1200" dirty="0" smtClean="0">
                <a:solidFill>
                  <a:srgbClr val="FFFFFF"/>
                </a:solidFill>
                <a:latin typeface="+mn-lt"/>
                <a:ea typeface="+mn-ea"/>
                <a:cs typeface="Arial"/>
              </a:defRPr>
            </a:lvl2pPr>
            <a:lvl3pPr>
              <a:defRPr lang="en-US" sz="970" kern="1200" dirty="0" smtClean="0">
                <a:solidFill>
                  <a:srgbClr val="FFFFFF"/>
                </a:solidFill>
                <a:latin typeface="+mn-lt"/>
                <a:ea typeface="+mn-ea"/>
                <a:cs typeface="Arial"/>
              </a:defRPr>
            </a:lvl3pPr>
            <a:lvl4pPr>
              <a:defRPr lang="en-US" sz="970" kern="1200" dirty="0" smtClean="0">
                <a:solidFill>
                  <a:srgbClr val="FFFFFF"/>
                </a:solidFill>
                <a:latin typeface="+mn-lt"/>
                <a:ea typeface="+mn-ea"/>
                <a:cs typeface="Arial"/>
              </a:defRPr>
            </a:lvl4pPr>
            <a:lvl5pPr>
              <a:defRPr lang="en-GB" sz="970" kern="1200" dirty="0">
                <a:solidFill>
                  <a:srgbClr val="FFFFFF"/>
                </a:solidFill>
                <a:latin typeface="+mn-lt"/>
                <a:ea typeface="+mn-ea"/>
                <a:cs typeface="Arial"/>
              </a:defRPr>
            </a:lvl5pPr>
          </a:lstStyle>
          <a:p>
            <a:pPr lvl="0"/>
            <a:r>
              <a:rPr lang="en-US" dirty="0"/>
              <a:t>Insert text</a:t>
            </a:r>
            <a:endParaRPr lang="en-GB" dirty="0"/>
          </a:p>
        </p:txBody>
      </p:sp>
    </p:spTree>
    <p:extLst>
      <p:ext uri="{BB962C8B-B14F-4D97-AF65-F5344CB8AC3E}">
        <p14:creationId xmlns:p14="http://schemas.microsoft.com/office/powerpoint/2010/main" val="260295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8_Titlebar">
    <p:spTree>
      <p:nvGrpSpPr>
        <p:cNvPr id="1" name=""/>
        <p:cNvGrpSpPr/>
        <p:nvPr/>
      </p:nvGrpSpPr>
      <p:grpSpPr>
        <a:xfrm>
          <a:off x="0" y="0"/>
          <a:ext cx="0" cy="0"/>
          <a:chOff x="0" y="0"/>
          <a:chExt cx="0" cy="0"/>
        </a:xfrm>
      </p:grpSpPr>
      <p:sp>
        <p:nvSpPr>
          <p:cNvPr id="147" name="object 2">
            <a:extLst>
              <a:ext uri="{FF2B5EF4-FFF2-40B4-BE49-F238E27FC236}">
                <a16:creationId xmlns:a16="http://schemas.microsoft.com/office/drawing/2014/main" id="{3F23C23E-9E87-4E3C-9D02-770B01ECC7A4}"/>
              </a:ext>
            </a:extLst>
          </p:cNvPr>
          <p:cNvSpPr/>
          <p:nvPr userDrawn="1"/>
        </p:nvSpPr>
        <p:spPr>
          <a:xfrm>
            <a:off x="0" y="385"/>
            <a:ext cx="12192000"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blipFill>
            <a:blip r:embed="rId2" cstate="email">
              <a:extLst>
                <a:ext uri="{28A0092B-C50C-407E-A947-70E740481C1C}">
                  <a14:useLocalDpi xmlns:a14="http://schemas.microsoft.com/office/drawing/2010/main"/>
                </a:ext>
              </a:extLst>
            </a:blip>
            <a:srcRect/>
            <a:stretch>
              <a:fillRect/>
            </a:stretch>
          </a:blipFill>
        </p:spPr>
        <p:txBody>
          <a:bodyPr wrap="square" lIns="0" tIns="0" rIns="0" bIns="0" rtlCol="0"/>
          <a:lstStyle/>
          <a:p>
            <a:endParaRPr sz="1092" dirty="0"/>
          </a:p>
        </p:txBody>
      </p:sp>
      <p:sp>
        <p:nvSpPr>
          <p:cNvPr id="6" name="object 10">
            <a:extLst>
              <a:ext uri="{FF2B5EF4-FFF2-40B4-BE49-F238E27FC236}">
                <a16:creationId xmlns:a16="http://schemas.microsoft.com/office/drawing/2014/main" id="{21B05101-4C03-48D1-986C-9F58F322472B}"/>
              </a:ext>
            </a:extLst>
          </p:cNvPr>
          <p:cNvSpPr/>
          <p:nvPr userDrawn="1"/>
        </p:nvSpPr>
        <p:spPr>
          <a:xfrm>
            <a:off x="0" y="489468"/>
            <a:ext cx="6087143" cy="982300"/>
          </a:xfrm>
          <a:custGeom>
            <a:avLst/>
            <a:gdLst/>
            <a:ahLst/>
            <a:cxnLst/>
            <a:rect l="l" t="t" r="r" b="b"/>
            <a:pathLst>
              <a:path w="10037445" h="1619885">
                <a:moveTo>
                  <a:pt x="10036971" y="0"/>
                </a:moveTo>
                <a:lnTo>
                  <a:pt x="0" y="0"/>
                </a:lnTo>
                <a:lnTo>
                  <a:pt x="0" y="1619709"/>
                </a:lnTo>
                <a:lnTo>
                  <a:pt x="10036971" y="1619709"/>
                </a:lnTo>
                <a:lnTo>
                  <a:pt x="10036971" y="0"/>
                </a:lnTo>
                <a:close/>
              </a:path>
            </a:pathLst>
          </a:custGeom>
          <a:solidFill>
            <a:srgbClr val="FF5DA9"/>
          </a:solidFill>
        </p:spPr>
        <p:txBody>
          <a:bodyPr wrap="square" lIns="0" tIns="0" rIns="0" bIns="0" rtlCol="0" anchor="ctr" anchorCtr="0"/>
          <a:lstStyle/>
          <a:p>
            <a:endParaRPr sz="1092" dirty="0"/>
          </a:p>
        </p:txBody>
      </p:sp>
      <p:sp>
        <p:nvSpPr>
          <p:cNvPr id="3" name="Footer Placeholder 2">
            <a:extLst>
              <a:ext uri="{FF2B5EF4-FFF2-40B4-BE49-F238E27FC236}">
                <a16:creationId xmlns:a16="http://schemas.microsoft.com/office/drawing/2014/main" id="{988C33E0-0F05-4E42-9BB3-891041A2058C}"/>
              </a:ext>
            </a:extLst>
          </p:cNvPr>
          <p:cNvSpPr>
            <a:spLocks noGrp="1"/>
          </p:cNvSpPr>
          <p:nvPr>
            <p:ph type="ftr" sz="quarter" idx="10"/>
          </p:nvPr>
        </p:nvSpPr>
        <p:spPr/>
        <p:txBody>
          <a:bodyPr/>
          <a:lstStyle/>
          <a:p>
            <a:endParaRPr lang="en-GB" dirty="0"/>
          </a:p>
        </p:txBody>
      </p:sp>
      <p:sp>
        <p:nvSpPr>
          <p:cNvPr id="288" name="Holder 4">
            <a:extLst>
              <a:ext uri="{FF2B5EF4-FFF2-40B4-BE49-F238E27FC236}">
                <a16:creationId xmlns:a16="http://schemas.microsoft.com/office/drawing/2014/main" id="{8F59F8C8-3D01-4A3F-843D-0C1BA340D840}"/>
              </a:ext>
            </a:extLst>
          </p:cNvPr>
          <p:cNvSpPr>
            <a:spLocks noGrp="1"/>
          </p:cNvSpPr>
          <p:nvPr>
            <p:ph type="sldNum" sz="quarter" idx="7"/>
          </p:nvPr>
        </p:nvSpPr>
        <p:spPr>
          <a:xfrm>
            <a:off x="443653" y="6377941"/>
            <a:ext cx="1338116" cy="276999"/>
          </a:xfrm>
        </p:spPr>
        <p:txBody>
          <a:bodyPr lIns="0" tIns="0" rIns="0" bIns="0"/>
          <a:lstStyle>
            <a:lvl1pPr algn="l">
              <a:defRPr>
                <a:solidFill>
                  <a:schemeClr val="tx1">
                    <a:tint val="75000"/>
                  </a:schemeClr>
                </a:solidFill>
                <a:latin typeface="+mn-lt"/>
              </a:defRPr>
            </a:lvl1pPr>
          </a:lstStyle>
          <a:p>
            <a:pPr algn="l"/>
            <a:fld id="{B6F15528-21DE-4FAA-801E-634DDDAF4B2B}" type="slidenum">
              <a:rPr lang="en-GB" smtClean="0"/>
              <a:pPr algn="l"/>
              <a:t>‹#›</a:t>
            </a:fld>
            <a:endParaRPr lang="en-GB" dirty="0"/>
          </a:p>
        </p:txBody>
      </p:sp>
      <p:sp>
        <p:nvSpPr>
          <p:cNvPr id="7" name="Text Placeholder 4">
            <a:extLst>
              <a:ext uri="{FF2B5EF4-FFF2-40B4-BE49-F238E27FC236}">
                <a16:creationId xmlns:a16="http://schemas.microsoft.com/office/drawing/2014/main" id="{C32549EB-606E-464F-846B-5163B8F73C6F}"/>
              </a:ext>
            </a:extLst>
          </p:cNvPr>
          <p:cNvSpPr>
            <a:spLocks noGrp="1"/>
          </p:cNvSpPr>
          <p:nvPr>
            <p:ph type="body" sz="quarter" idx="11" hasCustomPrompt="1"/>
          </p:nvPr>
        </p:nvSpPr>
        <p:spPr>
          <a:xfrm>
            <a:off x="1045800" y="719328"/>
            <a:ext cx="4820213" cy="522581"/>
          </a:xfrm>
          <a:prstGeom prst="rect">
            <a:avLst/>
          </a:prstGeom>
        </p:spPr>
        <p:txBody>
          <a:bodyPr anchor="ctr" anchorCtr="0">
            <a:noAutofit/>
          </a:bodyPr>
          <a:lstStyle>
            <a:lvl1pPr marL="0" algn="l" defTabSz="554492" rtl="0" eaLnBrk="1" latinLnBrk="0" hangingPunct="1">
              <a:defRPr lang="en-US" sz="3200" b="0" i="0" kern="0" dirty="0" smtClean="0">
                <a:solidFill>
                  <a:schemeClr val="bg1"/>
                </a:solidFill>
                <a:latin typeface="Tiempos Headline Medium" panose="02000603000000000000" pitchFamily="2" charset="0"/>
                <a:ea typeface="+mj-ea"/>
                <a:cs typeface="Arial"/>
              </a:defRPr>
            </a:lvl1pPr>
          </a:lstStyle>
          <a:p>
            <a:pPr lvl="0"/>
            <a:r>
              <a:rPr lang="en-US" dirty="0"/>
              <a:t>Insert title</a:t>
            </a:r>
          </a:p>
        </p:txBody>
      </p:sp>
    </p:spTree>
    <p:extLst>
      <p:ext uri="{BB962C8B-B14F-4D97-AF65-F5344CB8AC3E}">
        <p14:creationId xmlns:p14="http://schemas.microsoft.com/office/powerpoint/2010/main" val="1556297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lank_No_Logo">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2E5D769C-A12C-4000-AFC5-BC434124C1DC}"/>
              </a:ext>
            </a:extLst>
          </p:cNvPr>
          <p:cNvSpPr/>
          <p:nvPr userDrawn="1"/>
        </p:nvSpPr>
        <p:spPr>
          <a:xfrm>
            <a:off x="0" y="385"/>
            <a:ext cx="12192000" cy="6857615"/>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blipFill>
            <a:blip r:embed="rId2" cstate="email">
              <a:extLst>
                <a:ext uri="{28A0092B-C50C-407E-A947-70E740481C1C}">
                  <a14:useLocalDpi xmlns:a14="http://schemas.microsoft.com/office/drawing/2010/main"/>
                </a:ext>
              </a:extLst>
            </a:blip>
            <a:srcRect/>
            <a:stretch>
              <a:fillRect/>
            </a:stretch>
          </a:blipFill>
          <a:ln>
            <a:noFill/>
          </a:ln>
        </p:spPr>
        <p:txBody>
          <a:bodyPr wrap="square" lIns="0" tIns="0" rIns="0" bIns="0" rtlCol="0"/>
          <a:lstStyle/>
          <a:p>
            <a:endParaRPr sz="1092" dirty="0"/>
          </a:p>
        </p:txBody>
      </p:sp>
      <p:grpSp>
        <p:nvGrpSpPr>
          <p:cNvPr id="5" name="Group 4">
            <a:extLst>
              <a:ext uri="{FF2B5EF4-FFF2-40B4-BE49-F238E27FC236}">
                <a16:creationId xmlns:a16="http://schemas.microsoft.com/office/drawing/2014/main" id="{C13424C1-DA61-47E1-87D0-CD3C33A335B7}"/>
              </a:ext>
            </a:extLst>
          </p:cNvPr>
          <p:cNvGrpSpPr>
            <a:grpSpLocks noChangeAspect="1"/>
          </p:cNvGrpSpPr>
          <p:nvPr userDrawn="1"/>
        </p:nvGrpSpPr>
        <p:grpSpPr bwMode="auto">
          <a:xfrm>
            <a:off x="10414906" y="6008163"/>
            <a:ext cx="1333441" cy="443513"/>
            <a:chOff x="3484" y="2616"/>
            <a:chExt cx="5694" cy="1894"/>
          </a:xfrm>
          <a:solidFill>
            <a:schemeClr val="bg1"/>
          </a:solidFill>
        </p:grpSpPr>
        <p:sp>
          <p:nvSpPr>
            <p:cNvPr id="6" name="Oval 5">
              <a:extLst>
                <a:ext uri="{FF2B5EF4-FFF2-40B4-BE49-F238E27FC236}">
                  <a16:creationId xmlns:a16="http://schemas.microsoft.com/office/drawing/2014/main" id="{499E1449-AC87-4151-A682-E6B063D78E19}"/>
                </a:ext>
              </a:extLst>
            </p:cNvPr>
            <p:cNvSpPr>
              <a:spLocks noChangeArrowheads="1"/>
            </p:cNvSpPr>
            <p:nvPr/>
          </p:nvSpPr>
          <p:spPr bwMode="auto">
            <a:xfrm>
              <a:off x="4324" y="3144"/>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 name="Oval 6">
              <a:extLst>
                <a:ext uri="{FF2B5EF4-FFF2-40B4-BE49-F238E27FC236}">
                  <a16:creationId xmlns:a16="http://schemas.microsoft.com/office/drawing/2014/main" id="{1AD38575-BB81-42C7-98E1-F1C91AAE4900}"/>
                </a:ext>
              </a:extLst>
            </p:cNvPr>
            <p:cNvSpPr>
              <a:spLocks noChangeArrowheads="1"/>
            </p:cNvSpPr>
            <p:nvPr/>
          </p:nvSpPr>
          <p:spPr bwMode="auto">
            <a:xfrm>
              <a:off x="4524" y="321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 name="Oval 7">
              <a:extLst>
                <a:ext uri="{FF2B5EF4-FFF2-40B4-BE49-F238E27FC236}">
                  <a16:creationId xmlns:a16="http://schemas.microsoft.com/office/drawing/2014/main" id="{07F5D322-2928-472C-BB53-E25968F44095}"/>
                </a:ext>
              </a:extLst>
            </p:cNvPr>
            <p:cNvSpPr>
              <a:spLocks noChangeArrowheads="1"/>
            </p:cNvSpPr>
            <p:nvPr/>
          </p:nvSpPr>
          <p:spPr bwMode="auto">
            <a:xfrm>
              <a:off x="4668" y="3254"/>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 name="Oval 8">
              <a:extLst>
                <a:ext uri="{FF2B5EF4-FFF2-40B4-BE49-F238E27FC236}">
                  <a16:creationId xmlns:a16="http://schemas.microsoft.com/office/drawing/2014/main" id="{7D076D34-C8EC-44D6-B28F-EC6FBD233027}"/>
                </a:ext>
              </a:extLst>
            </p:cNvPr>
            <p:cNvSpPr>
              <a:spLocks noChangeArrowheads="1"/>
            </p:cNvSpPr>
            <p:nvPr/>
          </p:nvSpPr>
          <p:spPr bwMode="auto">
            <a:xfrm>
              <a:off x="4630" y="3382"/>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 name="Oval 9">
              <a:extLst>
                <a:ext uri="{FF2B5EF4-FFF2-40B4-BE49-F238E27FC236}">
                  <a16:creationId xmlns:a16="http://schemas.microsoft.com/office/drawing/2014/main" id="{4348F122-642F-4EC4-A412-0793BA8C66EA}"/>
                </a:ext>
              </a:extLst>
            </p:cNvPr>
            <p:cNvSpPr>
              <a:spLocks noChangeArrowheads="1"/>
            </p:cNvSpPr>
            <p:nvPr/>
          </p:nvSpPr>
          <p:spPr bwMode="auto">
            <a:xfrm>
              <a:off x="4488"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 name="Oval 10">
              <a:extLst>
                <a:ext uri="{FF2B5EF4-FFF2-40B4-BE49-F238E27FC236}">
                  <a16:creationId xmlns:a16="http://schemas.microsoft.com/office/drawing/2014/main" id="{9DC4A4C6-8313-478D-8A5A-40D80D385E0D}"/>
                </a:ext>
              </a:extLst>
            </p:cNvPr>
            <p:cNvSpPr>
              <a:spLocks noChangeArrowheads="1"/>
            </p:cNvSpPr>
            <p:nvPr/>
          </p:nvSpPr>
          <p:spPr bwMode="auto">
            <a:xfrm>
              <a:off x="4500" y="3504"/>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 name="Oval 11">
              <a:extLst>
                <a:ext uri="{FF2B5EF4-FFF2-40B4-BE49-F238E27FC236}">
                  <a16:creationId xmlns:a16="http://schemas.microsoft.com/office/drawing/2014/main" id="{A366F013-77CE-4C26-8699-19A0D9B5A6FA}"/>
                </a:ext>
              </a:extLst>
            </p:cNvPr>
            <p:cNvSpPr>
              <a:spLocks noChangeArrowheads="1"/>
            </p:cNvSpPr>
            <p:nvPr/>
          </p:nvSpPr>
          <p:spPr bwMode="auto">
            <a:xfrm>
              <a:off x="4367" y="3501"/>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 name="Oval 12">
              <a:extLst>
                <a:ext uri="{FF2B5EF4-FFF2-40B4-BE49-F238E27FC236}">
                  <a16:creationId xmlns:a16="http://schemas.microsoft.com/office/drawing/2014/main" id="{47BA9FD3-26FE-48D0-A8EB-2FDD02AD724C}"/>
                </a:ext>
              </a:extLst>
            </p:cNvPr>
            <p:cNvSpPr>
              <a:spLocks noChangeArrowheads="1"/>
            </p:cNvSpPr>
            <p:nvPr/>
          </p:nvSpPr>
          <p:spPr bwMode="auto">
            <a:xfrm>
              <a:off x="4236" y="3492"/>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 name="Oval 13">
              <a:extLst>
                <a:ext uri="{FF2B5EF4-FFF2-40B4-BE49-F238E27FC236}">
                  <a16:creationId xmlns:a16="http://schemas.microsoft.com/office/drawing/2014/main" id="{E5E9E4B7-5768-47EA-8B55-B56661DD9113}"/>
                </a:ext>
              </a:extLst>
            </p:cNvPr>
            <p:cNvSpPr>
              <a:spLocks noChangeArrowheads="1"/>
            </p:cNvSpPr>
            <p:nvPr/>
          </p:nvSpPr>
          <p:spPr bwMode="auto">
            <a:xfrm>
              <a:off x="4267" y="3651"/>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 name="Oval 14">
              <a:extLst>
                <a:ext uri="{FF2B5EF4-FFF2-40B4-BE49-F238E27FC236}">
                  <a16:creationId xmlns:a16="http://schemas.microsoft.com/office/drawing/2014/main" id="{B82F2EBF-0556-49CF-B8BE-837940AA80C3}"/>
                </a:ext>
              </a:extLst>
            </p:cNvPr>
            <p:cNvSpPr>
              <a:spLocks noChangeArrowheads="1"/>
            </p:cNvSpPr>
            <p:nvPr/>
          </p:nvSpPr>
          <p:spPr bwMode="auto">
            <a:xfrm>
              <a:off x="4398" y="3639"/>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 name="Oval 15">
              <a:extLst>
                <a:ext uri="{FF2B5EF4-FFF2-40B4-BE49-F238E27FC236}">
                  <a16:creationId xmlns:a16="http://schemas.microsoft.com/office/drawing/2014/main" id="{F6EE14F8-339B-4165-926A-03781A8D541E}"/>
                </a:ext>
              </a:extLst>
            </p:cNvPr>
            <p:cNvSpPr>
              <a:spLocks noChangeArrowheads="1"/>
            </p:cNvSpPr>
            <p:nvPr/>
          </p:nvSpPr>
          <p:spPr bwMode="auto">
            <a:xfrm>
              <a:off x="4521" y="365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 name="Oval 16">
              <a:extLst>
                <a:ext uri="{FF2B5EF4-FFF2-40B4-BE49-F238E27FC236}">
                  <a16:creationId xmlns:a16="http://schemas.microsoft.com/office/drawing/2014/main" id="{38ADDC4D-C93D-44BB-84FD-F3AD5E9BC399}"/>
                </a:ext>
              </a:extLst>
            </p:cNvPr>
            <p:cNvSpPr>
              <a:spLocks noChangeArrowheads="1"/>
            </p:cNvSpPr>
            <p:nvPr/>
          </p:nvSpPr>
          <p:spPr bwMode="auto">
            <a:xfrm>
              <a:off x="4360" y="3765"/>
              <a:ext cx="5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 name="Oval 17">
              <a:extLst>
                <a:ext uri="{FF2B5EF4-FFF2-40B4-BE49-F238E27FC236}">
                  <a16:creationId xmlns:a16="http://schemas.microsoft.com/office/drawing/2014/main" id="{38220FE8-0A08-4BE2-B9A8-DEB028250512}"/>
                </a:ext>
              </a:extLst>
            </p:cNvPr>
            <p:cNvSpPr>
              <a:spLocks noChangeArrowheads="1"/>
            </p:cNvSpPr>
            <p:nvPr/>
          </p:nvSpPr>
          <p:spPr bwMode="auto">
            <a:xfrm>
              <a:off x="4319" y="3373"/>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 name="Oval 18">
              <a:extLst>
                <a:ext uri="{FF2B5EF4-FFF2-40B4-BE49-F238E27FC236}">
                  <a16:creationId xmlns:a16="http://schemas.microsoft.com/office/drawing/2014/main" id="{DC0DC066-7F40-408C-BDCC-84D8CF83CD6A}"/>
                </a:ext>
              </a:extLst>
            </p:cNvPr>
            <p:cNvSpPr>
              <a:spLocks noChangeArrowheads="1"/>
            </p:cNvSpPr>
            <p:nvPr/>
          </p:nvSpPr>
          <p:spPr bwMode="auto">
            <a:xfrm>
              <a:off x="4184"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 name="Oval 19">
              <a:extLst>
                <a:ext uri="{FF2B5EF4-FFF2-40B4-BE49-F238E27FC236}">
                  <a16:creationId xmlns:a16="http://schemas.microsoft.com/office/drawing/2014/main" id="{260F45D9-328A-4DC8-AF5E-3AEC6EDAB620}"/>
                </a:ext>
              </a:extLst>
            </p:cNvPr>
            <p:cNvSpPr>
              <a:spLocks noChangeArrowheads="1"/>
            </p:cNvSpPr>
            <p:nvPr/>
          </p:nvSpPr>
          <p:spPr bwMode="auto">
            <a:xfrm>
              <a:off x="4737" y="34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 name="Oval 20">
              <a:extLst>
                <a:ext uri="{FF2B5EF4-FFF2-40B4-BE49-F238E27FC236}">
                  <a16:creationId xmlns:a16="http://schemas.microsoft.com/office/drawing/2014/main" id="{F89549A0-0760-4508-B782-B4A47D0B7849}"/>
                </a:ext>
              </a:extLst>
            </p:cNvPr>
            <p:cNvSpPr>
              <a:spLocks noChangeArrowheads="1"/>
            </p:cNvSpPr>
            <p:nvPr/>
          </p:nvSpPr>
          <p:spPr bwMode="auto">
            <a:xfrm>
              <a:off x="4618" y="3549"/>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 name="Oval 21">
              <a:extLst>
                <a:ext uri="{FF2B5EF4-FFF2-40B4-BE49-F238E27FC236}">
                  <a16:creationId xmlns:a16="http://schemas.microsoft.com/office/drawing/2014/main" id="{B001C989-D3A5-422B-B9D1-19A4B7C237A2}"/>
                </a:ext>
              </a:extLst>
            </p:cNvPr>
            <p:cNvSpPr>
              <a:spLocks noChangeArrowheads="1"/>
            </p:cNvSpPr>
            <p:nvPr/>
          </p:nvSpPr>
          <p:spPr bwMode="auto">
            <a:xfrm>
              <a:off x="4673" y="36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 name="Oval 22">
              <a:extLst>
                <a:ext uri="{FF2B5EF4-FFF2-40B4-BE49-F238E27FC236}">
                  <a16:creationId xmlns:a16="http://schemas.microsoft.com/office/drawing/2014/main" id="{D148D1E5-12F4-4399-A546-CFCFDE0EB8DC}"/>
                </a:ext>
              </a:extLst>
            </p:cNvPr>
            <p:cNvSpPr>
              <a:spLocks noChangeArrowheads="1"/>
            </p:cNvSpPr>
            <p:nvPr/>
          </p:nvSpPr>
          <p:spPr bwMode="auto">
            <a:xfrm>
              <a:off x="4656" y="3815"/>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 name="Oval 23">
              <a:extLst>
                <a:ext uri="{FF2B5EF4-FFF2-40B4-BE49-F238E27FC236}">
                  <a16:creationId xmlns:a16="http://schemas.microsoft.com/office/drawing/2014/main" id="{9E1A36ED-EA63-439D-99B1-9D684FD61E1C}"/>
                </a:ext>
              </a:extLst>
            </p:cNvPr>
            <p:cNvSpPr>
              <a:spLocks noChangeArrowheads="1"/>
            </p:cNvSpPr>
            <p:nvPr/>
          </p:nvSpPr>
          <p:spPr bwMode="auto">
            <a:xfrm>
              <a:off x="4524" y="3785"/>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 name="Oval 24">
              <a:extLst>
                <a:ext uri="{FF2B5EF4-FFF2-40B4-BE49-F238E27FC236}">
                  <a16:creationId xmlns:a16="http://schemas.microsoft.com/office/drawing/2014/main" id="{ABFCB147-0DA3-44CE-9FEF-3DDDA275A2C5}"/>
                </a:ext>
              </a:extLst>
            </p:cNvPr>
            <p:cNvSpPr>
              <a:spLocks noChangeArrowheads="1"/>
            </p:cNvSpPr>
            <p:nvPr/>
          </p:nvSpPr>
          <p:spPr bwMode="auto">
            <a:xfrm>
              <a:off x="4443" y="3899"/>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 name="Oval 25">
              <a:extLst>
                <a:ext uri="{FF2B5EF4-FFF2-40B4-BE49-F238E27FC236}">
                  <a16:creationId xmlns:a16="http://schemas.microsoft.com/office/drawing/2014/main" id="{055C226E-7DCE-4BAC-A14E-0B9C8F93E27E}"/>
                </a:ext>
              </a:extLst>
            </p:cNvPr>
            <p:cNvSpPr>
              <a:spLocks noChangeArrowheads="1"/>
            </p:cNvSpPr>
            <p:nvPr/>
          </p:nvSpPr>
          <p:spPr bwMode="auto">
            <a:xfrm>
              <a:off x="4322" y="3965"/>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 name="Oval 26">
              <a:extLst>
                <a:ext uri="{FF2B5EF4-FFF2-40B4-BE49-F238E27FC236}">
                  <a16:creationId xmlns:a16="http://schemas.microsoft.com/office/drawing/2014/main" id="{5149178A-11EF-4ED1-A0CB-EFD8C3948132}"/>
                </a:ext>
              </a:extLst>
            </p:cNvPr>
            <p:cNvSpPr>
              <a:spLocks noChangeArrowheads="1"/>
            </p:cNvSpPr>
            <p:nvPr/>
          </p:nvSpPr>
          <p:spPr bwMode="auto">
            <a:xfrm>
              <a:off x="4122" y="3854"/>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 name="Oval 27">
              <a:extLst>
                <a:ext uri="{FF2B5EF4-FFF2-40B4-BE49-F238E27FC236}">
                  <a16:creationId xmlns:a16="http://schemas.microsoft.com/office/drawing/2014/main" id="{E70A54A0-D361-4FD6-971A-D31740A19E1D}"/>
                </a:ext>
              </a:extLst>
            </p:cNvPr>
            <p:cNvSpPr>
              <a:spLocks noChangeArrowheads="1"/>
            </p:cNvSpPr>
            <p:nvPr/>
          </p:nvSpPr>
          <p:spPr bwMode="auto">
            <a:xfrm>
              <a:off x="4255" y="3849"/>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 name="Oval 28">
              <a:extLst>
                <a:ext uri="{FF2B5EF4-FFF2-40B4-BE49-F238E27FC236}">
                  <a16:creationId xmlns:a16="http://schemas.microsoft.com/office/drawing/2014/main" id="{433ABA7A-86F1-4B03-9B23-AA6A83DC5B5A}"/>
                </a:ext>
              </a:extLst>
            </p:cNvPr>
            <p:cNvSpPr>
              <a:spLocks noChangeArrowheads="1"/>
            </p:cNvSpPr>
            <p:nvPr/>
          </p:nvSpPr>
          <p:spPr bwMode="auto">
            <a:xfrm>
              <a:off x="4227" y="32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 name="Oval 29">
              <a:extLst>
                <a:ext uri="{FF2B5EF4-FFF2-40B4-BE49-F238E27FC236}">
                  <a16:creationId xmlns:a16="http://schemas.microsoft.com/office/drawing/2014/main" id="{BE7FA32D-CB9A-43C9-B4CE-D761D777CA6B}"/>
                </a:ext>
              </a:extLst>
            </p:cNvPr>
            <p:cNvSpPr>
              <a:spLocks noChangeArrowheads="1"/>
            </p:cNvSpPr>
            <p:nvPr/>
          </p:nvSpPr>
          <p:spPr bwMode="auto">
            <a:xfrm>
              <a:off x="4393" y="3256"/>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 name="Oval 30">
              <a:extLst>
                <a:ext uri="{FF2B5EF4-FFF2-40B4-BE49-F238E27FC236}">
                  <a16:creationId xmlns:a16="http://schemas.microsoft.com/office/drawing/2014/main" id="{1C3C7BA9-1F53-4508-B949-82B5FEE8CB9D}"/>
                </a:ext>
              </a:extLst>
            </p:cNvPr>
            <p:cNvSpPr>
              <a:spLocks noChangeArrowheads="1"/>
            </p:cNvSpPr>
            <p:nvPr/>
          </p:nvSpPr>
          <p:spPr bwMode="auto">
            <a:xfrm>
              <a:off x="4139" y="3592"/>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 name="Oval 31">
              <a:extLst>
                <a:ext uri="{FF2B5EF4-FFF2-40B4-BE49-F238E27FC236}">
                  <a16:creationId xmlns:a16="http://schemas.microsoft.com/office/drawing/2014/main" id="{27D82681-2514-4D95-85C5-BB6601C59319}"/>
                </a:ext>
              </a:extLst>
            </p:cNvPr>
            <p:cNvSpPr>
              <a:spLocks noChangeArrowheads="1"/>
            </p:cNvSpPr>
            <p:nvPr/>
          </p:nvSpPr>
          <p:spPr bwMode="auto">
            <a:xfrm>
              <a:off x="4063" y="346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 name="Oval 32">
              <a:extLst>
                <a:ext uri="{FF2B5EF4-FFF2-40B4-BE49-F238E27FC236}">
                  <a16:creationId xmlns:a16="http://schemas.microsoft.com/office/drawing/2014/main" id="{F4B3D503-C776-4BB8-8070-4623C67F78DD}"/>
                </a:ext>
              </a:extLst>
            </p:cNvPr>
            <p:cNvSpPr>
              <a:spLocks noChangeArrowheads="1"/>
            </p:cNvSpPr>
            <p:nvPr/>
          </p:nvSpPr>
          <p:spPr bwMode="auto">
            <a:xfrm>
              <a:off x="4149" y="3725"/>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 name="Oval 33">
              <a:extLst>
                <a:ext uri="{FF2B5EF4-FFF2-40B4-BE49-F238E27FC236}">
                  <a16:creationId xmlns:a16="http://schemas.microsoft.com/office/drawing/2014/main" id="{992D6A0C-6D45-48E4-8737-6387E27F3ABE}"/>
                </a:ext>
              </a:extLst>
            </p:cNvPr>
            <p:cNvSpPr>
              <a:spLocks noChangeArrowheads="1"/>
            </p:cNvSpPr>
            <p:nvPr/>
          </p:nvSpPr>
          <p:spPr bwMode="auto">
            <a:xfrm>
              <a:off x="4025" y="3663"/>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 name="Oval 34">
              <a:extLst>
                <a:ext uri="{FF2B5EF4-FFF2-40B4-BE49-F238E27FC236}">
                  <a16:creationId xmlns:a16="http://schemas.microsoft.com/office/drawing/2014/main" id="{9EDEB79C-DB10-4551-B069-1EA6EA114DDA}"/>
                </a:ext>
              </a:extLst>
            </p:cNvPr>
            <p:cNvSpPr>
              <a:spLocks noChangeArrowheads="1"/>
            </p:cNvSpPr>
            <p:nvPr/>
          </p:nvSpPr>
          <p:spPr bwMode="auto">
            <a:xfrm>
              <a:off x="3947" y="3542"/>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 name="Oval 35">
              <a:extLst>
                <a:ext uri="{FF2B5EF4-FFF2-40B4-BE49-F238E27FC236}">
                  <a16:creationId xmlns:a16="http://schemas.microsoft.com/office/drawing/2014/main" id="{C3F7C084-002F-4040-B846-6DE186180E35}"/>
                </a:ext>
              </a:extLst>
            </p:cNvPr>
            <p:cNvSpPr>
              <a:spLocks noChangeArrowheads="1"/>
            </p:cNvSpPr>
            <p:nvPr/>
          </p:nvSpPr>
          <p:spPr bwMode="auto">
            <a:xfrm>
              <a:off x="4035" y="33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 name="Oval 36">
              <a:extLst>
                <a:ext uri="{FF2B5EF4-FFF2-40B4-BE49-F238E27FC236}">
                  <a16:creationId xmlns:a16="http://schemas.microsoft.com/office/drawing/2014/main" id="{B0BCA658-0C2A-4AFA-926B-54B344ED7A32}"/>
                </a:ext>
              </a:extLst>
            </p:cNvPr>
            <p:cNvSpPr>
              <a:spLocks noChangeArrowheads="1"/>
            </p:cNvSpPr>
            <p:nvPr/>
          </p:nvSpPr>
          <p:spPr bwMode="auto">
            <a:xfrm>
              <a:off x="4103" y="3197"/>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 name="Oval 37">
              <a:extLst>
                <a:ext uri="{FF2B5EF4-FFF2-40B4-BE49-F238E27FC236}">
                  <a16:creationId xmlns:a16="http://schemas.microsoft.com/office/drawing/2014/main" id="{334E8F8A-5EEB-4E91-A5CC-E6A65043892D}"/>
                </a:ext>
              </a:extLst>
            </p:cNvPr>
            <p:cNvSpPr>
              <a:spLocks noChangeArrowheads="1"/>
            </p:cNvSpPr>
            <p:nvPr/>
          </p:nvSpPr>
          <p:spPr bwMode="auto">
            <a:xfrm>
              <a:off x="4685" y="2940"/>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 name="Oval 38">
              <a:extLst>
                <a:ext uri="{FF2B5EF4-FFF2-40B4-BE49-F238E27FC236}">
                  <a16:creationId xmlns:a16="http://schemas.microsoft.com/office/drawing/2014/main" id="{82A050F6-C2B0-446A-B6C9-2EA6D4054FD2}"/>
                </a:ext>
              </a:extLst>
            </p:cNvPr>
            <p:cNvSpPr>
              <a:spLocks noChangeArrowheads="1"/>
            </p:cNvSpPr>
            <p:nvPr/>
          </p:nvSpPr>
          <p:spPr bwMode="auto">
            <a:xfrm>
              <a:off x="4571" y="30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 name="Oval 39">
              <a:extLst>
                <a:ext uri="{FF2B5EF4-FFF2-40B4-BE49-F238E27FC236}">
                  <a16:creationId xmlns:a16="http://schemas.microsoft.com/office/drawing/2014/main" id="{D7F4454B-C796-4677-9D38-9672DE51D5D7}"/>
                </a:ext>
              </a:extLst>
            </p:cNvPr>
            <p:cNvSpPr>
              <a:spLocks noChangeArrowheads="1"/>
            </p:cNvSpPr>
            <p:nvPr/>
          </p:nvSpPr>
          <p:spPr bwMode="auto">
            <a:xfrm>
              <a:off x="4469" y="31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 name="Oval 40">
              <a:extLst>
                <a:ext uri="{FF2B5EF4-FFF2-40B4-BE49-F238E27FC236}">
                  <a16:creationId xmlns:a16="http://schemas.microsoft.com/office/drawing/2014/main" id="{E40B711F-CDD9-492A-8DD8-E06F48A86F83}"/>
                </a:ext>
              </a:extLst>
            </p:cNvPr>
            <p:cNvSpPr>
              <a:spLocks noChangeArrowheads="1"/>
            </p:cNvSpPr>
            <p:nvPr/>
          </p:nvSpPr>
          <p:spPr bwMode="auto">
            <a:xfrm>
              <a:off x="4813" y="2925"/>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 name="Oval 41">
              <a:extLst>
                <a:ext uri="{FF2B5EF4-FFF2-40B4-BE49-F238E27FC236}">
                  <a16:creationId xmlns:a16="http://schemas.microsoft.com/office/drawing/2014/main" id="{9FAC0BA0-9540-401D-AC3A-C316AAE277E1}"/>
                </a:ext>
              </a:extLst>
            </p:cNvPr>
            <p:cNvSpPr>
              <a:spLocks noChangeArrowheads="1"/>
            </p:cNvSpPr>
            <p:nvPr/>
          </p:nvSpPr>
          <p:spPr bwMode="auto">
            <a:xfrm>
              <a:off x="4939" y="293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3" name="Oval 42">
              <a:extLst>
                <a:ext uri="{FF2B5EF4-FFF2-40B4-BE49-F238E27FC236}">
                  <a16:creationId xmlns:a16="http://schemas.microsoft.com/office/drawing/2014/main" id="{85B27471-52B4-4E36-8E4E-7A97A071FFC3}"/>
                </a:ext>
              </a:extLst>
            </p:cNvPr>
            <p:cNvSpPr>
              <a:spLocks noChangeArrowheads="1"/>
            </p:cNvSpPr>
            <p:nvPr/>
          </p:nvSpPr>
          <p:spPr bwMode="auto">
            <a:xfrm>
              <a:off x="4891" y="3075"/>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4" name="Oval 43">
              <a:extLst>
                <a:ext uri="{FF2B5EF4-FFF2-40B4-BE49-F238E27FC236}">
                  <a16:creationId xmlns:a16="http://schemas.microsoft.com/office/drawing/2014/main" id="{C7D32C5B-A62F-4D4E-AA93-E631E03416CE}"/>
                </a:ext>
              </a:extLst>
            </p:cNvPr>
            <p:cNvSpPr>
              <a:spLocks noChangeArrowheads="1"/>
            </p:cNvSpPr>
            <p:nvPr/>
          </p:nvSpPr>
          <p:spPr bwMode="auto">
            <a:xfrm>
              <a:off x="5048" y="3278"/>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5" name="Oval 44">
              <a:extLst>
                <a:ext uri="{FF2B5EF4-FFF2-40B4-BE49-F238E27FC236}">
                  <a16:creationId xmlns:a16="http://schemas.microsoft.com/office/drawing/2014/main" id="{FA79A9F4-F079-426F-8F67-6051EA57B8AE}"/>
                </a:ext>
              </a:extLst>
            </p:cNvPr>
            <p:cNvSpPr>
              <a:spLocks noChangeArrowheads="1"/>
            </p:cNvSpPr>
            <p:nvPr/>
          </p:nvSpPr>
          <p:spPr bwMode="auto">
            <a:xfrm>
              <a:off x="4768" y="30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6" name="Oval 45">
              <a:extLst>
                <a:ext uri="{FF2B5EF4-FFF2-40B4-BE49-F238E27FC236}">
                  <a16:creationId xmlns:a16="http://schemas.microsoft.com/office/drawing/2014/main" id="{57419B31-DDC0-4549-A5DD-E82A514FC477}"/>
                </a:ext>
              </a:extLst>
            </p:cNvPr>
            <p:cNvSpPr>
              <a:spLocks noChangeArrowheads="1"/>
            </p:cNvSpPr>
            <p:nvPr/>
          </p:nvSpPr>
          <p:spPr bwMode="auto">
            <a:xfrm>
              <a:off x="4927" y="323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7" name="Oval 46">
              <a:extLst>
                <a:ext uri="{FF2B5EF4-FFF2-40B4-BE49-F238E27FC236}">
                  <a16:creationId xmlns:a16="http://schemas.microsoft.com/office/drawing/2014/main" id="{C6BD8C71-A436-4BE4-93D6-020D3F197277}"/>
                </a:ext>
              </a:extLst>
            </p:cNvPr>
            <p:cNvSpPr>
              <a:spLocks noChangeArrowheads="1"/>
            </p:cNvSpPr>
            <p:nvPr/>
          </p:nvSpPr>
          <p:spPr bwMode="auto">
            <a:xfrm>
              <a:off x="4640" y="312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8" name="Oval 47">
              <a:extLst>
                <a:ext uri="{FF2B5EF4-FFF2-40B4-BE49-F238E27FC236}">
                  <a16:creationId xmlns:a16="http://schemas.microsoft.com/office/drawing/2014/main" id="{27CBCF7D-8A40-4042-BA82-7EBE3F03F7E0}"/>
                </a:ext>
              </a:extLst>
            </p:cNvPr>
            <p:cNvSpPr>
              <a:spLocks noChangeArrowheads="1"/>
            </p:cNvSpPr>
            <p:nvPr/>
          </p:nvSpPr>
          <p:spPr bwMode="auto">
            <a:xfrm>
              <a:off x="4806" y="322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9" name="Oval 48">
              <a:extLst>
                <a:ext uri="{FF2B5EF4-FFF2-40B4-BE49-F238E27FC236}">
                  <a16:creationId xmlns:a16="http://schemas.microsoft.com/office/drawing/2014/main" id="{640F5CD1-E3F1-4EAB-9855-259B77ED9854}"/>
                </a:ext>
              </a:extLst>
            </p:cNvPr>
            <p:cNvSpPr>
              <a:spLocks noChangeArrowheads="1"/>
            </p:cNvSpPr>
            <p:nvPr/>
          </p:nvSpPr>
          <p:spPr bwMode="auto">
            <a:xfrm>
              <a:off x="5017"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0" name="Oval 49">
              <a:extLst>
                <a:ext uri="{FF2B5EF4-FFF2-40B4-BE49-F238E27FC236}">
                  <a16:creationId xmlns:a16="http://schemas.microsoft.com/office/drawing/2014/main" id="{74BF0B6D-E95C-41D0-BD11-106C3721ACF1}"/>
                </a:ext>
              </a:extLst>
            </p:cNvPr>
            <p:cNvSpPr>
              <a:spLocks noChangeArrowheads="1"/>
            </p:cNvSpPr>
            <p:nvPr/>
          </p:nvSpPr>
          <p:spPr bwMode="auto">
            <a:xfrm>
              <a:off x="5148" y="3354"/>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1" name="Oval 50">
              <a:extLst>
                <a:ext uri="{FF2B5EF4-FFF2-40B4-BE49-F238E27FC236}">
                  <a16:creationId xmlns:a16="http://schemas.microsoft.com/office/drawing/2014/main" id="{F2AAA0C3-D8B4-4819-A241-507921BAB601}"/>
                </a:ext>
              </a:extLst>
            </p:cNvPr>
            <p:cNvSpPr>
              <a:spLocks noChangeArrowheads="1"/>
            </p:cNvSpPr>
            <p:nvPr/>
          </p:nvSpPr>
          <p:spPr bwMode="auto">
            <a:xfrm>
              <a:off x="5129" y="3161"/>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2" name="Oval 51">
              <a:extLst>
                <a:ext uri="{FF2B5EF4-FFF2-40B4-BE49-F238E27FC236}">
                  <a16:creationId xmlns:a16="http://schemas.microsoft.com/office/drawing/2014/main" id="{D52F25B5-2392-4148-A3C5-FF5280C325C7}"/>
                </a:ext>
              </a:extLst>
            </p:cNvPr>
            <p:cNvSpPr>
              <a:spLocks noChangeArrowheads="1"/>
            </p:cNvSpPr>
            <p:nvPr/>
          </p:nvSpPr>
          <p:spPr bwMode="auto">
            <a:xfrm>
              <a:off x="5233" y="345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3" name="Oval 52">
              <a:extLst>
                <a:ext uri="{FF2B5EF4-FFF2-40B4-BE49-F238E27FC236}">
                  <a16:creationId xmlns:a16="http://schemas.microsoft.com/office/drawing/2014/main" id="{6ABD0484-2014-485B-9C4E-2F7D48830183}"/>
                </a:ext>
              </a:extLst>
            </p:cNvPr>
            <p:cNvSpPr>
              <a:spLocks noChangeArrowheads="1"/>
            </p:cNvSpPr>
            <p:nvPr/>
          </p:nvSpPr>
          <p:spPr bwMode="auto">
            <a:xfrm>
              <a:off x="5031" y="34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4" name="Oval 53">
              <a:extLst>
                <a:ext uri="{FF2B5EF4-FFF2-40B4-BE49-F238E27FC236}">
                  <a16:creationId xmlns:a16="http://schemas.microsoft.com/office/drawing/2014/main" id="{1C73DB6D-3BC3-4B9B-97F0-188153E8F3B6}"/>
                </a:ext>
              </a:extLst>
            </p:cNvPr>
            <p:cNvSpPr>
              <a:spLocks noChangeArrowheads="1"/>
            </p:cNvSpPr>
            <p:nvPr/>
          </p:nvSpPr>
          <p:spPr bwMode="auto">
            <a:xfrm>
              <a:off x="4922" y="33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5" name="Oval 54">
              <a:extLst>
                <a:ext uri="{FF2B5EF4-FFF2-40B4-BE49-F238E27FC236}">
                  <a16:creationId xmlns:a16="http://schemas.microsoft.com/office/drawing/2014/main" id="{F1A990F0-89F7-426C-90BE-D51FEDC053EC}"/>
                </a:ext>
              </a:extLst>
            </p:cNvPr>
            <p:cNvSpPr>
              <a:spLocks noChangeArrowheads="1"/>
            </p:cNvSpPr>
            <p:nvPr/>
          </p:nvSpPr>
          <p:spPr bwMode="auto">
            <a:xfrm>
              <a:off x="4789" y="3354"/>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6" name="Oval 55">
              <a:extLst>
                <a:ext uri="{FF2B5EF4-FFF2-40B4-BE49-F238E27FC236}">
                  <a16:creationId xmlns:a16="http://schemas.microsoft.com/office/drawing/2014/main" id="{5FA792E4-2CDD-4A89-9F32-B110C2DCB431}"/>
                </a:ext>
              </a:extLst>
            </p:cNvPr>
            <p:cNvSpPr>
              <a:spLocks noChangeArrowheads="1"/>
            </p:cNvSpPr>
            <p:nvPr/>
          </p:nvSpPr>
          <p:spPr bwMode="auto">
            <a:xfrm>
              <a:off x="5117" y="3530"/>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7" name="Oval 56">
              <a:extLst>
                <a:ext uri="{FF2B5EF4-FFF2-40B4-BE49-F238E27FC236}">
                  <a16:creationId xmlns:a16="http://schemas.microsoft.com/office/drawing/2014/main" id="{B4A95E03-88BD-4325-AD43-D4CBF5A5ACF7}"/>
                </a:ext>
              </a:extLst>
            </p:cNvPr>
            <p:cNvSpPr>
              <a:spLocks noChangeArrowheads="1"/>
            </p:cNvSpPr>
            <p:nvPr/>
          </p:nvSpPr>
          <p:spPr bwMode="auto">
            <a:xfrm>
              <a:off x="5179" y="3644"/>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8" name="Oval 57">
              <a:extLst>
                <a:ext uri="{FF2B5EF4-FFF2-40B4-BE49-F238E27FC236}">
                  <a16:creationId xmlns:a16="http://schemas.microsoft.com/office/drawing/2014/main" id="{0D3BEB09-F74A-4FA2-BDE6-6F24873F9455}"/>
                </a:ext>
              </a:extLst>
            </p:cNvPr>
            <p:cNvSpPr>
              <a:spLocks noChangeArrowheads="1"/>
            </p:cNvSpPr>
            <p:nvPr/>
          </p:nvSpPr>
          <p:spPr bwMode="auto">
            <a:xfrm>
              <a:off x="5050" y="3692"/>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9" name="Oval 58">
              <a:extLst>
                <a:ext uri="{FF2B5EF4-FFF2-40B4-BE49-F238E27FC236}">
                  <a16:creationId xmlns:a16="http://schemas.microsoft.com/office/drawing/2014/main" id="{ED9BCC46-167F-4658-BDD7-53575EE363A1}"/>
                </a:ext>
              </a:extLst>
            </p:cNvPr>
            <p:cNvSpPr>
              <a:spLocks noChangeArrowheads="1"/>
            </p:cNvSpPr>
            <p:nvPr/>
          </p:nvSpPr>
          <p:spPr bwMode="auto">
            <a:xfrm>
              <a:off x="4951" y="3818"/>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0" name="Oval 59">
              <a:extLst>
                <a:ext uri="{FF2B5EF4-FFF2-40B4-BE49-F238E27FC236}">
                  <a16:creationId xmlns:a16="http://schemas.microsoft.com/office/drawing/2014/main" id="{C48493A2-726E-4C0E-B747-2FD852527751}"/>
                </a:ext>
              </a:extLst>
            </p:cNvPr>
            <p:cNvSpPr>
              <a:spLocks noChangeArrowheads="1"/>
            </p:cNvSpPr>
            <p:nvPr/>
          </p:nvSpPr>
          <p:spPr bwMode="auto">
            <a:xfrm>
              <a:off x="4979"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1" name="Oval 60">
              <a:extLst>
                <a:ext uri="{FF2B5EF4-FFF2-40B4-BE49-F238E27FC236}">
                  <a16:creationId xmlns:a16="http://schemas.microsoft.com/office/drawing/2014/main" id="{2AEC87DA-BB30-442C-8B99-56F8952095B2}"/>
                </a:ext>
              </a:extLst>
            </p:cNvPr>
            <p:cNvSpPr>
              <a:spLocks noChangeArrowheads="1"/>
            </p:cNvSpPr>
            <p:nvPr/>
          </p:nvSpPr>
          <p:spPr bwMode="auto">
            <a:xfrm>
              <a:off x="4891" y="36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2" name="Oval 61">
              <a:extLst>
                <a:ext uri="{FF2B5EF4-FFF2-40B4-BE49-F238E27FC236}">
                  <a16:creationId xmlns:a16="http://schemas.microsoft.com/office/drawing/2014/main" id="{BA2E4FD5-9E7A-41FF-B385-86B098A5F76F}"/>
                </a:ext>
              </a:extLst>
            </p:cNvPr>
            <p:cNvSpPr>
              <a:spLocks noChangeArrowheads="1"/>
            </p:cNvSpPr>
            <p:nvPr/>
          </p:nvSpPr>
          <p:spPr bwMode="auto">
            <a:xfrm>
              <a:off x="4877" y="351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3" name="Oval 62">
              <a:extLst>
                <a:ext uri="{FF2B5EF4-FFF2-40B4-BE49-F238E27FC236}">
                  <a16:creationId xmlns:a16="http://schemas.microsoft.com/office/drawing/2014/main" id="{A1498DF5-5C92-4160-87DF-0C9F01E8AA86}"/>
                </a:ext>
              </a:extLst>
            </p:cNvPr>
            <p:cNvSpPr>
              <a:spLocks noChangeArrowheads="1"/>
            </p:cNvSpPr>
            <p:nvPr/>
          </p:nvSpPr>
          <p:spPr bwMode="auto">
            <a:xfrm>
              <a:off x="4789" y="3611"/>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4" name="Oval 63">
              <a:extLst>
                <a:ext uri="{FF2B5EF4-FFF2-40B4-BE49-F238E27FC236}">
                  <a16:creationId xmlns:a16="http://schemas.microsoft.com/office/drawing/2014/main" id="{3D578B30-22E6-46E7-A0B7-11C3914E554C}"/>
                </a:ext>
              </a:extLst>
            </p:cNvPr>
            <p:cNvSpPr>
              <a:spLocks noChangeArrowheads="1"/>
            </p:cNvSpPr>
            <p:nvPr/>
          </p:nvSpPr>
          <p:spPr bwMode="auto">
            <a:xfrm>
              <a:off x="5098" y="3808"/>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5" name="Oval 64">
              <a:extLst>
                <a:ext uri="{FF2B5EF4-FFF2-40B4-BE49-F238E27FC236}">
                  <a16:creationId xmlns:a16="http://schemas.microsoft.com/office/drawing/2014/main" id="{A193B30D-D57D-4D6C-8329-5E8007EC028D}"/>
                </a:ext>
              </a:extLst>
            </p:cNvPr>
            <p:cNvSpPr>
              <a:spLocks noChangeArrowheads="1"/>
            </p:cNvSpPr>
            <p:nvPr/>
          </p:nvSpPr>
          <p:spPr bwMode="auto">
            <a:xfrm>
              <a:off x="4977" y="3937"/>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6" name="Oval 65">
              <a:extLst>
                <a:ext uri="{FF2B5EF4-FFF2-40B4-BE49-F238E27FC236}">
                  <a16:creationId xmlns:a16="http://schemas.microsoft.com/office/drawing/2014/main" id="{8E47661F-38A5-4A30-B421-76DB183C0F73}"/>
                </a:ext>
              </a:extLst>
            </p:cNvPr>
            <p:cNvSpPr>
              <a:spLocks noChangeArrowheads="1"/>
            </p:cNvSpPr>
            <p:nvPr/>
          </p:nvSpPr>
          <p:spPr bwMode="auto">
            <a:xfrm>
              <a:off x="5117" y="39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7" name="Oval 66">
              <a:extLst>
                <a:ext uri="{FF2B5EF4-FFF2-40B4-BE49-F238E27FC236}">
                  <a16:creationId xmlns:a16="http://schemas.microsoft.com/office/drawing/2014/main" id="{C6CCF46A-008D-4BB5-8D5F-63ED76699A3D}"/>
                </a:ext>
              </a:extLst>
            </p:cNvPr>
            <p:cNvSpPr>
              <a:spLocks noChangeArrowheads="1"/>
            </p:cNvSpPr>
            <p:nvPr/>
          </p:nvSpPr>
          <p:spPr bwMode="auto">
            <a:xfrm>
              <a:off x="4970" y="4068"/>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8" name="Oval 67">
              <a:extLst>
                <a:ext uri="{FF2B5EF4-FFF2-40B4-BE49-F238E27FC236}">
                  <a16:creationId xmlns:a16="http://schemas.microsoft.com/office/drawing/2014/main" id="{167AA09A-54AC-43D3-A311-46B81D1DFDA7}"/>
                </a:ext>
              </a:extLst>
            </p:cNvPr>
            <p:cNvSpPr>
              <a:spLocks noChangeArrowheads="1"/>
            </p:cNvSpPr>
            <p:nvPr/>
          </p:nvSpPr>
          <p:spPr bwMode="auto">
            <a:xfrm>
              <a:off x="4844" y="4025"/>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9" name="Oval 68">
              <a:extLst>
                <a:ext uri="{FF2B5EF4-FFF2-40B4-BE49-F238E27FC236}">
                  <a16:creationId xmlns:a16="http://schemas.microsoft.com/office/drawing/2014/main" id="{4DB38DEE-C0F6-48EA-9620-C6D446D8BCD2}"/>
                </a:ext>
              </a:extLst>
            </p:cNvPr>
            <p:cNvSpPr>
              <a:spLocks noChangeArrowheads="1"/>
            </p:cNvSpPr>
            <p:nvPr/>
          </p:nvSpPr>
          <p:spPr bwMode="auto">
            <a:xfrm>
              <a:off x="4827" y="38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0" name="Oval 69">
              <a:extLst>
                <a:ext uri="{FF2B5EF4-FFF2-40B4-BE49-F238E27FC236}">
                  <a16:creationId xmlns:a16="http://schemas.microsoft.com/office/drawing/2014/main" id="{770C5C52-8168-42C7-83B6-06AB37ECE5B2}"/>
                </a:ext>
              </a:extLst>
            </p:cNvPr>
            <p:cNvSpPr>
              <a:spLocks noChangeArrowheads="1"/>
            </p:cNvSpPr>
            <p:nvPr/>
          </p:nvSpPr>
          <p:spPr bwMode="auto">
            <a:xfrm>
              <a:off x="4782" y="3782"/>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1" name="Oval 70">
              <a:extLst>
                <a:ext uri="{FF2B5EF4-FFF2-40B4-BE49-F238E27FC236}">
                  <a16:creationId xmlns:a16="http://schemas.microsoft.com/office/drawing/2014/main" id="{8659D045-F35B-445C-A372-61332AB70063}"/>
                </a:ext>
              </a:extLst>
            </p:cNvPr>
            <p:cNvSpPr>
              <a:spLocks noChangeArrowheads="1"/>
            </p:cNvSpPr>
            <p:nvPr/>
          </p:nvSpPr>
          <p:spPr bwMode="auto">
            <a:xfrm>
              <a:off x="4818" y="4156"/>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2" name="Oval 71">
              <a:extLst>
                <a:ext uri="{FF2B5EF4-FFF2-40B4-BE49-F238E27FC236}">
                  <a16:creationId xmlns:a16="http://schemas.microsoft.com/office/drawing/2014/main" id="{1FA56C63-43F4-4E18-8D59-D98B6F2FF851}"/>
                </a:ext>
              </a:extLst>
            </p:cNvPr>
            <p:cNvSpPr>
              <a:spLocks noChangeArrowheads="1"/>
            </p:cNvSpPr>
            <p:nvPr/>
          </p:nvSpPr>
          <p:spPr bwMode="auto">
            <a:xfrm>
              <a:off x="4758" y="4277"/>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3" name="Oval 72">
              <a:extLst>
                <a:ext uri="{FF2B5EF4-FFF2-40B4-BE49-F238E27FC236}">
                  <a16:creationId xmlns:a16="http://schemas.microsoft.com/office/drawing/2014/main" id="{410198BD-99BB-4883-A27D-E24C8662911A}"/>
                </a:ext>
              </a:extLst>
            </p:cNvPr>
            <p:cNvSpPr>
              <a:spLocks noChangeArrowheads="1"/>
            </p:cNvSpPr>
            <p:nvPr/>
          </p:nvSpPr>
          <p:spPr bwMode="auto">
            <a:xfrm>
              <a:off x="4649" y="4201"/>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4" name="Oval 73">
              <a:extLst>
                <a:ext uri="{FF2B5EF4-FFF2-40B4-BE49-F238E27FC236}">
                  <a16:creationId xmlns:a16="http://schemas.microsoft.com/office/drawing/2014/main" id="{859DCD43-143C-467A-A2EA-06C65D6900CB}"/>
                </a:ext>
              </a:extLst>
            </p:cNvPr>
            <p:cNvSpPr>
              <a:spLocks noChangeArrowheads="1"/>
            </p:cNvSpPr>
            <p:nvPr/>
          </p:nvSpPr>
          <p:spPr bwMode="auto">
            <a:xfrm>
              <a:off x="4490" y="4196"/>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5" name="Oval 74">
              <a:extLst>
                <a:ext uri="{FF2B5EF4-FFF2-40B4-BE49-F238E27FC236}">
                  <a16:creationId xmlns:a16="http://schemas.microsoft.com/office/drawing/2014/main" id="{8D6AE05E-9023-4049-846F-83421AC6D747}"/>
                </a:ext>
              </a:extLst>
            </p:cNvPr>
            <p:cNvSpPr>
              <a:spLocks noChangeArrowheads="1"/>
            </p:cNvSpPr>
            <p:nvPr/>
          </p:nvSpPr>
          <p:spPr bwMode="auto">
            <a:xfrm>
              <a:off x="4694" y="408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6" name="Oval 75">
              <a:extLst>
                <a:ext uri="{FF2B5EF4-FFF2-40B4-BE49-F238E27FC236}">
                  <a16:creationId xmlns:a16="http://schemas.microsoft.com/office/drawing/2014/main" id="{64F57A0A-698A-4663-97B1-AF4FBAFD8F8A}"/>
                </a:ext>
              </a:extLst>
            </p:cNvPr>
            <p:cNvSpPr>
              <a:spLocks noChangeArrowheads="1"/>
            </p:cNvSpPr>
            <p:nvPr/>
          </p:nvSpPr>
          <p:spPr bwMode="auto">
            <a:xfrm>
              <a:off x="4550" y="4084"/>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7" name="Oval 76">
              <a:extLst>
                <a:ext uri="{FF2B5EF4-FFF2-40B4-BE49-F238E27FC236}">
                  <a16:creationId xmlns:a16="http://schemas.microsoft.com/office/drawing/2014/main" id="{BA428ADD-78DD-42AE-B05D-56CD0CBC46AC}"/>
                </a:ext>
              </a:extLst>
            </p:cNvPr>
            <p:cNvSpPr>
              <a:spLocks noChangeArrowheads="1"/>
            </p:cNvSpPr>
            <p:nvPr/>
          </p:nvSpPr>
          <p:spPr bwMode="auto">
            <a:xfrm>
              <a:off x="4699" y="395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8" name="Oval 77">
              <a:extLst>
                <a:ext uri="{FF2B5EF4-FFF2-40B4-BE49-F238E27FC236}">
                  <a16:creationId xmlns:a16="http://schemas.microsoft.com/office/drawing/2014/main" id="{EA65C3BC-41E4-4003-B1A9-FC7290E9C8B8}"/>
                </a:ext>
              </a:extLst>
            </p:cNvPr>
            <p:cNvSpPr>
              <a:spLocks noChangeArrowheads="1"/>
            </p:cNvSpPr>
            <p:nvPr/>
          </p:nvSpPr>
          <p:spPr bwMode="auto">
            <a:xfrm>
              <a:off x="4564" y="3946"/>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9" name="Oval 78">
              <a:extLst>
                <a:ext uri="{FF2B5EF4-FFF2-40B4-BE49-F238E27FC236}">
                  <a16:creationId xmlns:a16="http://schemas.microsoft.com/office/drawing/2014/main" id="{BD8E615C-AB6B-499F-8AC4-FC042CAC474E}"/>
                </a:ext>
              </a:extLst>
            </p:cNvPr>
            <p:cNvSpPr>
              <a:spLocks noChangeArrowheads="1"/>
            </p:cNvSpPr>
            <p:nvPr/>
          </p:nvSpPr>
          <p:spPr bwMode="auto">
            <a:xfrm>
              <a:off x="4578" y="4318"/>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0" name="Oval 79">
              <a:extLst>
                <a:ext uri="{FF2B5EF4-FFF2-40B4-BE49-F238E27FC236}">
                  <a16:creationId xmlns:a16="http://schemas.microsoft.com/office/drawing/2014/main" id="{955840C9-7C94-447B-BDB6-037163999045}"/>
                </a:ext>
              </a:extLst>
            </p:cNvPr>
            <p:cNvSpPr>
              <a:spLocks noChangeArrowheads="1"/>
            </p:cNvSpPr>
            <p:nvPr/>
          </p:nvSpPr>
          <p:spPr bwMode="auto">
            <a:xfrm>
              <a:off x="4407" y="4294"/>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1" name="Oval 80">
              <a:extLst>
                <a:ext uri="{FF2B5EF4-FFF2-40B4-BE49-F238E27FC236}">
                  <a16:creationId xmlns:a16="http://schemas.microsoft.com/office/drawing/2014/main" id="{6EE422C5-F6AB-4ACB-A920-91B329C436D0}"/>
                </a:ext>
              </a:extLst>
            </p:cNvPr>
            <p:cNvSpPr>
              <a:spLocks noChangeArrowheads="1"/>
            </p:cNvSpPr>
            <p:nvPr/>
          </p:nvSpPr>
          <p:spPr bwMode="auto">
            <a:xfrm>
              <a:off x="4481" y="4406"/>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2" name="Oval 81">
              <a:extLst>
                <a:ext uri="{FF2B5EF4-FFF2-40B4-BE49-F238E27FC236}">
                  <a16:creationId xmlns:a16="http://schemas.microsoft.com/office/drawing/2014/main" id="{C5387843-3E84-4F53-AF77-56FB476B679A}"/>
                </a:ext>
              </a:extLst>
            </p:cNvPr>
            <p:cNvSpPr>
              <a:spLocks noChangeArrowheads="1"/>
            </p:cNvSpPr>
            <p:nvPr/>
          </p:nvSpPr>
          <p:spPr bwMode="auto">
            <a:xfrm>
              <a:off x="4293" y="4368"/>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3" name="Oval 82">
              <a:extLst>
                <a:ext uri="{FF2B5EF4-FFF2-40B4-BE49-F238E27FC236}">
                  <a16:creationId xmlns:a16="http://schemas.microsoft.com/office/drawing/2014/main" id="{EB55DC7F-4CA2-41F5-B0DF-FDF0F583F910}"/>
                </a:ext>
              </a:extLst>
            </p:cNvPr>
            <p:cNvSpPr>
              <a:spLocks noChangeArrowheads="1"/>
            </p:cNvSpPr>
            <p:nvPr/>
          </p:nvSpPr>
          <p:spPr bwMode="auto">
            <a:xfrm>
              <a:off x="4251" y="4246"/>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4" name="Oval 83">
              <a:extLst>
                <a:ext uri="{FF2B5EF4-FFF2-40B4-BE49-F238E27FC236}">
                  <a16:creationId xmlns:a16="http://schemas.microsoft.com/office/drawing/2014/main" id="{8945D272-B0EF-423F-806A-FD1FE3F27DE2}"/>
                </a:ext>
              </a:extLst>
            </p:cNvPr>
            <p:cNvSpPr>
              <a:spLocks noChangeArrowheads="1"/>
            </p:cNvSpPr>
            <p:nvPr/>
          </p:nvSpPr>
          <p:spPr bwMode="auto">
            <a:xfrm>
              <a:off x="4346" y="4156"/>
              <a:ext cx="83"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5" name="Oval 84">
              <a:extLst>
                <a:ext uri="{FF2B5EF4-FFF2-40B4-BE49-F238E27FC236}">
                  <a16:creationId xmlns:a16="http://schemas.microsoft.com/office/drawing/2014/main" id="{416AAA52-F19C-4EF2-AF52-C10ACE074D26}"/>
                </a:ext>
              </a:extLst>
            </p:cNvPr>
            <p:cNvSpPr>
              <a:spLocks noChangeArrowheads="1"/>
            </p:cNvSpPr>
            <p:nvPr/>
          </p:nvSpPr>
          <p:spPr bwMode="auto">
            <a:xfrm>
              <a:off x="4421" y="4046"/>
              <a:ext cx="72"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6" name="Oval 85">
              <a:extLst>
                <a:ext uri="{FF2B5EF4-FFF2-40B4-BE49-F238E27FC236}">
                  <a16:creationId xmlns:a16="http://schemas.microsoft.com/office/drawing/2014/main" id="{456893DD-4607-474B-9838-531F2B99724C}"/>
                </a:ext>
              </a:extLst>
            </p:cNvPr>
            <p:cNvSpPr>
              <a:spLocks noChangeArrowheads="1"/>
            </p:cNvSpPr>
            <p:nvPr/>
          </p:nvSpPr>
          <p:spPr bwMode="auto">
            <a:xfrm>
              <a:off x="4127" y="430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7" name="Oval 86">
              <a:extLst>
                <a:ext uri="{FF2B5EF4-FFF2-40B4-BE49-F238E27FC236}">
                  <a16:creationId xmlns:a16="http://schemas.microsoft.com/office/drawing/2014/main" id="{FF189B67-59B1-44E2-8EA7-8DE654E098E1}"/>
                </a:ext>
              </a:extLst>
            </p:cNvPr>
            <p:cNvSpPr>
              <a:spLocks noChangeArrowheads="1"/>
            </p:cNvSpPr>
            <p:nvPr/>
          </p:nvSpPr>
          <p:spPr bwMode="auto">
            <a:xfrm>
              <a:off x="3992" y="433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8" name="Oval 87">
              <a:extLst>
                <a:ext uri="{FF2B5EF4-FFF2-40B4-BE49-F238E27FC236}">
                  <a16:creationId xmlns:a16="http://schemas.microsoft.com/office/drawing/2014/main" id="{01CCAB26-71B0-4C07-B9D1-4A2C60B405E4}"/>
                </a:ext>
              </a:extLst>
            </p:cNvPr>
            <p:cNvSpPr>
              <a:spLocks noChangeArrowheads="1"/>
            </p:cNvSpPr>
            <p:nvPr/>
          </p:nvSpPr>
          <p:spPr bwMode="auto">
            <a:xfrm>
              <a:off x="3997" y="4194"/>
              <a:ext cx="90"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9" name="Oval 88">
              <a:extLst>
                <a:ext uri="{FF2B5EF4-FFF2-40B4-BE49-F238E27FC236}">
                  <a16:creationId xmlns:a16="http://schemas.microsoft.com/office/drawing/2014/main" id="{AF8E0291-E881-4D0F-A82C-123395752461}"/>
                </a:ext>
              </a:extLst>
            </p:cNvPr>
            <p:cNvSpPr>
              <a:spLocks noChangeArrowheads="1"/>
            </p:cNvSpPr>
            <p:nvPr/>
          </p:nvSpPr>
          <p:spPr bwMode="auto">
            <a:xfrm>
              <a:off x="3897" y="4061"/>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0" name="Oval 89">
              <a:extLst>
                <a:ext uri="{FF2B5EF4-FFF2-40B4-BE49-F238E27FC236}">
                  <a16:creationId xmlns:a16="http://schemas.microsoft.com/office/drawing/2014/main" id="{C6A90FDE-6C2C-45C6-8C71-903FC428BC7E}"/>
                </a:ext>
              </a:extLst>
            </p:cNvPr>
            <p:cNvSpPr>
              <a:spLocks noChangeArrowheads="1"/>
            </p:cNvSpPr>
            <p:nvPr/>
          </p:nvSpPr>
          <p:spPr bwMode="auto">
            <a:xfrm>
              <a:off x="4120" y="415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1" name="Oval 90">
              <a:extLst>
                <a:ext uri="{FF2B5EF4-FFF2-40B4-BE49-F238E27FC236}">
                  <a16:creationId xmlns:a16="http://schemas.microsoft.com/office/drawing/2014/main" id="{5BF8E2B9-9F7B-412C-9AB4-63BFCA9C6023}"/>
                </a:ext>
              </a:extLst>
            </p:cNvPr>
            <p:cNvSpPr>
              <a:spLocks noChangeArrowheads="1"/>
            </p:cNvSpPr>
            <p:nvPr/>
          </p:nvSpPr>
          <p:spPr bwMode="auto">
            <a:xfrm>
              <a:off x="4032" y="4037"/>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2" name="Oval 91">
              <a:extLst>
                <a:ext uri="{FF2B5EF4-FFF2-40B4-BE49-F238E27FC236}">
                  <a16:creationId xmlns:a16="http://schemas.microsoft.com/office/drawing/2014/main" id="{2A4D58F8-78B4-40D3-B6A2-B20BA198902F}"/>
                </a:ext>
              </a:extLst>
            </p:cNvPr>
            <p:cNvSpPr>
              <a:spLocks noChangeArrowheads="1"/>
            </p:cNvSpPr>
            <p:nvPr/>
          </p:nvSpPr>
          <p:spPr bwMode="auto">
            <a:xfrm>
              <a:off x="4232" y="4084"/>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3" name="Oval 92">
              <a:extLst>
                <a:ext uri="{FF2B5EF4-FFF2-40B4-BE49-F238E27FC236}">
                  <a16:creationId xmlns:a16="http://schemas.microsoft.com/office/drawing/2014/main" id="{0C670CEE-DC7A-4169-B4E0-09CC981FF577}"/>
                </a:ext>
              </a:extLst>
            </p:cNvPr>
            <p:cNvSpPr>
              <a:spLocks noChangeArrowheads="1"/>
            </p:cNvSpPr>
            <p:nvPr/>
          </p:nvSpPr>
          <p:spPr bwMode="auto">
            <a:xfrm>
              <a:off x="4158" y="3980"/>
              <a:ext cx="71"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4" name="Oval 93">
              <a:extLst>
                <a:ext uri="{FF2B5EF4-FFF2-40B4-BE49-F238E27FC236}">
                  <a16:creationId xmlns:a16="http://schemas.microsoft.com/office/drawing/2014/main" id="{3019C9B7-27BB-4179-86FA-3890EAA03D00}"/>
                </a:ext>
              </a:extLst>
            </p:cNvPr>
            <p:cNvSpPr>
              <a:spLocks noChangeArrowheads="1"/>
            </p:cNvSpPr>
            <p:nvPr/>
          </p:nvSpPr>
          <p:spPr bwMode="auto">
            <a:xfrm>
              <a:off x="3859" y="4201"/>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5" name="Oval 94">
              <a:extLst>
                <a:ext uri="{FF2B5EF4-FFF2-40B4-BE49-F238E27FC236}">
                  <a16:creationId xmlns:a16="http://schemas.microsoft.com/office/drawing/2014/main" id="{FB91EA2D-2707-4422-AFB6-DA162B337779}"/>
                </a:ext>
              </a:extLst>
            </p:cNvPr>
            <p:cNvSpPr>
              <a:spLocks noChangeArrowheads="1"/>
            </p:cNvSpPr>
            <p:nvPr/>
          </p:nvSpPr>
          <p:spPr bwMode="auto">
            <a:xfrm>
              <a:off x="3764" y="405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6" name="Oval 95">
              <a:extLst>
                <a:ext uri="{FF2B5EF4-FFF2-40B4-BE49-F238E27FC236}">
                  <a16:creationId xmlns:a16="http://schemas.microsoft.com/office/drawing/2014/main" id="{D6FDD5D7-E853-4D77-87BD-A582A9E6DAFA}"/>
                </a:ext>
              </a:extLst>
            </p:cNvPr>
            <p:cNvSpPr>
              <a:spLocks noChangeArrowheads="1"/>
            </p:cNvSpPr>
            <p:nvPr/>
          </p:nvSpPr>
          <p:spPr bwMode="auto">
            <a:xfrm>
              <a:off x="3721" y="4180"/>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7" name="Oval 96">
              <a:extLst>
                <a:ext uri="{FF2B5EF4-FFF2-40B4-BE49-F238E27FC236}">
                  <a16:creationId xmlns:a16="http://schemas.microsoft.com/office/drawing/2014/main" id="{8C29D007-B004-4151-804C-9AC4ACE7A37C}"/>
                </a:ext>
              </a:extLst>
            </p:cNvPr>
            <p:cNvSpPr>
              <a:spLocks noChangeArrowheads="1"/>
            </p:cNvSpPr>
            <p:nvPr/>
          </p:nvSpPr>
          <p:spPr bwMode="auto">
            <a:xfrm>
              <a:off x="3631" y="4008"/>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8" name="Oval 97">
              <a:extLst>
                <a:ext uri="{FF2B5EF4-FFF2-40B4-BE49-F238E27FC236}">
                  <a16:creationId xmlns:a16="http://schemas.microsoft.com/office/drawing/2014/main" id="{200C19FE-6467-43DA-975F-048D3C1572ED}"/>
                </a:ext>
              </a:extLst>
            </p:cNvPr>
            <p:cNvSpPr>
              <a:spLocks noChangeArrowheads="1"/>
            </p:cNvSpPr>
            <p:nvPr/>
          </p:nvSpPr>
          <p:spPr bwMode="auto">
            <a:xfrm>
              <a:off x="3714" y="3894"/>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9" name="Oval 98">
              <a:extLst>
                <a:ext uri="{FF2B5EF4-FFF2-40B4-BE49-F238E27FC236}">
                  <a16:creationId xmlns:a16="http://schemas.microsoft.com/office/drawing/2014/main" id="{F01B807E-1D0C-4001-B307-FF96568A39B0}"/>
                </a:ext>
              </a:extLst>
            </p:cNvPr>
            <p:cNvSpPr>
              <a:spLocks noChangeArrowheads="1"/>
            </p:cNvSpPr>
            <p:nvPr/>
          </p:nvSpPr>
          <p:spPr bwMode="auto">
            <a:xfrm>
              <a:off x="3842" y="3923"/>
              <a:ext cx="83" cy="8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0" name="Oval 99">
              <a:extLst>
                <a:ext uri="{FF2B5EF4-FFF2-40B4-BE49-F238E27FC236}">
                  <a16:creationId xmlns:a16="http://schemas.microsoft.com/office/drawing/2014/main" id="{7B064622-234E-45F0-816B-7AAD6C5B57CF}"/>
                </a:ext>
              </a:extLst>
            </p:cNvPr>
            <p:cNvSpPr>
              <a:spLocks noChangeArrowheads="1"/>
            </p:cNvSpPr>
            <p:nvPr/>
          </p:nvSpPr>
          <p:spPr bwMode="auto">
            <a:xfrm>
              <a:off x="3980" y="3911"/>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1" name="Oval 100">
              <a:extLst>
                <a:ext uri="{FF2B5EF4-FFF2-40B4-BE49-F238E27FC236}">
                  <a16:creationId xmlns:a16="http://schemas.microsoft.com/office/drawing/2014/main" id="{057416A2-4B8B-4DDF-84F1-91203C5DDAB1}"/>
                </a:ext>
              </a:extLst>
            </p:cNvPr>
            <p:cNvSpPr>
              <a:spLocks noChangeArrowheads="1"/>
            </p:cNvSpPr>
            <p:nvPr/>
          </p:nvSpPr>
          <p:spPr bwMode="auto">
            <a:xfrm>
              <a:off x="3588" y="3832"/>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2" name="Oval 101">
              <a:extLst>
                <a:ext uri="{FF2B5EF4-FFF2-40B4-BE49-F238E27FC236}">
                  <a16:creationId xmlns:a16="http://schemas.microsoft.com/office/drawing/2014/main" id="{66BE9A06-BF8D-4FF4-BF5B-8E42B8CFF611}"/>
                </a:ext>
              </a:extLst>
            </p:cNvPr>
            <p:cNvSpPr>
              <a:spLocks noChangeArrowheads="1"/>
            </p:cNvSpPr>
            <p:nvPr/>
          </p:nvSpPr>
          <p:spPr bwMode="auto">
            <a:xfrm>
              <a:off x="3484" y="37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3" name="Oval 102">
              <a:extLst>
                <a:ext uri="{FF2B5EF4-FFF2-40B4-BE49-F238E27FC236}">
                  <a16:creationId xmlns:a16="http://schemas.microsoft.com/office/drawing/2014/main" id="{A1FAE603-F39C-4DA4-86BF-16A3EAF3B6AA}"/>
                </a:ext>
              </a:extLst>
            </p:cNvPr>
            <p:cNvSpPr>
              <a:spLocks noChangeArrowheads="1"/>
            </p:cNvSpPr>
            <p:nvPr/>
          </p:nvSpPr>
          <p:spPr bwMode="auto">
            <a:xfrm>
              <a:off x="4571" y="2833"/>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4" name="Oval 103">
              <a:extLst>
                <a:ext uri="{FF2B5EF4-FFF2-40B4-BE49-F238E27FC236}">
                  <a16:creationId xmlns:a16="http://schemas.microsoft.com/office/drawing/2014/main" id="{765F32A4-AE53-47B2-9C37-5A5FF334F819}"/>
                </a:ext>
              </a:extLst>
            </p:cNvPr>
            <p:cNvSpPr>
              <a:spLocks noChangeArrowheads="1"/>
            </p:cNvSpPr>
            <p:nvPr/>
          </p:nvSpPr>
          <p:spPr bwMode="auto">
            <a:xfrm>
              <a:off x="4464" y="29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5" name="Oval 104">
              <a:extLst>
                <a:ext uri="{FF2B5EF4-FFF2-40B4-BE49-F238E27FC236}">
                  <a16:creationId xmlns:a16="http://schemas.microsoft.com/office/drawing/2014/main" id="{F84859A4-E804-448E-A818-54FA53C7D23E}"/>
                </a:ext>
              </a:extLst>
            </p:cNvPr>
            <p:cNvSpPr>
              <a:spLocks noChangeArrowheads="1"/>
            </p:cNvSpPr>
            <p:nvPr/>
          </p:nvSpPr>
          <p:spPr bwMode="auto">
            <a:xfrm>
              <a:off x="4381" y="30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6" name="Oval 105">
              <a:extLst>
                <a:ext uri="{FF2B5EF4-FFF2-40B4-BE49-F238E27FC236}">
                  <a16:creationId xmlns:a16="http://schemas.microsoft.com/office/drawing/2014/main" id="{32EAAFB0-2864-47B9-92B4-D82EF26D871D}"/>
                </a:ext>
              </a:extLst>
            </p:cNvPr>
            <p:cNvSpPr>
              <a:spLocks noChangeArrowheads="1"/>
            </p:cNvSpPr>
            <p:nvPr/>
          </p:nvSpPr>
          <p:spPr bwMode="auto">
            <a:xfrm>
              <a:off x="4692" y="2790"/>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7" name="Oval 106">
              <a:extLst>
                <a:ext uri="{FF2B5EF4-FFF2-40B4-BE49-F238E27FC236}">
                  <a16:creationId xmlns:a16="http://schemas.microsoft.com/office/drawing/2014/main" id="{6C9B6316-35E0-4C72-B76B-FEB30E113505}"/>
                </a:ext>
              </a:extLst>
            </p:cNvPr>
            <p:cNvSpPr>
              <a:spLocks noChangeArrowheads="1"/>
            </p:cNvSpPr>
            <p:nvPr/>
          </p:nvSpPr>
          <p:spPr bwMode="auto">
            <a:xfrm>
              <a:off x="4825" y="2780"/>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8" name="Oval 107">
              <a:extLst>
                <a:ext uri="{FF2B5EF4-FFF2-40B4-BE49-F238E27FC236}">
                  <a16:creationId xmlns:a16="http://schemas.microsoft.com/office/drawing/2014/main" id="{97A267D7-F05E-4FEB-A706-D1FCB8CADCB4}"/>
                </a:ext>
              </a:extLst>
            </p:cNvPr>
            <p:cNvSpPr>
              <a:spLocks noChangeArrowheads="1"/>
            </p:cNvSpPr>
            <p:nvPr/>
          </p:nvSpPr>
          <p:spPr bwMode="auto">
            <a:xfrm>
              <a:off x="4417" y="2742"/>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9" name="Oval 108">
              <a:extLst>
                <a:ext uri="{FF2B5EF4-FFF2-40B4-BE49-F238E27FC236}">
                  <a16:creationId xmlns:a16="http://schemas.microsoft.com/office/drawing/2014/main" id="{1383C454-9BC1-4033-BB60-35077D8916BC}"/>
                </a:ext>
              </a:extLst>
            </p:cNvPr>
            <p:cNvSpPr>
              <a:spLocks noChangeArrowheads="1"/>
            </p:cNvSpPr>
            <p:nvPr/>
          </p:nvSpPr>
          <p:spPr bwMode="auto">
            <a:xfrm>
              <a:off x="4322" y="2833"/>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0" name="Oval 109">
              <a:extLst>
                <a:ext uri="{FF2B5EF4-FFF2-40B4-BE49-F238E27FC236}">
                  <a16:creationId xmlns:a16="http://schemas.microsoft.com/office/drawing/2014/main" id="{890741DD-EC52-4FCF-8125-5983E7709A24}"/>
                </a:ext>
              </a:extLst>
            </p:cNvPr>
            <p:cNvSpPr>
              <a:spLocks noChangeArrowheads="1"/>
            </p:cNvSpPr>
            <p:nvPr/>
          </p:nvSpPr>
          <p:spPr bwMode="auto">
            <a:xfrm>
              <a:off x="4246" y="294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1" name="Oval 110">
              <a:extLst>
                <a:ext uri="{FF2B5EF4-FFF2-40B4-BE49-F238E27FC236}">
                  <a16:creationId xmlns:a16="http://schemas.microsoft.com/office/drawing/2014/main" id="{B431EB9B-40C6-4571-8C72-F6A1FACBAE7D}"/>
                </a:ext>
              </a:extLst>
            </p:cNvPr>
            <p:cNvSpPr>
              <a:spLocks noChangeArrowheads="1"/>
            </p:cNvSpPr>
            <p:nvPr/>
          </p:nvSpPr>
          <p:spPr bwMode="auto">
            <a:xfrm>
              <a:off x="4206" y="307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2" name="Oval 111">
              <a:extLst>
                <a:ext uri="{FF2B5EF4-FFF2-40B4-BE49-F238E27FC236}">
                  <a16:creationId xmlns:a16="http://schemas.microsoft.com/office/drawing/2014/main" id="{50B6EEDD-B9B7-4109-AFD9-AD0F2F624000}"/>
                </a:ext>
              </a:extLst>
            </p:cNvPr>
            <p:cNvSpPr>
              <a:spLocks noChangeArrowheads="1"/>
            </p:cNvSpPr>
            <p:nvPr/>
          </p:nvSpPr>
          <p:spPr bwMode="auto">
            <a:xfrm>
              <a:off x="4538" y="268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3" name="Oval 112">
              <a:extLst>
                <a:ext uri="{FF2B5EF4-FFF2-40B4-BE49-F238E27FC236}">
                  <a16:creationId xmlns:a16="http://schemas.microsoft.com/office/drawing/2014/main" id="{A101877F-B68D-4267-959B-8CD337989DE7}"/>
                </a:ext>
              </a:extLst>
            </p:cNvPr>
            <p:cNvSpPr>
              <a:spLocks noChangeArrowheads="1"/>
            </p:cNvSpPr>
            <p:nvPr/>
          </p:nvSpPr>
          <p:spPr bwMode="auto">
            <a:xfrm>
              <a:off x="4350" y="261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4" name="Oval 113">
              <a:extLst>
                <a:ext uri="{FF2B5EF4-FFF2-40B4-BE49-F238E27FC236}">
                  <a16:creationId xmlns:a16="http://schemas.microsoft.com/office/drawing/2014/main" id="{1D51D355-0D19-4CB0-9DBE-562884AC01D2}"/>
                </a:ext>
              </a:extLst>
            </p:cNvPr>
            <p:cNvSpPr>
              <a:spLocks noChangeArrowheads="1"/>
            </p:cNvSpPr>
            <p:nvPr/>
          </p:nvSpPr>
          <p:spPr bwMode="auto">
            <a:xfrm>
              <a:off x="4243" y="2699"/>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5" name="Oval 114">
              <a:extLst>
                <a:ext uri="{FF2B5EF4-FFF2-40B4-BE49-F238E27FC236}">
                  <a16:creationId xmlns:a16="http://schemas.microsoft.com/office/drawing/2014/main" id="{A857035D-46FC-4112-A773-212A2B33AE48}"/>
                </a:ext>
              </a:extLst>
            </p:cNvPr>
            <p:cNvSpPr>
              <a:spLocks noChangeArrowheads="1"/>
            </p:cNvSpPr>
            <p:nvPr/>
          </p:nvSpPr>
          <p:spPr bwMode="auto">
            <a:xfrm>
              <a:off x="4160" y="2799"/>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6" name="Oval 115">
              <a:extLst>
                <a:ext uri="{FF2B5EF4-FFF2-40B4-BE49-F238E27FC236}">
                  <a16:creationId xmlns:a16="http://schemas.microsoft.com/office/drawing/2014/main" id="{8557D016-7506-4105-995C-53368BEAFE3C}"/>
                </a:ext>
              </a:extLst>
            </p:cNvPr>
            <p:cNvSpPr>
              <a:spLocks noChangeArrowheads="1"/>
            </p:cNvSpPr>
            <p:nvPr/>
          </p:nvSpPr>
          <p:spPr bwMode="auto">
            <a:xfrm>
              <a:off x="4099" y="2921"/>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7" name="Oval 116">
              <a:extLst>
                <a:ext uri="{FF2B5EF4-FFF2-40B4-BE49-F238E27FC236}">
                  <a16:creationId xmlns:a16="http://schemas.microsoft.com/office/drawing/2014/main" id="{8B40C670-C89A-47C8-B0A6-E3CAA4E1B9A0}"/>
                </a:ext>
              </a:extLst>
            </p:cNvPr>
            <p:cNvSpPr>
              <a:spLocks noChangeArrowheads="1"/>
            </p:cNvSpPr>
            <p:nvPr/>
          </p:nvSpPr>
          <p:spPr bwMode="auto">
            <a:xfrm>
              <a:off x="4073" y="3049"/>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8" name="Oval 117">
              <a:extLst>
                <a:ext uri="{FF2B5EF4-FFF2-40B4-BE49-F238E27FC236}">
                  <a16:creationId xmlns:a16="http://schemas.microsoft.com/office/drawing/2014/main" id="{667A0E83-92B9-418C-B5CE-24E1DCB27464}"/>
                </a:ext>
              </a:extLst>
            </p:cNvPr>
            <p:cNvSpPr>
              <a:spLocks noChangeArrowheads="1"/>
            </p:cNvSpPr>
            <p:nvPr/>
          </p:nvSpPr>
          <p:spPr bwMode="auto">
            <a:xfrm>
              <a:off x="3700" y="3727"/>
              <a:ext cx="88"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9" name="Oval 118">
              <a:extLst>
                <a:ext uri="{FF2B5EF4-FFF2-40B4-BE49-F238E27FC236}">
                  <a16:creationId xmlns:a16="http://schemas.microsoft.com/office/drawing/2014/main" id="{F03A8BBA-8E4A-41EA-95D8-416BDEAEE19C}"/>
                </a:ext>
              </a:extLst>
            </p:cNvPr>
            <p:cNvSpPr>
              <a:spLocks noChangeArrowheads="1"/>
            </p:cNvSpPr>
            <p:nvPr/>
          </p:nvSpPr>
          <p:spPr bwMode="auto">
            <a:xfrm>
              <a:off x="3641" y="3494"/>
              <a:ext cx="87"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0" name="Oval 119">
              <a:extLst>
                <a:ext uri="{FF2B5EF4-FFF2-40B4-BE49-F238E27FC236}">
                  <a16:creationId xmlns:a16="http://schemas.microsoft.com/office/drawing/2014/main" id="{70315541-3F84-4A24-A356-60AE58BF0FF1}"/>
                </a:ext>
              </a:extLst>
            </p:cNvPr>
            <p:cNvSpPr>
              <a:spLocks noChangeArrowheads="1"/>
            </p:cNvSpPr>
            <p:nvPr/>
          </p:nvSpPr>
          <p:spPr bwMode="auto">
            <a:xfrm>
              <a:off x="3831" y="3773"/>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1" name="Oval 120">
              <a:extLst>
                <a:ext uri="{FF2B5EF4-FFF2-40B4-BE49-F238E27FC236}">
                  <a16:creationId xmlns:a16="http://schemas.microsoft.com/office/drawing/2014/main" id="{7B6A17D0-7664-4D9A-A40C-F996B417F205}"/>
                </a:ext>
              </a:extLst>
            </p:cNvPr>
            <p:cNvSpPr>
              <a:spLocks noChangeArrowheads="1"/>
            </p:cNvSpPr>
            <p:nvPr/>
          </p:nvSpPr>
          <p:spPr bwMode="auto">
            <a:xfrm>
              <a:off x="3740"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2" name="Oval 121">
              <a:extLst>
                <a:ext uri="{FF2B5EF4-FFF2-40B4-BE49-F238E27FC236}">
                  <a16:creationId xmlns:a16="http://schemas.microsoft.com/office/drawing/2014/main" id="{0E874103-D94D-48A3-A71B-8FAAD358443E}"/>
                </a:ext>
              </a:extLst>
            </p:cNvPr>
            <p:cNvSpPr>
              <a:spLocks noChangeArrowheads="1"/>
            </p:cNvSpPr>
            <p:nvPr/>
          </p:nvSpPr>
          <p:spPr bwMode="auto">
            <a:xfrm>
              <a:off x="3973" y="3780"/>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3" name="Oval 122">
              <a:extLst>
                <a:ext uri="{FF2B5EF4-FFF2-40B4-BE49-F238E27FC236}">
                  <a16:creationId xmlns:a16="http://schemas.microsoft.com/office/drawing/2014/main" id="{B302EDD5-D1A2-4B29-A787-1E0D46BB4CBC}"/>
                </a:ext>
              </a:extLst>
            </p:cNvPr>
            <p:cNvSpPr>
              <a:spLocks noChangeArrowheads="1"/>
            </p:cNvSpPr>
            <p:nvPr/>
          </p:nvSpPr>
          <p:spPr bwMode="auto">
            <a:xfrm>
              <a:off x="3866" y="364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4" name="Oval 123">
              <a:extLst>
                <a:ext uri="{FF2B5EF4-FFF2-40B4-BE49-F238E27FC236}">
                  <a16:creationId xmlns:a16="http://schemas.microsoft.com/office/drawing/2014/main" id="{7C13CC5D-2507-43BF-B600-908222720B09}"/>
                </a:ext>
              </a:extLst>
            </p:cNvPr>
            <p:cNvSpPr>
              <a:spLocks noChangeArrowheads="1"/>
            </p:cNvSpPr>
            <p:nvPr/>
          </p:nvSpPr>
          <p:spPr bwMode="auto">
            <a:xfrm>
              <a:off x="3591" y="3656"/>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5" name="Oval 124">
              <a:extLst>
                <a:ext uri="{FF2B5EF4-FFF2-40B4-BE49-F238E27FC236}">
                  <a16:creationId xmlns:a16="http://schemas.microsoft.com/office/drawing/2014/main" id="{3DDDEE13-93A1-4EC7-B470-7632D3706C29}"/>
                </a:ext>
              </a:extLst>
            </p:cNvPr>
            <p:cNvSpPr>
              <a:spLocks noChangeArrowheads="1"/>
            </p:cNvSpPr>
            <p:nvPr/>
          </p:nvSpPr>
          <p:spPr bwMode="auto">
            <a:xfrm>
              <a:off x="3565" y="3382"/>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6" name="Oval 125">
              <a:extLst>
                <a:ext uri="{FF2B5EF4-FFF2-40B4-BE49-F238E27FC236}">
                  <a16:creationId xmlns:a16="http://schemas.microsoft.com/office/drawing/2014/main" id="{7A011042-7994-4AC3-9D2B-78DC27A3C328}"/>
                </a:ext>
              </a:extLst>
            </p:cNvPr>
            <p:cNvSpPr>
              <a:spLocks noChangeArrowheads="1"/>
            </p:cNvSpPr>
            <p:nvPr/>
          </p:nvSpPr>
          <p:spPr bwMode="auto">
            <a:xfrm>
              <a:off x="3501" y="3554"/>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7" name="Oval 126">
              <a:extLst>
                <a:ext uri="{FF2B5EF4-FFF2-40B4-BE49-F238E27FC236}">
                  <a16:creationId xmlns:a16="http://schemas.microsoft.com/office/drawing/2014/main" id="{2CD3C5EE-79D8-4237-8C6C-8167B8F57EA9}"/>
                </a:ext>
              </a:extLst>
            </p:cNvPr>
            <p:cNvSpPr>
              <a:spLocks noChangeArrowheads="1"/>
            </p:cNvSpPr>
            <p:nvPr/>
          </p:nvSpPr>
          <p:spPr bwMode="auto">
            <a:xfrm>
              <a:off x="3512" y="3254"/>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8" name="Oval 127">
              <a:extLst>
                <a:ext uri="{FF2B5EF4-FFF2-40B4-BE49-F238E27FC236}">
                  <a16:creationId xmlns:a16="http://schemas.microsoft.com/office/drawing/2014/main" id="{F3D27661-5EF4-40DC-83CF-D768BBDBD0F1}"/>
                </a:ext>
              </a:extLst>
            </p:cNvPr>
            <p:cNvSpPr>
              <a:spLocks noChangeArrowheads="1"/>
            </p:cNvSpPr>
            <p:nvPr/>
          </p:nvSpPr>
          <p:spPr bwMode="auto">
            <a:xfrm>
              <a:off x="3662" y="32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9" name="Oval 128">
              <a:extLst>
                <a:ext uri="{FF2B5EF4-FFF2-40B4-BE49-F238E27FC236}">
                  <a16:creationId xmlns:a16="http://schemas.microsoft.com/office/drawing/2014/main" id="{58270A72-61BE-47EC-9D92-FCE100BAFB4A}"/>
                </a:ext>
              </a:extLst>
            </p:cNvPr>
            <p:cNvSpPr>
              <a:spLocks noChangeArrowheads="1"/>
            </p:cNvSpPr>
            <p:nvPr/>
          </p:nvSpPr>
          <p:spPr bwMode="auto">
            <a:xfrm>
              <a:off x="3721" y="3363"/>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0" name="Oval 129">
              <a:extLst>
                <a:ext uri="{FF2B5EF4-FFF2-40B4-BE49-F238E27FC236}">
                  <a16:creationId xmlns:a16="http://schemas.microsoft.com/office/drawing/2014/main" id="{04EF3892-A18E-4E14-B7E0-248E8BE14C5F}"/>
                </a:ext>
              </a:extLst>
            </p:cNvPr>
            <p:cNvSpPr>
              <a:spLocks noChangeArrowheads="1"/>
            </p:cNvSpPr>
            <p:nvPr/>
          </p:nvSpPr>
          <p:spPr bwMode="auto">
            <a:xfrm>
              <a:off x="3814" y="3466"/>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1" name="Oval 130">
              <a:extLst>
                <a:ext uri="{FF2B5EF4-FFF2-40B4-BE49-F238E27FC236}">
                  <a16:creationId xmlns:a16="http://schemas.microsoft.com/office/drawing/2014/main" id="{C794CC95-B535-4259-9B35-CBF49F47D324}"/>
                </a:ext>
              </a:extLst>
            </p:cNvPr>
            <p:cNvSpPr>
              <a:spLocks noChangeArrowheads="1"/>
            </p:cNvSpPr>
            <p:nvPr/>
          </p:nvSpPr>
          <p:spPr bwMode="auto">
            <a:xfrm>
              <a:off x="3636"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2" name="Oval 131">
              <a:extLst>
                <a:ext uri="{FF2B5EF4-FFF2-40B4-BE49-F238E27FC236}">
                  <a16:creationId xmlns:a16="http://schemas.microsoft.com/office/drawing/2014/main" id="{B77FC35F-0C6A-4326-8140-F449DA08D1BD}"/>
                </a:ext>
              </a:extLst>
            </p:cNvPr>
            <p:cNvSpPr>
              <a:spLocks noChangeArrowheads="1"/>
            </p:cNvSpPr>
            <p:nvPr/>
          </p:nvSpPr>
          <p:spPr bwMode="auto">
            <a:xfrm>
              <a:off x="3638" y="2966"/>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3" name="Oval 132">
              <a:extLst>
                <a:ext uri="{FF2B5EF4-FFF2-40B4-BE49-F238E27FC236}">
                  <a16:creationId xmlns:a16="http://schemas.microsoft.com/office/drawing/2014/main" id="{E63C22AC-D6A8-4411-9209-A5E08E65ED6F}"/>
                </a:ext>
              </a:extLst>
            </p:cNvPr>
            <p:cNvSpPr>
              <a:spLocks noChangeArrowheads="1"/>
            </p:cNvSpPr>
            <p:nvPr/>
          </p:nvSpPr>
          <p:spPr bwMode="auto">
            <a:xfrm>
              <a:off x="3785" y="3132"/>
              <a:ext cx="88" cy="8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4" name="Oval 133">
              <a:extLst>
                <a:ext uri="{FF2B5EF4-FFF2-40B4-BE49-F238E27FC236}">
                  <a16:creationId xmlns:a16="http://schemas.microsoft.com/office/drawing/2014/main" id="{1B60F973-C83C-49E1-A379-EA9BC8654E10}"/>
                </a:ext>
              </a:extLst>
            </p:cNvPr>
            <p:cNvSpPr>
              <a:spLocks noChangeArrowheads="1"/>
            </p:cNvSpPr>
            <p:nvPr/>
          </p:nvSpPr>
          <p:spPr bwMode="auto">
            <a:xfrm>
              <a:off x="3937" y="2933"/>
              <a:ext cx="91"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5" name="Oval 134">
              <a:extLst>
                <a:ext uri="{FF2B5EF4-FFF2-40B4-BE49-F238E27FC236}">
                  <a16:creationId xmlns:a16="http://schemas.microsoft.com/office/drawing/2014/main" id="{29C68749-F77C-4BEF-A2FC-4A70A3C3D3F9}"/>
                </a:ext>
              </a:extLst>
            </p:cNvPr>
            <p:cNvSpPr>
              <a:spLocks noChangeArrowheads="1"/>
            </p:cNvSpPr>
            <p:nvPr/>
          </p:nvSpPr>
          <p:spPr bwMode="auto">
            <a:xfrm>
              <a:off x="3826" y="3266"/>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6" name="Oval 135">
              <a:extLst>
                <a:ext uri="{FF2B5EF4-FFF2-40B4-BE49-F238E27FC236}">
                  <a16:creationId xmlns:a16="http://schemas.microsoft.com/office/drawing/2014/main" id="{3B237794-1C20-4CBF-B325-BDD80CBCDF69}"/>
                </a:ext>
              </a:extLst>
            </p:cNvPr>
            <p:cNvSpPr>
              <a:spLocks noChangeArrowheads="1"/>
            </p:cNvSpPr>
            <p:nvPr/>
          </p:nvSpPr>
          <p:spPr bwMode="auto">
            <a:xfrm>
              <a:off x="3930" y="306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7" name="Oval 136">
              <a:extLst>
                <a:ext uri="{FF2B5EF4-FFF2-40B4-BE49-F238E27FC236}">
                  <a16:creationId xmlns:a16="http://schemas.microsoft.com/office/drawing/2014/main" id="{C8B3FA40-BD12-4AA7-9574-5C7BF8748E4A}"/>
                </a:ext>
              </a:extLst>
            </p:cNvPr>
            <p:cNvSpPr>
              <a:spLocks noChangeArrowheads="1"/>
            </p:cNvSpPr>
            <p:nvPr/>
          </p:nvSpPr>
          <p:spPr bwMode="auto">
            <a:xfrm>
              <a:off x="3911" y="3380"/>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8" name="Oval 137">
              <a:extLst>
                <a:ext uri="{FF2B5EF4-FFF2-40B4-BE49-F238E27FC236}">
                  <a16:creationId xmlns:a16="http://schemas.microsoft.com/office/drawing/2014/main" id="{2615B0F0-9C8B-4FEC-B763-0CF724601918}"/>
                </a:ext>
              </a:extLst>
            </p:cNvPr>
            <p:cNvSpPr>
              <a:spLocks noChangeArrowheads="1"/>
            </p:cNvSpPr>
            <p:nvPr/>
          </p:nvSpPr>
          <p:spPr bwMode="auto">
            <a:xfrm>
              <a:off x="3961" y="320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9" name="Oval 138">
              <a:extLst>
                <a:ext uri="{FF2B5EF4-FFF2-40B4-BE49-F238E27FC236}">
                  <a16:creationId xmlns:a16="http://schemas.microsoft.com/office/drawing/2014/main" id="{2E6DAE68-4AFA-4AC8-97ED-0860D10DBC6A}"/>
                </a:ext>
              </a:extLst>
            </p:cNvPr>
            <p:cNvSpPr>
              <a:spLocks noChangeArrowheads="1"/>
            </p:cNvSpPr>
            <p:nvPr/>
          </p:nvSpPr>
          <p:spPr bwMode="auto">
            <a:xfrm>
              <a:off x="3783" y="2997"/>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0" name="Oval 139">
              <a:extLst>
                <a:ext uri="{FF2B5EF4-FFF2-40B4-BE49-F238E27FC236}">
                  <a16:creationId xmlns:a16="http://schemas.microsoft.com/office/drawing/2014/main" id="{1BC6FD5C-FAC5-435F-A4FB-4E58F91D8824}"/>
                </a:ext>
              </a:extLst>
            </p:cNvPr>
            <p:cNvSpPr>
              <a:spLocks noChangeArrowheads="1"/>
            </p:cNvSpPr>
            <p:nvPr/>
          </p:nvSpPr>
          <p:spPr bwMode="auto">
            <a:xfrm>
              <a:off x="3982" y="2806"/>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1" name="Oval 140">
              <a:extLst>
                <a:ext uri="{FF2B5EF4-FFF2-40B4-BE49-F238E27FC236}">
                  <a16:creationId xmlns:a16="http://schemas.microsoft.com/office/drawing/2014/main" id="{38C87B71-D099-4476-9ABD-B36D4F88CC9A}"/>
                </a:ext>
              </a:extLst>
            </p:cNvPr>
            <p:cNvSpPr>
              <a:spLocks noChangeArrowheads="1"/>
            </p:cNvSpPr>
            <p:nvPr/>
          </p:nvSpPr>
          <p:spPr bwMode="auto">
            <a:xfrm>
              <a:off x="3802" y="2866"/>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2" name="Oval 141">
              <a:extLst>
                <a:ext uri="{FF2B5EF4-FFF2-40B4-BE49-F238E27FC236}">
                  <a16:creationId xmlns:a16="http://schemas.microsoft.com/office/drawing/2014/main" id="{2ECD7A92-DCD1-440A-8828-A650E11B7D60}"/>
                </a:ext>
              </a:extLst>
            </p:cNvPr>
            <p:cNvSpPr>
              <a:spLocks noChangeArrowheads="1"/>
            </p:cNvSpPr>
            <p:nvPr/>
          </p:nvSpPr>
          <p:spPr bwMode="auto">
            <a:xfrm>
              <a:off x="4054" y="269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3" name="Freeform 142">
              <a:extLst>
                <a:ext uri="{FF2B5EF4-FFF2-40B4-BE49-F238E27FC236}">
                  <a16:creationId xmlns:a16="http://schemas.microsoft.com/office/drawing/2014/main" id="{1396EAFA-910D-4232-BB1A-9E4C2B7E9E8B}"/>
                </a:ext>
              </a:extLst>
            </p:cNvPr>
            <p:cNvSpPr>
              <a:spLocks noEditPoints="1"/>
            </p:cNvSpPr>
            <p:nvPr/>
          </p:nvSpPr>
          <p:spPr bwMode="auto">
            <a:xfrm>
              <a:off x="5516" y="2721"/>
              <a:ext cx="3638" cy="964"/>
            </a:xfrm>
            <a:custGeom>
              <a:avLst/>
              <a:gdLst>
                <a:gd name="T0" fmla="*/ 285 w 1533"/>
                <a:gd name="T1" fmla="*/ 137 h 405"/>
                <a:gd name="T2" fmla="*/ 352 w 1533"/>
                <a:gd name="T3" fmla="*/ 379 h 405"/>
                <a:gd name="T4" fmla="*/ 392 w 1533"/>
                <a:gd name="T5" fmla="*/ 379 h 405"/>
                <a:gd name="T6" fmla="*/ 285 w 1533"/>
                <a:gd name="T7" fmla="*/ 101 h 405"/>
                <a:gd name="T8" fmla="*/ 120 w 1533"/>
                <a:gd name="T9" fmla="*/ 101 h 405"/>
                <a:gd name="T10" fmla="*/ 41 w 1533"/>
                <a:gd name="T11" fmla="*/ 141 h 405"/>
                <a:gd name="T12" fmla="*/ 20 w 1533"/>
                <a:gd name="T13" fmla="*/ 101 h 405"/>
                <a:gd name="T14" fmla="*/ 0 w 1533"/>
                <a:gd name="T15" fmla="*/ 379 h 405"/>
                <a:gd name="T16" fmla="*/ 41 w 1533"/>
                <a:gd name="T17" fmla="*/ 379 h 405"/>
                <a:gd name="T18" fmla="*/ 109 w 1533"/>
                <a:gd name="T19" fmla="*/ 137 h 405"/>
                <a:gd name="T20" fmla="*/ 176 w 1533"/>
                <a:gd name="T21" fmla="*/ 379 h 405"/>
                <a:gd name="T22" fmla="*/ 216 w 1533"/>
                <a:gd name="T23" fmla="*/ 379 h 405"/>
                <a:gd name="T24" fmla="*/ 679 w 1533"/>
                <a:gd name="T25" fmla="*/ 271 h 405"/>
                <a:gd name="T26" fmla="*/ 579 w 1533"/>
                <a:gd name="T27" fmla="*/ 101 h 405"/>
                <a:gd name="T28" fmla="*/ 586 w 1533"/>
                <a:gd name="T29" fmla="*/ 405 h 405"/>
                <a:gd name="T30" fmla="*/ 683 w 1533"/>
                <a:gd name="T31" fmla="*/ 325 h 405"/>
                <a:gd name="T32" fmla="*/ 494 w 1533"/>
                <a:gd name="T33" fmla="*/ 271 h 405"/>
                <a:gd name="T34" fmla="*/ 494 w 1533"/>
                <a:gd name="T35" fmla="*/ 237 h 405"/>
                <a:gd name="T36" fmla="*/ 662 w 1533"/>
                <a:gd name="T37" fmla="*/ 237 h 405"/>
                <a:gd name="T38" fmla="*/ 797 w 1533"/>
                <a:gd name="T39" fmla="*/ 234 h 405"/>
                <a:gd name="T40" fmla="*/ 890 w 1533"/>
                <a:gd name="T41" fmla="*/ 122 h 405"/>
                <a:gd name="T42" fmla="*/ 798 w 1533"/>
                <a:gd name="T43" fmla="*/ 154 h 405"/>
                <a:gd name="T44" fmla="*/ 797 w 1533"/>
                <a:gd name="T45" fmla="*/ 126 h 405"/>
                <a:gd name="T46" fmla="*/ 756 w 1533"/>
                <a:gd name="T47" fmla="*/ 126 h 405"/>
                <a:gd name="T48" fmla="*/ 777 w 1533"/>
                <a:gd name="T49" fmla="*/ 405 h 405"/>
                <a:gd name="T50" fmla="*/ 797 w 1533"/>
                <a:gd name="T51" fmla="*/ 234 h 405"/>
                <a:gd name="T52" fmla="*/ 961 w 1533"/>
                <a:gd name="T53" fmla="*/ 249 h 405"/>
                <a:gd name="T54" fmla="*/ 1102 w 1533"/>
                <a:gd name="T55" fmla="*/ 154 h 405"/>
                <a:gd name="T56" fmla="*/ 1051 w 1533"/>
                <a:gd name="T57" fmla="*/ 101 h 405"/>
                <a:gd name="T58" fmla="*/ 1046 w 1533"/>
                <a:gd name="T59" fmla="*/ 405 h 405"/>
                <a:gd name="T60" fmla="*/ 1106 w 1533"/>
                <a:gd name="T61" fmla="*/ 352 h 405"/>
                <a:gd name="T62" fmla="*/ 1221 w 1533"/>
                <a:gd name="T63" fmla="*/ 126 h 405"/>
                <a:gd name="T64" fmla="*/ 1181 w 1533"/>
                <a:gd name="T65" fmla="*/ 126 h 405"/>
                <a:gd name="T66" fmla="*/ 1201 w 1533"/>
                <a:gd name="T67" fmla="*/ 405 h 405"/>
                <a:gd name="T68" fmla="*/ 1221 w 1533"/>
                <a:gd name="T69" fmla="*/ 126 h 405"/>
                <a:gd name="T70" fmla="*/ 1201 w 1533"/>
                <a:gd name="T71" fmla="*/ 55 h 405"/>
                <a:gd name="T72" fmla="*/ 1201 w 1533"/>
                <a:gd name="T73" fmla="*/ 0 h 405"/>
                <a:gd name="T74" fmla="*/ 1492 w 1533"/>
                <a:gd name="T75" fmla="*/ 145 h 405"/>
                <a:gd name="T76" fmla="*/ 1407 w 1533"/>
                <a:gd name="T77" fmla="*/ 101 h 405"/>
                <a:gd name="T78" fmla="*/ 1408 w 1533"/>
                <a:gd name="T79" fmla="*/ 405 h 405"/>
                <a:gd name="T80" fmla="*/ 1492 w 1533"/>
                <a:gd name="T81" fmla="*/ 361 h 405"/>
                <a:gd name="T82" fmla="*/ 1512 w 1533"/>
                <a:gd name="T83" fmla="*/ 405 h 405"/>
                <a:gd name="T84" fmla="*/ 1533 w 1533"/>
                <a:gd name="T85" fmla="*/ 126 h 405"/>
                <a:gd name="T86" fmla="*/ 1492 w 1533"/>
                <a:gd name="T87" fmla="*/ 126 h 405"/>
                <a:gd name="T88" fmla="*/ 1324 w 1533"/>
                <a:gd name="T89" fmla="*/ 253 h 405"/>
                <a:gd name="T90" fmla="*/ 1492 w 1533"/>
                <a:gd name="T91" fmla="*/ 253 h 405"/>
                <a:gd name="T92" fmla="*/ 1324 w 1533"/>
                <a:gd name="T93" fmla="*/ 25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3" h="405">
                  <a:moveTo>
                    <a:pt x="216" y="215"/>
                  </a:moveTo>
                  <a:cubicBezTo>
                    <a:pt x="216" y="164"/>
                    <a:pt x="252" y="137"/>
                    <a:pt x="285" y="137"/>
                  </a:cubicBezTo>
                  <a:cubicBezTo>
                    <a:pt x="316" y="137"/>
                    <a:pt x="352" y="150"/>
                    <a:pt x="352" y="215"/>
                  </a:cubicBezTo>
                  <a:cubicBezTo>
                    <a:pt x="352" y="379"/>
                    <a:pt x="352" y="379"/>
                    <a:pt x="352" y="379"/>
                  </a:cubicBezTo>
                  <a:cubicBezTo>
                    <a:pt x="352" y="396"/>
                    <a:pt x="359" y="405"/>
                    <a:pt x="372" y="405"/>
                  </a:cubicBezTo>
                  <a:cubicBezTo>
                    <a:pt x="385" y="405"/>
                    <a:pt x="392" y="396"/>
                    <a:pt x="392" y="379"/>
                  </a:cubicBezTo>
                  <a:cubicBezTo>
                    <a:pt x="392" y="207"/>
                    <a:pt x="392" y="207"/>
                    <a:pt x="392" y="207"/>
                  </a:cubicBezTo>
                  <a:cubicBezTo>
                    <a:pt x="392" y="136"/>
                    <a:pt x="338" y="101"/>
                    <a:pt x="285" y="101"/>
                  </a:cubicBezTo>
                  <a:cubicBezTo>
                    <a:pt x="253" y="101"/>
                    <a:pt x="218" y="118"/>
                    <a:pt x="198" y="153"/>
                  </a:cubicBezTo>
                  <a:cubicBezTo>
                    <a:pt x="184" y="120"/>
                    <a:pt x="154" y="101"/>
                    <a:pt x="120" y="101"/>
                  </a:cubicBezTo>
                  <a:cubicBezTo>
                    <a:pt x="81" y="101"/>
                    <a:pt x="57" y="119"/>
                    <a:pt x="42" y="141"/>
                  </a:cubicBezTo>
                  <a:cubicBezTo>
                    <a:pt x="41" y="141"/>
                    <a:pt x="41" y="141"/>
                    <a:pt x="41" y="141"/>
                  </a:cubicBezTo>
                  <a:cubicBezTo>
                    <a:pt x="41" y="126"/>
                    <a:pt x="41" y="126"/>
                    <a:pt x="41" y="126"/>
                  </a:cubicBezTo>
                  <a:cubicBezTo>
                    <a:pt x="41" y="109"/>
                    <a:pt x="33" y="101"/>
                    <a:pt x="20" y="101"/>
                  </a:cubicBezTo>
                  <a:cubicBezTo>
                    <a:pt x="8" y="101"/>
                    <a:pt x="0" y="109"/>
                    <a:pt x="0" y="126"/>
                  </a:cubicBezTo>
                  <a:cubicBezTo>
                    <a:pt x="0" y="379"/>
                    <a:pt x="0" y="379"/>
                    <a:pt x="0" y="379"/>
                  </a:cubicBezTo>
                  <a:cubicBezTo>
                    <a:pt x="0" y="396"/>
                    <a:pt x="8" y="405"/>
                    <a:pt x="20" y="405"/>
                  </a:cubicBezTo>
                  <a:cubicBezTo>
                    <a:pt x="33" y="405"/>
                    <a:pt x="41" y="396"/>
                    <a:pt x="41" y="379"/>
                  </a:cubicBezTo>
                  <a:cubicBezTo>
                    <a:pt x="41" y="215"/>
                    <a:pt x="41" y="215"/>
                    <a:pt x="41" y="215"/>
                  </a:cubicBezTo>
                  <a:cubicBezTo>
                    <a:pt x="41" y="164"/>
                    <a:pt x="76" y="137"/>
                    <a:pt x="109" y="137"/>
                  </a:cubicBezTo>
                  <a:cubicBezTo>
                    <a:pt x="140" y="137"/>
                    <a:pt x="176" y="150"/>
                    <a:pt x="176" y="215"/>
                  </a:cubicBezTo>
                  <a:cubicBezTo>
                    <a:pt x="176" y="379"/>
                    <a:pt x="176" y="379"/>
                    <a:pt x="176" y="379"/>
                  </a:cubicBezTo>
                  <a:cubicBezTo>
                    <a:pt x="176" y="396"/>
                    <a:pt x="183" y="405"/>
                    <a:pt x="196" y="405"/>
                  </a:cubicBezTo>
                  <a:cubicBezTo>
                    <a:pt x="209" y="405"/>
                    <a:pt x="216" y="396"/>
                    <a:pt x="216" y="379"/>
                  </a:cubicBezTo>
                  <a:lnTo>
                    <a:pt x="216" y="215"/>
                  </a:lnTo>
                  <a:close/>
                  <a:moveTo>
                    <a:pt x="679" y="271"/>
                  </a:moveTo>
                  <a:cubicBezTo>
                    <a:pt x="703" y="271"/>
                    <a:pt x="706" y="257"/>
                    <a:pt x="706" y="246"/>
                  </a:cubicBezTo>
                  <a:cubicBezTo>
                    <a:pt x="706" y="171"/>
                    <a:pt x="663" y="101"/>
                    <a:pt x="579" y="101"/>
                  </a:cubicBezTo>
                  <a:cubicBezTo>
                    <a:pt x="495" y="101"/>
                    <a:pt x="451" y="178"/>
                    <a:pt x="451" y="253"/>
                  </a:cubicBezTo>
                  <a:cubicBezTo>
                    <a:pt x="451" y="328"/>
                    <a:pt x="491" y="405"/>
                    <a:pt x="586" y="405"/>
                  </a:cubicBezTo>
                  <a:cubicBezTo>
                    <a:pt x="655" y="405"/>
                    <a:pt x="702" y="363"/>
                    <a:pt x="702" y="345"/>
                  </a:cubicBezTo>
                  <a:cubicBezTo>
                    <a:pt x="702" y="329"/>
                    <a:pt x="694" y="325"/>
                    <a:pt x="683" y="325"/>
                  </a:cubicBezTo>
                  <a:cubicBezTo>
                    <a:pt x="664" y="325"/>
                    <a:pt x="647" y="371"/>
                    <a:pt x="583" y="371"/>
                  </a:cubicBezTo>
                  <a:cubicBezTo>
                    <a:pt x="531" y="371"/>
                    <a:pt x="496" y="323"/>
                    <a:pt x="494" y="271"/>
                  </a:cubicBezTo>
                  <a:lnTo>
                    <a:pt x="679" y="271"/>
                  </a:lnTo>
                  <a:close/>
                  <a:moveTo>
                    <a:pt x="494" y="237"/>
                  </a:moveTo>
                  <a:cubicBezTo>
                    <a:pt x="496" y="187"/>
                    <a:pt x="524" y="134"/>
                    <a:pt x="578" y="134"/>
                  </a:cubicBezTo>
                  <a:cubicBezTo>
                    <a:pt x="633" y="134"/>
                    <a:pt x="661" y="187"/>
                    <a:pt x="662" y="237"/>
                  </a:cubicBezTo>
                  <a:lnTo>
                    <a:pt x="494" y="237"/>
                  </a:lnTo>
                  <a:close/>
                  <a:moveTo>
                    <a:pt x="797" y="234"/>
                  </a:moveTo>
                  <a:cubicBezTo>
                    <a:pt x="797" y="168"/>
                    <a:pt x="840" y="149"/>
                    <a:pt x="863" y="144"/>
                  </a:cubicBezTo>
                  <a:cubicBezTo>
                    <a:pt x="882" y="140"/>
                    <a:pt x="890" y="134"/>
                    <a:pt x="890" y="122"/>
                  </a:cubicBezTo>
                  <a:cubicBezTo>
                    <a:pt x="890" y="111"/>
                    <a:pt x="882" y="101"/>
                    <a:pt x="863" y="101"/>
                  </a:cubicBezTo>
                  <a:cubicBezTo>
                    <a:pt x="838" y="101"/>
                    <a:pt x="812" y="121"/>
                    <a:pt x="798" y="154"/>
                  </a:cubicBezTo>
                  <a:cubicBezTo>
                    <a:pt x="797" y="154"/>
                    <a:pt x="797" y="154"/>
                    <a:pt x="797" y="154"/>
                  </a:cubicBezTo>
                  <a:cubicBezTo>
                    <a:pt x="797" y="126"/>
                    <a:pt x="797" y="126"/>
                    <a:pt x="797" y="126"/>
                  </a:cubicBezTo>
                  <a:cubicBezTo>
                    <a:pt x="797" y="109"/>
                    <a:pt x="789" y="101"/>
                    <a:pt x="777" y="101"/>
                  </a:cubicBezTo>
                  <a:cubicBezTo>
                    <a:pt x="764" y="101"/>
                    <a:pt x="756" y="109"/>
                    <a:pt x="756" y="126"/>
                  </a:cubicBezTo>
                  <a:cubicBezTo>
                    <a:pt x="756" y="379"/>
                    <a:pt x="756" y="379"/>
                    <a:pt x="756" y="379"/>
                  </a:cubicBezTo>
                  <a:cubicBezTo>
                    <a:pt x="756" y="396"/>
                    <a:pt x="764" y="405"/>
                    <a:pt x="777" y="405"/>
                  </a:cubicBezTo>
                  <a:cubicBezTo>
                    <a:pt x="789" y="405"/>
                    <a:pt x="797" y="396"/>
                    <a:pt x="797" y="379"/>
                  </a:cubicBezTo>
                  <a:lnTo>
                    <a:pt x="797" y="234"/>
                  </a:lnTo>
                  <a:close/>
                  <a:moveTo>
                    <a:pt x="1046" y="368"/>
                  </a:moveTo>
                  <a:cubicBezTo>
                    <a:pt x="993" y="368"/>
                    <a:pt x="961" y="312"/>
                    <a:pt x="961" y="249"/>
                  </a:cubicBezTo>
                  <a:cubicBezTo>
                    <a:pt x="961" y="202"/>
                    <a:pt x="989" y="137"/>
                    <a:pt x="1046" y="137"/>
                  </a:cubicBezTo>
                  <a:cubicBezTo>
                    <a:pt x="1082" y="137"/>
                    <a:pt x="1092" y="154"/>
                    <a:pt x="1102" y="154"/>
                  </a:cubicBezTo>
                  <a:cubicBezTo>
                    <a:pt x="1118" y="154"/>
                    <a:pt x="1125" y="145"/>
                    <a:pt x="1125" y="132"/>
                  </a:cubicBezTo>
                  <a:cubicBezTo>
                    <a:pt x="1125" y="115"/>
                    <a:pt x="1089" y="101"/>
                    <a:pt x="1051" y="101"/>
                  </a:cubicBezTo>
                  <a:cubicBezTo>
                    <a:pt x="966" y="101"/>
                    <a:pt x="918" y="178"/>
                    <a:pt x="918" y="253"/>
                  </a:cubicBezTo>
                  <a:cubicBezTo>
                    <a:pt x="918" y="328"/>
                    <a:pt x="962" y="405"/>
                    <a:pt x="1046" y="405"/>
                  </a:cubicBezTo>
                  <a:cubicBezTo>
                    <a:pt x="1085" y="405"/>
                    <a:pt x="1123" y="393"/>
                    <a:pt x="1123" y="369"/>
                  </a:cubicBezTo>
                  <a:cubicBezTo>
                    <a:pt x="1123" y="359"/>
                    <a:pt x="1113" y="352"/>
                    <a:pt x="1106" y="352"/>
                  </a:cubicBezTo>
                  <a:cubicBezTo>
                    <a:pt x="1095" y="352"/>
                    <a:pt x="1082" y="368"/>
                    <a:pt x="1046" y="368"/>
                  </a:cubicBezTo>
                  <a:moveTo>
                    <a:pt x="1221" y="126"/>
                  </a:moveTo>
                  <a:cubicBezTo>
                    <a:pt x="1221" y="109"/>
                    <a:pt x="1214" y="101"/>
                    <a:pt x="1201" y="101"/>
                  </a:cubicBezTo>
                  <a:cubicBezTo>
                    <a:pt x="1188" y="101"/>
                    <a:pt x="1181" y="109"/>
                    <a:pt x="1181" y="126"/>
                  </a:cubicBezTo>
                  <a:cubicBezTo>
                    <a:pt x="1181" y="379"/>
                    <a:pt x="1181" y="379"/>
                    <a:pt x="1181" y="379"/>
                  </a:cubicBezTo>
                  <a:cubicBezTo>
                    <a:pt x="1181" y="396"/>
                    <a:pt x="1188" y="405"/>
                    <a:pt x="1201" y="405"/>
                  </a:cubicBezTo>
                  <a:cubicBezTo>
                    <a:pt x="1214" y="405"/>
                    <a:pt x="1221" y="396"/>
                    <a:pt x="1221" y="379"/>
                  </a:cubicBezTo>
                  <a:lnTo>
                    <a:pt x="1221" y="126"/>
                  </a:lnTo>
                  <a:close/>
                  <a:moveTo>
                    <a:pt x="1174" y="27"/>
                  </a:moveTo>
                  <a:cubicBezTo>
                    <a:pt x="1174" y="42"/>
                    <a:pt x="1186" y="55"/>
                    <a:pt x="1201" y="55"/>
                  </a:cubicBezTo>
                  <a:cubicBezTo>
                    <a:pt x="1216" y="55"/>
                    <a:pt x="1229" y="42"/>
                    <a:pt x="1229" y="27"/>
                  </a:cubicBezTo>
                  <a:cubicBezTo>
                    <a:pt x="1229" y="12"/>
                    <a:pt x="1216" y="0"/>
                    <a:pt x="1201" y="0"/>
                  </a:cubicBezTo>
                  <a:cubicBezTo>
                    <a:pt x="1186" y="0"/>
                    <a:pt x="1174" y="12"/>
                    <a:pt x="1174" y="27"/>
                  </a:cubicBezTo>
                  <a:moveTo>
                    <a:pt x="1492" y="145"/>
                  </a:moveTo>
                  <a:cubicBezTo>
                    <a:pt x="1491" y="145"/>
                    <a:pt x="1491" y="145"/>
                    <a:pt x="1491" y="145"/>
                  </a:cubicBezTo>
                  <a:cubicBezTo>
                    <a:pt x="1468" y="115"/>
                    <a:pt x="1442" y="101"/>
                    <a:pt x="1407" y="101"/>
                  </a:cubicBezTo>
                  <a:cubicBezTo>
                    <a:pt x="1321" y="101"/>
                    <a:pt x="1280" y="178"/>
                    <a:pt x="1280" y="253"/>
                  </a:cubicBezTo>
                  <a:cubicBezTo>
                    <a:pt x="1280" y="337"/>
                    <a:pt x="1323" y="405"/>
                    <a:pt x="1408" y="405"/>
                  </a:cubicBezTo>
                  <a:cubicBezTo>
                    <a:pt x="1443" y="405"/>
                    <a:pt x="1473" y="390"/>
                    <a:pt x="1491" y="361"/>
                  </a:cubicBezTo>
                  <a:cubicBezTo>
                    <a:pt x="1492" y="361"/>
                    <a:pt x="1492" y="361"/>
                    <a:pt x="1492" y="361"/>
                  </a:cubicBezTo>
                  <a:cubicBezTo>
                    <a:pt x="1492" y="379"/>
                    <a:pt x="1492" y="379"/>
                    <a:pt x="1492" y="379"/>
                  </a:cubicBezTo>
                  <a:cubicBezTo>
                    <a:pt x="1492" y="396"/>
                    <a:pt x="1500" y="405"/>
                    <a:pt x="1512" y="405"/>
                  </a:cubicBezTo>
                  <a:cubicBezTo>
                    <a:pt x="1525" y="405"/>
                    <a:pt x="1533" y="396"/>
                    <a:pt x="1533" y="379"/>
                  </a:cubicBezTo>
                  <a:cubicBezTo>
                    <a:pt x="1533" y="126"/>
                    <a:pt x="1533" y="126"/>
                    <a:pt x="1533" y="126"/>
                  </a:cubicBezTo>
                  <a:cubicBezTo>
                    <a:pt x="1533" y="109"/>
                    <a:pt x="1525" y="101"/>
                    <a:pt x="1512" y="101"/>
                  </a:cubicBezTo>
                  <a:cubicBezTo>
                    <a:pt x="1500" y="101"/>
                    <a:pt x="1492" y="109"/>
                    <a:pt x="1492" y="126"/>
                  </a:cubicBezTo>
                  <a:lnTo>
                    <a:pt x="1492" y="145"/>
                  </a:lnTo>
                  <a:close/>
                  <a:moveTo>
                    <a:pt x="1324" y="253"/>
                  </a:moveTo>
                  <a:cubicBezTo>
                    <a:pt x="1324" y="198"/>
                    <a:pt x="1347" y="134"/>
                    <a:pt x="1408" y="134"/>
                  </a:cubicBezTo>
                  <a:cubicBezTo>
                    <a:pt x="1471" y="134"/>
                    <a:pt x="1492" y="198"/>
                    <a:pt x="1492" y="253"/>
                  </a:cubicBezTo>
                  <a:cubicBezTo>
                    <a:pt x="1492" y="307"/>
                    <a:pt x="1471" y="371"/>
                    <a:pt x="1408" y="371"/>
                  </a:cubicBezTo>
                  <a:cubicBezTo>
                    <a:pt x="1346" y="371"/>
                    <a:pt x="1324" y="307"/>
                    <a:pt x="1324" y="2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4" name="Freeform 143">
              <a:extLst>
                <a:ext uri="{FF2B5EF4-FFF2-40B4-BE49-F238E27FC236}">
                  <a16:creationId xmlns:a16="http://schemas.microsoft.com/office/drawing/2014/main" id="{99B4B96A-760C-482C-B6F0-B447A1264069}"/>
                </a:ext>
              </a:extLst>
            </p:cNvPr>
            <p:cNvSpPr>
              <a:spLocks noEditPoints="1"/>
            </p:cNvSpPr>
            <p:nvPr/>
          </p:nvSpPr>
          <p:spPr bwMode="auto">
            <a:xfrm>
              <a:off x="5480" y="3870"/>
              <a:ext cx="3698" cy="419"/>
            </a:xfrm>
            <a:custGeom>
              <a:avLst/>
              <a:gdLst>
                <a:gd name="T0" fmla="*/ 44 w 1558"/>
                <a:gd name="T1" fmla="*/ 136 h 176"/>
                <a:gd name="T2" fmla="*/ 87 w 1558"/>
                <a:gd name="T3" fmla="*/ 127 h 176"/>
                <a:gd name="T4" fmla="*/ 15 w 1558"/>
                <a:gd name="T5" fmla="*/ 83 h 176"/>
                <a:gd name="T6" fmla="*/ 140 w 1558"/>
                <a:gd name="T7" fmla="*/ 31 h 176"/>
                <a:gd name="T8" fmla="*/ 142 w 1558"/>
                <a:gd name="T9" fmla="*/ 124 h 176"/>
                <a:gd name="T10" fmla="*/ 154 w 1558"/>
                <a:gd name="T11" fmla="*/ 78 h 176"/>
                <a:gd name="T12" fmla="*/ 177 w 1558"/>
                <a:gd name="T13" fmla="*/ 47 h 176"/>
                <a:gd name="T14" fmla="*/ 236 w 1558"/>
                <a:gd name="T15" fmla="*/ 91 h 176"/>
                <a:gd name="T16" fmla="*/ 227 w 1558"/>
                <a:gd name="T17" fmla="*/ 136 h 176"/>
                <a:gd name="T18" fmla="*/ 229 w 1558"/>
                <a:gd name="T19" fmla="*/ 43 h 176"/>
                <a:gd name="T20" fmla="*/ 366 w 1558"/>
                <a:gd name="T21" fmla="*/ 81 h 176"/>
                <a:gd name="T22" fmla="*/ 358 w 1558"/>
                <a:gd name="T23" fmla="*/ 108 h 176"/>
                <a:gd name="T24" fmla="*/ 322 w 1558"/>
                <a:gd name="T25" fmla="*/ 43 h 176"/>
                <a:gd name="T26" fmla="*/ 416 w 1558"/>
                <a:gd name="T27" fmla="*/ 38 h 176"/>
                <a:gd name="T28" fmla="*/ 387 w 1558"/>
                <a:gd name="T29" fmla="*/ 10 h 176"/>
                <a:gd name="T30" fmla="*/ 387 w 1558"/>
                <a:gd name="T31" fmla="*/ 44 h 176"/>
                <a:gd name="T32" fmla="*/ 551 w 1558"/>
                <a:gd name="T33" fmla="*/ 70 h 176"/>
                <a:gd name="T34" fmla="*/ 611 w 1558"/>
                <a:gd name="T35" fmla="*/ 127 h 176"/>
                <a:gd name="T36" fmla="*/ 491 w 1558"/>
                <a:gd name="T37" fmla="*/ 45 h 176"/>
                <a:gd name="T38" fmla="*/ 476 w 1558"/>
                <a:gd name="T39" fmla="*/ 127 h 176"/>
                <a:gd name="T40" fmla="*/ 537 w 1558"/>
                <a:gd name="T41" fmla="*/ 70 h 176"/>
                <a:gd name="T42" fmla="*/ 705 w 1558"/>
                <a:gd name="T43" fmla="*/ 46 h 176"/>
                <a:gd name="T44" fmla="*/ 704 w 1558"/>
                <a:gd name="T45" fmla="*/ 121 h 176"/>
                <a:gd name="T46" fmla="*/ 718 w 1558"/>
                <a:gd name="T47" fmla="*/ 40 h 176"/>
                <a:gd name="T48" fmla="*/ 676 w 1558"/>
                <a:gd name="T49" fmla="*/ 43 h 176"/>
                <a:gd name="T50" fmla="*/ 783 w 1558"/>
                <a:gd name="T51" fmla="*/ 44 h 176"/>
                <a:gd name="T52" fmla="*/ 822 w 1558"/>
                <a:gd name="T53" fmla="*/ 68 h 176"/>
                <a:gd name="T54" fmla="*/ 751 w 1558"/>
                <a:gd name="T55" fmla="*/ 31 h 176"/>
                <a:gd name="T56" fmla="*/ 758 w 1558"/>
                <a:gd name="T57" fmla="*/ 70 h 176"/>
                <a:gd name="T58" fmla="*/ 886 w 1558"/>
                <a:gd name="T59" fmla="*/ 136 h 176"/>
                <a:gd name="T60" fmla="*/ 929 w 1558"/>
                <a:gd name="T61" fmla="*/ 127 h 176"/>
                <a:gd name="T62" fmla="*/ 857 w 1558"/>
                <a:gd name="T63" fmla="*/ 83 h 176"/>
                <a:gd name="T64" fmla="*/ 1022 w 1558"/>
                <a:gd name="T65" fmla="*/ 46 h 176"/>
                <a:gd name="T66" fmla="*/ 1022 w 1558"/>
                <a:gd name="T67" fmla="*/ 120 h 176"/>
                <a:gd name="T68" fmla="*/ 952 w 1558"/>
                <a:gd name="T69" fmla="*/ 158 h 176"/>
                <a:gd name="T70" fmla="*/ 1022 w 1558"/>
                <a:gd name="T71" fmla="*/ 40 h 176"/>
                <a:gd name="T72" fmla="*/ 1023 w 1558"/>
                <a:gd name="T73" fmla="*/ 93 h 176"/>
                <a:gd name="T74" fmla="*/ 1101 w 1558"/>
                <a:gd name="T75" fmla="*/ 31 h 176"/>
                <a:gd name="T76" fmla="*/ 1102 w 1558"/>
                <a:gd name="T77" fmla="*/ 124 h 176"/>
                <a:gd name="T78" fmla="*/ 1129 w 1558"/>
                <a:gd name="T79" fmla="*/ 78 h 176"/>
                <a:gd name="T80" fmla="*/ 1283 w 1558"/>
                <a:gd name="T81" fmla="*/ 127 h 176"/>
                <a:gd name="T82" fmla="*/ 1230 w 1558"/>
                <a:gd name="T83" fmla="*/ 49 h 176"/>
                <a:gd name="T84" fmla="*/ 1169 w 1558"/>
                <a:gd name="T85" fmla="*/ 31 h 176"/>
                <a:gd name="T86" fmla="*/ 1176 w 1558"/>
                <a:gd name="T87" fmla="*/ 70 h 176"/>
                <a:gd name="T88" fmla="*/ 1236 w 1558"/>
                <a:gd name="T89" fmla="*/ 127 h 176"/>
                <a:gd name="T90" fmla="*/ 1317 w 1558"/>
                <a:gd name="T91" fmla="*/ 83 h 176"/>
                <a:gd name="T92" fmla="*/ 1332 w 1558"/>
                <a:gd name="T93" fmla="*/ 90 h 176"/>
                <a:gd name="T94" fmla="*/ 1332 w 1558"/>
                <a:gd name="T95" fmla="*/ 78 h 176"/>
                <a:gd name="T96" fmla="*/ 1493 w 1558"/>
                <a:gd name="T97" fmla="*/ 136 h 176"/>
                <a:gd name="T98" fmla="*/ 1436 w 1558"/>
                <a:gd name="T99" fmla="*/ 45 h 176"/>
                <a:gd name="T100" fmla="*/ 1429 w 1558"/>
                <a:gd name="T101" fmla="*/ 136 h 176"/>
                <a:gd name="T102" fmla="*/ 1558 w 1558"/>
                <a:gd name="T103" fmla="*/ 38 h 176"/>
                <a:gd name="T104" fmla="*/ 1529 w 1558"/>
                <a:gd name="T105" fmla="*/ 10 h 176"/>
                <a:gd name="T106" fmla="*/ 1529 w 1558"/>
                <a:gd name="T107"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58" h="176">
                  <a:moveTo>
                    <a:pt x="73" y="46"/>
                  </a:moveTo>
                  <a:cubicBezTo>
                    <a:pt x="73" y="46"/>
                    <a:pt x="73" y="46"/>
                    <a:pt x="73" y="46"/>
                  </a:cubicBezTo>
                  <a:cubicBezTo>
                    <a:pt x="65" y="36"/>
                    <a:pt x="56" y="31"/>
                    <a:pt x="44" y="31"/>
                  </a:cubicBezTo>
                  <a:cubicBezTo>
                    <a:pt x="14" y="31"/>
                    <a:pt x="0" y="58"/>
                    <a:pt x="0" y="83"/>
                  </a:cubicBezTo>
                  <a:cubicBezTo>
                    <a:pt x="0" y="112"/>
                    <a:pt x="15" y="136"/>
                    <a:pt x="44" y="136"/>
                  </a:cubicBezTo>
                  <a:cubicBezTo>
                    <a:pt x="56" y="136"/>
                    <a:pt x="66" y="131"/>
                    <a:pt x="73" y="121"/>
                  </a:cubicBezTo>
                  <a:cubicBezTo>
                    <a:pt x="73" y="121"/>
                    <a:pt x="73" y="121"/>
                    <a:pt x="73" y="121"/>
                  </a:cubicBezTo>
                  <a:cubicBezTo>
                    <a:pt x="73" y="127"/>
                    <a:pt x="73" y="127"/>
                    <a:pt x="73" y="127"/>
                  </a:cubicBezTo>
                  <a:cubicBezTo>
                    <a:pt x="73" y="133"/>
                    <a:pt x="76" y="136"/>
                    <a:pt x="80" y="136"/>
                  </a:cubicBezTo>
                  <a:cubicBezTo>
                    <a:pt x="84" y="136"/>
                    <a:pt x="87" y="133"/>
                    <a:pt x="87" y="127"/>
                  </a:cubicBezTo>
                  <a:cubicBezTo>
                    <a:pt x="87" y="40"/>
                    <a:pt x="87" y="40"/>
                    <a:pt x="87" y="40"/>
                  </a:cubicBezTo>
                  <a:cubicBezTo>
                    <a:pt x="87" y="34"/>
                    <a:pt x="84" y="31"/>
                    <a:pt x="80" y="31"/>
                  </a:cubicBezTo>
                  <a:cubicBezTo>
                    <a:pt x="76" y="31"/>
                    <a:pt x="73" y="34"/>
                    <a:pt x="73" y="40"/>
                  </a:cubicBezTo>
                  <a:lnTo>
                    <a:pt x="73" y="46"/>
                  </a:lnTo>
                  <a:close/>
                  <a:moveTo>
                    <a:pt x="15" y="83"/>
                  </a:moveTo>
                  <a:cubicBezTo>
                    <a:pt x="15" y="65"/>
                    <a:pt x="23" y="43"/>
                    <a:pt x="44" y="43"/>
                  </a:cubicBezTo>
                  <a:cubicBezTo>
                    <a:pt x="66" y="43"/>
                    <a:pt x="73" y="65"/>
                    <a:pt x="73" y="83"/>
                  </a:cubicBezTo>
                  <a:cubicBezTo>
                    <a:pt x="73" y="102"/>
                    <a:pt x="66" y="124"/>
                    <a:pt x="44" y="124"/>
                  </a:cubicBezTo>
                  <a:cubicBezTo>
                    <a:pt x="23" y="124"/>
                    <a:pt x="15" y="102"/>
                    <a:pt x="15" y="83"/>
                  </a:cubicBezTo>
                  <a:moveTo>
                    <a:pt x="140" y="31"/>
                  </a:moveTo>
                  <a:cubicBezTo>
                    <a:pt x="125" y="31"/>
                    <a:pt x="108" y="41"/>
                    <a:pt x="108" y="58"/>
                  </a:cubicBezTo>
                  <a:cubicBezTo>
                    <a:pt x="108" y="71"/>
                    <a:pt x="116" y="77"/>
                    <a:pt x="126" y="81"/>
                  </a:cubicBezTo>
                  <a:cubicBezTo>
                    <a:pt x="150" y="91"/>
                    <a:pt x="150" y="91"/>
                    <a:pt x="150" y="91"/>
                  </a:cubicBezTo>
                  <a:cubicBezTo>
                    <a:pt x="158" y="94"/>
                    <a:pt x="164" y="98"/>
                    <a:pt x="164" y="107"/>
                  </a:cubicBezTo>
                  <a:cubicBezTo>
                    <a:pt x="164" y="116"/>
                    <a:pt x="155" y="124"/>
                    <a:pt x="142" y="124"/>
                  </a:cubicBezTo>
                  <a:cubicBezTo>
                    <a:pt x="124" y="124"/>
                    <a:pt x="118" y="110"/>
                    <a:pt x="111" y="110"/>
                  </a:cubicBezTo>
                  <a:cubicBezTo>
                    <a:pt x="108" y="110"/>
                    <a:pt x="105" y="114"/>
                    <a:pt x="105" y="116"/>
                  </a:cubicBezTo>
                  <a:cubicBezTo>
                    <a:pt x="105" y="123"/>
                    <a:pt x="119" y="136"/>
                    <a:pt x="142" y="136"/>
                  </a:cubicBezTo>
                  <a:cubicBezTo>
                    <a:pt x="163" y="136"/>
                    <a:pt x="179" y="124"/>
                    <a:pt x="179" y="106"/>
                  </a:cubicBezTo>
                  <a:cubicBezTo>
                    <a:pt x="179" y="90"/>
                    <a:pt x="168" y="83"/>
                    <a:pt x="154" y="78"/>
                  </a:cubicBezTo>
                  <a:cubicBezTo>
                    <a:pt x="133" y="69"/>
                    <a:pt x="133" y="69"/>
                    <a:pt x="133" y="69"/>
                  </a:cubicBezTo>
                  <a:cubicBezTo>
                    <a:pt x="126" y="66"/>
                    <a:pt x="123" y="62"/>
                    <a:pt x="123" y="57"/>
                  </a:cubicBezTo>
                  <a:cubicBezTo>
                    <a:pt x="123" y="47"/>
                    <a:pt x="134" y="43"/>
                    <a:pt x="143" y="43"/>
                  </a:cubicBezTo>
                  <a:cubicBezTo>
                    <a:pt x="157" y="43"/>
                    <a:pt x="164" y="54"/>
                    <a:pt x="170" y="54"/>
                  </a:cubicBezTo>
                  <a:cubicBezTo>
                    <a:pt x="175" y="54"/>
                    <a:pt x="177" y="50"/>
                    <a:pt x="177" y="47"/>
                  </a:cubicBezTo>
                  <a:cubicBezTo>
                    <a:pt x="177" y="39"/>
                    <a:pt x="160" y="31"/>
                    <a:pt x="140" y="31"/>
                  </a:cubicBezTo>
                  <a:moveTo>
                    <a:pt x="226" y="31"/>
                  </a:moveTo>
                  <a:cubicBezTo>
                    <a:pt x="210" y="31"/>
                    <a:pt x="194" y="41"/>
                    <a:pt x="194" y="58"/>
                  </a:cubicBezTo>
                  <a:cubicBezTo>
                    <a:pt x="194" y="71"/>
                    <a:pt x="201" y="77"/>
                    <a:pt x="212" y="81"/>
                  </a:cubicBezTo>
                  <a:cubicBezTo>
                    <a:pt x="236" y="91"/>
                    <a:pt x="236" y="91"/>
                    <a:pt x="236" y="91"/>
                  </a:cubicBezTo>
                  <a:cubicBezTo>
                    <a:pt x="243" y="94"/>
                    <a:pt x="250" y="98"/>
                    <a:pt x="250" y="107"/>
                  </a:cubicBezTo>
                  <a:cubicBezTo>
                    <a:pt x="250" y="116"/>
                    <a:pt x="241" y="124"/>
                    <a:pt x="228" y="124"/>
                  </a:cubicBezTo>
                  <a:cubicBezTo>
                    <a:pt x="210" y="124"/>
                    <a:pt x="203" y="110"/>
                    <a:pt x="197" y="110"/>
                  </a:cubicBezTo>
                  <a:cubicBezTo>
                    <a:pt x="193" y="110"/>
                    <a:pt x="190" y="114"/>
                    <a:pt x="190" y="116"/>
                  </a:cubicBezTo>
                  <a:cubicBezTo>
                    <a:pt x="190" y="123"/>
                    <a:pt x="205" y="136"/>
                    <a:pt x="227" y="136"/>
                  </a:cubicBezTo>
                  <a:cubicBezTo>
                    <a:pt x="249" y="136"/>
                    <a:pt x="265" y="124"/>
                    <a:pt x="265" y="106"/>
                  </a:cubicBezTo>
                  <a:cubicBezTo>
                    <a:pt x="265" y="90"/>
                    <a:pt x="253" y="83"/>
                    <a:pt x="239" y="78"/>
                  </a:cubicBezTo>
                  <a:cubicBezTo>
                    <a:pt x="218" y="69"/>
                    <a:pt x="218" y="69"/>
                    <a:pt x="218" y="69"/>
                  </a:cubicBezTo>
                  <a:cubicBezTo>
                    <a:pt x="211" y="66"/>
                    <a:pt x="209" y="62"/>
                    <a:pt x="209" y="57"/>
                  </a:cubicBezTo>
                  <a:cubicBezTo>
                    <a:pt x="209" y="47"/>
                    <a:pt x="219" y="43"/>
                    <a:pt x="229" y="43"/>
                  </a:cubicBezTo>
                  <a:cubicBezTo>
                    <a:pt x="243" y="43"/>
                    <a:pt x="250" y="54"/>
                    <a:pt x="255" y="54"/>
                  </a:cubicBezTo>
                  <a:cubicBezTo>
                    <a:pt x="261" y="54"/>
                    <a:pt x="262" y="50"/>
                    <a:pt x="262" y="47"/>
                  </a:cubicBezTo>
                  <a:cubicBezTo>
                    <a:pt x="263" y="39"/>
                    <a:pt x="246" y="31"/>
                    <a:pt x="226" y="31"/>
                  </a:cubicBezTo>
                  <a:moveTo>
                    <a:pt x="357" y="90"/>
                  </a:moveTo>
                  <a:cubicBezTo>
                    <a:pt x="365" y="90"/>
                    <a:pt x="366" y="85"/>
                    <a:pt x="366" y="81"/>
                  </a:cubicBezTo>
                  <a:cubicBezTo>
                    <a:pt x="366" y="55"/>
                    <a:pt x="352" y="31"/>
                    <a:pt x="323" y="31"/>
                  </a:cubicBezTo>
                  <a:cubicBezTo>
                    <a:pt x="294" y="31"/>
                    <a:pt x="278" y="58"/>
                    <a:pt x="278" y="83"/>
                  </a:cubicBezTo>
                  <a:cubicBezTo>
                    <a:pt x="278" y="109"/>
                    <a:pt x="292" y="136"/>
                    <a:pt x="325" y="136"/>
                  </a:cubicBezTo>
                  <a:cubicBezTo>
                    <a:pt x="349" y="136"/>
                    <a:pt x="365" y="121"/>
                    <a:pt x="365" y="115"/>
                  </a:cubicBezTo>
                  <a:cubicBezTo>
                    <a:pt x="365" y="110"/>
                    <a:pt x="362" y="108"/>
                    <a:pt x="358" y="108"/>
                  </a:cubicBezTo>
                  <a:cubicBezTo>
                    <a:pt x="352" y="108"/>
                    <a:pt x="346" y="124"/>
                    <a:pt x="324" y="124"/>
                  </a:cubicBezTo>
                  <a:cubicBezTo>
                    <a:pt x="306" y="124"/>
                    <a:pt x="294" y="107"/>
                    <a:pt x="293" y="90"/>
                  </a:cubicBezTo>
                  <a:lnTo>
                    <a:pt x="357" y="90"/>
                  </a:lnTo>
                  <a:close/>
                  <a:moveTo>
                    <a:pt x="293" y="78"/>
                  </a:moveTo>
                  <a:cubicBezTo>
                    <a:pt x="294" y="61"/>
                    <a:pt x="304" y="43"/>
                    <a:pt x="322" y="43"/>
                  </a:cubicBezTo>
                  <a:cubicBezTo>
                    <a:pt x="341" y="43"/>
                    <a:pt x="351" y="61"/>
                    <a:pt x="351" y="78"/>
                  </a:cubicBezTo>
                  <a:lnTo>
                    <a:pt x="293" y="78"/>
                  </a:lnTo>
                  <a:close/>
                  <a:moveTo>
                    <a:pt x="401" y="44"/>
                  </a:moveTo>
                  <a:cubicBezTo>
                    <a:pt x="410" y="44"/>
                    <a:pt x="410" y="44"/>
                    <a:pt x="410" y="44"/>
                  </a:cubicBezTo>
                  <a:cubicBezTo>
                    <a:pt x="415" y="44"/>
                    <a:pt x="416" y="40"/>
                    <a:pt x="416" y="38"/>
                  </a:cubicBezTo>
                  <a:cubicBezTo>
                    <a:pt x="416" y="36"/>
                    <a:pt x="415" y="32"/>
                    <a:pt x="410" y="32"/>
                  </a:cubicBezTo>
                  <a:cubicBezTo>
                    <a:pt x="401" y="32"/>
                    <a:pt x="401" y="32"/>
                    <a:pt x="401" y="32"/>
                  </a:cubicBezTo>
                  <a:cubicBezTo>
                    <a:pt x="401" y="10"/>
                    <a:pt x="401" y="10"/>
                    <a:pt x="401" y="10"/>
                  </a:cubicBezTo>
                  <a:cubicBezTo>
                    <a:pt x="401" y="4"/>
                    <a:pt x="399" y="0"/>
                    <a:pt x="394" y="0"/>
                  </a:cubicBezTo>
                  <a:cubicBezTo>
                    <a:pt x="390" y="0"/>
                    <a:pt x="387" y="4"/>
                    <a:pt x="387" y="10"/>
                  </a:cubicBezTo>
                  <a:cubicBezTo>
                    <a:pt x="387" y="32"/>
                    <a:pt x="387" y="32"/>
                    <a:pt x="387" y="32"/>
                  </a:cubicBezTo>
                  <a:cubicBezTo>
                    <a:pt x="378" y="32"/>
                    <a:pt x="378" y="32"/>
                    <a:pt x="378" y="32"/>
                  </a:cubicBezTo>
                  <a:cubicBezTo>
                    <a:pt x="374" y="32"/>
                    <a:pt x="372" y="36"/>
                    <a:pt x="372" y="38"/>
                  </a:cubicBezTo>
                  <a:cubicBezTo>
                    <a:pt x="372" y="40"/>
                    <a:pt x="374" y="44"/>
                    <a:pt x="378" y="44"/>
                  </a:cubicBezTo>
                  <a:cubicBezTo>
                    <a:pt x="387" y="44"/>
                    <a:pt x="387" y="44"/>
                    <a:pt x="387" y="44"/>
                  </a:cubicBezTo>
                  <a:cubicBezTo>
                    <a:pt x="387" y="127"/>
                    <a:pt x="387" y="127"/>
                    <a:pt x="387" y="127"/>
                  </a:cubicBezTo>
                  <a:cubicBezTo>
                    <a:pt x="387" y="133"/>
                    <a:pt x="390" y="136"/>
                    <a:pt x="394" y="136"/>
                  </a:cubicBezTo>
                  <a:cubicBezTo>
                    <a:pt x="399" y="136"/>
                    <a:pt x="401" y="133"/>
                    <a:pt x="401" y="127"/>
                  </a:cubicBezTo>
                  <a:lnTo>
                    <a:pt x="401" y="44"/>
                  </a:lnTo>
                  <a:close/>
                  <a:moveTo>
                    <a:pt x="551" y="70"/>
                  </a:moveTo>
                  <a:cubicBezTo>
                    <a:pt x="551" y="53"/>
                    <a:pt x="563" y="44"/>
                    <a:pt x="574" y="44"/>
                  </a:cubicBezTo>
                  <a:cubicBezTo>
                    <a:pt x="585" y="44"/>
                    <a:pt x="597" y="48"/>
                    <a:pt x="597" y="70"/>
                  </a:cubicBezTo>
                  <a:cubicBezTo>
                    <a:pt x="597" y="127"/>
                    <a:pt x="597" y="127"/>
                    <a:pt x="597" y="127"/>
                  </a:cubicBezTo>
                  <a:cubicBezTo>
                    <a:pt x="597" y="133"/>
                    <a:pt x="600" y="136"/>
                    <a:pt x="604" y="136"/>
                  </a:cubicBezTo>
                  <a:cubicBezTo>
                    <a:pt x="609" y="136"/>
                    <a:pt x="611" y="133"/>
                    <a:pt x="611" y="127"/>
                  </a:cubicBezTo>
                  <a:cubicBezTo>
                    <a:pt x="611" y="68"/>
                    <a:pt x="611" y="68"/>
                    <a:pt x="611" y="68"/>
                  </a:cubicBezTo>
                  <a:cubicBezTo>
                    <a:pt x="611" y="43"/>
                    <a:pt x="593" y="31"/>
                    <a:pt x="574" y="31"/>
                  </a:cubicBezTo>
                  <a:cubicBezTo>
                    <a:pt x="563" y="31"/>
                    <a:pt x="551" y="37"/>
                    <a:pt x="544" y="49"/>
                  </a:cubicBezTo>
                  <a:cubicBezTo>
                    <a:pt x="540" y="38"/>
                    <a:pt x="529" y="31"/>
                    <a:pt x="517" y="31"/>
                  </a:cubicBezTo>
                  <a:cubicBezTo>
                    <a:pt x="504" y="31"/>
                    <a:pt x="496" y="37"/>
                    <a:pt x="491" y="45"/>
                  </a:cubicBezTo>
                  <a:cubicBezTo>
                    <a:pt x="490" y="45"/>
                    <a:pt x="490" y="45"/>
                    <a:pt x="490" y="45"/>
                  </a:cubicBezTo>
                  <a:cubicBezTo>
                    <a:pt x="490" y="40"/>
                    <a:pt x="490" y="40"/>
                    <a:pt x="490" y="40"/>
                  </a:cubicBezTo>
                  <a:cubicBezTo>
                    <a:pt x="490" y="34"/>
                    <a:pt x="488" y="31"/>
                    <a:pt x="483" y="31"/>
                  </a:cubicBezTo>
                  <a:cubicBezTo>
                    <a:pt x="479" y="31"/>
                    <a:pt x="476" y="34"/>
                    <a:pt x="476" y="40"/>
                  </a:cubicBezTo>
                  <a:cubicBezTo>
                    <a:pt x="476" y="127"/>
                    <a:pt x="476" y="127"/>
                    <a:pt x="476" y="127"/>
                  </a:cubicBezTo>
                  <a:cubicBezTo>
                    <a:pt x="476" y="133"/>
                    <a:pt x="479" y="136"/>
                    <a:pt x="483" y="136"/>
                  </a:cubicBezTo>
                  <a:cubicBezTo>
                    <a:pt x="488" y="136"/>
                    <a:pt x="490" y="133"/>
                    <a:pt x="490" y="127"/>
                  </a:cubicBezTo>
                  <a:cubicBezTo>
                    <a:pt x="490" y="70"/>
                    <a:pt x="490" y="70"/>
                    <a:pt x="490" y="70"/>
                  </a:cubicBezTo>
                  <a:cubicBezTo>
                    <a:pt x="490" y="53"/>
                    <a:pt x="502" y="44"/>
                    <a:pt x="514" y="44"/>
                  </a:cubicBezTo>
                  <a:cubicBezTo>
                    <a:pt x="524" y="44"/>
                    <a:pt x="537" y="48"/>
                    <a:pt x="537" y="70"/>
                  </a:cubicBezTo>
                  <a:cubicBezTo>
                    <a:pt x="537" y="127"/>
                    <a:pt x="537" y="127"/>
                    <a:pt x="537" y="127"/>
                  </a:cubicBezTo>
                  <a:cubicBezTo>
                    <a:pt x="537" y="133"/>
                    <a:pt x="539" y="136"/>
                    <a:pt x="544" y="136"/>
                  </a:cubicBezTo>
                  <a:cubicBezTo>
                    <a:pt x="548" y="136"/>
                    <a:pt x="551" y="133"/>
                    <a:pt x="551" y="127"/>
                  </a:cubicBezTo>
                  <a:lnTo>
                    <a:pt x="551" y="70"/>
                  </a:lnTo>
                  <a:close/>
                  <a:moveTo>
                    <a:pt x="705" y="46"/>
                  </a:moveTo>
                  <a:cubicBezTo>
                    <a:pt x="704" y="46"/>
                    <a:pt x="704" y="46"/>
                    <a:pt x="704" y="46"/>
                  </a:cubicBezTo>
                  <a:cubicBezTo>
                    <a:pt x="696" y="36"/>
                    <a:pt x="687" y="31"/>
                    <a:pt x="675" y="31"/>
                  </a:cubicBezTo>
                  <a:cubicBezTo>
                    <a:pt x="646" y="31"/>
                    <a:pt x="631" y="58"/>
                    <a:pt x="631" y="83"/>
                  </a:cubicBezTo>
                  <a:cubicBezTo>
                    <a:pt x="631" y="112"/>
                    <a:pt x="646" y="136"/>
                    <a:pt x="676" y="136"/>
                  </a:cubicBezTo>
                  <a:cubicBezTo>
                    <a:pt x="688" y="136"/>
                    <a:pt x="698" y="131"/>
                    <a:pt x="704" y="121"/>
                  </a:cubicBezTo>
                  <a:cubicBezTo>
                    <a:pt x="705" y="121"/>
                    <a:pt x="705" y="121"/>
                    <a:pt x="705" y="121"/>
                  </a:cubicBezTo>
                  <a:cubicBezTo>
                    <a:pt x="705" y="127"/>
                    <a:pt x="705" y="127"/>
                    <a:pt x="705" y="127"/>
                  </a:cubicBezTo>
                  <a:cubicBezTo>
                    <a:pt x="705" y="133"/>
                    <a:pt x="707" y="136"/>
                    <a:pt x="712" y="136"/>
                  </a:cubicBezTo>
                  <a:cubicBezTo>
                    <a:pt x="716" y="136"/>
                    <a:pt x="718" y="133"/>
                    <a:pt x="718" y="127"/>
                  </a:cubicBezTo>
                  <a:cubicBezTo>
                    <a:pt x="718" y="40"/>
                    <a:pt x="718" y="40"/>
                    <a:pt x="718" y="40"/>
                  </a:cubicBezTo>
                  <a:cubicBezTo>
                    <a:pt x="718" y="34"/>
                    <a:pt x="716" y="31"/>
                    <a:pt x="712" y="31"/>
                  </a:cubicBezTo>
                  <a:cubicBezTo>
                    <a:pt x="707" y="31"/>
                    <a:pt x="705" y="34"/>
                    <a:pt x="705" y="40"/>
                  </a:cubicBezTo>
                  <a:lnTo>
                    <a:pt x="705" y="46"/>
                  </a:lnTo>
                  <a:close/>
                  <a:moveTo>
                    <a:pt x="647" y="83"/>
                  </a:moveTo>
                  <a:cubicBezTo>
                    <a:pt x="647" y="65"/>
                    <a:pt x="655" y="43"/>
                    <a:pt x="676" y="43"/>
                  </a:cubicBezTo>
                  <a:cubicBezTo>
                    <a:pt x="697" y="43"/>
                    <a:pt x="705" y="65"/>
                    <a:pt x="705" y="83"/>
                  </a:cubicBezTo>
                  <a:cubicBezTo>
                    <a:pt x="705" y="102"/>
                    <a:pt x="697" y="124"/>
                    <a:pt x="676" y="124"/>
                  </a:cubicBezTo>
                  <a:cubicBezTo>
                    <a:pt x="654" y="124"/>
                    <a:pt x="647" y="102"/>
                    <a:pt x="647" y="83"/>
                  </a:cubicBezTo>
                  <a:moveTo>
                    <a:pt x="758" y="70"/>
                  </a:moveTo>
                  <a:cubicBezTo>
                    <a:pt x="758" y="53"/>
                    <a:pt x="770" y="44"/>
                    <a:pt x="783" y="44"/>
                  </a:cubicBezTo>
                  <a:cubicBezTo>
                    <a:pt x="798" y="44"/>
                    <a:pt x="808" y="53"/>
                    <a:pt x="808" y="67"/>
                  </a:cubicBezTo>
                  <a:cubicBezTo>
                    <a:pt x="808" y="127"/>
                    <a:pt x="808" y="127"/>
                    <a:pt x="808" y="127"/>
                  </a:cubicBezTo>
                  <a:cubicBezTo>
                    <a:pt x="808" y="133"/>
                    <a:pt x="810" y="136"/>
                    <a:pt x="815" y="136"/>
                  </a:cubicBezTo>
                  <a:cubicBezTo>
                    <a:pt x="819" y="136"/>
                    <a:pt x="822" y="133"/>
                    <a:pt x="822" y="127"/>
                  </a:cubicBezTo>
                  <a:cubicBezTo>
                    <a:pt x="822" y="68"/>
                    <a:pt x="822" y="68"/>
                    <a:pt x="822" y="68"/>
                  </a:cubicBezTo>
                  <a:cubicBezTo>
                    <a:pt x="822" y="43"/>
                    <a:pt x="803" y="31"/>
                    <a:pt x="785" y="31"/>
                  </a:cubicBezTo>
                  <a:cubicBezTo>
                    <a:pt x="772" y="31"/>
                    <a:pt x="763" y="37"/>
                    <a:pt x="758" y="45"/>
                  </a:cubicBezTo>
                  <a:cubicBezTo>
                    <a:pt x="758" y="45"/>
                    <a:pt x="758" y="45"/>
                    <a:pt x="758" y="45"/>
                  </a:cubicBezTo>
                  <a:cubicBezTo>
                    <a:pt x="758" y="40"/>
                    <a:pt x="758" y="40"/>
                    <a:pt x="758" y="40"/>
                  </a:cubicBezTo>
                  <a:cubicBezTo>
                    <a:pt x="758" y="34"/>
                    <a:pt x="755" y="31"/>
                    <a:pt x="751" y="31"/>
                  </a:cubicBezTo>
                  <a:cubicBezTo>
                    <a:pt x="746" y="31"/>
                    <a:pt x="744" y="34"/>
                    <a:pt x="744" y="40"/>
                  </a:cubicBezTo>
                  <a:cubicBezTo>
                    <a:pt x="744" y="127"/>
                    <a:pt x="744" y="127"/>
                    <a:pt x="744" y="127"/>
                  </a:cubicBezTo>
                  <a:cubicBezTo>
                    <a:pt x="744" y="133"/>
                    <a:pt x="746" y="136"/>
                    <a:pt x="751" y="136"/>
                  </a:cubicBezTo>
                  <a:cubicBezTo>
                    <a:pt x="755" y="136"/>
                    <a:pt x="758" y="133"/>
                    <a:pt x="758" y="127"/>
                  </a:cubicBezTo>
                  <a:lnTo>
                    <a:pt x="758" y="70"/>
                  </a:lnTo>
                  <a:close/>
                  <a:moveTo>
                    <a:pt x="915" y="46"/>
                  </a:moveTo>
                  <a:cubicBezTo>
                    <a:pt x="915" y="46"/>
                    <a:pt x="915" y="46"/>
                    <a:pt x="915" y="46"/>
                  </a:cubicBezTo>
                  <a:cubicBezTo>
                    <a:pt x="907" y="36"/>
                    <a:pt x="898" y="31"/>
                    <a:pt x="886" y="31"/>
                  </a:cubicBezTo>
                  <a:cubicBezTo>
                    <a:pt x="856" y="31"/>
                    <a:pt x="842" y="58"/>
                    <a:pt x="842" y="83"/>
                  </a:cubicBezTo>
                  <a:cubicBezTo>
                    <a:pt x="842" y="112"/>
                    <a:pt x="857" y="136"/>
                    <a:pt x="886" y="136"/>
                  </a:cubicBezTo>
                  <a:cubicBezTo>
                    <a:pt x="898" y="136"/>
                    <a:pt x="908" y="131"/>
                    <a:pt x="915" y="121"/>
                  </a:cubicBezTo>
                  <a:cubicBezTo>
                    <a:pt x="915" y="121"/>
                    <a:pt x="915" y="121"/>
                    <a:pt x="915" y="121"/>
                  </a:cubicBezTo>
                  <a:cubicBezTo>
                    <a:pt x="915" y="127"/>
                    <a:pt x="915" y="127"/>
                    <a:pt x="915" y="127"/>
                  </a:cubicBezTo>
                  <a:cubicBezTo>
                    <a:pt x="915" y="133"/>
                    <a:pt x="918" y="136"/>
                    <a:pt x="922" y="136"/>
                  </a:cubicBezTo>
                  <a:cubicBezTo>
                    <a:pt x="927" y="136"/>
                    <a:pt x="929" y="133"/>
                    <a:pt x="929" y="127"/>
                  </a:cubicBezTo>
                  <a:cubicBezTo>
                    <a:pt x="929" y="40"/>
                    <a:pt x="929" y="40"/>
                    <a:pt x="929" y="40"/>
                  </a:cubicBezTo>
                  <a:cubicBezTo>
                    <a:pt x="929" y="34"/>
                    <a:pt x="927" y="31"/>
                    <a:pt x="922" y="31"/>
                  </a:cubicBezTo>
                  <a:cubicBezTo>
                    <a:pt x="918" y="31"/>
                    <a:pt x="915" y="34"/>
                    <a:pt x="915" y="40"/>
                  </a:cubicBezTo>
                  <a:lnTo>
                    <a:pt x="915" y="46"/>
                  </a:lnTo>
                  <a:close/>
                  <a:moveTo>
                    <a:pt x="857" y="83"/>
                  </a:moveTo>
                  <a:cubicBezTo>
                    <a:pt x="857" y="65"/>
                    <a:pt x="865" y="43"/>
                    <a:pt x="886" y="43"/>
                  </a:cubicBezTo>
                  <a:cubicBezTo>
                    <a:pt x="908" y="43"/>
                    <a:pt x="915" y="65"/>
                    <a:pt x="915" y="83"/>
                  </a:cubicBezTo>
                  <a:cubicBezTo>
                    <a:pt x="915" y="102"/>
                    <a:pt x="908" y="124"/>
                    <a:pt x="886" y="124"/>
                  </a:cubicBezTo>
                  <a:cubicBezTo>
                    <a:pt x="865" y="124"/>
                    <a:pt x="857" y="102"/>
                    <a:pt x="857" y="83"/>
                  </a:cubicBezTo>
                  <a:moveTo>
                    <a:pt x="1022" y="46"/>
                  </a:moveTo>
                  <a:cubicBezTo>
                    <a:pt x="1022" y="46"/>
                    <a:pt x="1022" y="46"/>
                    <a:pt x="1022" y="46"/>
                  </a:cubicBezTo>
                  <a:cubicBezTo>
                    <a:pt x="1016" y="38"/>
                    <a:pt x="1005" y="31"/>
                    <a:pt x="993" y="31"/>
                  </a:cubicBezTo>
                  <a:cubicBezTo>
                    <a:pt x="963" y="31"/>
                    <a:pt x="949" y="58"/>
                    <a:pt x="949" y="83"/>
                  </a:cubicBezTo>
                  <a:cubicBezTo>
                    <a:pt x="949" y="112"/>
                    <a:pt x="964" y="136"/>
                    <a:pt x="993" y="136"/>
                  </a:cubicBezTo>
                  <a:cubicBezTo>
                    <a:pt x="1006" y="136"/>
                    <a:pt x="1016" y="131"/>
                    <a:pt x="1022" y="120"/>
                  </a:cubicBezTo>
                  <a:cubicBezTo>
                    <a:pt x="1022" y="120"/>
                    <a:pt x="1022" y="120"/>
                    <a:pt x="1022" y="120"/>
                  </a:cubicBezTo>
                  <a:cubicBezTo>
                    <a:pt x="1022" y="131"/>
                    <a:pt x="1022" y="131"/>
                    <a:pt x="1022" y="131"/>
                  </a:cubicBezTo>
                  <a:cubicBezTo>
                    <a:pt x="1022" y="154"/>
                    <a:pt x="1007" y="164"/>
                    <a:pt x="990" y="164"/>
                  </a:cubicBezTo>
                  <a:cubicBezTo>
                    <a:pt x="974" y="164"/>
                    <a:pt x="965" y="151"/>
                    <a:pt x="959" y="151"/>
                  </a:cubicBezTo>
                  <a:cubicBezTo>
                    <a:pt x="954" y="151"/>
                    <a:pt x="952" y="154"/>
                    <a:pt x="952" y="158"/>
                  </a:cubicBezTo>
                  <a:cubicBezTo>
                    <a:pt x="952" y="165"/>
                    <a:pt x="971" y="176"/>
                    <a:pt x="992" y="176"/>
                  </a:cubicBezTo>
                  <a:cubicBezTo>
                    <a:pt x="1014" y="176"/>
                    <a:pt x="1036" y="162"/>
                    <a:pt x="1036" y="130"/>
                  </a:cubicBezTo>
                  <a:cubicBezTo>
                    <a:pt x="1036" y="40"/>
                    <a:pt x="1036" y="40"/>
                    <a:pt x="1036" y="40"/>
                  </a:cubicBezTo>
                  <a:cubicBezTo>
                    <a:pt x="1036" y="34"/>
                    <a:pt x="1034" y="31"/>
                    <a:pt x="1029" y="31"/>
                  </a:cubicBezTo>
                  <a:cubicBezTo>
                    <a:pt x="1025" y="31"/>
                    <a:pt x="1022" y="34"/>
                    <a:pt x="1022" y="40"/>
                  </a:cubicBezTo>
                  <a:lnTo>
                    <a:pt x="1022" y="46"/>
                  </a:lnTo>
                  <a:close/>
                  <a:moveTo>
                    <a:pt x="964" y="83"/>
                  </a:moveTo>
                  <a:cubicBezTo>
                    <a:pt x="964" y="65"/>
                    <a:pt x="972" y="43"/>
                    <a:pt x="993" y="43"/>
                  </a:cubicBezTo>
                  <a:cubicBezTo>
                    <a:pt x="1012" y="43"/>
                    <a:pt x="1023" y="59"/>
                    <a:pt x="1023" y="74"/>
                  </a:cubicBezTo>
                  <a:cubicBezTo>
                    <a:pt x="1023" y="93"/>
                    <a:pt x="1023" y="93"/>
                    <a:pt x="1023" y="93"/>
                  </a:cubicBezTo>
                  <a:cubicBezTo>
                    <a:pt x="1023" y="107"/>
                    <a:pt x="1012" y="124"/>
                    <a:pt x="993" y="124"/>
                  </a:cubicBezTo>
                  <a:cubicBezTo>
                    <a:pt x="972" y="124"/>
                    <a:pt x="964" y="102"/>
                    <a:pt x="964" y="83"/>
                  </a:cubicBezTo>
                  <a:moveTo>
                    <a:pt x="1135" y="90"/>
                  </a:moveTo>
                  <a:cubicBezTo>
                    <a:pt x="1143" y="90"/>
                    <a:pt x="1144" y="85"/>
                    <a:pt x="1144" y="81"/>
                  </a:cubicBezTo>
                  <a:cubicBezTo>
                    <a:pt x="1144" y="55"/>
                    <a:pt x="1130" y="31"/>
                    <a:pt x="1101" y="31"/>
                  </a:cubicBezTo>
                  <a:cubicBezTo>
                    <a:pt x="1072" y="31"/>
                    <a:pt x="1057" y="58"/>
                    <a:pt x="1057" y="83"/>
                  </a:cubicBezTo>
                  <a:cubicBezTo>
                    <a:pt x="1057" y="109"/>
                    <a:pt x="1070" y="136"/>
                    <a:pt x="1103" y="136"/>
                  </a:cubicBezTo>
                  <a:cubicBezTo>
                    <a:pt x="1127" y="136"/>
                    <a:pt x="1143" y="121"/>
                    <a:pt x="1143" y="115"/>
                  </a:cubicBezTo>
                  <a:cubicBezTo>
                    <a:pt x="1143" y="110"/>
                    <a:pt x="1140" y="108"/>
                    <a:pt x="1136" y="108"/>
                  </a:cubicBezTo>
                  <a:cubicBezTo>
                    <a:pt x="1130" y="108"/>
                    <a:pt x="1124" y="124"/>
                    <a:pt x="1102" y="124"/>
                  </a:cubicBezTo>
                  <a:cubicBezTo>
                    <a:pt x="1084" y="124"/>
                    <a:pt x="1072" y="107"/>
                    <a:pt x="1072" y="90"/>
                  </a:cubicBezTo>
                  <a:lnTo>
                    <a:pt x="1135" y="90"/>
                  </a:lnTo>
                  <a:close/>
                  <a:moveTo>
                    <a:pt x="1072" y="78"/>
                  </a:moveTo>
                  <a:cubicBezTo>
                    <a:pt x="1072" y="61"/>
                    <a:pt x="1082" y="43"/>
                    <a:pt x="1100" y="43"/>
                  </a:cubicBezTo>
                  <a:cubicBezTo>
                    <a:pt x="1119" y="43"/>
                    <a:pt x="1129" y="61"/>
                    <a:pt x="1129" y="78"/>
                  </a:cubicBezTo>
                  <a:lnTo>
                    <a:pt x="1072" y="78"/>
                  </a:lnTo>
                  <a:close/>
                  <a:moveTo>
                    <a:pt x="1236" y="70"/>
                  </a:moveTo>
                  <a:cubicBezTo>
                    <a:pt x="1236" y="53"/>
                    <a:pt x="1249" y="44"/>
                    <a:pt x="1260" y="44"/>
                  </a:cubicBezTo>
                  <a:cubicBezTo>
                    <a:pt x="1271" y="44"/>
                    <a:pt x="1283" y="48"/>
                    <a:pt x="1283" y="70"/>
                  </a:cubicBezTo>
                  <a:cubicBezTo>
                    <a:pt x="1283" y="127"/>
                    <a:pt x="1283" y="127"/>
                    <a:pt x="1283" y="127"/>
                  </a:cubicBezTo>
                  <a:cubicBezTo>
                    <a:pt x="1283" y="133"/>
                    <a:pt x="1285" y="136"/>
                    <a:pt x="1290" y="136"/>
                  </a:cubicBezTo>
                  <a:cubicBezTo>
                    <a:pt x="1294" y="136"/>
                    <a:pt x="1297" y="133"/>
                    <a:pt x="1297" y="127"/>
                  </a:cubicBezTo>
                  <a:cubicBezTo>
                    <a:pt x="1297" y="68"/>
                    <a:pt x="1297" y="68"/>
                    <a:pt x="1297" y="68"/>
                  </a:cubicBezTo>
                  <a:cubicBezTo>
                    <a:pt x="1297" y="43"/>
                    <a:pt x="1278" y="31"/>
                    <a:pt x="1260" y="31"/>
                  </a:cubicBezTo>
                  <a:cubicBezTo>
                    <a:pt x="1249" y="31"/>
                    <a:pt x="1237" y="37"/>
                    <a:pt x="1230" y="49"/>
                  </a:cubicBezTo>
                  <a:cubicBezTo>
                    <a:pt x="1225" y="38"/>
                    <a:pt x="1215" y="31"/>
                    <a:pt x="1203" y="31"/>
                  </a:cubicBezTo>
                  <a:cubicBezTo>
                    <a:pt x="1190" y="31"/>
                    <a:pt x="1181" y="37"/>
                    <a:pt x="1176" y="45"/>
                  </a:cubicBezTo>
                  <a:cubicBezTo>
                    <a:pt x="1176" y="45"/>
                    <a:pt x="1176" y="45"/>
                    <a:pt x="1176" y="45"/>
                  </a:cubicBezTo>
                  <a:cubicBezTo>
                    <a:pt x="1176" y="40"/>
                    <a:pt x="1176" y="40"/>
                    <a:pt x="1176" y="40"/>
                  </a:cubicBezTo>
                  <a:cubicBezTo>
                    <a:pt x="1176" y="34"/>
                    <a:pt x="1173" y="31"/>
                    <a:pt x="1169" y="31"/>
                  </a:cubicBezTo>
                  <a:cubicBezTo>
                    <a:pt x="1164" y="31"/>
                    <a:pt x="1162" y="34"/>
                    <a:pt x="1162" y="40"/>
                  </a:cubicBezTo>
                  <a:cubicBezTo>
                    <a:pt x="1162" y="127"/>
                    <a:pt x="1162" y="127"/>
                    <a:pt x="1162" y="127"/>
                  </a:cubicBezTo>
                  <a:cubicBezTo>
                    <a:pt x="1162" y="133"/>
                    <a:pt x="1164" y="136"/>
                    <a:pt x="1169" y="136"/>
                  </a:cubicBezTo>
                  <a:cubicBezTo>
                    <a:pt x="1173" y="136"/>
                    <a:pt x="1176" y="133"/>
                    <a:pt x="1176" y="127"/>
                  </a:cubicBezTo>
                  <a:cubicBezTo>
                    <a:pt x="1176" y="70"/>
                    <a:pt x="1176" y="70"/>
                    <a:pt x="1176" y="70"/>
                  </a:cubicBezTo>
                  <a:cubicBezTo>
                    <a:pt x="1176" y="53"/>
                    <a:pt x="1188" y="44"/>
                    <a:pt x="1199" y="44"/>
                  </a:cubicBezTo>
                  <a:cubicBezTo>
                    <a:pt x="1210" y="44"/>
                    <a:pt x="1222" y="48"/>
                    <a:pt x="1222" y="70"/>
                  </a:cubicBezTo>
                  <a:cubicBezTo>
                    <a:pt x="1222" y="127"/>
                    <a:pt x="1222" y="127"/>
                    <a:pt x="1222" y="127"/>
                  </a:cubicBezTo>
                  <a:cubicBezTo>
                    <a:pt x="1222" y="133"/>
                    <a:pt x="1225" y="136"/>
                    <a:pt x="1229" y="136"/>
                  </a:cubicBezTo>
                  <a:cubicBezTo>
                    <a:pt x="1234" y="136"/>
                    <a:pt x="1236" y="133"/>
                    <a:pt x="1236" y="127"/>
                  </a:cubicBezTo>
                  <a:lnTo>
                    <a:pt x="1236" y="70"/>
                  </a:lnTo>
                  <a:close/>
                  <a:moveTo>
                    <a:pt x="1395" y="90"/>
                  </a:moveTo>
                  <a:cubicBezTo>
                    <a:pt x="1404" y="90"/>
                    <a:pt x="1405" y="85"/>
                    <a:pt x="1405" y="81"/>
                  </a:cubicBezTo>
                  <a:cubicBezTo>
                    <a:pt x="1405" y="55"/>
                    <a:pt x="1390" y="31"/>
                    <a:pt x="1361" y="31"/>
                  </a:cubicBezTo>
                  <a:cubicBezTo>
                    <a:pt x="1332" y="31"/>
                    <a:pt x="1317" y="58"/>
                    <a:pt x="1317" y="83"/>
                  </a:cubicBezTo>
                  <a:cubicBezTo>
                    <a:pt x="1317" y="109"/>
                    <a:pt x="1331" y="136"/>
                    <a:pt x="1363" y="136"/>
                  </a:cubicBezTo>
                  <a:cubicBezTo>
                    <a:pt x="1387" y="136"/>
                    <a:pt x="1403" y="121"/>
                    <a:pt x="1403" y="115"/>
                  </a:cubicBezTo>
                  <a:cubicBezTo>
                    <a:pt x="1403" y="110"/>
                    <a:pt x="1401" y="108"/>
                    <a:pt x="1397" y="108"/>
                  </a:cubicBezTo>
                  <a:cubicBezTo>
                    <a:pt x="1390" y="108"/>
                    <a:pt x="1384" y="124"/>
                    <a:pt x="1362" y="124"/>
                  </a:cubicBezTo>
                  <a:cubicBezTo>
                    <a:pt x="1345" y="124"/>
                    <a:pt x="1333" y="107"/>
                    <a:pt x="1332" y="90"/>
                  </a:cubicBezTo>
                  <a:lnTo>
                    <a:pt x="1395" y="90"/>
                  </a:lnTo>
                  <a:close/>
                  <a:moveTo>
                    <a:pt x="1332" y="78"/>
                  </a:moveTo>
                  <a:cubicBezTo>
                    <a:pt x="1333" y="61"/>
                    <a:pt x="1342" y="43"/>
                    <a:pt x="1361" y="43"/>
                  </a:cubicBezTo>
                  <a:cubicBezTo>
                    <a:pt x="1380" y="43"/>
                    <a:pt x="1389" y="61"/>
                    <a:pt x="1390" y="78"/>
                  </a:cubicBezTo>
                  <a:lnTo>
                    <a:pt x="1332" y="78"/>
                  </a:lnTo>
                  <a:close/>
                  <a:moveTo>
                    <a:pt x="1436" y="70"/>
                  </a:moveTo>
                  <a:cubicBezTo>
                    <a:pt x="1436" y="53"/>
                    <a:pt x="1448" y="44"/>
                    <a:pt x="1461" y="44"/>
                  </a:cubicBezTo>
                  <a:cubicBezTo>
                    <a:pt x="1477" y="44"/>
                    <a:pt x="1486" y="53"/>
                    <a:pt x="1486" y="67"/>
                  </a:cubicBezTo>
                  <a:cubicBezTo>
                    <a:pt x="1486" y="127"/>
                    <a:pt x="1486" y="127"/>
                    <a:pt x="1486" y="127"/>
                  </a:cubicBezTo>
                  <a:cubicBezTo>
                    <a:pt x="1486" y="133"/>
                    <a:pt x="1489" y="136"/>
                    <a:pt x="1493" y="136"/>
                  </a:cubicBezTo>
                  <a:cubicBezTo>
                    <a:pt x="1498" y="136"/>
                    <a:pt x="1500" y="133"/>
                    <a:pt x="1500" y="127"/>
                  </a:cubicBezTo>
                  <a:cubicBezTo>
                    <a:pt x="1500" y="68"/>
                    <a:pt x="1500" y="68"/>
                    <a:pt x="1500" y="68"/>
                  </a:cubicBezTo>
                  <a:cubicBezTo>
                    <a:pt x="1500" y="43"/>
                    <a:pt x="1481" y="31"/>
                    <a:pt x="1463" y="31"/>
                  </a:cubicBezTo>
                  <a:cubicBezTo>
                    <a:pt x="1450" y="31"/>
                    <a:pt x="1442" y="37"/>
                    <a:pt x="1437" y="45"/>
                  </a:cubicBezTo>
                  <a:cubicBezTo>
                    <a:pt x="1436" y="45"/>
                    <a:pt x="1436" y="45"/>
                    <a:pt x="1436" y="45"/>
                  </a:cubicBezTo>
                  <a:cubicBezTo>
                    <a:pt x="1436" y="40"/>
                    <a:pt x="1436" y="40"/>
                    <a:pt x="1436" y="40"/>
                  </a:cubicBezTo>
                  <a:cubicBezTo>
                    <a:pt x="1436" y="34"/>
                    <a:pt x="1434" y="31"/>
                    <a:pt x="1429" y="31"/>
                  </a:cubicBezTo>
                  <a:cubicBezTo>
                    <a:pt x="1425" y="31"/>
                    <a:pt x="1422" y="34"/>
                    <a:pt x="1422" y="40"/>
                  </a:cubicBezTo>
                  <a:cubicBezTo>
                    <a:pt x="1422" y="127"/>
                    <a:pt x="1422" y="127"/>
                    <a:pt x="1422" y="127"/>
                  </a:cubicBezTo>
                  <a:cubicBezTo>
                    <a:pt x="1422" y="133"/>
                    <a:pt x="1425" y="136"/>
                    <a:pt x="1429" y="136"/>
                  </a:cubicBezTo>
                  <a:cubicBezTo>
                    <a:pt x="1434" y="136"/>
                    <a:pt x="1436" y="133"/>
                    <a:pt x="1436" y="127"/>
                  </a:cubicBezTo>
                  <a:lnTo>
                    <a:pt x="1436" y="70"/>
                  </a:lnTo>
                  <a:close/>
                  <a:moveTo>
                    <a:pt x="1543" y="44"/>
                  </a:moveTo>
                  <a:cubicBezTo>
                    <a:pt x="1552" y="44"/>
                    <a:pt x="1552" y="44"/>
                    <a:pt x="1552" y="44"/>
                  </a:cubicBezTo>
                  <a:cubicBezTo>
                    <a:pt x="1557" y="44"/>
                    <a:pt x="1558" y="40"/>
                    <a:pt x="1558" y="38"/>
                  </a:cubicBezTo>
                  <a:cubicBezTo>
                    <a:pt x="1558" y="36"/>
                    <a:pt x="1557" y="32"/>
                    <a:pt x="1552" y="32"/>
                  </a:cubicBezTo>
                  <a:cubicBezTo>
                    <a:pt x="1543" y="32"/>
                    <a:pt x="1543" y="32"/>
                    <a:pt x="1543" y="32"/>
                  </a:cubicBezTo>
                  <a:cubicBezTo>
                    <a:pt x="1543" y="10"/>
                    <a:pt x="1543" y="10"/>
                    <a:pt x="1543" y="10"/>
                  </a:cubicBezTo>
                  <a:cubicBezTo>
                    <a:pt x="1543" y="4"/>
                    <a:pt x="1540" y="0"/>
                    <a:pt x="1536" y="0"/>
                  </a:cubicBezTo>
                  <a:cubicBezTo>
                    <a:pt x="1532" y="0"/>
                    <a:pt x="1529" y="4"/>
                    <a:pt x="1529" y="10"/>
                  </a:cubicBezTo>
                  <a:cubicBezTo>
                    <a:pt x="1529" y="32"/>
                    <a:pt x="1529" y="32"/>
                    <a:pt x="1529" y="32"/>
                  </a:cubicBezTo>
                  <a:cubicBezTo>
                    <a:pt x="1520" y="32"/>
                    <a:pt x="1520" y="32"/>
                    <a:pt x="1520" y="32"/>
                  </a:cubicBezTo>
                  <a:cubicBezTo>
                    <a:pt x="1515" y="32"/>
                    <a:pt x="1514" y="36"/>
                    <a:pt x="1514" y="38"/>
                  </a:cubicBezTo>
                  <a:cubicBezTo>
                    <a:pt x="1514" y="40"/>
                    <a:pt x="1515" y="44"/>
                    <a:pt x="1520" y="44"/>
                  </a:cubicBezTo>
                  <a:cubicBezTo>
                    <a:pt x="1529" y="44"/>
                    <a:pt x="1529" y="44"/>
                    <a:pt x="1529" y="44"/>
                  </a:cubicBezTo>
                  <a:cubicBezTo>
                    <a:pt x="1529" y="127"/>
                    <a:pt x="1529" y="127"/>
                    <a:pt x="1529" y="127"/>
                  </a:cubicBezTo>
                  <a:cubicBezTo>
                    <a:pt x="1529" y="133"/>
                    <a:pt x="1532" y="136"/>
                    <a:pt x="1536" y="136"/>
                  </a:cubicBezTo>
                  <a:cubicBezTo>
                    <a:pt x="1540" y="136"/>
                    <a:pt x="1543" y="133"/>
                    <a:pt x="1543" y="127"/>
                  </a:cubicBezTo>
                  <a:lnTo>
                    <a:pt x="154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grpSp>
      <p:sp>
        <p:nvSpPr>
          <p:cNvPr id="2" name="Holder 2"/>
          <p:cNvSpPr>
            <a:spLocks noGrp="1"/>
          </p:cNvSpPr>
          <p:nvPr>
            <p:ph type="ftr" sz="quarter" idx="5"/>
          </p:nvPr>
        </p:nvSpPr>
        <p:spPr/>
        <p:txBody>
          <a:bodyPr lIns="0" tIns="0" rIns="0" bIns="0"/>
          <a:lstStyle>
            <a:lvl1pPr algn="ctr">
              <a:defRPr>
                <a:solidFill>
                  <a:schemeClr val="tx1">
                    <a:tint val="75000"/>
                  </a:schemeClr>
                </a:solidFill>
                <a:latin typeface="+mn-lt"/>
              </a:defRPr>
            </a:lvl1pPr>
          </a:lstStyle>
          <a:p>
            <a:endParaRPr lang="en-GB" dirty="0"/>
          </a:p>
        </p:txBody>
      </p:sp>
      <p:sp>
        <p:nvSpPr>
          <p:cNvPr id="147" name="Holder 4">
            <a:extLst>
              <a:ext uri="{FF2B5EF4-FFF2-40B4-BE49-F238E27FC236}">
                <a16:creationId xmlns:a16="http://schemas.microsoft.com/office/drawing/2014/main" id="{5600D0C4-17E6-4A9C-9BEA-EDB8CA944D74}"/>
              </a:ext>
            </a:extLst>
          </p:cNvPr>
          <p:cNvSpPr>
            <a:spLocks noGrp="1"/>
          </p:cNvSpPr>
          <p:nvPr>
            <p:ph type="sldNum" sz="quarter" idx="7"/>
          </p:nvPr>
        </p:nvSpPr>
        <p:spPr>
          <a:xfrm>
            <a:off x="443653" y="6377941"/>
            <a:ext cx="1338116" cy="276999"/>
          </a:xfrm>
        </p:spPr>
        <p:txBody>
          <a:bodyPr lIns="0" tIns="0" rIns="0" bIns="0"/>
          <a:lstStyle>
            <a:lvl1pPr algn="l">
              <a:defRPr>
                <a:solidFill>
                  <a:schemeClr val="tx1">
                    <a:tint val="75000"/>
                  </a:schemeClr>
                </a:solidFill>
                <a:latin typeface="+mn-lt"/>
              </a:defRPr>
            </a:lvl1pPr>
          </a:lstStyle>
          <a:p>
            <a:pPr algn="l"/>
            <a:fld id="{B6F15528-21DE-4FAA-801E-634DDDAF4B2B}" type="slidenum">
              <a:rPr lang="en-GB" smtClean="0"/>
              <a:pPr algn="l"/>
              <a:t>‹#›</a:t>
            </a:fld>
            <a:endParaRPr lang="en-GB" dirty="0"/>
          </a:p>
        </p:txBody>
      </p:sp>
      <p:sp>
        <p:nvSpPr>
          <p:cNvPr id="145" name="object 6">
            <a:extLst>
              <a:ext uri="{FF2B5EF4-FFF2-40B4-BE49-F238E27FC236}">
                <a16:creationId xmlns:a16="http://schemas.microsoft.com/office/drawing/2014/main" id="{C8E67CA3-71B3-4936-A35D-5369277DC6A8}"/>
              </a:ext>
            </a:extLst>
          </p:cNvPr>
          <p:cNvSpPr/>
          <p:nvPr userDrawn="1"/>
        </p:nvSpPr>
        <p:spPr>
          <a:xfrm>
            <a:off x="1087494" y="2023556"/>
            <a:ext cx="2964435" cy="0"/>
          </a:xfrm>
          <a:custGeom>
            <a:avLst/>
            <a:gdLst/>
            <a:ahLst/>
            <a:cxnLst/>
            <a:rect l="l" t="t" r="r" b="b"/>
            <a:pathLst>
              <a:path w="4888230">
                <a:moveTo>
                  <a:pt x="0" y="0"/>
                </a:moveTo>
                <a:lnTo>
                  <a:pt x="4888060" y="0"/>
                </a:lnTo>
              </a:path>
            </a:pathLst>
          </a:custGeom>
          <a:ln w="22355">
            <a:solidFill>
              <a:srgbClr val="FF5DA9"/>
            </a:solidFill>
          </a:ln>
        </p:spPr>
        <p:txBody>
          <a:bodyPr wrap="square" lIns="0" tIns="0" rIns="0" bIns="0" rtlCol="0"/>
          <a:lstStyle/>
          <a:p>
            <a:endParaRPr sz="1092" dirty="0"/>
          </a:p>
        </p:txBody>
      </p:sp>
      <p:sp>
        <p:nvSpPr>
          <p:cNvPr id="146" name="object 7">
            <a:extLst>
              <a:ext uri="{FF2B5EF4-FFF2-40B4-BE49-F238E27FC236}">
                <a16:creationId xmlns:a16="http://schemas.microsoft.com/office/drawing/2014/main" id="{FF7925EC-DD7E-4D17-A6CC-43C68F81CB7E}"/>
              </a:ext>
            </a:extLst>
          </p:cNvPr>
          <p:cNvSpPr/>
          <p:nvPr userDrawn="1"/>
        </p:nvSpPr>
        <p:spPr>
          <a:xfrm>
            <a:off x="4484562" y="2023556"/>
            <a:ext cx="2964435" cy="0"/>
          </a:xfrm>
          <a:custGeom>
            <a:avLst/>
            <a:gdLst/>
            <a:ahLst/>
            <a:cxnLst/>
            <a:rect l="l" t="t" r="r" b="b"/>
            <a:pathLst>
              <a:path w="4888230">
                <a:moveTo>
                  <a:pt x="0" y="0"/>
                </a:moveTo>
                <a:lnTo>
                  <a:pt x="4888060" y="0"/>
                </a:lnTo>
              </a:path>
            </a:pathLst>
          </a:custGeom>
          <a:ln w="22355">
            <a:solidFill>
              <a:srgbClr val="FF5DA9"/>
            </a:solidFill>
          </a:ln>
        </p:spPr>
        <p:txBody>
          <a:bodyPr wrap="square" lIns="0" tIns="0" rIns="0" bIns="0" rtlCol="0"/>
          <a:lstStyle/>
          <a:p>
            <a:endParaRPr sz="1092" dirty="0"/>
          </a:p>
        </p:txBody>
      </p:sp>
      <p:sp>
        <p:nvSpPr>
          <p:cNvPr id="148" name="object 8">
            <a:extLst>
              <a:ext uri="{FF2B5EF4-FFF2-40B4-BE49-F238E27FC236}">
                <a16:creationId xmlns:a16="http://schemas.microsoft.com/office/drawing/2014/main" id="{BBAA1FFD-0453-458C-8BDE-2131E2925867}"/>
              </a:ext>
            </a:extLst>
          </p:cNvPr>
          <p:cNvSpPr/>
          <p:nvPr userDrawn="1"/>
        </p:nvSpPr>
        <p:spPr>
          <a:xfrm>
            <a:off x="7829265" y="2023556"/>
            <a:ext cx="2964435" cy="0"/>
          </a:xfrm>
          <a:custGeom>
            <a:avLst/>
            <a:gdLst/>
            <a:ahLst/>
            <a:cxnLst/>
            <a:rect l="l" t="t" r="r" b="b"/>
            <a:pathLst>
              <a:path w="4888230">
                <a:moveTo>
                  <a:pt x="0" y="0"/>
                </a:moveTo>
                <a:lnTo>
                  <a:pt x="4888060" y="0"/>
                </a:lnTo>
              </a:path>
            </a:pathLst>
          </a:custGeom>
          <a:ln w="22355">
            <a:solidFill>
              <a:srgbClr val="FF5DA9"/>
            </a:solidFill>
          </a:ln>
        </p:spPr>
        <p:txBody>
          <a:bodyPr wrap="square" lIns="0" tIns="0" rIns="0" bIns="0" rtlCol="0"/>
          <a:lstStyle/>
          <a:p>
            <a:endParaRPr sz="1092" dirty="0"/>
          </a:p>
        </p:txBody>
      </p:sp>
      <p:sp>
        <p:nvSpPr>
          <p:cNvPr id="149" name="object 9">
            <a:extLst>
              <a:ext uri="{FF2B5EF4-FFF2-40B4-BE49-F238E27FC236}">
                <a16:creationId xmlns:a16="http://schemas.microsoft.com/office/drawing/2014/main" id="{018B8054-1419-4198-8E73-8962F8747CCE}"/>
              </a:ext>
            </a:extLst>
          </p:cNvPr>
          <p:cNvSpPr/>
          <p:nvPr userDrawn="1"/>
        </p:nvSpPr>
        <p:spPr>
          <a:xfrm>
            <a:off x="1087496" y="1580786"/>
            <a:ext cx="420905" cy="291494"/>
          </a:xfrm>
          <a:custGeom>
            <a:avLst/>
            <a:gdLst/>
            <a:ahLst/>
            <a:cxnLst/>
            <a:rect l="l" t="t" r="r" b="b"/>
            <a:pathLst>
              <a:path w="694055" h="480694">
                <a:moveTo>
                  <a:pt x="331340" y="0"/>
                </a:moveTo>
                <a:lnTo>
                  <a:pt x="284540" y="4940"/>
                </a:lnTo>
                <a:lnTo>
                  <a:pt x="239149" y="14918"/>
                </a:lnTo>
                <a:lnTo>
                  <a:pt x="195808" y="29693"/>
                </a:lnTo>
                <a:lnTo>
                  <a:pt x="155161" y="49027"/>
                </a:lnTo>
                <a:lnTo>
                  <a:pt x="117850" y="72679"/>
                </a:lnTo>
                <a:lnTo>
                  <a:pt x="84516" y="100409"/>
                </a:lnTo>
                <a:lnTo>
                  <a:pt x="55803" y="131978"/>
                </a:lnTo>
                <a:lnTo>
                  <a:pt x="32353" y="167146"/>
                </a:lnTo>
                <a:lnTo>
                  <a:pt x="14807" y="205672"/>
                </a:lnTo>
                <a:lnTo>
                  <a:pt x="3808" y="247319"/>
                </a:lnTo>
                <a:lnTo>
                  <a:pt x="0" y="291844"/>
                </a:lnTo>
                <a:lnTo>
                  <a:pt x="5174" y="343386"/>
                </a:lnTo>
                <a:lnTo>
                  <a:pt x="20221" y="388872"/>
                </a:lnTo>
                <a:lnTo>
                  <a:pt x="44424" y="426823"/>
                </a:lnTo>
                <a:lnTo>
                  <a:pt x="77067" y="455761"/>
                </a:lnTo>
                <a:lnTo>
                  <a:pt x="117435" y="474209"/>
                </a:lnTo>
                <a:lnTo>
                  <a:pt x="164811" y="480686"/>
                </a:lnTo>
                <a:lnTo>
                  <a:pt x="212821" y="474106"/>
                </a:lnTo>
                <a:lnTo>
                  <a:pt x="254322" y="455246"/>
                </a:lnTo>
                <a:lnTo>
                  <a:pt x="286925" y="425426"/>
                </a:lnTo>
                <a:lnTo>
                  <a:pt x="308239" y="385967"/>
                </a:lnTo>
                <a:lnTo>
                  <a:pt x="315875" y="338188"/>
                </a:lnTo>
                <a:lnTo>
                  <a:pt x="306835" y="287061"/>
                </a:lnTo>
                <a:lnTo>
                  <a:pt x="282183" y="247200"/>
                </a:lnTo>
                <a:lnTo>
                  <a:pt x="245625" y="218929"/>
                </a:lnTo>
                <a:lnTo>
                  <a:pt x="200862" y="202569"/>
                </a:lnTo>
                <a:lnTo>
                  <a:pt x="137336" y="202569"/>
                </a:lnTo>
                <a:lnTo>
                  <a:pt x="147415" y="158294"/>
                </a:lnTo>
                <a:lnTo>
                  <a:pt x="168176" y="117308"/>
                </a:lnTo>
                <a:lnTo>
                  <a:pt x="198284" y="80899"/>
                </a:lnTo>
                <a:lnTo>
                  <a:pt x="236404" y="50354"/>
                </a:lnTo>
                <a:lnTo>
                  <a:pt x="281201" y="26962"/>
                </a:lnTo>
                <a:lnTo>
                  <a:pt x="331340" y="12010"/>
                </a:lnTo>
                <a:lnTo>
                  <a:pt x="331340" y="0"/>
                </a:lnTo>
                <a:close/>
              </a:path>
              <a:path w="694055" h="480694">
                <a:moveTo>
                  <a:pt x="693549" y="0"/>
                </a:moveTo>
                <a:lnTo>
                  <a:pt x="646757" y="4940"/>
                </a:lnTo>
                <a:lnTo>
                  <a:pt x="601371" y="14918"/>
                </a:lnTo>
                <a:lnTo>
                  <a:pt x="558035" y="29693"/>
                </a:lnTo>
                <a:lnTo>
                  <a:pt x="517390" y="49027"/>
                </a:lnTo>
                <a:lnTo>
                  <a:pt x="480080" y="72679"/>
                </a:lnTo>
                <a:lnTo>
                  <a:pt x="446748" y="100409"/>
                </a:lnTo>
                <a:lnTo>
                  <a:pt x="418035" y="131978"/>
                </a:lnTo>
                <a:lnTo>
                  <a:pt x="394584" y="167146"/>
                </a:lnTo>
                <a:lnTo>
                  <a:pt x="377037" y="205672"/>
                </a:lnTo>
                <a:lnTo>
                  <a:pt x="366038" y="247319"/>
                </a:lnTo>
                <a:lnTo>
                  <a:pt x="362229" y="291844"/>
                </a:lnTo>
                <a:lnTo>
                  <a:pt x="367404" y="343386"/>
                </a:lnTo>
                <a:lnTo>
                  <a:pt x="382451" y="388872"/>
                </a:lnTo>
                <a:lnTo>
                  <a:pt x="406653" y="426823"/>
                </a:lnTo>
                <a:lnTo>
                  <a:pt x="439297" y="455761"/>
                </a:lnTo>
                <a:lnTo>
                  <a:pt x="479664" y="474209"/>
                </a:lnTo>
                <a:lnTo>
                  <a:pt x="527041" y="480686"/>
                </a:lnTo>
                <a:lnTo>
                  <a:pt x="575055" y="474106"/>
                </a:lnTo>
                <a:lnTo>
                  <a:pt x="616557" y="455246"/>
                </a:lnTo>
                <a:lnTo>
                  <a:pt x="649158" y="425426"/>
                </a:lnTo>
                <a:lnTo>
                  <a:pt x="670470" y="385967"/>
                </a:lnTo>
                <a:lnTo>
                  <a:pt x="678105" y="338188"/>
                </a:lnTo>
                <a:lnTo>
                  <a:pt x="669066" y="287061"/>
                </a:lnTo>
                <a:lnTo>
                  <a:pt x="644418" y="247200"/>
                </a:lnTo>
                <a:lnTo>
                  <a:pt x="607863" y="218929"/>
                </a:lnTo>
                <a:lnTo>
                  <a:pt x="563103" y="202569"/>
                </a:lnTo>
                <a:lnTo>
                  <a:pt x="499576" y="202569"/>
                </a:lnTo>
                <a:lnTo>
                  <a:pt x="509651" y="158294"/>
                </a:lnTo>
                <a:lnTo>
                  <a:pt x="530410" y="117308"/>
                </a:lnTo>
                <a:lnTo>
                  <a:pt x="560516" y="80899"/>
                </a:lnTo>
                <a:lnTo>
                  <a:pt x="598633" y="50354"/>
                </a:lnTo>
                <a:lnTo>
                  <a:pt x="643423" y="26962"/>
                </a:lnTo>
                <a:lnTo>
                  <a:pt x="693549" y="12010"/>
                </a:lnTo>
                <a:lnTo>
                  <a:pt x="693549" y="0"/>
                </a:lnTo>
                <a:close/>
              </a:path>
            </a:pathLst>
          </a:custGeom>
          <a:solidFill>
            <a:srgbClr val="FF5DA9"/>
          </a:solidFill>
        </p:spPr>
        <p:txBody>
          <a:bodyPr wrap="square" lIns="0" tIns="0" rIns="0" bIns="0" rtlCol="0"/>
          <a:lstStyle/>
          <a:p>
            <a:endParaRPr sz="1092" dirty="0"/>
          </a:p>
        </p:txBody>
      </p:sp>
      <p:sp>
        <p:nvSpPr>
          <p:cNvPr id="150" name="object 10">
            <a:extLst>
              <a:ext uri="{FF2B5EF4-FFF2-40B4-BE49-F238E27FC236}">
                <a16:creationId xmlns:a16="http://schemas.microsoft.com/office/drawing/2014/main" id="{5059CE45-8721-4C4E-A5AD-5F02419B7616}"/>
              </a:ext>
            </a:extLst>
          </p:cNvPr>
          <p:cNvSpPr/>
          <p:nvPr userDrawn="1"/>
        </p:nvSpPr>
        <p:spPr>
          <a:xfrm>
            <a:off x="4484564" y="1580786"/>
            <a:ext cx="420905" cy="291494"/>
          </a:xfrm>
          <a:custGeom>
            <a:avLst/>
            <a:gdLst/>
            <a:ahLst/>
            <a:cxnLst/>
            <a:rect l="l" t="t" r="r" b="b"/>
            <a:pathLst>
              <a:path w="694054" h="480694">
                <a:moveTo>
                  <a:pt x="331340" y="0"/>
                </a:moveTo>
                <a:lnTo>
                  <a:pt x="284540" y="4940"/>
                </a:lnTo>
                <a:lnTo>
                  <a:pt x="239149" y="14918"/>
                </a:lnTo>
                <a:lnTo>
                  <a:pt x="195808" y="29693"/>
                </a:lnTo>
                <a:lnTo>
                  <a:pt x="155161" y="49027"/>
                </a:lnTo>
                <a:lnTo>
                  <a:pt x="117850" y="72679"/>
                </a:lnTo>
                <a:lnTo>
                  <a:pt x="84516" y="100409"/>
                </a:lnTo>
                <a:lnTo>
                  <a:pt x="55803" y="131978"/>
                </a:lnTo>
                <a:lnTo>
                  <a:pt x="32353" y="167146"/>
                </a:lnTo>
                <a:lnTo>
                  <a:pt x="14807" y="205672"/>
                </a:lnTo>
                <a:lnTo>
                  <a:pt x="3808" y="247319"/>
                </a:lnTo>
                <a:lnTo>
                  <a:pt x="0" y="291844"/>
                </a:lnTo>
                <a:lnTo>
                  <a:pt x="5174" y="343386"/>
                </a:lnTo>
                <a:lnTo>
                  <a:pt x="20221" y="388872"/>
                </a:lnTo>
                <a:lnTo>
                  <a:pt x="44424" y="426823"/>
                </a:lnTo>
                <a:lnTo>
                  <a:pt x="77067" y="455761"/>
                </a:lnTo>
                <a:lnTo>
                  <a:pt x="117435" y="474209"/>
                </a:lnTo>
                <a:lnTo>
                  <a:pt x="164811" y="480686"/>
                </a:lnTo>
                <a:lnTo>
                  <a:pt x="212821" y="474106"/>
                </a:lnTo>
                <a:lnTo>
                  <a:pt x="254322" y="455246"/>
                </a:lnTo>
                <a:lnTo>
                  <a:pt x="286925" y="425426"/>
                </a:lnTo>
                <a:lnTo>
                  <a:pt x="308239" y="385967"/>
                </a:lnTo>
                <a:lnTo>
                  <a:pt x="315875" y="338188"/>
                </a:lnTo>
                <a:lnTo>
                  <a:pt x="306835" y="287061"/>
                </a:lnTo>
                <a:lnTo>
                  <a:pt x="282183" y="247200"/>
                </a:lnTo>
                <a:lnTo>
                  <a:pt x="245625" y="218929"/>
                </a:lnTo>
                <a:lnTo>
                  <a:pt x="200862" y="202569"/>
                </a:lnTo>
                <a:lnTo>
                  <a:pt x="137336" y="202569"/>
                </a:lnTo>
                <a:lnTo>
                  <a:pt x="147415" y="158294"/>
                </a:lnTo>
                <a:lnTo>
                  <a:pt x="168176" y="117308"/>
                </a:lnTo>
                <a:lnTo>
                  <a:pt x="198284" y="80899"/>
                </a:lnTo>
                <a:lnTo>
                  <a:pt x="236404" y="50354"/>
                </a:lnTo>
                <a:lnTo>
                  <a:pt x="281201" y="26962"/>
                </a:lnTo>
                <a:lnTo>
                  <a:pt x="331340" y="12010"/>
                </a:lnTo>
                <a:lnTo>
                  <a:pt x="331340" y="0"/>
                </a:lnTo>
                <a:close/>
              </a:path>
              <a:path w="694054" h="480694">
                <a:moveTo>
                  <a:pt x="693549" y="0"/>
                </a:moveTo>
                <a:lnTo>
                  <a:pt x="646757" y="4940"/>
                </a:lnTo>
                <a:lnTo>
                  <a:pt x="601371" y="14918"/>
                </a:lnTo>
                <a:lnTo>
                  <a:pt x="558035" y="29693"/>
                </a:lnTo>
                <a:lnTo>
                  <a:pt x="517390" y="49027"/>
                </a:lnTo>
                <a:lnTo>
                  <a:pt x="480080" y="72679"/>
                </a:lnTo>
                <a:lnTo>
                  <a:pt x="446748" y="100409"/>
                </a:lnTo>
                <a:lnTo>
                  <a:pt x="418035" y="131978"/>
                </a:lnTo>
                <a:lnTo>
                  <a:pt x="394584" y="167146"/>
                </a:lnTo>
                <a:lnTo>
                  <a:pt x="377037" y="205672"/>
                </a:lnTo>
                <a:lnTo>
                  <a:pt x="366038" y="247319"/>
                </a:lnTo>
                <a:lnTo>
                  <a:pt x="362229" y="291844"/>
                </a:lnTo>
                <a:lnTo>
                  <a:pt x="367404" y="343386"/>
                </a:lnTo>
                <a:lnTo>
                  <a:pt x="382451" y="388872"/>
                </a:lnTo>
                <a:lnTo>
                  <a:pt x="406653" y="426823"/>
                </a:lnTo>
                <a:lnTo>
                  <a:pt x="439297" y="455761"/>
                </a:lnTo>
                <a:lnTo>
                  <a:pt x="479664" y="474209"/>
                </a:lnTo>
                <a:lnTo>
                  <a:pt x="527041" y="480686"/>
                </a:lnTo>
                <a:lnTo>
                  <a:pt x="575055" y="474106"/>
                </a:lnTo>
                <a:lnTo>
                  <a:pt x="616557" y="455246"/>
                </a:lnTo>
                <a:lnTo>
                  <a:pt x="649158" y="425426"/>
                </a:lnTo>
                <a:lnTo>
                  <a:pt x="670470" y="385967"/>
                </a:lnTo>
                <a:lnTo>
                  <a:pt x="678105" y="338188"/>
                </a:lnTo>
                <a:lnTo>
                  <a:pt x="669066" y="287061"/>
                </a:lnTo>
                <a:lnTo>
                  <a:pt x="644418" y="247200"/>
                </a:lnTo>
                <a:lnTo>
                  <a:pt x="607863" y="218929"/>
                </a:lnTo>
                <a:lnTo>
                  <a:pt x="563103" y="202569"/>
                </a:lnTo>
                <a:lnTo>
                  <a:pt x="499576" y="202569"/>
                </a:lnTo>
                <a:lnTo>
                  <a:pt x="509651" y="158294"/>
                </a:lnTo>
                <a:lnTo>
                  <a:pt x="530410" y="117308"/>
                </a:lnTo>
                <a:lnTo>
                  <a:pt x="560516" y="80899"/>
                </a:lnTo>
                <a:lnTo>
                  <a:pt x="598633" y="50354"/>
                </a:lnTo>
                <a:lnTo>
                  <a:pt x="643423" y="26962"/>
                </a:lnTo>
                <a:lnTo>
                  <a:pt x="693549" y="12010"/>
                </a:lnTo>
                <a:lnTo>
                  <a:pt x="693549" y="0"/>
                </a:lnTo>
                <a:close/>
              </a:path>
            </a:pathLst>
          </a:custGeom>
          <a:solidFill>
            <a:srgbClr val="FF5DA9"/>
          </a:solidFill>
        </p:spPr>
        <p:txBody>
          <a:bodyPr wrap="square" lIns="0" tIns="0" rIns="0" bIns="0" rtlCol="0"/>
          <a:lstStyle/>
          <a:p>
            <a:endParaRPr sz="1092" dirty="0"/>
          </a:p>
        </p:txBody>
      </p:sp>
      <p:sp>
        <p:nvSpPr>
          <p:cNvPr id="151" name="object 11">
            <a:extLst>
              <a:ext uri="{FF2B5EF4-FFF2-40B4-BE49-F238E27FC236}">
                <a16:creationId xmlns:a16="http://schemas.microsoft.com/office/drawing/2014/main" id="{ECB2D348-852C-427E-B562-F1D8D844E787}"/>
              </a:ext>
            </a:extLst>
          </p:cNvPr>
          <p:cNvSpPr/>
          <p:nvPr userDrawn="1"/>
        </p:nvSpPr>
        <p:spPr>
          <a:xfrm>
            <a:off x="7829266" y="1580786"/>
            <a:ext cx="420905" cy="291494"/>
          </a:xfrm>
          <a:custGeom>
            <a:avLst/>
            <a:gdLst/>
            <a:ahLst/>
            <a:cxnLst/>
            <a:rect l="l" t="t" r="r" b="b"/>
            <a:pathLst>
              <a:path w="694055" h="480694">
                <a:moveTo>
                  <a:pt x="331340" y="0"/>
                </a:moveTo>
                <a:lnTo>
                  <a:pt x="284540" y="4940"/>
                </a:lnTo>
                <a:lnTo>
                  <a:pt x="239149" y="14918"/>
                </a:lnTo>
                <a:lnTo>
                  <a:pt x="195808" y="29693"/>
                </a:lnTo>
                <a:lnTo>
                  <a:pt x="155161" y="49027"/>
                </a:lnTo>
                <a:lnTo>
                  <a:pt x="117850" y="72679"/>
                </a:lnTo>
                <a:lnTo>
                  <a:pt x="84516" y="100409"/>
                </a:lnTo>
                <a:lnTo>
                  <a:pt x="55803" y="131978"/>
                </a:lnTo>
                <a:lnTo>
                  <a:pt x="32353" y="167146"/>
                </a:lnTo>
                <a:lnTo>
                  <a:pt x="14807" y="205672"/>
                </a:lnTo>
                <a:lnTo>
                  <a:pt x="3808" y="247319"/>
                </a:lnTo>
                <a:lnTo>
                  <a:pt x="0" y="291844"/>
                </a:lnTo>
                <a:lnTo>
                  <a:pt x="5174" y="343386"/>
                </a:lnTo>
                <a:lnTo>
                  <a:pt x="20221" y="388872"/>
                </a:lnTo>
                <a:lnTo>
                  <a:pt x="44424" y="426823"/>
                </a:lnTo>
                <a:lnTo>
                  <a:pt x="77067" y="455761"/>
                </a:lnTo>
                <a:lnTo>
                  <a:pt x="117435" y="474209"/>
                </a:lnTo>
                <a:lnTo>
                  <a:pt x="164811" y="480686"/>
                </a:lnTo>
                <a:lnTo>
                  <a:pt x="212821" y="474106"/>
                </a:lnTo>
                <a:lnTo>
                  <a:pt x="254322" y="455246"/>
                </a:lnTo>
                <a:lnTo>
                  <a:pt x="286925" y="425426"/>
                </a:lnTo>
                <a:lnTo>
                  <a:pt x="308239" y="385967"/>
                </a:lnTo>
                <a:lnTo>
                  <a:pt x="315875" y="338188"/>
                </a:lnTo>
                <a:lnTo>
                  <a:pt x="306835" y="287061"/>
                </a:lnTo>
                <a:lnTo>
                  <a:pt x="282183" y="247200"/>
                </a:lnTo>
                <a:lnTo>
                  <a:pt x="245625" y="218929"/>
                </a:lnTo>
                <a:lnTo>
                  <a:pt x="200862" y="202569"/>
                </a:lnTo>
                <a:lnTo>
                  <a:pt x="137336" y="202569"/>
                </a:lnTo>
                <a:lnTo>
                  <a:pt x="147415" y="158294"/>
                </a:lnTo>
                <a:lnTo>
                  <a:pt x="168176" y="117308"/>
                </a:lnTo>
                <a:lnTo>
                  <a:pt x="198284" y="80899"/>
                </a:lnTo>
                <a:lnTo>
                  <a:pt x="236404" y="50354"/>
                </a:lnTo>
                <a:lnTo>
                  <a:pt x="281201" y="26962"/>
                </a:lnTo>
                <a:lnTo>
                  <a:pt x="331340" y="12010"/>
                </a:lnTo>
                <a:lnTo>
                  <a:pt x="331340" y="0"/>
                </a:lnTo>
                <a:close/>
              </a:path>
              <a:path w="694055" h="480694">
                <a:moveTo>
                  <a:pt x="693549" y="0"/>
                </a:moveTo>
                <a:lnTo>
                  <a:pt x="646757" y="4940"/>
                </a:lnTo>
                <a:lnTo>
                  <a:pt x="601371" y="14918"/>
                </a:lnTo>
                <a:lnTo>
                  <a:pt x="558035" y="29693"/>
                </a:lnTo>
                <a:lnTo>
                  <a:pt x="517390" y="49027"/>
                </a:lnTo>
                <a:lnTo>
                  <a:pt x="480080" y="72679"/>
                </a:lnTo>
                <a:lnTo>
                  <a:pt x="446748" y="100409"/>
                </a:lnTo>
                <a:lnTo>
                  <a:pt x="418035" y="131978"/>
                </a:lnTo>
                <a:lnTo>
                  <a:pt x="394584" y="167146"/>
                </a:lnTo>
                <a:lnTo>
                  <a:pt x="377037" y="205672"/>
                </a:lnTo>
                <a:lnTo>
                  <a:pt x="366038" y="247319"/>
                </a:lnTo>
                <a:lnTo>
                  <a:pt x="362229" y="291844"/>
                </a:lnTo>
                <a:lnTo>
                  <a:pt x="367405" y="343386"/>
                </a:lnTo>
                <a:lnTo>
                  <a:pt x="382453" y="388872"/>
                </a:lnTo>
                <a:lnTo>
                  <a:pt x="406657" y="426823"/>
                </a:lnTo>
                <a:lnTo>
                  <a:pt x="439301" y="455761"/>
                </a:lnTo>
                <a:lnTo>
                  <a:pt x="479668" y="474209"/>
                </a:lnTo>
                <a:lnTo>
                  <a:pt x="527041" y="480686"/>
                </a:lnTo>
                <a:lnTo>
                  <a:pt x="575055" y="474106"/>
                </a:lnTo>
                <a:lnTo>
                  <a:pt x="616557" y="455246"/>
                </a:lnTo>
                <a:lnTo>
                  <a:pt x="649158" y="425426"/>
                </a:lnTo>
                <a:lnTo>
                  <a:pt x="670470" y="385967"/>
                </a:lnTo>
                <a:lnTo>
                  <a:pt x="678105" y="338188"/>
                </a:lnTo>
                <a:lnTo>
                  <a:pt x="669066" y="287061"/>
                </a:lnTo>
                <a:lnTo>
                  <a:pt x="644418" y="247200"/>
                </a:lnTo>
                <a:lnTo>
                  <a:pt x="607863" y="218929"/>
                </a:lnTo>
                <a:lnTo>
                  <a:pt x="563103" y="202569"/>
                </a:lnTo>
                <a:lnTo>
                  <a:pt x="499576" y="202569"/>
                </a:lnTo>
                <a:lnTo>
                  <a:pt x="509651" y="158294"/>
                </a:lnTo>
                <a:lnTo>
                  <a:pt x="530410" y="117308"/>
                </a:lnTo>
                <a:lnTo>
                  <a:pt x="560516" y="80899"/>
                </a:lnTo>
                <a:lnTo>
                  <a:pt x="598633" y="50354"/>
                </a:lnTo>
                <a:lnTo>
                  <a:pt x="643423" y="26962"/>
                </a:lnTo>
                <a:lnTo>
                  <a:pt x="693549" y="12010"/>
                </a:lnTo>
                <a:lnTo>
                  <a:pt x="693549" y="0"/>
                </a:lnTo>
                <a:close/>
              </a:path>
            </a:pathLst>
          </a:custGeom>
          <a:solidFill>
            <a:srgbClr val="FF5DA9"/>
          </a:solidFill>
        </p:spPr>
        <p:txBody>
          <a:bodyPr wrap="square" lIns="0" tIns="0" rIns="0" bIns="0" rtlCol="0"/>
          <a:lstStyle/>
          <a:p>
            <a:endParaRPr sz="1092" dirty="0"/>
          </a:p>
        </p:txBody>
      </p:sp>
      <p:sp>
        <p:nvSpPr>
          <p:cNvPr id="155" name="Text Placeholder 154">
            <a:extLst>
              <a:ext uri="{FF2B5EF4-FFF2-40B4-BE49-F238E27FC236}">
                <a16:creationId xmlns:a16="http://schemas.microsoft.com/office/drawing/2014/main" id="{5D91C893-809C-4D57-B796-16B24A346F9A}"/>
              </a:ext>
            </a:extLst>
          </p:cNvPr>
          <p:cNvSpPr>
            <a:spLocks noGrp="1"/>
          </p:cNvSpPr>
          <p:nvPr>
            <p:ph type="body" sz="quarter" idx="10"/>
          </p:nvPr>
        </p:nvSpPr>
        <p:spPr>
          <a:xfrm>
            <a:off x="1079791" y="2130668"/>
            <a:ext cx="2972138" cy="2579474"/>
          </a:xfrm>
          <a:prstGeom prst="rect">
            <a:avLst/>
          </a:prstGeom>
        </p:spPr>
        <p:txBody>
          <a:bodyPr>
            <a:normAutofit/>
          </a:bodyPr>
          <a:lstStyle>
            <a:lvl1pPr>
              <a:defRPr lang="en-US" sz="2200" kern="1200" dirty="0" smtClean="0">
                <a:solidFill>
                  <a:srgbClr val="FFFFFF"/>
                </a:solidFill>
                <a:latin typeface="Tiempos Headline Light" panose="02000303000000000000" pitchFamily="2" charset="0"/>
                <a:ea typeface="+mn-ea"/>
                <a:cs typeface="Arial"/>
              </a:defRPr>
            </a:lvl1pPr>
            <a:lvl2pPr>
              <a:defRPr lang="en-US" sz="2062" kern="1200" dirty="0" smtClean="0">
                <a:solidFill>
                  <a:srgbClr val="FFFFFF"/>
                </a:solidFill>
                <a:latin typeface="Tiempos Headline Light" panose="02020303060303060403" pitchFamily="18" charset="0"/>
                <a:ea typeface="+mn-ea"/>
                <a:cs typeface="Arial"/>
              </a:defRPr>
            </a:lvl2pPr>
            <a:lvl3pPr>
              <a:defRPr lang="en-US" sz="2062" kern="1200" dirty="0" smtClean="0">
                <a:solidFill>
                  <a:srgbClr val="FFFFFF"/>
                </a:solidFill>
                <a:latin typeface="Tiempos Headline Light" panose="02020303060303060403" pitchFamily="18" charset="0"/>
                <a:ea typeface="+mn-ea"/>
                <a:cs typeface="Arial"/>
              </a:defRPr>
            </a:lvl3pPr>
            <a:lvl4pPr>
              <a:defRPr lang="en-US" sz="2062" kern="1200" dirty="0" smtClean="0">
                <a:solidFill>
                  <a:srgbClr val="FFFFFF"/>
                </a:solidFill>
                <a:latin typeface="Tiempos Headline Light" panose="02020303060303060403" pitchFamily="18" charset="0"/>
                <a:ea typeface="+mn-ea"/>
                <a:cs typeface="Arial"/>
              </a:defRPr>
            </a:lvl4pPr>
            <a:lvl5pPr>
              <a:defRPr lang="en-GB" sz="2062" kern="1200" dirty="0">
                <a:solidFill>
                  <a:srgbClr val="FFFFFF"/>
                </a:solidFill>
                <a:latin typeface="Tiempos Headline Light" panose="02020303060303060403" pitchFamily="18" charset="0"/>
                <a:ea typeface="+mn-ea"/>
                <a:cs typeface="Arial"/>
              </a:defRPr>
            </a:lvl5pPr>
          </a:lstStyle>
          <a:p>
            <a:pPr lvl="0"/>
            <a:r>
              <a:rPr lang="en-US" dirty="0"/>
              <a:t>Click to edit Master text styles</a:t>
            </a:r>
          </a:p>
        </p:txBody>
      </p:sp>
      <p:sp>
        <p:nvSpPr>
          <p:cNvPr id="156" name="Text Placeholder 154">
            <a:extLst>
              <a:ext uri="{FF2B5EF4-FFF2-40B4-BE49-F238E27FC236}">
                <a16:creationId xmlns:a16="http://schemas.microsoft.com/office/drawing/2014/main" id="{1F3405C0-547E-471C-AAD4-B03F93C534D5}"/>
              </a:ext>
            </a:extLst>
          </p:cNvPr>
          <p:cNvSpPr>
            <a:spLocks noGrp="1"/>
          </p:cNvSpPr>
          <p:nvPr>
            <p:ph type="body" sz="quarter" idx="11"/>
          </p:nvPr>
        </p:nvSpPr>
        <p:spPr>
          <a:xfrm>
            <a:off x="4476859" y="2130668"/>
            <a:ext cx="2972138" cy="2579474"/>
          </a:xfrm>
          <a:prstGeom prst="rect">
            <a:avLst/>
          </a:prstGeom>
        </p:spPr>
        <p:txBody>
          <a:bodyPr>
            <a:normAutofit/>
          </a:bodyPr>
          <a:lstStyle>
            <a:lvl1pPr>
              <a:defRPr lang="en-US" sz="2200" kern="1200" dirty="0" smtClean="0">
                <a:solidFill>
                  <a:srgbClr val="FFFFFF"/>
                </a:solidFill>
                <a:latin typeface="Tiempos Headline Light" panose="02000303000000000000" pitchFamily="2" charset="0"/>
                <a:ea typeface="+mn-ea"/>
                <a:cs typeface="Arial"/>
              </a:defRPr>
            </a:lvl1pPr>
            <a:lvl2pPr>
              <a:defRPr lang="en-US" sz="2062" kern="1200" dirty="0" smtClean="0">
                <a:solidFill>
                  <a:srgbClr val="FFFFFF"/>
                </a:solidFill>
                <a:latin typeface="Tiempos Headline Light" panose="02020303060303060403" pitchFamily="18" charset="0"/>
                <a:ea typeface="+mn-ea"/>
                <a:cs typeface="Arial"/>
              </a:defRPr>
            </a:lvl2pPr>
            <a:lvl3pPr>
              <a:defRPr lang="en-US" sz="2062" kern="1200" dirty="0" smtClean="0">
                <a:solidFill>
                  <a:srgbClr val="FFFFFF"/>
                </a:solidFill>
                <a:latin typeface="Tiempos Headline Light" panose="02020303060303060403" pitchFamily="18" charset="0"/>
                <a:ea typeface="+mn-ea"/>
                <a:cs typeface="Arial"/>
              </a:defRPr>
            </a:lvl3pPr>
            <a:lvl4pPr>
              <a:defRPr lang="en-US" sz="2062" kern="1200" dirty="0" smtClean="0">
                <a:solidFill>
                  <a:srgbClr val="FFFFFF"/>
                </a:solidFill>
                <a:latin typeface="Tiempos Headline Light" panose="02020303060303060403" pitchFamily="18" charset="0"/>
                <a:ea typeface="+mn-ea"/>
                <a:cs typeface="Arial"/>
              </a:defRPr>
            </a:lvl4pPr>
            <a:lvl5pPr>
              <a:defRPr lang="en-GB" sz="2062" kern="1200" dirty="0">
                <a:solidFill>
                  <a:srgbClr val="FFFFFF"/>
                </a:solidFill>
                <a:latin typeface="Tiempos Headline Light" panose="02020303060303060403" pitchFamily="18" charset="0"/>
                <a:ea typeface="+mn-ea"/>
                <a:cs typeface="Arial"/>
              </a:defRPr>
            </a:lvl5pPr>
          </a:lstStyle>
          <a:p>
            <a:pPr lvl="0"/>
            <a:r>
              <a:rPr lang="en-US" dirty="0"/>
              <a:t>Click to edit Master text styles</a:t>
            </a:r>
          </a:p>
        </p:txBody>
      </p:sp>
      <p:sp>
        <p:nvSpPr>
          <p:cNvPr id="157" name="Text Placeholder 154">
            <a:extLst>
              <a:ext uri="{FF2B5EF4-FFF2-40B4-BE49-F238E27FC236}">
                <a16:creationId xmlns:a16="http://schemas.microsoft.com/office/drawing/2014/main" id="{46FC9B5B-BED5-4948-B16E-4481BC2B44BA}"/>
              </a:ext>
            </a:extLst>
          </p:cNvPr>
          <p:cNvSpPr>
            <a:spLocks noGrp="1"/>
          </p:cNvSpPr>
          <p:nvPr>
            <p:ph type="body" sz="quarter" idx="12"/>
          </p:nvPr>
        </p:nvSpPr>
        <p:spPr>
          <a:xfrm>
            <a:off x="7821562" y="2130668"/>
            <a:ext cx="2972138" cy="2579474"/>
          </a:xfrm>
          <a:prstGeom prst="rect">
            <a:avLst/>
          </a:prstGeom>
        </p:spPr>
        <p:txBody>
          <a:bodyPr>
            <a:normAutofit/>
          </a:bodyPr>
          <a:lstStyle>
            <a:lvl1pPr>
              <a:defRPr lang="en-US" sz="2200" kern="1200" dirty="0" smtClean="0">
                <a:solidFill>
                  <a:srgbClr val="FFFFFF"/>
                </a:solidFill>
                <a:latin typeface="Tiempos Headline Light" panose="02000303000000000000" pitchFamily="2" charset="0"/>
                <a:ea typeface="+mn-ea"/>
                <a:cs typeface="Arial"/>
              </a:defRPr>
            </a:lvl1pPr>
            <a:lvl2pPr>
              <a:defRPr lang="en-US" sz="2062" kern="1200" dirty="0" smtClean="0">
                <a:solidFill>
                  <a:srgbClr val="FFFFFF"/>
                </a:solidFill>
                <a:latin typeface="Tiempos Headline Light" panose="02020303060303060403" pitchFamily="18" charset="0"/>
                <a:ea typeface="+mn-ea"/>
                <a:cs typeface="Arial"/>
              </a:defRPr>
            </a:lvl2pPr>
            <a:lvl3pPr>
              <a:defRPr lang="en-US" sz="2062" kern="1200" dirty="0" smtClean="0">
                <a:solidFill>
                  <a:srgbClr val="FFFFFF"/>
                </a:solidFill>
                <a:latin typeface="Tiempos Headline Light" panose="02020303060303060403" pitchFamily="18" charset="0"/>
                <a:ea typeface="+mn-ea"/>
                <a:cs typeface="Arial"/>
              </a:defRPr>
            </a:lvl3pPr>
            <a:lvl4pPr>
              <a:defRPr lang="en-US" sz="2062" kern="1200" dirty="0" smtClean="0">
                <a:solidFill>
                  <a:srgbClr val="FFFFFF"/>
                </a:solidFill>
                <a:latin typeface="Tiempos Headline Light" panose="02020303060303060403" pitchFamily="18" charset="0"/>
                <a:ea typeface="+mn-ea"/>
                <a:cs typeface="Arial"/>
              </a:defRPr>
            </a:lvl4pPr>
            <a:lvl5pPr>
              <a:defRPr lang="en-GB" sz="2062" kern="1200" dirty="0">
                <a:solidFill>
                  <a:srgbClr val="FFFFFF"/>
                </a:solidFill>
                <a:latin typeface="Tiempos Headline Light" panose="02020303060303060403" pitchFamily="18" charset="0"/>
                <a:ea typeface="+mn-ea"/>
                <a:cs typeface="Arial"/>
              </a:defRPr>
            </a:lvl5pPr>
          </a:lstStyle>
          <a:p>
            <a:pPr lvl="0"/>
            <a:r>
              <a:rPr lang="en-US" dirty="0"/>
              <a:t>Click to edit Master text styles</a:t>
            </a:r>
          </a:p>
        </p:txBody>
      </p:sp>
    </p:spTree>
    <p:extLst>
      <p:ext uri="{BB962C8B-B14F-4D97-AF65-F5344CB8AC3E}">
        <p14:creationId xmlns:p14="http://schemas.microsoft.com/office/powerpoint/2010/main" val="3110270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latin typeface="+mn-lt"/>
              </a:defRPr>
            </a:lvl1pPr>
          </a:lstStyle>
          <a:p>
            <a:endParaRPr lang="en-GB" dirty="0"/>
          </a:p>
        </p:txBody>
      </p:sp>
      <p:grpSp>
        <p:nvGrpSpPr>
          <p:cNvPr id="7" name="Group 4">
            <a:extLst>
              <a:ext uri="{FF2B5EF4-FFF2-40B4-BE49-F238E27FC236}">
                <a16:creationId xmlns:a16="http://schemas.microsoft.com/office/drawing/2014/main" id="{28D59A0F-0CEB-4CCB-A966-0D02E5C805CA}"/>
              </a:ext>
            </a:extLst>
          </p:cNvPr>
          <p:cNvGrpSpPr>
            <a:grpSpLocks noChangeAspect="1"/>
          </p:cNvGrpSpPr>
          <p:nvPr userDrawn="1"/>
        </p:nvGrpSpPr>
        <p:grpSpPr bwMode="auto">
          <a:xfrm>
            <a:off x="10414906" y="6008163"/>
            <a:ext cx="1333441" cy="443513"/>
            <a:chOff x="3484" y="2616"/>
            <a:chExt cx="5694" cy="1894"/>
          </a:xfrm>
        </p:grpSpPr>
        <p:sp>
          <p:nvSpPr>
            <p:cNvPr id="8" name="Oval 5">
              <a:extLst>
                <a:ext uri="{FF2B5EF4-FFF2-40B4-BE49-F238E27FC236}">
                  <a16:creationId xmlns:a16="http://schemas.microsoft.com/office/drawing/2014/main" id="{C7DD3AB7-4D69-4D2B-8C9C-764330A4F822}"/>
                </a:ext>
              </a:extLst>
            </p:cNvPr>
            <p:cNvSpPr>
              <a:spLocks noChangeArrowheads="1"/>
            </p:cNvSpPr>
            <p:nvPr/>
          </p:nvSpPr>
          <p:spPr bwMode="auto">
            <a:xfrm>
              <a:off x="4324" y="3144"/>
              <a:ext cx="64" cy="6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 name="Oval 6">
              <a:extLst>
                <a:ext uri="{FF2B5EF4-FFF2-40B4-BE49-F238E27FC236}">
                  <a16:creationId xmlns:a16="http://schemas.microsoft.com/office/drawing/2014/main" id="{5ADA7763-4FEC-4B4A-AF3A-3504C51CEDB6}"/>
                </a:ext>
              </a:extLst>
            </p:cNvPr>
            <p:cNvSpPr>
              <a:spLocks noChangeArrowheads="1"/>
            </p:cNvSpPr>
            <p:nvPr/>
          </p:nvSpPr>
          <p:spPr bwMode="auto">
            <a:xfrm>
              <a:off x="4524" y="3218"/>
              <a:ext cx="66" cy="6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 name="Oval 7">
              <a:extLst>
                <a:ext uri="{FF2B5EF4-FFF2-40B4-BE49-F238E27FC236}">
                  <a16:creationId xmlns:a16="http://schemas.microsoft.com/office/drawing/2014/main" id="{4478D580-FB51-4975-B1E6-C81BCDB0F04A}"/>
                </a:ext>
              </a:extLst>
            </p:cNvPr>
            <p:cNvSpPr>
              <a:spLocks noChangeArrowheads="1"/>
            </p:cNvSpPr>
            <p:nvPr/>
          </p:nvSpPr>
          <p:spPr bwMode="auto">
            <a:xfrm>
              <a:off x="4668" y="3254"/>
              <a:ext cx="64" cy="66"/>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 name="Oval 8">
              <a:extLst>
                <a:ext uri="{FF2B5EF4-FFF2-40B4-BE49-F238E27FC236}">
                  <a16:creationId xmlns:a16="http://schemas.microsoft.com/office/drawing/2014/main" id="{175AB882-1B2B-43CF-976C-B489828906AB}"/>
                </a:ext>
              </a:extLst>
            </p:cNvPr>
            <p:cNvSpPr>
              <a:spLocks noChangeArrowheads="1"/>
            </p:cNvSpPr>
            <p:nvPr/>
          </p:nvSpPr>
          <p:spPr bwMode="auto">
            <a:xfrm>
              <a:off x="4630" y="3382"/>
              <a:ext cx="67" cy="6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 name="Oval 9">
              <a:extLst>
                <a:ext uri="{FF2B5EF4-FFF2-40B4-BE49-F238E27FC236}">
                  <a16:creationId xmlns:a16="http://schemas.microsoft.com/office/drawing/2014/main" id="{2BA8C8BF-FFD1-4B1A-B602-2B3C178D89C3}"/>
                </a:ext>
              </a:extLst>
            </p:cNvPr>
            <p:cNvSpPr>
              <a:spLocks noChangeArrowheads="1"/>
            </p:cNvSpPr>
            <p:nvPr/>
          </p:nvSpPr>
          <p:spPr bwMode="auto">
            <a:xfrm>
              <a:off x="4488" y="3366"/>
              <a:ext cx="57" cy="59"/>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 name="Oval 10">
              <a:extLst>
                <a:ext uri="{FF2B5EF4-FFF2-40B4-BE49-F238E27FC236}">
                  <a16:creationId xmlns:a16="http://schemas.microsoft.com/office/drawing/2014/main" id="{5FC456BB-BCF4-4E8F-B29C-4E6C3FAEA0E4}"/>
                </a:ext>
              </a:extLst>
            </p:cNvPr>
            <p:cNvSpPr>
              <a:spLocks noChangeArrowheads="1"/>
            </p:cNvSpPr>
            <p:nvPr/>
          </p:nvSpPr>
          <p:spPr bwMode="auto">
            <a:xfrm>
              <a:off x="4500" y="3504"/>
              <a:ext cx="57" cy="5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 name="Oval 11">
              <a:extLst>
                <a:ext uri="{FF2B5EF4-FFF2-40B4-BE49-F238E27FC236}">
                  <a16:creationId xmlns:a16="http://schemas.microsoft.com/office/drawing/2014/main" id="{7A480DD7-F255-4FA2-BD30-26A39B16B64A}"/>
                </a:ext>
              </a:extLst>
            </p:cNvPr>
            <p:cNvSpPr>
              <a:spLocks noChangeArrowheads="1"/>
            </p:cNvSpPr>
            <p:nvPr/>
          </p:nvSpPr>
          <p:spPr bwMode="auto">
            <a:xfrm>
              <a:off x="4367" y="3501"/>
              <a:ext cx="57" cy="5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 name="Oval 12">
              <a:extLst>
                <a:ext uri="{FF2B5EF4-FFF2-40B4-BE49-F238E27FC236}">
                  <a16:creationId xmlns:a16="http://schemas.microsoft.com/office/drawing/2014/main" id="{3B5B005E-E096-453E-9A85-4B4ACBF8DBB1}"/>
                </a:ext>
              </a:extLst>
            </p:cNvPr>
            <p:cNvSpPr>
              <a:spLocks noChangeArrowheads="1"/>
            </p:cNvSpPr>
            <p:nvPr/>
          </p:nvSpPr>
          <p:spPr bwMode="auto">
            <a:xfrm>
              <a:off x="4236" y="3492"/>
              <a:ext cx="60" cy="5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 name="Oval 13">
              <a:extLst>
                <a:ext uri="{FF2B5EF4-FFF2-40B4-BE49-F238E27FC236}">
                  <a16:creationId xmlns:a16="http://schemas.microsoft.com/office/drawing/2014/main" id="{618D2F42-18C6-4EF1-900A-FBCAEFC744C3}"/>
                </a:ext>
              </a:extLst>
            </p:cNvPr>
            <p:cNvSpPr>
              <a:spLocks noChangeArrowheads="1"/>
            </p:cNvSpPr>
            <p:nvPr/>
          </p:nvSpPr>
          <p:spPr bwMode="auto">
            <a:xfrm>
              <a:off x="4267" y="3651"/>
              <a:ext cx="60" cy="5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 name="Oval 14">
              <a:extLst>
                <a:ext uri="{FF2B5EF4-FFF2-40B4-BE49-F238E27FC236}">
                  <a16:creationId xmlns:a16="http://schemas.microsoft.com/office/drawing/2014/main" id="{5525DA6C-EB48-4A39-BCDC-4CF79DCC8BFC}"/>
                </a:ext>
              </a:extLst>
            </p:cNvPr>
            <p:cNvSpPr>
              <a:spLocks noChangeArrowheads="1"/>
            </p:cNvSpPr>
            <p:nvPr/>
          </p:nvSpPr>
          <p:spPr bwMode="auto">
            <a:xfrm>
              <a:off x="4398" y="3639"/>
              <a:ext cx="57" cy="5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 name="Oval 15">
              <a:extLst>
                <a:ext uri="{FF2B5EF4-FFF2-40B4-BE49-F238E27FC236}">
                  <a16:creationId xmlns:a16="http://schemas.microsoft.com/office/drawing/2014/main" id="{50960270-8958-4CB7-B4E6-491DC7D47A8A}"/>
                </a:ext>
              </a:extLst>
            </p:cNvPr>
            <p:cNvSpPr>
              <a:spLocks noChangeArrowheads="1"/>
            </p:cNvSpPr>
            <p:nvPr/>
          </p:nvSpPr>
          <p:spPr bwMode="auto">
            <a:xfrm>
              <a:off x="4521" y="3656"/>
              <a:ext cx="57" cy="59"/>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 name="Oval 16">
              <a:extLst>
                <a:ext uri="{FF2B5EF4-FFF2-40B4-BE49-F238E27FC236}">
                  <a16:creationId xmlns:a16="http://schemas.microsoft.com/office/drawing/2014/main" id="{3470C3A5-6E0F-4BD8-8BE7-F17558F1FEA6}"/>
                </a:ext>
              </a:extLst>
            </p:cNvPr>
            <p:cNvSpPr>
              <a:spLocks noChangeArrowheads="1"/>
            </p:cNvSpPr>
            <p:nvPr/>
          </p:nvSpPr>
          <p:spPr bwMode="auto">
            <a:xfrm>
              <a:off x="4360" y="3765"/>
              <a:ext cx="57" cy="60"/>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 name="Oval 17">
              <a:extLst>
                <a:ext uri="{FF2B5EF4-FFF2-40B4-BE49-F238E27FC236}">
                  <a16:creationId xmlns:a16="http://schemas.microsoft.com/office/drawing/2014/main" id="{D3D1FAD4-BAD0-4C79-829C-7029F71F9626}"/>
                </a:ext>
              </a:extLst>
            </p:cNvPr>
            <p:cNvSpPr>
              <a:spLocks noChangeArrowheads="1"/>
            </p:cNvSpPr>
            <p:nvPr/>
          </p:nvSpPr>
          <p:spPr bwMode="auto">
            <a:xfrm>
              <a:off x="4319" y="3373"/>
              <a:ext cx="57" cy="5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 name="Oval 18">
              <a:extLst>
                <a:ext uri="{FF2B5EF4-FFF2-40B4-BE49-F238E27FC236}">
                  <a16:creationId xmlns:a16="http://schemas.microsoft.com/office/drawing/2014/main" id="{D7A2A737-8562-4C69-BDA7-CAD26D512FAA}"/>
                </a:ext>
              </a:extLst>
            </p:cNvPr>
            <p:cNvSpPr>
              <a:spLocks noChangeArrowheads="1"/>
            </p:cNvSpPr>
            <p:nvPr/>
          </p:nvSpPr>
          <p:spPr bwMode="auto">
            <a:xfrm>
              <a:off x="4184" y="3366"/>
              <a:ext cx="57" cy="59"/>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 name="Oval 19">
              <a:extLst>
                <a:ext uri="{FF2B5EF4-FFF2-40B4-BE49-F238E27FC236}">
                  <a16:creationId xmlns:a16="http://schemas.microsoft.com/office/drawing/2014/main" id="{46BB9365-BAF8-44C7-847A-6CF9BB9B7D92}"/>
                </a:ext>
              </a:extLst>
            </p:cNvPr>
            <p:cNvSpPr>
              <a:spLocks noChangeArrowheads="1"/>
            </p:cNvSpPr>
            <p:nvPr/>
          </p:nvSpPr>
          <p:spPr bwMode="auto">
            <a:xfrm>
              <a:off x="4737" y="3470"/>
              <a:ext cx="67" cy="6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 name="Oval 20">
              <a:extLst>
                <a:ext uri="{FF2B5EF4-FFF2-40B4-BE49-F238E27FC236}">
                  <a16:creationId xmlns:a16="http://schemas.microsoft.com/office/drawing/2014/main" id="{92846F63-A582-475D-AA94-C4FBA993568F}"/>
                </a:ext>
              </a:extLst>
            </p:cNvPr>
            <p:cNvSpPr>
              <a:spLocks noChangeArrowheads="1"/>
            </p:cNvSpPr>
            <p:nvPr/>
          </p:nvSpPr>
          <p:spPr bwMode="auto">
            <a:xfrm>
              <a:off x="4618" y="3549"/>
              <a:ext cx="67" cy="6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 name="Oval 21">
              <a:extLst>
                <a:ext uri="{FF2B5EF4-FFF2-40B4-BE49-F238E27FC236}">
                  <a16:creationId xmlns:a16="http://schemas.microsoft.com/office/drawing/2014/main" id="{6DE2E12A-0EEF-4BFC-BC16-49C6A2903DBE}"/>
                </a:ext>
              </a:extLst>
            </p:cNvPr>
            <p:cNvSpPr>
              <a:spLocks noChangeArrowheads="1"/>
            </p:cNvSpPr>
            <p:nvPr/>
          </p:nvSpPr>
          <p:spPr bwMode="auto">
            <a:xfrm>
              <a:off x="4673" y="3670"/>
              <a:ext cx="67" cy="6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 name="Oval 22">
              <a:extLst>
                <a:ext uri="{FF2B5EF4-FFF2-40B4-BE49-F238E27FC236}">
                  <a16:creationId xmlns:a16="http://schemas.microsoft.com/office/drawing/2014/main" id="{C6DFDE01-3507-4AC3-B32F-4363DDEFE6A7}"/>
                </a:ext>
              </a:extLst>
            </p:cNvPr>
            <p:cNvSpPr>
              <a:spLocks noChangeArrowheads="1"/>
            </p:cNvSpPr>
            <p:nvPr/>
          </p:nvSpPr>
          <p:spPr bwMode="auto">
            <a:xfrm>
              <a:off x="4656" y="3815"/>
              <a:ext cx="67" cy="6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 name="Oval 23">
              <a:extLst>
                <a:ext uri="{FF2B5EF4-FFF2-40B4-BE49-F238E27FC236}">
                  <a16:creationId xmlns:a16="http://schemas.microsoft.com/office/drawing/2014/main" id="{8C4010E3-6240-4BC7-AAA4-EF94CE0B6CF4}"/>
                </a:ext>
              </a:extLst>
            </p:cNvPr>
            <p:cNvSpPr>
              <a:spLocks noChangeArrowheads="1"/>
            </p:cNvSpPr>
            <p:nvPr/>
          </p:nvSpPr>
          <p:spPr bwMode="auto">
            <a:xfrm>
              <a:off x="4524" y="3785"/>
              <a:ext cx="66" cy="6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 name="Oval 24">
              <a:extLst>
                <a:ext uri="{FF2B5EF4-FFF2-40B4-BE49-F238E27FC236}">
                  <a16:creationId xmlns:a16="http://schemas.microsoft.com/office/drawing/2014/main" id="{AC69A208-2005-4C9D-89E5-C322A05AA452}"/>
                </a:ext>
              </a:extLst>
            </p:cNvPr>
            <p:cNvSpPr>
              <a:spLocks noChangeArrowheads="1"/>
            </p:cNvSpPr>
            <p:nvPr/>
          </p:nvSpPr>
          <p:spPr bwMode="auto">
            <a:xfrm>
              <a:off x="4443" y="3899"/>
              <a:ext cx="64" cy="66"/>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 name="Oval 25">
              <a:extLst>
                <a:ext uri="{FF2B5EF4-FFF2-40B4-BE49-F238E27FC236}">
                  <a16:creationId xmlns:a16="http://schemas.microsoft.com/office/drawing/2014/main" id="{A5C128D6-7B60-497C-BBAF-C381AC196942}"/>
                </a:ext>
              </a:extLst>
            </p:cNvPr>
            <p:cNvSpPr>
              <a:spLocks noChangeArrowheads="1"/>
            </p:cNvSpPr>
            <p:nvPr/>
          </p:nvSpPr>
          <p:spPr bwMode="auto">
            <a:xfrm>
              <a:off x="4322" y="3965"/>
              <a:ext cx="64" cy="6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 name="Oval 26">
              <a:extLst>
                <a:ext uri="{FF2B5EF4-FFF2-40B4-BE49-F238E27FC236}">
                  <a16:creationId xmlns:a16="http://schemas.microsoft.com/office/drawing/2014/main" id="{84FDE374-6702-4D3D-8EEC-CB9434BDCF59}"/>
                </a:ext>
              </a:extLst>
            </p:cNvPr>
            <p:cNvSpPr>
              <a:spLocks noChangeArrowheads="1"/>
            </p:cNvSpPr>
            <p:nvPr/>
          </p:nvSpPr>
          <p:spPr bwMode="auto">
            <a:xfrm>
              <a:off x="4122" y="3854"/>
              <a:ext cx="67" cy="6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 name="Oval 27">
              <a:extLst>
                <a:ext uri="{FF2B5EF4-FFF2-40B4-BE49-F238E27FC236}">
                  <a16:creationId xmlns:a16="http://schemas.microsoft.com/office/drawing/2014/main" id="{AB69C104-C479-4E5F-8F2C-F17FB558F6C2}"/>
                </a:ext>
              </a:extLst>
            </p:cNvPr>
            <p:cNvSpPr>
              <a:spLocks noChangeArrowheads="1"/>
            </p:cNvSpPr>
            <p:nvPr/>
          </p:nvSpPr>
          <p:spPr bwMode="auto">
            <a:xfrm>
              <a:off x="4255" y="3849"/>
              <a:ext cx="67" cy="66"/>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 name="Oval 28">
              <a:extLst>
                <a:ext uri="{FF2B5EF4-FFF2-40B4-BE49-F238E27FC236}">
                  <a16:creationId xmlns:a16="http://schemas.microsoft.com/office/drawing/2014/main" id="{8A2353A5-18D1-4E4A-AD8A-7176BBC13D17}"/>
                </a:ext>
              </a:extLst>
            </p:cNvPr>
            <p:cNvSpPr>
              <a:spLocks noChangeArrowheads="1"/>
            </p:cNvSpPr>
            <p:nvPr/>
          </p:nvSpPr>
          <p:spPr bwMode="auto">
            <a:xfrm>
              <a:off x="4227" y="3242"/>
              <a:ext cx="66" cy="6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 name="Oval 29">
              <a:extLst>
                <a:ext uri="{FF2B5EF4-FFF2-40B4-BE49-F238E27FC236}">
                  <a16:creationId xmlns:a16="http://schemas.microsoft.com/office/drawing/2014/main" id="{60ADED7C-1103-4CEF-9017-1EC27A6D6027}"/>
                </a:ext>
              </a:extLst>
            </p:cNvPr>
            <p:cNvSpPr>
              <a:spLocks noChangeArrowheads="1"/>
            </p:cNvSpPr>
            <p:nvPr/>
          </p:nvSpPr>
          <p:spPr bwMode="auto">
            <a:xfrm>
              <a:off x="4393" y="3256"/>
              <a:ext cx="66" cy="6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 name="Oval 30">
              <a:extLst>
                <a:ext uri="{FF2B5EF4-FFF2-40B4-BE49-F238E27FC236}">
                  <a16:creationId xmlns:a16="http://schemas.microsoft.com/office/drawing/2014/main" id="{03E3196A-3B76-4F5E-9D0F-721AC0085EE9}"/>
                </a:ext>
              </a:extLst>
            </p:cNvPr>
            <p:cNvSpPr>
              <a:spLocks noChangeArrowheads="1"/>
            </p:cNvSpPr>
            <p:nvPr/>
          </p:nvSpPr>
          <p:spPr bwMode="auto">
            <a:xfrm>
              <a:off x="4139" y="3592"/>
              <a:ext cx="59" cy="59"/>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 name="Oval 31">
              <a:extLst>
                <a:ext uri="{FF2B5EF4-FFF2-40B4-BE49-F238E27FC236}">
                  <a16:creationId xmlns:a16="http://schemas.microsoft.com/office/drawing/2014/main" id="{5DB1F5F1-59B1-4F46-A3DE-E23F1FEF06A0}"/>
                </a:ext>
              </a:extLst>
            </p:cNvPr>
            <p:cNvSpPr>
              <a:spLocks noChangeArrowheads="1"/>
            </p:cNvSpPr>
            <p:nvPr/>
          </p:nvSpPr>
          <p:spPr bwMode="auto">
            <a:xfrm>
              <a:off x="4063" y="3468"/>
              <a:ext cx="67" cy="6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 name="Oval 32">
              <a:extLst>
                <a:ext uri="{FF2B5EF4-FFF2-40B4-BE49-F238E27FC236}">
                  <a16:creationId xmlns:a16="http://schemas.microsoft.com/office/drawing/2014/main" id="{82BE7F43-47F7-40DE-B8CC-7DF1972F10A9}"/>
                </a:ext>
              </a:extLst>
            </p:cNvPr>
            <p:cNvSpPr>
              <a:spLocks noChangeArrowheads="1"/>
            </p:cNvSpPr>
            <p:nvPr/>
          </p:nvSpPr>
          <p:spPr bwMode="auto">
            <a:xfrm>
              <a:off x="4149" y="3725"/>
              <a:ext cx="66" cy="6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 name="Oval 33">
              <a:extLst>
                <a:ext uri="{FF2B5EF4-FFF2-40B4-BE49-F238E27FC236}">
                  <a16:creationId xmlns:a16="http://schemas.microsoft.com/office/drawing/2014/main" id="{7B80F782-3317-4D8B-8302-F647AED990A6}"/>
                </a:ext>
              </a:extLst>
            </p:cNvPr>
            <p:cNvSpPr>
              <a:spLocks noChangeArrowheads="1"/>
            </p:cNvSpPr>
            <p:nvPr/>
          </p:nvSpPr>
          <p:spPr bwMode="auto">
            <a:xfrm>
              <a:off x="4025" y="3663"/>
              <a:ext cx="67" cy="6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 name="Oval 34">
              <a:extLst>
                <a:ext uri="{FF2B5EF4-FFF2-40B4-BE49-F238E27FC236}">
                  <a16:creationId xmlns:a16="http://schemas.microsoft.com/office/drawing/2014/main" id="{65B71C1B-EFE6-471E-8D66-F8EA9BD97DCE}"/>
                </a:ext>
              </a:extLst>
            </p:cNvPr>
            <p:cNvSpPr>
              <a:spLocks noChangeArrowheads="1"/>
            </p:cNvSpPr>
            <p:nvPr/>
          </p:nvSpPr>
          <p:spPr bwMode="auto">
            <a:xfrm>
              <a:off x="3947" y="3542"/>
              <a:ext cx="64" cy="66"/>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 name="Oval 35">
              <a:extLst>
                <a:ext uri="{FF2B5EF4-FFF2-40B4-BE49-F238E27FC236}">
                  <a16:creationId xmlns:a16="http://schemas.microsoft.com/office/drawing/2014/main" id="{534E83FD-D742-40AE-B71E-50F564B9E528}"/>
                </a:ext>
              </a:extLst>
            </p:cNvPr>
            <p:cNvSpPr>
              <a:spLocks noChangeArrowheads="1"/>
            </p:cNvSpPr>
            <p:nvPr/>
          </p:nvSpPr>
          <p:spPr bwMode="auto">
            <a:xfrm>
              <a:off x="4035" y="3342"/>
              <a:ext cx="66" cy="6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 name="Oval 36">
              <a:extLst>
                <a:ext uri="{FF2B5EF4-FFF2-40B4-BE49-F238E27FC236}">
                  <a16:creationId xmlns:a16="http://schemas.microsoft.com/office/drawing/2014/main" id="{5545ACE3-805C-415C-9814-9D01FEDD9C4B}"/>
                </a:ext>
              </a:extLst>
            </p:cNvPr>
            <p:cNvSpPr>
              <a:spLocks noChangeArrowheads="1"/>
            </p:cNvSpPr>
            <p:nvPr/>
          </p:nvSpPr>
          <p:spPr bwMode="auto">
            <a:xfrm>
              <a:off x="4103" y="3197"/>
              <a:ext cx="67" cy="66"/>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 name="Oval 37">
              <a:extLst>
                <a:ext uri="{FF2B5EF4-FFF2-40B4-BE49-F238E27FC236}">
                  <a16:creationId xmlns:a16="http://schemas.microsoft.com/office/drawing/2014/main" id="{C8C0175F-8B22-49D5-8134-BD430348A70C}"/>
                </a:ext>
              </a:extLst>
            </p:cNvPr>
            <p:cNvSpPr>
              <a:spLocks noChangeArrowheads="1"/>
            </p:cNvSpPr>
            <p:nvPr/>
          </p:nvSpPr>
          <p:spPr bwMode="auto">
            <a:xfrm>
              <a:off x="4685" y="2940"/>
              <a:ext cx="88" cy="90"/>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 name="Oval 38">
              <a:extLst>
                <a:ext uri="{FF2B5EF4-FFF2-40B4-BE49-F238E27FC236}">
                  <a16:creationId xmlns:a16="http://schemas.microsoft.com/office/drawing/2014/main" id="{2247AF41-66D2-4242-9B8C-4FBAC7580880}"/>
                </a:ext>
              </a:extLst>
            </p:cNvPr>
            <p:cNvSpPr>
              <a:spLocks noChangeArrowheads="1"/>
            </p:cNvSpPr>
            <p:nvPr/>
          </p:nvSpPr>
          <p:spPr bwMode="auto">
            <a:xfrm>
              <a:off x="4571" y="3004"/>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 name="Oval 39">
              <a:extLst>
                <a:ext uri="{FF2B5EF4-FFF2-40B4-BE49-F238E27FC236}">
                  <a16:creationId xmlns:a16="http://schemas.microsoft.com/office/drawing/2014/main" id="{936F133D-1226-4E8B-9BE3-21AEC5339754}"/>
                </a:ext>
              </a:extLst>
            </p:cNvPr>
            <p:cNvSpPr>
              <a:spLocks noChangeArrowheads="1"/>
            </p:cNvSpPr>
            <p:nvPr/>
          </p:nvSpPr>
          <p:spPr bwMode="auto">
            <a:xfrm>
              <a:off x="4469" y="3102"/>
              <a:ext cx="74" cy="73"/>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3" name="Oval 40">
              <a:extLst>
                <a:ext uri="{FF2B5EF4-FFF2-40B4-BE49-F238E27FC236}">
                  <a16:creationId xmlns:a16="http://schemas.microsoft.com/office/drawing/2014/main" id="{ACE3568D-0157-487D-BFDD-825786476E4B}"/>
                </a:ext>
              </a:extLst>
            </p:cNvPr>
            <p:cNvSpPr>
              <a:spLocks noChangeArrowheads="1"/>
            </p:cNvSpPr>
            <p:nvPr/>
          </p:nvSpPr>
          <p:spPr bwMode="auto">
            <a:xfrm>
              <a:off x="4813" y="2925"/>
              <a:ext cx="95" cy="96"/>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4" name="Oval 41">
              <a:extLst>
                <a:ext uri="{FF2B5EF4-FFF2-40B4-BE49-F238E27FC236}">
                  <a16:creationId xmlns:a16="http://schemas.microsoft.com/office/drawing/2014/main" id="{A7CB2B32-B778-4054-A859-2D7DE39D0D06}"/>
                </a:ext>
              </a:extLst>
            </p:cNvPr>
            <p:cNvSpPr>
              <a:spLocks noChangeArrowheads="1"/>
            </p:cNvSpPr>
            <p:nvPr/>
          </p:nvSpPr>
          <p:spPr bwMode="auto">
            <a:xfrm>
              <a:off x="4939" y="2933"/>
              <a:ext cx="104" cy="10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5" name="Oval 42">
              <a:extLst>
                <a:ext uri="{FF2B5EF4-FFF2-40B4-BE49-F238E27FC236}">
                  <a16:creationId xmlns:a16="http://schemas.microsoft.com/office/drawing/2014/main" id="{272807C8-6DBA-421E-AFAD-72A05F60B456}"/>
                </a:ext>
              </a:extLst>
            </p:cNvPr>
            <p:cNvSpPr>
              <a:spLocks noChangeArrowheads="1"/>
            </p:cNvSpPr>
            <p:nvPr/>
          </p:nvSpPr>
          <p:spPr bwMode="auto">
            <a:xfrm>
              <a:off x="4891" y="3075"/>
              <a:ext cx="91" cy="9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6" name="Oval 43">
              <a:extLst>
                <a:ext uri="{FF2B5EF4-FFF2-40B4-BE49-F238E27FC236}">
                  <a16:creationId xmlns:a16="http://schemas.microsoft.com/office/drawing/2014/main" id="{6C6DCE54-133E-418B-BB7A-41758A7CA80C}"/>
                </a:ext>
              </a:extLst>
            </p:cNvPr>
            <p:cNvSpPr>
              <a:spLocks noChangeArrowheads="1"/>
            </p:cNvSpPr>
            <p:nvPr/>
          </p:nvSpPr>
          <p:spPr bwMode="auto">
            <a:xfrm>
              <a:off x="5048" y="3278"/>
              <a:ext cx="88" cy="90"/>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7" name="Oval 44">
              <a:extLst>
                <a:ext uri="{FF2B5EF4-FFF2-40B4-BE49-F238E27FC236}">
                  <a16:creationId xmlns:a16="http://schemas.microsoft.com/office/drawing/2014/main" id="{A8F8E158-4BB4-4E2F-9165-AF28E29EFDFE}"/>
                </a:ext>
              </a:extLst>
            </p:cNvPr>
            <p:cNvSpPr>
              <a:spLocks noChangeArrowheads="1"/>
            </p:cNvSpPr>
            <p:nvPr/>
          </p:nvSpPr>
          <p:spPr bwMode="auto">
            <a:xfrm>
              <a:off x="4768" y="3080"/>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8" name="Oval 45">
              <a:extLst>
                <a:ext uri="{FF2B5EF4-FFF2-40B4-BE49-F238E27FC236}">
                  <a16:creationId xmlns:a16="http://schemas.microsoft.com/office/drawing/2014/main" id="{12C38553-F536-45ED-8D54-F585760AE5E0}"/>
                </a:ext>
              </a:extLst>
            </p:cNvPr>
            <p:cNvSpPr>
              <a:spLocks noChangeArrowheads="1"/>
            </p:cNvSpPr>
            <p:nvPr/>
          </p:nvSpPr>
          <p:spPr bwMode="auto">
            <a:xfrm>
              <a:off x="4927" y="3232"/>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9" name="Oval 46">
              <a:extLst>
                <a:ext uri="{FF2B5EF4-FFF2-40B4-BE49-F238E27FC236}">
                  <a16:creationId xmlns:a16="http://schemas.microsoft.com/office/drawing/2014/main" id="{19E48FD0-EF60-434E-B2E0-A5881921715E}"/>
                </a:ext>
              </a:extLst>
            </p:cNvPr>
            <p:cNvSpPr>
              <a:spLocks noChangeArrowheads="1"/>
            </p:cNvSpPr>
            <p:nvPr/>
          </p:nvSpPr>
          <p:spPr bwMode="auto">
            <a:xfrm>
              <a:off x="4640" y="3121"/>
              <a:ext cx="73" cy="73"/>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0" name="Oval 47">
              <a:extLst>
                <a:ext uri="{FF2B5EF4-FFF2-40B4-BE49-F238E27FC236}">
                  <a16:creationId xmlns:a16="http://schemas.microsoft.com/office/drawing/2014/main" id="{6D426DC5-38F3-49A8-8C9B-170491AC20CA}"/>
                </a:ext>
              </a:extLst>
            </p:cNvPr>
            <p:cNvSpPr>
              <a:spLocks noChangeArrowheads="1"/>
            </p:cNvSpPr>
            <p:nvPr/>
          </p:nvSpPr>
          <p:spPr bwMode="auto">
            <a:xfrm>
              <a:off x="4806" y="3223"/>
              <a:ext cx="74"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1" name="Oval 48">
              <a:extLst>
                <a:ext uri="{FF2B5EF4-FFF2-40B4-BE49-F238E27FC236}">
                  <a16:creationId xmlns:a16="http://schemas.microsoft.com/office/drawing/2014/main" id="{F3A4446F-0661-4E1E-B00D-E002480A217C}"/>
                </a:ext>
              </a:extLst>
            </p:cNvPr>
            <p:cNvSpPr>
              <a:spLocks noChangeArrowheads="1"/>
            </p:cNvSpPr>
            <p:nvPr/>
          </p:nvSpPr>
          <p:spPr bwMode="auto">
            <a:xfrm>
              <a:off x="5017" y="3106"/>
              <a:ext cx="97" cy="9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2" name="Oval 49">
              <a:extLst>
                <a:ext uri="{FF2B5EF4-FFF2-40B4-BE49-F238E27FC236}">
                  <a16:creationId xmlns:a16="http://schemas.microsoft.com/office/drawing/2014/main" id="{8153EBBA-8ED3-49DF-B476-4874BD43E603}"/>
                </a:ext>
              </a:extLst>
            </p:cNvPr>
            <p:cNvSpPr>
              <a:spLocks noChangeArrowheads="1"/>
            </p:cNvSpPr>
            <p:nvPr/>
          </p:nvSpPr>
          <p:spPr bwMode="auto">
            <a:xfrm>
              <a:off x="5148" y="3354"/>
              <a:ext cx="95" cy="9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3" name="Oval 50">
              <a:extLst>
                <a:ext uri="{FF2B5EF4-FFF2-40B4-BE49-F238E27FC236}">
                  <a16:creationId xmlns:a16="http://schemas.microsoft.com/office/drawing/2014/main" id="{35623258-5AE4-4AF9-A030-1DF378F98369}"/>
                </a:ext>
              </a:extLst>
            </p:cNvPr>
            <p:cNvSpPr>
              <a:spLocks noChangeArrowheads="1"/>
            </p:cNvSpPr>
            <p:nvPr/>
          </p:nvSpPr>
          <p:spPr bwMode="auto">
            <a:xfrm>
              <a:off x="5129" y="3161"/>
              <a:ext cx="104"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4" name="Oval 51">
              <a:extLst>
                <a:ext uri="{FF2B5EF4-FFF2-40B4-BE49-F238E27FC236}">
                  <a16:creationId xmlns:a16="http://schemas.microsoft.com/office/drawing/2014/main" id="{A84971C8-FCED-40FD-BD2D-043FB44D704E}"/>
                </a:ext>
              </a:extLst>
            </p:cNvPr>
            <p:cNvSpPr>
              <a:spLocks noChangeArrowheads="1"/>
            </p:cNvSpPr>
            <p:nvPr/>
          </p:nvSpPr>
          <p:spPr bwMode="auto">
            <a:xfrm>
              <a:off x="5233" y="3456"/>
              <a:ext cx="105"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5" name="Oval 52">
              <a:extLst>
                <a:ext uri="{FF2B5EF4-FFF2-40B4-BE49-F238E27FC236}">
                  <a16:creationId xmlns:a16="http://schemas.microsoft.com/office/drawing/2014/main" id="{BB9F2F27-3055-4C59-BDA8-A5D58568E64B}"/>
                </a:ext>
              </a:extLst>
            </p:cNvPr>
            <p:cNvSpPr>
              <a:spLocks noChangeArrowheads="1"/>
            </p:cNvSpPr>
            <p:nvPr/>
          </p:nvSpPr>
          <p:spPr bwMode="auto">
            <a:xfrm>
              <a:off x="5031" y="3442"/>
              <a:ext cx="88"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6" name="Oval 53">
              <a:extLst>
                <a:ext uri="{FF2B5EF4-FFF2-40B4-BE49-F238E27FC236}">
                  <a16:creationId xmlns:a16="http://schemas.microsoft.com/office/drawing/2014/main" id="{A9A4D3FD-87D3-4AC2-8C11-C0E2FA1AC841}"/>
                </a:ext>
              </a:extLst>
            </p:cNvPr>
            <p:cNvSpPr>
              <a:spLocks noChangeArrowheads="1"/>
            </p:cNvSpPr>
            <p:nvPr/>
          </p:nvSpPr>
          <p:spPr bwMode="auto">
            <a:xfrm>
              <a:off x="4922" y="3380"/>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7" name="Oval 54">
              <a:extLst>
                <a:ext uri="{FF2B5EF4-FFF2-40B4-BE49-F238E27FC236}">
                  <a16:creationId xmlns:a16="http://schemas.microsoft.com/office/drawing/2014/main" id="{A5FF9220-E4A4-4CEA-887A-218A37CEF24E}"/>
                </a:ext>
              </a:extLst>
            </p:cNvPr>
            <p:cNvSpPr>
              <a:spLocks noChangeArrowheads="1"/>
            </p:cNvSpPr>
            <p:nvPr/>
          </p:nvSpPr>
          <p:spPr bwMode="auto">
            <a:xfrm>
              <a:off x="4789" y="3354"/>
              <a:ext cx="74"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8" name="Oval 55">
              <a:extLst>
                <a:ext uri="{FF2B5EF4-FFF2-40B4-BE49-F238E27FC236}">
                  <a16:creationId xmlns:a16="http://schemas.microsoft.com/office/drawing/2014/main" id="{B32DED69-9102-4EC4-A4BF-2F066BE95421}"/>
                </a:ext>
              </a:extLst>
            </p:cNvPr>
            <p:cNvSpPr>
              <a:spLocks noChangeArrowheads="1"/>
            </p:cNvSpPr>
            <p:nvPr/>
          </p:nvSpPr>
          <p:spPr bwMode="auto">
            <a:xfrm>
              <a:off x="5117" y="3530"/>
              <a:ext cx="97" cy="9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9" name="Oval 56">
              <a:extLst>
                <a:ext uri="{FF2B5EF4-FFF2-40B4-BE49-F238E27FC236}">
                  <a16:creationId xmlns:a16="http://schemas.microsoft.com/office/drawing/2014/main" id="{3C943A20-33A3-4152-8DD5-829608AFBDEC}"/>
                </a:ext>
              </a:extLst>
            </p:cNvPr>
            <p:cNvSpPr>
              <a:spLocks noChangeArrowheads="1"/>
            </p:cNvSpPr>
            <p:nvPr/>
          </p:nvSpPr>
          <p:spPr bwMode="auto">
            <a:xfrm>
              <a:off x="5179" y="3644"/>
              <a:ext cx="104"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0" name="Oval 57">
              <a:extLst>
                <a:ext uri="{FF2B5EF4-FFF2-40B4-BE49-F238E27FC236}">
                  <a16:creationId xmlns:a16="http://schemas.microsoft.com/office/drawing/2014/main" id="{E4D3EFD8-8BF2-493D-844B-0161EF74DC2F}"/>
                </a:ext>
              </a:extLst>
            </p:cNvPr>
            <p:cNvSpPr>
              <a:spLocks noChangeArrowheads="1"/>
            </p:cNvSpPr>
            <p:nvPr/>
          </p:nvSpPr>
          <p:spPr bwMode="auto">
            <a:xfrm>
              <a:off x="5050" y="3692"/>
              <a:ext cx="91"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1" name="Oval 58">
              <a:extLst>
                <a:ext uri="{FF2B5EF4-FFF2-40B4-BE49-F238E27FC236}">
                  <a16:creationId xmlns:a16="http://schemas.microsoft.com/office/drawing/2014/main" id="{46F6298B-308E-4868-9F4E-0D3AD44361D0}"/>
                </a:ext>
              </a:extLst>
            </p:cNvPr>
            <p:cNvSpPr>
              <a:spLocks noChangeArrowheads="1"/>
            </p:cNvSpPr>
            <p:nvPr/>
          </p:nvSpPr>
          <p:spPr bwMode="auto">
            <a:xfrm>
              <a:off x="4951" y="3818"/>
              <a:ext cx="88"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2" name="Oval 59">
              <a:extLst>
                <a:ext uri="{FF2B5EF4-FFF2-40B4-BE49-F238E27FC236}">
                  <a16:creationId xmlns:a16="http://schemas.microsoft.com/office/drawing/2014/main" id="{F8F149C8-57B4-46FB-9ACA-2BC95937A58E}"/>
                </a:ext>
              </a:extLst>
            </p:cNvPr>
            <p:cNvSpPr>
              <a:spLocks noChangeArrowheads="1"/>
            </p:cNvSpPr>
            <p:nvPr/>
          </p:nvSpPr>
          <p:spPr bwMode="auto">
            <a:xfrm>
              <a:off x="4979" y="3589"/>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3" name="Oval 60">
              <a:extLst>
                <a:ext uri="{FF2B5EF4-FFF2-40B4-BE49-F238E27FC236}">
                  <a16:creationId xmlns:a16="http://schemas.microsoft.com/office/drawing/2014/main" id="{31058B59-3BA0-48A8-B31D-2F22D69715C5}"/>
                </a:ext>
              </a:extLst>
            </p:cNvPr>
            <p:cNvSpPr>
              <a:spLocks noChangeArrowheads="1"/>
            </p:cNvSpPr>
            <p:nvPr/>
          </p:nvSpPr>
          <p:spPr bwMode="auto">
            <a:xfrm>
              <a:off x="4891" y="3699"/>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4" name="Oval 61">
              <a:extLst>
                <a:ext uri="{FF2B5EF4-FFF2-40B4-BE49-F238E27FC236}">
                  <a16:creationId xmlns:a16="http://schemas.microsoft.com/office/drawing/2014/main" id="{C0647711-6A2D-4884-8F6B-B6D3470E219D}"/>
                </a:ext>
              </a:extLst>
            </p:cNvPr>
            <p:cNvSpPr>
              <a:spLocks noChangeArrowheads="1"/>
            </p:cNvSpPr>
            <p:nvPr/>
          </p:nvSpPr>
          <p:spPr bwMode="auto">
            <a:xfrm>
              <a:off x="4877" y="3513"/>
              <a:ext cx="74"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5" name="Oval 62">
              <a:extLst>
                <a:ext uri="{FF2B5EF4-FFF2-40B4-BE49-F238E27FC236}">
                  <a16:creationId xmlns:a16="http://schemas.microsoft.com/office/drawing/2014/main" id="{FB38BB30-8C65-4D6F-85F9-47735C96FB18}"/>
                </a:ext>
              </a:extLst>
            </p:cNvPr>
            <p:cNvSpPr>
              <a:spLocks noChangeArrowheads="1"/>
            </p:cNvSpPr>
            <p:nvPr/>
          </p:nvSpPr>
          <p:spPr bwMode="auto">
            <a:xfrm>
              <a:off x="4789" y="3611"/>
              <a:ext cx="74"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6" name="Oval 63">
              <a:extLst>
                <a:ext uri="{FF2B5EF4-FFF2-40B4-BE49-F238E27FC236}">
                  <a16:creationId xmlns:a16="http://schemas.microsoft.com/office/drawing/2014/main" id="{C13C8369-64B6-4F51-BED2-2A53F8007166}"/>
                </a:ext>
              </a:extLst>
            </p:cNvPr>
            <p:cNvSpPr>
              <a:spLocks noChangeArrowheads="1"/>
            </p:cNvSpPr>
            <p:nvPr/>
          </p:nvSpPr>
          <p:spPr bwMode="auto">
            <a:xfrm>
              <a:off x="5098" y="3808"/>
              <a:ext cx="95" cy="9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7" name="Oval 64">
              <a:extLst>
                <a:ext uri="{FF2B5EF4-FFF2-40B4-BE49-F238E27FC236}">
                  <a16:creationId xmlns:a16="http://schemas.microsoft.com/office/drawing/2014/main" id="{479626ED-506D-48EF-89FA-892077158DE9}"/>
                </a:ext>
              </a:extLst>
            </p:cNvPr>
            <p:cNvSpPr>
              <a:spLocks noChangeArrowheads="1"/>
            </p:cNvSpPr>
            <p:nvPr/>
          </p:nvSpPr>
          <p:spPr bwMode="auto">
            <a:xfrm>
              <a:off x="4977" y="3937"/>
              <a:ext cx="97" cy="9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8" name="Oval 65">
              <a:extLst>
                <a:ext uri="{FF2B5EF4-FFF2-40B4-BE49-F238E27FC236}">
                  <a16:creationId xmlns:a16="http://schemas.microsoft.com/office/drawing/2014/main" id="{E8EA9D09-6AE0-404D-AF11-9E661C1B14EA}"/>
                </a:ext>
              </a:extLst>
            </p:cNvPr>
            <p:cNvSpPr>
              <a:spLocks noChangeArrowheads="1"/>
            </p:cNvSpPr>
            <p:nvPr/>
          </p:nvSpPr>
          <p:spPr bwMode="auto">
            <a:xfrm>
              <a:off x="5117" y="3939"/>
              <a:ext cx="104"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9" name="Oval 66">
              <a:extLst>
                <a:ext uri="{FF2B5EF4-FFF2-40B4-BE49-F238E27FC236}">
                  <a16:creationId xmlns:a16="http://schemas.microsoft.com/office/drawing/2014/main" id="{450EB578-97AE-4B2C-AF43-AC2E5B329059}"/>
                </a:ext>
              </a:extLst>
            </p:cNvPr>
            <p:cNvSpPr>
              <a:spLocks noChangeArrowheads="1"/>
            </p:cNvSpPr>
            <p:nvPr/>
          </p:nvSpPr>
          <p:spPr bwMode="auto">
            <a:xfrm>
              <a:off x="4970" y="4068"/>
              <a:ext cx="104" cy="10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0" name="Oval 67">
              <a:extLst>
                <a:ext uri="{FF2B5EF4-FFF2-40B4-BE49-F238E27FC236}">
                  <a16:creationId xmlns:a16="http://schemas.microsoft.com/office/drawing/2014/main" id="{E23B18AF-BE71-43D5-9ACA-F9CB112C854D}"/>
                </a:ext>
              </a:extLst>
            </p:cNvPr>
            <p:cNvSpPr>
              <a:spLocks noChangeArrowheads="1"/>
            </p:cNvSpPr>
            <p:nvPr/>
          </p:nvSpPr>
          <p:spPr bwMode="auto">
            <a:xfrm>
              <a:off x="4844" y="4025"/>
              <a:ext cx="88"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1" name="Oval 68">
              <a:extLst>
                <a:ext uri="{FF2B5EF4-FFF2-40B4-BE49-F238E27FC236}">
                  <a16:creationId xmlns:a16="http://schemas.microsoft.com/office/drawing/2014/main" id="{E1D88C2E-0A01-4241-9CEE-DE89FE36718D}"/>
                </a:ext>
              </a:extLst>
            </p:cNvPr>
            <p:cNvSpPr>
              <a:spLocks noChangeArrowheads="1"/>
            </p:cNvSpPr>
            <p:nvPr/>
          </p:nvSpPr>
          <p:spPr bwMode="auto">
            <a:xfrm>
              <a:off x="4827" y="3899"/>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2" name="Oval 69">
              <a:extLst>
                <a:ext uri="{FF2B5EF4-FFF2-40B4-BE49-F238E27FC236}">
                  <a16:creationId xmlns:a16="http://schemas.microsoft.com/office/drawing/2014/main" id="{EC1EB0E4-7BBD-4C3D-9987-86C571E6BBAE}"/>
                </a:ext>
              </a:extLst>
            </p:cNvPr>
            <p:cNvSpPr>
              <a:spLocks noChangeArrowheads="1"/>
            </p:cNvSpPr>
            <p:nvPr/>
          </p:nvSpPr>
          <p:spPr bwMode="auto">
            <a:xfrm>
              <a:off x="4782" y="3782"/>
              <a:ext cx="74"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3" name="Oval 70">
              <a:extLst>
                <a:ext uri="{FF2B5EF4-FFF2-40B4-BE49-F238E27FC236}">
                  <a16:creationId xmlns:a16="http://schemas.microsoft.com/office/drawing/2014/main" id="{026FC1BC-03B4-4135-B61A-48D88DD52929}"/>
                </a:ext>
              </a:extLst>
            </p:cNvPr>
            <p:cNvSpPr>
              <a:spLocks noChangeArrowheads="1"/>
            </p:cNvSpPr>
            <p:nvPr/>
          </p:nvSpPr>
          <p:spPr bwMode="auto">
            <a:xfrm>
              <a:off x="4818" y="4156"/>
              <a:ext cx="95" cy="9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4" name="Oval 71">
              <a:extLst>
                <a:ext uri="{FF2B5EF4-FFF2-40B4-BE49-F238E27FC236}">
                  <a16:creationId xmlns:a16="http://schemas.microsoft.com/office/drawing/2014/main" id="{E13BDA5C-AC1A-447A-8124-3E70E6CF4931}"/>
                </a:ext>
              </a:extLst>
            </p:cNvPr>
            <p:cNvSpPr>
              <a:spLocks noChangeArrowheads="1"/>
            </p:cNvSpPr>
            <p:nvPr/>
          </p:nvSpPr>
          <p:spPr bwMode="auto">
            <a:xfrm>
              <a:off x="4758" y="4277"/>
              <a:ext cx="105"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5" name="Oval 72">
              <a:extLst>
                <a:ext uri="{FF2B5EF4-FFF2-40B4-BE49-F238E27FC236}">
                  <a16:creationId xmlns:a16="http://schemas.microsoft.com/office/drawing/2014/main" id="{BD7437AC-D08B-4550-B19D-C1DA3BF8CA1C}"/>
                </a:ext>
              </a:extLst>
            </p:cNvPr>
            <p:cNvSpPr>
              <a:spLocks noChangeArrowheads="1"/>
            </p:cNvSpPr>
            <p:nvPr/>
          </p:nvSpPr>
          <p:spPr bwMode="auto">
            <a:xfrm>
              <a:off x="4649" y="4201"/>
              <a:ext cx="91"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6" name="Oval 73">
              <a:extLst>
                <a:ext uri="{FF2B5EF4-FFF2-40B4-BE49-F238E27FC236}">
                  <a16:creationId xmlns:a16="http://schemas.microsoft.com/office/drawing/2014/main" id="{17C81598-3313-4097-9338-EA1B16D83000}"/>
                </a:ext>
              </a:extLst>
            </p:cNvPr>
            <p:cNvSpPr>
              <a:spLocks noChangeArrowheads="1"/>
            </p:cNvSpPr>
            <p:nvPr/>
          </p:nvSpPr>
          <p:spPr bwMode="auto">
            <a:xfrm>
              <a:off x="4490" y="4196"/>
              <a:ext cx="88"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7" name="Oval 74">
              <a:extLst>
                <a:ext uri="{FF2B5EF4-FFF2-40B4-BE49-F238E27FC236}">
                  <a16:creationId xmlns:a16="http://schemas.microsoft.com/office/drawing/2014/main" id="{9CFE4C8E-94FE-455A-A60F-42CBBE99E0F3}"/>
                </a:ext>
              </a:extLst>
            </p:cNvPr>
            <p:cNvSpPr>
              <a:spLocks noChangeArrowheads="1"/>
            </p:cNvSpPr>
            <p:nvPr/>
          </p:nvSpPr>
          <p:spPr bwMode="auto">
            <a:xfrm>
              <a:off x="4694" y="4082"/>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8" name="Oval 75">
              <a:extLst>
                <a:ext uri="{FF2B5EF4-FFF2-40B4-BE49-F238E27FC236}">
                  <a16:creationId xmlns:a16="http://schemas.microsoft.com/office/drawing/2014/main" id="{069B0F2D-58D1-4E7A-B2B4-A11A1459400E}"/>
                </a:ext>
              </a:extLst>
            </p:cNvPr>
            <p:cNvSpPr>
              <a:spLocks noChangeArrowheads="1"/>
            </p:cNvSpPr>
            <p:nvPr/>
          </p:nvSpPr>
          <p:spPr bwMode="auto">
            <a:xfrm>
              <a:off x="4550" y="4084"/>
              <a:ext cx="80"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9" name="Oval 76">
              <a:extLst>
                <a:ext uri="{FF2B5EF4-FFF2-40B4-BE49-F238E27FC236}">
                  <a16:creationId xmlns:a16="http://schemas.microsoft.com/office/drawing/2014/main" id="{B2580C33-9149-4572-9B2E-0E16FAF32FC1}"/>
                </a:ext>
              </a:extLst>
            </p:cNvPr>
            <p:cNvSpPr>
              <a:spLocks noChangeArrowheads="1"/>
            </p:cNvSpPr>
            <p:nvPr/>
          </p:nvSpPr>
          <p:spPr bwMode="auto">
            <a:xfrm>
              <a:off x="4699" y="3953"/>
              <a:ext cx="74"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0" name="Oval 77">
              <a:extLst>
                <a:ext uri="{FF2B5EF4-FFF2-40B4-BE49-F238E27FC236}">
                  <a16:creationId xmlns:a16="http://schemas.microsoft.com/office/drawing/2014/main" id="{2D5F90CF-2ABC-49D6-B914-3E16AE7E2A19}"/>
                </a:ext>
              </a:extLst>
            </p:cNvPr>
            <p:cNvSpPr>
              <a:spLocks noChangeArrowheads="1"/>
            </p:cNvSpPr>
            <p:nvPr/>
          </p:nvSpPr>
          <p:spPr bwMode="auto">
            <a:xfrm>
              <a:off x="4564" y="3946"/>
              <a:ext cx="73"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1" name="Oval 78">
              <a:extLst>
                <a:ext uri="{FF2B5EF4-FFF2-40B4-BE49-F238E27FC236}">
                  <a16:creationId xmlns:a16="http://schemas.microsoft.com/office/drawing/2014/main" id="{8F78979A-D2FE-4031-BF0C-11EF806184C6}"/>
                </a:ext>
              </a:extLst>
            </p:cNvPr>
            <p:cNvSpPr>
              <a:spLocks noChangeArrowheads="1"/>
            </p:cNvSpPr>
            <p:nvPr/>
          </p:nvSpPr>
          <p:spPr bwMode="auto">
            <a:xfrm>
              <a:off x="4578" y="4318"/>
              <a:ext cx="97" cy="9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2" name="Oval 79">
              <a:extLst>
                <a:ext uri="{FF2B5EF4-FFF2-40B4-BE49-F238E27FC236}">
                  <a16:creationId xmlns:a16="http://schemas.microsoft.com/office/drawing/2014/main" id="{F796BF2E-D1CB-4130-B265-25CD11777B86}"/>
                </a:ext>
              </a:extLst>
            </p:cNvPr>
            <p:cNvSpPr>
              <a:spLocks noChangeArrowheads="1"/>
            </p:cNvSpPr>
            <p:nvPr/>
          </p:nvSpPr>
          <p:spPr bwMode="auto">
            <a:xfrm>
              <a:off x="4407" y="4294"/>
              <a:ext cx="95" cy="9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3" name="Oval 80">
              <a:extLst>
                <a:ext uri="{FF2B5EF4-FFF2-40B4-BE49-F238E27FC236}">
                  <a16:creationId xmlns:a16="http://schemas.microsoft.com/office/drawing/2014/main" id="{BC5250AB-1568-4EE2-BC68-47670983B365}"/>
                </a:ext>
              </a:extLst>
            </p:cNvPr>
            <p:cNvSpPr>
              <a:spLocks noChangeArrowheads="1"/>
            </p:cNvSpPr>
            <p:nvPr/>
          </p:nvSpPr>
          <p:spPr bwMode="auto">
            <a:xfrm>
              <a:off x="4481" y="4406"/>
              <a:ext cx="104" cy="10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4" name="Oval 81">
              <a:extLst>
                <a:ext uri="{FF2B5EF4-FFF2-40B4-BE49-F238E27FC236}">
                  <a16:creationId xmlns:a16="http://schemas.microsoft.com/office/drawing/2014/main" id="{AF2AC6BE-8296-4787-A5C7-A578DBEEB8D3}"/>
                </a:ext>
              </a:extLst>
            </p:cNvPr>
            <p:cNvSpPr>
              <a:spLocks noChangeArrowheads="1"/>
            </p:cNvSpPr>
            <p:nvPr/>
          </p:nvSpPr>
          <p:spPr bwMode="auto">
            <a:xfrm>
              <a:off x="4293" y="4368"/>
              <a:ext cx="105" cy="10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5" name="Oval 82">
              <a:extLst>
                <a:ext uri="{FF2B5EF4-FFF2-40B4-BE49-F238E27FC236}">
                  <a16:creationId xmlns:a16="http://schemas.microsoft.com/office/drawing/2014/main" id="{775DCF73-4CA5-41BE-A095-E68F2BF9DACD}"/>
                </a:ext>
              </a:extLst>
            </p:cNvPr>
            <p:cNvSpPr>
              <a:spLocks noChangeArrowheads="1"/>
            </p:cNvSpPr>
            <p:nvPr/>
          </p:nvSpPr>
          <p:spPr bwMode="auto">
            <a:xfrm>
              <a:off x="4251" y="4246"/>
              <a:ext cx="87"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6" name="Oval 83">
              <a:extLst>
                <a:ext uri="{FF2B5EF4-FFF2-40B4-BE49-F238E27FC236}">
                  <a16:creationId xmlns:a16="http://schemas.microsoft.com/office/drawing/2014/main" id="{20CC3014-0D72-4536-879A-C8B563B20552}"/>
                </a:ext>
              </a:extLst>
            </p:cNvPr>
            <p:cNvSpPr>
              <a:spLocks noChangeArrowheads="1"/>
            </p:cNvSpPr>
            <p:nvPr/>
          </p:nvSpPr>
          <p:spPr bwMode="auto">
            <a:xfrm>
              <a:off x="4346" y="4156"/>
              <a:ext cx="83"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7" name="Oval 84">
              <a:extLst>
                <a:ext uri="{FF2B5EF4-FFF2-40B4-BE49-F238E27FC236}">
                  <a16:creationId xmlns:a16="http://schemas.microsoft.com/office/drawing/2014/main" id="{378DA656-E474-4C42-BA96-18FD4E0F5598}"/>
                </a:ext>
              </a:extLst>
            </p:cNvPr>
            <p:cNvSpPr>
              <a:spLocks noChangeArrowheads="1"/>
            </p:cNvSpPr>
            <p:nvPr/>
          </p:nvSpPr>
          <p:spPr bwMode="auto">
            <a:xfrm>
              <a:off x="4421" y="4046"/>
              <a:ext cx="72"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8" name="Oval 85">
              <a:extLst>
                <a:ext uri="{FF2B5EF4-FFF2-40B4-BE49-F238E27FC236}">
                  <a16:creationId xmlns:a16="http://schemas.microsoft.com/office/drawing/2014/main" id="{77ED3B04-6813-4C3F-A5F3-CF284F56928C}"/>
                </a:ext>
              </a:extLst>
            </p:cNvPr>
            <p:cNvSpPr>
              <a:spLocks noChangeArrowheads="1"/>
            </p:cNvSpPr>
            <p:nvPr/>
          </p:nvSpPr>
          <p:spPr bwMode="auto">
            <a:xfrm>
              <a:off x="4127" y="4301"/>
              <a:ext cx="95" cy="9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9" name="Oval 86">
              <a:extLst>
                <a:ext uri="{FF2B5EF4-FFF2-40B4-BE49-F238E27FC236}">
                  <a16:creationId xmlns:a16="http://schemas.microsoft.com/office/drawing/2014/main" id="{03040836-0B19-4F1B-8A9F-AEBC53D96F38}"/>
                </a:ext>
              </a:extLst>
            </p:cNvPr>
            <p:cNvSpPr>
              <a:spLocks noChangeArrowheads="1"/>
            </p:cNvSpPr>
            <p:nvPr/>
          </p:nvSpPr>
          <p:spPr bwMode="auto">
            <a:xfrm>
              <a:off x="3992" y="4332"/>
              <a:ext cx="104"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0" name="Oval 87">
              <a:extLst>
                <a:ext uri="{FF2B5EF4-FFF2-40B4-BE49-F238E27FC236}">
                  <a16:creationId xmlns:a16="http://schemas.microsoft.com/office/drawing/2014/main" id="{5F4DC9D4-ED64-43DE-A59D-2F709C01632C}"/>
                </a:ext>
              </a:extLst>
            </p:cNvPr>
            <p:cNvSpPr>
              <a:spLocks noChangeArrowheads="1"/>
            </p:cNvSpPr>
            <p:nvPr/>
          </p:nvSpPr>
          <p:spPr bwMode="auto">
            <a:xfrm>
              <a:off x="3997" y="4194"/>
              <a:ext cx="90"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1" name="Oval 88">
              <a:extLst>
                <a:ext uri="{FF2B5EF4-FFF2-40B4-BE49-F238E27FC236}">
                  <a16:creationId xmlns:a16="http://schemas.microsoft.com/office/drawing/2014/main" id="{2AFEADD0-373F-4165-A05F-F6F29C074DD9}"/>
                </a:ext>
              </a:extLst>
            </p:cNvPr>
            <p:cNvSpPr>
              <a:spLocks noChangeArrowheads="1"/>
            </p:cNvSpPr>
            <p:nvPr/>
          </p:nvSpPr>
          <p:spPr bwMode="auto">
            <a:xfrm>
              <a:off x="3897" y="4061"/>
              <a:ext cx="88"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2" name="Oval 89">
              <a:extLst>
                <a:ext uri="{FF2B5EF4-FFF2-40B4-BE49-F238E27FC236}">
                  <a16:creationId xmlns:a16="http://schemas.microsoft.com/office/drawing/2014/main" id="{0F7117C1-3197-4923-92E3-C0E16B67E025}"/>
                </a:ext>
              </a:extLst>
            </p:cNvPr>
            <p:cNvSpPr>
              <a:spLocks noChangeArrowheads="1"/>
            </p:cNvSpPr>
            <p:nvPr/>
          </p:nvSpPr>
          <p:spPr bwMode="auto">
            <a:xfrm>
              <a:off x="4120" y="4156"/>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3" name="Oval 90">
              <a:extLst>
                <a:ext uri="{FF2B5EF4-FFF2-40B4-BE49-F238E27FC236}">
                  <a16:creationId xmlns:a16="http://schemas.microsoft.com/office/drawing/2014/main" id="{3A24BAAA-DA5A-46A0-8407-80D824E72CDD}"/>
                </a:ext>
              </a:extLst>
            </p:cNvPr>
            <p:cNvSpPr>
              <a:spLocks noChangeArrowheads="1"/>
            </p:cNvSpPr>
            <p:nvPr/>
          </p:nvSpPr>
          <p:spPr bwMode="auto">
            <a:xfrm>
              <a:off x="4032" y="4037"/>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4" name="Oval 91">
              <a:extLst>
                <a:ext uri="{FF2B5EF4-FFF2-40B4-BE49-F238E27FC236}">
                  <a16:creationId xmlns:a16="http://schemas.microsoft.com/office/drawing/2014/main" id="{52267734-F5E4-40F9-A274-D7881EE49D3A}"/>
                </a:ext>
              </a:extLst>
            </p:cNvPr>
            <p:cNvSpPr>
              <a:spLocks noChangeArrowheads="1"/>
            </p:cNvSpPr>
            <p:nvPr/>
          </p:nvSpPr>
          <p:spPr bwMode="auto">
            <a:xfrm>
              <a:off x="4232" y="4084"/>
              <a:ext cx="73" cy="72"/>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5" name="Oval 92">
              <a:extLst>
                <a:ext uri="{FF2B5EF4-FFF2-40B4-BE49-F238E27FC236}">
                  <a16:creationId xmlns:a16="http://schemas.microsoft.com/office/drawing/2014/main" id="{25167CF3-3BA8-4142-8367-D3ACFA4FFB00}"/>
                </a:ext>
              </a:extLst>
            </p:cNvPr>
            <p:cNvSpPr>
              <a:spLocks noChangeArrowheads="1"/>
            </p:cNvSpPr>
            <p:nvPr/>
          </p:nvSpPr>
          <p:spPr bwMode="auto">
            <a:xfrm>
              <a:off x="4158" y="3980"/>
              <a:ext cx="71" cy="73"/>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6" name="Oval 93">
              <a:extLst>
                <a:ext uri="{FF2B5EF4-FFF2-40B4-BE49-F238E27FC236}">
                  <a16:creationId xmlns:a16="http://schemas.microsoft.com/office/drawing/2014/main" id="{6CBF0890-97A0-4939-83EE-1173E5AF9183}"/>
                </a:ext>
              </a:extLst>
            </p:cNvPr>
            <p:cNvSpPr>
              <a:spLocks noChangeArrowheads="1"/>
            </p:cNvSpPr>
            <p:nvPr/>
          </p:nvSpPr>
          <p:spPr bwMode="auto">
            <a:xfrm>
              <a:off x="3859" y="4201"/>
              <a:ext cx="97" cy="9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7" name="Oval 94">
              <a:extLst>
                <a:ext uri="{FF2B5EF4-FFF2-40B4-BE49-F238E27FC236}">
                  <a16:creationId xmlns:a16="http://schemas.microsoft.com/office/drawing/2014/main" id="{392D63C6-EF0C-4504-8566-953E5DCE45D7}"/>
                </a:ext>
              </a:extLst>
            </p:cNvPr>
            <p:cNvSpPr>
              <a:spLocks noChangeArrowheads="1"/>
            </p:cNvSpPr>
            <p:nvPr/>
          </p:nvSpPr>
          <p:spPr bwMode="auto">
            <a:xfrm>
              <a:off x="3764" y="4051"/>
              <a:ext cx="95" cy="9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8" name="Oval 95">
              <a:extLst>
                <a:ext uri="{FF2B5EF4-FFF2-40B4-BE49-F238E27FC236}">
                  <a16:creationId xmlns:a16="http://schemas.microsoft.com/office/drawing/2014/main" id="{6A68E50B-82C0-4137-A89D-D2A01A968556}"/>
                </a:ext>
              </a:extLst>
            </p:cNvPr>
            <p:cNvSpPr>
              <a:spLocks noChangeArrowheads="1"/>
            </p:cNvSpPr>
            <p:nvPr/>
          </p:nvSpPr>
          <p:spPr bwMode="auto">
            <a:xfrm>
              <a:off x="3721" y="4180"/>
              <a:ext cx="105" cy="10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9" name="Oval 96">
              <a:extLst>
                <a:ext uri="{FF2B5EF4-FFF2-40B4-BE49-F238E27FC236}">
                  <a16:creationId xmlns:a16="http://schemas.microsoft.com/office/drawing/2014/main" id="{9E7B6BB2-0768-4CE6-B798-E0FC45CE3D5B}"/>
                </a:ext>
              </a:extLst>
            </p:cNvPr>
            <p:cNvSpPr>
              <a:spLocks noChangeArrowheads="1"/>
            </p:cNvSpPr>
            <p:nvPr/>
          </p:nvSpPr>
          <p:spPr bwMode="auto">
            <a:xfrm>
              <a:off x="3631" y="4008"/>
              <a:ext cx="105"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0" name="Oval 97">
              <a:extLst>
                <a:ext uri="{FF2B5EF4-FFF2-40B4-BE49-F238E27FC236}">
                  <a16:creationId xmlns:a16="http://schemas.microsoft.com/office/drawing/2014/main" id="{38771B64-64AF-4895-866F-D69D2277B02F}"/>
                </a:ext>
              </a:extLst>
            </p:cNvPr>
            <p:cNvSpPr>
              <a:spLocks noChangeArrowheads="1"/>
            </p:cNvSpPr>
            <p:nvPr/>
          </p:nvSpPr>
          <p:spPr bwMode="auto">
            <a:xfrm>
              <a:off x="3714" y="3894"/>
              <a:ext cx="88"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1" name="Oval 98">
              <a:extLst>
                <a:ext uri="{FF2B5EF4-FFF2-40B4-BE49-F238E27FC236}">
                  <a16:creationId xmlns:a16="http://schemas.microsoft.com/office/drawing/2014/main" id="{A96A88C0-1AEA-4FC2-B1D6-DE8363F9EBAB}"/>
                </a:ext>
              </a:extLst>
            </p:cNvPr>
            <p:cNvSpPr>
              <a:spLocks noChangeArrowheads="1"/>
            </p:cNvSpPr>
            <p:nvPr/>
          </p:nvSpPr>
          <p:spPr bwMode="auto">
            <a:xfrm>
              <a:off x="3842" y="3923"/>
              <a:ext cx="83" cy="80"/>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2" name="Oval 99">
              <a:extLst>
                <a:ext uri="{FF2B5EF4-FFF2-40B4-BE49-F238E27FC236}">
                  <a16:creationId xmlns:a16="http://schemas.microsoft.com/office/drawing/2014/main" id="{169E639B-70AF-42C9-9B57-9C8F1AADDFA6}"/>
                </a:ext>
              </a:extLst>
            </p:cNvPr>
            <p:cNvSpPr>
              <a:spLocks noChangeArrowheads="1"/>
            </p:cNvSpPr>
            <p:nvPr/>
          </p:nvSpPr>
          <p:spPr bwMode="auto">
            <a:xfrm>
              <a:off x="3980" y="3911"/>
              <a:ext cx="74" cy="73"/>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3" name="Oval 100">
              <a:extLst>
                <a:ext uri="{FF2B5EF4-FFF2-40B4-BE49-F238E27FC236}">
                  <a16:creationId xmlns:a16="http://schemas.microsoft.com/office/drawing/2014/main" id="{414C6759-7FFE-4F1F-AF94-E7E00E01FD01}"/>
                </a:ext>
              </a:extLst>
            </p:cNvPr>
            <p:cNvSpPr>
              <a:spLocks noChangeArrowheads="1"/>
            </p:cNvSpPr>
            <p:nvPr/>
          </p:nvSpPr>
          <p:spPr bwMode="auto">
            <a:xfrm>
              <a:off x="3588" y="3832"/>
              <a:ext cx="95" cy="9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4" name="Oval 101">
              <a:extLst>
                <a:ext uri="{FF2B5EF4-FFF2-40B4-BE49-F238E27FC236}">
                  <a16:creationId xmlns:a16="http://schemas.microsoft.com/office/drawing/2014/main" id="{ED5CB576-0981-4C87-B0DD-9F2CFD3B2512}"/>
                </a:ext>
              </a:extLst>
            </p:cNvPr>
            <p:cNvSpPr>
              <a:spLocks noChangeArrowheads="1"/>
            </p:cNvSpPr>
            <p:nvPr/>
          </p:nvSpPr>
          <p:spPr bwMode="auto">
            <a:xfrm>
              <a:off x="3484" y="3739"/>
              <a:ext cx="104"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5" name="Oval 102">
              <a:extLst>
                <a:ext uri="{FF2B5EF4-FFF2-40B4-BE49-F238E27FC236}">
                  <a16:creationId xmlns:a16="http://schemas.microsoft.com/office/drawing/2014/main" id="{D47F19E3-DEDE-4367-8A27-3C33F18807C5}"/>
                </a:ext>
              </a:extLst>
            </p:cNvPr>
            <p:cNvSpPr>
              <a:spLocks noChangeArrowheads="1"/>
            </p:cNvSpPr>
            <p:nvPr/>
          </p:nvSpPr>
          <p:spPr bwMode="auto">
            <a:xfrm>
              <a:off x="4571" y="2833"/>
              <a:ext cx="88" cy="90"/>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6" name="Oval 103">
              <a:extLst>
                <a:ext uri="{FF2B5EF4-FFF2-40B4-BE49-F238E27FC236}">
                  <a16:creationId xmlns:a16="http://schemas.microsoft.com/office/drawing/2014/main" id="{E6D6C3D8-A2A9-417E-86E7-130A401CC7DD}"/>
                </a:ext>
              </a:extLst>
            </p:cNvPr>
            <p:cNvSpPr>
              <a:spLocks noChangeArrowheads="1"/>
            </p:cNvSpPr>
            <p:nvPr/>
          </p:nvSpPr>
          <p:spPr bwMode="auto">
            <a:xfrm>
              <a:off x="4464" y="2904"/>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7" name="Oval 104">
              <a:extLst>
                <a:ext uri="{FF2B5EF4-FFF2-40B4-BE49-F238E27FC236}">
                  <a16:creationId xmlns:a16="http://schemas.microsoft.com/office/drawing/2014/main" id="{689C7792-F36D-4438-8DF2-804E593453E3}"/>
                </a:ext>
              </a:extLst>
            </p:cNvPr>
            <p:cNvSpPr>
              <a:spLocks noChangeArrowheads="1"/>
            </p:cNvSpPr>
            <p:nvPr/>
          </p:nvSpPr>
          <p:spPr bwMode="auto">
            <a:xfrm>
              <a:off x="4381" y="3002"/>
              <a:ext cx="74" cy="73"/>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8" name="Oval 105">
              <a:extLst>
                <a:ext uri="{FF2B5EF4-FFF2-40B4-BE49-F238E27FC236}">
                  <a16:creationId xmlns:a16="http://schemas.microsoft.com/office/drawing/2014/main" id="{987BD870-79D9-454C-AFEE-19EF7E685293}"/>
                </a:ext>
              </a:extLst>
            </p:cNvPr>
            <p:cNvSpPr>
              <a:spLocks noChangeArrowheads="1"/>
            </p:cNvSpPr>
            <p:nvPr/>
          </p:nvSpPr>
          <p:spPr bwMode="auto">
            <a:xfrm>
              <a:off x="4692" y="2790"/>
              <a:ext cx="95" cy="9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9" name="Oval 106">
              <a:extLst>
                <a:ext uri="{FF2B5EF4-FFF2-40B4-BE49-F238E27FC236}">
                  <a16:creationId xmlns:a16="http://schemas.microsoft.com/office/drawing/2014/main" id="{C8D4DCBD-04F8-4F1C-9467-3D7173891FD4}"/>
                </a:ext>
              </a:extLst>
            </p:cNvPr>
            <p:cNvSpPr>
              <a:spLocks noChangeArrowheads="1"/>
            </p:cNvSpPr>
            <p:nvPr/>
          </p:nvSpPr>
          <p:spPr bwMode="auto">
            <a:xfrm>
              <a:off x="4825" y="2780"/>
              <a:ext cx="102"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0" name="Oval 107">
              <a:extLst>
                <a:ext uri="{FF2B5EF4-FFF2-40B4-BE49-F238E27FC236}">
                  <a16:creationId xmlns:a16="http://schemas.microsoft.com/office/drawing/2014/main" id="{DC3F6E30-3A7C-4532-ADDD-13827C1F7381}"/>
                </a:ext>
              </a:extLst>
            </p:cNvPr>
            <p:cNvSpPr>
              <a:spLocks noChangeArrowheads="1"/>
            </p:cNvSpPr>
            <p:nvPr/>
          </p:nvSpPr>
          <p:spPr bwMode="auto">
            <a:xfrm>
              <a:off x="4417" y="2742"/>
              <a:ext cx="97" cy="9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1" name="Oval 108">
              <a:extLst>
                <a:ext uri="{FF2B5EF4-FFF2-40B4-BE49-F238E27FC236}">
                  <a16:creationId xmlns:a16="http://schemas.microsoft.com/office/drawing/2014/main" id="{D8243813-78FD-4E43-AFF0-52A5242A7FD4}"/>
                </a:ext>
              </a:extLst>
            </p:cNvPr>
            <p:cNvSpPr>
              <a:spLocks noChangeArrowheads="1"/>
            </p:cNvSpPr>
            <p:nvPr/>
          </p:nvSpPr>
          <p:spPr bwMode="auto">
            <a:xfrm>
              <a:off x="4322" y="2833"/>
              <a:ext cx="88"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2" name="Oval 109">
              <a:extLst>
                <a:ext uri="{FF2B5EF4-FFF2-40B4-BE49-F238E27FC236}">
                  <a16:creationId xmlns:a16="http://schemas.microsoft.com/office/drawing/2014/main" id="{488753B2-808C-4032-B4CA-9EBD7FBA2605}"/>
                </a:ext>
              </a:extLst>
            </p:cNvPr>
            <p:cNvSpPr>
              <a:spLocks noChangeArrowheads="1"/>
            </p:cNvSpPr>
            <p:nvPr/>
          </p:nvSpPr>
          <p:spPr bwMode="auto">
            <a:xfrm>
              <a:off x="4246" y="2942"/>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3" name="Oval 110">
              <a:extLst>
                <a:ext uri="{FF2B5EF4-FFF2-40B4-BE49-F238E27FC236}">
                  <a16:creationId xmlns:a16="http://schemas.microsoft.com/office/drawing/2014/main" id="{8918E0FB-0E32-48E5-A043-9FDA21CD211F}"/>
                </a:ext>
              </a:extLst>
            </p:cNvPr>
            <p:cNvSpPr>
              <a:spLocks noChangeArrowheads="1"/>
            </p:cNvSpPr>
            <p:nvPr/>
          </p:nvSpPr>
          <p:spPr bwMode="auto">
            <a:xfrm>
              <a:off x="4206" y="3071"/>
              <a:ext cx="73" cy="73"/>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4" name="Oval 111">
              <a:extLst>
                <a:ext uri="{FF2B5EF4-FFF2-40B4-BE49-F238E27FC236}">
                  <a16:creationId xmlns:a16="http://schemas.microsoft.com/office/drawing/2014/main" id="{4DC5928A-1146-4995-BA86-9F86ADA61BEC}"/>
                </a:ext>
              </a:extLst>
            </p:cNvPr>
            <p:cNvSpPr>
              <a:spLocks noChangeArrowheads="1"/>
            </p:cNvSpPr>
            <p:nvPr/>
          </p:nvSpPr>
          <p:spPr bwMode="auto">
            <a:xfrm>
              <a:off x="4538" y="2683"/>
              <a:ext cx="104" cy="10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5" name="Oval 112">
              <a:extLst>
                <a:ext uri="{FF2B5EF4-FFF2-40B4-BE49-F238E27FC236}">
                  <a16:creationId xmlns:a16="http://schemas.microsoft.com/office/drawing/2014/main" id="{9079F31F-3DC5-4135-8CC4-301015DDE4F8}"/>
                </a:ext>
              </a:extLst>
            </p:cNvPr>
            <p:cNvSpPr>
              <a:spLocks noChangeArrowheads="1"/>
            </p:cNvSpPr>
            <p:nvPr/>
          </p:nvSpPr>
          <p:spPr bwMode="auto">
            <a:xfrm>
              <a:off x="4350" y="2616"/>
              <a:ext cx="105"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6" name="Oval 113">
              <a:extLst>
                <a:ext uri="{FF2B5EF4-FFF2-40B4-BE49-F238E27FC236}">
                  <a16:creationId xmlns:a16="http://schemas.microsoft.com/office/drawing/2014/main" id="{8C4A7A0B-4802-4DCA-99D7-88F773CAD5E7}"/>
                </a:ext>
              </a:extLst>
            </p:cNvPr>
            <p:cNvSpPr>
              <a:spLocks noChangeArrowheads="1"/>
            </p:cNvSpPr>
            <p:nvPr/>
          </p:nvSpPr>
          <p:spPr bwMode="auto">
            <a:xfrm>
              <a:off x="4243" y="2699"/>
              <a:ext cx="95" cy="96"/>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7" name="Oval 114">
              <a:extLst>
                <a:ext uri="{FF2B5EF4-FFF2-40B4-BE49-F238E27FC236}">
                  <a16:creationId xmlns:a16="http://schemas.microsoft.com/office/drawing/2014/main" id="{C86A54B5-A306-409A-8C85-1FD56A753AC5}"/>
                </a:ext>
              </a:extLst>
            </p:cNvPr>
            <p:cNvSpPr>
              <a:spLocks noChangeArrowheads="1"/>
            </p:cNvSpPr>
            <p:nvPr/>
          </p:nvSpPr>
          <p:spPr bwMode="auto">
            <a:xfrm>
              <a:off x="4160" y="2799"/>
              <a:ext cx="91" cy="9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8" name="Oval 115">
              <a:extLst>
                <a:ext uri="{FF2B5EF4-FFF2-40B4-BE49-F238E27FC236}">
                  <a16:creationId xmlns:a16="http://schemas.microsoft.com/office/drawing/2014/main" id="{C99C87D8-5FB1-4F1A-9DDF-71E966FB38DF}"/>
                </a:ext>
              </a:extLst>
            </p:cNvPr>
            <p:cNvSpPr>
              <a:spLocks noChangeArrowheads="1"/>
            </p:cNvSpPr>
            <p:nvPr/>
          </p:nvSpPr>
          <p:spPr bwMode="auto">
            <a:xfrm>
              <a:off x="4099" y="2921"/>
              <a:ext cx="80" cy="83"/>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9" name="Oval 116">
              <a:extLst>
                <a:ext uri="{FF2B5EF4-FFF2-40B4-BE49-F238E27FC236}">
                  <a16:creationId xmlns:a16="http://schemas.microsoft.com/office/drawing/2014/main" id="{BA580ABF-846C-490D-84D3-D6E2DE12167F}"/>
                </a:ext>
              </a:extLst>
            </p:cNvPr>
            <p:cNvSpPr>
              <a:spLocks noChangeArrowheads="1"/>
            </p:cNvSpPr>
            <p:nvPr/>
          </p:nvSpPr>
          <p:spPr bwMode="auto">
            <a:xfrm>
              <a:off x="4073" y="3049"/>
              <a:ext cx="73" cy="72"/>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0" name="Oval 117">
              <a:extLst>
                <a:ext uri="{FF2B5EF4-FFF2-40B4-BE49-F238E27FC236}">
                  <a16:creationId xmlns:a16="http://schemas.microsoft.com/office/drawing/2014/main" id="{22D435E3-FDC2-44A6-BB74-6E98FFA9C36F}"/>
                </a:ext>
              </a:extLst>
            </p:cNvPr>
            <p:cNvSpPr>
              <a:spLocks noChangeArrowheads="1"/>
            </p:cNvSpPr>
            <p:nvPr/>
          </p:nvSpPr>
          <p:spPr bwMode="auto">
            <a:xfrm>
              <a:off x="3700" y="3727"/>
              <a:ext cx="88" cy="9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1" name="Oval 118">
              <a:extLst>
                <a:ext uri="{FF2B5EF4-FFF2-40B4-BE49-F238E27FC236}">
                  <a16:creationId xmlns:a16="http://schemas.microsoft.com/office/drawing/2014/main" id="{3F041A0D-642F-4AA7-A500-01D9B9446A5E}"/>
                </a:ext>
              </a:extLst>
            </p:cNvPr>
            <p:cNvSpPr>
              <a:spLocks noChangeArrowheads="1"/>
            </p:cNvSpPr>
            <p:nvPr/>
          </p:nvSpPr>
          <p:spPr bwMode="auto">
            <a:xfrm>
              <a:off x="3641" y="3494"/>
              <a:ext cx="87" cy="9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2" name="Oval 119">
              <a:extLst>
                <a:ext uri="{FF2B5EF4-FFF2-40B4-BE49-F238E27FC236}">
                  <a16:creationId xmlns:a16="http://schemas.microsoft.com/office/drawing/2014/main" id="{12BF680A-483F-497F-AC9C-5A68118D8BB4}"/>
                </a:ext>
              </a:extLst>
            </p:cNvPr>
            <p:cNvSpPr>
              <a:spLocks noChangeArrowheads="1"/>
            </p:cNvSpPr>
            <p:nvPr/>
          </p:nvSpPr>
          <p:spPr bwMode="auto">
            <a:xfrm>
              <a:off x="3831" y="3773"/>
              <a:ext cx="80"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3" name="Oval 120">
              <a:extLst>
                <a:ext uri="{FF2B5EF4-FFF2-40B4-BE49-F238E27FC236}">
                  <a16:creationId xmlns:a16="http://schemas.microsoft.com/office/drawing/2014/main" id="{9E23A34C-77C6-4AB8-A78F-55079C02088B}"/>
                </a:ext>
              </a:extLst>
            </p:cNvPr>
            <p:cNvSpPr>
              <a:spLocks noChangeArrowheads="1"/>
            </p:cNvSpPr>
            <p:nvPr/>
          </p:nvSpPr>
          <p:spPr bwMode="auto">
            <a:xfrm>
              <a:off x="3740" y="3589"/>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4" name="Oval 121">
              <a:extLst>
                <a:ext uri="{FF2B5EF4-FFF2-40B4-BE49-F238E27FC236}">
                  <a16:creationId xmlns:a16="http://schemas.microsoft.com/office/drawing/2014/main" id="{2E1DBA6F-D99B-42A7-BFD5-8FD4776B743C}"/>
                </a:ext>
              </a:extLst>
            </p:cNvPr>
            <p:cNvSpPr>
              <a:spLocks noChangeArrowheads="1"/>
            </p:cNvSpPr>
            <p:nvPr/>
          </p:nvSpPr>
          <p:spPr bwMode="auto">
            <a:xfrm>
              <a:off x="3973" y="3780"/>
              <a:ext cx="73"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5" name="Oval 122">
              <a:extLst>
                <a:ext uri="{FF2B5EF4-FFF2-40B4-BE49-F238E27FC236}">
                  <a16:creationId xmlns:a16="http://schemas.microsoft.com/office/drawing/2014/main" id="{34B694C2-93B7-4D5A-B859-CA7342A8E585}"/>
                </a:ext>
              </a:extLst>
            </p:cNvPr>
            <p:cNvSpPr>
              <a:spLocks noChangeArrowheads="1"/>
            </p:cNvSpPr>
            <p:nvPr/>
          </p:nvSpPr>
          <p:spPr bwMode="auto">
            <a:xfrm>
              <a:off x="3866" y="3646"/>
              <a:ext cx="74"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6" name="Oval 123">
              <a:extLst>
                <a:ext uri="{FF2B5EF4-FFF2-40B4-BE49-F238E27FC236}">
                  <a16:creationId xmlns:a16="http://schemas.microsoft.com/office/drawing/2014/main" id="{BE61C064-8E2D-4B05-90BB-4DB7E0E4CA74}"/>
                </a:ext>
              </a:extLst>
            </p:cNvPr>
            <p:cNvSpPr>
              <a:spLocks noChangeArrowheads="1"/>
            </p:cNvSpPr>
            <p:nvPr/>
          </p:nvSpPr>
          <p:spPr bwMode="auto">
            <a:xfrm>
              <a:off x="3591" y="3656"/>
              <a:ext cx="97" cy="9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7" name="Oval 124">
              <a:extLst>
                <a:ext uri="{FF2B5EF4-FFF2-40B4-BE49-F238E27FC236}">
                  <a16:creationId xmlns:a16="http://schemas.microsoft.com/office/drawing/2014/main" id="{A9E86AB0-D3DB-4CF5-BBF0-6FA1F61C2822}"/>
                </a:ext>
              </a:extLst>
            </p:cNvPr>
            <p:cNvSpPr>
              <a:spLocks noChangeArrowheads="1"/>
            </p:cNvSpPr>
            <p:nvPr/>
          </p:nvSpPr>
          <p:spPr bwMode="auto">
            <a:xfrm>
              <a:off x="3565" y="3382"/>
              <a:ext cx="95" cy="96"/>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8" name="Oval 125">
              <a:extLst>
                <a:ext uri="{FF2B5EF4-FFF2-40B4-BE49-F238E27FC236}">
                  <a16:creationId xmlns:a16="http://schemas.microsoft.com/office/drawing/2014/main" id="{646A22C5-6368-4CA6-830E-FF4F91788CBE}"/>
                </a:ext>
              </a:extLst>
            </p:cNvPr>
            <p:cNvSpPr>
              <a:spLocks noChangeArrowheads="1"/>
            </p:cNvSpPr>
            <p:nvPr/>
          </p:nvSpPr>
          <p:spPr bwMode="auto">
            <a:xfrm>
              <a:off x="3501" y="3554"/>
              <a:ext cx="104" cy="10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9" name="Oval 126">
              <a:extLst>
                <a:ext uri="{FF2B5EF4-FFF2-40B4-BE49-F238E27FC236}">
                  <a16:creationId xmlns:a16="http://schemas.microsoft.com/office/drawing/2014/main" id="{CD47C76F-F08D-43C4-8670-E6671DF79980}"/>
                </a:ext>
              </a:extLst>
            </p:cNvPr>
            <p:cNvSpPr>
              <a:spLocks noChangeArrowheads="1"/>
            </p:cNvSpPr>
            <p:nvPr/>
          </p:nvSpPr>
          <p:spPr bwMode="auto">
            <a:xfrm>
              <a:off x="3512" y="3254"/>
              <a:ext cx="105"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0" name="Oval 127">
              <a:extLst>
                <a:ext uri="{FF2B5EF4-FFF2-40B4-BE49-F238E27FC236}">
                  <a16:creationId xmlns:a16="http://schemas.microsoft.com/office/drawing/2014/main" id="{FE921534-605D-461C-8A03-BAB1E67DC1DA}"/>
                </a:ext>
              </a:extLst>
            </p:cNvPr>
            <p:cNvSpPr>
              <a:spLocks noChangeArrowheads="1"/>
            </p:cNvSpPr>
            <p:nvPr/>
          </p:nvSpPr>
          <p:spPr bwMode="auto">
            <a:xfrm>
              <a:off x="3662" y="3242"/>
              <a:ext cx="88"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1" name="Oval 128">
              <a:extLst>
                <a:ext uri="{FF2B5EF4-FFF2-40B4-BE49-F238E27FC236}">
                  <a16:creationId xmlns:a16="http://schemas.microsoft.com/office/drawing/2014/main" id="{70252CBD-DDC0-4BED-93F3-6E9A04E0FCC2}"/>
                </a:ext>
              </a:extLst>
            </p:cNvPr>
            <p:cNvSpPr>
              <a:spLocks noChangeArrowheads="1"/>
            </p:cNvSpPr>
            <p:nvPr/>
          </p:nvSpPr>
          <p:spPr bwMode="auto">
            <a:xfrm>
              <a:off x="3721" y="3363"/>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2" name="Oval 129">
              <a:extLst>
                <a:ext uri="{FF2B5EF4-FFF2-40B4-BE49-F238E27FC236}">
                  <a16:creationId xmlns:a16="http://schemas.microsoft.com/office/drawing/2014/main" id="{7D3C8EFD-890E-488E-99CC-4F97F0DAA4E0}"/>
                </a:ext>
              </a:extLst>
            </p:cNvPr>
            <p:cNvSpPr>
              <a:spLocks noChangeArrowheads="1"/>
            </p:cNvSpPr>
            <p:nvPr/>
          </p:nvSpPr>
          <p:spPr bwMode="auto">
            <a:xfrm>
              <a:off x="3814" y="3466"/>
              <a:ext cx="73" cy="73"/>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3" name="Oval 130">
              <a:extLst>
                <a:ext uri="{FF2B5EF4-FFF2-40B4-BE49-F238E27FC236}">
                  <a16:creationId xmlns:a16="http://schemas.microsoft.com/office/drawing/2014/main" id="{62282400-8122-43F6-938E-7A9DA90BCFCE}"/>
                </a:ext>
              </a:extLst>
            </p:cNvPr>
            <p:cNvSpPr>
              <a:spLocks noChangeArrowheads="1"/>
            </p:cNvSpPr>
            <p:nvPr/>
          </p:nvSpPr>
          <p:spPr bwMode="auto">
            <a:xfrm>
              <a:off x="3636" y="3106"/>
              <a:ext cx="97" cy="9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4" name="Oval 131">
              <a:extLst>
                <a:ext uri="{FF2B5EF4-FFF2-40B4-BE49-F238E27FC236}">
                  <a16:creationId xmlns:a16="http://schemas.microsoft.com/office/drawing/2014/main" id="{42DB8E05-A8DC-4F1C-ACBD-FD74158E8D68}"/>
                </a:ext>
              </a:extLst>
            </p:cNvPr>
            <p:cNvSpPr>
              <a:spLocks noChangeArrowheads="1"/>
            </p:cNvSpPr>
            <p:nvPr/>
          </p:nvSpPr>
          <p:spPr bwMode="auto">
            <a:xfrm>
              <a:off x="3638" y="2966"/>
              <a:ext cx="102"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5" name="Oval 132">
              <a:extLst>
                <a:ext uri="{FF2B5EF4-FFF2-40B4-BE49-F238E27FC236}">
                  <a16:creationId xmlns:a16="http://schemas.microsoft.com/office/drawing/2014/main" id="{B3784F56-5153-4965-B531-BC0A70006F10}"/>
                </a:ext>
              </a:extLst>
            </p:cNvPr>
            <p:cNvSpPr>
              <a:spLocks noChangeArrowheads="1"/>
            </p:cNvSpPr>
            <p:nvPr/>
          </p:nvSpPr>
          <p:spPr bwMode="auto">
            <a:xfrm>
              <a:off x="3785" y="3132"/>
              <a:ext cx="88" cy="89"/>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6" name="Oval 133">
              <a:extLst>
                <a:ext uri="{FF2B5EF4-FFF2-40B4-BE49-F238E27FC236}">
                  <a16:creationId xmlns:a16="http://schemas.microsoft.com/office/drawing/2014/main" id="{23C8EBFA-04A0-476F-A3AD-15BAA867AF02}"/>
                </a:ext>
              </a:extLst>
            </p:cNvPr>
            <p:cNvSpPr>
              <a:spLocks noChangeArrowheads="1"/>
            </p:cNvSpPr>
            <p:nvPr/>
          </p:nvSpPr>
          <p:spPr bwMode="auto">
            <a:xfrm>
              <a:off x="3937" y="2933"/>
              <a:ext cx="91" cy="90"/>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7" name="Oval 134">
              <a:extLst>
                <a:ext uri="{FF2B5EF4-FFF2-40B4-BE49-F238E27FC236}">
                  <a16:creationId xmlns:a16="http://schemas.microsoft.com/office/drawing/2014/main" id="{AF0C4FBF-9D3C-40E9-AB10-0C0AD95A8386}"/>
                </a:ext>
              </a:extLst>
            </p:cNvPr>
            <p:cNvSpPr>
              <a:spLocks noChangeArrowheads="1"/>
            </p:cNvSpPr>
            <p:nvPr/>
          </p:nvSpPr>
          <p:spPr bwMode="auto">
            <a:xfrm>
              <a:off x="3826" y="3266"/>
              <a:ext cx="80" cy="83"/>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8" name="Oval 135">
              <a:extLst>
                <a:ext uri="{FF2B5EF4-FFF2-40B4-BE49-F238E27FC236}">
                  <a16:creationId xmlns:a16="http://schemas.microsoft.com/office/drawing/2014/main" id="{6F471889-0DF0-4F9B-BEB2-E638567D533D}"/>
                </a:ext>
              </a:extLst>
            </p:cNvPr>
            <p:cNvSpPr>
              <a:spLocks noChangeArrowheads="1"/>
            </p:cNvSpPr>
            <p:nvPr/>
          </p:nvSpPr>
          <p:spPr bwMode="auto">
            <a:xfrm>
              <a:off x="3930" y="3066"/>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9" name="Oval 136">
              <a:extLst>
                <a:ext uri="{FF2B5EF4-FFF2-40B4-BE49-F238E27FC236}">
                  <a16:creationId xmlns:a16="http://schemas.microsoft.com/office/drawing/2014/main" id="{191E57AF-47F4-4802-9217-74756AC5BBE0}"/>
                </a:ext>
              </a:extLst>
            </p:cNvPr>
            <p:cNvSpPr>
              <a:spLocks noChangeArrowheads="1"/>
            </p:cNvSpPr>
            <p:nvPr/>
          </p:nvSpPr>
          <p:spPr bwMode="auto">
            <a:xfrm>
              <a:off x="3911" y="3380"/>
              <a:ext cx="74"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0" name="Oval 137">
              <a:extLst>
                <a:ext uri="{FF2B5EF4-FFF2-40B4-BE49-F238E27FC236}">
                  <a16:creationId xmlns:a16="http://schemas.microsoft.com/office/drawing/2014/main" id="{55BB0A21-25DB-44C9-A18D-F9522C435702}"/>
                </a:ext>
              </a:extLst>
            </p:cNvPr>
            <p:cNvSpPr>
              <a:spLocks noChangeArrowheads="1"/>
            </p:cNvSpPr>
            <p:nvPr/>
          </p:nvSpPr>
          <p:spPr bwMode="auto">
            <a:xfrm>
              <a:off x="3961" y="3206"/>
              <a:ext cx="74"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1" name="Oval 138">
              <a:extLst>
                <a:ext uri="{FF2B5EF4-FFF2-40B4-BE49-F238E27FC236}">
                  <a16:creationId xmlns:a16="http://schemas.microsoft.com/office/drawing/2014/main" id="{BCEA113D-FD1F-4936-AD84-DE4766311D17}"/>
                </a:ext>
              </a:extLst>
            </p:cNvPr>
            <p:cNvSpPr>
              <a:spLocks noChangeArrowheads="1"/>
            </p:cNvSpPr>
            <p:nvPr/>
          </p:nvSpPr>
          <p:spPr bwMode="auto">
            <a:xfrm>
              <a:off x="3783" y="2997"/>
              <a:ext cx="95" cy="9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2" name="Oval 139">
              <a:extLst>
                <a:ext uri="{FF2B5EF4-FFF2-40B4-BE49-F238E27FC236}">
                  <a16:creationId xmlns:a16="http://schemas.microsoft.com/office/drawing/2014/main" id="{935D0AEB-A0EB-4A31-B67D-3D47A33C0FC4}"/>
                </a:ext>
              </a:extLst>
            </p:cNvPr>
            <p:cNvSpPr>
              <a:spLocks noChangeArrowheads="1"/>
            </p:cNvSpPr>
            <p:nvPr/>
          </p:nvSpPr>
          <p:spPr bwMode="auto">
            <a:xfrm>
              <a:off x="3982" y="2806"/>
              <a:ext cx="95" cy="96"/>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3" name="Oval 140">
              <a:extLst>
                <a:ext uri="{FF2B5EF4-FFF2-40B4-BE49-F238E27FC236}">
                  <a16:creationId xmlns:a16="http://schemas.microsoft.com/office/drawing/2014/main" id="{CEE9706E-EFA1-4C47-AD41-1CC88E4DC47A}"/>
                </a:ext>
              </a:extLst>
            </p:cNvPr>
            <p:cNvSpPr>
              <a:spLocks noChangeArrowheads="1"/>
            </p:cNvSpPr>
            <p:nvPr/>
          </p:nvSpPr>
          <p:spPr bwMode="auto">
            <a:xfrm>
              <a:off x="3802" y="2866"/>
              <a:ext cx="104"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4" name="Oval 141">
              <a:extLst>
                <a:ext uri="{FF2B5EF4-FFF2-40B4-BE49-F238E27FC236}">
                  <a16:creationId xmlns:a16="http://schemas.microsoft.com/office/drawing/2014/main" id="{B0BC183A-D253-4A8C-8581-9E5D2439882B}"/>
                </a:ext>
              </a:extLst>
            </p:cNvPr>
            <p:cNvSpPr>
              <a:spLocks noChangeArrowheads="1"/>
            </p:cNvSpPr>
            <p:nvPr/>
          </p:nvSpPr>
          <p:spPr bwMode="auto">
            <a:xfrm>
              <a:off x="4054" y="2692"/>
              <a:ext cx="104"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5" name="Freeform 142">
              <a:extLst>
                <a:ext uri="{FF2B5EF4-FFF2-40B4-BE49-F238E27FC236}">
                  <a16:creationId xmlns:a16="http://schemas.microsoft.com/office/drawing/2014/main" id="{2C2E4A91-3E48-47AB-AF6E-253EC99FDC1D}"/>
                </a:ext>
              </a:extLst>
            </p:cNvPr>
            <p:cNvSpPr>
              <a:spLocks noEditPoints="1"/>
            </p:cNvSpPr>
            <p:nvPr/>
          </p:nvSpPr>
          <p:spPr bwMode="auto">
            <a:xfrm>
              <a:off x="5516" y="2721"/>
              <a:ext cx="3638" cy="964"/>
            </a:xfrm>
            <a:custGeom>
              <a:avLst/>
              <a:gdLst>
                <a:gd name="T0" fmla="*/ 285 w 1533"/>
                <a:gd name="T1" fmla="*/ 137 h 405"/>
                <a:gd name="T2" fmla="*/ 352 w 1533"/>
                <a:gd name="T3" fmla="*/ 379 h 405"/>
                <a:gd name="T4" fmla="*/ 392 w 1533"/>
                <a:gd name="T5" fmla="*/ 379 h 405"/>
                <a:gd name="T6" fmla="*/ 285 w 1533"/>
                <a:gd name="T7" fmla="*/ 101 h 405"/>
                <a:gd name="T8" fmla="*/ 120 w 1533"/>
                <a:gd name="T9" fmla="*/ 101 h 405"/>
                <a:gd name="T10" fmla="*/ 41 w 1533"/>
                <a:gd name="T11" fmla="*/ 141 h 405"/>
                <a:gd name="T12" fmla="*/ 20 w 1533"/>
                <a:gd name="T13" fmla="*/ 101 h 405"/>
                <a:gd name="T14" fmla="*/ 0 w 1533"/>
                <a:gd name="T15" fmla="*/ 379 h 405"/>
                <a:gd name="T16" fmla="*/ 41 w 1533"/>
                <a:gd name="T17" fmla="*/ 379 h 405"/>
                <a:gd name="T18" fmla="*/ 109 w 1533"/>
                <a:gd name="T19" fmla="*/ 137 h 405"/>
                <a:gd name="T20" fmla="*/ 176 w 1533"/>
                <a:gd name="T21" fmla="*/ 379 h 405"/>
                <a:gd name="T22" fmla="*/ 216 w 1533"/>
                <a:gd name="T23" fmla="*/ 379 h 405"/>
                <a:gd name="T24" fmla="*/ 679 w 1533"/>
                <a:gd name="T25" fmla="*/ 271 h 405"/>
                <a:gd name="T26" fmla="*/ 579 w 1533"/>
                <a:gd name="T27" fmla="*/ 101 h 405"/>
                <a:gd name="T28" fmla="*/ 586 w 1533"/>
                <a:gd name="T29" fmla="*/ 405 h 405"/>
                <a:gd name="T30" fmla="*/ 683 w 1533"/>
                <a:gd name="T31" fmla="*/ 325 h 405"/>
                <a:gd name="T32" fmla="*/ 494 w 1533"/>
                <a:gd name="T33" fmla="*/ 271 h 405"/>
                <a:gd name="T34" fmla="*/ 494 w 1533"/>
                <a:gd name="T35" fmla="*/ 237 h 405"/>
                <a:gd name="T36" fmla="*/ 662 w 1533"/>
                <a:gd name="T37" fmla="*/ 237 h 405"/>
                <a:gd name="T38" fmla="*/ 797 w 1533"/>
                <a:gd name="T39" fmla="*/ 234 h 405"/>
                <a:gd name="T40" fmla="*/ 890 w 1533"/>
                <a:gd name="T41" fmla="*/ 122 h 405"/>
                <a:gd name="T42" fmla="*/ 798 w 1533"/>
                <a:gd name="T43" fmla="*/ 154 h 405"/>
                <a:gd name="T44" fmla="*/ 797 w 1533"/>
                <a:gd name="T45" fmla="*/ 126 h 405"/>
                <a:gd name="T46" fmla="*/ 756 w 1533"/>
                <a:gd name="T47" fmla="*/ 126 h 405"/>
                <a:gd name="T48" fmla="*/ 777 w 1533"/>
                <a:gd name="T49" fmla="*/ 405 h 405"/>
                <a:gd name="T50" fmla="*/ 797 w 1533"/>
                <a:gd name="T51" fmla="*/ 234 h 405"/>
                <a:gd name="T52" fmla="*/ 961 w 1533"/>
                <a:gd name="T53" fmla="*/ 249 h 405"/>
                <a:gd name="T54" fmla="*/ 1102 w 1533"/>
                <a:gd name="T55" fmla="*/ 154 h 405"/>
                <a:gd name="T56" fmla="*/ 1051 w 1533"/>
                <a:gd name="T57" fmla="*/ 101 h 405"/>
                <a:gd name="T58" fmla="*/ 1046 w 1533"/>
                <a:gd name="T59" fmla="*/ 405 h 405"/>
                <a:gd name="T60" fmla="*/ 1106 w 1533"/>
                <a:gd name="T61" fmla="*/ 352 h 405"/>
                <a:gd name="T62" fmla="*/ 1221 w 1533"/>
                <a:gd name="T63" fmla="*/ 126 h 405"/>
                <a:gd name="T64" fmla="*/ 1181 w 1533"/>
                <a:gd name="T65" fmla="*/ 126 h 405"/>
                <a:gd name="T66" fmla="*/ 1201 w 1533"/>
                <a:gd name="T67" fmla="*/ 405 h 405"/>
                <a:gd name="T68" fmla="*/ 1221 w 1533"/>
                <a:gd name="T69" fmla="*/ 126 h 405"/>
                <a:gd name="T70" fmla="*/ 1201 w 1533"/>
                <a:gd name="T71" fmla="*/ 55 h 405"/>
                <a:gd name="T72" fmla="*/ 1201 w 1533"/>
                <a:gd name="T73" fmla="*/ 0 h 405"/>
                <a:gd name="T74" fmla="*/ 1492 w 1533"/>
                <a:gd name="T75" fmla="*/ 145 h 405"/>
                <a:gd name="T76" fmla="*/ 1407 w 1533"/>
                <a:gd name="T77" fmla="*/ 101 h 405"/>
                <a:gd name="T78" fmla="*/ 1408 w 1533"/>
                <a:gd name="T79" fmla="*/ 405 h 405"/>
                <a:gd name="T80" fmla="*/ 1492 w 1533"/>
                <a:gd name="T81" fmla="*/ 361 h 405"/>
                <a:gd name="T82" fmla="*/ 1512 w 1533"/>
                <a:gd name="T83" fmla="*/ 405 h 405"/>
                <a:gd name="T84" fmla="*/ 1533 w 1533"/>
                <a:gd name="T85" fmla="*/ 126 h 405"/>
                <a:gd name="T86" fmla="*/ 1492 w 1533"/>
                <a:gd name="T87" fmla="*/ 126 h 405"/>
                <a:gd name="T88" fmla="*/ 1324 w 1533"/>
                <a:gd name="T89" fmla="*/ 253 h 405"/>
                <a:gd name="T90" fmla="*/ 1492 w 1533"/>
                <a:gd name="T91" fmla="*/ 253 h 405"/>
                <a:gd name="T92" fmla="*/ 1324 w 1533"/>
                <a:gd name="T93" fmla="*/ 25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3" h="405">
                  <a:moveTo>
                    <a:pt x="216" y="215"/>
                  </a:moveTo>
                  <a:cubicBezTo>
                    <a:pt x="216" y="164"/>
                    <a:pt x="252" y="137"/>
                    <a:pt x="285" y="137"/>
                  </a:cubicBezTo>
                  <a:cubicBezTo>
                    <a:pt x="316" y="137"/>
                    <a:pt x="352" y="150"/>
                    <a:pt x="352" y="215"/>
                  </a:cubicBezTo>
                  <a:cubicBezTo>
                    <a:pt x="352" y="379"/>
                    <a:pt x="352" y="379"/>
                    <a:pt x="352" y="379"/>
                  </a:cubicBezTo>
                  <a:cubicBezTo>
                    <a:pt x="352" y="396"/>
                    <a:pt x="359" y="405"/>
                    <a:pt x="372" y="405"/>
                  </a:cubicBezTo>
                  <a:cubicBezTo>
                    <a:pt x="385" y="405"/>
                    <a:pt x="392" y="396"/>
                    <a:pt x="392" y="379"/>
                  </a:cubicBezTo>
                  <a:cubicBezTo>
                    <a:pt x="392" y="207"/>
                    <a:pt x="392" y="207"/>
                    <a:pt x="392" y="207"/>
                  </a:cubicBezTo>
                  <a:cubicBezTo>
                    <a:pt x="392" y="136"/>
                    <a:pt x="338" y="101"/>
                    <a:pt x="285" y="101"/>
                  </a:cubicBezTo>
                  <a:cubicBezTo>
                    <a:pt x="253" y="101"/>
                    <a:pt x="218" y="118"/>
                    <a:pt x="198" y="153"/>
                  </a:cubicBezTo>
                  <a:cubicBezTo>
                    <a:pt x="184" y="120"/>
                    <a:pt x="154" y="101"/>
                    <a:pt x="120" y="101"/>
                  </a:cubicBezTo>
                  <a:cubicBezTo>
                    <a:pt x="81" y="101"/>
                    <a:pt x="57" y="119"/>
                    <a:pt x="42" y="141"/>
                  </a:cubicBezTo>
                  <a:cubicBezTo>
                    <a:pt x="41" y="141"/>
                    <a:pt x="41" y="141"/>
                    <a:pt x="41" y="141"/>
                  </a:cubicBezTo>
                  <a:cubicBezTo>
                    <a:pt x="41" y="126"/>
                    <a:pt x="41" y="126"/>
                    <a:pt x="41" y="126"/>
                  </a:cubicBezTo>
                  <a:cubicBezTo>
                    <a:pt x="41" y="109"/>
                    <a:pt x="33" y="101"/>
                    <a:pt x="20" y="101"/>
                  </a:cubicBezTo>
                  <a:cubicBezTo>
                    <a:pt x="8" y="101"/>
                    <a:pt x="0" y="109"/>
                    <a:pt x="0" y="126"/>
                  </a:cubicBezTo>
                  <a:cubicBezTo>
                    <a:pt x="0" y="379"/>
                    <a:pt x="0" y="379"/>
                    <a:pt x="0" y="379"/>
                  </a:cubicBezTo>
                  <a:cubicBezTo>
                    <a:pt x="0" y="396"/>
                    <a:pt x="8" y="405"/>
                    <a:pt x="20" y="405"/>
                  </a:cubicBezTo>
                  <a:cubicBezTo>
                    <a:pt x="33" y="405"/>
                    <a:pt x="41" y="396"/>
                    <a:pt x="41" y="379"/>
                  </a:cubicBezTo>
                  <a:cubicBezTo>
                    <a:pt x="41" y="215"/>
                    <a:pt x="41" y="215"/>
                    <a:pt x="41" y="215"/>
                  </a:cubicBezTo>
                  <a:cubicBezTo>
                    <a:pt x="41" y="164"/>
                    <a:pt x="76" y="137"/>
                    <a:pt x="109" y="137"/>
                  </a:cubicBezTo>
                  <a:cubicBezTo>
                    <a:pt x="140" y="137"/>
                    <a:pt x="176" y="150"/>
                    <a:pt x="176" y="215"/>
                  </a:cubicBezTo>
                  <a:cubicBezTo>
                    <a:pt x="176" y="379"/>
                    <a:pt x="176" y="379"/>
                    <a:pt x="176" y="379"/>
                  </a:cubicBezTo>
                  <a:cubicBezTo>
                    <a:pt x="176" y="396"/>
                    <a:pt x="183" y="405"/>
                    <a:pt x="196" y="405"/>
                  </a:cubicBezTo>
                  <a:cubicBezTo>
                    <a:pt x="209" y="405"/>
                    <a:pt x="216" y="396"/>
                    <a:pt x="216" y="379"/>
                  </a:cubicBezTo>
                  <a:lnTo>
                    <a:pt x="216" y="215"/>
                  </a:lnTo>
                  <a:close/>
                  <a:moveTo>
                    <a:pt x="679" y="271"/>
                  </a:moveTo>
                  <a:cubicBezTo>
                    <a:pt x="703" y="271"/>
                    <a:pt x="706" y="257"/>
                    <a:pt x="706" y="246"/>
                  </a:cubicBezTo>
                  <a:cubicBezTo>
                    <a:pt x="706" y="171"/>
                    <a:pt x="663" y="101"/>
                    <a:pt x="579" y="101"/>
                  </a:cubicBezTo>
                  <a:cubicBezTo>
                    <a:pt x="495" y="101"/>
                    <a:pt x="451" y="178"/>
                    <a:pt x="451" y="253"/>
                  </a:cubicBezTo>
                  <a:cubicBezTo>
                    <a:pt x="451" y="328"/>
                    <a:pt x="491" y="405"/>
                    <a:pt x="586" y="405"/>
                  </a:cubicBezTo>
                  <a:cubicBezTo>
                    <a:pt x="655" y="405"/>
                    <a:pt x="702" y="363"/>
                    <a:pt x="702" y="345"/>
                  </a:cubicBezTo>
                  <a:cubicBezTo>
                    <a:pt x="702" y="329"/>
                    <a:pt x="694" y="325"/>
                    <a:pt x="683" y="325"/>
                  </a:cubicBezTo>
                  <a:cubicBezTo>
                    <a:pt x="664" y="325"/>
                    <a:pt x="647" y="371"/>
                    <a:pt x="583" y="371"/>
                  </a:cubicBezTo>
                  <a:cubicBezTo>
                    <a:pt x="531" y="371"/>
                    <a:pt x="496" y="323"/>
                    <a:pt x="494" y="271"/>
                  </a:cubicBezTo>
                  <a:lnTo>
                    <a:pt x="679" y="271"/>
                  </a:lnTo>
                  <a:close/>
                  <a:moveTo>
                    <a:pt x="494" y="237"/>
                  </a:moveTo>
                  <a:cubicBezTo>
                    <a:pt x="496" y="187"/>
                    <a:pt x="524" y="134"/>
                    <a:pt x="578" y="134"/>
                  </a:cubicBezTo>
                  <a:cubicBezTo>
                    <a:pt x="633" y="134"/>
                    <a:pt x="661" y="187"/>
                    <a:pt x="662" y="237"/>
                  </a:cubicBezTo>
                  <a:lnTo>
                    <a:pt x="494" y="237"/>
                  </a:lnTo>
                  <a:close/>
                  <a:moveTo>
                    <a:pt x="797" y="234"/>
                  </a:moveTo>
                  <a:cubicBezTo>
                    <a:pt x="797" y="168"/>
                    <a:pt x="840" y="149"/>
                    <a:pt x="863" y="144"/>
                  </a:cubicBezTo>
                  <a:cubicBezTo>
                    <a:pt x="882" y="140"/>
                    <a:pt x="890" y="134"/>
                    <a:pt x="890" y="122"/>
                  </a:cubicBezTo>
                  <a:cubicBezTo>
                    <a:pt x="890" y="111"/>
                    <a:pt x="882" y="101"/>
                    <a:pt x="863" y="101"/>
                  </a:cubicBezTo>
                  <a:cubicBezTo>
                    <a:pt x="838" y="101"/>
                    <a:pt x="812" y="121"/>
                    <a:pt x="798" y="154"/>
                  </a:cubicBezTo>
                  <a:cubicBezTo>
                    <a:pt x="797" y="154"/>
                    <a:pt x="797" y="154"/>
                    <a:pt x="797" y="154"/>
                  </a:cubicBezTo>
                  <a:cubicBezTo>
                    <a:pt x="797" y="126"/>
                    <a:pt x="797" y="126"/>
                    <a:pt x="797" y="126"/>
                  </a:cubicBezTo>
                  <a:cubicBezTo>
                    <a:pt x="797" y="109"/>
                    <a:pt x="789" y="101"/>
                    <a:pt x="777" y="101"/>
                  </a:cubicBezTo>
                  <a:cubicBezTo>
                    <a:pt x="764" y="101"/>
                    <a:pt x="756" y="109"/>
                    <a:pt x="756" y="126"/>
                  </a:cubicBezTo>
                  <a:cubicBezTo>
                    <a:pt x="756" y="379"/>
                    <a:pt x="756" y="379"/>
                    <a:pt x="756" y="379"/>
                  </a:cubicBezTo>
                  <a:cubicBezTo>
                    <a:pt x="756" y="396"/>
                    <a:pt x="764" y="405"/>
                    <a:pt x="777" y="405"/>
                  </a:cubicBezTo>
                  <a:cubicBezTo>
                    <a:pt x="789" y="405"/>
                    <a:pt x="797" y="396"/>
                    <a:pt x="797" y="379"/>
                  </a:cubicBezTo>
                  <a:lnTo>
                    <a:pt x="797" y="234"/>
                  </a:lnTo>
                  <a:close/>
                  <a:moveTo>
                    <a:pt x="1046" y="368"/>
                  </a:moveTo>
                  <a:cubicBezTo>
                    <a:pt x="993" y="368"/>
                    <a:pt x="961" y="312"/>
                    <a:pt x="961" y="249"/>
                  </a:cubicBezTo>
                  <a:cubicBezTo>
                    <a:pt x="961" y="202"/>
                    <a:pt x="989" y="137"/>
                    <a:pt x="1046" y="137"/>
                  </a:cubicBezTo>
                  <a:cubicBezTo>
                    <a:pt x="1082" y="137"/>
                    <a:pt x="1092" y="154"/>
                    <a:pt x="1102" y="154"/>
                  </a:cubicBezTo>
                  <a:cubicBezTo>
                    <a:pt x="1118" y="154"/>
                    <a:pt x="1125" y="145"/>
                    <a:pt x="1125" y="132"/>
                  </a:cubicBezTo>
                  <a:cubicBezTo>
                    <a:pt x="1125" y="115"/>
                    <a:pt x="1089" y="101"/>
                    <a:pt x="1051" y="101"/>
                  </a:cubicBezTo>
                  <a:cubicBezTo>
                    <a:pt x="966" y="101"/>
                    <a:pt x="918" y="178"/>
                    <a:pt x="918" y="253"/>
                  </a:cubicBezTo>
                  <a:cubicBezTo>
                    <a:pt x="918" y="328"/>
                    <a:pt x="962" y="405"/>
                    <a:pt x="1046" y="405"/>
                  </a:cubicBezTo>
                  <a:cubicBezTo>
                    <a:pt x="1085" y="405"/>
                    <a:pt x="1123" y="393"/>
                    <a:pt x="1123" y="369"/>
                  </a:cubicBezTo>
                  <a:cubicBezTo>
                    <a:pt x="1123" y="359"/>
                    <a:pt x="1113" y="352"/>
                    <a:pt x="1106" y="352"/>
                  </a:cubicBezTo>
                  <a:cubicBezTo>
                    <a:pt x="1095" y="352"/>
                    <a:pt x="1082" y="368"/>
                    <a:pt x="1046" y="368"/>
                  </a:cubicBezTo>
                  <a:moveTo>
                    <a:pt x="1221" y="126"/>
                  </a:moveTo>
                  <a:cubicBezTo>
                    <a:pt x="1221" y="109"/>
                    <a:pt x="1214" y="101"/>
                    <a:pt x="1201" y="101"/>
                  </a:cubicBezTo>
                  <a:cubicBezTo>
                    <a:pt x="1188" y="101"/>
                    <a:pt x="1181" y="109"/>
                    <a:pt x="1181" y="126"/>
                  </a:cubicBezTo>
                  <a:cubicBezTo>
                    <a:pt x="1181" y="379"/>
                    <a:pt x="1181" y="379"/>
                    <a:pt x="1181" y="379"/>
                  </a:cubicBezTo>
                  <a:cubicBezTo>
                    <a:pt x="1181" y="396"/>
                    <a:pt x="1188" y="405"/>
                    <a:pt x="1201" y="405"/>
                  </a:cubicBezTo>
                  <a:cubicBezTo>
                    <a:pt x="1214" y="405"/>
                    <a:pt x="1221" y="396"/>
                    <a:pt x="1221" y="379"/>
                  </a:cubicBezTo>
                  <a:lnTo>
                    <a:pt x="1221" y="126"/>
                  </a:lnTo>
                  <a:close/>
                  <a:moveTo>
                    <a:pt x="1174" y="27"/>
                  </a:moveTo>
                  <a:cubicBezTo>
                    <a:pt x="1174" y="42"/>
                    <a:pt x="1186" y="55"/>
                    <a:pt x="1201" y="55"/>
                  </a:cubicBezTo>
                  <a:cubicBezTo>
                    <a:pt x="1216" y="55"/>
                    <a:pt x="1229" y="42"/>
                    <a:pt x="1229" y="27"/>
                  </a:cubicBezTo>
                  <a:cubicBezTo>
                    <a:pt x="1229" y="12"/>
                    <a:pt x="1216" y="0"/>
                    <a:pt x="1201" y="0"/>
                  </a:cubicBezTo>
                  <a:cubicBezTo>
                    <a:pt x="1186" y="0"/>
                    <a:pt x="1174" y="12"/>
                    <a:pt x="1174" y="27"/>
                  </a:cubicBezTo>
                  <a:moveTo>
                    <a:pt x="1492" y="145"/>
                  </a:moveTo>
                  <a:cubicBezTo>
                    <a:pt x="1491" y="145"/>
                    <a:pt x="1491" y="145"/>
                    <a:pt x="1491" y="145"/>
                  </a:cubicBezTo>
                  <a:cubicBezTo>
                    <a:pt x="1468" y="115"/>
                    <a:pt x="1442" y="101"/>
                    <a:pt x="1407" y="101"/>
                  </a:cubicBezTo>
                  <a:cubicBezTo>
                    <a:pt x="1321" y="101"/>
                    <a:pt x="1280" y="178"/>
                    <a:pt x="1280" y="253"/>
                  </a:cubicBezTo>
                  <a:cubicBezTo>
                    <a:pt x="1280" y="337"/>
                    <a:pt x="1323" y="405"/>
                    <a:pt x="1408" y="405"/>
                  </a:cubicBezTo>
                  <a:cubicBezTo>
                    <a:pt x="1443" y="405"/>
                    <a:pt x="1473" y="390"/>
                    <a:pt x="1491" y="361"/>
                  </a:cubicBezTo>
                  <a:cubicBezTo>
                    <a:pt x="1492" y="361"/>
                    <a:pt x="1492" y="361"/>
                    <a:pt x="1492" y="361"/>
                  </a:cubicBezTo>
                  <a:cubicBezTo>
                    <a:pt x="1492" y="379"/>
                    <a:pt x="1492" y="379"/>
                    <a:pt x="1492" y="379"/>
                  </a:cubicBezTo>
                  <a:cubicBezTo>
                    <a:pt x="1492" y="396"/>
                    <a:pt x="1500" y="405"/>
                    <a:pt x="1512" y="405"/>
                  </a:cubicBezTo>
                  <a:cubicBezTo>
                    <a:pt x="1525" y="405"/>
                    <a:pt x="1533" y="396"/>
                    <a:pt x="1533" y="379"/>
                  </a:cubicBezTo>
                  <a:cubicBezTo>
                    <a:pt x="1533" y="126"/>
                    <a:pt x="1533" y="126"/>
                    <a:pt x="1533" y="126"/>
                  </a:cubicBezTo>
                  <a:cubicBezTo>
                    <a:pt x="1533" y="109"/>
                    <a:pt x="1525" y="101"/>
                    <a:pt x="1512" y="101"/>
                  </a:cubicBezTo>
                  <a:cubicBezTo>
                    <a:pt x="1500" y="101"/>
                    <a:pt x="1492" y="109"/>
                    <a:pt x="1492" y="126"/>
                  </a:cubicBezTo>
                  <a:lnTo>
                    <a:pt x="1492" y="145"/>
                  </a:lnTo>
                  <a:close/>
                  <a:moveTo>
                    <a:pt x="1324" y="253"/>
                  </a:moveTo>
                  <a:cubicBezTo>
                    <a:pt x="1324" y="198"/>
                    <a:pt x="1347" y="134"/>
                    <a:pt x="1408" y="134"/>
                  </a:cubicBezTo>
                  <a:cubicBezTo>
                    <a:pt x="1471" y="134"/>
                    <a:pt x="1492" y="198"/>
                    <a:pt x="1492" y="253"/>
                  </a:cubicBezTo>
                  <a:cubicBezTo>
                    <a:pt x="1492" y="307"/>
                    <a:pt x="1471" y="371"/>
                    <a:pt x="1408" y="371"/>
                  </a:cubicBezTo>
                  <a:cubicBezTo>
                    <a:pt x="1346" y="371"/>
                    <a:pt x="1324" y="307"/>
                    <a:pt x="1324" y="253"/>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6" name="Freeform 143">
              <a:extLst>
                <a:ext uri="{FF2B5EF4-FFF2-40B4-BE49-F238E27FC236}">
                  <a16:creationId xmlns:a16="http://schemas.microsoft.com/office/drawing/2014/main" id="{4526005F-B7EB-4C51-A33E-CF8269F04A27}"/>
                </a:ext>
              </a:extLst>
            </p:cNvPr>
            <p:cNvSpPr>
              <a:spLocks noEditPoints="1"/>
            </p:cNvSpPr>
            <p:nvPr/>
          </p:nvSpPr>
          <p:spPr bwMode="auto">
            <a:xfrm>
              <a:off x="5480" y="3870"/>
              <a:ext cx="3698" cy="419"/>
            </a:xfrm>
            <a:custGeom>
              <a:avLst/>
              <a:gdLst>
                <a:gd name="T0" fmla="*/ 44 w 1558"/>
                <a:gd name="T1" fmla="*/ 136 h 176"/>
                <a:gd name="T2" fmla="*/ 87 w 1558"/>
                <a:gd name="T3" fmla="*/ 127 h 176"/>
                <a:gd name="T4" fmla="*/ 15 w 1558"/>
                <a:gd name="T5" fmla="*/ 83 h 176"/>
                <a:gd name="T6" fmla="*/ 140 w 1558"/>
                <a:gd name="T7" fmla="*/ 31 h 176"/>
                <a:gd name="T8" fmla="*/ 142 w 1558"/>
                <a:gd name="T9" fmla="*/ 124 h 176"/>
                <a:gd name="T10" fmla="*/ 154 w 1558"/>
                <a:gd name="T11" fmla="*/ 78 h 176"/>
                <a:gd name="T12" fmla="*/ 177 w 1558"/>
                <a:gd name="T13" fmla="*/ 47 h 176"/>
                <a:gd name="T14" fmla="*/ 236 w 1558"/>
                <a:gd name="T15" fmla="*/ 91 h 176"/>
                <a:gd name="T16" fmla="*/ 227 w 1558"/>
                <a:gd name="T17" fmla="*/ 136 h 176"/>
                <a:gd name="T18" fmla="*/ 229 w 1558"/>
                <a:gd name="T19" fmla="*/ 43 h 176"/>
                <a:gd name="T20" fmla="*/ 366 w 1558"/>
                <a:gd name="T21" fmla="*/ 81 h 176"/>
                <a:gd name="T22" fmla="*/ 358 w 1558"/>
                <a:gd name="T23" fmla="*/ 108 h 176"/>
                <a:gd name="T24" fmla="*/ 322 w 1558"/>
                <a:gd name="T25" fmla="*/ 43 h 176"/>
                <a:gd name="T26" fmla="*/ 416 w 1558"/>
                <a:gd name="T27" fmla="*/ 38 h 176"/>
                <a:gd name="T28" fmla="*/ 387 w 1558"/>
                <a:gd name="T29" fmla="*/ 10 h 176"/>
                <a:gd name="T30" fmla="*/ 387 w 1558"/>
                <a:gd name="T31" fmla="*/ 44 h 176"/>
                <a:gd name="T32" fmla="*/ 551 w 1558"/>
                <a:gd name="T33" fmla="*/ 70 h 176"/>
                <a:gd name="T34" fmla="*/ 611 w 1558"/>
                <a:gd name="T35" fmla="*/ 127 h 176"/>
                <a:gd name="T36" fmla="*/ 491 w 1558"/>
                <a:gd name="T37" fmla="*/ 45 h 176"/>
                <a:gd name="T38" fmla="*/ 476 w 1558"/>
                <a:gd name="T39" fmla="*/ 127 h 176"/>
                <a:gd name="T40" fmla="*/ 537 w 1558"/>
                <a:gd name="T41" fmla="*/ 70 h 176"/>
                <a:gd name="T42" fmla="*/ 705 w 1558"/>
                <a:gd name="T43" fmla="*/ 46 h 176"/>
                <a:gd name="T44" fmla="*/ 704 w 1558"/>
                <a:gd name="T45" fmla="*/ 121 h 176"/>
                <a:gd name="T46" fmla="*/ 718 w 1558"/>
                <a:gd name="T47" fmla="*/ 40 h 176"/>
                <a:gd name="T48" fmla="*/ 676 w 1558"/>
                <a:gd name="T49" fmla="*/ 43 h 176"/>
                <a:gd name="T50" fmla="*/ 783 w 1558"/>
                <a:gd name="T51" fmla="*/ 44 h 176"/>
                <a:gd name="T52" fmla="*/ 822 w 1558"/>
                <a:gd name="T53" fmla="*/ 68 h 176"/>
                <a:gd name="T54" fmla="*/ 751 w 1558"/>
                <a:gd name="T55" fmla="*/ 31 h 176"/>
                <a:gd name="T56" fmla="*/ 758 w 1558"/>
                <a:gd name="T57" fmla="*/ 70 h 176"/>
                <a:gd name="T58" fmla="*/ 886 w 1558"/>
                <a:gd name="T59" fmla="*/ 136 h 176"/>
                <a:gd name="T60" fmla="*/ 929 w 1558"/>
                <a:gd name="T61" fmla="*/ 127 h 176"/>
                <a:gd name="T62" fmla="*/ 857 w 1558"/>
                <a:gd name="T63" fmla="*/ 83 h 176"/>
                <a:gd name="T64" fmla="*/ 1022 w 1558"/>
                <a:gd name="T65" fmla="*/ 46 h 176"/>
                <a:gd name="T66" fmla="*/ 1022 w 1558"/>
                <a:gd name="T67" fmla="*/ 120 h 176"/>
                <a:gd name="T68" fmla="*/ 952 w 1558"/>
                <a:gd name="T69" fmla="*/ 158 h 176"/>
                <a:gd name="T70" fmla="*/ 1022 w 1558"/>
                <a:gd name="T71" fmla="*/ 40 h 176"/>
                <a:gd name="T72" fmla="*/ 1023 w 1558"/>
                <a:gd name="T73" fmla="*/ 93 h 176"/>
                <a:gd name="T74" fmla="*/ 1101 w 1558"/>
                <a:gd name="T75" fmla="*/ 31 h 176"/>
                <a:gd name="T76" fmla="*/ 1102 w 1558"/>
                <a:gd name="T77" fmla="*/ 124 h 176"/>
                <a:gd name="T78" fmla="*/ 1129 w 1558"/>
                <a:gd name="T79" fmla="*/ 78 h 176"/>
                <a:gd name="T80" fmla="*/ 1283 w 1558"/>
                <a:gd name="T81" fmla="*/ 127 h 176"/>
                <a:gd name="T82" fmla="*/ 1230 w 1558"/>
                <a:gd name="T83" fmla="*/ 49 h 176"/>
                <a:gd name="T84" fmla="*/ 1169 w 1558"/>
                <a:gd name="T85" fmla="*/ 31 h 176"/>
                <a:gd name="T86" fmla="*/ 1176 w 1558"/>
                <a:gd name="T87" fmla="*/ 70 h 176"/>
                <a:gd name="T88" fmla="*/ 1236 w 1558"/>
                <a:gd name="T89" fmla="*/ 127 h 176"/>
                <a:gd name="T90" fmla="*/ 1317 w 1558"/>
                <a:gd name="T91" fmla="*/ 83 h 176"/>
                <a:gd name="T92" fmla="*/ 1332 w 1558"/>
                <a:gd name="T93" fmla="*/ 90 h 176"/>
                <a:gd name="T94" fmla="*/ 1332 w 1558"/>
                <a:gd name="T95" fmla="*/ 78 h 176"/>
                <a:gd name="T96" fmla="*/ 1493 w 1558"/>
                <a:gd name="T97" fmla="*/ 136 h 176"/>
                <a:gd name="T98" fmla="*/ 1436 w 1558"/>
                <a:gd name="T99" fmla="*/ 45 h 176"/>
                <a:gd name="T100" fmla="*/ 1429 w 1558"/>
                <a:gd name="T101" fmla="*/ 136 h 176"/>
                <a:gd name="T102" fmla="*/ 1558 w 1558"/>
                <a:gd name="T103" fmla="*/ 38 h 176"/>
                <a:gd name="T104" fmla="*/ 1529 w 1558"/>
                <a:gd name="T105" fmla="*/ 10 h 176"/>
                <a:gd name="T106" fmla="*/ 1529 w 1558"/>
                <a:gd name="T107"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58" h="176">
                  <a:moveTo>
                    <a:pt x="73" y="46"/>
                  </a:moveTo>
                  <a:cubicBezTo>
                    <a:pt x="73" y="46"/>
                    <a:pt x="73" y="46"/>
                    <a:pt x="73" y="46"/>
                  </a:cubicBezTo>
                  <a:cubicBezTo>
                    <a:pt x="65" y="36"/>
                    <a:pt x="56" y="31"/>
                    <a:pt x="44" y="31"/>
                  </a:cubicBezTo>
                  <a:cubicBezTo>
                    <a:pt x="14" y="31"/>
                    <a:pt x="0" y="58"/>
                    <a:pt x="0" y="83"/>
                  </a:cubicBezTo>
                  <a:cubicBezTo>
                    <a:pt x="0" y="112"/>
                    <a:pt x="15" y="136"/>
                    <a:pt x="44" y="136"/>
                  </a:cubicBezTo>
                  <a:cubicBezTo>
                    <a:pt x="56" y="136"/>
                    <a:pt x="66" y="131"/>
                    <a:pt x="73" y="121"/>
                  </a:cubicBezTo>
                  <a:cubicBezTo>
                    <a:pt x="73" y="121"/>
                    <a:pt x="73" y="121"/>
                    <a:pt x="73" y="121"/>
                  </a:cubicBezTo>
                  <a:cubicBezTo>
                    <a:pt x="73" y="127"/>
                    <a:pt x="73" y="127"/>
                    <a:pt x="73" y="127"/>
                  </a:cubicBezTo>
                  <a:cubicBezTo>
                    <a:pt x="73" y="133"/>
                    <a:pt x="76" y="136"/>
                    <a:pt x="80" y="136"/>
                  </a:cubicBezTo>
                  <a:cubicBezTo>
                    <a:pt x="84" y="136"/>
                    <a:pt x="87" y="133"/>
                    <a:pt x="87" y="127"/>
                  </a:cubicBezTo>
                  <a:cubicBezTo>
                    <a:pt x="87" y="40"/>
                    <a:pt x="87" y="40"/>
                    <a:pt x="87" y="40"/>
                  </a:cubicBezTo>
                  <a:cubicBezTo>
                    <a:pt x="87" y="34"/>
                    <a:pt x="84" y="31"/>
                    <a:pt x="80" y="31"/>
                  </a:cubicBezTo>
                  <a:cubicBezTo>
                    <a:pt x="76" y="31"/>
                    <a:pt x="73" y="34"/>
                    <a:pt x="73" y="40"/>
                  </a:cubicBezTo>
                  <a:lnTo>
                    <a:pt x="73" y="46"/>
                  </a:lnTo>
                  <a:close/>
                  <a:moveTo>
                    <a:pt x="15" y="83"/>
                  </a:moveTo>
                  <a:cubicBezTo>
                    <a:pt x="15" y="65"/>
                    <a:pt x="23" y="43"/>
                    <a:pt x="44" y="43"/>
                  </a:cubicBezTo>
                  <a:cubicBezTo>
                    <a:pt x="66" y="43"/>
                    <a:pt x="73" y="65"/>
                    <a:pt x="73" y="83"/>
                  </a:cubicBezTo>
                  <a:cubicBezTo>
                    <a:pt x="73" y="102"/>
                    <a:pt x="66" y="124"/>
                    <a:pt x="44" y="124"/>
                  </a:cubicBezTo>
                  <a:cubicBezTo>
                    <a:pt x="23" y="124"/>
                    <a:pt x="15" y="102"/>
                    <a:pt x="15" y="83"/>
                  </a:cubicBezTo>
                  <a:moveTo>
                    <a:pt x="140" y="31"/>
                  </a:moveTo>
                  <a:cubicBezTo>
                    <a:pt x="125" y="31"/>
                    <a:pt x="108" y="41"/>
                    <a:pt x="108" y="58"/>
                  </a:cubicBezTo>
                  <a:cubicBezTo>
                    <a:pt x="108" y="71"/>
                    <a:pt x="116" y="77"/>
                    <a:pt x="126" y="81"/>
                  </a:cubicBezTo>
                  <a:cubicBezTo>
                    <a:pt x="150" y="91"/>
                    <a:pt x="150" y="91"/>
                    <a:pt x="150" y="91"/>
                  </a:cubicBezTo>
                  <a:cubicBezTo>
                    <a:pt x="158" y="94"/>
                    <a:pt x="164" y="98"/>
                    <a:pt x="164" y="107"/>
                  </a:cubicBezTo>
                  <a:cubicBezTo>
                    <a:pt x="164" y="116"/>
                    <a:pt x="155" y="124"/>
                    <a:pt x="142" y="124"/>
                  </a:cubicBezTo>
                  <a:cubicBezTo>
                    <a:pt x="124" y="124"/>
                    <a:pt x="118" y="110"/>
                    <a:pt x="111" y="110"/>
                  </a:cubicBezTo>
                  <a:cubicBezTo>
                    <a:pt x="108" y="110"/>
                    <a:pt x="105" y="114"/>
                    <a:pt x="105" y="116"/>
                  </a:cubicBezTo>
                  <a:cubicBezTo>
                    <a:pt x="105" y="123"/>
                    <a:pt x="119" y="136"/>
                    <a:pt x="142" y="136"/>
                  </a:cubicBezTo>
                  <a:cubicBezTo>
                    <a:pt x="163" y="136"/>
                    <a:pt x="179" y="124"/>
                    <a:pt x="179" y="106"/>
                  </a:cubicBezTo>
                  <a:cubicBezTo>
                    <a:pt x="179" y="90"/>
                    <a:pt x="168" y="83"/>
                    <a:pt x="154" y="78"/>
                  </a:cubicBezTo>
                  <a:cubicBezTo>
                    <a:pt x="133" y="69"/>
                    <a:pt x="133" y="69"/>
                    <a:pt x="133" y="69"/>
                  </a:cubicBezTo>
                  <a:cubicBezTo>
                    <a:pt x="126" y="66"/>
                    <a:pt x="123" y="62"/>
                    <a:pt x="123" y="57"/>
                  </a:cubicBezTo>
                  <a:cubicBezTo>
                    <a:pt x="123" y="47"/>
                    <a:pt x="134" y="43"/>
                    <a:pt x="143" y="43"/>
                  </a:cubicBezTo>
                  <a:cubicBezTo>
                    <a:pt x="157" y="43"/>
                    <a:pt x="164" y="54"/>
                    <a:pt x="170" y="54"/>
                  </a:cubicBezTo>
                  <a:cubicBezTo>
                    <a:pt x="175" y="54"/>
                    <a:pt x="177" y="50"/>
                    <a:pt x="177" y="47"/>
                  </a:cubicBezTo>
                  <a:cubicBezTo>
                    <a:pt x="177" y="39"/>
                    <a:pt x="160" y="31"/>
                    <a:pt x="140" y="31"/>
                  </a:cubicBezTo>
                  <a:moveTo>
                    <a:pt x="226" y="31"/>
                  </a:moveTo>
                  <a:cubicBezTo>
                    <a:pt x="210" y="31"/>
                    <a:pt x="194" y="41"/>
                    <a:pt x="194" y="58"/>
                  </a:cubicBezTo>
                  <a:cubicBezTo>
                    <a:pt x="194" y="71"/>
                    <a:pt x="201" y="77"/>
                    <a:pt x="212" y="81"/>
                  </a:cubicBezTo>
                  <a:cubicBezTo>
                    <a:pt x="236" y="91"/>
                    <a:pt x="236" y="91"/>
                    <a:pt x="236" y="91"/>
                  </a:cubicBezTo>
                  <a:cubicBezTo>
                    <a:pt x="243" y="94"/>
                    <a:pt x="250" y="98"/>
                    <a:pt x="250" y="107"/>
                  </a:cubicBezTo>
                  <a:cubicBezTo>
                    <a:pt x="250" y="116"/>
                    <a:pt x="241" y="124"/>
                    <a:pt x="228" y="124"/>
                  </a:cubicBezTo>
                  <a:cubicBezTo>
                    <a:pt x="210" y="124"/>
                    <a:pt x="203" y="110"/>
                    <a:pt x="197" y="110"/>
                  </a:cubicBezTo>
                  <a:cubicBezTo>
                    <a:pt x="193" y="110"/>
                    <a:pt x="190" y="114"/>
                    <a:pt x="190" y="116"/>
                  </a:cubicBezTo>
                  <a:cubicBezTo>
                    <a:pt x="190" y="123"/>
                    <a:pt x="205" y="136"/>
                    <a:pt x="227" y="136"/>
                  </a:cubicBezTo>
                  <a:cubicBezTo>
                    <a:pt x="249" y="136"/>
                    <a:pt x="265" y="124"/>
                    <a:pt x="265" y="106"/>
                  </a:cubicBezTo>
                  <a:cubicBezTo>
                    <a:pt x="265" y="90"/>
                    <a:pt x="253" y="83"/>
                    <a:pt x="239" y="78"/>
                  </a:cubicBezTo>
                  <a:cubicBezTo>
                    <a:pt x="218" y="69"/>
                    <a:pt x="218" y="69"/>
                    <a:pt x="218" y="69"/>
                  </a:cubicBezTo>
                  <a:cubicBezTo>
                    <a:pt x="211" y="66"/>
                    <a:pt x="209" y="62"/>
                    <a:pt x="209" y="57"/>
                  </a:cubicBezTo>
                  <a:cubicBezTo>
                    <a:pt x="209" y="47"/>
                    <a:pt x="219" y="43"/>
                    <a:pt x="229" y="43"/>
                  </a:cubicBezTo>
                  <a:cubicBezTo>
                    <a:pt x="243" y="43"/>
                    <a:pt x="250" y="54"/>
                    <a:pt x="255" y="54"/>
                  </a:cubicBezTo>
                  <a:cubicBezTo>
                    <a:pt x="261" y="54"/>
                    <a:pt x="262" y="50"/>
                    <a:pt x="262" y="47"/>
                  </a:cubicBezTo>
                  <a:cubicBezTo>
                    <a:pt x="263" y="39"/>
                    <a:pt x="246" y="31"/>
                    <a:pt x="226" y="31"/>
                  </a:cubicBezTo>
                  <a:moveTo>
                    <a:pt x="357" y="90"/>
                  </a:moveTo>
                  <a:cubicBezTo>
                    <a:pt x="365" y="90"/>
                    <a:pt x="366" y="85"/>
                    <a:pt x="366" y="81"/>
                  </a:cubicBezTo>
                  <a:cubicBezTo>
                    <a:pt x="366" y="55"/>
                    <a:pt x="352" y="31"/>
                    <a:pt x="323" y="31"/>
                  </a:cubicBezTo>
                  <a:cubicBezTo>
                    <a:pt x="294" y="31"/>
                    <a:pt x="278" y="58"/>
                    <a:pt x="278" y="83"/>
                  </a:cubicBezTo>
                  <a:cubicBezTo>
                    <a:pt x="278" y="109"/>
                    <a:pt x="292" y="136"/>
                    <a:pt x="325" y="136"/>
                  </a:cubicBezTo>
                  <a:cubicBezTo>
                    <a:pt x="349" y="136"/>
                    <a:pt x="365" y="121"/>
                    <a:pt x="365" y="115"/>
                  </a:cubicBezTo>
                  <a:cubicBezTo>
                    <a:pt x="365" y="110"/>
                    <a:pt x="362" y="108"/>
                    <a:pt x="358" y="108"/>
                  </a:cubicBezTo>
                  <a:cubicBezTo>
                    <a:pt x="352" y="108"/>
                    <a:pt x="346" y="124"/>
                    <a:pt x="324" y="124"/>
                  </a:cubicBezTo>
                  <a:cubicBezTo>
                    <a:pt x="306" y="124"/>
                    <a:pt x="294" y="107"/>
                    <a:pt x="293" y="90"/>
                  </a:cubicBezTo>
                  <a:lnTo>
                    <a:pt x="357" y="90"/>
                  </a:lnTo>
                  <a:close/>
                  <a:moveTo>
                    <a:pt x="293" y="78"/>
                  </a:moveTo>
                  <a:cubicBezTo>
                    <a:pt x="294" y="61"/>
                    <a:pt x="304" y="43"/>
                    <a:pt x="322" y="43"/>
                  </a:cubicBezTo>
                  <a:cubicBezTo>
                    <a:pt x="341" y="43"/>
                    <a:pt x="351" y="61"/>
                    <a:pt x="351" y="78"/>
                  </a:cubicBezTo>
                  <a:lnTo>
                    <a:pt x="293" y="78"/>
                  </a:lnTo>
                  <a:close/>
                  <a:moveTo>
                    <a:pt x="401" y="44"/>
                  </a:moveTo>
                  <a:cubicBezTo>
                    <a:pt x="410" y="44"/>
                    <a:pt x="410" y="44"/>
                    <a:pt x="410" y="44"/>
                  </a:cubicBezTo>
                  <a:cubicBezTo>
                    <a:pt x="415" y="44"/>
                    <a:pt x="416" y="40"/>
                    <a:pt x="416" y="38"/>
                  </a:cubicBezTo>
                  <a:cubicBezTo>
                    <a:pt x="416" y="36"/>
                    <a:pt x="415" y="32"/>
                    <a:pt x="410" y="32"/>
                  </a:cubicBezTo>
                  <a:cubicBezTo>
                    <a:pt x="401" y="32"/>
                    <a:pt x="401" y="32"/>
                    <a:pt x="401" y="32"/>
                  </a:cubicBezTo>
                  <a:cubicBezTo>
                    <a:pt x="401" y="10"/>
                    <a:pt x="401" y="10"/>
                    <a:pt x="401" y="10"/>
                  </a:cubicBezTo>
                  <a:cubicBezTo>
                    <a:pt x="401" y="4"/>
                    <a:pt x="399" y="0"/>
                    <a:pt x="394" y="0"/>
                  </a:cubicBezTo>
                  <a:cubicBezTo>
                    <a:pt x="390" y="0"/>
                    <a:pt x="387" y="4"/>
                    <a:pt x="387" y="10"/>
                  </a:cubicBezTo>
                  <a:cubicBezTo>
                    <a:pt x="387" y="32"/>
                    <a:pt x="387" y="32"/>
                    <a:pt x="387" y="32"/>
                  </a:cubicBezTo>
                  <a:cubicBezTo>
                    <a:pt x="378" y="32"/>
                    <a:pt x="378" y="32"/>
                    <a:pt x="378" y="32"/>
                  </a:cubicBezTo>
                  <a:cubicBezTo>
                    <a:pt x="374" y="32"/>
                    <a:pt x="372" y="36"/>
                    <a:pt x="372" y="38"/>
                  </a:cubicBezTo>
                  <a:cubicBezTo>
                    <a:pt x="372" y="40"/>
                    <a:pt x="374" y="44"/>
                    <a:pt x="378" y="44"/>
                  </a:cubicBezTo>
                  <a:cubicBezTo>
                    <a:pt x="387" y="44"/>
                    <a:pt x="387" y="44"/>
                    <a:pt x="387" y="44"/>
                  </a:cubicBezTo>
                  <a:cubicBezTo>
                    <a:pt x="387" y="127"/>
                    <a:pt x="387" y="127"/>
                    <a:pt x="387" y="127"/>
                  </a:cubicBezTo>
                  <a:cubicBezTo>
                    <a:pt x="387" y="133"/>
                    <a:pt x="390" y="136"/>
                    <a:pt x="394" y="136"/>
                  </a:cubicBezTo>
                  <a:cubicBezTo>
                    <a:pt x="399" y="136"/>
                    <a:pt x="401" y="133"/>
                    <a:pt x="401" y="127"/>
                  </a:cubicBezTo>
                  <a:lnTo>
                    <a:pt x="401" y="44"/>
                  </a:lnTo>
                  <a:close/>
                  <a:moveTo>
                    <a:pt x="551" y="70"/>
                  </a:moveTo>
                  <a:cubicBezTo>
                    <a:pt x="551" y="53"/>
                    <a:pt x="563" y="44"/>
                    <a:pt x="574" y="44"/>
                  </a:cubicBezTo>
                  <a:cubicBezTo>
                    <a:pt x="585" y="44"/>
                    <a:pt x="597" y="48"/>
                    <a:pt x="597" y="70"/>
                  </a:cubicBezTo>
                  <a:cubicBezTo>
                    <a:pt x="597" y="127"/>
                    <a:pt x="597" y="127"/>
                    <a:pt x="597" y="127"/>
                  </a:cubicBezTo>
                  <a:cubicBezTo>
                    <a:pt x="597" y="133"/>
                    <a:pt x="600" y="136"/>
                    <a:pt x="604" y="136"/>
                  </a:cubicBezTo>
                  <a:cubicBezTo>
                    <a:pt x="609" y="136"/>
                    <a:pt x="611" y="133"/>
                    <a:pt x="611" y="127"/>
                  </a:cubicBezTo>
                  <a:cubicBezTo>
                    <a:pt x="611" y="68"/>
                    <a:pt x="611" y="68"/>
                    <a:pt x="611" y="68"/>
                  </a:cubicBezTo>
                  <a:cubicBezTo>
                    <a:pt x="611" y="43"/>
                    <a:pt x="593" y="31"/>
                    <a:pt x="574" y="31"/>
                  </a:cubicBezTo>
                  <a:cubicBezTo>
                    <a:pt x="563" y="31"/>
                    <a:pt x="551" y="37"/>
                    <a:pt x="544" y="49"/>
                  </a:cubicBezTo>
                  <a:cubicBezTo>
                    <a:pt x="540" y="38"/>
                    <a:pt x="529" y="31"/>
                    <a:pt x="517" y="31"/>
                  </a:cubicBezTo>
                  <a:cubicBezTo>
                    <a:pt x="504" y="31"/>
                    <a:pt x="496" y="37"/>
                    <a:pt x="491" y="45"/>
                  </a:cubicBezTo>
                  <a:cubicBezTo>
                    <a:pt x="490" y="45"/>
                    <a:pt x="490" y="45"/>
                    <a:pt x="490" y="45"/>
                  </a:cubicBezTo>
                  <a:cubicBezTo>
                    <a:pt x="490" y="40"/>
                    <a:pt x="490" y="40"/>
                    <a:pt x="490" y="40"/>
                  </a:cubicBezTo>
                  <a:cubicBezTo>
                    <a:pt x="490" y="34"/>
                    <a:pt x="488" y="31"/>
                    <a:pt x="483" y="31"/>
                  </a:cubicBezTo>
                  <a:cubicBezTo>
                    <a:pt x="479" y="31"/>
                    <a:pt x="476" y="34"/>
                    <a:pt x="476" y="40"/>
                  </a:cubicBezTo>
                  <a:cubicBezTo>
                    <a:pt x="476" y="127"/>
                    <a:pt x="476" y="127"/>
                    <a:pt x="476" y="127"/>
                  </a:cubicBezTo>
                  <a:cubicBezTo>
                    <a:pt x="476" y="133"/>
                    <a:pt x="479" y="136"/>
                    <a:pt x="483" y="136"/>
                  </a:cubicBezTo>
                  <a:cubicBezTo>
                    <a:pt x="488" y="136"/>
                    <a:pt x="490" y="133"/>
                    <a:pt x="490" y="127"/>
                  </a:cubicBezTo>
                  <a:cubicBezTo>
                    <a:pt x="490" y="70"/>
                    <a:pt x="490" y="70"/>
                    <a:pt x="490" y="70"/>
                  </a:cubicBezTo>
                  <a:cubicBezTo>
                    <a:pt x="490" y="53"/>
                    <a:pt x="502" y="44"/>
                    <a:pt x="514" y="44"/>
                  </a:cubicBezTo>
                  <a:cubicBezTo>
                    <a:pt x="524" y="44"/>
                    <a:pt x="537" y="48"/>
                    <a:pt x="537" y="70"/>
                  </a:cubicBezTo>
                  <a:cubicBezTo>
                    <a:pt x="537" y="127"/>
                    <a:pt x="537" y="127"/>
                    <a:pt x="537" y="127"/>
                  </a:cubicBezTo>
                  <a:cubicBezTo>
                    <a:pt x="537" y="133"/>
                    <a:pt x="539" y="136"/>
                    <a:pt x="544" y="136"/>
                  </a:cubicBezTo>
                  <a:cubicBezTo>
                    <a:pt x="548" y="136"/>
                    <a:pt x="551" y="133"/>
                    <a:pt x="551" y="127"/>
                  </a:cubicBezTo>
                  <a:lnTo>
                    <a:pt x="551" y="70"/>
                  </a:lnTo>
                  <a:close/>
                  <a:moveTo>
                    <a:pt x="705" y="46"/>
                  </a:moveTo>
                  <a:cubicBezTo>
                    <a:pt x="704" y="46"/>
                    <a:pt x="704" y="46"/>
                    <a:pt x="704" y="46"/>
                  </a:cubicBezTo>
                  <a:cubicBezTo>
                    <a:pt x="696" y="36"/>
                    <a:pt x="687" y="31"/>
                    <a:pt x="675" y="31"/>
                  </a:cubicBezTo>
                  <a:cubicBezTo>
                    <a:pt x="646" y="31"/>
                    <a:pt x="631" y="58"/>
                    <a:pt x="631" y="83"/>
                  </a:cubicBezTo>
                  <a:cubicBezTo>
                    <a:pt x="631" y="112"/>
                    <a:pt x="646" y="136"/>
                    <a:pt x="676" y="136"/>
                  </a:cubicBezTo>
                  <a:cubicBezTo>
                    <a:pt x="688" y="136"/>
                    <a:pt x="698" y="131"/>
                    <a:pt x="704" y="121"/>
                  </a:cubicBezTo>
                  <a:cubicBezTo>
                    <a:pt x="705" y="121"/>
                    <a:pt x="705" y="121"/>
                    <a:pt x="705" y="121"/>
                  </a:cubicBezTo>
                  <a:cubicBezTo>
                    <a:pt x="705" y="127"/>
                    <a:pt x="705" y="127"/>
                    <a:pt x="705" y="127"/>
                  </a:cubicBezTo>
                  <a:cubicBezTo>
                    <a:pt x="705" y="133"/>
                    <a:pt x="707" y="136"/>
                    <a:pt x="712" y="136"/>
                  </a:cubicBezTo>
                  <a:cubicBezTo>
                    <a:pt x="716" y="136"/>
                    <a:pt x="718" y="133"/>
                    <a:pt x="718" y="127"/>
                  </a:cubicBezTo>
                  <a:cubicBezTo>
                    <a:pt x="718" y="40"/>
                    <a:pt x="718" y="40"/>
                    <a:pt x="718" y="40"/>
                  </a:cubicBezTo>
                  <a:cubicBezTo>
                    <a:pt x="718" y="34"/>
                    <a:pt x="716" y="31"/>
                    <a:pt x="712" y="31"/>
                  </a:cubicBezTo>
                  <a:cubicBezTo>
                    <a:pt x="707" y="31"/>
                    <a:pt x="705" y="34"/>
                    <a:pt x="705" y="40"/>
                  </a:cubicBezTo>
                  <a:lnTo>
                    <a:pt x="705" y="46"/>
                  </a:lnTo>
                  <a:close/>
                  <a:moveTo>
                    <a:pt x="647" y="83"/>
                  </a:moveTo>
                  <a:cubicBezTo>
                    <a:pt x="647" y="65"/>
                    <a:pt x="655" y="43"/>
                    <a:pt x="676" y="43"/>
                  </a:cubicBezTo>
                  <a:cubicBezTo>
                    <a:pt x="697" y="43"/>
                    <a:pt x="705" y="65"/>
                    <a:pt x="705" y="83"/>
                  </a:cubicBezTo>
                  <a:cubicBezTo>
                    <a:pt x="705" y="102"/>
                    <a:pt x="697" y="124"/>
                    <a:pt x="676" y="124"/>
                  </a:cubicBezTo>
                  <a:cubicBezTo>
                    <a:pt x="654" y="124"/>
                    <a:pt x="647" y="102"/>
                    <a:pt x="647" y="83"/>
                  </a:cubicBezTo>
                  <a:moveTo>
                    <a:pt x="758" y="70"/>
                  </a:moveTo>
                  <a:cubicBezTo>
                    <a:pt x="758" y="53"/>
                    <a:pt x="770" y="44"/>
                    <a:pt x="783" y="44"/>
                  </a:cubicBezTo>
                  <a:cubicBezTo>
                    <a:pt x="798" y="44"/>
                    <a:pt x="808" y="53"/>
                    <a:pt x="808" y="67"/>
                  </a:cubicBezTo>
                  <a:cubicBezTo>
                    <a:pt x="808" y="127"/>
                    <a:pt x="808" y="127"/>
                    <a:pt x="808" y="127"/>
                  </a:cubicBezTo>
                  <a:cubicBezTo>
                    <a:pt x="808" y="133"/>
                    <a:pt x="810" y="136"/>
                    <a:pt x="815" y="136"/>
                  </a:cubicBezTo>
                  <a:cubicBezTo>
                    <a:pt x="819" y="136"/>
                    <a:pt x="822" y="133"/>
                    <a:pt x="822" y="127"/>
                  </a:cubicBezTo>
                  <a:cubicBezTo>
                    <a:pt x="822" y="68"/>
                    <a:pt x="822" y="68"/>
                    <a:pt x="822" y="68"/>
                  </a:cubicBezTo>
                  <a:cubicBezTo>
                    <a:pt x="822" y="43"/>
                    <a:pt x="803" y="31"/>
                    <a:pt x="785" y="31"/>
                  </a:cubicBezTo>
                  <a:cubicBezTo>
                    <a:pt x="772" y="31"/>
                    <a:pt x="763" y="37"/>
                    <a:pt x="758" y="45"/>
                  </a:cubicBezTo>
                  <a:cubicBezTo>
                    <a:pt x="758" y="45"/>
                    <a:pt x="758" y="45"/>
                    <a:pt x="758" y="45"/>
                  </a:cubicBezTo>
                  <a:cubicBezTo>
                    <a:pt x="758" y="40"/>
                    <a:pt x="758" y="40"/>
                    <a:pt x="758" y="40"/>
                  </a:cubicBezTo>
                  <a:cubicBezTo>
                    <a:pt x="758" y="34"/>
                    <a:pt x="755" y="31"/>
                    <a:pt x="751" y="31"/>
                  </a:cubicBezTo>
                  <a:cubicBezTo>
                    <a:pt x="746" y="31"/>
                    <a:pt x="744" y="34"/>
                    <a:pt x="744" y="40"/>
                  </a:cubicBezTo>
                  <a:cubicBezTo>
                    <a:pt x="744" y="127"/>
                    <a:pt x="744" y="127"/>
                    <a:pt x="744" y="127"/>
                  </a:cubicBezTo>
                  <a:cubicBezTo>
                    <a:pt x="744" y="133"/>
                    <a:pt x="746" y="136"/>
                    <a:pt x="751" y="136"/>
                  </a:cubicBezTo>
                  <a:cubicBezTo>
                    <a:pt x="755" y="136"/>
                    <a:pt x="758" y="133"/>
                    <a:pt x="758" y="127"/>
                  </a:cubicBezTo>
                  <a:lnTo>
                    <a:pt x="758" y="70"/>
                  </a:lnTo>
                  <a:close/>
                  <a:moveTo>
                    <a:pt x="915" y="46"/>
                  </a:moveTo>
                  <a:cubicBezTo>
                    <a:pt x="915" y="46"/>
                    <a:pt x="915" y="46"/>
                    <a:pt x="915" y="46"/>
                  </a:cubicBezTo>
                  <a:cubicBezTo>
                    <a:pt x="907" y="36"/>
                    <a:pt x="898" y="31"/>
                    <a:pt x="886" y="31"/>
                  </a:cubicBezTo>
                  <a:cubicBezTo>
                    <a:pt x="856" y="31"/>
                    <a:pt x="842" y="58"/>
                    <a:pt x="842" y="83"/>
                  </a:cubicBezTo>
                  <a:cubicBezTo>
                    <a:pt x="842" y="112"/>
                    <a:pt x="857" y="136"/>
                    <a:pt x="886" y="136"/>
                  </a:cubicBezTo>
                  <a:cubicBezTo>
                    <a:pt x="898" y="136"/>
                    <a:pt x="908" y="131"/>
                    <a:pt x="915" y="121"/>
                  </a:cubicBezTo>
                  <a:cubicBezTo>
                    <a:pt x="915" y="121"/>
                    <a:pt x="915" y="121"/>
                    <a:pt x="915" y="121"/>
                  </a:cubicBezTo>
                  <a:cubicBezTo>
                    <a:pt x="915" y="127"/>
                    <a:pt x="915" y="127"/>
                    <a:pt x="915" y="127"/>
                  </a:cubicBezTo>
                  <a:cubicBezTo>
                    <a:pt x="915" y="133"/>
                    <a:pt x="918" y="136"/>
                    <a:pt x="922" y="136"/>
                  </a:cubicBezTo>
                  <a:cubicBezTo>
                    <a:pt x="927" y="136"/>
                    <a:pt x="929" y="133"/>
                    <a:pt x="929" y="127"/>
                  </a:cubicBezTo>
                  <a:cubicBezTo>
                    <a:pt x="929" y="40"/>
                    <a:pt x="929" y="40"/>
                    <a:pt x="929" y="40"/>
                  </a:cubicBezTo>
                  <a:cubicBezTo>
                    <a:pt x="929" y="34"/>
                    <a:pt x="927" y="31"/>
                    <a:pt x="922" y="31"/>
                  </a:cubicBezTo>
                  <a:cubicBezTo>
                    <a:pt x="918" y="31"/>
                    <a:pt x="915" y="34"/>
                    <a:pt x="915" y="40"/>
                  </a:cubicBezTo>
                  <a:lnTo>
                    <a:pt x="915" y="46"/>
                  </a:lnTo>
                  <a:close/>
                  <a:moveTo>
                    <a:pt x="857" y="83"/>
                  </a:moveTo>
                  <a:cubicBezTo>
                    <a:pt x="857" y="65"/>
                    <a:pt x="865" y="43"/>
                    <a:pt x="886" y="43"/>
                  </a:cubicBezTo>
                  <a:cubicBezTo>
                    <a:pt x="908" y="43"/>
                    <a:pt x="915" y="65"/>
                    <a:pt x="915" y="83"/>
                  </a:cubicBezTo>
                  <a:cubicBezTo>
                    <a:pt x="915" y="102"/>
                    <a:pt x="908" y="124"/>
                    <a:pt x="886" y="124"/>
                  </a:cubicBezTo>
                  <a:cubicBezTo>
                    <a:pt x="865" y="124"/>
                    <a:pt x="857" y="102"/>
                    <a:pt x="857" y="83"/>
                  </a:cubicBezTo>
                  <a:moveTo>
                    <a:pt x="1022" y="46"/>
                  </a:moveTo>
                  <a:cubicBezTo>
                    <a:pt x="1022" y="46"/>
                    <a:pt x="1022" y="46"/>
                    <a:pt x="1022" y="46"/>
                  </a:cubicBezTo>
                  <a:cubicBezTo>
                    <a:pt x="1016" y="38"/>
                    <a:pt x="1005" y="31"/>
                    <a:pt x="993" y="31"/>
                  </a:cubicBezTo>
                  <a:cubicBezTo>
                    <a:pt x="963" y="31"/>
                    <a:pt x="949" y="58"/>
                    <a:pt x="949" y="83"/>
                  </a:cubicBezTo>
                  <a:cubicBezTo>
                    <a:pt x="949" y="112"/>
                    <a:pt x="964" y="136"/>
                    <a:pt x="993" y="136"/>
                  </a:cubicBezTo>
                  <a:cubicBezTo>
                    <a:pt x="1006" y="136"/>
                    <a:pt x="1016" y="131"/>
                    <a:pt x="1022" y="120"/>
                  </a:cubicBezTo>
                  <a:cubicBezTo>
                    <a:pt x="1022" y="120"/>
                    <a:pt x="1022" y="120"/>
                    <a:pt x="1022" y="120"/>
                  </a:cubicBezTo>
                  <a:cubicBezTo>
                    <a:pt x="1022" y="131"/>
                    <a:pt x="1022" y="131"/>
                    <a:pt x="1022" y="131"/>
                  </a:cubicBezTo>
                  <a:cubicBezTo>
                    <a:pt x="1022" y="154"/>
                    <a:pt x="1007" y="164"/>
                    <a:pt x="990" y="164"/>
                  </a:cubicBezTo>
                  <a:cubicBezTo>
                    <a:pt x="974" y="164"/>
                    <a:pt x="965" y="151"/>
                    <a:pt x="959" y="151"/>
                  </a:cubicBezTo>
                  <a:cubicBezTo>
                    <a:pt x="954" y="151"/>
                    <a:pt x="952" y="154"/>
                    <a:pt x="952" y="158"/>
                  </a:cubicBezTo>
                  <a:cubicBezTo>
                    <a:pt x="952" y="165"/>
                    <a:pt x="971" y="176"/>
                    <a:pt x="992" y="176"/>
                  </a:cubicBezTo>
                  <a:cubicBezTo>
                    <a:pt x="1014" y="176"/>
                    <a:pt x="1036" y="162"/>
                    <a:pt x="1036" y="130"/>
                  </a:cubicBezTo>
                  <a:cubicBezTo>
                    <a:pt x="1036" y="40"/>
                    <a:pt x="1036" y="40"/>
                    <a:pt x="1036" y="40"/>
                  </a:cubicBezTo>
                  <a:cubicBezTo>
                    <a:pt x="1036" y="34"/>
                    <a:pt x="1034" y="31"/>
                    <a:pt x="1029" y="31"/>
                  </a:cubicBezTo>
                  <a:cubicBezTo>
                    <a:pt x="1025" y="31"/>
                    <a:pt x="1022" y="34"/>
                    <a:pt x="1022" y="40"/>
                  </a:cubicBezTo>
                  <a:lnTo>
                    <a:pt x="1022" y="46"/>
                  </a:lnTo>
                  <a:close/>
                  <a:moveTo>
                    <a:pt x="964" y="83"/>
                  </a:moveTo>
                  <a:cubicBezTo>
                    <a:pt x="964" y="65"/>
                    <a:pt x="972" y="43"/>
                    <a:pt x="993" y="43"/>
                  </a:cubicBezTo>
                  <a:cubicBezTo>
                    <a:pt x="1012" y="43"/>
                    <a:pt x="1023" y="59"/>
                    <a:pt x="1023" y="74"/>
                  </a:cubicBezTo>
                  <a:cubicBezTo>
                    <a:pt x="1023" y="93"/>
                    <a:pt x="1023" y="93"/>
                    <a:pt x="1023" y="93"/>
                  </a:cubicBezTo>
                  <a:cubicBezTo>
                    <a:pt x="1023" y="107"/>
                    <a:pt x="1012" y="124"/>
                    <a:pt x="993" y="124"/>
                  </a:cubicBezTo>
                  <a:cubicBezTo>
                    <a:pt x="972" y="124"/>
                    <a:pt x="964" y="102"/>
                    <a:pt x="964" y="83"/>
                  </a:cubicBezTo>
                  <a:moveTo>
                    <a:pt x="1135" y="90"/>
                  </a:moveTo>
                  <a:cubicBezTo>
                    <a:pt x="1143" y="90"/>
                    <a:pt x="1144" y="85"/>
                    <a:pt x="1144" y="81"/>
                  </a:cubicBezTo>
                  <a:cubicBezTo>
                    <a:pt x="1144" y="55"/>
                    <a:pt x="1130" y="31"/>
                    <a:pt x="1101" y="31"/>
                  </a:cubicBezTo>
                  <a:cubicBezTo>
                    <a:pt x="1072" y="31"/>
                    <a:pt x="1057" y="58"/>
                    <a:pt x="1057" y="83"/>
                  </a:cubicBezTo>
                  <a:cubicBezTo>
                    <a:pt x="1057" y="109"/>
                    <a:pt x="1070" y="136"/>
                    <a:pt x="1103" y="136"/>
                  </a:cubicBezTo>
                  <a:cubicBezTo>
                    <a:pt x="1127" y="136"/>
                    <a:pt x="1143" y="121"/>
                    <a:pt x="1143" y="115"/>
                  </a:cubicBezTo>
                  <a:cubicBezTo>
                    <a:pt x="1143" y="110"/>
                    <a:pt x="1140" y="108"/>
                    <a:pt x="1136" y="108"/>
                  </a:cubicBezTo>
                  <a:cubicBezTo>
                    <a:pt x="1130" y="108"/>
                    <a:pt x="1124" y="124"/>
                    <a:pt x="1102" y="124"/>
                  </a:cubicBezTo>
                  <a:cubicBezTo>
                    <a:pt x="1084" y="124"/>
                    <a:pt x="1072" y="107"/>
                    <a:pt x="1072" y="90"/>
                  </a:cubicBezTo>
                  <a:lnTo>
                    <a:pt x="1135" y="90"/>
                  </a:lnTo>
                  <a:close/>
                  <a:moveTo>
                    <a:pt x="1072" y="78"/>
                  </a:moveTo>
                  <a:cubicBezTo>
                    <a:pt x="1072" y="61"/>
                    <a:pt x="1082" y="43"/>
                    <a:pt x="1100" y="43"/>
                  </a:cubicBezTo>
                  <a:cubicBezTo>
                    <a:pt x="1119" y="43"/>
                    <a:pt x="1129" y="61"/>
                    <a:pt x="1129" y="78"/>
                  </a:cubicBezTo>
                  <a:lnTo>
                    <a:pt x="1072" y="78"/>
                  </a:lnTo>
                  <a:close/>
                  <a:moveTo>
                    <a:pt x="1236" y="70"/>
                  </a:moveTo>
                  <a:cubicBezTo>
                    <a:pt x="1236" y="53"/>
                    <a:pt x="1249" y="44"/>
                    <a:pt x="1260" y="44"/>
                  </a:cubicBezTo>
                  <a:cubicBezTo>
                    <a:pt x="1271" y="44"/>
                    <a:pt x="1283" y="48"/>
                    <a:pt x="1283" y="70"/>
                  </a:cubicBezTo>
                  <a:cubicBezTo>
                    <a:pt x="1283" y="127"/>
                    <a:pt x="1283" y="127"/>
                    <a:pt x="1283" y="127"/>
                  </a:cubicBezTo>
                  <a:cubicBezTo>
                    <a:pt x="1283" y="133"/>
                    <a:pt x="1285" y="136"/>
                    <a:pt x="1290" y="136"/>
                  </a:cubicBezTo>
                  <a:cubicBezTo>
                    <a:pt x="1294" y="136"/>
                    <a:pt x="1297" y="133"/>
                    <a:pt x="1297" y="127"/>
                  </a:cubicBezTo>
                  <a:cubicBezTo>
                    <a:pt x="1297" y="68"/>
                    <a:pt x="1297" y="68"/>
                    <a:pt x="1297" y="68"/>
                  </a:cubicBezTo>
                  <a:cubicBezTo>
                    <a:pt x="1297" y="43"/>
                    <a:pt x="1278" y="31"/>
                    <a:pt x="1260" y="31"/>
                  </a:cubicBezTo>
                  <a:cubicBezTo>
                    <a:pt x="1249" y="31"/>
                    <a:pt x="1237" y="37"/>
                    <a:pt x="1230" y="49"/>
                  </a:cubicBezTo>
                  <a:cubicBezTo>
                    <a:pt x="1225" y="38"/>
                    <a:pt x="1215" y="31"/>
                    <a:pt x="1203" y="31"/>
                  </a:cubicBezTo>
                  <a:cubicBezTo>
                    <a:pt x="1190" y="31"/>
                    <a:pt x="1181" y="37"/>
                    <a:pt x="1176" y="45"/>
                  </a:cubicBezTo>
                  <a:cubicBezTo>
                    <a:pt x="1176" y="45"/>
                    <a:pt x="1176" y="45"/>
                    <a:pt x="1176" y="45"/>
                  </a:cubicBezTo>
                  <a:cubicBezTo>
                    <a:pt x="1176" y="40"/>
                    <a:pt x="1176" y="40"/>
                    <a:pt x="1176" y="40"/>
                  </a:cubicBezTo>
                  <a:cubicBezTo>
                    <a:pt x="1176" y="34"/>
                    <a:pt x="1173" y="31"/>
                    <a:pt x="1169" y="31"/>
                  </a:cubicBezTo>
                  <a:cubicBezTo>
                    <a:pt x="1164" y="31"/>
                    <a:pt x="1162" y="34"/>
                    <a:pt x="1162" y="40"/>
                  </a:cubicBezTo>
                  <a:cubicBezTo>
                    <a:pt x="1162" y="127"/>
                    <a:pt x="1162" y="127"/>
                    <a:pt x="1162" y="127"/>
                  </a:cubicBezTo>
                  <a:cubicBezTo>
                    <a:pt x="1162" y="133"/>
                    <a:pt x="1164" y="136"/>
                    <a:pt x="1169" y="136"/>
                  </a:cubicBezTo>
                  <a:cubicBezTo>
                    <a:pt x="1173" y="136"/>
                    <a:pt x="1176" y="133"/>
                    <a:pt x="1176" y="127"/>
                  </a:cubicBezTo>
                  <a:cubicBezTo>
                    <a:pt x="1176" y="70"/>
                    <a:pt x="1176" y="70"/>
                    <a:pt x="1176" y="70"/>
                  </a:cubicBezTo>
                  <a:cubicBezTo>
                    <a:pt x="1176" y="53"/>
                    <a:pt x="1188" y="44"/>
                    <a:pt x="1199" y="44"/>
                  </a:cubicBezTo>
                  <a:cubicBezTo>
                    <a:pt x="1210" y="44"/>
                    <a:pt x="1222" y="48"/>
                    <a:pt x="1222" y="70"/>
                  </a:cubicBezTo>
                  <a:cubicBezTo>
                    <a:pt x="1222" y="127"/>
                    <a:pt x="1222" y="127"/>
                    <a:pt x="1222" y="127"/>
                  </a:cubicBezTo>
                  <a:cubicBezTo>
                    <a:pt x="1222" y="133"/>
                    <a:pt x="1225" y="136"/>
                    <a:pt x="1229" y="136"/>
                  </a:cubicBezTo>
                  <a:cubicBezTo>
                    <a:pt x="1234" y="136"/>
                    <a:pt x="1236" y="133"/>
                    <a:pt x="1236" y="127"/>
                  </a:cubicBezTo>
                  <a:lnTo>
                    <a:pt x="1236" y="70"/>
                  </a:lnTo>
                  <a:close/>
                  <a:moveTo>
                    <a:pt x="1395" y="90"/>
                  </a:moveTo>
                  <a:cubicBezTo>
                    <a:pt x="1404" y="90"/>
                    <a:pt x="1405" y="85"/>
                    <a:pt x="1405" y="81"/>
                  </a:cubicBezTo>
                  <a:cubicBezTo>
                    <a:pt x="1405" y="55"/>
                    <a:pt x="1390" y="31"/>
                    <a:pt x="1361" y="31"/>
                  </a:cubicBezTo>
                  <a:cubicBezTo>
                    <a:pt x="1332" y="31"/>
                    <a:pt x="1317" y="58"/>
                    <a:pt x="1317" y="83"/>
                  </a:cubicBezTo>
                  <a:cubicBezTo>
                    <a:pt x="1317" y="109"/>
                    <a:pt x="1331" y="136"/>
                    <a:pt x="1363" y="136"/>
                  </a:cubicBezTo>
                  <a:cubicBezTo>
                    <a:pt x="1387" y="136"/>
                    <a:pt x="1403" y="121"/>
                    <a:pt x="1403" y="115"/>
                  </a:cubicBezTo>
                  <a:cubicBezTo>
                    <a:pt x="1403" y="110"/>
                    <a:pt x="1401" y="108"/>
                    <a:pt x="1397" y="108"/>
                  </a:cubicBezTo>
                  <a:cubicBezTo>
                    <a:pt x="1390" y="108"/>
                    <a:pt x="1384" y="124"/>
                    <a:pt x="1362" y="124"/>
                  </a:cubicBezTo>
                  <a:cubicBezTo>
                    <a:pt x="1345" y="124"/>
                    <a:pt x="1333" y="107"/>
                    <a:pt x="1332" y="90"/>
                  </a:cubicBezTo>
                  <a:lnTo>
                    <a:pt x="1395" y="90"/>
                  </a:lnTo>
                  <a:close/>
                  <a:moveTo>
                    <a:pt x="1332" y="78"/>
                  </a:moveTo>
                  <a:cubicBezTo>
                    <a:pt x="1333" y="61"/>
                    <a:pt x="1342" y="43"/>
                    <a:pt x="1361" y="43"/>
                  </a:cubicBezTo>
                  <a:cubicBezTo>
                    <a:pt x="1380" y="43"/>
                    <a:pt x="1389" y="61"/>
                    <a:pt x="1390" y="78"/>
                  </a:cubicBezTo>
                  <a:lnTo>
                    <a:pt x="1332" y="78"/>
                  </a:lnTo>
                  <a:close/>
                  <a:moveTo>
                    <a:pt x="1436" y="70"/>
                  </a:moveTo>
                  <a:cubicBezTo>
                    <a:pt x="1436" y="53"/>
                    <a:pt x="1448" y="44"/>
                    <a:pt x="1461" y="44"/>
                  </a:cubicBezTo>
                  <a:cubicBezTo>
                    <a:pt x="1477" y="44"/>
                    <a:pt x="1486" y="53"/>
                    <a:pt x="1486" y="67"/>
                  </a:cubicBezTo>
                  <a:cubicBezTo>
                    <a:pt x="1486" y="127"/>
                    <a:pt x="1486" y="127"/>
                    <a:pt x="1486" y="127"/>
                  </a:cubicBezTo>
                  <a:cubicBezTo>
                    <a:pt x="1486" y="133"/>
                    <a:pt x="1489" y="136"/>
                    <a:pt x="1493" y="136"/>
                  </a:cubicBezTo>
                  <a:cubicBezTo>
                    <a:pt x="1498" y="136"/>
                    <a:pt x="1500" y="133"/>
                    <a:pt x="1500" y="127"/>
                  </a:cubicBezTo>
                  <a:cubicBezTo>
                    <a:pt x="1500" y="68"/>
                    <a:pt x="1500" y="68"/>
                    <a:pt x="1500" y="68"/>
                  </a:cubicBezTo>
                  <a:cubicBezTo>
                    <a:pt x="1500" y="43"/>
                    <a:pt x="1481" y="31"/>
                    <a:pt x="1463" y="31"/>
                  </a:cubicBezTo>
                  <a:cubicBezTo>
                    <a:pt x="1450" y="31"/>
                    <a:pt x="1442" y="37"/>
                    <a:pt x="1437" y="45"/>
                  </a:cubicBezTo>
                  <a:cubicBezTo>
                    <a:pt x="1436" y="45"/>
                    <a:pt x="1436" y="45"/>
                    <a:pt x="1436" y="45"/>
                  </a:cubicBezTo>
                  <a:cubicBezTo>
                    <a:pt x="1436" y="40"/>
                    <a:pt x="1436" y="40"/>
                    <a:pt x="1436" y="40"/>
                  </a:cubicBezTo>
                  <a:cubicBezTo>
                    <a:pt x="1436" y="34"/>
                    <a:pt x="1434" y="31"/>
                    <a:pt x="1429" y="31"/>
                  </a:cubicBezTo>
                  <a:cubicBezTo>
                    <a:pt x="1425" y="31"/>
                    <a:pt x="1422" y="34"/>
                    <a:pt x="1422" y="40"/>
                  </a:cubicBezTo>
                  <a:cubicBezTo>
                    <a:pt x="1422" y="127"/>
                    <a:pt x="1422" y="127"/>
                    <a:pt x="1422" y="127"/>
                  </a:cubicBezTo>
                  <a:cubicBezTo>
                    <a:pt x="1422" y="133"/>
                    <a:pt x="1425" y="136"/>
                    <a:pt x="1429" y="136"/>
                  </a:cubicBezTo>
                  <a:cubicBezTo>
                    <a:pt x="1434" y="136"/>
                    <a:pt x="1436" y="133"/>
                    <a:pt x="1436" y="127"/>
                  </a:cubicBezTo>
                  <a:lnTo>
                    <a:pt x="1436" y="70"/>
                  </a:lnTo>
                  <a:close/>
                  <a:moveTo>
                    <a:pt x="1543" y="44"/>
                  </a:moveTo>
                  <a:cubicBezTo>
                    <a:pt x="1552" y="44"/>
                    <a:pt x="1552" y="44"/>
                    <a:pt x="1552" y="44"/>
                  </a:cubicBezTo>
                  <a:cubicBezTo>
                    <a:pt x="1557" y="44"/>
                    <a:pt x="1558" y="40"/>
                    <a:pt x="1558" y="38"/>
                  </a:cubicBezTo>
                  <a:cubicBezTo>
                    <a:pt x="1558" y="36"/>
                    <a:pt x="1557" y="32"/>
                    <a:pt x="1552" y="32"/>
                  </a:cubicBezTo>
                  <a:cubicBezTo>
                    <a:pt x="1543" y="32"/>
                    <a:pt x="1543" y="32"/>
                    <a:pt x="1543" y="32"/>
                  </a:cubicBezTo>
                  <a:cubicBezTo>
                    <a:pt x="1543" y="10"/>
                    <a:pt x="1543" y="10"/>
                    <a:pt x="1543" y="10"/>
                  </a:cubicBezTo>
                  <a:cubicBezTo>
                    <a:pt x="1543" y="4"/>
                    <a:pt x="1540" y="0"/>
                    <a:pt x="1536" y="0"/>
                  </a:cubicBezTo>
                  <a:cubicBezTo>
                    <a:pt x="1532" y="0"/>
                    <a:pt x="1529" y="4"/>
                    <a:pt x="1529" y="10"/>
                  </a:cubicBezTo>
                  <a:cubicBezTo>
                    <a:pt x="1529" y="32"/>
                    <a:pt x="1529" y="32"/>
                    <a:pt x="1529" y="32"/>
                  </a:cubicBezTo>
                  <a:cubicBezTo>
                    <a:pt x="1520" y="32"/>
                    <a:pt x="1520" y="32"/>
                    <a:pt x="1520" y="32"/>
                  </a:cubicBezTo>
                  <a:cubicBezTo>
                    <a:pt x="1515" y="32"/>
                    <a:pt x="1514" y="36"/>
                    <a:pt x="1514" y="38"/>
                  </a:cubicBezTo>
                  <a:cubicBezTo>
                    <a:pt x="1514" y="40"/>
                    <a:pt x="1515" y="44"/>
                    <a:pt x="1520" y="44"/>
                  </a:cubicBezTo>
                  <a:cubicBezTo>
                    <a:pt x="1529" y="44"/>
                    <a:pt x="1529" y="44"/>
                    <a:pt x="1529" y="44"/>
                  </a:cubicBezTo>
                  <a:cubicBezTo>
                    <a:pt x="1529" y="127"/>
                    <a:pt x="1529" y="127"/>
                    <a:pt x="1529" y="127"/>
                  </a:cubicBezTo>
                  <a:cubicBezTo>
                    <a:pt x="1529" y="133"/>
                    <a:pt x="1532" y="136"/>
                    <a:pt x="1536" y="136"/>
                  </a:cubicBezTo>
                  <a:cubicBezTo>
                    <a:pt x="1540" y="136"/>
                    <a:pt x="1543" y="133"/>
                    <a:pt x="1543" y="127"/>
                  </a:cubicBezTo>
                  <a:lnTo>
                    <a:pt x="1543" y="44"/>
                  </a:lnTo>
                  <a:close/>
                </a:path>
              </a:pathLst>
            </a:cu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grpSp>
      <p:sp>
        <p:nvSpPr>
          <p:cNvPr id="147" name="Holder 4">
            <a:extLst>
              <a:ext uri="{FF2B5EF4-FFF2-40B4-BE49-F238E27FC236}">
                <a16:creationId xmlns:a16="http://schemas.microsoft.com/office/drawing/2014/main" id="{5600D0C4-17E6-4A9C-9BEA-EDB8CA944D74}"/>
              </a:ext>
            </a:extLst>
          </p:cNvPr>
          <p:cNvSpPr>
            <a:spLocks noGrp="1"/>
          </p:cNvSpPr>
          <p:nvPr>
            <p:ph type="sldNum" sz="quarter" idx="7"/>
          </p:nvPr>
        </p:nvSpPr>
        <p:spPr>
          <a:xfrm>
            <a:off x="443653" y="6377941"/>
            <a:ext cx="1338116" cy="276999"/>
          </a:xfrm>
        </p:spPr>
        <p:txBody>
          <a:bodyPr lIns="0" tIns="0" rIns="0" bIns="0"/>
          <a:lstStyle>
            <a:lvl1pPr algn="l">
              <a:defRPr>
                <a:solidFill>
                  <a:schemeClr val="tx1">
                    <a:tint val="75000"/>
                  </a:schemeClr>
                </a:solidFill>
                <a:latin typeface="+mn-lt"/>
              </a:defRPr>
            </a:lvl1pPr>
          </a:lstStyle>
          <a:p>
            <a:pPr algn="l"/>
            <a:fld id="{B6F15528-21DE-4FAA-801E-634DDDAF4B2B}" type="slidenum">
              <a:rPr lang="en-GB" smtClean="0"/>
              <a:pPr algn="l"/>
              <a:t>‹#›</a:t>
            </a:fld>
            <a:endParaRPr lang="en-GB" dirty="0"/>
          </a:p>
        </p:txBody>
      </p:sp>
    </p:spTree>
    <p:extLst>
      <p:ext uri="{BB962C8B-B14F-4D97-AF65-F5344CB8AC3E}">
        <p14:creationId xmlns:p14="http://schemas.microsoft.com/office/powerpoint/2010/main" val="242101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_No_Logo">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latin typeface="+mn-lt"/>
              </a:defRPr>
            </a:lvl1pPr>
          </a:lstStyle>
          <a:p>
            <a:endParaRPr lang="en-GB" dirty="0"/>
          </a:p>
        </p:txBody>
      </p:sp>
      <p:sp>
        <p:nvSpPr>
          <p:cNvPr id="147" name="Holder 4">
            <a:extLst>
              <a:ext uri="{FF2B5EF4-FFF2-40B4-BE49-F238E27FC236}">
                <a16:creationId xmlns:a16="http://schemas.microsoft.com/office/drawing/2014/main" id="{5600D0C4-17E6-4A9C-9BEA-EDB8CA944D74}"/>
              </a:ext>
            </a:extLst>
          </p:cNvPr>
          <p:cNvSpPr>
            <a:spLocks noGrp="1"/>
          </p:cNvSpPr>
          <p:nvPr>
            <p:ph type="sldNum" sz="quarter" idx="7"/>
          </p:nvPr>
        </p:nvSpPr>
        <p:spPr>
          <a:xfrm>
            <a:off x="443653" y="6377941"/>
            <a:ext cx="1338116" cy="276999"/>
          </a:xfrm>
        </p:spPr>
        <p:txBody>
          <a:bodyPr lIns="0" tIns="0" rIns="0" bIns="0"/>
          <a:lstStyle>
            <a:lvl1pPr algn="l">
              <a:defRPr>
                <a:solidFill>
                  <a:schemeClr val="tx1">
                    <a:tint val="75000"/>
                  </a:schemeClr>
                </a:solidFill>
                <a:latin typeface="+mn-lt"/>
              </a:defRPr>
            </a:lvl1pPr>
          </a:lstStyle>
          <a:p>
            <a:pPr algn="l"/>
            <a:fld id="{B6F15528-21DE-4FAA-801E-634DDDAF4B2B}" type="slidenum">
              <a:rPr lang="en-GB" smtClean="0"/>
              <a:pPr algn="l"/>
              <a:t>‹#›</a:t>
            </a:fld>
            <a:endParaRPr lang="en-GB" dirty="0"/>
          </a:p>
        </p:txBody>
      </p:sp>
    </p:spTree>
    <p:extLst>
      <p:ext uri="{BB962C8B-B14F-4D97-AF65-F5344CB8AC3E}">
        <p14:creationId xmlns:p14="http://schemas.microsoft.com/office/powerpoint/2010/main" val="129355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_02">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14B9670C-566C-4CB9-8CB6-C1DA48A94D21}"/>
              </a:ext>
            </a:extLst>
          </p:cNvPr>
          <p:cNvSpPr/>
          <p:nvPr userDrawn="1"/>
        </p:nvSpPr>
        <p:spPr>
          <a:xfrm>
            <a:off x="0" y="0"/>
            <a:ext cx="12192000" cy="6858000"/>
          </a:xfrm>
          <a:custGeom>
            <a:avLst/>
            <a:gdLst/>
            <a:ahLst/>
            <a:cxnLst/>
            <a:rect l="l" t="t" r="r" b="b"/>
            <a:pathLst>
              <a:path w="20104100" h="7010400">
                <a:moveTo>
                  <a:pt x="0" y="7009838"/>
                </a:moveTo>
                <a:lnTo>
                  <a:pt x="20104099" y="7009838"/>
                </a:lnTo>
                <a:lnTo>
                  <a:pt x="20104099" y="0"/>
                </a:lnTo>
                <a:lnTo>
                  <a:pt x="0" y="0"/>
                </a:lnTo>
                <a:lnTo>
                  <a:pt x="0" y="7009838"/>
                </a:lnTo>
                <a:close/>
              </a:path>
            </a:pathLst>
          </a:custGeom>
          <a:blipFill>
            <a:blip r:embed="rId2" cstate="email">
              <a:extLst>
                <a:ext uri="{28A0092B-C50C-407E-A947-70E740481C1C}">
                  <a14:useLocalDpi xmlns:a14="http://schemas.microsoft.com/office/drawing/2010/main"/>
                </a:ext>
              </a:extLst>
            </a:blip>
            <a:srcRect/>
            <a:stretch>
              <a:fillRect/>
            </a:stretch>
          </a:blipFill>
        </p:spPr>
        <p:txBody>
          <a:bodyPr wrap="square" lIns="0" tIns="0" rIns="0" bIns="0" rtlCol="0"/>
          <a:lstStyle/>
          <a:p>
            <a:endParaRPr sz="1092" dirty="0"/>
          </a:p>
        </p:txBody>
      </p:sp>
      <p:grpSp>
        <p:nvGrpSpPr>
          <p:cNvPr id="5" name="Group 4">
            <a:extLst>
              <a:ext uri="{FF2B5EF4-FFF2-40B4-BE49-F238E27FC236}">
                <a16:creationId xmlns:a16="http://schemas.microsoft.com/office/drawing/2014/main" id="{8FB80988-152D-43B4-AFB4-1FBFD1887E04}"/>
              </a:ext>
            </a:extLst>
          </p:cNvPr>
          <p:cNvGrpSpPr>
            <a:grpSpLocks noChangeAspect="1"/>
          </p:cNvGrpSpPr>
          <p:nvPr userDrawn="1"/>
        </p:nvGrpSpPr>
        <p:grpSpPr bwMode="auto">
          <a:xfrm>
            <a:off x="10414906" y="6008163"/>
            <a:ext cx="1333441" cy="443513"/>
            <a:chOff x="3484" y="2616"/>
            <a:chExt cx="5694" cy="1894"/>
          </a:xfrm>
          <a:solidFill>
            <a:schemeClr val="bg1"/>
          </a:solidFill>
        </p:grpSpPr>
        <p:sp>
          <p:nvSpPr>
            <p:cNvPr id="6" name="Oval 5">
              <a:extLst>
                <a:ext uri="{FF2B5EF4-FFF2-40B4-BE49-F238E27FC236}">
                  <a16:creationId xmlns:a16="http://schemas.microsoft.com/office/drawing/2014/main" id="{EAD5D23B-EC88-4BAE-A5CF-BB480B7DBCF2}"/>
                </a:ext>
              </a:extLst>
            </p:cNvPr>
            <p:cNvSpPr>
              <a:spLocks noChangeArrowheads="1"/>
            </p:cNvSpPr>
            <p:nvPr/>
          </p:nvSpPr>
          <p:spPr bwMode="auto">
            <a:xfrm>
              <a:off x="4324" y="3144"/>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 name="Oval 6">
              <a:extLst>
                <a:ext uri="{FF2B5EF4-FFF2-40B4-BE49-F238E27FC236}">
                  <a16:creationId xmlns:a16="http://schemas.microsoft.com/office/drawing/2014/main" id="{CCB7BE6F-FF54-4C67-9AD4-A8CB7043E765}"/>
                </a:ext>
              </a:extLst>
            </p:cNvPr>
            <p:cNvSpPr>
              <a:spLocks noChangeArrowheads="1"/>
            </p:cNvSpPr>
            <p:nvPr/>
          </p:nvSpPr>
          <p:spPr bwMode="auto">
            <a:xfrm>
              <a:off x="4524" y="321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 name="Oval 7">
              <a:extLst>
                <a:ext uri="{FF2B5EF4-FFF2-40B4-BE49-F238E27FC236}">
                  <a16:creationId xmlns:a16="http://schemas.microsoft.com/office/drawing/2014/main" id="{7B28DB1C-B215-44FC-BA24-20B1BA767667}"/>
                </a:ext>
              </a:extLst>
            </p:cNvPr>
            <p:cNvSpPr>
              <a:spLocks noChangeArrowheads="1"/>
            </p:cNvSpPr>
            <p:nvPr/>
          </p:nvSpPr>
          <p:spPr bwMode="auto">
            <a:xfrm>
              <a:off x="4668" y="3254"/>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 name="Oval 8">
              <a:extLst>
                <a:ext uri="{FF2B5EF4-FFF2-40B4-BE49-F238E27FC236}">
                  <a16:creationId xmlns:a16="http://schemas.microsoft.com/office/drawing/2014/main" id="{19EBECCB-172C-4E2A-91F8-013701EE9699}"/>
                </a:ext>
              </a:extLst>
            </p:cNvPr>
            <p:cNvSpPr>
              <a:spLocks noChangeArrowheads="1"/>
            </p:cNvSpPr>
            <p:nvPr/>
          </p:nvSpPr>
          <p:spPr bwMode="auto">
            <a:xfrm>
              <a:off x="4630" y="3382"/>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 name="Oval 9">
              <a:extLst>
                <a:ext uri="{FF2B5EF4-FFF2-40B4-BE49-F238E27FC236}">
                  <a16:creationId xmlns:a16="http://schemas.microsoft.com/office/drawing/2014/main" id="{BFDCDA85-9B03-4669-BC8C-4126767EFF60}"/>
                </a:ext>
              </a:extLst>
            </p:cNvPr>
            <p:cNvSpPr>
              <a:spLocks noChangeArrowheads="1"/>
            </p:cNvSpPr>
            <p:nvPr/>
          </p:nvSpPr>
          <p:spPr bwMode="auto">
            <a:xfrm>
              <a:off x="4488"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 name="Oval 10">
              <a:extLst>
                <a:ext uri="{FF2B5EF4-FFF2-40B4-BE49-F238E27FC236}">
                  <a16:creationId xmlns:a16="http://schemas.microsoft.com/office/drawing/2014/main" id="{31EFA78F-3F89-45A3-97ED-9463A196182D}"/>
                </a:ext>
              </a:extLst>
            </p:cNvPr>
            <p:cNvSpPr>
              <a:spLocks noChangeArrowheads="1"/>
            </p:cNvSpPr>
            <p:nvPr/>
          </p:nvSpPr>
          <p:spPr bwMode="auto">
            <a:xfrm>
              <a:off x="4500" y="3504"/>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 name="Oval 11">
              <a:extLst>
                <a:ext uri="{FF2B5EF4-FFF2-40B4-BE49-F238E27FC236}">
                  <a16:creationId xmlns:a16="http://schemas.microsoft.com/office/drawing/2014/main" id="{9FED3740-EAEA-4E0A-910C-63A8DED81C94}"/>
                </a:ext>
              </a:extLst>
            </p:cNvPr>
            <p:cNvSpPr>
              <a:spLocks noChangeArrowheads="1"/>
            </p:cNvSpPr>
            <p:nvPr/>
          </p:nvSpPr>
          <p:spPr bwMode="auto">
            <a:xfrm>
              <a:off x="4367" y="3501"/>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 name="Oval 12">
              <a:extLst>
                <a:ext uri="{FF2B5EF4-FFF2-40B4-BE49-F238E27FC236}">
                  <a16:creationId xmlns:a16="http://schemas.microsoft.com/office/drawing/2014/main" id="{263617C4-4FA0-4AE7-AD1D-BEE25EF450E5}"/>
                </a:ext>
              </a:extLst>
            </p:cNvPr>
            <p:cNvSpPr>
              <a:spLocks noChangeArrowheads="1"/>
            </p:cNvSpPr>
            <p:nvPr/>
          </p:nvSpPr>
          <p:spPr bwMode="auto">
            <a:xfrm>
              <a:off x="4236" y="3492"/>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 name="Oval 13">
              <a:extLst>
                <a:ext uri="{FF2B5EF4-FFF2-40B4-BE49-F238E27FC236}">
                  <a16:creationId xmlns:a16="http://schemas.microsoft.com/office/drawing/2014/main" id="{547E82AD-5094-4309-9D98-D1453E5D87B4}"/>
                </a:ext>
              </a:extLst>
            </p:cNvPr>
            <p:cNvSpPr>
              <a:spLocks noChangeArrowheads="1"/>
            </p:cNvSpPr>
            <p:nvPr/>
          </p:nvSpPr>
          <p:spPr bwMode="auto">
            <a:xfrm>
              <a:off x="4267" y="3651"/>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 name="Oval 14">
              <a:extLst>
                <a:ext uri="{FF2B5EF4-FFF2-40B4-BE49-F238E27FC236}">
                  <a16:creationId xmlns:a16="http://schemas.microsoft.com/office/drawing/2014/main" id="{BC1F5F6C-843B-4CB9-B09C-DFCBB348F070}"/>
                </a:ext>
              </a:extLst>
            </p:cNvPr>
            <p:cNvSpPr>
              <a:spLocks noChangeArrowheads="1"/>
            </p:cNvSpPr>
            <p:nvPr/>
          </p:nvSpPr>
          <p:spPr bwMode="auto">
            <a:xfrm>
              <a:off x="4398" y="3639"/>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 name="Oval 15">
              <a:extLst>
                <a:ext uri="{FF2B5EF4-FFF2-40B4-BE49-F238E27FC236}">
                  <a16:creationId xmlns:a16="http://schemas.microsoft.com/office/drawing/2014/main" id="{FC6419A0-6B52-454E-A3A3-CB0484D9B05F}"/>
                </a:ext>
              </a:extLst>
            </p:cNvPr>
            <p:cNvSpPr>
              <a:spLocks noChangeArrowheads="1"/>
            </p:cNvSpPr>
            <p:nvPr/>
          </p:nvSpPr>
          <p:spPr bwMode="auto">
            <a:xfrm>
              <a:off x="4521" y="365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 name="Oval 16">
              <a:extLst>
                <a:ext uri="{FF2B5EF4-FFF2-40B4-BE49-F238E27FC236}">
                  <a16:creationId xmlns:a16="http://schemas.microsoft.com/office/drawing/2014/main" id="{477A5079-86F6-4CE9-AA24-383E712EDCD6}"/>
                </a:ext>
              </a:extLst>
            </p:cNvPr>
            <p:cNvSpPr>
              <a:spLocks noChangeArrowheads="1"/>
            </p:cNvSpPr>
            <p:nvPr/>
          </p:nvSpPr>
          <p:spPr bwMode="auto">
            <a:xfrm>
              <a:off x="4360" y="3765"/>
              <a:ext cx="5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 name="Oval 17">
              <a:extLst>
                <a:ext uri="{FF2B5EF4-FFF2-40B4-BE49-F238E27FC236}">
                  <a16:creationId xmlns:a16="http://schemas.microsoft.com/office/drawing/2014/main" id="{408F158C-0038-45BC-AFAB-EC91C28D532A}"/>
                </a:ext>
              </a:extLst>
            </p:cNvPr>
            <p:cNvSpPr>
              <a:spLocks noChangeArrowheads="1"/>
            </p:cNvSpPr>
            <p:nvPr/>
          </p:nvSpPr>
          <p:spPr bwMode="auto">
            <a:xfrm>
              <a:off x="4319" y="3373"/>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 name="Oval 18">
              <a:extLst>
                <a:ext uri="{FF2B5EF4-FFF2-40B4-BE49-F238E27FC236}">
                  <a16:creationId xmlns:a16="http://schemas.microsoft.com/office/drawing/2014/main" id="{AE2B2357-7B86-4FEE-9370-C1E923E7CE67}"/>
                </a:ext>
              </a:extLst>
            </p:cNvPr>
            <p:cNvSpPr>
              <a:spLocks noChangeArrowheads="1"/>
            </p:cNvSpPr>
            <p:nvPr/>
          </p:nvSpPr>
          <p:spPr bwMode="auto">
            <a:xfrm>
              <a:off x="4184"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 name="Oval 19">
              <a:extLst>
                <a:ext uri="{FF2B5EF4-FFF2-40B4-BE49-F238E27FC236}">
                  <a16:creationId xmlns:a16="http://schemas.microsoft.com/office/drawing/2014/main" id="{B6EEF95D-4EEE-4DBD-AD39-D396DA28AEB5}"/>
                </a:ext>
              </a:extLst>
            </p:cNvPr>
            <p:cNvSpPr>
              <a:spLocks noChangeArrowheads="1"/>
            </p:cNvSpPr>
            <p:nvPr/>
          </p:nvSpPr>
          <p:spPr bwMode="auto">
            <a:xfrm>
              <a:off x="4737" y="34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 name="Oval 20">
              <a:extLst>
                <a:ext uri="{FF2B5EF4-FFF2-40B4-BE49-F238E27FC236}">
                  <a16:creationId xmlns:a16="http://schemas.microsoft.com/office/drawing/2014/main" id="{60BBA1F6-DFEB-46F7-80D8-4B5EBD8FEAB9}"/>
                </a:ext>
              </a:extLst>
            </p:cNvPr>
            <p:cNvSpPr>
              <a:spLocks noChangeArrowheads="1"/>
            </p:cNvSpPr>
            <p:nvPr/>
          </p:nvSpPr>
          <p:spPr bwMode="auto">
            <a:xfrm>
              <a:off x="4618" y="3549"/>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 name="Oval 21">
              <a:extLst>
                <a:ext uri="{FF2B5EF4-FFF2-40B4-BE49-F238E27FC236}">
                  <a16:creationId xmlns:a16="http://schemas.microsoft.com/office/drawing/2014/main" id="{13D0C8B7-D8B7-4466-8187-54826B63D140}"/>
                </a:ext>
              </a:extLst>
            </p:cNvPr>
            <p:cNvSpPr>
              <a:spLocks noChangeArrowheads="1"/>
            </p:cNvSpPr>
            <p:nvPr/>
          </p:nvSpPr>
          <p:spPr bwMode="auto">
            <a:xfrm>
              <a:off x="4673" y="36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 name="Oval 22">
              <a:extLst>
                <a:ext uri="{FF2B5EF4-FFF2-40B4-BE49-F238E27FC236}">
                  <a16:creationId xmlns:a16="http://schemas.microsoft.com/office/drawing/2014/main" id="{328AD338-EF2E-4133-9161-C43A3DDD4F6D}"/>
                </a:ext>
              </a:extLst>
            </p:cNvPr>
            <p:cNvSpPr>
              <a:spLocks noChangeArrowheads="1"/>
            </p:cNvSpPr>
            <p:nvPr/>
          </p:nvSpPr>
          <p:spPr bwMode="auto">
            <a:xfrm>
              <a:off x="4656" y="3815"/>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 name="Oval 23">
              <a:extLst>
                <a:ext uri="{FF2B5EF4-FFF2-40B4-BE49-F238E27FC236}">
                  <a16:creationId xmlns:a16="http://schemas.microsoft.com/office/drawing/2014/main" id="{78B53433-4D07-4230-A8F0-F8DD8902ABF5}"/>
                </a:ext>
              </a:extLst>
            </p:cNvPr>
            <p:cNvSpPr>
              <a:spLocks noChangeArrowheads="1"/>
            </p:cNvSpPr>
            <p:nvPr/>
          </p:nvSpPr>
          <p:spPr bwMode="auto">
            <a:xfrm>
              <a:off x="4524" y="3785"/>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 name="Oval 24">
              <a:extLst>
                <a:ext uri="{FF2B5EF4-FFF2-40B4-BE49-F238E27FC236}">
                  <a16:creationId xmlns:a16="http://schemas.microsoft.com/office/drawing/2014/main" id="{38CCC85F-C7DE-4636-939D-F25829BBA7BF}"/>
                </a:ext>
              </a:extLst>
            </p:cNvPr>
            <p:cNvSpPr>
              <a:spLocks noChangeArrowheads="1"/>
            </p:cNvSpPr>
            <p:nvPr/>
          </p:nvSpPr>
          <p:spPr bwMode="auto">
            <a:xfrm>
              <a:off x="4443" y="3899"/>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 name="Oval 25">
              <a:extLst>
                <a:ext uri="{FF2B5EF4-FFF2-40B4-BE49-F238E27FC236}">
                  <a16:creationId xmlns:a16="http://schemas.microsoft.com/office/drawing/2014/main" id="{CA63A55C-3717-40D6-81B0-2AF8B584A6F4}"/>
                </a:ext>
              </a:extLst>
            </p:cNvPr>
            <p:cNvSpPr>
              <a:spLocks noChangeArrowheads="1"/>
            </p:cNvSpPr>
            <p:nvPr/>
          </p:nvSpPr>
          <p:spPr bwMode="auto">
            <a:xfrm>
              <a:off x="4322" y="3965"/>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 name="Oval 26">
              <a:extLst>
                <a:ext uri="{FF2B5EF4-FFF2-40B4-BE49-F238E27FC236}">
                  <a16:creationId xmlns:a16="http://schemas.microsoft.com/office/drawing/2014/main" id="{F8E031B3-4627-4601-88CF-F7197ECB8F7E}"/>
                </a:ext>
              </a:extLst>
            </p:cNvPr>
            <p:cNvSpPr>
              <a:spLocks noChangeArrowheads="1"/>
            </p:cNvSpPr>
            <p:nvPr/>
          </p:nvSpPr>
          <p:spPr bwMode="auto">
            <a:xfrm>
              <a:off x="4122" y="3854"/>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 name="Oval 27">
              <a:extLst>
                <a:ext uri="{FF2B5EF4-FFF2-40B4-BE49-F238E27FC236}">
                  <a16:creationId xmlns:a16="http://schemas.microsoft.com/office/drawing/2014/main" id="{48E9D7A2-24C3-4857-9B97-32E8FA2F00FC}"/>
                </a:ext>
              </a:extLst>
            </p:cNvPr>
            <p:cNvSpPr>
              <a:spLocks noChangeArrowheads="1"/>
            </p:cNvSpPr>
            <p:nvPr/>
          </p:nvSpPr>
          <p:spPr bwMode="auto">
            <a:xfrm>
              <a:off x="4255" y="3849"/>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 name="Oval 28">
              <a:extLst>
                <a:ext uri="{FF2B5EF4-FFF2-40B4-BE49-F238E27FC236}">
                  <a16:creationId xmlns:a16="http://schemas.microsoft.com/office/drawing/2014/main" id="{71D524AD-2812-412E-9577-62617EF56044}"/>
                </a:ext>
              </a:extLst>
            </p:cNvPr>
            <p:cNvSpPr>
              <a:spLocks noChangeArrowheads="1"/>
            </p:cNvSpPr>
            <p:nvPr/>
          </p:nvSpPr>
          <p:spPr bwMode="auto">
            <a:xfrm>
              <a:off x="4227" y="32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 name="Oval 29">
              <a:extLst>
                <a:ext uri="{FF2B5EF4-FFF2-40B4-BE49-F238E27FC236}">
                  <a16:creationId xmlns:a16="http://schemas.microsoft.com/office/drawing/2014/main" id="{C55213F9-1665-41DD-A45B-AD0C5BA47623}"/>
                </a:ext>
              </a:extLst>
            </p:cNvPr>
            <p:cNvSpPr>
              <a:spLocks noChangeArrowheads="1"/>
            </p:cNvSpPr>
            <p:nvPr/>
          </p:nvSpPr>
          <p:spPr bwMode="auto">
            <a:xfrm>
              <a:off x="4393" y="3256"/>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 name="Oval 30">
              <a:extLst>
                <a:ext uri="{FF2B5EF4-FFF2-40B4-BE49-F238E27FC236}">
                  <a16:creationId xmlns:a16="http://schemas.microsoft.com/office/drawing/2014/main" id="{C382DA6D-196D-4F31-95EF-103840AAE1A9}"/>
                </a:ext>
              </a:extLst>
            </p:cNvPr>
            <p:cNvSpPr>
              <a:spLocks noChangeArrowheads="1"/>
            </p:cNvSpPr>
            <p:nvPr/>
          </p:nvSpPr>
          <p:spPr bwMode="auto">
            <a:xfrm>
              <a:off x="4139" y="3592"/>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 name="Oval 31">
              <a:extLst>
                <a:ext uri="{FF2B5EF4-FFF2-40B4-BE49-F238E27FC236}">
                  <a16:creationId xmlns:a16="http://schemas.microsoft.com/office/drawing/2014/main" id="{D6B48150-1B4E-4313-AA29-33ADE2A1BAD8}"/>
                </a:ext>
              </a:extLst>
            </p:cNvPr>
            <p:cNvSpPr>
              <a:spLocks noChangeArrowheads="1"/>
            </p:cNvSpPr>
            <p:nvPr/>
          </p:nvSpPr>
          <p:spPr bwMode="auto">
            <a:xfrm>
              <a:off x="4063" y="346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 name="Oval 32">
              <a:extLst>
                <a:ext uri="{FF2B5EF4-FFF2-40B4-BE49-F238E27FC236}">
                  <a16:creationId xmlns:a16="http://schemas.microsoft.com/office/drawing/2014/main" id="{0A460975-80D3-4D5F-AEF9-21F9BCD62B07}"/>
                </a:ext>
              </a:extLst>
            </p:cNvPr>
            <p:cNvSpPr>
              <a:spLocks noChangeArrowheads="1"/>
            </p:cNvSpPr>
            <p:nvPr/>
          </p:nvSpPr>
          <p:spPr bwMode="auto">
            <a:xfrm>
              <a:off x="4149" y="3725"/>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 name="Oval 33">
              <a:extLst>
                <a:ext uri="{FF2B5EF4-FFF2-40B4-BE49-F238E27FC236}">
                  <a16:creationId xmlns:a16="http://schemas.microsoft.com/office/drawing/2014/main" id="{A1919677-7F70-4DDE-8E27-8A50D79DD58A}"/>
                </a:ext>
              </a:extLst>
            </p:cNvPr>
            <p:cNvSpPr>
              <a:spLocks noChangeArrowheads="1"/>
            </p:cNvSpPr>
            <p:nvPr/>
          </p:nvSpPr>
          <p:spPr bwMode="auto">
            <a:xfrm>
              <a:off x="4025" y="3663"/>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 name="Oval 34">
              <a:extLst>
                <a:ext uri="{FF2B5EF4-FFF2-40B4-BE49-F238E27FC236}">
                  <a16:creationId xmlns:a16="http://schemas.microsoft.com/office/drawing/2014/main" id="{6931657E-830D-44B2-B0DF-92B0A37D74EE}"/>
                </a:ext>
              </a:extLst>
            </p:cNvPr>
            <p:cNvSpPr>
              <a:spLocks noChangeArrowheads="1"/>
            </p:cNvSpPr>
            <p:nvPr/>
          </p:nvSpPr>
          <p:spPr bwMode="auto">
            <a:xfrm>
              <a:off x="3947" y="3542"/>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 name="Oval 35">
              <a:extLst>
                <a:ext uri="{FF2B5EF4-FFF2-40B4-BE49-F238E27FC236}">
                  <a16:creationId xmlns:a16="http://schemas.microsoft.com/office/drawing/2014/main" id="{B498314D-4314-4A2D-B6BC-17889E3C3F59}"/>
                </a:ext>
              </a:extLst>
            </p:cNvPr>
            <p:cNvSpPr>
              <a:spLocks noChangeArrowheads="1"/>
            </p:cNvSpPr>
            <p:nvPr/>
          </p:nvSpPr>
          <p:spPr bwMode="auto">
            <a:xfrm>
              <a:off x="4035" y="33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 name="Oval 36">
              <a:extLst>
                <a:ext uri="{FF2B5EF4-FFF2-40B4-BE49-F238E27FC236}">
                  <a16:creationId xmlns:a16="http://schemas.microsoft.com/office/drawing/2014/main" id="{D8BBA22A-3238-4CAC-A5D5-91F183A35755}"/>
                </a:ext>
              </a:extLst>
            </p:cNvPr>
            <p:cNvSpPr>
              <a:spLocks noChangeArrowheads="1"/>
            </p:cNvSpPr>
            <p:nvPr/>
          </p:nvSpPr>
          <p:spPr bwMode="auto">
            <a:xfrm>
              <a:off x="4103" y="3197"/>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 name="Oval 37">
              <a:extLst>
                <a:ext uri="{FF2B5EF4-FFF2-40B4-BE49-F238E27FC236}">
                  <a16:creationId xmlns:a16="http://schemas.microsoft.com/office/drawing/2014/main" id="{37C64E94-5E15-49B8-B38A-A04CDAA3923C}"/>
                </a:ext>
              </a:extLst>
            </p:cNvPr>
            <p:cNvSpPr>
              <a:spLocks noChangeArrowheads="1"/>
            </p:cNvSpPr>
            <p:nvPr/>
          </p:nvSpPr>
          <p:spPr bwMode="auto">
            <a:xfrm>
              <a:off x="4685" y="2940"/>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 name="Oval 38">
              <a:extLst>
                <a:ext uri="{FF2B5EF4-FFF2-40B4-BE49-F238E27FC236}">
                  <a16:creationId xmlns:a16="http://schemas.microsoft.com/office/drawing/2014/main" id="{18C21F42-3B69-42F4-8C3C-2CDBF54546B3}"/>
                </a:ext>
              </a:extLst>
            </p:cNvPr>
            <p:cNvSpPr>
              <a:spLocks noChangeArrowheads="1"/>
            </p:cNvSpPr>
            <p:nvPr/>
          </p:nvSpPr>
          <p:spPr bwMode="auto">
            <a:xfrm>
              <a:off x="4571" y="30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 name="Oval 39">
              <a:extLst>
                <a:ext uri="{FF2B5EF4-FFF2-40B4-BE49-F238E27FC236}">
                  <a16:creationId xmlns:a16="http://schemas.microsoft.com/office/drawing/2014/main" id="{A7C8D433-ACF2-4B89-8233-13486A24C222}"/>
                </a:ext>
              </a:extLst>
            </p:cNvPr>
            <p:cNvSpPr>
              <a:spLocks noChangeArrowheads="1"/>
            </p:cNvSpPr>
            <p:nvPr/>
          </p:nvSpPr>
          <p:spPr bwMode="auto">
            <a:xfrm>
              <a:off x="4469" y="31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 name="Oval 40">
              <a:extLst>
                <a:ext uri="{FF2B5EF4-FFF2-40B4-BE49-F238E27FC236}">
                  <a16:creationId xmlns:a16="http://schemas.microsoft.com/office/drawing/2014/main" id="{680DAABA-D402-4061-9359-9466DD5985B2}"/>
                </a:ext>
              </a:extLst>
            </p:cNvPr>
            <p:cNvSpPr>
              <a:spLocks noChangeArrowheads="1"/>
            </p:cNvSpPr>
            <p:nvPr/>
          </p:nvSpPr>
          <p:spPr bwMode="auto">
            <a:xfrm>
              <a:off x="4813" y="2925"/>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 name="Oval 41">
              <a:extLst>
                <a:ext uri="{FF2B5EF4-FFF2-40B4-BE49-F238E27FC236}">
                  <a16:creationId xmlns:a16="http://schemas.microsoft.com/office/drawing/2014/main" id="{A9E06E2F-BA7D-4D83-A237-3DC036527300}"/>
                </a:ext>
              </a:extLst>
            </p:cNvPr>
            <p:cNvSpPr>
              <a:spLocks noChangeArrowheads="1"/>
            </p:cNvSpPr>
            <p:nvPr/>
          </p:nvSpPr>
          <p:spPr bwMode="auto">
            <a:xfrm>
              <a:off x="4939" y="293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3" name="Oval 42">
              <a:extLst>
                <a:ext uri="{FF2B5EF4-FFF2-40B4-BE49-F238E27FC236}">
                  <a16:creationId xmlns:a16="http://schemas.microsoft.com/office/drawing/2014/main" id="{2F15FF9A-EE51-4FA2-9E15-8EDEB56A9CA2}"/>
                </a:ext>
              </a:extLst>
            </p:cNvPr>
            <p:cNvSpPr>
              <a:spLocks noChangeArrowheads="1"/>
            </p:cNvSpPr>
            <p:nvPr/>
          </p:nvSpPr>
          <p:spPr bwMode="auto">
            <a:xfrm>
              <a:off x="4891" y="3075"/>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4" name="Oval 43">
              <a:extLst>
                <a:ext uri="{FF2B5EF4-FFF2-40B4-BE49-F238E27FC236}">
                  <a16:creationId xmlns:a16="http://schemas.microsoft.com/office/drawing/2014/main" id="{6033CF24-B93B-4143-97B3-80B08B551C03}"/>
                </a:ext>
              </a:extLst>
            </p:cNvPr>
            <p:cNvSpPr>
              <a:spLocks noChangeArrowheads="1"/>
            </p:cNvSpPr>
            <p:nvPr/>
          </p:nvSpPr>
          <p:spPr bwMode="auto">
            <a:xfrm>
              <a:off x="5048" y="3278"/>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5" name="Oval 44">
              <a:extLst>
                <a:ext uri="{FF2B5EF4-FFF2-40B4-BE49-F238E27FC236}">
                  <a16:creationId xmlns:a16="http://schemas.microsoft.com/office/drawing/2014/main" id="{85E2159D-7FF8-461F-AF3C-A8054850BBC2}"/>
                </a:ext>
              </a:extLst>
            </p:cNvPr>
            <p:cNvSpPr>
              <a:spLocks noChangeArrowheads="1"/>
            </p:cNvSpPr>
            <p:nvPr/>
          </p:nvSpPr>
          <p:spPr bwMode="auto">
            <a:xfrm>
              <a:off x="4768" y="30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6" name="Oval 45">
              <a:extLst>
                <a:ext uri="{FF2B5EF4-FFF2-40B4-BE49-F238E27FC236}">
                  <a16:creationId xmlns:a16="http://schemas.microsoft.com/office/drawing/2014/main" id="{3498EAA7-DDC4-40DE-B908-43E1C57E03DA}"/>
                </a:ext>
              </a:extLst>
            </p:cNvPr>
            <p:cNvSpPr>
              <a:spLocks noChangeArrowheads="1"/>
            </p:cNvSpPr>
            <p:nvPr/>
          </p:nvSpPr>
          <p:spPr bwMode="auto">
            <a:xfrm>
              <a:off x="4927" y="323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7" name="Oval 46">
              <a:extLst>
                <a:ext uri="{FF2B5EF4-FFF2-40B4-BE49-F238E27FC236}">
                  <a16:creationId xmlns:a16="http://schemas.microsoft.com/office/drawing/2014/main" id="{221C072C-8474-4B10-947E-55990D46B177}"/>
                </a:ext>
              </a:extLst>
            </p:cNvPr>
            <p:cNvSpPr>
              <a:spLocks noChangeArrowheads="1"/>
            </p:cNvSpPr>
            <p:nvPr/>
          </p:nvSpPr>
          <p:spPr bwMode="auto">
            <a:xfrm>
              <a:off x="4640" y="312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8" name="Oval 47">
              <a:extLst>
                <a:ext uri="{FF2B5EF4-FFF2-40B4-BE49-F238E27FC236}">
                  <a16:creationId xmlns:a16="http://schemas.microsoft.com/office/drawing/2014/main" id="{B8570380-1575-46E2-A663-58BA33383337}"/>
                </a:ext>
              </a:extLst>
            </p:cNvPr>
            <p:cNvSpPr>
              <a:spLocks noChangeArrowheads="1"/>
            </p:cNvSpPr>
            <p:nvPr/>
          </p:nvSpPr>
          <p:spPr bwMode="auto">
            <a:xfrm>
              <a:off x="4806" y="322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9" name="Oval 48">
              <a:extLst>
                <a:ext uri="{FF2B5EF4-FFF2-40B4-BE49-F238E27FC236}">
                  <a16:creationId xmlns:a16="http://schemas.microsoft.com/office/drawing/2014/main" id="{EDA8D648-AB11-42C4-9B1F-48515511E80A}"/>
                </a:ext>
              </a:extLst>
            </p:cNvPr>
            <p:cNvSpPr>
              <a:spLocks noChangeArrowheads="1"/>
            </p:cNvSpPr>
            <p:nvPr/>
          </p:nvSpPr>
          <p:spPr bwMode="auto">
            <a:xfrm>
              <a:off x="5017"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0" name="Oval 49">
              <a:extLst>
                <a:ext uri="{FF2B5EF4-FFF2-40B4-BE49-F238E27FC236}">
                  <a16:creationId xmlns:a16="http://schemas.microsoft.com/office/drawing/2014/main" id="{9DBE7EBD-5181-4D9E-9909-2005E2D79261}"/>
                </a:ext>
              </a:extLst>
            </p:cNvPr>
            <p:cNvSpPr>
              <a:spLocks noChangeArrowheads="1"/>
            </p:cNvSpPr>
            <p:nvPr/>
          </p:nvSpPr>
          <p:spPr bwMode="auto">
            <a:xfrm>
              <a:off x="5148" y="3354"/>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1" name="Oval 50">
              <a:extLst>
                <a:ext uri="{FF2B5EF4-FFF2-40B4-BE49-F238E27FC236}">
                  <a16:creationId xmlns:a16="http://schemas.microsoft.com/office/drawing/2014/main" id="{43C9E42B-AC88-476F-B571-C2165F271942}"/>
                </a:ext>
              </a:extLst>
            </p:cNvPr>
            <p:cNvSpPr>
              <a:spLocks noChangeArrowheads="1"/>
            </p:cNvSpPr>
            <p:nvPr/>
          </p:nvSpPr>
          <p:spPr bwMode="auto">
            <a:xfrm>
              <a:off x="5129" y="3161"/>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2" name="Oval 51">
              <a:extLst>
                <a:ext uri="{FF2B5EF4-FFF2-40B4-BE49-F238E27FC236}">
                  <a16:creationId xmlns:a16="http://schemas.microsoft.com/office/drawing/2014/main" id="{CC8CF9AC-FAE8-4548-9499-760714912F30}"/>
                </a:ext>
              </a:extLst>
            </p:cNvPr>
            <p:cNvSpPr>
              <a:spLocks noChangeArrowheads="1"/>
            </p:cNvSpPr>
            <p:nvPr/>
          </p:nvSpPr>
          <p:spPr bwMode="auto">
            <a:xfrm>
              <a:off x="5233" y="345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3" name="Oval 52">
              <a:extLst>
                <a:ext uri="{FF2B5EF4-FFF2-40B4-BE49-F238E27FC236}">
                  <a16:creationId xmlns:a16="http://schemas.microsoft.com/office/drawing/2014/main" id="{700369D4-6FE3-434E-A676-E292209FC332}"/>
                </a:ext>
              </a:extLst>
            </p:cNvPr>
            <p:cNvSpPr>
              <a:spLocks noChangeArrowheads="1"/>
            </p:cNvSpPr>
            <p:nvPr/>
          </p:nvSpPr>
          <p:spPr bwMode="auto">
            <a:xfrm>
              <a:off x="5031" y="34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4" name="Oval 53">
              <a:extLst>
                <a:ext uri="{FF2B5EF4-FFF2-40B4-BE49-F238E27FC236}">
                  <a16:creationId xmlns:a16="http://schemas.microsoft.com/office/drawing/2014/main" id="{348011BB-D262-41DC-9F20-BF5A40CA638A}"/>
                </a:ext>
              </a:extLst>
            </p:cNvPr>
            <p:cNvSpPr>
              <a:spLocks noChangeArrowheads="1"/>
            </p:cNvSpPr>
            <p:nvPr/>
          </p:nvSpPr>
          <p:spPr bwMode="auto">
            <a:xfrm>
              <a:off x="4922" y="33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5" name="Oval 54">
              <a:extLst>
                <a:ext uri="{FF2B5EF4-FFF2-40B4-BE49-F238E27FC236}">
                  <a16:creationId xmlns:a16="http://schemas.microsoft.com/office/drawing/2014/main" id="{9CB2603B-0D88-4A48-8172-BFDDAA4E67CC}"/>
                </a:ext>
              </a:extLst>
            </p:cNvPr>
            <p:cNvSpPr>
              <a:spLocks noChangeArrowheads="1"/>
            </p:cNvSpPr>
            <p:nvPr/>
          </p:nvSpPr>
          <p:spPr bwMode="auto">
            <a:xfrm>
              <a:off x="4789" y="3354"/>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6" name="Oval 55">
              <a:extLst>
                <a:ext uri="{FF2B5EF4-FFF2-40B4-BE49-F238E27FC236}">
                  <a16:creationId xmlns:a16="http://schemas.microsoft.com/office/drawing/2014/main" id="{58F3B52E-9D2B-40D3-BFE0-D083B19858CB}"/>
                </a:ext>
              </a:extLst>
            </p:cNvPr>
            <p:cNvSpPr>
              <a:spLocks noChangeArrowheads="1"/>
            </p:cNvSpPr>
            <p:nvPr/>
          </p:nvSpPr>
          <p:spPr bwMode="auto">
            <a:xfrm>
              <a:off x="5117" y="3530"/>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7" name="Oval 56">
              <a:extLst>
                <a:ext uri="{FF2B5EF4-FFF2-40B4-BE49-F238E27FC236}">
                  <a16:creationId xmlns:a16="http://schemas.microsoft.com/office/drawing/2014/main" id="{92123D2F-EDE5-4457-BE2F-0A2216CC7D15}"/>
                </a:ext>
              </a:extLst>
            </p:cNvPr>
            <p:cNvSpPr>
              <a:spLocks noChangeArrowheads="1"/>
            </p:cNvSpPr>
            <p:nvPr/>
          </p:nvSpPr>
          <p:spPr bwMode="auto">
            <a:xfrm>
              <a:off x="5179" y="3644"/>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8" name="Oval 57">
              <a:extLst>
                <a:ext uri="{FF2B5EF4-FFF2-40B4-BE49-F238E27FC236}">
                  <a16:creationId xmlns:a16="http://schemas.microsoft.com/office/drawing/2014/main" id="{3B015160-467B-40DB-AB11-A39B9420ED10}"/>
                </a:ext>
              </a:extLst>
            </p:cNvPr>
            <p:cNvSpPr>
              <a:spLocks noChangeArrowheads="1"/>
            </p:cNvSpPr>
            <p:nvPr/>
          </p:nvSpPr>
          <p:spPr bwMode="auto">
            <a:xfrm>
              <a:off x="5050" y="3692"/>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9" name="Oval 58">
              <a:extLst>
                <a:ext uri="{FF2B5EF4-FFF2-40B4-BE49-F238E27FC236}">
                  <a16:creationId xmlns:a16="http://schemas.microsoft.com/office/drawing/2014/main" id="{80C26269-6C8A-4DA2-84D5-8485EC569C4B}"/>
                </a:ext>
              </a:extLst>
            </p:cNvPr>
            <p:cNvSpPr>
              <a:spLocks noChangeArrowheads="1"/>
            </p:cNvSpPr>
            <p:nvPr/>
          </p:nvSpPr>
          <p:spPr bwMode="auto">
            <a:xfrm>
              <a:off x="4951" y="3818"/>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0" name="Oval 59">
              <a:extLst>
                <a:ext uri="{FF2B5EF4-FFF2-40B4-BE49-F238E27FC236}">
                  <a16:creationId xmlns:a16="http://schemas.microsoft.com/office/drawing/2014/main" id="{11F603C3-2245-4922-A042-BA995EB89DE2}"/>
                </a:ext>
              </a:extLst>
            </p:cNvPr>
            <p:cNvSpPr>
              <a:spLocks noChangeArrowheads="1"/>
            </p:cNvSpPr>
            <p:nvPr/>
          </p:nvSpPr>
          <p:spPr bwMode="auto">
            <a:xfrm>
              <a:off x="4979"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1" name="Oval 60">
              <a:extLst>
                <a:ext uri="{FF2B5EF4-FFF2-40B4-BE49-F238E27FC236}">
                  <a16:creationId xmlns:a16="http://schemas.microsoft.com/office/drawing/2014/main" id="{2035E956-1B2C-45BA-AFE4-2253BF32A473}"/>
                </a:ext>
              </a:extLst>
            </p:cNvPr>
            <p:cNvSpPr>
              <a:spLocks noChangeArrowheads="1"/>
            </p:cNvSpPr>
            <p:nvPr/>
          </p:nvSpPr>
          <p:spPr bwMode="auto">
            <a:xfrm>
              <a:off x="4891" y="36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2" name="Oval 61">
              <a:extLst>
                <a:ext uri="{FF2B5EF4-FFF2-40B4-BE49-F238E27FC236}">
                  <a16:creationId xmlns:a16="http://schemas.microsoft.com/office/drawing/2014/main" id="{53C1F732-7BFF-48F5-8068-C124EF4736B7}"/>
                </a:ext>
              </a:extLst>
            </p:cNvPr>
            <p:cNvSpPr>
              <a:spLocks noChangeArrowheads="1"/>
            </p:cNvSpPr>
            <p:nvPr/>
          </p:nvSpPr>
          <p:spPr bwMode="auto">
            <a:xfrm>
              <a:off x="4877" y="351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3" name="Oval 62">
              <a:extLst>
                <a:ext uri="{FF2B5EF4-FFF2-40B4-BE49-F238E27FC236}">
                  <a16:creationId xmlns:a16="http://schemas.microsoft.com/office/drawing/2014/main" id="{644A9337-B56D-4FB5-8F9F-85ACBE6D3B33}"/>
                </a:ext>
              </a:extLst>
            </p:cNvPr>
            <p:cNvSpPr>
              <a:spLocks noChangeArrowheads="1"/>
            </p:cNvSpPr>
            <p:nvPr/>
          </p:nvSpPr>
          <p:spPr bwMode="auto">
            <a:xfrm>
              <a:off x="4789" y="3611"/>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4" name="Oval 63">
              <a:extLst>
                <a:ext uri="{FF2B5EF4-FFF2-40B4-BE49-F238E27FC236}">
                  <a16:creationId xmlns:a16="http://schemas.microsoft.com/office/drawing/2014/main" id="{0A04C064-213B-40BF-9EDA-B8F61C360405}"/>
                </a:ext>
              </a:extLst>
            </p:cNvPr>
            <p:cNvSpPr>
              <a:spLocks noChangeArrowheads="1"/>
            </p:cNvSpPr>
            <p:nvPr/>
          </p:nvSpPr>
          <p:spPr bwMode="auto">
            <a:xfrm>
              <a:off x="5098" y="3808"/>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5" name="Oval 64">
              <a:extLst>
                <a:ext uri="{FF2B5EF4-FFF2-40B4-BE49-F238E27FC236}">
                  <a16:creationId xmlns:a16="http://schemas.microsoft.com/office/drawing/2014/main" id="{30DD986A-0C43-423C-BBFD-2CDDD81FD146}"/>
                </a:ext>
              </a:extLst>
            </p:cNvPr>
            <p:cNvSpPr>
              <a:spLocks noChangeArrowheads="1"/>
            </p:cNvSpPr>
            <p:nvPr/>
          </p:nvSpPr>
          <p:spPr bwMode="auto">
            <a:xfrm>
              <a:off x="4977" y="3937"/>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6" name="Oval 65">
              <a:extLst>
                <a:ext uri="{FF2B5EF4-FFF2-40B4-BE49-F238E27FC236}">
                  <a16:creationId xmlns:a16="http://schemas.microsoft.com/office/drawing/2014/main" id="{9C3D68EB-F088-4472-B5E8-5AB7D10D159A}"/>
                </a:ext>
              </a:extLst>
            </p:cNvPr>
            <p:cNvSpPr>
              <a:spLocks noChangeArrowheads="1"/>
            </p:cNvSpPr>
            <p:nvPr/>
          </p:nvSpPr>
          <p:spPr bwMode="auto">
            <a:xfrm>
              <a:off x="5117" y="39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7" name="Oval 66">
              <a:extLst>
                <a:ext uri="{FF2B5EF4-FFF2-40B4-BE49-F238E27FC236}">
                  <a16:creationId xmlns:a16="http://schemas.microsoft.com/office/drawing/2014/main" id="{7F82FC21-2B08-4606-8141-87D478CEDD52}"/>
                </a:ext>
              </a:extLst>
            </p:cNvPr>
            <p:cNvSpPr>
              <a:spLocks noChangeArrowheads="1"/>
            </p:cNvSpPr>
            <p:nvPr/>
          </p:nvSpPr>
          <p:spPr bwMode="auto">
            <a:xfrm>
              <a:off x="4970" y="4068"/>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8" name="Oval 67">
              <a:extLst>
                <a:ext uri="{FF2B5EF4-FFF2-40B4-BE49-F238E27FC236}">
                  <a16:creationId xmlns:a16="http://schemas.microsoft.com/office/drawing/2014/main" id="{A533C9D8-0277-4FC8-A17C-F060F47A97C7}"/>
                </a:ext>
              </a:extLst>
            </p:cNvPr>
            <p:cNvSpPr>
              <a:spLocks noChangeArrowheads="1"/>
            </p:cNvSpPr>
            <p:nvPr/>
          </p:nvSpPr>
          <p:spPr bwMode="auto">
            <a:xfrm>
              <a:off x="4844" y="4025"/>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9" name="Oval 68">
              <a:extLst>
                <a:ext uri="{FF2B5EF4-FFF2-40B4-BE49-F238E27FC236}">
                  <a16:creationId xmlns:a16="http://schemas.microsoft.com/office/drawing/2014/main" id="{462BD189-E0F7-416F-9E8B-19247A4780AA}"/>
                </a:ext>
              </a:extLst>
            </p:cNvPr>
            <p:cNvSpPr>
              <a:spLocks noChangeArrowheads="1"/>
            </p:cNvSpPr>
            <p:nvPr/>
          </p:nvSpPr>
          <p:spPr bwMode="auto">
            <a:xfrm>
              <a:off x="4827" y="38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0" name="Oval 69">
              <a:extLst>
                <a:ext uri="{FF2B5EF4-FFF2-40B4-BE49-F238E27FC236}">
                  <a16:creationId xmlns:a16="http://schemas.microsoft.com/office/drawing/2014/main" id="{3D7BD903-0A87-40D3-BD88-554F28C18B67}"/>
                </a:ext>
              </a:extLst>
            </p:cNvPr>
            <p:cNvSpPr>
              <a:spLocks noChangeArrowheads="1"/>
            </p:cNvSpPr>
            <p:nvPr/>
          </p:nvSpPr>
          <p:spPr bwMode="auto">
            <a:xfrm>
              <a:off x="4782" y="3782"/>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1" name="Oval 70">
              <a:extLst>
                <a:ext uri="{FF2B5EF4-FFF2-40B4-BE49-F238E27FC236}">
                  <a16:creationId xmlns:a16="http://schemas.microsoft.com/office/drawing/2014/main" id="{471F9530-954F-46FC-975D-953A58FEFE32}"/>
                </a:ext>
              </a:extLst>
            </p:cNvPr>
            <p:cNvSpPr>
              <a:spLocks noChangeArrowheads="1"/>
            </p:cNvSpPr>
            <p:nvPr/>
          </p:nvSpPr>
          <p:spPr bwMode="auto">
            <a:xfrm>
              <a:off x="4818" y="4156"/>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2" name="Oval 71">
              <a:extLst>
                <a:ext uri="{FF2B5EF4-FFF2-40B4-BE49-F238E27FC236}">
                  <a16:creationId xmlns:a16="http://schemas.microsoft.com/office/drawing/2014/main" id="{8B9F86F2-50EE-482F-81A1-F05EBBD93F95}"/>
                </a:ext>
              </a:extLst>
            </p:cNvPr>
            <p:cNvSpPr>
              <a:spLocks noChangeArrowheads="1"/>
            </p:cNvSpPr>
            <p:nvPr/>
          </p:nvSpPr>
          <p:spPr bwMode="auto">
            <a:xfrm>
              <a:off x="4758" y="4277"/>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3" name="Oval 72">
              <a:extLst>
                <a:ext uri="{FF2B5EF4-FFF2-40B4-BE49-F238E27FC236}">
                  <a16:creationId xmlns:a16="http://schemas.microsoft.com/office/drawing/2014/main" id="{2B829A91-ADBE-4281-B42B-F39E49EA4C67}"/>
                </a:ext>
              </a:extLst>
            </p:cNvPr>
            <p:cNvSpPr>
              <a:spLocks noChangeArrowheads="1"/>
            </p:cNvSpPr>
            <p:nvPr/>
          </p:nvSpPr>
          <p:spPr bwMode="auto">
            <a:xfrm>
              <a:off x="4649" y="4201"/>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4" name="Oval 73">
              <a:extLst>
                <a:ext uri="{FF2B5EF4-FFF2-40B4-BE49-F238E27FC236}">
                  <a16:creationId xmlns:a16="http://schemas.microsoft.com/office/drawing/2014/main" id="{05020A89-F5B9-4CC0-BCF2-E6068D027C1E}"/>
                </a:ext>
              </a:extLst>
            </p:cNvPr>
            <p:cNvSpPr>
              <a:spLocks noChangeArrowheads="1"/>
            </p:cNvSpPr>
            <p:nvPr/>
          </p:nvSpPr>
          <p:spPr bwMode="auto">
            <a:xfrm>
              <a:off x="4490" y="4196"/>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5" name="Oval 74">
              <a:extLst>
                <a:ext uri="{FF2B5EF4-FFF2-40B4-BE49-F238E27FC236}">
                  <a16:creationId xmlns:a16="http://schemas.microsoft.com/office/drawing/2014/main" id="{72989C47-6A85-4967-B017-E0D5A056C8AB}"/>
                </a:ext>
              </a:extLst>
            </p:cNvPr>
            <p:cNvSpPr>
              <a:spLocks noChangeArrowheads="1"/>
            </p:cNvSpPr>
            <p:nvPr/>
          </p:nvSpPr>
          <p:spPr bwMode="auto">
            <a:xfrm>
              <a:off x="4694" y="408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6" name="Oval 75">
              <a:extLst>
                <a:ext uri="{FF2B5EF4-FFF2-40B4-BE49-F238E27FC236}">
                  <a16:creationId xmlns:a16="http://schemas.microsoft.com/office/drawing/2014/main" id="{2836A19D-8352-401B-8707-2004C7169AE3}"/>
                </a:ext>
              </a:extLst>
            </p:cNvPr>
            <p:cNvSpPr>
              <a:spLocks noChangeArrowheads="1"/>
            </p:cNvSpPr>
            <p:nvPr/>
          </p:nvSpPr>
          <p:spPr bwMode="auto">
            <a:xfrm>
              <a:off x="4550" y="4084"/>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7" name="Oval 76">
              <a:extLst>
                <a:ext uri="{FF2B5EF4-FFF2-40B4-BE49-F238E27FC236}">
                  <a16:creationId xmlns:a16="http://schemas.microsoft.com/office/drawing/2014/main" id="{94D57D67-134A-4F43-A4E8-BEFBC91DBE77}"/>
                </a:ext>
              </a:extLst>
            </p:cNvPr>
            <p:cNvSpPr>
              <a:spLocks noChangeArrowheads="1"/>
            </p:cNvSpPr>
            <p:nvPr/>
          </p:nvSpPr>
          <p:spPr bwMode="auto">
            <a:xfrm>
              <a:off x="4699" y="395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8" name="Oval 77">
              <a:extLst>
                <a:ext uri="{FF2B5EF4-FFF2-40B4-BE49-F238E27FC236}">
                  <a16:creationId xmlns:a16="http://schemas.microsoft.com/office/drawing/2014/main" id="{2C47EC54-68DC-4011-B05F-D1B80AAC425C}"/>
                </a:ext>
              </a:extLst>
            </p:cNvPr>
            <p:cNvSpPr>
              <a:spLocks noChangeArrowheads="1"/>
            </p:cNvSpPr>
            <p:nvPr/>
          </p:nvSpPr>
          <p:spPr bwMode="auto">
            <a:xfrm>
              <a:off x="4564" y="3946"/>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9" name="Oval 78">
              <a:extLst>
                <a:ext uri="{FF2B5EF4-FFF2-40B4-BE49-F238E27FC236}">
                  <a16:creationId xmlns:a16="http://schemas.microsoft.com/office/drawing/2014/main" id="{C2FCA302-EA4F-43A7-8CF1-692EB2557471}"/>
                </a:ext>
              </a:extLst>
            </p:cNvPr>
            <p:cNvSpPr>
              <a:spLocks noChangeArrowheads="1"/>
            </p:cNvSpPr>
            <p:nvPr/>
          </p:nvSpPr>
          <p:spPr bwMode="auto">
            <a:xfrm>
              <a:off x="4578" y="4318"/>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0" name="Oval 79">
              <a:extLst>
                <a:ext uri="{FF2B5EF4-FFF2-40B4-BE49-F238E27FC236}">
                  <a16:creationId xmlns:a16="http://schemas.microsoft.com/office/drawing/2014/main" id="{233FA7C4-CB19-4727-BB4B-76F0C8082C8F}"/>
                </a:ext>
              </a:extLst>
            </p:cNvPr>
            <p:cNvSpPr>
              <a:spLocks noChangeArrowheads="1"/>
            </p:cNvSpPr>
            <p:nvPr/>
          </p:nvSpPr>
          <p:spPr bwMode="auto">
            <a:xfrm>
              <a:off x="4407" y="4294"/>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1" name="Oval 80">
              <a:extLst>
                <a:ext uri="{FF2B5EF4-FFF2-40B4-BE49-F238E27FC236}">
                  <a16:creationId xmlns:a16="http://schemas.microsoft.com/office/drawing/2014/main" id="{9A2F7081-F80B-400D-BF9C-8E60CA463792}"/>
                </a:ext>
              </a:extLst>
            </p:cNvPr>
            <p:cNvSpPr>
              <a:spLocks noChangeArrowheads="1"/>
            </p:cNvSpPr>
            <p:nvPr/>
          </p:nvSpPr>
          <p:spPr bwMode="auto">
            <a:xfrm>
              <a:off x="4481" y="4406"/>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2" name="Oval 81">
              <a:extLst>
                <a:ext uri="{FF2B5EF4-FFF2-40B4-BE49-F238E27FC236}">
                  <a16:creationId xmlns:a16="http://schemas.microsoft.com/office/drawing/2014/main" id="{29338660-0390-4E46-9CE8-929EE0995DD3}"/>
                </a:ext>
              </a:extLst>
            </p:cNvPr>
            <p:cNvSpPr>
              <a:spLocks noChangeArrowheads="1"/>
            </p:cNvSpPr>
            <p:nvPr/>
          </p:nvSpPr>
          <p:spPr bwMode="auto">
            <a:xfrm>
              <a:off x="4293" y="4368"/>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3" name="Oval 82">
              <a:extLst>
                <a:ext uri="{FF2B5EF4-FFF2-40B4-BE49-F238E27FC236}">
                  <a16:creationId xmlns:a16="http://schemas.microsoft.com/office/drawing/2014/main" id="{9D78ABFC-58A7-4765-B8F3-76182B5106C5}"/>
                </a:ext>
              </a:extLst>
            </p:cNvPr>
            <p:cNvSpPr>
              <a:spLocks noChangeArrowheads="1"/>
            </p:cNvSpPr>
            <p:nvPr/>
          </p:nvSpPr>
          <p:spPr bwMode="auto">
            <a:xfrm>
              <a:off x="4251" y="4246"/>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4" name="Oval 83">
              <a:extLst>
                <a:ext uri="{FF2B5EF4-FFF2-40B4-BE49-F238E27FC236}">
                  <a16:creationId xmlns:a16="http://schemas.microsoft.com/office/drawing/2014/main" id="{0EE501D1-69F8-4028-B3C0-8CD177DBBCF7}"/>
                </a:ext>
              </a:extLst>
            </p:cNvPr>
            <p:cNvSpPr>
              <a:spLocks noChangeArrowheads="1"/>
            </p:cNvSpPr>
            <p:nvPr/>
          </p:nvSpPr>
          <p:spPr bwMode="auto">
            <a:xfrm>
              <a:off x="4346" y="4156"/>
              <a:ext cx="83"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5" name="Oval 84">
              <a:extLst>
                <a:ext uri="{FF2B5EF4-FFF2-40B4-BE49-F238E27FC236}">
                  <a16:creationId xmlns:a16="http://schemas.microsoft.com/office/drawing/2014/main" id="{C2876C72-2DCA-4DE3-9B63-4100F8EB9AB2}"/>
                </a:ext>
              </a:extLst>
            </p:cNvPr>
            <p:cNvSpPr>
              <a:spLocks noChangeArrowheads="1"/>
            </p:cNvSpPr>
            <p:nvPr/>
          </p:nvSpPr>
          <p:spPr bwMode="auto">
            <a:xfrm>
              <a:off x="4421" y="4046"/>
              <a:ext cx="72"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6" name="Oval 85">
              <a:extLst>
                <a:ext uri="{FF2B5EF4-FFF2-40B4-BE49-F238E27FC236}">
                  <a16:creationId xmlns:a16="http://schemas.microsoft.com/office/drawing/2014/main" id="{34ECBD24-607B-4E66-9FCE-9611161524B7}"/>
                </a:ext>
              </a:extLst>
            </p:cNvPr>
            <p:cNvSpPr>
              <a:spLocks noChangeArrowheads="1"/>
            </p:cNvSpPr>
            <p:nvPr/>
          </p:nvSpPr>
          <p:spPr bwMode="auto">
            <a:xfrm>
              <a:off x="4127" y="430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7" name="Oval 86">
              <a:extLst>
                <a:ext uri="{FF2B5EF4-FFF2-40B4-BE49-F238E27FC236}">
                  <a16:creationId xmlns:a16="http://schemas.microsoft.com/office/drawing/2014/main" id="{278A6E50-98A4-4B39-A3DF-F1B8CFC88790}"/>
                </a:ext>
              </a:extLst>
            </p:cNvPr>
            <p:cNvSpPr>
              <a:spLocks noChangeArrowheads="1"/>
            </p:cNvSpPr>
            <p:nvPr/>
          </p:nvSpPr>
          <p:spPr bwMode="auto">
            <a:xfrm>
              <a:off x="3992" y="433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8" name="Oval 87">
              <a:extLst>
                <a:ext uri="{FF2B5EF4-FFF2-40B4-BE49-F238E27FC236}">
                  <a16:creationId xmlns:a16="http://schemas.microsoft.com/office/drawing/2014/main" id="{24E7EFC1-479D-4F7D-8AE0-8E3CCB6FBA34}"/>
                </a:ext>
              </a:extLst>
            </p:cNvPr>
            <p:cNvSpPr>
              <a:spLocks noChangeArrowheads="1"/>
            </p:cNvSpPr>
            <p:nvPr/>
          </p:nvSpPr>
          <p:spPr bwMode="auto">
            <a:xfrm>
              <a:off x="3997" y="4194"/>
              <a:ext cx="90"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9" name="Oval 88">
              <a:extLst>
                <a:ext uri="{FF2B5EF4-FFF2-40B4-BE49-F238E27FC236}">
                  <a16:creationId xmlns:a16="http://schemas.microsoft.com/office/drawing/2014/main" id="{EB9F4FCA-114F-48BC-802E-11D42CCB3BF1}"/>
                </a:ext>
              </a:extLst>
            </p:cNvPr>
            <p:cNvSpPr>
              <a:spLocks noChangeArrowheads="1"/>
            </p:cNvSpPr>
            <p:nvPr/>
          </p:nvSpPr>
          <p:spPr bwMode="auto">
            <a:xfrm>
              <a:off x="3897" y="4061"/>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0" name="Oval 89">
              <a:extLst>
                <a:ext uri="{FF2B5EF4-FFF2-40B4-BE49-F238E27FC236}">
                  <a16:creationId xmlns:a16="http://schemas.microsoft.com/office/drawing/2014/main" id="{11BB9782-8C8A-44D8-A6DC-C8187FCCBADA}"/>
                </a:ext>
              </a:extLst>
            </p:cNvPr>
            <p:cNvSpPr>
              <a:spLocks noChangeArrowheads="1"/>
            </p:cNvSpPr>
            <p:nvPr/>
          </p:nvSpPr>
          <p:spPr bwMode="auto">
            <a:xfrm>
              <a:off x="4120" y="415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1" name="Oval 90">
              <a:extLst>
                <a:ext uri="{FF2B5EF4-FFF2-40B4-BE49-F238E27FC236}">
                  <a16:creationId xmlns:a16="http://schemas.microsoft.com/office/drawing/2014/main" id="{43065505-EFF5-499B-AA0F-CD7CF213BACA}"/>
                </a:ext>
              </a:extLst>
            </p:cNvPr>
            <p:cNvSpPr>
              <a:spLocks noChangeArrowheads="1"/>
            </p:cNvSpPr>
            <p:nvPr/>
          </p:nvSpPr>
          <p:spPr bwMode="auto">
            <a:xfrm>
              <a:off x="4032" y="4037"/>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2" name="Oval 91">
              <a:extLst>
                <a:ext uri="{FF2B5EF4-FFF2-40B4-BE49-F238E27FC236}">
                  <a16:creationId xmlns:a16="http://schemas.microsoft.com/office/drawing/2014/main" id="{3EDB1703-C8D4-41F4-AEA6-AC1D6615CF52}"/>
                </a:ext>
              </a:extLst>
            </p:cNvPr>
            <p:cNvSpPr>
              <a:spLocks noChangeArrowheads="1"/>
            </p:cNvSpPr>
            <p:nvPr/>
          </p:nvSpPr>
          <p:spPr bwMode="auto">
            <a:xfrm>
              <a:off x="4232" y="4084"/>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3" name="Oval 92">
              <a:extLst>
                <a:ext uri="{FF2B5EF4-FFF2-40B4-BE49-F238E27FC236}">
                  <a16:creationId xmlns:a16="http://schemas.microsoft.com/office/drawing/2014/main" id="{B6A94D14-66EB-4C5E-85CB-C7629D5F14E0}"/>
                </a:ext>
              </a:extLst>
            </p:cNvPr>
            <p:cNvSpPr>
              <a:spLocks noChangeArrowheads="1"/>
            </p:cNvSpPr>
            <p:nvPr/>
          </p:nvSpPr>
          <p:spPr bwMode="auto">
            <a:xfrm>
              <a:off x="4158" y="3980"/>
              <a:ext cx="71"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4" name="Oval 93">
              <a:extLst>
                <a:ext uri="{FF2B5EF4-FFF2-40B4-BE49-F238E27FC236}">
                  <a16:creationId xmlns:a16="http://schemas.microsoft.com/office/drawing/2014/main" id="{6851A167-6A29-4F99-A19F-9CBC12B6EABA}"/>
                </a:ext>
              </a:extLst>
            </p:cNvPr>
            <p:cNvSpPr>
              <a:spLocks noChangeArrowheads="1"/>
            </p:cNvSpPr>
            <p:nvPr/>
          </p:nvSpPr>
          <p:spPr bwMode="auto">
            <a:xfrm>
              <a:off x="3859" y="4201"/>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5" name="Oval 94">
              <a:extLst>
                <a:ext uri="{FF2B5EF4-FFF2-40B4-BE49-F238E27FC236}">
                  <a16:creationId xmlns:a16="http://schemas.microsoft.com/office/drawing/2014/main" id="{B57535CC-F926-488F-81E3-A60F10218794}"/>
                </a:ext>
              </a:extLst>
            </p:cNvPr>
            <p:cNvSpPr>
              <a:spLocks noChangeArrowheads="1"/>
            </p:cNvSpPr>
            <p:nvPr/>
          </p:nvSpPr>
          <p:spPr bwMode="auto">
            <a:xfrm>
              <a:off x="3764" y="405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6" name="Oval 95">
              <a:extLst>
                <a:ext uri="{FF2B5EF4-FFF2-40B4-BE49-F238E27FC236}">
                  <a16:creationId xmlns:a16="http://schemas.microsoft.com/office/drawing/2014/main" id="{078E8482-5B27-4AD8-9DCA-BE97AA331FC8}"/>
                </a:ext>
              </a:extLst>
            </p:cNvPr>
            <p:cNvSpPr>
              <a:spLocks noChangeArrowheads="1"/>
            </p:cNvSpPr>
            <p:nvPr/>
          </p:nvSpPr>
          <p:spPr bwMode="auto">
            <a:xfrm>
              <a:off x="3721" y="4180"/>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7" name="Oval 96">
              <a:extLst>
                <a:ext uri="{FF2B5EF4-FFF2-40B4-BE49-F238E27FC236}">
                  <a16:creationId xmlns:a16="http://schemas.microsoft.com/office/drawing/2014/main" id="{142EC044-BC40-495A-8EC5-24F0044A0A56}"/>
                </a:ext>
              </a:extLst>
            </p:cNvPr>
            <p:cNvSpPr>
              <a:spLocks noChangeArrowheads="1"/>
            </p:cNvSpPr>
            <p:nvPr/>
          </p:nvSpPr>
          <p:spPr bwMode="auto">
            <a:xfrm>
              <a:off x="3631" y="4008"/>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8" name="Oval 97">
              <a:extLst>
                <a:ext uri="{FF2B5EF4-FFF2-40B4-BE49-F238E27FC236}">
                  <a16:creationId xmlns:a16="http://schemas.microsoft.com/office/drawing/2014/main" id="{C2889E0A-B619-4D8A-88E0-F01BE93CD19F}"/>
                </a:ext>
              </a:extLst>
            </p:cNvPr>
            <p:cNvSpPr>
              <a:spLocks noChangeArrowheads="1"/>
            </p:cNvSpPr>
            <p:nvPr/>
          </p:nvSpPr>
          <p:spPr bwMode="auto">
            <a:xfrm>
              <a:off x="3714" y="3894"/>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9" name="Oval 98">
              <a:extLst>
                <a:ext uri="{FF2B5EF4-FFF2-40B4-BE49-F238E27FC236}">
                  <a16:creationId xmlns:a16="http://schemas.microsoft.com/office/drawing/2014/main" id="{9A582C6B-0B6A-486F-8D7D-8626FD10934F}"/>
                </a:ext>
              </a:extLst>
            </p:cNvPr>
            <p:cNvSpPr>
              <a:spLocks noChangeArrowheads="1"/>
            </p:cNvSpPr>
            <p:nvPr/>
          </p:nvSpPr>
          <p:spPr bwMode="auto">
            <a:xfrm>
              <a:off x="3842" y="3923"/>
              <a:ext cx="83" cy="8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0" name="Oval 99">
              <a:extLst>
                <a:ext uri="{FF2B5EF4-FFF2-40B4-BE49-F238E27FC236}">
                  <a16:creationId xmlns:a16="http://schemas.microsoft.com/office/drawing/2014/main" id="{1816A202-A134-4037-9433-5A1099742BFD}"/>
                </a:ext>
              </a:extLst>
            </p:cNvPr>
            <p:cNvSpPr>
              <a:spLocks noChangeArrowheads="1"/>
            </p:cNvSpPr>
            <p:nvPr/>
          </p:nvSpPr>
          <p:spPr bwMode="auto">
            <a:xfrm>
              <a:off x="3980" y="3911"/>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1" name="Oval 100">
              <a:extLst>
                <a:ext uri="{FF2B5EF4-FFF2-40B4-BE49-F238E27FC236}">
                  <a16:creationId xmlns:a16="http://schemas.microsoft.com/office/drawing/2014/main" id="{9CAF7122-990C-4B08-BDDA-34F3BB622458}"/>
                </a:ext>
              </a:extLst>
            </p:cNvPr>
            <p:cNvSpPr>
              <a:spLocks noChangeArrowheads="1"/>
            </p:cNvSpPr>
            <p:nvPr/>
          </p:nvSpPr>
          <p:spPr bwMode="auto">
            <a:xfrm>
              <a:off x="3588" y="3832"/>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2" name="Oval 101">
              <a:extLst>
                <a:ext uri="{FF2B5EF4-FFF2-40B4-BE49-F238E27FC236}">
                  <a16:creationId xmlns:a16="http://schemas.microsoft.com/office/drawing/2014/main" id="{F829774F-C0C1-413C-A234-1585755ABE14}"/>
                </a:ext>
              </a:extLst>
            </p:cNvPr>
            <p:cNvSpPr>
              <a:spLocks noChangeArrowheads="1"/>
            </p:cNvSpPr>
            <p:nvPr/>
          </p:nvSpPr>
          <p:spPr bwMode="auto">
            <a:xfrm>
              <a:off x="3484" y="37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3" name="Oval 102">
              <a:extLst>
                <a:ext uri="{FF2B5EF4-FFF2-40B4-BE49-F238E27FC236}">
                  <a16:creationId xmlns:a16="http://schemas.microsoft.com/office/drawing/2014/main" id="{933DB3C7-2081-4CE2-84FC-C5C756074640}"/>
                </a:ext>
              </a:extLst>
            </p:cNvPr>
            <p:cNvSpPr>
              <a:spLocks noChangeArrowheads="1"/>
            </p:cNvSpPr>
            <p:nvPr/>
          </p:nvSpPr>
          <p:spPr bwMode="auto">
            <a:xfrm>
              <a:off x="4571" y="2833"/>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4" name="Oval 103">
              <a:extLst>
                <a:ext uri="{FF2B5EF4-FFF2-40B4-BE49-F238E27FC236}">
                  <a16:creationId xmlns:a16="http://schemas.microsoft.com/office/drawing/2014/main" id="{BA73364A-6769-49B4-9FBB-F72211853805}"/>
                </a:ext>
              </a:extLst>
            </p:cNvPr>
            <p:cNvSpPr>
              <a:spLocks noChangeArrowheads="1"/>
            </p:cNvSpPr>
            <p:nvPr/>
          </p:nvSpPr>
          <p:spPr bwMode="auto">
            <a:xfrm>
              <a:off x="4464" y="29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5" name="Oval 104">
              <a:extLst>
                <a:ext uri="{FF2B5EF4-FFF2-40B4-BE49-F238E27FC236}">
                  <a16:creationId xmlns:a16="http://schemas.microsoft.com/office/drawing/2014/main" id="{74C6B042-4EEC-4FEA-9AE3-8231104DECC0}"/>
                </a:ext>
              </a:extLst>
            </p:cNvPr>
            <p:cNvSpPr>
              <a:spLocks noChangeArrowheads="1"/>
            </p:cNvSpPr>
            <p:nvPr/>
          </p:nvSpPr>
          <p:spPr bwMode="auto">
            <a:xfrm>
              <a:off x="4381" y="30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6" name="Oval 105">
              <a:extLst>
                <a:ext uri="{FF2B5EF4-FFF2-40B4-BE49-F238E27FC236}">
                  <a16:creationId xmlns:a16="http://schemas.microsoft.com/office/drawing/2014/main" id="{60665A62-27E9-4A66-828B-57BA3769C952}"/>
                </a:ext>
              </a:extLst>
            </p:cNvPr>
            <p:cNvSpPr>
              <a:spLocks noChangeArrowheads="1"/>
            </p:cNvSpPr>
            <p:nvPr/>
          </p:nvSpPr>
          <p:spPr bwMode="auto">
            <a:xfrm>
              <a:off x="4692" y="2790"/>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7" name="Oval 106">
              <a:extLst>
                <a:ext uri="{FF2B5EF4-FFF2-40B4-BE49-F238E27FC236}">
                  <a16:creationId xmlns:a16="http://schemas.microsoft.com/office/drawing/2014/main" id="{6D5D8C0D-709E-40F3-881A-0BA198ACAD75}"/>
                </a:ext>
              </a:extLst>
            </p:cNvPr>
            <p:cNvSpPr>
              <a:spLocks noChangeArrowheads="1"/>
            </p:cNvSpPr>
            <p:nvPr/>
          </p:nvSpPr>
          <p:spPr bwMode="auto">
            <a:xfrm>
              <a:off x="4825" y="2780"/>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8" name="Oval 107">
              <a:extLst>
                <a:ext uri="{FF2B5EF4-FFF2-40B4-BE49-F238E27FC236}">
                  <a16:creationId xmlns:a16="http://schemas.microsoft.com/office/drawing/2014/main" id="{49151838-C403-48C2-A52B-B6D7129A3E34}"/>
                </a:ext>
              </a:extLst>
            </p:cNvPr>
            <p:cNvSpPr>
              <a:spLocks noChangeArrowheads="1"/>
            </p:cNvSpPr>
            <p:nvPr/>
          </p:nvSpPr>
          <p:spPr bwMode="auto">
            <a:xfrm>
              <a:off x="4417" y="2742"/>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9" name="Oval 108">
              <a:extLst>
                <a:ext uri="{FF2B5EF4-FFF2-40B4-BE49-F238E27FC236}">
                  <a16:creationId xmlns:a16="http://schemas.microsoft.com/office/drawing/2014/main" id="{EFFA6BB4-DE4E-46BB-9B26-CF7A58B993F4}"/>
                </a:ext>
              </a:extLst>
            </p:cNvPr>
            <p:cNvSpPr>
              <a:spLocks noChangeArrowheads="1"/>
            </p:cNvSpPr>
            <p:nvPr/>
          </p:nvSpPr>
          <p:spPr bwMode="auto">
            <a:xfrm>
              <a:off x="4322" y="2833"/>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0" name="Oval 109">
              <a:extLst>
                <a:ext uri="{FF2B5EF4-FFF2-40B4-BE49-F238E27FC236}">
                  <a16:creationId xmlns:a16="http://schemas.microsoft.com/office/drawing/2014/main" id="{D93B21B0-D6CE-42A4-9213-EECFB5177C43}"/>
                </a:ext>
              </a:extLst>
            </p:cNvPr>
            <p:cNvSpPr>
              <a:spLocks noChangeArrowheads="1"/>
            </p:cNvSpPr>
            <p:nvPr/>
          </p:nvSpPr>
          <p:spPr bwMode="auto">
            <a:xfrm>
              <a:off x="4246" y="294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1" name="Oval 110">
              <a:extLst>
                <a:ext uri="{FF2B5EF4-FFF2-40B4-BE49-F238E27FC236}">
                  <a16:creationId xmlns:a16="http://schemas.microsoft.com/office/drawing/2014/main" id="{64209594-8CDC-47FF-9BCA-14C4DC0BECDF}"/>
                </a:ext>
              </a:extLst>
            </p:cNvPr>
            <p:cNvSpPr>
              <a:spLocks noChangeArrowheads="1"/>
            </p:cNvSpPr>
            <p:nvPr/>
          </p:nvSpPr>
          <p:spPr bwMode="auto">
            <a:xfrm>
              <a:off x="4206" y="307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2" name="Oval 111">
              <a:extLst>
                <a:ext uri="{FF2B5EF4-FFF2-40B4-BE49-F238E27FC236}">
                  <a16:creationId xmlns:a16="http://schemas.microsoft.com/office/drawing/2014/main" id="{91FD0179-9646-45B8-A761-F5A1D6B3DEEA}"/>
                </a:ext>
              </a:extLst>
            </p:cNvPr>
            <p:cNvSpPr>
              <a:spLocks noChangeArrowheads="1"/>
            </p:cNvSpPr>
            <p:nvPr/>
          </p:nvSpPr>
          <p:spPr bwMode="auto">
            <a:xfrm>
              <a:off x="4538" y="268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3" name="Oval 112">
              <a:extLst>
                <a:ext uri="{FF2B5EF4-FFF2-40B4-BE49-F238E27FC236}">
                  <a16:creationId xmlns:a16="http://schemas.microsoft.com/office/drawing/2014/main" id="{7BC67800-FBF4-4CA8-952C-3491A3E6F755}"/>
                </a:ext>
              </a:extLst>
            </p:cNvPr>
            <p:cNvSpPr>
              <a:spLocks noChangeArrowheads="1"/>
            </p:cNvSpPr>
            <p:nvPr/>
          </p:nvSpPr>
          <p:spPr bwMode="auto">
            <a:xfrm>
              <a:off x="4350" y="261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4" name="Oval 113">
              <a:extLst>
                <a:ext uri="{FF2B5EF4-FFF2-40B4-BE49-F238E27FC236}">
                  <a16:creationId xmlns:a16="http://schemas.microsoft.com/office/drawing/2014/main" id="{7F4FC3E9-5CC4-4812-B09F-E8DD57F709AE}"/>
                </a:ext>
              </a:extLst>
            </p:cNvPr>
            <p:cNvSpPr>
              <a:spLocks noChangeArrowheads="1"/>
            </p:cNvSpPr>
            <p:nvPr/>
          </p:nvSpPr>
          <p:spPr bwMode="auto">
            <a:xfrm>
              <a:off x="4243" y="2699"/>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5" name="Oval 114">
              <a:extLst>
                <a:ext uri="{FF2B5EF4-FFF2-40B4-BE49-F238E27FC236}">
                  <a16:creationId xmlns:a16="http://schemas.microsoft.com/office/drawing/2014/main" id="{65E0D133-FFAD-4FEE-A35D-EA28EA40F537}"/>
                </a:ext>
              </a:extLst>
            </p:cNvPr>
            <p:cNvSpPr>
              <a:spLocks noChangeArrowheads="1"/>
            </p:cNvSpPr>
            <p:nvPr/>
          </p:nvSpPr>
          <p:spPr bwMode="auto">
            <a:xfrm>
              <a:off x="4160" y="2799"/>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6" name="Oval 115">
              <a:extLst>
                <a:ext uri="{FF2B5EF4-FFF2-40B4-BE49-F238E27FC236}">
                  <a16:creationId xmlns:a16="http://schemas.microsoft.com/office/drawing/2014/main" id="{BE9C4DA3-0335-45DA-9D36-CE0269168384}"/>
                </a:ext>
              </a:extLst>
            </p:cNvPr>
            <p:cNvSpPr>
              <a:spLocks noChangeArrowheads="1"/>
            </p:cNvSpPr>
            <p:nvPr/>
          </p:nvSpPr>
          <p:spPr bwMode="auto">
            <a:xfrm>
              <a:off x="4099" y="2921"/>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7" name="Oval 116">
              <a:extLst>
                <a:ext uri="{FF2B5EF4-FFF2-40B4-BE49-F238E27FC236}">
                  <a16:creationId xmlns:a16="http://schemas.microsoft.com/office/drawing/2014/main" id="{176C1155-C1C3-4285-A6B7-D5FD3E5EE817}"/>
                </a:ext>
              </a:extLst>
            </p:cNvPr>
            <p:cNvSpPr>
              <a:spLocks noChangeArrowheads="1"/>
            </p:cNvSpPr>
            <p:nvPr/>
          </p:nvSpPr>
          <p:spPr bwMode="auto">
            <a:xfrm>
              <a:off x="4073" y="3049"/>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8" name="Oval 117">
              <a:extLst>
                <a:ext uri="{FF2B5EF4-FFF2-40B4-BE49-F238E27FC236}">
                  <a16:creationId xmlns:a16="http://schemas.microsoft.com/office/drawing/2014/main" id="{1D2F4B4E-5FA0-4298-8937-4CB20B11C3A7}"/>
                </a:ext>
              </a:extLst>
            </p:cNvPr>
            <p:cNvSpPr>
              <a:spLocks noChangeArrowheads="1"/>
            </p:cNvSpPr>
            <p:nvPr/>
          </p:nvSpPr>
          <p:spPr bwMode="auto">
            <a:xfrm>
              <a:off x="3700" y="3727"/>
              <a:ext cx="88"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9" name="Oval 118">
              <a:extLst>
                <a:ext uri="{FF2B5EF4-FFF2-40B4-BE49-F238E27FC236}">
                  <a16:creationId xmlns:a16="http://schemas.microsoft.com/office/drawing/2014/main" id="{08D77EF0-38C4-440B-87F6-23C75684B27A}"/>
                </a:ext>
              </a:extLst>
            </p:cNvPr>
            <p:cNvSpPr>
              <a:spLocks noChangeArrowheads="1"/>
            </p:cNvSpPr>
            <p:nvPr/>
          </p:nvSpPr>
          <p:spPr bwMode="auto">
            <a:xfrm>
              <a:off x="3641" y="3494"/>
              <a:ext cx="87"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0" name="Oval 119">
              <a:extLst>
                <a:ext uri="{FF2B5EF4-FFF2-40B4-BE49-F238E27FC236}">
                  <a16:creationId xmlns:a16="http://schemas.microsoft.com/office/drawing/2014/main" id="{9DDF0BE5-34B6-4C94-9A9E-E201C666414C}"/>
                </a:ext>
              </a:extLst>
            </p:cNvPr>
            <p:cNvSpPr>
              <a:spLocks noChangeArrowheads="1"/>
            </p:cNvSpPr>
            <p:nvPr/>
          </p:nvSpPr>
          <p:spPr bwMode="auto">
            <a:xfrm>
              <a:off x="3831" y="3773"/>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1" name="Oval 120">
              <a:extLst>
                <a:ext uri="{FF2B5EF4-FFF2-40B4-BE49-F238E27FC236}">
                  <a16:creationId xmlns:a16="http://schemas.microsoft.com/office/drawing/2014/main" id="{4DA4E6A9-8F0F-4748-88C9-7EEE1196D477}"/>
                </a:ext>
              </a:extLst>
            </p:cNvPr>
            <p:cNvSpPr>
              <a:spLocks noChangeArrowheads="1"/>
            </p:cNvSpPr>
            <p:nvPr/>
          </p:nvSpPr>
          <p:spPr bwMode="auto">
            <a:xfrm>
              <a:off x="3740"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2" name="Oval 121">
              <a:extLst>
                <a:ext uri="{FF2B5EF4-FFF2-40B4-BE49-F238E27FC236}">
                  <a16:creationId xmlns:a16="http://schemas.microsoft.com/office/drawing/2014/main" id="{177DBED2-EC94-4309-9AB4-04A3CE1EFBA8}"/>
                </a:ext>
              </a:extLst>
            </p:cNvPr>
            <p:cNvSpPr>
              <a:spLocks noChangeArrowheads="1"/>
            </p:cNvSpPr>
            <p:nvPr/>
          </p:nvSpPr>
          <p:spPr bwMode="auto">
            <a:xfrm>
              <a:off x="3973" y="3780"/>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3" name="Oval 122">
              <a:extLst>
                <a:ext uri="{FF2B5EF4-FFF2-40B4-BE49-F238E27FC236}">
                  <a16:creationId xmlns:a16="http://schemas.microsoft.com/office/drawing/2014/main" id="{3E481C2B-9542-44CA-BC64-2F2E7B007C7C}"/>
                </a:ext>
              </a:extLst>
            </p:cNvPr>
            <p:cNvSpPr>
              <a:spLocks noChangeArrowheads="1"/>
            </p:cNvSpPr>
            <p:nvPr/>
          </p:nvSpPr>
          <p:spPr bwMode="auto">
            <a:xfrm>
              <a:off x="3866" y="364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4" name="Oval 123">
              <a:extLst>
                <a:ext uri="{FF2B5EF4-FFF2-40B4-BE49-F238E27FC236}">
                  <a16:creationId xmlns:a16="http://schemas.microsoft.com/office/drawing/2014/main" id="{66408EB2-83EC-400C-A748-86BB4C8264A3}"/>
                </a:ext>
              </a:extLst>
            </p:cNvPr>
            <p:cNvSpPr>
              <a:spLocks noChangeArrowheads="1"/>
            </p:cNvSpPr>
            <p:nvPr/>
          </p:nvSpPr>
          <p:spPr bwMode="auto">
            <a:xfrm>
              <a:off x="3591" y="3656"/>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5" name="Oval 124">
              <a:extLst>
                <a:ext uri="{FF2B5EF4-FFF2-40B4-BE49-F238E27FC236}">
                  <a16:creationId xmlns:a16="http://schemas.microsoft.com/office/drawing/2014/main" id="{6A20E17B-6D22-4397-80E8-5C9A10899FC7}"/>
                </a:ext>
              </a:extLst>
            </p:cNvPr>
            <p:cNvSpPr>
              <a:spLocks noChangeArrowheads="1"/>
            </p:cNvSpPr>
            <p:nvPr/>
          </p:nvSpPr>
          <p:spPr bwMode="auto">
            <a:xfrm>
              <a:off x="3565" y="3382"/>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6" name="Oval 125">
              <a:extLst>
                <a:ext uri="{FF2B5EF4-FFF2-40B4-BE49-F238E27FC236}">
                  <a16:creationId xmlns:a16="http://schemas.microsoft.com/office/drawing/2014/main" id="{BB707A1D-BFF0-4EFC-A268-CF4A73AEA50B}"/>
                </a:ext>
              </a:extLst>
            </p:cNvPr>
            <p:cNvSpPr>
              <a:spLocks noChangeArrowheads="1"/>
            </p:cNvSpPr>
            <p:nvPr/>
          </p:nvSpPr>
          <p:spPr bwMode="auto">
            <a:xfrm>
              <a:off x="3501" y="3554"/>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7" name="Oval 126">
              <a:extLst>
                <a:ext uri="{FF2B5EF4-FFF2-40B4-BE49-F238E27FC236}">
                  <a16:creationId xmlns:a16="http://schemas.microsoft.com/office/drawing/2014/main" id="{B3B0C087-F644-4EEA-AE07-3D37B380AF18}"/>
                </a:ext>
              </a:extLst>
            </p:cNvPr>
            <p:cNvSpPr>
              <a:spLocks noChangeArrowheads="1"/>
            </p:cNvSpPr>
            <p:nvPr/>
          </p:nvSpPr>
          <p:spPr bwMode="auto">
            <a:xfrm>
              <a:off x="3512" y="3254"/>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8" name="Oval 127">
              <a:extLst>
                <a:ext uri="{FF2B5EF4-FFF2-40B4-BE49-F238E27FC236}">
                  <a16:creationId xmlns:a16="http://schemas.microsoft.com/office/drawing/2014/main" id="{5F9A76F1-28D0-4673-A668-15BDD72C2385}"/>
                </a:ext>
              </a:extLst>
            </p:cNvPr>
            <p:cNvSpPr>
              <a:spLocks noChangeArrowheads="1"/>
            </p:cNvSpPr>
            <p:nvPr/>
          </p:nvSpPr>
          <p:spPr bwMode="auto">
            <a:xfrm>
              <a:off x="3662" y="32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9" name="Oval 128">
              <a:extLst>
                <a:ext uri="{FF2B5EF4-FFF2-40B4-BE49-F238E27FC236}">
                  <a16:creationId xmlns:a16="http://schemas.microsoft.com/office/drawing/2014/main" id="{F556A4CB-C954-4DCA-BDC5-3F8C1ADD8312}"/>
                </a:ext>
              </a:extLst>
            </p:cNvPr>
            <p:cNvSpPr>
              <a:spLocks noChangeArrowheads="1"/>
            </p:cNvSpPr>
            <p:nvPr/>
          </p:nvSpPr>
          <p:spPr bwMode="auto">
            <a:xfrm>
              <a:off x="3721" y="3363"/>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0" name="Oval 129">
              <a:extLst>
                <a:ext uri="{FF2B5EF4-FFF2-40B4-BE49-F238E27FC236}">
                  <a16:creationId xmlns:a16="http://schemas.microsoft.com/office/drawing/2014/main" id="{87D00EF7-BB60-4FAB-82D7-B8F38D79C727}"/>
                </a:ext>
              </a:extLst>
            </p:cNvPr>
            <p:cNvSpPr>
              <a:spLocks noChangeArrowheads="1"/>
            </p:cNvSpPr>
            <p:nvPr/>
          </p:nvSpPr>
          <p:spPr bwMode="auto">
            <a:xfrm>
              <a:off x="3814" y="3466"/>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1" name="Oval 130">
              <a:extLst>
                <a:ext uri="{FF2B5EF4-FFF2-40B4-BE49-F238E27FC236}">
                  <a16:creationId xmlns:a16="http://schemas.microsoft.com/office/drawing/2014/main" id="{A91DA6D5-D0BC-49F7-811F-DE8D6A69959A}"/>
                </a:ext>
              </a:extLst>
            </p:cNvPr>
            <p:cNvSpPr>
              <a:spLocks noChangeArrowheads="1"/>
            </p:cNvSpPr>
            <p:nvPr/>
          </p:nvSpPr>
          <p:spPr bwMode="auto">
            <a:xfrm>
              <a:off x="3636"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2" name="Oval 131">
              <a:extLst>
                <a:ext uri="{FF2B5EF4-FFF2-40B4-BE49-F238E27FC236}">
                  <a16:creationId xmlns:a16="http://schemas.microsoft.com/office/drawing/2014/main" id="{23A7076C-A699-403E-B99D-96A5E3FE5184}"/>
                </a:ext>
              </a:extLst>
            </p:cNvPr>
            <p:cNvSpPr>
              <a:spLocks noChangeArrowheads="1"/>
            </p:cNvSpPr>
            <p:nvPr/>
          </p:nvSpPr>
          <p:spPr bwMode="auto">
            <a:xfrm>
              <a:off x="3638" y="2966"/>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3" name="Oval 132">
              <a:extLst>
                <a:ext uri="{FF2B5EF4-FFF2-40B4-BE49-F238E27FC236}">
                  <a16:creationId xmlns:a16="http://schemas.microsoft.com/office/drawing/2014/main" id="{AB146046-DE28-463E-89B3-89B8225E0ABD}"/>
                </a:ext>
              </a:extLst>
            </p:cNvPr>
            <p:cNvSpPr>
              <a:spLocks noChangeArrowheads="1"/>
            </p:cNvSpPr>
            <p:nvPr/>
          </p:nvSpPr>
          <p:spPr bwMode="auto">
            <a:xfrm>
              <a:off x="3785" y="3132"/>
              <a:ext cx="88" cy="8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4" name="Oval 133">
              <a:extLst>
                <a:ext uri="{FF2B5EF4-FFF2-40B4-BE49-F238E27FC236}">
                  <a16:creationId xmlns:a16="http://schemas.microsoft.com/office/drawing/2014/main" id="{A88C37C5-5C49-4085-A45E-12167649AF9E}"/>
                </a:ext>
              </a:extLst>
            </p:cNvPr>
            <p:cNvSpPr>
              <a:spLocks noChangeArrowheads="1"/>
            </p:cNvSpPr>
            <p:nvPr/>
          </p:nvSpPr>
          <p:spPr bwMode="auto">
            <a:xfrm>
              <a:off x="3937" y="2933"/>
              <a:ext cx="91"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5" name="Oval 134">
              <a:extLst>
                <a:ext uri="{FF2B5EF4-FFF2-40B4-BE49-F238E27FC236}">
                  <a16:creationId xmlns:a16="http://schemas.microsoft.com/office/drawing/2014/main" id="{D72D71A7-18EF-4B07-B520-D0D0DAA85CB0}"/>
                </a:ext>
              </a:extLst>
            </p:cNvPr>
            <p:cNvSpPr>
              <a:spLocks noChangeArrowheads="1"/>
            </p:cNvSpPr>
            <p:nvPr/>
          </p:nvSpPr>
          <p:spPr bwMode="auto">
            <a:xfrm>
              <a:off x="3826" y="3266"/>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6" name="Oval 135">
              <a:extLst>
                <a:ext uri="{FF2B5EF4-FFF2-40B4-BE49-F238E27FC236}">
                  <a16:creationId xmlns:a16="http://schemas.microsoft.com/office/drawing/2014/main" id="{4BDF2C0A-8A20-4A48-BAA8-6521DC34E9C6}"/>
                </a:ext>
              </a:extLst>
            </p:cNvPr>
            <p:cNvSpPr>
              <a:spLocks noChangeArrowheads="1"/>
            </p:cNvSpPr>
            <p:nvPr/>
          </p:nvSpPr>
          <p:spPr bwMode="auto">
            <a:xfrm>
              <a:off x="3930" y="306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7" name="Oval 136">
              <a:extLst>
                <a:ext uri="{FF2B5EF4-FFF2-40B4-BE49-F238E27FC236}">
                  <a16:creationId xmlns:a16="http://schemas.microsoft.com/office/drawing/2014/main" id="{3B78252B-D460-44BE-A40E-E646A09138E6}"/>
                </a:ext>
              </a:extLst>
            </p:cNvPr>
            <p:cNvSpPr>
              <a:spLocks noChangeArrowheads="1"/>
            </p:cNvSpPr>
            <p:nvPr/>
          </p:nvSpPr>
          <p:spPr bwMode="auto">
            <a:xfrm>
              <a:off x="3911" y="3380"/>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8" name="Oval 137">
              <a:extLst>
                <a:ext uri="{FF2B5EF4-FFF2-40B4-BE49-F238E27FC236}">
                  <a16:creationId xmlns:a16="http://schemas.microsoft.com/office/drawing/2014/main" id="{FDD82A73-689D-4222-8EA7-FC644D77DB4E}"/>
                </a:ext>
              </a:extLst>
            </p:cNvPr>
            <p:cNvSpPr>
              <a:spLocks noChangeArrowheads="1"/>
            </p:cNvSpPr>
            <p:nvPr/>
          </p:nvSpPr>
          <p:spPr bwMode="auto">
            <a:xfrm>
              <a:off x="3961" y="320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9" name="Oval 138">
              <a:extLst>
                <a:ext uri="{FF2B5EF4-FFF2-40B4-BE49-F238E27FC236}">
                  <a16:creationId xmlns:a16="http://schemas.microsoft.com/office/drawing/2014/main" id="{2C127378-5059-42D5-AC0E-49BA99FCA78C}"/>
                </a:ext>
              </a:extLst>
            </p:cNvPr>
            <p:cNvSpPr>
              <a:spLocks noChangeArrowheads="1"/>
            </p:cNvSpPr>
            <p:nvPr/>
          </p:nvSpPr>
          <p:spPr bwMode="auto">
            <a:xfrm>
              <a:off x="3783" y="2997"/>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0" name="Oval 139">
              <a:extLst>
                <a:ext uri="{FF2B5EF4-FFF2-40B4-BE49-F238E27FC236}">
                  <a16:creationId xmlns:a16="http://schemas.microsoft.com/office/drawing/2014/main" id="{85560933-FEA2-4962-A8F4-61215FFEA712}"/>
                </a:ext>
              </a:extLst>
            </p:cNvPr>
            <p:cNvSpPr>
              <a:spLocks noChangeArrowheads="1"/>
            </p:cNvSpPr>
            <p:nvPr/>
          </p:nvSpPr>
          <p:spPr bwMode="auto">
            <a:xfrm>
              <a:off x="3982" y="2806"/>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1" name="Oval 140">
              <a:extLst>
                <a:ext uri="{FF2B5EF4-FFF2-40B4-BE49-F238E27FC236}">
                  <a16:creationId xmlns:a16="http://schemas.microsoft.com/office/drawing/2014/main" id="{E0B17F83-0E40-4B05-8FED-323AF6873130}"/>
                </a:ext>
              </a:extLst>
            </p:cNvPr>
            <p:cNvSpPr>
              <a:spLocks noChangeArrowheads="1"/>
            </p:cNvSpPr>
            <p:nvPr/>
          </p:nvSpPr>
          <p:spPr bwMode="auto">
            <a:xfrm>
              <a:off x="3802" y="2866"/>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2" name="Oval 141">
              <a:extLst>
                <a:ext uri="{FF2B5EF4-FFF2-40B4-BE49-F238E27FC236}">
                  <a16:creationId xmlns:a16="http://schemas.microsoft.com/office/drawing/2014/main" id="{130790DE-7EDF-4BFD-A842-512AADCB6C40}"/>
                </a:ext>
              </a:extLst>
            </p:cNvPr>
            <p:cNvSpPr>
              <a:spLocks noChangeArrowheads="1"/>
            </p:cNvSpPr>
            <p:nvPr/>
          </p:nvSpPr>
          <p:spPr bwMode="auto">
            <a:xfrm>
              <a:off x="4054" y="269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3" name="Freeform 142">
              <a:extLst>
                <a:ext uri="{FF2B5EF4-FFF2-40B4-BE49-F238E27FC236}">
                  <a16:creationId xmlns:a16="http://schemas.microsoft.com/office/drawing/2014/main" id="{F0E91AE8-D175-430C-8B07-75856BAE48C9}"/>
                </a:ext>
              </a:extLst>
            </p:cNvPr>
            <p:cNvSpPr>
              <a:spLocks noEditPoints="1"/>
            </p:cNvSpPr>
            <p:nvPr/>
          </p:nvSpPr>
          <p:spPr bwMode="auto">
            <a:xfrm>
              <a:off x="5516" y="2721"/>
              <a:ext cx="3638" cy="964"/>
            </a:xfrm>
            <a:custGeom>
              <a:avLst/>
              <a:gdLst>
                <a:gd name="T0" fmla="*/ 285 w 1533"/>
                <a:gd name="T1" fmla="*/ 137 h 405"/>
                <a:gd name="T2" fmla="*/ 352 w 1533"/>
                <a:gd name="T3" fmla="*/ 379 h 405"/>
                <a:gd name="T4" fmla="*/ 392 w 1533"/>
                <a:gd name="T5" fmla="*/ 379 h 405"/>
                <a:gd name="T6" fmla="*/ 285 w 1533"/>
                <a:gd name="T7" fmla="*/ 101 h 405"/>
                <a:gd name="T8" fmla="*/ 120 w 1533"/>
                <a:gd name="T9" fmla="*/ 101 h 405"/>
                <a:gd name="T10" fmla="*/ 41 w 1533"/>
                <a:gd name="T11" fmla="*/ 141 h 405"/>
                <a:gd name="T12" fmla="*/ 20 w 1533"/>
                <a:gd name="T13" fmla="*/ 101 h 405"/>
                <a:gd name="T14" fmla="*/ 0 w 1533"/>
                <a:gd name="T15" fmla="*/ 379 h 405"/>
                <a:gd name="T16" fmla="*/ 41 w 1533"/>
                <a:gd name="T17" fmla="*/ 379 h 405"/>
                <a:gd name="T18" fmla="*/ 109 w 1533"/>
                <a:gd name="T19" fmla="*/ 137 h 405"/>
                <a:gd name="T20" fmla="*/ 176 w 1533"/>
                <a:gd name="T21" fmla="*/ 379 h 405"/>
                <a:gd name="T22" fmla="*/ 216 w 1533"/>
                <a:gd name="T23" fmla="*/ 379 h 405"/>
                <a:gd name="T24" fmla="*/ 679 w 1533"/>
                <a:gd name="T25" fmla="*/ 271 h 405"/>
                <a:gd name="T26" fmla="*/ 579 w 1533"/>
                <a:gd name="T27" fmla="*/ 101 h 405"/>
                <a:gd name="T28" fmla="*/ 586 w 1533"/>
                <a:gd name="T29" fmla="*/ 405 h 405"/>
                <a:gd name="T30" fmla="*/ 683 w 1533"/>
                <a:gd name="T31" fmla="*/ 325 h 405"/>
                <a:gd name="T32" fmla="*/ 494 w 1533"/>
                <a:gd name="T33" fmla="*/ 271 h 405"/>
                <a:gd name="T34" fmla="*/ 494 w 1533"/>
                <a:gd name="T35" fmla="*/ 237 h 405"/>
                <a:gd name="T36" fmla="*/ 662 w 1533"/>
                <a:gd name="T37" fmla="*/ 237 h 405"/>
                <a:gd name="T38" fmla="*/ 797 w 1533"/>
                <a:gd name="T39" fmla="*/ 234 h 405"/>
                <a:gd name="T40" fmla="*/ 890 w 1533"/>
                <a:gd name="T41" fmla="*/ 122 h 405"/>
                <a:gd name="T42" fmla="*/ 798 w 1533"/>
                <a:gd name="T43" fmla="*/ 154 h 405"/>
                <a:gd name="T44" fmla="*/ 797 w 1533"/>
                <a:gd name="T45" fmla="*/ 126 h 405"/>
                <a:gd name="T46" fmla="*/ 756 w 1533"/>
                <a:gd name="T47" fmla="*/ 126 h 405"/>
                <a:gd name="T48" fmla="*/ 777 w 1533"/>
                <a:gd name="T49" fmla="*/ 405 h 405"/>
                <a:gd name="T50" fmla="*/ 797 w 1533"/>
                <a:gd name="T51" fmla="*/ 234 h 405"/>
                <a:gd name="T52" fmla="*/ 961 w 1533"/>
                <a:gd name="T53" fmla="*/ 249 h 405"/>
                <a:gd name="T54" fmla="*/ 1102 w 1533"/>
                <a:gd name="T55" fmla="*/ 154 h 405"/>
                <a:gd name="T56" fmla="*/ 1051 w 1533"/>
                <a:gd name="T57" fmla="*/ 101 h 405"/>
                <a:gd name="T58" fmla="*/ 1046 w 1533"/>
                <a:gd name="T59" fmla="*/ 405 h 405"/>
                <a:gd name="T60" fmla="*/ 1106 w 1533"/>
                <a:gd name="T61" fmla="*/ 352 h 405"/>
                <a:gd name="T62" fmla="*/ 1221 w 1533"/>
                <a:gd name="T63" fmla="*/ 126 h 405"/>
                <a:gd name="T64" fmla="*/ 1181 w 1533"/>
                <a:gd name="T65" fmla="*/ 126 h 405"/>
                <a:gd name="T66" fmla="*/ 1201 w 1533"/>
                <a:gd name="T67" fmla="*/ 405 h 405"/>
                <a:gd name="T68" fmla="*/ 1221 w 1533"/>
                <a:gd name="T69" fmla="*/ 126 h 405"/>
                <a:gd name="T70" fmla="*/ 1201 w 1533"/>
                <a:gd name="T71" fmla="*/ 55 h 405"/>
                <a:gd name="T72" fmla="*/ 1201 w 1533"/>
                <a:gd name="T73" fmla="*/ 0 h 405"/>
                <a:gd name="T74" fmla="*/ 1492 w 1533"/>
                <a:gd name="T75" fmla="*/ 145 h 405"/>
                <a:gd name="T76" fmla="*/ 1407 w 1533"/>
                <a:gd name="T77" fmla="*/ 101 h 405"/>
                <a:gd name="T78" fmla="*/ 1408 w 1533"/>
                <a:gd name="T79" fmla="*/ 405 h 405"/>
                <a:gd name="T80" fmla="*/ 1492 w 1533"/>
                <a:gd name="T81" fmla="*/ 361 h 405"/>
                <a:gd name="T82" fmla="*/ 1512 w 1533"/>
                <a:gd name="T83" fmla="*/ 405 h 405"/>
                <a:gd name="T84" fmla="*/ 1533 w 1533"/>
                <a:gd name="T85" fmla="*/ 126 h 405"/>
                <a:gd name="T86" fmla="*/ 1492 w 1533"/>
                <a:gd name="T87" fmla="*/ 126 h 405"/>
                <a:gd name="T88" fmla="*/ 1324 w 1533"/>
                <a:gd name="T89" fmla="*/ 253 h 405"/>
                <a:gd name="T90" fmla="*/ 1492 w 1533"/>
                <a:gd name="T91" fmla="*/ 253 h 405"/>
                <a:gd name="T92" fmla="*/ 1324 w 1533"/>
                <a:gd name="T93" fmla="*/ 25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3" h="405">
                  <a:moveTo>
                    <a:pt x="216" y="215"/>
                  </a:moveTo>
                  <a:cubicBezTo>
                    <a:pt x="216" y="164"/>
                    <a:pt x="252" y="137"/>
                    <a:pt x="285" y="137"/>
                  </a:cubicBezTo>
                  <a:cubicBezTo>
                    <a:pt x="316" y="137"/>
                    <a:pt x="352" y="150"/>
                    <a:pt x="352" y="215"/>
                  </a:cubicBezTo>
                  <a:cubicBezTo>
                    <a:pt x="352" y="379"/>
                    <a:pt x="352" y="379"/>
                    <a:pt x="352" y="379"/>
                  </a:cubicBezTo>
                  <a:cubicBezTo>
                    <a:pt x="352" y="396"/>
                    <a:pt x="359" y="405"/>
                    <a:pt x="372" y="405"/>
                  </a:cubicBezTo>
                  <a:cubicBezTo>
                    <a:pt x="385" y="405"/>
                    <a:pt x="392" y="396"/>
                    <a:pt x="392" y="379"/>
                  </a:cubicBezTo>
                  <a:cubicBezTo>
                    <a:pt x="392" y="207"/>
                    <a:pt x="392" y="207"/>
                    <a:pt x="392" y="207"/>
                  </a:cubicBezTo>
                  <a:cubicBezTo>
                    <a:pt x="392" y="136"/>
                    <a:pt x="338" y="101"/>
                    <a:pt x="285" y="101"/>
                  </a:cubicBezTo>
                  <a:cubicBezTo>
                    <a:pt x="253" y="101"/>
                    <a:pt x="218" y="118"/>
                    <a:pt x="198" y="153"/>
                  </a:cubicBezTo>
                  <a:cubicBezTo>
                    <a:pt x="184" y="120"/>
                    <a:pt x="154" y="101"/>
                    <a:pt x="120" y="101"/>
                  </a:cubicBezTo>
                  <a:cubicBezTo>
                    <a:pt x="81" y="101"/>
                    <a:pt x="57" y="119"/>
                    <a:pt x="42" y="141"/>
                  </a:cubicBezTo>
                  <a:cubicBezTo>
                    <a:pt x="41" y="141"/>
                    <a:pt x="41" y="141"/>
                    <a:pt x="41" y="141"/>
                  </a:cubicBezTo>
                  <a:cubicBezTo>
                    <a:pt x="41" y="126"/>
                    <a:pt x="41" y="126"/>
                    <a:pt x="41" y="126"/>
                  </a:cubicBezTo>
                  <a:cubicBezTo>
                    <a:pt x="41" y="109"/>
                    <a:pt x="33" y="101"/>
                    <a:pt x="20" y="101"/>
                  </a:cubicBezTo>
                  <a:cubicBezTo>
                    <a:pt x="8" y="101"/>
                    <a:pt x="0" y="109"/>
                    <a:pt x="0" y="126"/>
                  </a:cubicBezTo>
                  <a:cubicBezTo>
                    <a:pt x="0" y="379"/>
                    <a:pt x="0" y="379"/>
                    <a:pt x="0" y="379"/>
                  </a:cubicBezTo>
                  <a:cubicBezTo>
                    <a:pt x="0" y="396"/>
                    <a:pt x="8" y="405"/>
                    <a:pt x="20" y="405"/>
                  </a:cubicBezTo>
                  <a:cubicBezTo>
                    <a:pt x="33" y="405"/>
                    <a:pt x="41" y="396"/>
                    <a:pt x="41" y="379"/>
                  </a:cubicBezTo>
                  <a:cubicBezTo>
                    <a:pt x="41" y="215"/>
                    <a:pt x="41" y="215"/>
                    <a:pt x="41" y="215"/>
                  </a:cubicBezTo>
                  <a:cubicBezTo>
                    <a:pt x="41" y="164"/>
                    <a:pt x="76" y="137"/>
                    <a:pt x="109" y="137"/>
                  </a:cubicBezTo>
                  <a:cubicBezTo>
                    <a:pt x="140" y="137"/>
                    <a:pt x="176" y="150"/>
                    <a:pt x="176" y="215"/>
                  </a:cubicBezTo>
                  <a:cubicBezTo>
                    <a:pt x="176" y="379"/>
                    <a:pt x="176" y="379"/>
                    <a:pt x="176" y="379"/>
                  </a:cubicBezTo>
                  <a:cubicBezTo>
                    <a:pt x="176" y="396"/>
                    <a:pt x="183" y="405"/>
                    <a:pt x="196" y="405"/>
                  </a:cubicBezTo>
                  <a:cubicBezTo>
                    <a:pt x="209" y="405"/>
                    <a:pt x="216" y="396"/>
                    <a:pt x="216" y="379"/>
                  </a:cubicBezTo>
                  <a:lnTo>
                    <a:pt x="216" y="215"/>
                  </a:lnTo>
                  <a:close/>
                  <a:moveTo>
                    <a:pt x="679" y="271"/>
                  </a:moveTo>
                  <a:cubicBezTo>
                    <a:pt x="703" y="271"/>
                    <a:pt x="706" y="257"/>
                    <a:pt x="706" y="246"/>
                  </a:cubicBezTo>
                  <a:cubicBezTo>
                    <a:pt x="706" y="171"/>
                    <a:pt x="663" y="101"/>
                    <a:pt x="579" y="101"/>
                  </a:cubicBezTo>
                  <a:cubicBezTo>
                    <a:pt x="495" y="101"/>
                    <a:pt x="451" y="178"/>
                    <a:pt x="451" y="253"/>
                  </a:cubicBezTo>
                  <a:cubicBezTo>
                    <a:pt x="451" y="328"/>
                    <a:pt x="491" y="405"/>
                    <a:pt x="586" y="405"/>
                  </a:cubicBezTo>
                  <a:cubicBezTo>
                    <a:pt x="655" y="405"/>
                    <a:pt x="702" y="363"/>
                    <a:pt x="702" y="345"/>
                  </a:cubicBezTo>
                  <a:cubicBezTo>
                    <a:pt x="702" y="329"/>
                    <a:pt x="694" y="325"/>
                    <a:pt x="683" y="325"/>
                  </a:cubicBezTo>
                  <a:cubicBezTo>
                    <a:pt x="664" y="325"/>
                    <a:pt x="647" y="371"/>
                    <a:pt x="583" y="371"/>
                  </a:cubicBezTo>
                  <a:cubicBezTo>
                    <a:pt x="531" y="371"/>
                    <a:pt x="496" y="323"/>
                    <a:pt x="494" y="271"/>
                  </a:cubicBezTo>
                  <a:lnTo>
                    <a:pt x="679" y="271"/>
                  </a:lnTo>
                  <a:close/>
                  <a:moveTo>
                    <a:pt x="494" y="237"/>
                  </a:moveTo>
                  <a:cubicBezTo>
                    <a:pt x="496" y="187"/>
                    <a:pt x="524" y="134"/>
                    <a:pt x="578" y="134"/>
                  </a:cubicBezTo>
                  <a:cubicBezTo>
                    <a:pt x="633" y="134"/>
                    <a:pt x="661" y="187"/>
                    <a:pt x="662" y="237"/>
                  </a:cubicBezTo>
                  <a:lnTo>
                    <a:pt x="494" y="237"/>
                  </a:lnTo>
                  <a:close/>
                  <a:moveTo>
                    <a:pt x="797" y="234"/>
                  </a:moveTo>
                  <a:cubicBezTo>
                    <a:pt x="797" y="168"/>
                    <a:pt x="840" y="149"/>
                    <a:pt x="863" y="144"/>
                  </a:cubicBezTo>
                  <a:cubicBezTo>
                    <a:pt x="882" y="140"/>
                    <a:pt x="890" y="134"/>
                    <a:pt x="890" y="122"/>
                  </a:cubicBezTo>
                  <a:cubicBezTo>
                    <a:pt x="890" y="111"/>
                    <a:pt x="882" y="101"/>
                    <a:pt x="863" y="101"/>
                  </a:cubicBezTo>
                  <a:cubicBezTo>
                    <a:pt x="838" y="101"/>
                    <a:pt x="812" y="121"/>
                    <a:pt x="798" y="154"/>
                  </a:cubicBezTo>
                  <a:cubicBezTo>
                    <a:pt x="797" y="154"/>
                    <a:pt x="797" y="154"/>
                    <a:pt x="797" y="154"/>
                  </a:cubicBezTo>
                  <a:cubicBezTo>
                    <a:pt x="797" y="126"/>
                    <a:pt x="797" y="126"/>
                    <a:pt x="797" y="126"/>
                  </a:cubicBezTo>
                  <a:cubicBezTo>
                    <a:pt x="797" y="109"/>
                    <a:pt x="789" y="101"/>
                    <a:pt x="777" y="101"/>
                  </a:cubicBezTo>
                  <a:cubicBezTo>
                    <a:pt x="764" y="101"/>
                    <a:pt x="756" y="109"/>
                    <a:pt x="756" y="126"/>
                  </a:cubicBezTo>
                  <a:cubicBezTo>
                    <a:pt x="756" y="379"/>
                    <a:pt x="756" y="379"/>
                    <a:pt x="756" y="379"/>
                  </a:cubicBezTo>
                  <a:cubicBezTo>
                    <a:pt x="756" y="396"/>
                    <a:pt x="764" y="405"/>
                    <a:pt x="777" y="405"/>
                  </a:cubicBezTo>
                  <a:cubicBezTo>
                    <a:pt x="789" y="405"/>
                    <a:pt x="797" y="396"/>
                    <a:pt x="797" y="379"/>
                  </a:cubicBezTo>
                  <a:lnTo>
                    <a:pt x="797" y="234"/>
                  </a:lnTo>
                  <a:close/>
                  <a:moveTo>
                    <a:pt x="1046" y="368"/>
                  </a:moveTo>
                  <a:cubicBezTo>
                    <a:pt x="993" y="368"/>
                    <a:pt x="961" y="312"/>
                    <a:pt x="961" y="249"/>
                  </a:cubicBezTo>
                  <a:cubicBezTo>
                    <a:pt x="961" y="202"/>
                    <a:pt x="989" y="137"/>
                    <a:pt x="1046" y="137"/>
                  </a:cubicBezTo>
                  <a:cubicBezTo>
                    <a:pt x="1082" y="137"/>
                    <a:pt x="1092" y="154"/>
                    <a:pt x="1102" y="154"/>
                  </a:cubicBezTo>
                  <a:cubicBezTo>
                    <a:pt x="1118" y="154"/>
                    <a:pt x="1125" y="145"/>
                    <a:pt x="1125" y="132"/>
                  </a:cubicBezTo>
                  <a:cubicBezTo>
                    <a:pt x="1125" y="115"/>
                    <a:pt x="1089" y="101"/>
                    <a:pt x="1051" y="101"/>
                  </a:cubicBezTo>
                  <a:cubicBezTo>
                    <a:pt x="966" y="101"/>
                    <a:pt x="918" y="178"/>
                    <a:pt x="918" y="253"/>
                  </a:cubicBezTo>
                  <a:cubicBezTo>
                    <a:pt x="918" y="328"/>
                    <a:pt x="962" y="405"/>
                    <a:pt x="1046" y="405"/>
                  </a:cubicBezTo>
                  <a:cubicBezTo>
                    <a:pt x="1085" y="405"/>
                    <a:pt x="1123" y="393"/>
                    <a:pt x="1123" y="369"/>
                  </a:cubicBezTo>
                  <a:cubicBezTo>
                    <a:pt x="1123" y="359"/>
                    <a:pt x="1113" y="352"/>
                    <a:pt x="1106" y="352"/>
                  </a:cubicBezTo>
                  <a:cubicBezTo>
                    <a:pt x="1095" y="352"/>
                    <a:pt x="1082" y="368"/>
                    <a:pt x="1046" y="368"/>
                  </a:cubicBezTo>
                  <a:moveTo>
                    <a:pt x="1221" y="126"/>
                  </a:moveTo>
                  <a:cubicBezTo>
                    <a:pt x="1221" y="109"/>
                    <a:pt x="1214" y="101"/>
                    <a:pt x="1201" y="101"/>
                  </a:cubicBezTo>
                  <a:cubicBezTo>
                    <a:pt x="1188" y="101"/>
                    <a:pt x="1181" y="109"/>
                    <a:pt x="1181" y="126"/>
                  </a:cubicBezTo>
                  <a:cubicBezTo>
                    <a:pt x="1181" y="379"/>
                    <a:pt x="1181" y="379"/>
                    <a:pt x="1181" y="379"/>
                  </a:cubicBezTo>
                  <a:cubicBezTo>
                    <a:pt x="1181" y="396"/>
                    <a:pt x="1188" y="405"/>
                    <a:pt x="1201" y="405"/>
                  </a:cubicBezTo>
                  <a:cubicBezTo>
                    <a:pt x="1214" y="405"/>
                    <a:pt x="1221" y="396"/>
                    <a:pt x="1221" y="379"/>
                  </a:cubicBezTo>
                  <a:lnTo>
                    <a:pt x="1221" y="126"/>
                  </a:lnTo>
                  <a:close/>
                  <a:moveTo>
                    <a:pt x="1174" y="27"/>
                  </a:moveTo>
                  <a:cubicBezTo>
                    <a:pt x="1174" y="42"/>
                    <a:pt x="1186" y="55"/>
                    <a:pt x="1201" y="55"/>
                  </a:cubicBezTo>
                  <a:cubicBezTo>
                    <a:pt x="1216" y="55"/>
                    <a:pt x="1229" y="42"/>
                    <a:pt x="1229" y="27"/>
                  </a:cubicBezTo>
                  <a:cubicBezTo>
                    <a:pt x="1229" y="12"/>
                    <a:pt x="1216" y="0"/>
                    <a:pt x="1201" y="0"/>
                  </a:cubicBezTo>
                  <a:cubicBezTo>
                    <a:pt x="1186" y="0"/>
                    <a:pt x="1174" y="12"/>
                    <a:pt x="1174" y="27"/>
                  </a:cubicBezTo>
                  <a:moveTo>
                    <a:pt x="1492" y="145"/>
                  </a:moveTo>
                  <a:cubicBezTo>
                    <a:pt x="1491" y="145"/>
                    <a:pt x="1491" y="145"/>
                    <a:pt x="1491" y="145"/>
                  </a:cubicBezTo>
                  <a:cubicBezTo>
                    <a:pt x="1468" y="115"/>
                    <a:pt x="1442" y="101"/>
                    <a:pt x="1407" y="101"/>
                  </a:cubicBezTo>
                  <a:cubicBezTo>
                    <a:pt x="1321" y="101"/>
                    <a:pt x="1280" y="178"/>
                    <a:pt x="1280" y="253"/>
                  </a:cubicBezTo>
                  <a:cubicBezTo>
                    <a:pt x="1280" y="337"/>
                    <a:pt x="1323" y="405"/>
                    <a:pt x="1408" y="405"/>
                  </a:cubicBezTo>
                  <a:cubicBezTo>
                    <a:pt x="1443" y="405"/>
                    <a:pt x="1473" y="390"/>
                    <a:pt x="1491" y="361"/>
                  </a:cubicBezTo>
                  <a:cubicBezTo>
                    <a:pt x="1492" y="361"/>
                    <a:pt x="1492" y="361"/>
                    <a:pt x="1492" y="361"/>
                  </a:cubicBezTo>
                  <a:cubicBezTo>
                    <a:pt x="1492" y="379"/>
                    <a:pt x="1492" y="379"/>
                    <a:pt x="1492" y="379"/>
                  </a:cubicBezTo>
                  <a:cubicBezTo>
                    <a:pt x="1492" y="396"/>
                    <a:pt x="1500" y="405"/>
                    <a:pt x="1512" y="405"/>
                  </a:cubicBezTo>
                  <a:cubicBezTo>
                    <a:pt x="1525" y="405"/>
                    <a:pt x="1533" y="396"/>
                    <a:pt x="1533" y="379"/>
                  </a:cubicBezTo>
                  <a:cubicBezTo>
                    <a:pt x="1533" y="126"/>
                    <a:pt x="1533" y="126"/>
                    <a:pt x="1533" y="126"/>
                  </a:cubicBezTo>
                  <a:cubicBezTo>
                    <a:pt x="1533" y="109"/>
                    <a:pt x="1525" y="101"/>
                    <a:pt x="1512" y="101"/>
                  </a:cubicBezTo>
                  <a:cubicBezTo>
                    <a:pt x="1500" y="101"/>
                    <a:pt x="1492" y="109"/>
                    <a:pt x="1492" y="126"/>
                  </a:cubicBezTo>
                  <a:lnTo>
                    <a:pt x="1492" y="145"/>
                  </a:lnTo>
                  <a:close/>
                  <a:moveTo>
                    <a:pt x="1324" y="253"/>
                  </a:moveTo>
                  <a:cubicBezTo>
                    <a:pt x="1324" y="198"/>
                    <a:pt x="1347" y="134"/>
                    <a:pt x="1408" y="134"/>
                  </a:cubicBezTo>
                  <a:cubicBezTo>
                    <a:pt x="1471" y="134"/>
                    <a:pt x="1492" y="198"/>
                    <a:pt x="1492" y="253"/>
                  </a:cubicBezTo>
                  <a:cubicBezTo>
                    <a:pt x="1492" y="307"/>
                    <a:pt x="1471" y="371"/>
                    <a:pt x="1408" y="371"/>
                  </a:cubicBezTo>
                  <a:cubicBezTo>
                    <a:pt x="1346" y="371"/>
                    <a:pt x="1324" y="307"/>
                    <a:pt x="1324" y="2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4" name="Freeform 143">
              <a:extLst>
                <a:ext uri="{FF2B5EF4-FFF2-40B4-BE49-F238E27FC236}">
                  <a16:creationId xmlns:a16="http://schemas.microsoft.com/office/drawing/2014/main" id="{8F4D6368-E808-4C6D-8E7A-3FA659F9E76B}"/>
                </a:ext>
              </a:extLst>
            </p:cNvPr>
            <p:cNvSpPr>
              <a:spLocks noEditPoints="1"/>
            </p:cNvSpPr>
            <p:nvPr/>
          </p:nvSpPr>
          <p:spPr bwMode="auto">
            <a:xfrm>
              <a:off x="5480" y="3870"/>
              <a:ext cx="3698" cy="419"/>
            </a:xfrm>
            <a:custGeom>
              <a:avLst/>
              <a:gdLst>
                <a:gd name="T0" fmla="*/ 44 w 1558"/>
                <a:gd name="T1" fmla="*/ 136 h 176"/>
                <a:gd name="T2" fmla="*/ 87 w 1558"/>
                <a:gd name="T3" fmla="*/ 127 h 176"/>
                <a:gd name="T4" fmla="*/ 15 w 1558"/>
                <a:gd name="T5" fmla="*/ 83 h 176"/>
                <a:gd name="T6" fmla="*/ 140 w 1558"/>
                <a:gd name="T7" fmla="*/ 31 h 176"/>
                <a:gd name="T8" fmla="*/ 142 w 1558"/>
                <a:gd name="T9" fmla="*/ 124 h 176"/>
                <a:gd name="T10" fmla="*/ 154 w 1558"/>
                <a:gd name="T11" fmla="*/ 78 h 176"/>
                <a:gd name="T12" fmla="*/ 177 w 1558"/>
                <a:gd name="T13" fmla="*/ 47 h 176"/>
                <a:gd name="T14" fmla="*/ 236 w 1558"/>
                <a:gd name="T15" fmla="*/ 91 h 176"/>
                <a:gd name="T16" fmla="*/ 227 w 1558"/>
                <a:gd name="T17" fmla="*/ 136 h 176"/>
                <a:gd name="T18" fmla="*/ 229 w 1558"/>
                <a:gd name="T19" fmla="*/ 43 h 176"/>
                <a:gd name="T20" fmla="*/ 366 w 1558"/>
                <a:gd name="T21" fmla="*/ 81 h 176"/>
                <a:gd name="T22" fmla="*/ 358 w 1558"/>
                <a:gd name="T23" fmla="*/ 108 h 176"/>
                <a:gd name="T24" fmla="*/ 322 w 1558"/>
                <a:gd name="T25" fmla="*/ 43 h 176"/>
                <a:gd name="T26" fmla="*/ 416 w 1558"/>
                <a:gd name="T27" fmla="*/ 38 h 176"/>
                <a:gd name="T28" fmla="*/ 387 w 1558"/>
                <a:gd name="T29" fmla="*/ 10 h 176"/>
                <a:gd name="T30" fmla="*/ 387 w 1558"/>
                <a:gd name="T31" fmla="*/ 44 h 176"/>
                <a:gd name="T32" fmla="*/ 551 w 1558"/>
                <a:gd name="T33" fmla="*/ 70 h 176"/>
                <a:gd name="T34" fmla="*/ 611 w 1558"/>
                <a:gd name="T35" fmla="*/ 127 h 176"/>
                <a:gd name="T36" fmla="*/ 491 w 1558"/>
                <a:gd name="T37" fmla="*/ 45 h 176"/>
                <a:gd name="T38" fmla="*/ 476 w 1558"/>
                <a:gd name="T39" fmla="*/ 127 h 176"/>
                <a:gd name="T40" fmla="*/ 537 w 1558"/>
                <a:gd name="T41" fmla="*/ 70 h 176"/>
                <a:gd name="T42" fmla="*/ 705 w 1558"/>
                <a:gd name="T43" fmla="*/ 46 h 176"/>
                <a:gd name="T44" fmla="*/ 704 w 1558"/>
                <a:gd name="T45" fmla="*/ 121 h 176"/>
                <a:gd name="T46" fmla="*/ 718 w 1558"/>
                <a:gd name="T47" fmla="*/ 40 h 176"/>
                <a:gd name="T48" fmla="*/ 676 w 1558"/>
                <a:gd name="T49" fmla="*/ 43 h 176"/>
                <a:gd name="T50" fmla="*/ 783 w 1558"/>
                <a:gd name="T51" fmla="*/ 44 h 176"/>
                <a:gd name="T52" fmla="*/ 822 w 1558"/>
                <a:gd name="T53" fmla="*/ 68 h 176"/>
                <a:gd name="T54" fmla="*/ 751 w 1558"/>
                <a:gd name="T55" fmla="*/ 31 h 176"/>
                <a:gd name="T56" fmla="*/ 758 w 1558"/>
                <a:gd name="T57" fmla="*/ 70 h 176"/>
                <a:gd name="T58" fmla="*/ 886 w 1558"/>
                <a:gd name="T59" fmla="*/ 136 h 176"/>
                <a:gd name="T60" fmla="*/ 929 w 1558"/>
                <a:gd name="T61" fmla="*/ 127 h 176"/>
                <a:gd name="T62" fmla="*/ 857 w 1558"/>
                <a:gd name="T63" fmla="*/ 83 h 176"/>
                <a:gd name="T64" fmla="*/ 1022 w 1558"/>
                <a:gd name="T65" fmla="*/ 46 h 176"/>
                <a:gd name="T66" fmla="*/ 1022 w 1558"/>
                <a:gd name="T67" fmla="*/ 120 h 176"/>
                <a:gd name="T68" fmla="*/ 952 w 1558"/>
                <a:gd name="T69" fmla="*/ 158 h 176"/>
                <a:gd name="T70" fmla="*/ 1022 w 1558"/>
                <a:gd name="T71" fmla="*/ 40 h 176"/>
                <a:gd name="T72" fmla="*/ 1023 w 1558"/>
                <a:gd name="T73" fmla="*/ 93 h 176"/>
                <a:gd name="T74" fmla="*/ 1101 w 1558"/>
                <a:gd name="T75" fmla="*/ 31 h 176"/>
                <a:gd name="T76" fmla="*/ 1102 w 1558"/>
                <a:gd name="T77" fmla="*/ 124 h 176"/>
                <a:gd name="T78" fmla="*/ 1129 w 1558"/>
                <a:gd name="T79" fmla="*/ 78 h 176"/>
                <a:gd name="T80" fmla="*/ 1283 w 1558"/>
                <a:gd name="T81" fmla="*/ 127 h 176"/>
                <a:gd name="T82" fmla="*/ 1230 w 1558"/>
                <a:gd name="T83" fmla="*/ 49 h 176"/>
                <a:gd name="T84" fmla="*/ 1169 w 1558"/>
                <a:gd name="T85" fmla="*/ 31 h 176"/>
                <a:gd name="T86" fmla="*/ 1176 w 1558"/>
                <a:gd name="T87" fmla="*/ 70 h 176"/>
                <a:gd name="T88" fmla="*/ 1236 w 1558"/>
                <a:gd name="T89" fmla="*/ 127 h 176"/>
                <a:gd name="T90" fmla="*/ 1317 w 1558"/>
                <a:gd name="T91" fmla="*/ 83 h 176"/>
                <a:gd name="T92" fmla="*/ 1332 w 1558"/>
                <a:gd name="T93" fmla="*/ 90 h 176"/>
                <a:gd name="T94" fmla="*/ 1332 w 1558"/>
                <a:gd name="T95" fmla="*/ 78 h 176"/>
                <a:gd name="T96" fmla="*/ 1493 w 1558"/>
                <a:gd name="T97" fmla="*/ 136 h 176"/>
                <a:gd name="T98" fmla="*/ 1436 w 1558"/>
                <a:gd name="T99" fmla="*/ 45 h 176"/>
                <a:gd name="T100" fmla="*/ 1429 w 1558"/>
                <a:gd name="T101" fmla="*/ 136 h 176"/>
                <a:gd name="T102" fmla="*/ 1558 w 1558"/>
                <a:gd name="T103" fmla="*/ 38 h 176"/>
                <a:gd name="T104" fmla="*/ 1529 w 1558"/>
                <a:gd name="T105" fmla="*/ 10 h 176"/>
                <a:gd name="T106" fmla="*/ 1529 w 1558"/>
                <a:gd name="T107"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58" h="176">
                  <a:moveTo>
                    <a:pt x="73" y="46"/>
                  </a:moveTo>
                  <a:cubicBezTo>
                    <a:pt x="73" y="46"/>
                    <a:pt x="73" y="46"/>
                    <a:pt x="73" y="46"/>
                  </a:cubicBezTo>
                  <a:cubicBezTo>
                    <a:pt x="65" y="36"/>
                    <a:pt x="56" y="31"/>
                    <a:pt x="44" y="31"/>
                  </a:cubicBezTo>
                  <a:cubicBezTo>
                    <a:pt x="14" y="31"/>
                    <a:pt x="0" y="58"/>
                    <a:pt x="0" y="83"/>
                  </a:cubicBezTo>
                  <a:cubicBezTo>
                    <a:pt x="0" y="112"/>
                    <a:pt x="15" y="136"/>
                    <a:pt x="44" y="136"/>
                  </a:cubicBezTo>
                  <a:cubicBezTo>
                    <a:pt x="56" y="136"/>
                    <a:pt x="66" y="131"/>
                    <a:pt x="73" y="121"/>
                  </a:cubicBezTo>
                  <a:cubicBezTo>
                    <a:pt x="73" y="121"/>
                    <a:pt x="73" y="121"/>
                    <a:pt x="73" y="121"/>
                  </a:cubicBezTo>
                  <a:cubicBezTo>
                    <a:pt x="73" y="127"/>
                    <a:pt x="73" y="127"/>
                    <a:pt x="73" y="127"/>
                  </a:cubicBezTo>
                  <a:cubicBezTo>
                    <a:pt x="73" y="133"/>
                    <a:pt x="76" y="136"/>
                    <a:pt x="80" y="136"/>
                  </a:cubicBezTo>
                  <a:cubicBezTo>
                    <a:pt x="84" y="136"/>
                    <a:pt x="87" y="133"/>
                    <a:pt x="87" y="127"/>
                  </a:cubicBezTo>
                  <a:cubicBezTo>
                    <a:pt x="87" y="40"/>
                    <a:pt x="87" y="40"/>
                    <a:pt x="87" y="40"/>
                  </a:cubicBezTo>
                  <a:cubicBezTo>
                    <a:pt x="87" y="34"/>
                    <a:pt x="84" y="31"/>
                    <a:pt x="80" y="31"/>
                  </a:cubicBezTo>
                  <a:cubicBezTo>
                    <a:pt x="76" y="31"/>
                    <a:pt x="73" y="34"/>
                    <a:pt x="73" y="40"/>
                  </a:cubicBezTo>
                  <a:lnTo>
                    <a:pt x="73" y="46"/>
                  </a:lnTo>
                  <a:close/>
                  <a:moveTo>
                    <a:pt x="15" y="83"/>
                  </a:moveTo>
                  <a:cubicBezTo>
                    <a:pt x="15" y="65"/>
                    <a:pt x="23" y="43"/>
                    <a:pt x="44" y="43"/>
                  </a:cubicBezTo>
                  <a:cubicBezTo>
                    <a:pt x="66" y="43"/>
                    <a:pt x="73" y="65"/>
                    <a:pt x="73" y="83"/>
                  </a:cubicBezTo>
                  <a:cubicBezTo>
                    <a:pt x="73" y="102"/>
                    <a:pt x="66" y="124"/>
                    <a:pt x="44" y="124"/>
                  </a:cubicBezTo>
                  <a:cubicBezTo>
                    <a:pt x="23" y="124"/>
                    <a:pt x="15" y="102"/>
                    <a:pt x="15" y="83"/>
                  </a:cubicBezTo>
                  <a:moveTo>
                    <a:pt x="140" y="31"/>
                  </a:moveTo>
                  <a:cubicBezTo>
                    <a:pt x="125" y="31"/>
                    <a:pt x="108" y="41"/>
                    <a:pt x="108" y="58"/>
                  </a:cubicBezTo>
                  <a:cubicBezTo>
                    <a:pt x="108" y="71"/>
                    <a:pt x="116" y="77"/>
                    <a:pt x="126" y="81"/>
                  </a:cubicBezTo>
                  <a:cubicBezTo>
                    <a:pt x="150" y="91"/>
                    <a:pt x="150" y="91"/>
                    <a:pt x="150" y="91"/>
                  </a:cubicBezTo>
                  <a:cubicBezTo>
                    <a:pt x="158" y="94"/>
                    <a:pt x="164" y="98"/>
                    <a:pt x="164" y="107"/>
                  </a:cubicBezTo>
                  <a:cubicBezTo>
                    <a:pt x="164" y="116"/>
                    <a:pt x="155" y="124"/>
                    <a:pt x="142" y="124"/>
                  </a:cubicBezTo>
                  <a:cubicBezTo>
                    <a:pt x="124" y="124"/>
                    <a:pt x="118" y="110"/>
                    <a:pt x="111" y="110"/>
                  </a:cubicBezTo>
                  <a:cubicBezTo>
                    <a:pt x="108" y="110"/>
                    <a:pt x="105" y="114"/>
                    <a:pt x="105" y="116"/>
                  </a:cubicBezTo>
                  <a:cubicBezTo>
                    <a:pt x="105" y="123"/>
                    <a:pt x="119" y="136"/>
                    <a:pt x="142" y="136"/>
                  </a:cubicBezTo>
                  <a:cubicBezTo>
                    <a:pt x="163" y="136"/>
                    <a:pt x="179" y="124"/>
                    <a:pt x="179" y="106"/>
                  </a:cubicBezTo>
                  <a:cubicBezTo>
                    <a:pt x="179" y="90"/>
                    <a:pt x="168" y="83"/>
                    <a:pt x="154" y="78"/>
                  </a:cubicBezTo>
                  <a:cubicBezTo>
                    <a:pt x="133" y="69"/>
                    <a:pt x="133" y="69"/>
                    <a:pt x="133" y="69"/>
                  </a:cubicBezTo>
                  <a:cubicBezTo>
                    <a:pt x="126" y="66"/>
                    <a:pt x="123" y="62"/>
                    <a:pt x="123" y="57"/>
                  </a:cubicBezTo>
                  <a:cubicBezTo>
                    <a:pt x="123" y="47"/>
                    <a:pt x="134" y="43"/>
                    <a:pt x="143" y="43"/>
                  </a:cubicBezTo>
                  <a:cubicBezTo>
                    <a:pt x="157" y="43"/>
                    <a:pt x="164" y="54"/>
                    <a:pt x="170" y="54"/>
                  </a:cubicBezTo>
                  <a:cubicBezTo>
                    <a:pt x="175" y="54"/>
                    <a:pt x="177" y="50"/>
                    <a:pt x="177" y="47"/>
                  </a:cubicBezTo>
                  <a:cubicBezTo>
                    <a:pt x="177" y="39"/>
                    <a:pt x="160" y="31"/>
                    <a:pt x="140" y="31"/>
                  </a:cubicBezTo>
                  <a:moveTo>
                    <a:pt x="226" y="31"/>
                  </a:moveTo>
                  <a:cubicBezTo>
                    <a:pt x="210" y="31"/>
                    <a:pt x="194" y="41"/>
                    <a:pt x="194" y="58"/>
                  </a:cubicBezTo>
                  <a:cubicBezTo>
                    <a:pt x="194" y="71"/>
                    <a:pt x="201" y="77"/>
                    <a:pt x="212" y="81"/>
                  </a:cubicBezTo>
                  <a:cubicBezTo>
                    <a:pt x="236" y="91"/>
                    <a:pt x="236" y="91"/>
                    <a:pt x="236" y="91"/>
                  </a:cubicBezTo>
                  <a:cubicBezTo>
                    <a:pt x="243" y="94"/>
                    <a:pt x="250" y="98"/>
                    <a:pt x="250" y="107"/>
                  </a:cubicBezTo>
                  <a:cubicBezTo>
                    <a:pt x="250" y="116"/>
                    <a:pt x="241" y="124"/>
                    <a:pt x="228" y="124"/>
                  </a:cubicBezTo>
                  <a:cubicBezTo>
                    <a:pt x="210" y="124"/>
                    <a:pt x="203" y="110"/>
                    <a:pt x="197" y="110"/>
                  </a:cubicBezTo>
                  <a:cubicBezTo>
                    <a:pt x="193" y="110"/>
                    <a:pt x="190" y="114"/>
                    <a:pt x="190" y="116"/>
                  </a:cubicBezTo>
                  <a:cubicBezTo>
                    <a:pt x="190" y="123"/>
                    <a:pt x="205" y="136"/>
                    <a:pt x="227" y="136"/>
                  </a:cubicBezTo>
                  <a:cubicBezTo>
                    <a:pt x="249" y="136"/>
                    <a:pt x="265" y="124"/>
                    <a:pt x="265" y="106"/>
                  </a:cubicBezTo>
                  <a:cubicBezTo>
                    <a:pt x="265" y="90"/>
                    <a:pt x="253" y="83"/>
                    <a:pt x="239" y="78"/>
                  </a:cubicBezTo>
                  <a:cubicBezTo>
                    <a:pt x="218" y="69"/>
                    <a:pt x="218" y="69"/>
                    <a:pt x="218" y="69"/>
                  </a:cubicBezTo>
                  <a:cubicBezTo>
                    <a:pt x="211" y="66"/>
                    <a:pt x="209" y="62"/>
                    <a:pt x="209" y="57"/>
                  </a:cubicBezTo>
                  <a:cubicBezTo>
                    <a:pt x="209" y="47"/>
                    <a:pt x="219" y="43"/>
                    <a:pt x="229" y="43"/>
                  </a:cubicBezTo>
                  <a:cubicBezTo>
                    <a:pt x="243" y="43"/>
                    <a:pt x="250" y="54"/>
                    <a:pt x="255" y="54"/>
                  </a:cubicBezTo>
                  <a:cubicBezTo>
                    <a:pt x="261" y="54"/>
                    <a:pt x="262" y="50"/>
                    <a:pt x="262" y="47"/>
                  </a:cubicBezTo>
                  <a:cubicBezTo>
                    <a:pt x="263" y="39"/>
                    <a:pt x="246" y="31"/>
                    <a:pt x="226" y="31"/>
                  </a:cubicBezTo>
                  <a:moveTo>
                    <a:pt x="357" y="90"/>
                  </a:moveTo>
                  <a:cubicBezTo>
                    <a:pt x="365" y="90"/>
                    <a:pt x="366" y="85"/>
                    <a:pt x="366" y="81"/>
                  </a:cubicBezTo>
                  <a:cubicBezTo>
                    <a:pt x="366" y="55"/>
                    <a:pt x="352" y="31"/>
                    <a:pt x="323" y="31"/>
                  </a:cubicBezTo>
                  <a:cubicBezTo>
                    <a:pt x="294" y="31"/>
                    <a:pt x="278" y="58"/>
                    <a:pt x="278" y="83"/>
                  </a:cubicBezTo>
                  <a:cubicBezTo>
                    <a:pt x="278" y="109"/>
                    <a:pt x="292" y="136"/>
                    <a:pt x="325" y="136"/>
                  </a:cubicBezTo>
                  <a:cubicBezTo>
                    <a:pt x="349" y="136"/>
                    <a:pt x="365" y="121"/>
                    <a:pt x="365" y="115"/>
                  </a:cubicBezTo>
                  <a:cubicBezTo>
                    <a:pt x="365" y="110"/>
                    <a:pt x="362" y="108"/>
                    <a:pt x="358" y="108"/>
                  </a:cubicBezTo>
                  <a:cubicBezTo>
                    <a:pt x="352" y="108"/>
                    <a:pt x="346" y="124"/>
                    <a:pt x="324" y="124"/>
                  </a:cubicBezTo>
                  <a:cubicBezTo>
                    <a:pt x="306" y="124"/>
                    <a:pt x="294" y="107"/>
                    <a:pt x="293" y="90"/>
                  </a:cubicBezTo>
                  <a:lnTo>
                    <a:pt x="357" y="90"/>
                  </a:lnTo>
                  <a:close/>
                  <a:moveTo>
                    <a:pt x="293" y="78"/>
                  </a:moveTo>
                  <a:cubicBezTo>
                    <a:pt x="294" y="61"/>
                    <a:pt x="304" y="43"/>
                    <a:pt x="322" y="43"/>
                  </a:cubicBezTo>
                  <a:cubicBezTo>
                    <a:pt x="341" y="43"/>
                    <a:pt x="351" y="61"/>
                    <a:pt x="351" y="78"/>
                  </a:cubicBezTo>
                  <a:lnTo>
                    <a:pt x="293" y="78"/>
                  </a:lnTo>
                  <a:close/>
                  <a:moveTo>
                    <a:pt x="401" y="44"/>
                  </a:moveTo>
                  <a:cubicBezTo>
                    <a:pt x="410" y="44"/>
                    <a:pt x="410" y="44"/>
                    <a:pt x="410" y="44"/>
                  </a:cubicBezTo>
                  <a:cubicBezTo>
                    <a:pt x="415" y="44"/>
                    <a:pt x="416" y="40"/>
                    <a:pt x="416" y="38"/>
                  </a:cubicBezTo>
                  <a:cubicBezTo>
                    <a:pt x="416" y="36"/>
                    <a:pt x="415" y="32"/>
                    <a:pt x="410" y="32"/>
                  </a:cubicBezTo>
                  <a:cubicBezTo>
                    <a:pt x="401" y="32"/>
                    <a:pt x="401" y="32"/>
                    <a:pt x="401" y="32"/>
                  </a:cubicBezTo>
                  <a:cubicBezTo>
                    <a:pt x="401" y="10"/>
                    <a:pt x="401" y="10"/>
                    <a:pt x="401" y="10"/>
                  </a:cubicBezTo>
                  <a:cubicBezTo>
                    <a:pt x="401" y="4"/>
                    <a:pt x="399" y="0"/>
                    <a:pt x="394" y="0"/>
                  </a:cubicBezTo>
                  <a:cubicBezTo>
                    <a:pt x="390" y="0"/>
                    <a:pt x="387" y="4"/>
                    <a:pt x="387" y="10"/>
                  </a:cubicBezTo>
                  <a:cubicBezTo>
                    <a:pt x="387" y="32"/>
                    <a:pt x="387" y="32"/>
                    <a:pt x="387" y="32"/>
                  </a:cubicBezTo>
                  <a:cubicBezTo>
                    <a:pt x="378" y="32"/>
                    <a:pt x="378" y="32"/>
                    <a:pt x="378" y="32"/>
                  </a:cubicBezTo>
                  <a:cubicBezTo>
                    <a:pt x="374" y="32"/>
                    <a:pt x="372" y="36"/>
                    <a:pt x="372" y="38"/>
                  </a:cubicBezTo>
                  <a:cubicBezTo>
                    <a:pt x="372" y="40"/>
                    <a:pt x="374" y="44"/>
                    <a:pt x="378" y="44"/>
                  </a:cubicBezTo>
                  <a:cubicBezTo>
                    <a:pt x="387" y="44"/>
                    <a:pt x="387" y="44"/>
                    <a:pt x="387" y="44"/>
                  </a:cubicBezTo>
                  <a:cubicBezTo>
                    <a:pt x="387" y="127"/>
                    <a:pt x="387" y="127"/>
                    <a:pt x="387" y="127"/>
                  </a:cubicBezTo>
                  <a:cubicBezTo>
                    <a:pt x="387" y="133"/>
                    <a:pt x="390" y="136"/>
                    <a:pt x="394" y="136"/>
                  </a:cubicBezTo>
                  <a:cubicBezTo>
                    <a:pt x="399" y="136"/>
                    <a:pt x="401" y="133"/>
                    <a:pt x="401" y="127"/>
                  </a:cubicBezTo>
                  <a:lnTo>
                    <a:pt x="401" y="44"/>
                  </a:lnTo>
                  <a:close/>
                  <a:moveTo>
                    <a:pt x="551" y="70"/>
                  </a:moveTo>
                  <a:cubicBezTo>
                    <a:pt x="551" y="53"/>
                    <a:pt x="563" y="44"/>
                    <a:pt x="574" y="44"/>
                  </a:cubicBezTo>
                  <a:cubicBezTo>
                    <a:pt x="585" y="44"/>
                    <a:pt x="597" y="48"/>
                    <a:pt x="597" y="70"/>
                  </a:cubicBezTo>
                  <a:cubicBezTo>
                    <a:pt x="597" y="127"/>
                    <a:pt x="597" y="127"/>
                    <a:pt x="597" y="127"/>
                  </a:cubicBezTo>
                  <a:cubicBezTo>
                    <a:pt x="597" y="133"/>
                    <a:pt x="600" y="136"/>
                    <a:pt x="604" y="136"/>
                  </a:cubicBezTo>
                  <a:cubicBezTo>
                    <a:pt x="609" y="136"/>
                    <a:pt x="611" y="133"/>
                    <a:pt x="611" y="127"/>
                  </a:cubicBezTo>
                  <a:cubicBezTo>
                    <a:pt x="611" y="68"/>
                    <a:pt x="611" y="68"/>
                    <a:pt x="611" y="68"/>
                  </a:cubicBezTo>
                  <a:cubicBezTo>
                    <a:pt x="611" y="43"/>
                    <a:pt x="593" y="31"/>
                    <a:pt x="574" y="31"/>
                  </a:cubicBezTo>
                  <a:cubicBezTo>
                    <a:pt x="563" y="31"/>
                    <a:pt x="551" y="37"/>
                    <a:pt x="544" y="49"/>
                  </a:cubicBezTo>
                  <a:cubicBezTo>
                    <a:pt x="540" y="38"/>
                    <a:pt x="529" y="31"/>
                    <a:pt x="517" y="31"/>
                  </a:cubicBezTo>
                  <a:cubicBezTo>
                    <a:pt x="504" y="31"/>
                    <a:pt x="496" y="37"/>
                    <a:pt x="491" y="45"/>
                  </a:cubicBezTo>
                  <a:cubicBezTo>
                    <a:pt x="490" y="45"/>
                    <a:pt x="490" y="45"/>
                    <a:pt x="490" y="45"/>
                  </a:cubicBezTo>
                  <a:cubicBezTo>
                    <a:pt x="490" y="40"/>
                    <a:pt x="490" y="40"/>
                    <a:pt x="490" y="40"/>
                  </a:cubicBezTo>
                  <a:cubicBezTo>
                    <a:pt x="490" y="34"/>
                    <a:pt x="488" y="31"/>
                    <a:pt x="483" y="31"/>
                  </a:cubicBezTo>
                  <a:cubicBezTo>
                    <a:pt x="479" y="31"/>
                    <a:pt x="476" y="34"/>
                    <a:pt x="476" y="40"/>
                  </a:cubicBezTo>
                  <a:cubicBezTo>
                    <a:pt x="476" y="127"/>
                    <a:pt x="476" y="127"/>
                    <a:pt x="476" y="127"/>
                  </a:cubicBezTo>
                  <a:cubicBezTo>
                    <a:pt x="476" y="133"/>
                    <a:pt x="479" y="136"/>
                    <a:pt x="483" y="136"/>
                  </a:cubicBezTo>
                  <a:cubicBezTo>
                    <a:pt x="488" y="136"/>
                    <a:pt x="490" y="133"/>
                    <a:pt x="490" y="127"/>
                  </a:cubicBezTo>
                  <a:cubicBezTo>
                    <a:pt x="490" y="70"/>
                    <a:pt x="490" y="70"/>
                    <a:pt x="490" y="70"/>
                  </a:cubicBezTo>
                  <a:cubicBezTo>
                    <a:pt x="490" y="53"/>
                    <a:pt x="502" y="44"/>
                    <a:pt x="514" y="44"/>
                  </a:cubicBezTo>
                  <a:cubicBezTo>
                    <a:pt x="524" y="44"/>
                    <a:pt x="537" y="48"/>
                    <a:pt x="537" y="70"/>
                  </a:cubicBezTo>
                  <a:cubicBezTo>
                    <a:pt x="537" y="127"/>
                    <a:pt x="537" y="127"/>
                    <a:pt x="537" y="127"/>
                  </a:cubicBezTo>
                  <a:cubicBezTo>
                    <a:pt x="537" y="133"/>
                    <a:pt x="539" y="136"/>
                    <a:pt x="544" y="136"/>
                  </a:cubicBezTo>
                  <a:cubicBezTo>
                    <a:pt x="548" y="136"/>
                    <a:pt x="551" y="133"/>
                    <a:pt x="551" y="127"/>
                  </a:cubicBezTo>
                  <a:lnTo>
                    <a:pt x="551" y="70"/>
                  </a:lnTo>
                  <a:close/>
                  <a:moveTo>
                    <a:pt x="705" y="46"/>
                  </a:moveTo>
                  <a:cubicBezTo>
                    <a:pt x="704" y="46"/>
                    <a:pt x="704" y="46"/>
                    <a:pt x="704" y="46"/>
                  </a:cubicBezTo>
                  <a:cubicBezTo>
                    <a:pt x="696" y="36"/>
                    <a:pt x="687" y="31"/>
                    <a:pt x="675" y="31"/>
                  </a:cubicBezTo>
                  <a:cubicBezTo>
                    <a:pt x="646" y="31"/>
                    <a:pt x="631" y="58"/>
                    <a:pt x="631" y="83"/>
                  </a:cubicBezTo>
                  <a:cubicBezTo>
                    <a:pt x="631" y="112"/>
                    <a:pt x="646" y="136"/>
                    <a:pt x="676" y="136"/>
                  </a:cubicBezTo>
                  <a:cubicBezTo>
                    <a:pt x="688" y="136"/>
                    <a:pt x="698" y="131"/>
                    <a:pt x="704" y="121"/>
                  </a:cubicBezTo>
                  <a:cubicBezTo>
                    <a:pt x="705" y="121"/>
                    <a:pt x="705" y="121"/>
                    <a:pt x="705" y="121"/>
                  </a:cubicBezTo>
                  <a:cubicBezTo>
                    <a:pt x="705" y="127"/>
                    <a:pt x="705" y="127"/>
                    <a:pt x="705" y="127"/>
                  </a:cubicBezTo>
                  <a:cubicBezTo>
                    <a:pt x="705" y="133"/>
                    <a:pt x="707" y="136"/>
                    <a:pt x="712" y="136"/>
                  </a:cubicBezTo>
                  <a:cubicBezTo>
                    <a:pt x="716" y="136"/>
                    <a:pt x="718" y="133"/>
                    <a:pt x="718" y="127"/>
                  </a:cubicBezTo>
                  <a:cubicBezTo>
                    <a:pt x="718" y="40"/>
                    <a:pt x="718" y="40"/>
                    <a:pt x="718" y="40"/>
                  </a:cubicBezTo>
                  <a:cubicBezTo>
                    <a:pt x="718" y="34"/>
                    <a:pt x="716" y="31"/>
                    <a:pt x="712" y="31"/>
                  </a:cubicBezTo>
                  <a:cubicBezTo>
                    <a:pt x="707" y="31"/>
                    <a:pt x="705" y="34"/>
                    <a:pt x="705" y="40"/>
                  </a:cubicBezTo>
                  <a:lnTo>
                    <a:pt x="705" y="46"/>
                  </a:lnTo>
                  <a:close/>
                  <a:moveTo>
                    <a:pt x="647" y="83"/>
                  </a:moveTo>
                  <a:cubicBezTo>
                    <a:pt x="647" y="65"/>
                    <a:pt x="655" y="43"/>
                    <a:pt x="676" y="43"/>
                  </a:cubicBezTo>
                  <a:cubicBezTo>
                    <a:pt x="697" y="43"/>
                    <a:pt x="705" y="65"/>
                    <a:pt x="705" y="83"/>
                  </a:cubicBezTo>
                  <a:cubicBezTo>
                    <a:pt x="705" y="102"/>
                    <a:pt x="697" y="124"/>
                    <a:pt x="676" y="124"/>
                  </a:cubicBezTo>
                  <a:cubicBezTo>
                    <a:pt x="654" y="124"/>
                    <a:pt x="647" y="102"/>
                    <a:pt x="647" y="83"/>
                  </a:cubicBezTo>
                  <a:moveTo>
                    <a:pt x="758" y="70"/>
                  </a:moveTo>
                  <a:cubicBezTo>
                    <a:pt x="758" y="53"/>
                    <a:pt x="770" y="44"/>
                    <a:pt x="783" y="44"/>
                  </a:cubicBezTo>
                  <a:cubicBezTo>
                    <a:pt x="798" y="44"/>
                    <a:pt x="808" y="53"/>
                    <a:pt x="808" y="67"/>
                  </a:cubicBezTo>
                  <a:cubicBezTo>
                    <a:pt x="808" y="127"/>
                    <a:pt x="808" y="127"/>
                    <a:pt x="808" y="127"/>
                  </a:cubicBezTo>
                  <a:cubicBezTo>
                    <a:pt x="808" y="133"/>
                    <a:pt x="810" y="136"/>
                    <a:pt x="815" y="136"/>
                  </a:cubicBezTo>
                  <a:cubicBezTo>
                    <a:pt x="819" y="136"/>
                    <a:pt x="822" y="133"/>
                    <a:pt x="822" y="127"/>
                  </a:cubicBezTo>
                  <a:cubicBezTo>
                    <a:pt x="822" y="68"/>
                    <a:pt x="822" y="68"/>
                    <a:pt x="822" y="68"/>
                  </a:cubicBezTo>
                  <a:cubicBezTo>
                    <a:pt x="822" y="43"/>
                    <a:pt x="803" y="31"/>
                    <a:pt x="785" y="31"/>
                  </a:cubicBezTo>
                  <a:cubicBezTo>
                    <a:pt x="772" y="31"/>
                    <a:pt x="763" y="37"/>
                    <a:pt x="758" y="45"/>
                  </a:cubicBezTo>
                  <a:cubicBezTo>
                    <a:pt x="758" y="45"/>
                    <a:pt x="758" y="45"/>
                    <a:pt x="758" y="45"/>
                  </a:cubicBezTo>
                  <a:cubicBezTo>
                    <a:pt x="758" y="40"/>
                    <a:pt x="758" y="40"/>
                    <a:pt x="758" y="40"/>
                  </a:cubicBezTo>
                  <a:cubicBezTo>
                    <a:pt x="758" y="34"/>
                    <a:pt x="755" y="31"/>
                    <a:pt x="751" y="31"/>
                  </a:cubicBezTo>
                  <a:cubicBezTo>
                    <a:pt x="746" y="31"/>
                    <a:pt x="744" y="34"/>
                    <a:pt x="744" y="40"/>
                  </a:cubicBezTo>
                  <a:cubicBezTo>
                    <a:pt x="744" y="127"/>
                    <a:pt x="744" y="127"/>
                    <a:pt x="744" y="127"/>
                  </a:cubicBezTo>
                  <a:cubicBezTo>
                    <a:pt x="744" y="133"/>
                    <a:pt x="746" y="136"/>
                    <a:pt x="751" y="136"/>
                  </a:cubicBezTo>
                  <a:cubicBezTo>
                    <a:pt x="755" y="136"/>
                    <a:pt x="758" y="133"/>
                    <a:pt x="758" y="127"/>
                  </a:cubicBezTo>
                  <a:lnTo>
                    <a:pt x="758" y="70"/>
                  </a:lnTo>
                  <a:close/>
                  <a:moveTo>
                    <a:pt x="915" y="46"/>
                  </a:moveTo>
                  <a:cubicBezTo>
                    <a:pt x="915" y="46"/>
                    <a:pt x="915" y="46"/>
                    <a:pt x="915" y="46"/>
                  </a:cubicBezTo>
                  <a:cubicBezTo>
                    <a:pt x="907" y="36"/>
                    <a:pt x="898" y="31"/>
                    <a:pt x="886" y="31"/>
                  </a:cubicBezTo>
                  <a:cubicBezTo>
                    <a:pt x="856" y="31"/>
                    <a:pt x="842" y="58"/>
                    <a:pt x="842" y="83"/>
                  </a:cubicBezTo>
                  <a:cubicBezTo>
                    <a:pt x="842" y="112"/>
                    <a:pt x="857" y="136"/>
                    <a:pt x="886" y="136"/>
                  </a:cubicBezTo>
                  <a:cubicBezTo>
                    <a:pt x="898" y="136"/>
                    <a:pt x="908" y="131"/>
                    <a:pt x="915" y="121"/>
                  </a:cubicBezTo>
                  <a:cubicBezTo>
                    <a:pt x="915" y="121"/>
                    <a:pt x="915" y="121"/>
                    <a:pt x="915" y="121"/>
                  </a:cubicBezTo>
                  <a:cubicBezTo>
                    <a:pt x="915" y="127"/>
                    <a:pt x="915" y="127"/>
                    <a:pt x="915" y="127"/>
                  </a:cubicBezTo>
                  <a:cubicBezTo>
                    <a:pt x="915" y="133"/>
                    <a:pt x="918" y="136"/>
                    <a:pt x="922" y="136"/>
                  </a:cubicBezTo>
                  <a:cubicBezTo>
                    <a:pt x="927" y="136"/>
                    <a:pt x="929" y="133"/>
                    <a:pt x="929" y="127"/>
                  </a:cubicBezTo>
                  <a:cubicBezTo>
                    <a:pt x="929" y="40"/>
                    <a:pt x="929" y="40"/>
                    <a:pt x="929" y="40"/>
                  </a:cubicBezTo>
                  <a:cubicBezTo>
                    <a:pt x="929" y="34"/>
                    <a:pt x="927" y="31"/>
                    <a:pt x="922" y="31"/>
                  </a:cubicBezTo>
                  <a:cubicBezTo>
                    <a:pt x="918" y="31"/>
                    <a:pt x="915" y="34"/>
                    <a:pt x="915" y="40"/>
                  </a:cubicBezTo>
                  <a:lnTo>
                    <a:pt x="915" y="46"/>
                  </a:lnTo>
                  <a:close/>
                  <a:moveTo>
                    <a:pt x="857" y="83"/>
                  </a:moveTo>
                  <a:cubicBezTo>
                    <a:pt x="857" y="65"/>
                    <a:pt x="865" y="43"/>
                    <a:pt x="886" y="43"/>
                  </a:cubicBezTo>
                  <a:cubicBezTo>
                    <a:pt x="908" y="43"/>
                    <a:pt x="915" y="65"/>
                    <a:pt x="915" y="83"/>
                  </a:cubicBezTo>
                  <a:cubicBezTo>
                    <a:pt x="915" y="102"/>
                    <a:pt x="908" y="124"/>
                    <a:pt x="886" y="124"/>
                  </a:cubicBezTo>
                  <a:cubicBezTo>
                    <a:pt x="865" y="124"/>
                    <a:pt x="857" y="102"/>
                    <a:pt x="857" y="83"/>
                  </a:cubicBezTo>
                  <a:moveTo>
                    <a:pt x="1022" y="46"/>
                  </a:moveTo>
                  <a:cubicBezTo>
                    <a:pt x="1022" y="46"/>
                    <a:pt x="1022" y="46"/>
                    <a:pt x="1022" y="46"/>
                  </a:cubicBezTo>
                  <a:cubicBezTo>
                    <a:pt x="1016" y="38"/>
                    <a:pt x="1005" y="31"/>
                    <a:pt x="993" y="31"/>
                  </a:cubicBezTo>
                  <a:cubicBezTo>
                    <a:pt x="963" y="31"/>
                    <a:pt x="949" y="58"/>
                    <a:pt x="949" y="83"/>
                  </a:cubicBezTo>
                  <a:cubicBezTo>
                    <a:pt x="949" y="112"/>
                    <a:pt x="964" y="136"/>
                    <a:pt x="993" y="136"/>
                  </a:cubicBezTo>
                  <a:cubicBezTo>
                    <a:pt x="1006" y="136"/>
                    <a:pt x="1016" y="131"/>
                    <a:pt x="1022" y="120"/>
                  </a:cubicBezTo>
                  <a:cubicBezTo>
                    <a:pt x="1022" y="120"/>
                    <a:pt x="1022" y="120"/>
                    <a:pt x="1022" y="120"/>
                  </a:cubicBezTo>
                  <a:cubicBezTo>
                    <a:pt x="1022" y="131"/>
                    <a:pt x="1022" y="131"/>
                    <a:pt x="1022" y="131"/>
                  </a:cubicBezTo>
                  <a:cubicBezTo>
                    <a:pt x="1022" y="154"/>
                    <a:pt x="1007" y="164"/>
                    <a:pt x="990" y="164"/>
                  </a:cubicBezTo>
                  <a:cubicBezTo>
                    <a:pt x="974" y="164"/>
                    <a:pt x="965" y="151"/>
                    <a:pt x="959" y="151"/>
                  </a:cubicBezTo>
                  <a:cubicBezTo>
                    <a:pt x="954" y="151"/>
                    <a:pt x="952" y="154"/>
                    <a:pt x="952" y="158"/>
                  </a:cubicBezTo>
                  <a:cubicBezTo>
                    <a:pt x="952" y="165"/>
                    <a:pt x="971" y="176"/>
                    <a:pt x="992" y="176"/>
                  </a:cubicBezTo>
                  <a:cubicBezTo>
                    <a:pt x="1014" y="176"/>
                    <a:pt x="1036" y="162"/>
                    <a:pt x="1036" y="130"/>
                  </a:cubicBezTo>
                  <a:cubicBezTo>
                    <a:pt x="1036" y="40"/>
                    <a:pt x="1036" y="40"/>
                    <a:pt x="1036" y="40"/>
                  </a:cubicBezTo>
                  <a:cubicBezTo>
                    <a:pt x="1036" y="34"/>
                    <a:pt x="1034" y="31"/>
                    <a:pt x="1029" y="31"/>
                  </a:cubicBezTo>
                  <a:cubicBezTo>
                    <a:pt x="1025" y="31"/>
                    <a:pt x="1022" y="34"/>
                    <a:pt x="1022" y="40"/>
                  </a:cubicBezTo>
                  <a:lnTo>
                    <a:pt x="1022" y="46"/>
                  </a:lnTo>
                  <a:close/>
                  <a:moveTo>
                    <a:pt x="964" y="83"/>
                  </a:moveTo>
                  <a:cubicBezTo>
                    <a:pt x="964" y="65"/>
                    <a:pt x="972" y="43"/>
                    <a:pt x="993" y="43"/>
                  </a:cubicBezTo>
                  <a:cubicBezTo>
                    <a:pt x="1012" y="43"/>
                    <a:pt x="1023" y="59"/>
                    <a:pt x="1023" y="74"/>
                  </a:cubicBezTo>
                  <a:cubicBezTo>
                    <a:pt x="1023" y="93"/>
                    <a:pt x="1023" y="93"/>
                    <a:pt x="1023" y="93"/>
                  </a:cubicBezTo>
                  <a:cubicBezTo>
                    <a:pt x="1023" y="107"/>
                    <a:pt x="1012" y="124"/>
                    <a:pt x="993" y="124"/>
                  </a:cubicBezTo>
                  <a:cubicBezTo>
                    <a:pt x="972" y="124"/>
                    <a:pt x="964" y="102"/>
                    <a:pt x="964" y="83"/>
                  </a:cubicBezTo>
                  <a:moveTo>
                    <a:pt x="1135" y="90"/>
                  </a:moveTo>
                  <a:cubicBezTo>
                    <a:pt x="1143" y="90"/>
                    <a:pt x="1144" y="85"/>
                    <a:pt x="1144" y="81"/>
                  </a:cubicBezTo>
                  <a:cubicBezTo>
                    <a:pt x="1144" y="55"/>
                    <a:pt x="1130" y="31"/>
                    <a:pt x="1101" y="31"/>
                  </a:cubicBezTo>
                  <a:cubicBezTo>
                    <a:pt x="1072" y="31"/>
                    <a:pt x="1057" y="58"/>
                    <a:pt x="1057" y="83"/>
                  </a:cubicBezTo>
                  <a:cubicBezTo>
                    <a:pt x="1057" y="109"/>
                    <a:pt x="1070" y="136"/>
                    <a:pt x="1103" y="136"/>
                  </a:cubicBezTo>
                  <a:cubicBezTo>
                    <a:pt x="1127" y="136"/>
                    <a:pt x="1143" y="121"/>
                    <a:pt x="1143" y="115"/>
                  </a:cubicBezTo>
                  <a:cubicBezTo>
                    <a:pt x="1143" y="110"/>
                    <a:pt x="1140" y="108"/>
                    <a:pt x="1136" y="108"/>
                  </a:cubicBezTo>
                  <a:cubicBezTo>
                    <a:pt x="1130" y="108"/>
                    <a:pt x="1124" y="124"/>
                    <a:pt x="1102" y="124"/>
                  </a:cubicBezTo>
                  <a:cubicBezTo>
                    <a:pt x="1084" y="124"/>
                    <a:pt x="1072" y="107"/>
                    <a:pt x="1072" y="90"/>
                  </a:cubicBezTo>
                  <a:lnTo>
                    <a:pt x="1135" y="90"/>
                  </a:lnTo>
                  <a:close/>
                  <a:moveTo>
                    <a:pt x="1072" y="78"/>
                  </a:moveTo>
                  <a:cubicBezTo>
                    <a:pt x="1072" y="61"/>
                    <a:pt x="1082" y="43"/>
                    <a:pt x="1100" y="43"/>
                  </a:cubicBezTo>
                  <a:cubicBezTo>
                    <a:pt x="1119" y="43"/>
                    <a:pt x="1129" y="61"/>
                    <a:pt x="1129" y="78"/>
                  </a:cubicBezTo>
                  <a:lnTo>
                    <a:pt x="1072" y="78"/>
                  </a:lnTo>
                  <a:close/>
                  <a:moveTo>
                    <a:pt x="1236" y="70"/>
                  </a:moveTo>
                  <a:cubicBezTo>
                    <a:pt x="1236" y="53"/>
                    <a:pt x="1249" y="44"/>
                    <a:pt x="1260" y="44"/>
                  </a:cubicBezTo>
                  <a:cubicBezTo>
                    <a:pt x="1271" y="44"/>
                    <a:pt x="1283" y="48"/>
                    <a:pt x="1283" y="70"/>
                  </a:cubicBezTo>
                  <a:cubicBezTo>
                    <a:pt x="1283" y="127"/>
                    <a:pt x="1283" y="127"/>
                    <a:pt x="1283" y="127"/>
                  </a:cubicBezTo>
                  <a:cubicBezTo>
                    <a:pt x="1283" y="133"/>
                    <a:pt x="1285" y="136"/>
                    <a:pt x="1290" y="136"/>
                  </a:cubicBezTo>
                  <a:cubicBezTo>
                    <a:pt x="1294" y="136"/>
                    <a:pt x="1297" y="133"/>
                    <a:pt x="1297" y="127"/>
                  </a:cubicBezTo>
                  <a:cubicBezTo>
                    <a:pt x="1297" y="68"/>
                    <a:pt x="1297" y="68"/>
                    <a:pt x="1297" y="68"/>
                  </a:cubicBezTo>
                  <a:cubicBezTo>
                    <a:pt x="1297" y="43"/>
                    <a:pt x="1278" y="31"/>
                    <a:pt x="1260" y="31"/>
                  </a:cubicBezTo>
                  <a:cubicBezTo>
                    <a:pt x="1249" y="31"/>
                    <a:pt x="1237" y="37"/>
                    <a:pt x="1230" y="49"/>
                  </a:cubicBezTo>
                  <a:cubicBezTo>
                    <a:pt x="1225" y="38"/>
                    <a:pt x="1215" y="31"/>
                    <a:pt x="1203" y="31"/>
                  </a:cubicBezTo>
                  <a:cubicBezTo>
                    <a:pt x="1190" y="31"/>
                    <a:pt x="1181" y="37"/>
                    <a:pt x="1176" y="45"/>
                  </a:cubicBezTo>
                  <a:cubicBezTo>
                    <a:pt x="1176" y="45"/>
                    <a:pt x="1176" y="45"/>
                    <a:pt x="1176" y="45"/>
                  </a:cubicBezTo>
                  <a:cubicBezTo>
                    <a:pt x="1176" y="40"/>
                    <a:pt x="1176" y="40"/>
                    <a:pt x="1176" y="40"/>
                  </a:cubicBezTo>
                  <a:cubicBezTo>
                    <a:pt x="1176" y="34"/>
                    <a:pt x="1173" y="31"/>
                    <a:pt x="1169" y="31"/>
                  </a:cubicBezTo>
                  <a:cubicBezTo>
                    <a:pt x="1164" y="31"/>
                    <a:pt x="1162" y="34"/>
                    <a:pt x="1162" y="40"/>
                  </a:cubicBezTo>
                  <a:cubicBezTo>
                    <a:pt x="1162" y="127"/>
                    <a:pt x="1162" y="127"/>
                    <a:pt x="1162" y="127"/>
                  </a:cubicBezTo>
                  <a:cubicBezTo>
                    <a:pt x="1162" y="133"/>
                    <a:pt x="1164" y="136"/>
                    <a:pt x="1169" y="136"/>
                  </a:cubicBezTo>
                  <a:cubicBezTo>
                    <a:pt x="1173" y="136"/>
                    <a:pt x="1176" y="133"/>
                    <a:pt x="1176" y="127"/>
                  </a:cubicBezTo>
                  <a:cubicBezTo>
                    <a:pt x="1176" y="70"/>
                    <a:pt x="1176" y="70"/>
                    <a:pt x="1176" y="70"/>
                  </a:cubicBezTo>
                  <a:cubicBezTo>
                    <a:pt x="1176" y="53"/>
                    <a:pt x="1188" y="44"/>
                    <a:pt x="1199" y="44"/>
                  </a:cubicBezTo>
                  <a:cubicBezTo>
                    <a:pt x="1210" y="44"/>
                    <a:pt x="1222" y="48"/>
                    <a:pt x="1222" y="70"/>
                  </a:cubicBezTo>
                  <a:cubicBezTo>
                    <a:pt x="1222" y="127"/>
                    <a:pt x="1222" y="127"/>
                    <a:pt x="1222" y="127"/>
                  </a:cubicBezTo>
                  <a:cubicBezTo>
                    <a:pt x="1222" y="133"/>
                    <a:pt x="1225" y="136"/>
                    <a:pt x="1229" y="136"/>
                  </a:cubicBezTo>
                  <a:cubicBezTo>
                    <a:pt x="1234" y="136"/>
                    <a:pt x="1236" y="133"/>
                    <a:pt x="1236" y="127"/>
                  </a:cubicBezTo>
                  <a:lnTo>
                    <a:pt x="1236" y="70"/>
                  </a:lnTo>
                  <a:close/>
                  <a:moveTo>
                    <a:pt x="1395" y="90"/>
                  </a:moveTo>
                  <a:cubicBezTo>
                    <a:pt x="1404" y="90"/>
                    <a:pt x="1405" y="85"/>
                    <a:pt x="1405" y="81"/>
                  </a:cubicBezTo>
                  <a:cubicBezTo>
                    <a:pt x="1405" y="55"/>
                    <a:pt x="1390" y="31"/>
                    <a:pt x="1361" y="31"/>
                  </a:cubicBezTo>
                  <a:cubicBezTo>
                    <a:pt x="1332" y="31"/>
                    <a:pt x="1317" y="58"/>
                    <a:pt x="1317" y="83"/>
                  </a:cubicBezTo>
                  <a:cubicBezTo>
                    <a:pt x="1317" y="109"/>
                    <a:pt x="1331" y="136"/>
                    <a:pt x="1363" y="136"/>
                  </a:cubicBezTo>
                  <a:cubicBezTo>
                    <a:pt x="1387" y="136"/>
                    <a:pt x="1403" y="121"/>
                    <a:pt x="1403" y="115"/>
                  </a:cubicBezTo>
                  <a:cubicBezTo>
                    <a:pt x="1403" y="110"/>
                    <a:pt x="1401" y="108"/>
                    <a:pt x="1397" y="108"/>
                  </a:cubicBezTo>
                  <a:cubicBezTo>
                    <a:pt x="1390" y="108"/>
                    <a:pt x="1384" y="124"/>
                    <a:pt x="1362" y="124"/>
                  </a:cubicBezTo>
                  <a:cubicBezTo>
                    <a:pt x="1345" y="124"/>
                    <a:pt x="1333" y="107"/>
                    <a:pt x="1332" y="90"/>
                  </a:cubicBezTo>
                  <a:lnTo>
                    <a:pt x="1395" y="90"/>
                  </a:lnTo>
                  <a:close/>
                  <a:moveTo>
                    <a:pt x="1332" y="78"/>
                  </a:moveTo>
                  <a:cubicBezTo>
                    <a:pt x="1333" y="61"/>
                    <a:pt x="1342" y="43"/>
                    <a:pt x="1361" y="43"/>
                  </a:cubicBezTo>
                  <a:cubicBezTo>
                    <a:pt x="1380" y="43"/>
                    <a:pt x="1389" y="61"/>
                    <a:pt x="1390" y="78"/>
                  </a:cubicBezTo>
                  <a:lnTo>
                    <a:pt x="1332" y="78"/>
                  </a:lnTo>
                  <a:close/>
                  <a:moveTo>
                    <a:pt x="1436" y="70"/>
                  </a:moveTo>
                  <a:cubicBezTo>
                    <a:pt x="1436" y="53"/>
                    <a:pt x="1448" y="44"/>
                    <a:pt x="1461" y="44"/>
                  </a:cubicBezTo>
                  <a:cubicBezTo>
                    <a:pt x="1477" y="44"/>
                    <a:pt x="1486" y="53"/>
                    <a:pt x="1486" y="67"/>
                  </a:cubicBezTo>
                  <a:cubicBezTo>
                    <a:pt x="1486" y="127"/>
                    <a:pt x="1486" y="127"/>
                    <a:pt x="1486" y="127"/>
                  </a:cubicBezTo>
                  <a:cubicBezTo>
                    <a:pt x="1486" y="133"/>
                    <a:pt x="1489" y="136"/>
                    <a:pt x="1493" y="136"/>
                  </a:cubicBezTo>
                  <a:cubicBezTo>
                    <a:pt x="1498" y="136"/>
                    <a:pt x="1500" y="133"/>
                    <a:pt x="1500" y="127"/>
                  </a:cubicBezTo>
                  <a:cubicBezTo>
                    <a:pt x="1500" y="68"/>
                    <a:pt x="1500" y="68"/>
                    <a:pt x="1500" y="68"/>
                  </a:cubicBezTo>
                  <a:cubicBezTo>
                    <a:pt x="1500" y="43"/>
                    <a:pt x="1481" y="31"/>
                    <a:pt x="1463" y="31"/>
                  </a:cubicBezTo>
                  <a:cubicBezTo>
                    <a:pt x="1450" y="31"/>
                    <a:pt x="1442" y="37"/>
                    <a:pt x="1437" y="45"/>
                  </a:cubicBezTo>
                  <a:cubicBezTo>
                    <a:pt x="1436" y="45"/>
                    <a:pt x="1436" y="45"/>
                    <a:pt x="1436" y="45"/>
                  </a:cubicBezTo>
                  <a:cubicBezTo>
                    <a:pt x="1436" y="40"/>
                    <a:pt x="1436" y="40"/>
                    <a:pt x="1436" y="40"/>
                  </a:cubicBezTo>
                  <a:cubicBezTo>
                    <a:pt x="1436" y="34"/>
                    <a:pt x="1434" y="31"/>
                    <a:pt x="1429" y="31"/>
                  </a:cubicBezTo>
                  <a:cubicBezTo>
                    <a:pt x="1425" y="31"/>
                    <a:pt x="1422" y="34"/>
                    <a:pt x="1422" y="40"/>
                  </a:cubicBezTo>
                  <a:cubicBezTo>
                    <a:pt x="1422" y="127"/>
                    <a:pt x="1422" y="127"/>
                    <a:pt x="1422" y="127"/>
                  </a:cubicBezTo>
                  <a:cubicBezTo>
                    <a:pt x="1422" y="133"/>
                    <a:pt x="1425" y="136"/>
                    <a:pt x="1429" y="136"/>
                  </a:cubicBezTo>
                  <a:cubicBezTo>
                    <a:pt x="1434" y="136"/>
                    <a:pt x="1436" y="133"/>
                    <a:pt x="1436" y="127"/>
                  </a:cubicBezTo>
                  <a:lnTo>
                    <a:pt x="1436" y="70"/>
                  </a:lnTo>
                  <a:close/>
                  <a:moveTo>
                    <a:pt x="1543" y="44"/>
                  </a:moveTo>
                  <a:cubicBezTo>
                    <a:pt x="1552" y="44"/>
                    <a:pt x="1552" y="44"/>
                    <a:pt x="1552" y="44"/>
                  </a:cubicBezTo>
                  <a:cubicBezTo>
                    <a:pt x="1557" y="44"/>
                    <a:pt x="1558" y="40"/>
                    <a:pt x="1558" y="38"/>
                  </a:cubicBezTo>
                  <a:cubicBezTo>
                    <a:pt x="1558" y="36"/>
                    <a:pt x="1557" y="32"/>
                    <a:pt x="1552" y="32"/>
                  </a:cubicBezTo>
                  <a:cubicBezTo>
                    <a:pt x="1543" y="32"/>
                    <a:pt x="1543" y="32"/>
                    <a:pt x="1543" y="32"/>
                  </a:cubicBezTo>
                  <a:cubicBezTo>
                    <a:pt x="1543" y="10"/>
                    <a:pt x="1543" y="10"/>
                    <a:pt x="1543" y="10"/>
                  </a:cubicBezTo>
                  <a:cubicBezTo>
                    <a:pt x="1543" y="4"/>
                    <a:pt x="1540" y="0"/>
                    <a:pt x="1536" y="0"/>
                  </a:cubicBezTo>
                  <a:cubicBezTo>
                    <a:pt x="1532" y="0"/>
                    <a:pt x="1529" y="4"/>
                    <a:pt x="1529" y="10"/>
                  </a:cubicBezTo>
                  <a:cubicBezTo>
                    <a:pt x="1529" y="32"/>
                    <a:pt x="1529" y="32"/>
                    <a:pt x="1529" y="32"/>
                  </a:cubicBezTo>
                  <a:cubicBezTo>
                    <a:pt x="1520" y="32"/>
                    <a:pt x="1520" y="32"/>
                    <a:pt x="1520" y="32"/>
                  </a:cubicBezTo>
                  <a:cubicBezTo>
                    <a:pt x="1515" y="32"/>
                    <a:pt x="1514" y="36"/>
                    <a:pt x="1514" y="38"/>
                  </a:cubicBezTo>
                  <a:cubicBezTo>
                    <a:pt x="1514" y="40"/>
                    <a:pt x="1515" y="44"/>
                    <a:pt x="1520" y="44"/>
                  </a:cubicBezTo>
                  <a:cubicBezTo>
                    <a:pt x="1529" y="44"/>
                    <a:pt x="1529" y="44"/>
                    <a:pt x="1529" y="44"/>
                  </a:cubicBezTo>
                  <a:cubicBezTo>
                    <a:pt x="1529" y="127"/>
                    <a:pt x="1529" y="127"/>
                    <a:pt x="1529" y="127"/>
                  </a:cubicBezTo>
                  <a:cubicBezTo>
                    <a:pt x="1529" y="133"/>
                    <a:pt x="1532" y="136"/>
                    <a:pt x="1536" y="136"/>
                  </a:cubicBezTo>
                  <a:cubicBezTo>
                    <a:pt x="1540" y="136"/>
                    <a:pt x="1543" y="133"/>
                    <a:pt x="1543" y="127"/>
                  </a:cubicBezTo>
                  <a:lnTo>
                    <a:pt x="154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grpSp>
      <p:sp>
        <p:nvSpPr>
          <p:cNvPr id="2" name="Holder 2"/>
          <p:cNvSpPr>
            <a:spLocks noGrp="1"/>
          </p:cNvSpPr>
          <p:nvPr>
            <p:ph type="ftr" sz="quarter" idx="5"/>
          </p:nvPr>
        </p:nvSpPr>
        <p:spPr/>
        <p:txBody>
          <a:bodyPr lIns="0" tIns="0" rIns="0" bIns="0"/>
          <a:lstStyle>
            <a:lvl1pPr algn="ctr">
              <a:defRPr>
                <a:solidFill>
                  <a:schemeClr val="tx1">
                    <a:tint val="75000"/>
                  </a:schemeClr>
                </a:solidFill>
                <a:latin typeface="+mn-lt"/>
              </a:defRPr>
            </a:lvl1pPr>
          </a:lstStyle>
          <a:p>
            <a:endParaRPr lang="en-GB" dirty="0"/>
          </a:p>
        </p:txBody>
      </p:sp>
      <p:sp>
        <p:nvSpPr>
          <p:cNvPr id="147" name="Holder 4">
            <a:extLst>
              <a:ext uri="{FF2B5EF4-FFF2-40B4-BE49-F238E27FC236}">
                <a16:creationId xmlns:a16="http://schemas.microsoft.com/office/drawing/2014/main" id="{5600D0C4-17E6-4A9C-9BEA-EDB8CA944D74}"/>
              </a:ext>
            </a:extLst>
          </p:cNvPr>
          <p:cNvSpPr>
            <a:spLocks noGrp="1"/>
          </p:cNvSpPr>
          <p:nvPr>
            <p:ph type="sldNum" sz="quarter" idx="7"/>
          </p:nvPr>
        </p:nvSpPr>
        <p:spPr>
          <a:xfrm>
            <a:off x="443653" y="6377941"/>
            <a:ext cx="1338116" cy="276999"/>
          </a:xfrm>
        </p:spPr>
        <p:txBody>
          <a:bodyPr lIns="0" tIns="0" rIns="0" bIns="0"/>
          <a:lstStyle>
            <a:lvl1pPr algn="l">
              <a:defRPr>
                <a:solidFill>
                  <a:schemeClr val="tx1">
                    <a:tint val="75000"/>
                  </a:schemeClr>
                </a:solidFill>
                <a:latin typeface="+mn-lt"/>
              </a:defRPr>
            </a:lvl1pPr>
          </a:lstStyle>
          <a:p>
            <a:pPr algn="l"/>
            <a:fld id="{B6F15528-21DE-4FAA-801E-634DDDAF4B2B}" type="slidenum">
              <a:rPr lang="en-GB" smtClean="0"/>
              <a:pPr algn="l"/>
              <a:t>‹#›</a:t>
            </a:fld>
            <a:endParaRPr lang="en-GB" dirty="0"/>
          </a:p>
        </p:txBody>
      </p:sp>
    </p:spTree>
    <p:extLst>
      <p:ext uri="{BB962C8B-B14F-4D97-AF65-F5344CB8AC3E}">
        <p14:creationId xmlns:p14="http://schemas.microsoft.com/office/powerpoint/2010/main" val="767861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Blank_02">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14B9670C-566C-4CB9-8CB6-C1DA48A94D21}"/>
              </a:ext>
            </a:extLst>
          </p:cNvPr>
          <p:cNvSpPr/>
          <p:nvPr userDrawn="1"/>
        </p:nvSpPr>
        <p:spPr>
          <a:xfrm>
            <a:off x="0" y="0"/>
            <a:ext cx="12192000" cy="6858000"/>
          </a:xfrm>
          <a:custGeom>
            <a:avLst/>
            <a:gdLst/>
            <a:ahLst/>
            <a:cxnLst/>
            <a:rect l="l" t="t" r="r" b="b"/>
            <a:pathLst>
              <a:path w="20104100" h="7010400">
                <a:moveTo>
                  <a:pt x="0" y="7009838"/>
                </a:moveTo>
                <a:lnTo>
                  <a:pt x="20104099" y="7009838"/>
                </a:lnTo>
                <a:lnTo>
                  <a:pt x="20104099" y="0"/>
                </a:lnTo>
                <a:lnTo>
                  <a:pt x="0" y="0"/>
                </a:lnTo>
                <a:lnTo>
                  <a:pt x="0" y="7009838"/>
                </a:lnTo>
                <a:close/>
              </a:path>
            </a:pathLst>
          </a:custGeom>
          <a:blipFill>
            <a:blip r:embed="rId2" cstate="email">
              <a:extLst>
                <a:ext uri="{28A0092B-C50C-407E-A947-70E740481C1C}">
                  <a14:useLocalDpi xmlns:a14="http://schemas.microsoft.com/office/drawing/2010/main"/>
                </a:ext>
              </a:extLst>
            </a:blip>
            <a:srcRect/>
            <a:stretch>
              <a:fillRect/>
            </a:stretch>
          </a:blipFill>
        </p:spPr>
        <p:txBody>
          <a:bodyPr wrap="square" lIns="0" tIns="0" rIns="0" bIns="0" rtlCol="0"/>
          <a:lstStyle/>
          <a:p>
            <a:endParaRPr sz="1092" dirty="0"/>
          </a:p>
        </p:txBody>
      </p:sp>
      <p:sp>
        <p:nvSpPr>
          <p:cNvPr id="151" name="Rectangle 150">
            <a:extLst>
              <a:ext uri="{FF2B5EF4-FFF2-40B4-BE49-F238E27FC236}">
                <a16:creationId xmlns:a16="http://schemas.microsoft.com/office/drawing/2014/main" id="{610E96E2-1906-4344-B4C8-8A94E16EE067}"/>
              </a:ext>
            </a:extLst>
          </p:cNvPr>
          <p:cNvSpPr/>
          <p:nvPr userDrawn="1"/>
        </p:nvSpPr>
        <p:spPr>
          <a:xfrm>
            <a:off x="2581738" y="775803"/>
            <a:ext cx="7028524" cy="430901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grpSp>
        <p:nvGrpSpPr>
          <p:cNvPr id="5" name="Group 4">
            <a:extLst>
              <a:ext uri="{FF2B5EF4-FFF2-40B4-BE49-F238E27FC236}">
                <a16:creationId xmlns:a16="http://schemas.microsoft.com/office/drawing/2014/main" id="{8FB80988-152D-43B4-AFB4-1FBFD1887E04}"/>
              </a:ext>
            </a:extLst>
          </p:cNvPr>
          <p:cNvGrpSpPr>
            <a:grpSpLocks noChangeAspect="1"/>
          </p:cNvGrpSpPr>
          <p:nvPr userDrawn="1"/>
        </p:nvGrpSpPr>
        <p:grpSpPr bwMode="auto">
          <a:xfrm>
            <a:off x="10414906" y="6008163"/>
            <a:ext cx="1333441" cy="443513"/>
            <a:chOff x="3484" y="2616"/>
            <a:chExt cx="5694" cy="1894"/>
          </a:xfrm>
          <a:solidFill>
            <a:schemeClr val="bg1"/>
          </a:solidFill>
        </p:grpSpPr>
        <p:sp>
          <p:nvSpPr>
            <p:cNvPr id="6" name="Oval 5">
              <a:extLst>
                <a:ext uri="{FF2B5EF4-FFF2-40B4-BE49-F238E27FC236}">
                  <a16:creationId xmlns:a16="http://schemas.microsoft.com/office/drawing/2014/main" id="{EAD5D23B-EC88-4BAE-A5CF-BB480B7DBCF2}"/>
                </a:ext>
              </a:extLst>
            </p:cNvPr>
            <p:cNvSpPr>
              <a:spLocks noChangeArrowheads="1"/>
            </p:cNvSpPr>
            <p:nvPr/>
          </p:nvSpPr>
          <p:spPr bwMode="auto">
            <a:xfrm>
              <a:off x="4324" y="3144"/>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 name="Oval 6">
              <a:extLst>
                <a:ext uri="{FF2B5EF4-FFF2-40B4-BE49-F238E27FC236}">
                  <a16:creationId xmlns:a16="http://schemas.microsoft.com/office/drawing/2014/main" id="{CCB7BE6F-FF54-4C67-9AD4-A8CB7043E765}"/>
                </a:ext>
              </a:extLst>
            </p:cNvPr>
            <p:cNvSpPr>
              <a:spLocks noChangeArrowheads="1"/>
            </p:cNvSpPr>
            <p:nvPr/>
          </p:nvSpPr>
          <p:spPr bwMode="auto">
            <a:xfrm>
              <a:off x="4524" y="321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 name="Oval 7">
              <a:extLst>
                <a:ext uri="{FF2B5EF4-FFF2-40B4-BE49-F238E27FC236}">
                  <a16:creationId xmlns:a16="http://schemas.microsoft.com/office/drawing/2014/main" id="{7B28DB1C-B215-44FC-BA24-20B1BA767667}"/>
                </a:ext>
              </a:extLst>
            </p:cNvPr>
            <p:cNvSpPr>
              <a:spLocks noChangeArrowheads="1"/>
            </p:cNvSpPr>
            <p:nvPr/>
          </p:nvSpPr>
          <p:spPr bwMode="auto">
            <a:xfrm>
              <a:off x="4668" y="3254"/>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 name="Oval 8">
              <a:extLst>
                <a:ext uri="{FF2B5EF4-FFF2-40B4-BE49-F238E27FC236}">
                  <a16:creationId xmlns:a16="http://schemas.microsoft.com/office/drawing/2014/main" id="{19EBECCB-172C-4E2A-91F8-013701EE9699}"/>
                </a:ext>
              </a:extLst>
            </p:cNvPr>
            <p:cNvSpPr>
              <a:spLocks noChangeArrowheads="1"/>
            </p:cNvSpPr>
            <p:nvPr/>
          </p:nvSpPr>
          <p:spPr bwMode="auto">
            <a:xfrm>
              <a:off x="4630" y="3382"/>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 name="Oval 9">
              <a:extLst>
                <a:ext uri="{FF2B5EF4-FFF2-40B4-BE49-F238E27FC236}">
                  <a16:creationId xmlns:a16="http://schemas.microsoft.com/office/drawing/2014/main" id="{BFDCDA85-9B03-4669-BC8C-4126767EFF60}"/>
                </a:ext>
              </a:extLst>
            </p:cNvPr>
            <p:cNvSpPr>
              <a:spLocks noChangeArrowheads="1"/>
            </p:cNvSpPr>
            <p:nvPr/>
          </p:nvSpPr>
          <p:spPr bwMode="auto">
            <a:xfrm>
              <a:off x="4488"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 name="Oval 10">
              <a:extLst>
                <a:ext uri="{FF2B5EF4-FFF2-40B4-BE49-F238E27FC236}">
                  <a16:creationId xmlns:a16="http://schemas.microsoft.com/office/drawing/2014/main" id="{31EFA78F-3F89-45A3-97ED-9463A196182D}"/>
                </a:ext>
              </a:extLst>
            </p:cNvPr>
            <p:cNvSpPr>
              <a:spLocks noChangeArrowheads="1"/>
            </p:cNvSpPr>
            <p:nvPr/>
          </p:nvSpPr>
          <p:spPr bwMode="auto">
            <a:xfrm>
              <a:off x="4500" y="3504"/>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 name="Oval 11">
              <a:extLst>
                <a:ext uri="{FF2B5EF4-FFF2-40B4-BE49-F238E27FC236}">
                  <a16:creationId xmlns:a16="http://schemas.microsoft.com/office/drawing/2014/main" id="{9FED3740-EAEA-4E0A-910C-63A8DED81C94}"/>
                </a:ext>
              </a:extLst>
            </p:cNvPr>
            <p:cNvSpPr>
              <a:spLocks noChangeArrowheads="1"/>
            </p:cNvSpPr>
            <p:nvPr/>
          </p:nvSpPr>
          <p:spPr bwMode="auto">
            <a:xfrm>
              <a:off x="4367" y="3501"/>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 name="Oval 12">
              <a:extLst>
                <a:ext uri="{FF2B5EF4-FFF2-40B4-BE49-F238E27FC236}">
                  <a16:creationId xmlns:a16="http://schemas.microsoft.com/office/drawing/2014/main" id="{263617C4-4FA0-4AE7-AD1D-BEE25EF450E5}"/>
                </a:ext>
              </a:extLst>
            </p:cNvPr>
            <p:cNvSpPr>
              <a:spLocks noChangeArrowheads="1"/>
            </p:cNvSpPr>
            <p:nvPr/>
          </p:nvSpPr>
          <p:spPr bwMode="auto">
            <a:xfrm>
              <a:off x="4236" y="3492"/>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 name="Oval 13">
              <a:extLst>
                <a:ext uri="{FF2B5EF4-FFF2-40B4-BE49-F238E27FC236}">
                  <a16:creationId xmlns:a16="http://schemas.microsoft.com/office/drawing/2014/main" id="{547E82AD-5094-4309-9D98-D1453E5D87B4}"/>
                </a:ext>
              </a:extLst>
            </p:cNvPr>
            <p:cNvSpPr>
              <a:spLocks noChangeArrowheads="1"/>
            </p:cNvSpPr>
            <p:nvPr/>
          </p:nvSpPr>
          <p:spPr bwMode="auto">
            <a:xfrm>
              <a:off x="4267" y="3651"/>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 name="Oval 14">
              <a:extLst>
                <a:ext uri="{FF2B5EF4-FFF2-40B4-BE49-F238E27FC236}">
                  <a16:creationId xmlns:a16="http://schemas.microsoft.com/office/drawing/2014/main" id="{BC1F5F6C-843B-4CB9-B09C-DFCBB348F070}"/>
                </a:ext>
              </a:extLst>
            </p:cNvPr>
            <p:cNvSpPr>
              <a:spLocks noChangeArrowheads="1"/>
            </p:cNvSpPr>
            <p:nvPr/>
          </p:nvSpPr>
          <p:spPr bwMode="auto">
            <a:xfrm>
              <a:off x="4398" y="3639"/>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 name="Oval 15">
              <a:extLst>
                <a:ext uri="{FF2B5EF4-FFF2-40B4-BE49-F238E27FC236}">
                  <a16:creationId xmlns:a16="http://schemas.microsoft.com/office/drawing/2014/main" id="{FC6419A0-6B52-454E-A3A3-CB0484D9B05F}"/>
                </a:ext>
              </a:extLst>
            </p:cNvPr>
            <p:cNvSpPr>
              <a:spLocks noChangeArrowheads="1"/>
            </p:cNvSpPr>
            <p:nvPr/>
          </p:nvSpPr>
          <p:spPr bwMode="auto">
            <a:xfrm>
              <a:off x="4521" y="365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 name="Oval 16">
              <a:extLst>
                <a:ext uri="{FF2B5EF4-FFF2-40B4-BE49-F238E27FC236}">
                  <a16:creationId xmlns:a16="http://schemas.microsoft.com/office/drawing/2014/main" id="{477A5079-86F6-4CE9-AA24-383E712EDCD6}"/>
                </a:ext>
              </a:extLst>
            </p:cNvPr>
            <p:cNvSpPr>
              <a:spLocks noChangeArrowheads="1"/>
            </p:cNvSpPr>
            <p:nvPr/>
          </p:nvSpPr>
          <p:spPr bwMode="auto">
            <a:xfrm>
              <a:off x="4360" y="3765"/>
              <a:ext cx="5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 name="Oval 17">
              <a:extLst>
                <a:ext uri="{FF2B5EF4-FFF2-40B4-BE49-F238E27FC236}">
                  <a16:creationId xmlns:a16="http://schemas.microsoft.com/office/drawing/2014/main" id="{408F158C-0038-45BC-AFAB-EC91C28D532A}"/>
                </a:ext>
              </a:extLst>
            </p:cNvPr>
            <p:cNvSpPr>
              <a:spLocks noChangeArrowheads="1"/>
            </p:cNvSpPr>
            <p:nvPr/>
          </p:nvSpPr>
          <p:spPr bwMode="auto">
            <a:xfrm>
              <a:off x="4319" y="3373"/>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 name="Oval 18">
              <a:extLst>
                <a:ext uri="{FF2B5EF4-FFF2-40B4-BE49-F238E27FC236}">
                  <a16:creationId xmlns:a16="http://schemas.microsoft.com/office/drawing/2014/main" id="{AE2B2357-7B86-4FEE-9370-C1E923E7CE67}"/>
                </a:ext>
              </a:extLst>
            </p:cNvPr>
            <p:cNvSpPr>
              <a:spLocks noChangeArrowheads="1"/>
            </p:cNvSpPr>
            <p:nvPr/>
          </p:nvSpPr>
          <p:spPr bwMode="auto">
            <a:xfrm>
              <a:off x="4184"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 name="Oval 19">
              <a:extLst>
                <a:ext uri="{FF2B5EF4-FFF2-40B4-BE49-F238E27FC236}">
                  <a16:creationId xmlns:a16="http://schemas.microsoft.com/office/drawing/2014/main" id="{B6EEF95D-4EEE-4DBD-AD39-D396DA28AEB5}"/>
                </a:ext>
              </a:extLst>
            </p:cNvPr>
            <p:cNvSpPr>
              <a:spLocks noChangeArrowheads="1"/>
            </p:cNvSpPr>
            <p:nvPr/>
          </p:nvSpPr>
          <p:spPr bwMode="auto">
            <a:xfrm>
              <a:off x="4737" y="34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 name="Oval 20">
              <a:extLst>
                <a:ext uri="{FF2B5EF4-FFF2-40B4-BE49-F238E27FC236}">
                  <a16:creationId xmlns:a16="http://schemas.microsoft.com/office/drawing/2014/main" id="{60BBA1F6-DFEB-46F7-80D8-4B5EBD8FEAB9}"/>
                </a:ext>
              </a:extLst>
            </p:cNvPr>
            <p:cNvSpPr>
              <a:spLocks noChangeArrowheads="1"/>
            </p:cNvSpPr>
            <p:nvPr/>
          </p:nvSpPr>
          <p:spPr bwMode="auto">
            <a:xfrm>
              <a:off x="4618" y="3549"/>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 name="Oval 21">
              <a:extLst>
                <a:ext uri="{FF2B5EF4-FFF2-40B4-BE49-F238E27FC236}">
                  <a16:creationId xmlns:a16="http://schemas.microsoft.com/office/drawing/2014/main" id="{13D0C8B7-D8B7-4466-8187-54826B63D140}"/>
                </a:ext>
              </a:extLst>
            </p:cNvPr>
            <p:cNvSpPr>
              <a:spLocks noChangeArrowheads="1"/>
            </p:cNvSpPr>
            <p:nvPr/>
          </p:nvSpPr>
          <p:spPr bwMode="auto">
            <a:xfrm>
              <a:off x="4673" y="36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 name="Oval 22">
              <a:extLst>
                <a:ext uri="{FF2B5EF4-FFF2-40B4-BE49-F238E27FC236}">
                  <a16:creationId xmlns:a16="http://schemas.microsoft.com/office/drawing/2014/main" id="{328AD338-EF2E-4133-9161-C43A3DDD4F6D}"/>
                </a:ext>
              </a:extLst>
            </p:cNvPr>
            <p:cNvSpPr>
              <a:spLocks noChangeArrowheads="1"/>
            </p:cNvSpPr>
            <p:nvPr/>
          </p:nvSpPr>
          <p:spPr bwMode="auto">
            <a:xfrm>
              <a:off x="4656" y="3815"/>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 name="Oval 23">
              <a:extLst>
                <a:ext uri="{FF2B5EF4-FFF2-40B4-BE49-F238E27FC236}">
                  <a16:creationId xmlns:a16="http://schemas.microsoft.com/office/drawing/2014/main" id="{78B53433-4D07-4230-A8F0-F8DD8902ABF5}"/>
                </a:ext>
              </a:extLst>
            </p:cNvPr>
            <p:cNvSpPr>
              <a:spLocks noChangeArrowheads="1"/>
            </p:cNvSpPr>
            <p:nvPr/>
          </p:nvSpPr>
          <p:spPr bwMode="auto">
            <a:xfrm>
              <a:off x="4524" y="3785"/>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 name="Oval 24">
              <a:extLst>
                <a:ext uri="{FF2B5EF4-FFF2-40B4-BE49-F238E27FC236}">
                  <a16:creationId xmlns:a16="http://schemas.microsoft.com/office/drawing/2014/main" id="{38CCC85F-C7DE-4636-939D-F25829BBA7BF}"/>
                </a:ext>
              </a:extLst>
            </p:cNvPr>
            <p:cNvSpPr>
              <a:spLocks noChangeArrowheads="1"/>
            </p:cNvSpPr>
            <p:nvPr/>
          </p:nvSpPr>
          <p:spPr bwMode="auto">
            <a:xfrm>
              <a:off x="4443" y="3899"/>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 name="Oval 25">
              <a:extLst>
                <a:ext uri="{FF2B5EF4-FFF2-40B4-BE49-F238E27FC236}">
                  <a16:creationId xmlns:a16="http://schemas.microsoft.com/office/drawing/2014/main" id="{CA63A55C-3717-40D6-81B0-2AF8B584A6F4}"/>
                </a:ext>
              </a:extLst>
            </p:cNvPr>
            <p:cNvSpPr>
              <a:spLocks noChangeArrowheads="1"/>
            </p:cNvSpPr>
            <p:nvPr/>
          </p:nvSpPr>
          <p:spPr bwMode="auto">
            <a:xfrm>
              <a:off x="4322" y="3965"/>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 name="Oval 26">
              <a:extLst>
                <a:ext uri="{FF2B5EF4-FFF2-40B4-BE49-F238E27FC236}">
                  <a16:creationId xmlns:a16="http://schemas.microsoft.com/office/drawing/2014/main" id="{F8E031B3-4627-4601-88CF-F7197ECB8F7E}"/>
                </a:ext>
              </a:extLst>
            </p:cNvPr>
            <p:cNvSpPr>
              <a:spLocks noChangeArrowheads="1"/>
            </p:cNvSpPr>
            <p:nvPr/>
          </p:nvSpPr>
          <p:spPr bwMode="auto">
            <a:xfrm>
              <a:off x="4122" y="3854"/>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 name="Oval 27">
              <a:extLst>
                <a:ext uri="{FF2B5EF4-FFF2-40B4-BE49-F238E27FC236}">
                  <a16:creationId xmlns:a16="http://schemas.microsoft.com/office/drawing/2014/main" id="{48E9D7A2-24C3-4857-9B97-32E8FA2F00FC}"/>
                </a:ext>
              </a:extLst>
            </p:cNvPr>
            <p:cNvSpPr>
              <a:spLocks noChangeArrowheads="1"/>
            </p:cNvSpPr>
            <p:nvPr/>
          </p:nvSpPr>
          <p:spPr bwMode="auto">
            <a:xfrm>
              <a:off x="4255" y="3849"/>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 name="Oval 28">
              <a:extLst>
                <a:ext uri="{FF2B5EF4-FFF2-40B4-BE49-F238E27FC236}">
                  <a16:creationId xmlns:a16="http://schemas.microsoft.com/office/drawing/2014/main" id="{71D524AD-2812-412E-9577-62617EF56044}"/>
                </a:ext>
              </a:extLst>
            </p:cNvPr>
            <p:cNvSpPr>
              <a:spLocks noChangeArrowheads="1"/>
            </p:cNvSpPr>
            <p:nvPr/>
          </p:nvSpPr>
          <p:spPr bwMode="auto">
            <a:xfrm>
              <a:off x="4227" y="32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 name="Oval 29">
              <a:extLst>
                <a:ext uri="{FF2B5EF4-FFF2-40B4-BE49-F238E27FC236}">
                  <a16:creationId xmlns:a16="http://schemas.microsoft.com/office/drawing/2014/main" id="{C55213F9-1665-41DD-A45B-AD0C5BA47623}"/>
                </a:ext>
              </a:extLst>
            </p:cNvPr>
            <p:cNvSpPr>
              <a:spLocks noChangeArrowheads="1"/>
            </p:cNvSpPr>
            <p:nvPr/>
          </p:nvSpPr>
          <p:spPr bwMode="auto">
            <a:xfrm>
              <a:off x="4393" y="3256"/>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 name="Oval 30">
              <a:extLst>
                <a:ext uri="{FF2B5EF4-FFF2-40B4-BE49-F238E27FC236}">
                  <a16:creationId xmlns:a16="http://schemas.microsoft.com/office/drawing/2014/main" id="{C382DA6D-196D-4F31-95EF-103840AAE1A9}"/>
                </a:ext>
              </a:extLst>
            </p:cNvPr>
            <p:cNvSpPr>
              <a:spLocks noChangeArrowheads="1"/>
            </p:cNvSpPr>
            <p:nvPr/>
          </p:nvSpPr>
          <p:spPr bwMode="auto">
            <a:xfrm>
              <a:off x="4139" y="3592"/>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 name="Oval 31">
              <a:extLst>
                <a:ext uri="{FF2B5EF4-FFF2-40B4-BE49-F238E27FC236}">
                  <a16:creationId xmlns:a16="http://schemas.microsoft.com/office/drawing/2014/main" id="{D6B48150-1B4E-4313-AA29-33ADE2A1BAD8}"/>
                </a:ext>
              </a:extLst>
            </p:cNvPr>
            <p:cNvSpPr>
              <a:spLocks noChangeArrowheads="1"/>
            </p:cNvSpPr>
            <p:nvPr/>
          </p:nvSpPr>
          <p:spPr bwMode="auto">
            <a:xfrm>
              <a:off x="4063" y="346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 name="Oval 32">
              <a:extLst>
                <a:ext uri="{FF2B5EF4-FFF2-40B4-BE49-F238E27FC236}">
                  <a16:creationId xmlns:a16="http://schemas.microsoft.com/office/drawing/2014/main" id="{0A460975-80D3-4D5F-AEF9-21F9BCD62B07}"/>
                </a:ext>
              </a:extLst>
            </p:cNvPr>
            <p:cNvSpPr>
              <a:spLocks noChangeArrowheads="1"/>
            </p:cNvSpPr>
            <p:nvPr/>
          </p:nvSpPr>
          <p:spPr bwMode="auto">
            <a:xfrm>
              <a:off x="4149" y="3725"/>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 name="Oval 33">
              <a:extLst>
                <a:ext uri="{FF2B5EF4-FFF2-40B4-BE49-F238E27FC236}">
                  <a16:creationId xmlns:a16="http://schemas.microsoft.com/office/drawing/2014/main" id="{A1919677-7F70-4DDE-8E27-8A50D79DD58A}"/>
                </a:ext>
              </a:extLst>
            </p:cNvPr>
            <p:cNvSpPr>
              <a:spLocks noChangeArrowheads="1"/>
            </p:cNvSpPr>
            <p:nvPr/>
          </p:nvSpPr>
          <p:spPr bwMode="auto">
            <a:xfrm>
              <a:off x="4025" y="3663"/>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 name="Oval 34">
              <a:extLst>
                <a:ext uri="{FF2B5EF4-FFF2-40B4-BE49-F238E27FC236}">
                  <a16:creationId xmlns:a16="http://schemas.microsoft.com/office/drawing/2014/main" id="{6931657E-830D-44B2-B0DF-92B0A37D74EE}"/>
                </a:ext>
              </a:extLst>
            </p:cNvPr>
            <p:cNvSpPr>
              <a:spLocks noChangeArrowheads="1"/>
            </p:cNvSpPr>
            <p:nvPr/>
          </p:nvSpPr>
          <p:spPr bwMode="auto">
            <a:xfrm>
              <a:off x="3947" y="3542"/>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 name="Oval 35">
              <a:extLst>
                <a:ext uri="{FF2B5EF4-FFF2-40B4-BE49-F238E27FC236}">
                  <a16:creationId xmlns:a16="http://schemas.microsoft.com/office/drawing/2014/main" id="{B498314D-4314-4A2D-B6BC-17889E3C3F59}"/>
                </a:ext>
              </a:extLst>
            </p:cNvPr>
            <p:cNvSpPr>
              <a:spLocks noChangeArrowheads="1"/>
            </p:cNvSpPr>
            <p:nvPr/>
          </p:nvSpPr>
          <p:spPr bwMode="auto">
            <a:xfrm>
              <a:off x="4035" y="33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 name="Oval 36">
              <a:extLst>
                <a:ext uri="{FF2B5EF4-FFF2-40B4-BE49-F238E27FC236}">
                  <a16:creationId xmlns:a16="http://schemas.microsoft.com/office/drawing/2014/main" id="{D8BBA22A-3238-4CAC-A5D5-91F183A35755}"/>
                </a:ext>
              </a:extLst>
            </p:cNvPr>
            <p:cNvSpPr>
              <a:spLocks noChangeArrowheads="1"/>
            </p:cNvSpPr>
            <p:nvPr/>
          </p:nvSpPr>
          <p:spPr bwMode="auto">
            <a:xfrm>
              <a:off x="4103" y="3197"/>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 name="Oval 37">
              <a:extLst>
                <a:ext uri="{FF2B5EF4-FFF2-40B4-BE49-F238E27FC236}">
                  <a16:creationId xmlns:a16="http://schemas.microsoft.com/office/drawing/2014/main" id="{37C64E94-5E15-49B8-B38A-A04CDAA3923C}"/>
                </a:ext>
              </a:extLst>
            </p:cNvPr>
            <p:cNvSpPr>
              <a:spLocks noChangeArrowheads="1"/>
            </p:cNvSpPr>
            <p:nvPr/>
          </p:nvSpPr>
          <p:spPr bwMode="auto">
            <a:xfrm>
              <a:off x="4685" y="2940"/>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 name="Oval 38">
              <a:extLst>
                <a:ext uri="{FF2B5EF4-FFF2-40B4-BE49-F238E27FC236}">
                  <a16:creationId xmlns:a16="http://schemas.microsoft.com/office/drawing/2014/main" id="{18C21F42-3B69-42F4-8C3C-2CDBF54546B3}"/>
                </a:ext>
              </a:extLst>
            </p:cNvPr>
            <p:cNvSpPr>
              <a:spLocks noChangeArrowheads="1"/>
            </p:cNvSpPr>
            <p:nvPr/>
          </p:nvSpPr>
          <p:spPr bwMode="auto">
            <a:xfrm>
              <a:off x="4571" y="30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 name="Oval 39">
              <a:extLst>
                <a:ext uri="{FF2B5EF4-FFF2-40B4-BE49-F238E27FC236}">
                  <a16:creationId xmlns:a16="http://schemas.microsoft.com/office/drawing/2014/main" id="{A7C8D433-ACF2-4B89-8233-13486A24C222}"/>
                </a:ext>
              </a:extLst>
            </p:cNvPr>
            <p:cNvSpPr>
              <a:spLocks noChangeArrowheads="1"/>
            </p:cNvSpPr>
            <p:nvPr/>
          </p:nvSpPr>
          <p:spPr bwMode="auto">
            <a:xfrm>
              <a:off x="4469" y="31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 name="Oval 40">
              <a:extLst>
                <a:ext uri="{FF2B5EF4-FFF2-40B4-BE49-F238E27FC236}">
                  <a16:creationId xmlns:a16="http://schemas.microsoft.com/office/drawing/2014/main" id="{680DAABA-D402-4061-9359-9466DD5985B2}"/>
                </a:ext>
              </a:extLst>
            </p:cNvPr>
            <p:cNvSpPr>
              <a:spLocks noChangeArrowheads="1"/>
            </p:cNvSpPr>
            <p:nvPr/>
          </p:nvSpPr>
          <p:spPr bwMode="auto">
            <a:xfrm>
              <a:off x="4813" y="2925"/>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 name="Oval 41">
              <a:extLst>
                <a:ext uri="{FF2B5EF4-FFF2-40B4-BE49-F238E27FC236}">
                  <a16:creationId xmlns:a16="http://schemas.microsoft.com/office/drawing/2014/main" id="{A9E06E2F-BA7D-4D83-A237-3DC036527300}"/>
                </a:ext>
              </a:extLst>
            </p:cNvPr>
            <p:cNvSpPr>
              <a:spLocks noChangeArrowheads="1"/>
            </p:cNvSpPr>
            <p:nvPr/>
          </p:nvSpPr>
          <p:spPr bwMode="auto">
            <a:xfrm>
              <a:off x="4939" y="293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3" name="Oval 42">
              <a:extLst>
                <a:ext uri="{FF2B5EF4-FFF2-40B4-BE49-F238E27FC236}">
                  <a16:creationId xmlns:a16="http://schemas.microsoft.com/office/drawing/2014/main" id="{2F15FF9A-EE51-4FA2-9E15-8EDEB56A9CA2}"/>
                </a:ext>
              </a:extLst>
            </p:cNvPr>
            <p:cNvSpPr>
              <a:spLocks noChangeArrowheads="1"/>
            </p:cNvSpPr>
            <p:nvPr/>
          </p:nvSpPr>
          <p:spPr bwMode="auto">
            <a:xfrm>
              <a:off x="4891" y="3075"/>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4" name="Oval 43">
              <a:extLst>
                <a:ext uri="{FF2B5EF4-FFF2-40B4-BE49-F238E27FC236}">
                  <a16:creationId xmlns:a16="http://schemas.microsoft.com/office/drawing/2014/main" id="{6033CF24-B93B-4143-97B3-80B08B551C03}"/>
                </a:ext>
              </a:extLst>
            </p:cNvPr>
            <p:cNvSpPr>
              <a:spLocks noChangeArrowheads="1"/>
            </p:cNvSpPr>
            <p:nvPr/>
          </p:nvSpPr>
          <p:spPr bwMode="auto">
            <a:xfrm>
              <a:off x="5048" y="3278"/>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5" name="Oval 44">
              <a:extLst>
                <a:ext uri="{FF2B5EF4-FFF2-40B4-BE49-F238E27FC236}">
                  <a16:creationId xmlns:a16="http://schemas.microsoft.com/office/drawing/2014/main" id="{85E2159D-7FF8-461F-AF3C-A8054850BBC2}"/>
                </a:ext>
              </a:extLst>
            </p:cNvPr>
            <p:cNvSpPr>
              <a:spLocks noChangeArrowheads="1"/>
            </p:cNvSpPr>
            <p:nvPr/>
          </p:nvSpPr>
          <p:spPr bwMode="auto">
            <a:xfrm>
              <a:off x="4768" y="30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6" name="Oval 45">
              <a:extLst>
                <a:ext uri="{FF2B5EF4-FFF2-40B4-BE49-F238E27FC236}">
                  <a16:creationId xmlns:a16="http://schemas.microsoft.com/office/drawing/2014/main" id="{3498EAA7-DDC4-40DE-B908-43E1C57E03DA}"/>
                </a:ext>
              </a:extLst>
            </p:cNvPr>
            <p:cNvSpPr>
              <a:spLocks noChangeArrowheads="1"/>
            </p:cNvSpPr>
            <p:nvPr/>
          </p:nvSpPr>
          <p:spPr bwMode="auto">
            <a:xfrm>
              <a:off x="4927" y="323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7" name="Oval 46">
              <a:extLst>
                <a:ext uri="{FF2B5EF4-FFF2-40B4-BE49-F238E27FC236}">
                  <a16:creationId xmlns:a16="http://schemas.microsoft.com/office/drawing/2014/main" id="{221C072C-8474-4B10-947E-55990D46B177}"/>
                </a:ext>
              </a:extLst>
            </p:cNvPr>
            <p:cNvSpPr>
              <a:spLocks noChangeArrowheads="1"/>
            </p:cNvSpPr>
            <p:nvPr/>
          </p:nvSpPr>
          <p:spPr bwMode="auto">
            <a:xfrm>
              <a:off x="4640" y="312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8" name="Oval 47">
              <a:extLst>
                <a:ext uri="{FF2B5EF4-FFF2-40B4-BE49-F238E27FC236}">
                  <a16:creationId xmlns:a16="http://schemas.microsoft.com/office/drawing/2014/main" id="{B8570380-1575-46E2-A663-58BA33383337}"/>
                </a:ext>
              </a:extLst>
            </p:cNvPr>
            <p:cNvSpPr>
              <a:spLocks noChangeArrowheads="1"/>
            </p:cNvSpPr>
            <p:nvPr/>
          </p:nvSpPr>
          <p:spPr bwMode="auto">
            <a:xfrm>
              <a:off x="4806" y="322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9" name="Oval 48">
              <a:extLst>
                <a:ext uri="{FF2B5EF4-FFF2-40B4-BE49-F238E27FC236}">
                  <a16:creationId xmlns:a16="http://schemas.microsoft.com/office/drawing/2014/main" id="{EDA8D648-AB11-42C4-9B1F-48515511E80A}"/>
                </a:ext>
              </a:extLst>
            </p:cNvPr>
            <p:cNvSpPr>
              <a:spLocks noChangeArrowheads="1"/>
            </p:cNvSpPr>
            <p:nvPr/>
          </p:nvSpPr>
          <p:spPr bwMode="auto">
            <a:xfrm>
              <a:off x="5017"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0" name="Oval 49">
              <a:extLst>
                <a:ext uri="{FF2B5EF4-FFF2-40B4-BE49-F238E27FC236}">
                  <a16:creationId xmlns:a16="http://schemas.microsoft.com/office/drawing/2014/main" id="{9DBE7EBD-5181-4D9E-9909-2005E2D79261}"/>
                </a:ext>
              </a:extLst>
            </p:cNvPr>
            <p:cNvSpPr>
              <a:spLocks noChangeArrowheads="1"/>
            </p:cNvSpPr>
            <p:nvPr/>
          </p:nvSpPr>
          <p:spPr bwMode="auto">
            <a:xfrm>
              <a:off x="5148" y="3354"/>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1" name="Oval 50">
              <a:extLst>
                <a:ext uri="{FF2B5EF4-FFF2-40B4-BE49-F238E27FC236}">
                  <a16:creationId xmlns:a16="http://schemas.microsoft.com/office/drawing/2014/main" id="{43C9E42B-AC88-476F-B571-C2165F271942}"/>
                </a:ext>
              </a:extLst>
            </p:cNvPr>
            <p:cNvSpPr>
              <a:spLocks noChangeArrowheads="1"/>
            </p:cNvSpPr>
            <p:nvPr/>
          </p:nvSpPr>
          <p:spPr bwMode="auto">
            <a:xfrm>
              <a:off x="5129" y="3161"/>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2" name="Oval 51">
              <a:extLst>
                <a:ext uri="{FF2B5EF4-FFF2-40B4-BE49-F238E27FC236}">
                  <a16:creationId xmlns:a16="http://schemas.microsoft.com/office/drawing/2014/main" id="{CC8CF9AC-FAE8-4548-9499-760714912F30}"/>
                </a:ext>
              </a:extLst>
            </p:cNvPr>
            <p:cNvSpPr>
              <a:spLocks noChangeArrowheads="1"/>
            </p:cNvSpPr>
            <p:nvPr/>
          </p:nvSpPr>
          <p:spPr bwMode="auto">
            <a:xfrm>
              <a:off x="5233" y="345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3" name="Oval 52">
              <a:extLst>
                <a:ext uri="{FF2B5EF4-FFF2-40B4-BE49-F238E27FC236}">
                  <a16:creationId xmlns:a16="http://schemas.microsoft.com/office/drawing/2014/main" id="{700369D4-6FE3-434E-A676-E292209FC332}"/>
                </a:ext>
              </a:extLst>
            </p:cNvPr>
            <p:cNvSpPr>
              <a:spLocks noChangeArrowheads="1"/>
            </p:cNvSpPr>
            <p:nvPr/>
          </p:nvSpPr>
          <p:spPr bwMode="auto">
            <a:xfrm>
              <a:off x="5031" y="34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4" name="Oval 53">
              <a:extLst>
                <a:ext uri="{FF2B5EF4-FFF2-40B4-BE49-F238E27FC236}">
                  <a16:creationId xmlns:a16="http://schemas.microsoft.com/office/drawing/2014/main" id="{348011BB-D262-41DC-9F20-BF5A40CA638A}"/>
                </a:ext>
              </a:extLst>
            </p:cNvPr>
            <p:cNvSpPr>
              <a:spLocks noChangeArrowheads="1"/>
            </p:cNvSpPr>
            <p:nvPr/>
          </p:nvSpPr>
          <p:spPr bwMode="auto">
            <a:xfrm>
              <a:off x="4922" y="33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5" name="Oval 54">
              <a:extLst>
                <a:ext uri="{FF2B5EF4-FFF2-40B4-BE49-F238E27FC236}">
                  <a16:creationId xmlns:a16="http://schemas.microsoft.com/office/drawing/2014/main" id="{9CB2603B-0D88-4A48-8172-BFDDAA4E67CC}"/>
                </a:ext>
              </a:extLst>
            </p:cNvPr>
            <p:cNvSpPr>
              <a:spLocks noChangeArrowheads="1"/>
            </p:cNvSpPr>
            <p:nvPr/>
          </p:nvSpPr>
          <p:spPr bwMode="auto">
            <a:xfrm>
              <a:off x="4789" y="3354"/>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6" name="Oval 55">
              <a:extLst>
                <a:ext uri="{FF2B5EF4-FFF2-40B4-BE49-F238E27FC236}">
                  <a16:creationId xmlns:a16="http://schemas.microsoft.com/office/drawing/2014/main" id="{58F3B52E-9D2B-40D3-BFE0-D083B19858CB}"/>
                </a:ext>
              </a:extLst>
            </p:cNvPr>
            <p:cNvSpPr>
              <a:spLocks noChangeArrowheads="1"/>
            </p:cNvSpPr>
            <p:nvPr/>
          </p:nvSpPr>
          <p:spPr bwMode="auto">
            <a:xfrm>
              <a:off x="5117" y="3530"/>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7" name="Oval 56">
              <a:extLst>
                <a:ext uri="{FF2B5EF4-FFF2-40B4-BE49-F238E27FC236}">
                  <a16:creationId xmlns:a16="http://schemas.microsoft.com/office/drawing/2014/main" id="{92123D2F-EDE5-4457-BE2F-0A2216CC7D15}"/>
                </a:ext>
              </a:extLst>
            </p:cNvPr>
            <p:cNvSpPr>
              <a:spLocks noChangeArrowheads="1"/>
            </p:cNvSpPr>
            <p:nvPr/>
          </p:nvSpPr>
          <p:spPr bwMode="auto">
            <a:xfrm>
              <a:off x="5179" y="3644"/>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8" name="Oval 57">
              <a:extLst>
                <a:ext uri="{FF2B5EF4-FFF2-40B4-BE49-F238E27FC236}">
                  <a16:creationId xmlns:a16="http://schemas.microsoft.com/office/drawing/2014/main" id="{3B015160-467B-40DB-AB11-A39B9420ED10}"/>
                </a:ext>
              </a:extLst>
            </p:cNvPr>
            <p:cNvSpPr>
              <a:spLocks noChangeArrowheads="1"/>
            </p:cNvSpPr>
            <p:nvPr/>
          </p:nvSpPr>
          <p:spPr bwMode="auto">
            <a:xfrm>
              <a:off x="5050" y="3692"/>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9" name="Oval 58">
              <a:extLst>
                <a:ext uri="{FF2B5EF4-FFF2-40B4-BE49-F238E27FC236}">
                  <a16:creationId xmlns:a16="http://schemas.microsoft.com/office/drawing/2014/main" id="{80C26269-6C8A-4DA2-84D5-8485EC569C4B}"/>
                </a:ext>
              </a:extLst>
            </p:cNvPr>
            <p:cNvSpPr>
              <a:spLocks noChangeArrowheads="1"/>
            </p:cNvSpPr>
            <p:nvPr/>
          </p:nvSpPr>
          <p:spPr bwMode="auto">
            <a:xfrm>
              <a:off x="4951" y="3818"/>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0" name="Oval 59">
              <a:extLst>
                <a:ext uri="{FF2B5EF4-FFF2-40B4-BE49-F238E27FC236}">
                  <a16:creationId xmlns:a16="http://schemas.microsoft.com/office/drawing/2014/main" id="{11F603C3-2245-4922-A042-BA995EB89DE2}"/>
                </a:ext>
              </a:extLst>
            </p:cNvPr>
            <p:cNvSpPr>
              <a:spLocks noChangeArrowheads="1"/>
            </p:cNvSpPr>
            <p:nvPr/>
          </p:nvSpPr>
          <p:spPr bwMode="auto">
            <a:xfrm>
              <a:off x="4979"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1" name="Oval 60">
              <a:extLst>
                <a:ext uri="{FF2B5EF4-FFF2-40B4-BE49-F238E27FC236}">
                  <a16:creationId xmlns:a16="http://schemas.microsoft.com/office/drawing/2014/main" id="{2035E956-1B2C-45BA-AFE4-2253BF32A473}"/>
                </a:ext>
              </a:extLst>
            </p:cNvPr>
            <p:cNvSpPr>
              <a:spLocks noChangeArrowheads="1"/>
            </p:cNvSpPr>
            <p:nvPr/>
          </p:nvSpPr>
          <p:spPr bwMode="auto">
            <a:xfrm>
              <a:off x="4891" y="36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2" name="Oval 61">
              <a:extLst>
                <a:ext uri="{FF2B5EF4-FFF2-40B4-BE49-F238E27FC236}">
                  <a16:creationId xmlns:a16="http://schemas.microsoft.com/office/drawing/2014/main" id="{53C1F732-7BFF-48F5-8068-C124EF4736B7}"/>
                </a:ext>
              </a:extLst>
            </p:cNvPr>
            <p:cNvSpPr>
              <a:spLocks noChangeArrowheads="1"/>
            </p:cNvSpPr>
            <p:nvPr/>
          </p:nvSpPr>
          <p:spPr bwMode="auto">
            <a:xfrm>
              <a:off x="4877" y="351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3" name="Oval 62">
              <a:extLst>
                <a:ext uri="{FF2B5EF4-FFF2-40B4-BE49-F238E27FC236}">
                  <a16:creationId xmlns:a16="http://schemas.microsoft.com/office/drawing/2014/main" id="{644A9337-B56D-4FB5-8F9F-85ACBE6D3B33}"/>
                </a:ext>
              </a:extLst>
            </p:cNvPr>
            <p:cNvSpPr>
              <a:spLocks noChangeArrowheads="1"/>
            </p:cNvSpPr>
            <p:nvPr/>
          </p:nvSpPr>
          <p:spPr bwMode="auto">
            <a:xfrm>
              <a:off x="4789" y="3611"/>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4" name="Oval 63">
              <a:extLst>
                <a:ext uri="{FF2B5EF4-FFF2-40B4-BE49-F238E27FC236}">
                  <a16:creationId xmlns:a16="http://schemas.microsoft.com/office/drawing/2014/main" id="{0A04C064-213B-40BF-9EDA-B8F61C360405}"/>
                </a:ext>
              </a:extLst>
            </p:cNvPr>
            <p:cNvSpPr>
              <a:spLocks noChangeArrowheads="1"/>
            </p:cNvSpPr>
            <p:nvPr/>
          </p:nvSpPr>
          <p:spPr bwMode="auto">
            <a:xfrm>
              <a:off x="5098" y="3808"/>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5" name="Oval 64">
              <a:extLst>
                <a:ext uri="{FF2B5EF4-FFF2-40B4-BE49-F238E27FC236}">
                  <a16:creationId xmlns:a16="http://schemas.microsoft.com/office/drawing/2014/main" id="{30DD986A-0C43-423C-BBFD-2CDDD81FD146}"/>
                </a:ext>
              </a:extLst>
            </p:cNvPr>
            <p:cNvSpPr>
              <a:spLocks noChangeArrowheads="1"/>
            </p:cNvSpPr>
            <p:nvPr/>
          </p:nvSpPr>
          <p:spPr bwMode="auto">
            <a:xfrm>
              <a:off x="4977" y="3937"/>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6" name="Oval 65">
              <a:extLst>
                <a:ext uri="{FF2B5EF4-FFF2-40B4-BE49-F238E27FC236}">
                  <a16:creationId xmlns:a16="http://schemas.microsoft.com/office/drawing/2014/main" id="{9C3D68EB-F088-4472-B5E8-5AB7D10D159A}"/>
                </a:ext>
              </a:extLst>
            </p:cNvPr>
            <p:cNvSpPr>
              <a:spLocks noChangeArrowheads="1"/>
            </p:cNvSpPr>
            <p:nvPr/>
          </p:nvSpPr>
          <p:spPr bwMode="auto">
            <a:xfrm>
              <a:off x="5117" y="39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7" name="Oval 66">
              <a:extLst>
                <a:ext uri="{FF2B5EF4-FFF2-40B4-BE49-F238E27FC236}">
                  <a16:creationId xmlns:a16="http://schemas.microsoft.com/office/drawing/2014/main" id="{7F82FC21-2B08-4606-8141-87D478CEDD52}"/>
                </a:ext>
              </a:extLst>
            </p:cNvPr>
            <p:cNvSpPr>
              <a:spLocks noChangeArrowheads="1"/>
            </p:cNvSpPr>
            <p:nvPr/>
          </p:nvSpPr>
          <p:spPr bwMode="auto">
            <a:xfrm>
              <a:off x="4970" y="4068"/>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8" name="Oval 67">
              <a:extLst>
                <a:ext uri="{FF2B5EF4-FFF2-40B4-BE49-F238E27FC236}">
                  <a16:creationId xmlns:a16="http://schemas.microsoft.com/office/drawing/2014/main" id="{A533C9D8-0277-4FC8-A17C-F060F47A97C7}"/>
                </a:ext>
              </a:extLst>
            </p:cNvPr>
            <p:cNvSpPr>
              <a:spLocks noChangeArrowheads="1"/>
            </p:cNvSpPr>
            <p:nvPr/>
          </p:nvSpPr>
          <p:spPr bwMode="auto">
            <a:xfrm>
              <a:off x="4844" y="4025"/>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9" name="Oval 68">
              <a:extLst>
                <a:ext uri="{FF2B5EF4-FFF2-40B4-BE49-F238E27FC236}">
                  <a16:creationId xmlns:a16="http://schemas.microsoft.com/office/drawing/2014/main" id="{462BD189-E0F7-416F-9E8B-19247A4780AA}"/>
                </a:ext>
              </a:extLst>
            </p:cNvPr>
            <p:cNvSpPr>
              <a:spLocks noChangeArrowheads="1"/>
            </p:cNvSpPr>
            <p:nvPr/>
          </p:nvSpPr>
          <p:spPr bwMode="auto">
            <a:xfrm>
              <a:off x="4827" y="38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0" name="Oval 69">
              <a:extLst>
                <a:ext uri="{FF2B5EF4-FFF2-40B4-BE49-F238E27FC236}">
                  <a16:creationId xmlns:a16="http://schemas.microsoft.com/office/drawing/2014/main" id="{3D7BD903-0A87-40D3-BD88-554F28C18B67}"/>
                </a:ext>
              </a:extLst>
            </p:cNvPr>
            <p:cNvSpPr>
              <a:spLocks noChangeArrowheads="1"/>
            </p:cNvSpPr>
            <p:nvPr/>
          </p:nvSpPr>
          <p:spPr bwMode="auto">
            <a:xfrm>
              <a:off x="4782" y="3782"/>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1" name="Oval 70">
              <a:extLst>
                <a:ext uri="{FF2B5EF4-FFF2-40B4-BE49-F238E27FC236}">
                  <a16:creationId xmlns:a16="http://schemas.microsoft.com/office/drawing/2014/main" id="{471F9530-954F-46FC-975D-953A58FEFE32}"/>
                </a:ext>
              </a:extLst>
            </p:cNvPr>
            <p:cNvSpPr>
              <a:spLocks noChangeArrowheads="1"/>
            </p:cNvSpPr>
            <p:nvPr/>
          </p:nvSpPr>
          <p:spPr bwMode="auto">
            <a:xfrm>
              <a:off x="4818" y="4156"/>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2" name="Oval 71">
              <a:extLst>
                <a:ext uri="{FF2B5EF4-FFF2-40B4-BE49-F238E27FC236}">
                  <a16:creationId xmlns:a16="http://schemas.microsoft.com/office/drawing/2014/main" id="{8B9F86F2-50EE-482F-81A1-F05EBBD93F95}"/>
                </a:ext>
              </a:extLst>
            </p:cNvPr>
            <p:cNvSpPr>
              <a:spLocks noChangeArrowheads="1"/>
            </p:cNvSpPr>
            <p:nvPr/>
          </p:nvSpPr>
          <p:spPr bwMode="auto">
            <a:xfrm>
              <a:off x="4758" y="4277"/>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3" name="Oval 72">
              <a:extLst>
                <a:ext uri="{FF2B5EF4-FFF2-40B4-BE49-F238E27FC236}">
                  <a16:creationId xmlns:a16="http://schemas.microsoft.com/office/drawing/2014/main" id="{2B829A91-ADBE-4281-B42B-F39E49EA4C67}"/>
                </a:ext>
              </a:extLst>
            </p:cNvPr>
            <p:cNvSpPr>
              <a:spLocks noChangeArrowheads="1"/>
            </p:cNvSpPr>
            <p:nvPr/>
          </p:nvSpPr>
          <p:spPr bwMode="auto">
            <a:xfrm>
              <a:off x="4649" y="4201"/>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4" name="Oval 73">
              <a:extLst>
                <a:ext uri="{FF2B5EF4-FFF2-40B4-BE49-F238E27FC236}">
                  <a16:creationId xmlns:a16="http://schemas.microsoft.com/office/drawing/2014/main" id="{05020A89-F5B9-4CC0-BCF2-E6068D027C1E}"/>
                </a:ext>
              </a:extLst>
            </p:cNvPr>
            <p:cNvSpPr>
              <a:spLocks noChangeArrowheads="1"/>
            </p:cNvSpPr>
            <p:nvPr/>
          </p:nvSpPr>
          <p:spPr bwMode="auto">
            <a:xfrm>
              <a:off x="4490" y="4196"/>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5" name="Oval 74">
              <a:extLst>
                <a:ext uri="{FF2B5EF4-FFF2-40B4-BE49-F238E27FC236}">
                  <a16:creationId xmlns:a16="http://schemas.microsoft.com/office/drawing/2014/main" id="{72989C47-6A85-4967-B017-E0D5A056C8AB}"/>
                </a:ext>
              </a:extLst>
            </p:cNvPr>
            <p:cNvSpPr>
              <a:spLocks noChangeArrowheads="1"/>
            </p:cNvSpPr>
            <p:nvPr/>
          </p:nvSpPr>
          <p:spPr bwMode="auto">
            <a:xfrm>
              <a:off x="4694" y="408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6" name="Oval 75">
              <a:extLst>
                <a:ext uri="{FF2B5EF4-FFF2-40B4-BE49-F238E27FC236}">
                  <a16:creationId xmlns:a16="http://schemas.microsoft.com/office/drawing/2014/main" id="{2836A19D-8352-401B-8707-2004C7169AE3}"/>
                </a:ext>
              </a:extLst>
            </p:cNvPr>
            <p:cNvSpPr>
              <a:spLocks noChangeArrowheads="1"/>
            </p:cNvSpPr>
            <p:nvPr/>
          </p:nvSpPr>
          <p:spPr bwMode="auto">
            <a:xfrm>
              <a:off x="4550" y="4084"/>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7" name="Oval 76">
              <a:extLst>
                <a:ext uri="{FF2B5EF4-FFF2-40B4-BE49-F238E27FC236}">
                  <a16:creationId xmlns:a16="http://schemas.microsoft.com/office/drawing/2014/main" id="{94D57D67-134A-4F43-A4E8-BEFBC91DBE77}"/>
                </a:ext>
              </a:extLst>
            </p:cNvPr>
            <p:cNvSpPr>
              <a:spLocks noChangeArrowheads="1"/>
            </p:cNvSpPr>
            <p:nvPr/>
          </p:nvSpPr>
          <p:spPr bwMode="auto">
            <a:xfrm>
              <a:off x="4699" y="395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8" name="Oval 77">
              <a:extLst>
                <a:ext uri="{FF2B5EF4-FFF2-40B4-BE49-F238E27FC236}">
                  <a16:creationId xmlns:a16="http://schemas.microsoft.com/office/drawing/2014/main" id="{2C47EC54-68DC-4011-B05F-D1B80AAC425C}"/>
                </a:ext>
              </a:extLst>
            </p:cNvPr>
            <p:cNvSpPr>
              <a:spLocks noChangeArrowheads="1"/>
            </p:cNvSpPr>
            <p:nvPr/>
          </p:nvSpPr>
          <p:spPr bwMode="auto">
            <a:xfrm>
              <a:off x="4564" y="3946"/>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9" name="Oval 78">
              <a:extLst>
                <a:ext uri="{FF2B5EF4-FFF2-40B4-BE49-F238E27FC236}">
                  <a16:creationId xmlns:a16="http://schemas.microsoft.com/office/drawing/2014/main" id="{C2FCA302-EA4F-43A7-8CF1-692EB2557471}"/>
                </a:ext>
              </a:extLst>
            </p:cNvPr>
            <p:cNvSpPr>
              <a:spLocks noChangeArrowheads="1"/>
            </p:cNvSpPr>
            <p:nvPr/>
          </p:nvSpPr>
          <p:spPr bwMode="auto">
            <a:xfrm>
              <a:off x="4578" y="4318"/>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0" name="Oval 79">
              <a:extLst>
                <a:ext uri="{FF2B5EF4-FFF2-40B4-BE49-F238E27FC236}">
                  <a16:creationId xmlns:a16="http://schemas.microsoft.com/office/drawing/2014/main" id="{233FA7C4-CB19-4727-BB4B-76F0C8082C8F}"/>
                </a:ext>
              </a:extLst>
            </p:cNvPr>
            <p:cNvSpPr>
              <a:spLocks noChangeArrowheads="1"/>
            </p:cNvSpPr>
            <p:nvPr/>
          </p:nvSpPr>
          <p:spPr bwMode="auto">
            <a:xfrm>
              <a:off x="4407" y="4294"/>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1" name="Oval 80">
              <a:extLst>
                <a:ext uri="{FF2B5EF4-FFF2-40B4-BE49-F238E27FC236}">
                  <a16:creationId xmlns:a16="http://schemas.microsoft.com/office/drawing/2014/main" id="{9A2F7081-F80B-400D-BF9C-8E60CA463792}"/>
                </a:ext>
              </a:extLst>
            </p:cNvPr>
            <p:cNvSpPr>
              <a:spLocks noChangeArrowheads="1"/>
            </p:cNvSpPr>
            <p:nvPr/>
          </p:nvSpPr>
          <p:spPr bwMode="auto">
            <a:xfrm>
              <a:off x="4481" y="4406"/>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2" name="Oval 81">
              <a:extLst>
                <a:ext uri="{FF2B5EF4-FFF2-40B4-BE49-F238E27FC236}">
                  <a16:creationId xmlns:a16="http://schemas.microsoft.com/office/drawing/2014/main" id="{29338660-0390-4E46-9CE8-929EE0995DD3}"/>
                </a:ext>
              </a:extLst>
            </p:cNvPr>
            <p:cNvSpPr>
              <a:spLocks noChangeArrowheads="1"/>
            </p:cNvSpPr>
            <p:nvPr/>
          </p:nvSpPr>
          <p:spPr bwMode="auto">
            <a:xfrm>
              <a:off x="4293" y="4368"/>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3" name="Oval 82">
              <a:extLst>
                <a:ext uri="{FF2B5EF4-FFF2-40B4-BE49-F238E27FC236}">
                  <a16:creationId xmlns:a16="http://schemas.microsoft.com/office/drawing/2014/main" id="{9D78ABFC-58A7-4765-B8F3-76182B5106C5}"/>
                </a:ext>
              </a:extLst>
            </p:cNvPr>
            <p:cNvSpPr>
              <a:spLocks noChangeArrowheads="1"/>
            </p:cNvSpPr>
            <p:nvPr/>
          </p:nvSpPr>
          <p:spPr bwMode="auto">
            <a:xfrm>
              <a:off x="4251" y="4246"/>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4" name="Oval 83">
              <a:extLst>
                <a:ext uri="{FF2B5EF4-FFF2-40B4-BE49-F238E27FC236}">
                  <a16:creationId xmlns:a16="http://schemas.microsoft.com/office/drawing/2014/main" id="{0EE501D1-69F8-4028-B3C0-8CD177DBBCF7}"/>
                </a:ext>
              </a:extLst>
            </p:cNvPr>
            <p:cNvSpPr>
              <a:spLocks noChangeArrowheads="1"/>
            </p:cNvSpPr>
            <p:nvPr/>
          </p:nvSpPr>
          <p:spPr bwMode="auto">
            <a:xfrm>
              <a:off x="4346" y="4156"/>
              <a:ext cx="83"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5" name="Oval 84">
              <a:extLst>
                <a:ext uri="{FF2B5EF4-FFF2-40B4-BE49-F238E27FC236}">
                  <a16:creationId xmlns:a16="http://schemas.microsoft.com/office/drawing/2014/main" id="{C2876C72-2DCA-4DE3-9B63-4100F8EB9AB2}"/>
                </a:ext>
              </a:extLst>
            </p:cNvPr>
            <p:cNvSpPr>
              <a:spLocks noChangeArrowheads="1"/>
            </p:cNvSpPr>
            <p:nvPr/>
          </p:nvSpPr>
          <p:spPr bwMode="auto">
            <a:xfrm>
              <a:off x="4421" y="4046"/>
              <a:ext cx="72"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6" name="Oval 85">
              <a:extLst>
                <a:ext uri="{FF2B5EF4-FFF2-40B4-BE49-F238E27FC236}">
                  <a16:creationId xmlns:a16="http://schemas.microsoft.com/office/drawing/2014/main" id="{34ECBD24-607B-4E66-9FCE-9611161524B7}"/>
                </a:ext>
              </a:extLst>
            </p:cNvPr>
            <p:cNvSpPr>
              <a:spLocks noChangeArrowheads="1"/>
            </p:cNvSpPr>
            <p:nvPr/>
          </p:nvSpPr>
          <p:spPr bwMode="auto">
            <a:xfrm>
              <a:off x="4127" y="430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7" name="Oval 86">
              <a:extLst>
                <a:ext uri="{FF2B5EF4-FFF2-40B4-BE49-F238E27FC236}">
                  <a16:creationId xmlns:a16="http://schemas.microsoft.com/office/drawing/2014/main" id="{278A6E50-98A4-4B39-A3DF-F1B8CFC88790}"/>
                </a:ext>
              </a:extLst>
            </p:cNvPr>
            <p:cNvSpPr>
              <a:spLocks noChangeArrowheads="1"/>
            </p:cNvSpPr>
            <p:nvPr/>
          </p:nvSpPr>
          <p:spPr bwMode="auto">
            <a:xfrm>
              <a:off x="3992" y="433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8" name="Oval 87">
              <a:extLst>
                <a:ext uri="{FF2B5EF4-FFF2-40B4-BE49-F238E27FC236}">
                  <a16:creationId xmlns:a16="http://schemas.microsoft.com/office/drawing/2014/main" id="{24E7EFC1-479D-4F7D-8AE0-8E3CCB6FBA34}"/>
                </a:ext>
              </a:extLst>
            </p:cNvPr>
            <p:cNvSpPr>
              <a:spLocks noChangeArrowheads="1"/>
            </p:cNvSpPr>
            <p:nvPr/>
          </p:nvSpPr>
          <p:spPr bwMode="auto">
            <a:xfrm>
              <a:off x="3997" y="4194"/>
              <a:ext cx="90"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9" name="Oval 88">
              <a:extLst>
                <a:ext uri="{FF2B5EF4-FFF2-40B4-BE49-F238E27FC236}">
                  <a16:creationId xmlns:a16="http://schemas.microsoft.com/office/drawing/2014/main" id="{EB9F4FCA-114F-48BC-802E-11D42CCB3BF1}"/>
                </a:ext>
              </a:extLst>
            </p:cNvPr>
            <p:cNvSpPr>
              <a:spLocks noChangeArrowheads="1"/>
            </p:cNvSpPr>
            <p:nvPr/>
          </p:nvSpPr>
          <p:spPr bwMode="auto">
            <a:xfrm>
              <a:off x="3897" y="4061"/>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0" name="Oval 89">
              <a:extLst>
                <a:ext uri="{FF2B5EF4-FFF2-40B4-BE49-F238E27FC236}">
                  <a16:creationId xmlns:a16="http://schemas.microsoft.com/office/drawing/2014/main" id="{11BB9782-8C8A-44D8-A6DC-C8187FCCBADA}"/>
                </a:ext>
              </a:extLst>
            </p:cNvPr>
            <p:cNvSpPr>
              <a:spLocks noChangeArrowheads="1"/>
            </p:cNvSpPr>
            <p:nvPr/>
          </p:nvSpPr>
          <p:spPr bwMode="auto">
            <a:xfrm>
              <a:off x="4120" y="415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1" name="Oval 90">
              <a:extLst>
                <a:ext uri="{FF2B5EF4-FFF2-40B4-BE49-F238E27FC236}">
                  <a16:creationId xmlns:a16="http://schemas.microsoft.com/office/drawing/2014/main" id="{43065505-EFF5-499B-AA0F-CD7CF213BACA}"/>
                </a:ext>
              </a:extLst>
            </p:cNvPr>
            <p:cNvSpPr>
              <a:spLocks noChangeArrowheads="1"/>
            </p:cNvSpPr>
            <p:nvPr/>
          </p:nvSpPr>
          <p:spPr bwMode="auto">
            <a:xfrm>
              <a:off x="4032" y="4037"/>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2" name="Oval 91">
              <a:extLst>
                <a:ext uri="{FF2B5EF4-FFF2-40B4-BE49-F238E27FC236}">
                  <a16:creationId xmlns:a16="http://schemas.microsoft.com/office/drawing/2014/main" id="{3EDB1703-C8D4-41F4-AEA6-AC1D6615CF52}"/>
                </a:ext>
              </a:extLst>
            </p:cNvPr>
            <p:cNvSpPr>
              <a:spLocks noChangeArrowheads="1"/>
            </p:cNvSpPr>
            <p:nvPr/>
          </p:nvSpPr>
          <p:spPr bwMode="auto">
            <a:xfrm>
              <a:off x="4232" y="4084"/>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3" name="Oval 92">
              <a:extLst>
                <a:ext uri="{FF2B5EF4-FFF2-40B4-BE49-F238E27FC236}">
                  <a16:creationId xmlns:a16="http://schemas.microsoft.com/office/drawing/2014/main" id="{B6A94D14-66EB-4C5E-85CB-C7629D5F14E0}"/>
                </a:ext>
              </a:extLst>
            </p:cNvPr>
            <p:cNvSpPr>
              <a:spLocks noChangeArrowheads="1"/>
            </p:cNvSpPr>
            <p:nvPr/>
          </p:nvSpPr>
          <p:spPr bwMode="auto">
            <a:xfrm>
              <a:off x="4158" y="3980"/>
              <a:ext cx="71"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4" name="Oval 93">
              <a:extLst>
                <a:ext uri="{FF2B5EF4-FFF2-40B4-BE49-F238E27FC236}">
                  <a16:creationId xmlns:a16="http://schemas.microsoft.com/office/drawing/2014/main" id="{6851A167-6A29-4F99-A19F-9CBC12B6EABA}"/>
                </a:ext>
              </a:extLst>
            </p:cNvPr>
            <p:cNvSpPr>
              <a:spLocks noChangeArrowheads="1"/>
            </p:cNvSpPr>
            <p:nvPr/>
          </p:nvSpPr>
          <p:spPr bwMode="auto">
            <a:xfrm>
              <a:off x="3859" y="4201"/>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5" name="Oval 94">
              <a:extLst>
                <a:ext uri="{FF2B5EF4-FFF2-40B4-BE49-F238E27FC236}">
                  <a16:creationId xmlns:a16="http://schemas.microsoft.com/office/drawing/2014/main" id="{B57535CC-F926-488F-81E3-A60F10218794}"/>
                </a:ext>
              </a:extLst>
            </p:cNvPr>
            <p:cNvSpPr>
              <a:spLocks noChangeArrowheads="1"/>
            </p:cNvSpPr>
            <p:nvPr/>
          </p:nvSpPr>
          <p:spPr bwMode="auto">
            <a:xfrm>
              <a:off x="3764" y="405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6" name="Oval 95">
              <a:extLst>
                <a:ext uri="{FF2B5EF4-FFF2-40B4-BE49-F238E27FC236}">
                  <a16:creationId xmlns:a16="http://schemas.microsoft.com/office/drawing/2014/main" id="{078E8482-5B27-4AD8-9DCA-BE97AA331FC8}"/>
                </a:ext>
              </a:extLst>
            </p:cNvPr>
            <p:cNvSpPr>
              <a:spLocks noChangeArrowheads="1"/>
            </p:cNvSpPr>
            <p:nvPr/>
          </p:nvSpPr>
          <p:spPr bwMode="auto">
            <a:xfrm>
              <a:off x="3721" y="4180"/>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7" name="Oval 96">
              <a:extLst>
                <a:ext uri="{FF2B5EF4-FFF2-40B4-BE49-F238E27FC236}">
                  <a16:creationId xmlns:a16="http://schemas.microsoft.com/office/drawing/2014/main" id="{142EC044-BC40-495A-8EC5-24F0044A0A56}"/>
                </a:ext>
              </a:extLst>
            </p:cNvPr>
            <p:cNvSpPr>
              <a:spLocks noChangeArrowheads="1"/>
            </p:cNvSpPr>
            <p:nvPr/>
          </p:nvSpPr>
          <p:spPr bwMode="auto">
            <a:xfrm>
              <a:off x="3631" y="4008"/>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8" name="Oval 97">
              <a:extLst>
                <a:ext uri="{FF2B5EF4-FFF2-40B4-BE49-F238E27FC236}">
                  <a16:creationId xmlns:a16="http://schemas.microsoft.com/office/drawing/2014/main" id="{C2889E0A-B619-4D8A-88E0-F01BE93CD19F}"/>
                </a:ext>
              </a:extLst>
            </p:cNvPr>
            <p:cNvSpPr>
              <a:spLocks noChangeArrowheads="1"/>
            </p:cNvSpPr>
            <p:nvPr/>
          </p:nvSpPr>
          <p:spPr bwMode="auto">
            <a:xfrm>
              <a:off x="3714" y="3894"/>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9" name="Oval 98">
              <a:extLst>
                <a:ext uri="{FF2B5EF4-FFF2-40B4-BE49-F238E27FC236}">
                  <a16:creationId xmlns:a16="http://schemas.microsoft.com/office/drawing/2014/main" id="{9A582C6B-0B6A-486F-8D7D-8626FD10934F}"/>
                </a:ext>
              </a:extLst>
            </p:cNvPr>
            <p:cNvSpPr>
              <a:spLocks noChangeArrowheads="1"/>
            </p:cNvSpPr>
            <p:nvPr/>
          </p:nvSpPr>
          <p:spPr bwMode="auto">
            <a:xfrm>
              <a:off x="3842" y="3923"/>
              <a:ext cx="83" cy="8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0" name="Oval 99">
              <a:extLst>
                <a:ext uri="{FF2B5EF4-FFF2-40B4-BE49-F238E27FC236}">
                  <a16:creationId xmlns:a16="http://schemas.microsoft.com/office/drawing/2014/main" id="{1816A202-A134-4037-9433-5A1099742BFD}"/>
                </a:ext>
              </a:extLst>
            </p:cNvPr>
            <p:cNvSpPr>
              <a:spLocks noChangeArrowheads="1"/>
            </p:cNvSpPr>
            <p:nvPr/>
          </p:nvSpPr>
          <p:spPr bwMode="auto">
            <a:xfrm>
              <a:off x="3980" y="3911"/>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1" name="Oval 100">
              <a:extLst>
                <a:ext uri="{FF2B5EF4-FFF2-40B4-BE49-F238E27FC236}">
                  <a16:creationId xmlns:a16="http://schemas.microsoft.com/office/drawing/2014/main" id="{9CAF7122-990C-4B08-BDDA-34F3BB622458}"/>
                </a:ext>
              </a:extLst>
            </p:cNvPr>
            <p:cNvSpPr>
              <a:spLocks noChangeArrowheads="1"/>
            </p:cNvSpPr>
            <p:nvPr/>
          </p:nvSpPr>
          <p:spPr bwMode="auto">
            <a:xfrm>
              <a:off x="3588" y="3832"/>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2" name="Oval 101">
              <a:extLst>
                <a:ext uri="{FF2B5EF4-FFF2-40B4-BE49-F238E27FC236}">
                  <a16:creationId xmlns:a16="http://schemas.microsoft.com/office/drawing/2014/main" id="{F829774F-C0C1-413C-A234-1585755ABE14}"/>
                </a:ext>
              </a:extLst>
            </p:cNvPr>
            <p:cNvSpPr>
              <a:spLocks noChangeArrowheads="1"/>
            </p:cNvSpPr>
            <p:nvPr/>
          </p:nvSpPr>
          <p:spPr bwMode="auto">
            <a:xfrm>
              <a:off x="3484" y="37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3" name="Oval 102">
              <a:extLst>
                <a:ext uri="{FF2B5EF4-FFF2-40B4-BE49-F238E27FC236}">
                  <a16:creationId xmlns:a16="http://schemas.microsoft.com/office/drawing/2014/main" id="{933DB3C7-2081-4CE2-84FC-C5C756074640}"/>
                </a:ext>
              </a:extLst>
            </p:cNvPr>
            <p:cNvSpPr>
              <a:spLocks noChangeArrowheads="1"/>
            </p:cNvSpPr>
            <p:nvPr/>
          </p:nvSpPr>
          <p:spPr bwMode="auto">
            <a:xfrm>
              <a:off x="4571" y="2833"/>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4" name="Oval 103">
              <a:extLst>
                <a:ext uri="{FF2B5EF4-FFF2-40B4-BE49-F238E27FC236}">
                  <a16:creationId xmlns:a16="http://schemas.microsoft.com/office/drawing/2014/main" id="{BA73364A-6769-49B4-9FBB-F72211853805}"/>
                </a:ext>
              </a:extLst>
            </p:cNvPr>
            <p:cNvSpPr>
              <a:spLocks noChangeArrowheads="1"/>
            </p:cNvSpPr>
            <p:nvPr/>
          </p:nvSpPr>
          <p:spPr bwMode="auto">
            <a:xfrm>
              <a:off x="4464" y="29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5" name="Oval 104">
              <a:extLst>
                <a:ext uri="{FF2B5EF4-FFF2-40B4-BE49-F238E27FC236}">
                  <a16:creationId xmlns:a16="http://schemas.microsoft.com/office/drawing/2014/main" id="{74C6B042-4EEC-4FEA-9AE3-8231104DECC0}"/>
                </a:ext>
              </a:extLst>
            </p:cNvPr>
            <p:cNvSpPr>
              <a:spLocks noChangeArrowheads="1"/>
            </p:cNvSpPr>
            <p:nvPr/>
          </p:nvSpPr>
          <p:spPr bwMode="auto">
            <a:xfrm>
              <a:off x="4381" y="30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6" name="Oval 105">
              <a:extLst>
                <a:ext uri="{FF2B5EF4-FFF2-40B4-BE49-F238E27FC236}">
                  <a16:creationId xmlns:a16="http://schemas.microsoft.com/office/drawing/2014/main" id="{60665A62-27E9-4A66-828B-57BA3769C952}"/>
                </a:ext>
              </a:extLst>
            </p:cNvPr>
            <p:cNvSpPr>
              <a:spLocks noChangeArrowheads="1"/>
            </p:cNvSpPr>
            <p:nvPr/>
          </p:nvSpPr>
          <p:spPr bwMode="auto">
            <a:xfrm>
              <a:off x="4692" y="2790"/>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7" name="Oval 106">
              <a:extLst>
                <a:ext uri="{FF2B5EF4-FFF2-40B4-BE49-F238E27FC236}">
                  <a16:creationId xmlns:a16="http://schemas.microsoft.com/office/drawing/2014/main" id="{6D5D8C0D-709E-40F3-881A-0BA198ACAD75}"/>
                </a:ext>
              </a:extLst>
            </p:cNvPr>
            <p:cNvSpPr>
              <a:spLocks noChangeArrowheads="1"/>
            </p:cNvSpPr>
            <p:nvPr/>
          </p:nvSpPr>
          <p:spPr bwMode="auto">
            <a:xfrm>
              <a:off x="4825" y="2780"/>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8" name="Oval 107">
              <a:extLst>
                <a:ext uri="{FF2B5EF4-FFF2-40B4-BE49-F238E27FC236}">
                  <a16:creationId xmlns:a16="http://schemas.microsoft.com/office/drawing/2014/main" id="{49151838-C403-48C2-A52B-B6D7129A3E34}"/>
                </a:ext>
              </a:extLst>
            </p:cNvPr>
            <p:cNvSpPr>
              <a:spLocks noChangeArrowheads="1"/>
            </p:cNvSpPr>
            <p:nvPr/>
          </p:nvSpPr>
          <p:spPr bwMode="auto">
            <a:xfrm>
              <a:off x="4417" y="2742"/>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9" name="Oval 108">
              <a:extLst>
                <a:ext uri="{FF2B5EF4-FFF2-40B4-BE49-F238E27FC236}">
                  <a16:creationId xmlns:a16="http://schemas.microsoft.com/office/drawing/2014/main" id="{EFFA6BB4-DE4E-46BB-9B26-CF7A58B993F4}"/>
                </a:ext>
              </a:extLst>
            </p:cNvPr>
            <p:cNvSpPr>
              <a:spLocks noChangeArrowheads="1"/>
            </p:cNvSpPr>
            <p:nvPr/>
          </p:nvSpPr>
          <p:spPr bwMode="auto">
            <a:xfrm>
              <a:off x="4322" y="2833"/>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0" name="Oval 109">
              <a:extLst>
                <a:ext uri="{FF2B5EF4-FFF2-40B4-BE49-F238E27FC236}">
                  <a16:creationId xmlns:a16="http://schemas.microsoft.com/office/drawing/2014/main" id="{D93B21B0-D6CE-42A4-9213-EECFB5177C43}"/>
                </a:ext>
              </a:extLst>
            </p:cNvPr>
            <p:cNvSpPr>
              <a:spLocks noChangeArrowheads="1"/>
            </p:cNvSpPr>
            <p:nvPr/>
          </p:nvSpPr>
          <p:spPr bwMode="auto">
            <a:xfrm>
              <a:off x="4246" y="294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1" name="Oval 110">
              <a:extLst>
                <a:ext uri="{FF2B5EF4-FFF2-40B4-BE49-F238E27FC236}">
                  <a16:creationId xmlns:a16="http://schemas.microsoft.com/office/drawing/2014/main" id="{64209594-8CDC-47FF-9BCA-14C4DC0BECDF}"/>
                </a:ext>
              </a:extLst>
            </p:cNvPr>
            <p:cNvSpPr>
              <a:spLocks noChangeArrowheads="1"/>
            </p:cNvSpPr>
            <p:nvPr/>
          </p:nvSpPr>
          <p:spPr bwMode="auto">
            <a:xfrm>
              <a:off x="4206" y="307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2" name="Oval 111">
              <a:extLst>
                <a:ext uri="{FF2B5EF4-FFF2-40B4-BE49-F238E27FC236}">
                  <a16:creationId xmlns:a16="http://schemas.microsoft.com/office/drawing/2014/main" id="{91FD0179-9646-45B8-A761-F5A1D6B3DEEA}"/>
                </a:ext>
              </a:extLst>
            </p:cNvPr>
            <p:cNvSpPr>
              <a:spLocks noChangeArrowheads="1"/>
            </p:cNvSpPr>
            <p:nvPr/>
          </p:nvSpPr>
          <p:spPr bwMode="auto">
            <a:xfrm>
              <a:off x="4538" y="268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3" name="Oval 112">
              <a:extLst>
                <a:ext uri="{FF2B5EF4-FFF2-40B4-BE49-F238E27FC236}">
                  <a16:creationId xmlns:a16="http://schemas.microsoft.com/office/drawing/2014/main" id="{7BC67800-FBF4-4CA8-952C-3491A3E6F755}"/>
                </a:ext>
              </a:extLst>
            </p:cNvPr>
            <p:cNvSpPr>
              <a:spLocks noChangeArrowheads="1"/>
            </p:cNvSpPr>
            <p:nvPr/>
          </p:nvSpPr>
          <p:spPr bwMode="auto">
            <a:xfrm>
              <a:off x="4350" y="261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4" name="Oval 113">
              <a:extLst>
                <a:ext uri="{FF2B5EF4-FFF2-40B4-BE49-F238E27FC236}">
                  <a16:creationId xmlns:a16="http://schemas.microsoft.com/office/drawing/2014/main" id="{7F4FC3E9-5CC4-4812-B09F-E8DD57F709AE}"/>
                </a:ext>
              </a:extLst>
            </p:cNvPr>
            <p:cNvSpPr>
              <a:spLocks noChangeArrowheads="1"/>
            </p:cNvSpPr>
            <p:nvPr/>
          </p:nvSpPr>
          <p:spPr bwMode="auto">
            <a:xfrm>
              <a:off x="4243" y="2699"/>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5" name="Oval 114">
              <a:extLst>
                <a:ext uri="{FF2B5EF4-FFF2-40B4-BE49-F238E27FC236}">
                  <a16:creationId xmlns:a16="http://schemas.microsoft.com/office/drawing/2014/main" id="{65E0D133-FFAD-4FEE-A35D-EA28EA40F537}"/>
                </a:ext>
              </a:extLst>
            </p:cNvPr>
            <p:cNvSpPr>
              <a:spLocks noChangeArrowheads="1"/>
            </p:cNvSpPr>
            <p:nvPr/>
          </p:nvSpPr>
          <p:spPr bwMode="auto">
            <a:xfrm>
              <a:off x="4160" y="2799"/>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6" name="Oval 115">
              <a:extLst>
                <a:ext uri="{FF2B5EF4-FFF2-40B4-BE49-F238E27FC236}">
                  <a16:creationId xmlns:a16="http://schemas.microsoft.com/office/drawing/2014/main" id="{BE9C4DA3-0335-45DA-9D36-CE0269168384}"/>
                </a:ext>
              </a:extLst>
            </p:cNvPr>
            <p:cNvSpPr>
              <a:spLocks noChangeArrowheads="1"/>
            </p:cNvSpPr>
            <p:nvPr/>
          </p:nvSpPr>
          <p:spPr bwMode="auto">
            <a:xfrm>
              <a:off x="4099" y="2921"/>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7" name="Oval 116">
              <a:extLst>
                <a:ext uri="{FF2B5EF4-FFF2-40B4-BE49-F238E27FC236}">
                  <a16:creationId xmlns:a16="http://schemas.microsoft.com/office/drawing/2014/main" id="{176C1155-C1C3-4285-A6B7-D5FD3E5EE817}"/>
                </a:ext>
              </a:extLst>
            </p:cNvPr>
            <p:cNvSpPr>
              <a:spLocks noChangeArrowheads="1"/>
            </p:cNvSpPr>
            <p:nvPr/>
          </p:nvSpPr>
          <p:spPr bwMode="auto">
            <a:xfrm>
              <a:off x="4073" y="3049"/>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8" name="Oval 117">
              <a:extLst>
                <a:ext uri="{FF2B5EF4-FFF2-40B4-BE49-F238E27FC236}">
                  <a16:creationId xmlns:a16="http://schemas.microsoft.com/office/drawing/2014/main" id="{1D2F4B4E-5FA0-4298-8937-4CB20B11C3A7}"/>
                </a:ext>
              </a:extLst>
            </p:cNvPr>
            <p:cNvSpPr>
              <a:spLocks noChangeArrowheads="1"/>
            </p:cNvSpPr>
            <p:nvPr/>
          </p:nvSpPr>
          <p:spPr bwMode="auto">
            <a:xfrm>
              <a:off x="3700" y="3727"/>
              <a:ext cx="88"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9" name="Oval 118">
              <a:extLst>
                <a:ext uri="{FF2B5EF4-FFF2-40B4-BE49-F238E27FC236}">
                  <a16:creationId xmlns:a16="http://schemas.microsoft.com/office/drawing/2014/main" id="{08D77EF0-38C4-440B-87F6-23C75684B27A}"/>
                </a:ext>
              </a:extLst>
            </p:cNvPr>
            <p:cNvSpPr>
              <a:spLocks noChangeArrowheads="1"/>
            </p:cNvSpPr>
            <p:nvPr/>
          </p:nvSpPr>
          <p:spPr bwMode="auto">
            <a:xfrm>
              <a:off x="3641" y="3494"/>
              <a:ext cx="87"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0" name="Oval 119">
              <a:extLst>
                <a:ext uri="{FF2B5EF4-FFF2-40B4-BE49-F238E27FC236}">
                  <a16:creationId xmlns:a16="http://schemas.microsoft.com/office/drawing/2014/main" id="{9DDF0BE5-34B6-4C94-9A9E-E201C666414C}"/>
                </a:ext>
              </a:extLst>
            </p:cNvPr>
            <p:cNvSpPr>
              <a:spLocks noChangeArrowheads="1"/>
            </p:cNvSpPr>
            <p:nvPr/>
          </p:nvSpPr>
          <p:spPr bwMode="auto">
            <a:xfrm>
              <a:off x="3831" y="3773"/>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1" name="Oval 120">
              <a:extLst>
                <a:ext uri="{FF2B5EF4-FFF2-40B4-BE49-F238E27FC236}">
                  <a16:creationId xmlns:a16="http://schemas.microsoft.com/office/drawing/2014/main" id="{4DA4E6A9-8F0F-4748-88C9-7EEE1196D477}"/>
                </a:ext>
              </a:extLst>
            </p:cNvPr>
            <p:cNvSpPr>
              <a:spLocks noChangeArrowheads="1"/>
            </p:cNvSpPr>
            <p:nvPr/>
          </p:nvSpPr>
          <p:spPr bwMode="auto">
            <a:xfrm>
              <a:off x="3740"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2" name="Oval 121">
              <a:extLst>
                <a:ext uri="{FF2B5EF4-FFF2-40B4-BE49-F238E27FC236}">
                  <a16:creationId xmlns:a16="http://schemas.microsoft.com/office/drawing/2014/main" id="{177DBED2-EC94-4309-9AB4-04A3CE1EFBA8}"/>
                </a:ext>
              </a:extLst>
            </p:cNvPr>
            <p:cNvSpPr>
              <a:spLocks noChangeArrowheads="1"/>
            </p:cNvSpPr>
            <p:nvPr/>
          </p:nvSpPr>
          <p:spPr bwMode="auto">
            <a:xfrm>
              <a:off x="3973" y="3780"/>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3" name="Oval 122">
              <a:extLst>
                <a:ext uri="{FF2B5EF4-FFF2-40B4-BE49-F238E27FC236}">
                  <a16:creationId xmlns:a16="http://schemas.microsoft.com/office/drawing/2014/main" id="{3E481C2B-9542-44CA-BC64-2F2E7B007C7C}"/>
                </a:ext>
              </a:extLst>
            </p:cNvPr>
            <p:cNvSpPr>
              <a:spLocks noChangeArrowheads="1"/>
            </p:cNvSpPr>
            <p:nvPr/>
          </p:nvSpPr>
          <p:spPr bwMode="auto">
            <a:xfrm>
              <a:off x="3866" y="364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4" name="Oval 123">
              <a:extLst>
                <a:ext uri="{FF2B5EF4-FFF2-40B4-BE49-F238E27FC236}">
                  <a16:creationId xmlns:a16="http://schemas.microsoft.com/office/drawing/2014/main" id="{66408EB2-83EC-400C-A748-86BB4C8264A3}"/>
                </a:ext>
              </a:extLst>
            </p:cNvPr>
            <p:cNvSpPr>
              <a:spLocks noChangeArrowheads="1"/>
            </p:cNvSpPr>
            <p:nvPr/>
          </p:nvSpPr>
          <p:spPr bwMode="auto">
            <a:xfrm>
              <a:off x="3591" y="3656"/>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5" name="Oval 124">
              <a:extLst>
                <a:ext uri="{FF2B5EF4-FFF2-40B4-BE49-F238E27FC236}">
                  <a16:creationId xmlns:a16="http://schemas.microsoft.com/office/drawing/2014/main" id="{6A20E17B-6D22-4397-80E8-5C9A10899FC7}"/>
                </a:ext>
              </a:extLst>
            </p:cNvPr>
            <p:cNvSpPr>
              <a:spLocks noChangeArrowheads="1"/>
            </p:cNvSpPr>
            <p:nvPr/>
          </p:nvSpPr>
          <p:spPr bwMode="auto">
            <a:xfrm>
              <a:off x="3565" y="3382"/>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6" name="Oval 125">
              <a:extLst>
                <a:ext uri="{FF2B5EF4-FFF2-40B4-BE49-F238E27FC236}">
                  <a16:creationId xmlns:a16="http://schemas.microsoft.com/office/drawing/2014/main" id="{BB707A1D-BFF0-4EFC-A268-CF4A73AEA50B}"/>
                </a:ext>
              </a:extLst>
            </p:cNvPr>
            <p:cNvSpPr>
              <a:spLocks noChangeArrowheads="1"/>
            </p:cNvSpPr>
            <p:nvPr/>
          </p:nvSpPr>
          <p:spPr bwMode="auto">
            <a:xfrm>
              <a:off x="3501" y="3554"/>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7" name="Oval 126">
              <a:extLst>
                <a:ext uri="{FF2B5EF4-FFF2-40B4-BE49-F238E27FC236}">
                  <a16:creationId xmlns:a16="http://schemas.microsoft.com/office/drawing/2014/main" id="{B3B0C087-F644-4EEA-AE07-3D37B380AF18}"/>
                </a:ext>
              </a:extLst>
            </p:cNvPr>
            <p:cNvSpPr>
              <a:spLocks noChangeArrowheads="1"/>
            </p:cNvSpPr>
            <p:nvPr/>
          </p:nvSpPr>
          <p:spPr bwMode="auto">
            <a:xfrm>
              <a:off x="3512" y="3254"/>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8" name="Oval 127">
              <a:extLst>
                <a:ext uri="{FF2B5EF4-FFF2-40B4-BE49-F238E27FC236}">
                  <a16:creationId xmlns:a16="http://schemas.microsoft.com/office/drawing/2014/main" id="{5F9A76F1-28D0-4673-A668-15BDD72C2385}"/>
                </a:ext>
              </a:extLst>
            </p:cNvPr>
            <p:cNvSpPr>
              <a:spLocks noChangeArrowheads="1"/>
            </p:cNvSpPr>
            <p:nvPr/>
          </p:nvSpPr>
          <p:spPr bwMode="auto">
            <a:xfrm>
              <a:off x="3662" y="32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9" name="Oval 128">
              <a:extLst>
                <a:ext uri="{FF2B5EF4-FFF2-40B4-BE49-F238E27FC236}">
                  <a16:creationId xmlns:a16="http://schemas.microsoft.com/office/drawing/2014/main" id="{F556A4CB-C954-4DCA-BDC5-3F8C1ADD8312}"/>
                </a:ext>
              </a:extLst>
            </p:cNvPr>
            <p:cNvSpPr>
              <a:spLocks noChangeArrowheads="1"/>
            </p:cNvSpPr>
            <p:nvPr/>
          </p:nvSpPr>
          <p:spPr bwMode="auto">
            <a:xfrm>
              <a:off x="3721" y="3363"/>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0" name="Oval 129">
              <a:extLst>
                <a:ext uri="{FF2B5EF4-FFF2-40B4-BE49-F238E27FC236}">
                  <a16:creationId xmlns:a16="http://schemas.microsoft.com/office/drawing/2014/main" id="{87D00EF7-BB60-4FAB-82D7-B8F38D79C727}"/>
                </a:ext>
              </a:extLst>
            </p:cNvPr>
            <p:cNvSpPr>
              <a:spLocks noChangeArrowheads="1"/>
            </p:cNvSpPr>
            <p:nvPr/>
          </p:nvSpPr>
          <p:spPr bwMode="auto">
            <a:xfrm>
              <a:off x="3814" y="3466"/>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1" name="Oval 130">
              <a:extLst>
                <a:ext uri="{FF2B5EF4-FFF2-40B4-BE49-F238E27FC236}">
                  <a16:creationId xmlns:a16="http://schemas.microsoft.com/office/drawing/2014/main" id="{A91DA6D5-D0BC-49F7-811F-DE8D6A69959A}"/>
                </a:ext>
              </a:extLst>
            </p:cNvPr>
            <p:cNvSpPr>
              <a:spLocks noChangeArrowheads="1"/>
            </p:cNvSpPr>
            <p:nvPr/>
          </p:nvSpPr>
          <p:spPr bwMode="auto">
            <a:xfrm>
              <a:off x="3636"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2" name="Oval 131">
              <a:extLst>
                <a:ext uri="{FF2B5EF4-FFF2-40B4-BE49-F238E27FC236}">
                  <a16:creationId xmlns:a16="http://schemas.microsoft.com/office/drawing/2014/main" id="{23A7076C-A699-403E-B99D-96A5E3FE5184}"/>
                </a:ext>
              </a:extLst>
            </p:cNvPr>
            <p:cNvSpPr>
              <a:spLocks noChangeArrowheads="1"/>
            </p:cNvSpPr>
            <p:nvPr/>
          </p:nvSpPr>
          <p:spPr bwMode="auto">
            <a:xfrm>
              <a:off x="3638" y="2966"/>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3" name="Oval 132">
              <a:extLst>
                <a:ext uri="{FF2B5EF4-FFF2-40B4-BE49-F238E27FC236}">
                  <a16:creationId xmlns:a16="http://schemas.microsoft.com/office/drawing/2014/main" id="{AB146046-DE28-463E-89B3-89B8225E0ABD}"/>
                </a:ext>
              </a:extLst>
            </p:cNvPr>
            <p:cNvSpPr>
              <a:spLocks noChangeArrowheads="1"/>
            </p:cNvSpPr>
            <p:nvPr/>
          </p:nvSpPr>
          <p:spPr bwMode="auto">
            <a:xfrm>
              <a:off x="3785" y="3132"/>
              <a:ext cx="88" cy="8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4" name="Oval 133">
              <a:extLst>
                <a:ext uri="{FF2B5EF4-FFF2-40B4-BE49-F238E27FC236}">
                  <a16:creationId xmlns:a16="http://schemas.microsoft.com/office/drawing/2014/main" id="{A88C37C5-5C49-4085-A45E-12167649AF9E}"/>
                </a:ext>
              </a:extLst>
            </p:cNvPr>
            <p:cNvSpPr>
              <a:spLocks noChangeArrowheads="1"/>
            </p:cNvSpPr>
            <p:nvPr/>
          </p:nvSpPr>
          <p:spPr bwMode="auto">
            <a:xfrm>
              <a:off x="3937" y="2933"/>
              <a:ext cx="91"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5" name="Oval 134">
              <a:extLst>
                <a:ext uri="{FF2B5EF4-FFF2-40B4-BE49-F238E27FC236}">
                  <a16:creationId xmlns:a16="http://schemas.microsoft.com/office/drawing/2014/main" id="{D72D71A7-18EF-4B07-B520-D0D0DAA85CB0}"/>
                </a:ext>
              </a:extLst>
            </p:cNvPr>
            <p:cNvSpPr>
              <a:spLocks noChangeArrowheads="1"/>
            </p:cNvSpPr>
            <p:nvPr/>
          </p:nvSpPr>
          <p:spPr bwMode="auto">
            <a:xfrm>
              <a:off x="3826" y="3266"/>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6" name="Oval 135">
              <a:extLst>
                <a:ext uri="{FF2B5EF4-FFF2-40B4-BE49-F238E27FC236}">
                  <a16:creationId xmlns:a16="http://schemas.microsoft.com/office/drawing/2014/main" id="{4BDF2C0A-8A20-4A48-BAA8-6521DC34E9C6}"/>
                </a:ext>
              </a:extLst>
            </p:cNvPr>
            <p:cNvSpPr>
              <a:spLocks noChangeArrowheads="1"/>
            </p:cNvSpPr>
            <p:nvPr/>
          </p:nvSpPr>
          <p:spPr bwMode="auto">
            <a:xfrm>
              <a:off x="3930" y="306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7" name="Oval 136">
              <a:extLst>
                <a:ext uri="{FF2B5EF4-FFF2-40B4-BE49-F238E27FC236}">
                  <a16:creationId xmlns:a16="http://schemas.microsoft.com/office/drawing/2014/main" id="{3B78252B-D460-44BE-A40E-E646A09138E6}"/>
                </a:ext>
              </a:extLst>
            </p:cNvPr>
            <p:cNvSpPr>
              <a:spLocks noChangeArrowheads="1"/>
            </p:cNvSpPr>
            <p:nvPr/>
          </p:nvSpPr>
          <p:spPr bwMode="auto">
            <a:xfrm>
              <a:off x="3911" y="3380"/>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8" name="Oval 137">
              <a:extLst>
                <a:ext uri="{FF2B5EF4-FFF2-40B4-BE49-F238E27FC236}">
                  <a16:creationId xmlns:a16="http://schemas.microsoft.com/office/drawing/2014/main" id="{FDD82A73-689D-4222-8EA7-FC644D77DB4E}"/>
                </a:ext>
              </a:extLst>
            </p:cNvPr>
            <p:cNvSpPr>
              <a:spLocks noChangeArrowheads="1"/>
            </p:cNvSpPr>
            <p:nvPr/>
          </p:nvSpPr>
          <p:spPr bwMode="auto">
            <a:xfrm>
              <a:off x="3961" y="320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9" name="Oval 138">
              <a:extLst>
                <a:ext uri="{FF2B5EF4-FFF2-40B4-BE49-F238E27FC236}">
                  <a16:creationId xmlns:a16="http://schemas.microsoft.com/office/drawing/2014/main" id="{2C127378-5059-42D5-AC0E-49BA99FCA78C}"/>
                </a:ext>
              </a:extLst>
            </p:cNvPr>
            <p:cNvSpPr>
              <a:spLocks noChangeArrowheads="1"/>
            </p:cNvSpPr>
            <p:nvPr/>
          </p:nvSpPr>
          <p:spPr bwMode="auto">
            <a:xfrm>
              <a:off x="3783" y="2997"/>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0" name="Oval 139">
              <a:extLst>
                <a:ext uri="{FF2B5EF4-FFF2-40B4-BE49-F238E27FC236}">
                  <a16:creationId xmlns:a16="http://schemas.microsoft.com/office/drawing/2014/main" id="{85560933-FEA2-4962-A8F4-61215FFEA712}"/>
                </a:ext>
              </a:extLst>
            </p:cNvPr>
            <p:cNvSpPr>
              <a:spLocks noChangeArrowheads="1"/>
            </p:cNvSpPr>
            <p:nvPr/>
          </p:nvSpPr>
          <p:spPr bwMode="auto">
            <a:xfrm>
              <a:off x="3982" y="2806"/>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1" name="Oval 140">
              <a:extLst>
                <a:ext uri="{FF2B5EF4-FFF2-40B4-BE49-F238E27FC236}">
                  <a16:creationId xmlns:a16="http://schemas.microsoft.com/office/drawing/2014/main" id="{E0B17F83-0E40-4B05-8FED-323AF6873130}"/>
                </a:ext>
              </a:extLst>
            </p:cNvPr>
            <p:cNvSpPr>
              <a:spLocks noChangeArrowheads="1"/>
            </p:cNvSpPr>
            <p:nvPr/>
          </p:nvSpPr>
          <p:spPr bwMode="auto">
            <a:xfrm>
              <a:off x="3802" y="2866"/>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2" name="Oval 141">
              <a:extLst>
                <a:ext uri="{FF2B5EF4-FFF2-40B4-BE49-F238E27FC236}">
                  <a16:creationId xmlns:a16="http://schemas.microsoft.com/office/drawing/2014/main" id="{130790DE-7EDF-4BFD-A842-512AADCB6C40}"/>
                </a:ext>
              </a:extLst>
            </p:cNvPr>
            <p:cNvSpPr>
              <a:spLocks noChangeArrowheads="1"/>
            </p:cNvSpPr>
            <p:nvPr/>
          </p:nvSpPr>
          <p:spPr bwMode="auto">
            <a:xfrm>
              <a:off x="4054" y="269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3" name="Freeform 142">
              <a:extLst>
                <a:ext uri="{FF2B5EF4-FFF2-40B4-BE49-F238E27FC236}">
                  <a16:creationId xmlns:a16="http://schemas.microsoft.com/office/drawing/2014/main" id="{F0E91AE8-D175-430C-8B07-75856BAE48C9}"/>
                </a:ext>
              </a:extLst>
            </p:cNvPr>
            <p:cNvSpPr>
              <a:spLocks noEditPoints="1"/>
            </p:cNvSpPr>
            <p:nvPr/>
          </p:nvSpPr>
          <p:spPr bwMode="auto">
            <a:xfrm>
              <a:off x="5516" y="2721"/>
              <a:ext cx="3638" cy="964"/>
            </a:xfrm>
            <a:custGeom>
              <a:avLst/>
              <a:gdLst>
                <a:gd name="T0" fmla="*/ 285 w 1533"/>
                <a:gd name="T1" fmla="*/ 137 h 405"/>
                <a:gd name="T2" fmla="*/ 352 w 1533"/>
                <a:gd name="T3" fmla="*/ 379 h 405"/>
                <a:gd name="T4" fmla="*/ 392 w 1533"/>
                <a:gd name="T5" fmla="*/ 379 h 405"/>
                <a:gd name="T6" fmla="*/ 285 w 1533"/>
                <a:gd name="T7" fmla="*/ 101 h 405"/>
                <a:gd name="T8" fmla="*/ 120 w 1533"/>
                <a:gd name="T9" fmla="*/ 101 h 405"/>
                <a:gd name="T10" fmla="*/ 41 w 1533"/>
                <a:gd name="T11" fmla="*/ 141 h 405"/>
                <a:gd name="T12" fmla="*/ 20 w 1533"/>
                <a:gd name="T13" fmla="*/ 101 h 405"/>
                <a:gd name="T14" fmla="*/ 0 w 1533"/>
                <a:gd name="T15" fmla="*/ 379 h 405"/>
                <a:gd name="T16" fmla="*/ 41 w 1533"/>
                <a:gd name="T17" fmla="*/ 379 h 405"/>
                <a:gd name="T18" fmla="*/ 109 w 1533"/>
                <a:gd name="T19" fmla="*/ 137 h 405"/>
                <a:gd name="T20" fmla="*/ 176 w 1533"/>
                <a:gd name="T21" fmla="*/ 379 h 405"/>
                <a:gd name="T22" fmla="*/ 216 w 1533"/>
                <a:gd name="T23" fmla="*/ 379 h 405"/>
                <a:gd name="T24" fmla="*/ 679 w 1533"/>
                <a:gd name="T25" fmla="*/ 271 h 405"/>
                <a:gd name="T26" fmla="*/ 579 w 1533"/>
                <a:gd name="T27" fmla="*/ 101 h 405"/>
                <a:gd name="T28" fmla="*/ 586 w 1533"/>
                <a:gd name="T29" fmla="*/ 405 h 405"/>
                <a:gd name="T30" fmla="*/ 683 w 1533"/>
                <a:gd name="T31" fmla="*/ 325 h 405"/>
                <a:gd name="T32" fmla="*/ 494 w 1533"/>
                <a:gd name="T33" fmla="*/ 271 h 405"/>
                <a:gd name="T34" fmla="*/ 494 w 1533"/>
                <a:gd name="T35" fmla="*/ 237 h 405"/>
                <a:gd name="T36" fmla="*/ 662 w 1533"/>
                <a:gd name="T37" fmla="*/ 237 h 405"/>
                <a:gd name="T38" fmla="*/ 797 w 1533"/>
                <a:gd name="T39" fmla="*/ 234 h 405"/>
                <a:gd name="T40" fmla="*/ 890 w 1533"/>
                <a:gd name="T41" fmla="*/ 122 h 405"/>
                <a:gd name="T42" fmla="*/ 798 w 1533"/>
                <a:gd name="T43" fmla="*/ 154 h 405"/>
                <a:gd name="T44" fmla="*/ 797 w 1533"/>
                <a:gd name="T45" fmla="*/ 126 h 405"/>
                <a:gd name="T46" fmla="*/ 756 w 1533"/>
                <a:gd name="T47" fmla="*/ 126 h 405"/>
                <a:gd name="T48" fmla="*/ 777 w 1533"/>
                <a:gd name="T49" fmla="*/ 405 h 405"/>
                <a:gd name="T50" fmla="*/ 797 w 1533"/>
                <a:gd name="T51" fmla="*/ 234 h 405"/>
                <a:gd name="T52" fmla="*/ 961 w 1533"/>
                <a:gd name="T53" fmla="*/ 249 h 405"/>
                <a:gd name="T54" fmla="*/ 1102 w 1533"/>
                <a:gd name="T55" fmla="*/ 154 h 405"/>
                <a:gd name="T56" fmla="*/ 1051 w 1533"/>
                <a:gd name="T57" fmla="*/ 101 h 405"/>
                <a:gd name="T58" fmla="*/ 1046 w 1533"/>
                <a:gd name="T59" fmla="*/ 405 h 405"/>
                <a:gd name="T60" fmla="*/ 1106 w 1533"/>
                <a:gd name="T61" fmla="*/ 352 h 405"/>
                <a:gd name="T62" fmla="*/ 1221 w 1533"/>
                <a:gd name="T63" fmla="*/ 126 h 405"/>
                <a:gd name="T64" fmla="*/ 1181 w 1533"/>
                <a:gd name="T65" fmla="*/ 126 h 405"/>
                <a:gd name="T66" fmla="*/ 1201 w 1533"/>
                <a:gd name="T67" fmla="*/ 405 h 405"/>
                <a:gd name="T68" fmla="*/ 1221 w 1533"/>
                <a:gd name="T69" fmla="*/ 126 h 405"/>
                <a:gd name="T70" fmla="*/ 1201 w 1533"/>
                <a:gd name="T71" fmla="*/ 55 h 405"/>
                <a:gd name="T72" fmla="*/ 1201 w 1533"/>
                <a:gd name="T73" fmla="*/ 0 h 405"/>
                <a:gd name="T74" fmla="*/ 1492 w 1533"/>
                <a:gd name="T75" fmla="*/ 145 h 405"/>
                <a:gd name="T76" fmla="*/ 1407 w 1533"/>
                <a:gd name="T77" fmla="*/ 101 h 405"/>
                <a:gd name="T78" fmla="*/ 1408 w 1533"/>
                <a:gd name="T79" fmla="*/ 405 h 405"/>
                <a:gd name="T80" fmla="*/ 1492 w 1533"/>
                <a:gd name="T81" fmla="*/ 361 h 405"/>
                <a:gd name="T82" fmla="*/ 1512 w 1533"/>
                <a:gd name="T83" fmla="*/ 405 h 405"/>
                <a:gd name="T84" fmla="*/ 1533 w 1533"/>
                <a:gd name="T85" fmla="*/ 126 h 405"/>
                <a:gd name="T86" fmla="*/ 1492 w 1533"/>
                <a:gd name="T87" fmla="*/ 126 h 405"/>
                <a:gd name="T88" fmla="*/ 1324 w 1533"/>
                <a:gd name="T89" fmla="*/ 253 h 405"/>
                <a:gd name="T90" fmla="*/ 1492 w 1533"/>
                <a:gd name="T91" fmla="*/ 253 h 405"/>
                <a:gd name="T92" fmla="*/ 1324 w 1533"/>
                <a:gd name="T93" fmla="*/ 25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3" h="405">
                  <a:moveTo>
                    <a:pt x="216" y="215"/>
                  </a:moveTo>
                  <a:cubicBezTo>
                    <a:pt x="216" y="164"/>
                    <a:pt x="252" y="137"/>
                    <a:pt x="285" y="137"/>
                  </a:cubicBezTo>
                  <a:cubicBezTo>
                    <a:pt x="316" y="137"/>
                    <a:pt x="352" y="150"/>
                    <a:pt x="352" y="215"/>
                  </a:cubicBezTo>
                  <a:cubicBezTo>
                    <a:pt x="352" y="379"/>
                    <a:pt x="352" y="379"/>
                    <a:pt x="352" y="379"/>
                  </a:cubicBezTo>
                  <a:cubicBezTo>
                    <a:pt x="352" y="396"/>
                    <a:pt x="359" y="405"/>
                    <a:pt x="372" y="405"/>
                  </a:cubicBezTo>
                  <a:cubicBezTo>
                    <a:pt x="385" y="405"/>
                    <a:pt x="392" y="396"/>
                    <a:pt x="392" y="379"/>
                  </a:cubicBezTo>
                  <a:cubicBezTo>
                    <a:pt x="392" y="207"/>
                    <a:pt x="392" y="207"/>
                    <a:pt x="392" y="207"/>
                  </a:cubicBezTo>
                  <a:cubicBezTo>
                    <a:pt x="392" y="136"/>
                    <a:pt x="338" y="101"/>
                    <a:pt x="285" y="101"/>
                  </a:cubicBezTo>
                  <a:cubicBezTo>
                    <a:pt x="253" y="101"/>
                    <a:pt x="218" y="118"/>
                    <a:pt x="198" y="153"/>
                  </a:cubicBezTo>
                  <a:cubicBezTo>
                    <a:pt x="184" y="120"/>
                    <a:pt x="154" y="101"/>
                    <a:pt x="120" y="101"/>
                  </a:cubicBezTo>
                  <a:cubicBezTo>
                    <a:pt x="81" y="101"/>
                    <a:pt x="57" y="119"/>
                    <a:pt x="42" y="141"/>
                  </a:cubicBezTo>
                  <a:cubicBezTo>
                    <a:pt x="41" y="141"/>
                    <a:pt x="41" y="141"/>
                    <a:pt x="41" y="141"/>
                  </a:cubicBezTo>
                  <a:cubicBezTo>
                    <a:pt x="41" y="126"/>
                    <a:pt x="41" y="126"/>
                    <a:pt x="41" y="126"/>
                  </a:cubicBezTo>
                  <a:cubicBezTo>
                    <a:pt x="41" y="109"/>
                    <a:pt x="33" y="101"/>
                    <a:pt x="20" y="101"/>
                  </a:cubicBezTo>
                  <a:cubicBezTo>
                    <a:pt x="8" y="101"/>
                    <a:pt x="0" y="109"/>
                    <a:pt x="0" y="126"/>
                  </a:cubicBezTo>
                  <a:cubicBezTo>
                    <a:pt x="0" y="379"/>
                    <a:pt x="0" y="379"/>
                    <a:pt x="0" y="379"/>
                  </a:cubicBezTo>
                  <a:cubicBezTo>
                    <a:pt x="0" y="396"/>
                    <a:pt x="8" y="405"/>
                    <a:pt x="20" y="405"/>
                  </a:cubicBezTo>
                  <a:cubicBezTo>
                    <a:pt x="33" y="405"/>
                    <a:pt x="41" y="396"/>
                    <a:pt x="41" y="379"/>
                  </a:cubicBezTo>
                  <a:cubicBezTo>
                    <a:pt x="41" y="215"/>
                    <a:pt x="41" y="215"/>
                    <a:pt x="41" y="215"/>
                  </a:cubicBezTo>
                  <a:cubicBezTo>
                    <a:pt x="41" y="164"/>
                    <a:pt x="76" y="137"/>
                    <a:pt x="109" y="137"/>
                  </a:cubicBezTo>
                  <a:cubicBezTo>
                    <a:pt x="140" y="137"/>
                    <a:pt x="176" y="150"/>
                    <a:pt x="176" y="215"/>
                  </a:cubicBezTo>
                  <a:cubicBezTo>
                    <a:pt x="176" y="379"/>
                    <a:pt x="176" y="379"/>
                    <a:pt x="176" y="379"/>
                  </a:cubicBezTo>
                  <a:cubicBezTo>
                    <a:pt x="176" y="396"/>
                    <a:pt x="183" y="405"/>
                    <a:pt x="196" y="405"/>
                  </a:cubicBezTo>
                  <a:cubicBezTo>
                    <a:pt x="209" y="405"/>
                    <a:pt x="216" y="396"/>
                    <a:pt x="216" y="379"/>
                  </a:cubicBezTo>
                  <a:lnTo>
                    <a:pt x="216" y="215"/>
                  </a:lnTo>
                  <a:close/>
                  <a:moveTo>
                    <a:pt x="679" y="271"/>
                  </a:moveTo>
                  <a:cubicBezTo>
                    <a:pt x="703" y="271"/>
                    <a:pt x="706" y="257"/>
                    <a:pt x="706" y="246"/>
                  </a:cubicBezTo>
                  <a:cubicBezTo>
                    <a:pt x="706" y="171"/>
                    <a:pt x="663" y="101"/>
                    <a:pt x="579" y="101"/>
                  </a:cubicBezTo>
                  <a:cubicBezTo>
                    <a:pt x="495" y="101"/>
                    <a:pt x="451" y="178"/>
                    <a:pt x="451" y="253"/>
                  </a:cubicBezTo>
                  <a:cubicBezTo>
                    <a:pt x="451" y="328"/>
                    <a:pt x="491" y="405"/>
                    <a:pt x="586" y="405"/>
                  </a:cubicBezTo>
                  <a:cubicBezTo>
                    <a:pt x="655" y="405"/>
                    <a:pt x="702" y="363"/>
                    <a:pt x="702" y="345"/>
                  </a:cubicBezTo>
                  <a:cubicBezTo>
                    <a:pt x="702" y="329"/>
                    <a:pt x="694" y="325"/>
                    <a:pt x="683" y="325"/>
                  </a:cubicBezTo>
                  <a:cubicBezTo>
                    <a:pt x="664" y="325"/>
                    <a:pt x="647" y="371"/>
                    <a:pt x="583" y="371"/>
                  </a:cubicBezTo>
                  <a:cubicBezTo>
                    <a:pt x="531" y="371"/>
                    <a:pt x="496" y="323"/>
                    <a:pt x="494" y="271"/>
                  </a:cubicBezTo>
                  <a:lnTo>
                    <a:pt x="679" y="271"/>
                  </a:lnTo>
                  <a:close/>
                  <a:moveTo>
                    <a:pt x="494" y="237"/>
                  </a:moveTo>
                  <a:cubicBezTo>
                    <a:pt x="496" y="187"/>
                    <a:pt x="524" y="134"/>
                    <a:pt x="578" y="134"/>
                  </a:cubicBezTo>
                  <a:cubicBezTo>
                    <a:pt x="633" y="134"/>
                    <a:pt x="661" y="187"/>
                    <a:pt x="662" y="237"/>
                  </a:cubicBezTo>
                  <a:lnTo>
                    <a:pt x="494" y="237"/>
                  </a:lnTo>
                  <a:close/>
                  <a:moveTo>
                    <a:pt x="797" y="234"/>
                  </a:moveTo>
                  <a:cubicBezTo>
                    <a:pt x="797" y="168"/>
                    <a:pt x="840" y="149"/>
                    <a:pt x="863" y="144"/>
                  </a:cubicBezTo>
                  <a:cubicBezTo>
                    <a:pt x="882" y="140"/>
                    <a:pt x="890" y="134"/>
                    <a:pt x="890" y="122"/>
                  </a:cubicBezTo>
                  <a:cubicBezTo>
                    <a:pt x="890" y="111"/>
                    <a:pt x="882" y="101"/>
                    <a:pt x="863" y="101"/>
                  </a:cubicBezTo>
                  <a:cubicBezTo>
                    <a:pt x="838" y="101"/>
                    <a:pt x="812" y="121"/>
                    <a:pt x="798" y="154"/>
                  </a:cubicBezTo>
                  <a:cubicBezTo>
                    <a:pt x="797" y="154"/>
                    <a:pt x="797" y="154"/>
                    <a:pt x="797" y="154"/>
                  </a:cubicBezTo>
                  <a:cubicBezTo>
                    <a:pt x="797" y="126"/>
                    <a:pt x="797" y="126"/>
                    <a:pt x="797" y="126"/>
                  </a:cubicBezTo>
                  <a:cubicBezTo>
                    <a:pt x="797" y="109"/>
                    <a:pt x="789" y="101"/>
                    <a:pt x="777" y="101"/>
                  </a:cubicBezTo>
                  <a:cubicBezTo>
                    <a:pt x="764" y="101"/>
                    <a:pt x="756" y="109"/>
                    <a:pt x="756" y="126"/>
                  </a:cubicBezTo>
                  <a:cubicBezTo>
                    <a:pt x="756" y="379"/>
                    <a:pt x="756" y="379"/>
                    <a:pt x="756" y="379"/>
                  </a:cubicBezTo>
                  <a:cubicBezTo>
                    <a:pt x="756" y="396"/>
                    <a:pt x="764" y="405"/>
                    <a:pt x="777" y="405"/>
                  </a:cubicBezTo>
                  <a:cubicBezTo>
                    <a:pt x="789" y="405"/>
                    <a:pt x="797" y="396"/>
                    <a:pt x="797" y="379"/>
                  </a:cubicBezTo>
                  <a:lnTo>
                    <a:pt x="797" y="234"/>
                  </a:lnTo>
                  <a:close/>
                  <a:moveTo>
                    <a:pt x="1046" y="368"/>
                  </a:moveTo>
                  <a:cubicBezTo>
                    <a:pt x="993" y="368"/>
                    <a:pt x="961" y="312"/>
                    <a:pt x="961" y="249"/>
                  </a:cubicBezTo>
                  <a:cubicBezTo>
                    <a:pt x="961" y="202"/>
                    <a:pt x="989" y="137"/>
                    <a:pt x="1046" y="137"/>
                  </a:cubicBezTo>
                  <a:cubicBezTo>
                    <a:pt x="1082" y="137"/>
                    <a:pt x="1092" y="154"/>
                    <a:pt x="1102" y="154"/>
                  </a:cubicBezTo>
                  <a:cubicBezTo>
                    <a:pt x="1118" y="154"/>
                    <a:pt x="1125" y="145"/>
                    <a:pt x="1125" y="132"/>
                  </a:cubicBezTo>
                  <a:cubicBezTo>
                    <a:pt x="1125" y="115"/>
                    <a:pt x="1089" y="101"/>
                    <a:pt x="1051" y="101"/>
                  </a:cubicBezTo>
                  <a:cubicBezTo>
                    <a:pt x="966" y="101"/>
                    <a:pt x="918" y="178"/>
                    <a:pt x="918" y="253"/>
                  </a:cubicBezTo>
                  <a:cubicBezTo>
                    <a:pt x="918" y="328"/>
                    <a:pt x="962" y="405"/>
                    <a:pt x="1046" y="405"/>
                  </a:cubicBezTo>
                  <a:cubicBezTo>
                    <a:pt x="1085" y="405"/>
                    <a:pt x="1123" y="393"/>
                    <a:pt x="1123" y="369"/>
                  </a:cubicBezTo>
                  <a:cubicBezTo>
                    <a:pt x="1123" y="359"/>
                    <a:pt x="1113" y="352"/>
                    <a:pt x="1106" y="352"/>
                  </a:cubicBezTo>
                  <a:cubicBezTo>
                    <a:pt x="1095" y="352"/>
                    <a:pt x="1082" y="368"/>
                    <a:pt x="1046" y="368"/>
                  </a:cubicBezTo>
                  <a:moveTo>
                    <a:pt x="1221" y="126"/>
                  </a:moveTo>
                  <a:cubicBezTo>
                    <a:pt x="1221" y="109"/>
                    <a:pt x="1214" y="101"/>
                    <a:pt x="1201" y="101"/>
                  </a:cubicBezTo>
                  <a:cubicBezTo>
                    <a:pt x="1188" y="101"/>
                    <a:pt x="1181" y="109"/>
                    <a:pt x="1181" y="126"/>
                  </a:cubicBezTo>
                  <a:cubicBezTo>
                    <a:pt x="1181" y="379"/>
                    <a:pt x="1181" y="379"/>
                    <a:pt x="1181" y="379"/>
                  </a:cubicBezTo>
                  <a:cubicBezTo>
                    <a:pt x="1181" y="396"/>
                    <a:pt x="1188" y="405"/>
                    <a:pt x="1201" y="405"/>
                  </a:cubicBezTo>
                  <a:cubicBezTo>
                    <a:pt x="1214" y="405"/>
                    <a:pt x="1221" y="396"/>
                    <a:pt x="1221" y="379"/>
                  </a:cubicBezTo>
                  <a:lnTo>
                    <a:pt x="1221" y="126"/>
                  </a:lnTo>
                  <a:close/>
                  <a:moveTo>
                    <a:pt x="1174" y="27"/>
                  </a:moveTo>
                  <a:cubicBezTo>
                    <a:pt x="1174" y="42"/>
                    <a:pt x="1186" y="55"/>
                    <a:pt x="1201" y="55"/>
                  </a:cubicBezTo>
                  <a:cubicBezTo>
                    <a:pt x="1216" y="55"/>
                    <a:pt x="1229" y="42"/>
                    <a:pt x="1229" y="27"/>
                  </a:cubicBezTo>
                  <a:cubicBezTo>
                    <a:pt x="1229" y="12"/>
                    <a:pt x="1216" y="0"/>
                    <a:pt x="1201" y="0"/>
                  </a:cubicBezTo>
                  <a:cubicBezTo>
                    <a:pt x="1186" y="0"/>
                    <a:pt x="1174" y="12"/>
                    <a:pt x="1174" y="27"/>
                  </a:cubicBezTo>
                  <a:moveTo>
                    <a:pt x="1492" y="145"/>
                  </a:moveTo>
                  <a:cubicBezTo>
                    <a:pt x="1491" y="145"/>
                    <a:pt x="1491" y="145"/>
                    <a:pt x="1491" y="145"/>
                  </a:cubicBezTo>
                  <a:cubicBezTo>
                    <a:pt x="1468" y="115"/>
                    <a:pt x="1442" y="101"/>
                    <a:pt x="1407" y="101"/>
                  </a:cubicBezTo>
                  <a:cubicBezTo>
                    <a:pt x="1321" y="101"/>
                    <a:pt x="1280" y="178"/>
                    <a:pt x="1280" y="253"/>
                  </a:cubicBezTo>
                  <a:cubicBezTo>
                    <a:pt x="1280" y="337"/>
                    <a:pt x="1323" y="405"/>
                    <a:pt x="1408" y="405"/>
                  </a:cubicBezTo>
                  <a:cubicBezTo>
                    <a:pt x="1443" y="405"/>
                    <a:pt x="1473" y="390"/>
                    <a:pt x="1491" y="361"/>
                  </a:cubicBezTo>
                  <a:cubicBezTo>
                    <a:pt x="1492" y="361"/>
                    <a:pt x="1492" y="361"/>
                    <a:pt x="1492" y="361"/>
                  </a:cubicBezTo>
                  <a:cubicBezTo>
                    <a:pt x="1492" y="379"/>
                    <a:pt x="1492" y="379"/>
                    <a:pt x="1492" y="379"/>
                  </a:cubicBezTo>
                  <a:cubicBezTo>
                    <a:pt x="1492" y="396"/>
                    <a:pt x="1500" y="405"/>
                    <a:pt x="1512" y="405"/>
                  </a:cubicBezTo>
                  <a:cubicBezTo>
                    <a:pt x="1525" y="405"/>
                    <a:pt x="1533" y="396"/>
                    <a:pt x="1533" y="379"/>
                  </a:cubicBezTo>
                  <a:cubicBezTo>
                    <a:pt x="1533" y="126"/>
                    <a:pt x="1533" y="126"/>
                    <a:pt x="1533" y="126"/>
                  </a:cubicBezTo>
                  <a:cubicBezTo>
                    <a:pt x="1533" y="109"/>
                    <a:pt x="1525" y="101"/>
                    <a:pt x="1512" y="101"/>
                  </a:cubicBezTo>
                  <a:cubicBezTo>
                    <a:pt x="1500" y="101"/>
                    <a:pt x="1492" y="109"/>
                    <a:pt x="1492" y="126"/>
                  </a:cubicBezTo>
                  <a:lnTo>
                    <a:pt x="1492" y="145"/>
                  </a:lnTo>
                  <a:close/>
                  <a:moveTo>
                    <a:pt x="1324" y="253"/>
                  </a:moveTo>
                  <a:cubicBezTo>
                    <a:pt x="1324" y="198"/>
                    <a:pt x="1347" y="134"/>
                    <a:pt x="1408" y="134"/>
                  </a:cubicBezTo>
                  <a:cubicBezTo>
                    <a:pt x="1471" y="134"/>
                    <a:pt x="1492" y="198"/>
                    <a:pt x="1492" y="253"/>
                  </a:cubicBezTo>
                  <a:cubicBezTo>
                    <a:pt x="1492" y="307"/>
                    <a:pt x="1471" y="371"/>
                    <a:pt x="1408" y="371"/>
                  </a:cubicBezTo>
                  <a:cubicBezTo>
                    <a:pt x="1346" y="371"/>
                    <a:pt x="1324" y="307"/>
                    <a:pt x="1324" y="2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4" name="Freeform 143">
              <a:extLst>
                <a:ext uri="{FF2B5EF4-FFF2-40B4-BE49-F238E27FC236}">
                  <a16:creationId xmlns:a16="http://schemas.microsoft.com/office/drawing/2014/main" id="{8F4D6368-E808-4C6D-8E7A-3FA659F9E76B}"/>
                </a:ext>
              </a:extLst>
            </p:cNvPr>
            <p:cNvSpPr>
              <a:spLocks noEditPoints="1"/>
            </p:cNvSpPr>
            <p:nvPr/>
          </p:nvSpPr>
          <p:spPr bwMode="auto">
            <a:xfrm>
              <a:off x="5480" y="3870"/>
              <a:ext cx="3698" cy="419"/>
            </a:xfrm>
            <a:custGeom>
              <a:avLst/>
              <a:gdLst>
                <a:gd name="T0" fmla="*/ 44 w 1558"/>
                <a:gd name="T1" fmla="*/ 136 h 176"/>
                <a:gd name="T2" fmla="*/ 87 w 1558"/>
                <a:gd name="T3" fmla="*/ 127 h 176"/>
                <a:gd name="T4" fmla="*/ 15 w 1558"/>
                <a:gd name="T5" fmla="*/ 83 h 176"/>
                <a:gd name="T6" fmla="*/ 140 w 1558"/>
                <a:gd name="T7" fmla="*/ 31 h 176"/>
                <a:gd name="T8" fmla="*/ 142 w 1558"/>
                <a:gd name="T9" fmla="*/ 124 h 176"/>
                <a:gd name="T10" fmla="*/ 154 w 1558"/>
                <a:gd name="T11" fmla="*/ 78 h 176"/>
                <a:gd name="T12" fmla="*/ 177 w 1558"/>
                <a:gd name="T13" fmla="*/ 47 h 176"/>
                <a:gd name="T14" fmla="*/ 236 w 1558"/>
                <a:gd name="T15" fmla="*/ 91 h 176"/>
                <a:gd name="T16" fmla="*/ 227 w 1558"/>
                <a:gd name="T17" fmla="*/ 136 h 176"/>
                <a:gd name="T18" fmla="*/ 229 w 1558"/>
                <a:gd name="T19" fmla="*/ 43 h 176"/>
                <a:gd name="T20" fmla="*/ 366 w 1558"/>
                <a:gd name="T21" fmla="*/ 81 h 176"/>
                <a:gd name="T22" fmla="*/ 358 w 1558"/>
                <a:gd name="T23" fmla="*/ 108 h 176"/>
                <a:gd name="T24" fmla="*/ 322 w 1558"/>
                <a:gd name="T25" fmla="*/ 43 h 176"/>
                <a:gd name="T26" fmla="*/ 416 w 1558"/>
                <a:gd name="T27" fmla="*/ 38 h 176"/>
                <a:gd name="T28" fmla="*/ 387 w 1558"/>
                <a:gd name="T29" fmla="*/ 10 h 176"/>
                <a:gd name="T30" fmla="*/ 387 w 1558"/>
                <a:gd name="T31" fmla="*/ 44 h 176"/>
                <a:gd name="T32" fmla="*/ 551 w 1558"/>
                <a:gd name="T33" fmla="*/ 70 h 176"/>
                <a:gd name="T34" fmla="*/ 611 w 1558"/>
                <a:gd name="T35" fmla="*/ 127 h 176"/>
                <a:gd name="T36" fmla="*/ 491 w 1558"/>
                <a:gd name="T37" fmla="*/ 45 h 176"/>
                <a:gd name="T38" fmla="*/ 476 w 1558"/>
                <a:gd name="T39" fmla="*/ 127 h 176"/>
                <a:gd name="T40" fmla="*/ 537 w 1558"/>
                <a:gd name="T41" fmla="*/ 70 h 176"/>
                <a:gd name="T42" fmla="*/ 705 w 1558"/>
                <a:gd name="T43" fmla="*/ 46 h 176"/>
                <a:gd name="T44" fmla="*/ 704 w 1558"/>
                <a:gd name="T45" fmla="*/ 121 h 176"/>
                <a:gd name="T46" fmla="*/ 718 w 1558"/>
                <a:gd name="T47" fmla="*/ 40 h 176"/>
                <a:gd name="T48" fmla="*/ 676 w 1558"/>
                <a:gd name="T49" fmla="*/ 43 h 176"/>
                <a:gd name="T50" fmla="*/ 783 w 1558"/>
                <a:gd name="T51" fmla="*/ 44 h 176"/>
                <a:gd name="T52" fmla="*/ 822 w 1558"/>
                <a:gd name="T53" fmla="*/ 68 h 176"/>
                <a:gd name="T54" fmla="*/ 751 w 1558"/>
                <a:gd name="T55" fmla="*/ 31 h 176"/>
                <a:gd name="T56" fmla="*/ 758 w 1558"/>
                <a:gd name="T57" fmla="*/ 70 h 176"/>
                <a:gd name="T58" fmla="*/ 886 w 1558"/>
                <a:gd name="T59" fmla="*/ 136 h 176"/>
                <a:gd name="T60" fmla="*/ 929 w 1558"/>
                <a:gd name="T61" fmla="*/ 127 h 176"/>
                <a:gd name="T62" fmla="*/ 857 w 1558"/>
                <a:gd name="T63" fmla="*/ 83 h 176"/>
                <a:gd name="T64" fmla="*/ 1022 w 1558"/>
                <a:gd name="T65" fmla="*/ 46 h 176"/>
                <a:gd name="T66" fmla="*/ 1022 w 1558"/>
                <a:gd name="T67" fmla="*/ 120 h 176"/>
                <a:gd name="T68" fmla="*/ 952 w 1558"/>
                <a:gd name="T69" fmla="*/ 158 h 176"/>
                <a:gd name="T70" fmla="*/ 1022 w 1558"/>
                <a:gd name="T71" fmla="*/ 40 h 176"/>
                <a:gd name="T72" fmla="*/ 1023 w 1558"/>
                <a:gd name="T73" fmla="*/ 93 h 176"/>
                <a:gd name="T74" fmla="*/ 1101 w 1558"/>
                <a:gd name="T75" fmla="*/ 31 h 176"/>
                <a:gd name="T76" fmla="*/ 1102 w 1558"/>
                <a:gd name="T77" fmla="*/ 124 h 176"/>
                <a:gd name="T78" fmla="*/ 1129 w 1558"/>
                <a:gd name="T79" fmla="*/ 78 h 176"/>
                <a:gd name="T80" fmla="*/ 1283 w 1558"/>
                <a:gd name="T81" fmla="*/ 127 h 176"/>
                <a:gd name="T82" fmla="*/ 1230 w 1558"/>
                <a:gd name="T83" fmla="*/ 49 h 176"/>
                <a:gd name="T84" fmla="*/ 1169 w 1558"/>
                <a:gd name="T85" fmla="*/ 31 h 176"/>
                <a:gd name="T86" fmla="*/ 1176 w 1558"/>
                <a:gd name="T87" fmla="*/ 70 h 176"/>
                <a:gd name="T88" fmla="*/ 1236 w 1558"/>
                <a:gd name="T89" fmla="*/ 127 h 176"/>
                <a:gd name="T90" fmla="*/ 1317 w 1558"/>
                <a:gd name="T91" fmla="*/ 83 h 176"/>
                <a:gd name="T92" fmla="*/ 1332 w 1558"/>
                <a:gd name="T93" fmla="*/ 90 h 176"/>
                <a:gd name="T94" fmla="*/ 1332 w 1558"/>
                <a:gd name="T95" fmla="*/ 78 h 176"/>
                <a:gd name="T96" fmla="*/ 1493 w 1558"/>
                <a:gd name="T97" fmla="*/ 136 h 176"/>
                <a:gd name="T98" fmla="*/ 1436 w 1558"/>
                <a:gd name="T99" fmla="*/ 45 h 176"/>
                <a:gd name="T100" fmla="*/ 1429 w 1558"/>
                <a:gd name="T101" fmla="*/ 136 h 176"/>
                <a:gd name="T102" fmla="*/ 1558 w 1558"/>
                <a:gd name="T103" fmla="*/ 38 h 176"/>
                <a:gd name="T104" fmla="*/ 1529 w 1558"/>
                <a:gd name="T105" fmla="*/ 10 h 176"/>
                <a:gd name="T106" fmla="*/ 1529 w 1558"/>
                <a:gd name="T107"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58" h="176">
                  <a:moveTo>
                    <a:pt x="73" y="46"/>
                  </a:moveTo>
                  <a:cubicBezTo>
                    <a:pt x="73" y="46"/>
                    <a:pt x="73" y="46"/>
                    <a:pt x="73" y="46"/>
                  </a:cubicBezTo>
                  <a:cubicBezTo>
                    <a:pt x="65" y="36"/>
                    <a:pt x="56" y="31"/>
                    <a:pt x="44" y="31"/>
                  </a:cubicBezTo>
                  <a:cubicBezTo>
                    <a:pt x="14" y="31"/>
                    <a:pt x="0" y="58"/>
                    <a:pt x="0" y="83"/>
                  </a:cubicBezTo>
                  <a:cubicBezTo>
                    <a:pt x="0" y="112"/>
                    <a:pt x="15" y="136"/>
                    <a:pt x="44" y="136"/>
                  </a:cubicBezTo>
                  <a:cubicBezTo>
                    <a:pt x="56" y="136"/>
                    <a:pt x="66" y="131"/>
                    <a:pt x="73" y="121"/>
                  </a:cubicBezTo>
                  <a:cubicBezTo>
                    <a:pt x="73" y="121"/>
                    <a:pt x="73" y="121"/>
                    <a:pt x="73" y="121"/>
                  </a:cubicBezTo>
                  <a:cubicBezTo>
                    <a:pt x="73" y="127"/>
                    <a:pt x="73" y="127"/>
                    <a:pt x="73" y="127"/>
                  </a:cubicBezTo>
                  <a:cubicBezTo>
                    <a:pt x="73" y="133"/>
                    <a:pt x="76" y="136"/>
                    <a:pt x="80" y="136"/>
                  </a:cubicBezTo>
                  <a:cubicBezTo>
                    <a:pt x="84" y="136"/>
                    <a:pt x="87" y="133"/>
                    <a:pt x="87" y="127"/>
                  </a:cubicBezTo>
                  <a:cubicBezTo>
                    <a:pt x="87" y="40"/>
                    <a:pt x="87" y="40"/>
                    <a:pt x="87" y="40"/>
                  </a:cubicBezTo>
                  <a:cubicBezTo>
                    <a:pt x="87" y="34"/>
                    <a:pt x="84" y="31"/>
                    <a:pt x="80" y="31"/>
                  </a:cubicBezTo>
                  <a:cubicBezTo>
                    <a:pt x="76" y="31"/>
                    <a:pt x="73" y="34"/>
                    <a:pt x="73" y="40"/>
                  </a:cubicBezTo>
                  <a:lnTo>
                    <a:pt x="73" y="46"/>
                  </a:lnTo>
                  <a:close/>
                  <a:moveTo>
                    <a:pt x="15" y="83"/>
                  </a:moveTo>
                  <a:cubicBezTo>
                    <a:pt x="15" y="65"/>
                    <a:pt x="23" y="43"/>
                    <a:pt x="44" y="43"/>
                  </a:cubicBezTo>
                  <a:cubicBezTo>
                    <a:pt x="66" y="43"/>
                    <a:pt x="73" y="65"/>
                    <a:pt x="73" y="83"/>
                  </a:cubicBezTo>
                  <a:cubicBezTo>
                    <a:pt x="73" y="102"/>
                    <a:pt x="66" y="124"/>
                    <a:pt x="44" y="124"/>
                  </a:cubicBezTo>
                  <a:cubicBezTo>
                    <a:pt x="23" y="124"/>
                    <a:pt x="15" y="102"/>
                    <a:pt x="15" y="83"/>
                  </a:cubicBezTo>
                  <a:moveTo>
                    <a:pt x="140" y="31"/>
                  </a:moveTo>
                  <a:cubicBezTo>
                    <a:pt x="125" y="31"/>
                    <a:pt x="108" y="41"/>
                    <a:pt x="108" y="58"/>
                  </a:cubicBezTo>
                  <a:cubicBezTo>
                    <a:pt x="108" y="71"/>
                    <a:pt x="116" y="77"/>
                    <a:pt x="126" y="81"/>
                  </a:cubicBezTo>
                  <a:cubicBezTo>
                    <a:pt x="150" y="91"/>
                    <a:pt x="150" y="91"/>
                    <a:pt x="150" y="91"/>
                  </a:cubicBezTo>
                  <a:cubicBezTo>
                    <a:pt x="158" y="94"/>
                    <a:pt x="164" y="98"/>
                    <a:pt x="164" y="107"/>
                  </a:cubicBezTo>
                  <a:cubicBezTo>
                    <a:pt x="164" y="116"/>
                    <a:pt x="155" y="124"/>
                    <a:pt x="142" y="124"/>
                  </a:cubicBezTo>
                  <a:cubicBezTo>
                    <a:pt x="124" y="124"/>
                    <a:pt x="118" y="110"/>
                    <a:pt x="111" y="110"/>
                  </a:cubicBezTo>
                  <a:cubicBezTo>
                    <a:pt x="108" y="110"/>
                    <a:pt x="105" y="114"/>
                    <a:pt x="105" y="116"/>
                  </a:cubicBezTo>
                  <a:cubicBezTo>
                    <a:pt x="105" y="123"/>
                    <a:pt x="119" y="136"/>
                    <a:pt x="142" y="136"/>
                  </a:cubicBezTo>
                  <a:cubicBezTo>
                    <a:pt x="163" y="136"/>
                    <a:pt x="179" y="124"/>
                    <a:pt x="179" y="106"/>
                  </a:cubicBezTo>
                  <a:cubicBezTo>
                    <a:pt x="179" y="90"/>
                    <a:pt x="168" y="83"/>
                    <a:pt x="154" y="78"/>
                  </a:cubicBezTo>
                  <a:cubicBezTo>
                    <a:pt x="133" y="69"/>
                    <a:pt x="133" y="69"/>
                    <a:pt x="133" y="69"/>
                  </a:cubicBezTo>
                  <a:cubicBezTo>
                    <a:pt x="126" y="66"/>
                    <a:pt x="123" y="62"/>
                    <a:pt x="123" y="57"/>
                  </a:cubicBezTo>
                  <a:cubicBezTo>
                    <a:pt x="123" y="47"/>
                    <a:pt x="134" y="43"/>
                    <a:pt x="143" y="43"/>
                  </a:cubicBezTo>
                  <a:cubicBezTo>
                    <a:pt x="157" y="43"/>
                    <a:pt x="164" y="54"/>
                    <a:pt x="170" y="54"/>
                  </a:cubicBezTo>
                  <a:cubicBezTo>
                    <a:pt x="175" y="54"/>
                    <a:pt x="177" y="50"/>
                    <a:pt x="177" y="47"/>
                  </a:cubicBezTo>
                  <a:cubicBezTo>
                    <a:pt x="177" y="39"/>
                    <a:pt x="160" y="31"/>
                    <a:pt x="140" y="31"/>
                  </a:cubicBezTo>
                  <a:moveTo>
                    <a:pt x="226" y="31"/>
                  </a:moveTo>
                  <a:cubicBezTo>
                    <a:pt x="210" y="31"/>
                    <a:pt x="194" y="41"/>
                    <a:pt x="194" y="58"/>
                  </a:cubicBezTo>
                  <a:cubicBezTo>
                    <a:pt x="194" y="71"/>
                    <a:pt x="201" y="77"/>
                    <a:pt x="212" y="81"/>
                  </a:cubicBezTo>
                  <a:cubicBezTo>
                    <a:pt x="236" y="91"/>
                    <a:pt x="236" y="91"/>
                    <a:pt x="236" y="91"/>
                  </a:cubicBezTo>
                  <a:cubicBezTo>
                    <a:pt x="243" y="94"/>
                    <a:pt x="250" y="98"/>
                    <a:pt x="250" y="107"/>
                  </a:cubicBezTo>
                  <a:cubicBezTo>
                    <a:pt x="250" y="116"/>
                    <a:pt x="241" y="124"/>
                    <a:pt x="228" y="124"/>
                  </a:cubicBezTo>
                  <a:cubicBezTo>
                    <a:pt x="210" y="124"/>
                    <a:pt x="203" y="110"/>
                    <a:pt x="197" y="110"/>
                  </a:cubicBezTo>
                  <a:cubicBezTo>
                    <a:pt x="193" y="110"/>
                    <a:pt x="190" y="114"/>
                    <a:pt x="190" y="116"/>
                  </a:cubicBezTo>
                  <a:cubicBezTo>
                    <a:pt x="190" y="123"/>
                    <a:pt x="205" y="136"/>
                    <a:pt x="227" y="136"/>
                  </a:cubicBezTo>
                  <a:cubicBezTo>
                    <a:pt x="249" y="136"/>
                    <a:pt x="265" y="124"/>
                    <a:pt x="265" y="106"/>
                  </a:cubicBezTo>
                  <a:cubicBezTo>
                    <a:pt x="265" y="90"/>
                    <a:pt x="253" y="83"/>
                    <a:pt x="239" y="78"/>
                  </a:cubicBezTo>
                  <a:cubicBezTo>
                    <a:pt x="218" y="69"/>
                    <a:pt x="218" y="69"/>
                    <a:pt x="218" y="69"/>
                  </a:cubicBezTo>
                  <a:cubicBezTo>
                    <a:pt x="211" y="66"/>
                    <a:pt x="209" y="62"/>
                    <a:pt x="209" y="57"/>
                  </a:cubicBezTo>
                  <a:cubicBezTo>
                    <a:pt x="209" y="47"/>
                    <a:pt x="219" y="43"/>
                    <a:pt x="229" y="43"/>
                  </a:cubicBezTo>
                  <a:cubicBezTo>
                    <a:pt x="243" y="43"/>
                    <a:pt x="250" y="54"/>
                    <a:pt x="255" y="54"/>
                  </a:cubicBezTo>
                  <a:cubicBezTo>
                    <a:pt x="261" y="54"/>
                    <a:pt x="262" y="50"/>
                    <a:pt x="262" y="47"/>
                  </a:cubicBezTo>
                  <a:cubicBezTo>
                    <a:pt x="263" y="39"/>
                    <a:pt x="246" y="31"/>
                    <a:pt x="226" y="31"/>
                  </a:cubicBezTo>
                  <a:moveTo>
                    <a:pt x="357" y="90"/>
                  </a:moveTo>
                  <a:cubicBezTo>
                    <a:pt x="365" y="90"/>
                    <a:pt x="366" y="85"/>
                    <a:pt x="366" y="81"/>
                  </a:cubicBezTo>
                  <a:cubicBezTo>
                    <a:pt x="366" y="55"/>
                    <a:pt x="352" y="31"/>
                    <a:pt x="323" y="31"/>
                  </a:cubicBezTo>
                  <a:cubicBezTo>
                    <a:pt x="294" y="31"/>
                    <a:pt x="278" y="58"/>
                    <a:pt x="278" y="83"/>
                  </a:cubicBezTo>
                  <a:cubicBezTo>
                    <a:pt x="278" y="109"/>
                    <a:pt x="292" y="136"/>
                    <a:pt x="325" y="136"/>
                  </a:cubicBezTo>
                  <a:cubicBezTo>
                    <a:pt x="349" y="136"/>
                    <a:pt x="365" y="121"/>
                    <a:pt x="365" y="115"/>
                  </a:cubicBezTo>
                  <a:cubicBezTo>
                    <a:pt x="365" y="110"/>
                    <a:pt x="362" y="108"/>
                    <a:pt x="358" y="108"/>
                  </a:cubicBezTo>
                  <a:cubicBezTo>
                    <a:pt x="352" y="108"/>
                    <a:pt x="346" y="124"/>
                    <a:pt x="324" y="124"/>
                  </a:cubicBezTo>
                  <a:cubicBezTo>
                    <a:pt x="306" y="124"/>
                    <a:pt x="294" y="107"/>
                    <a:pt x="293" y="90"/>
                  </a:cubicBezTo>
                  <a:lnTo>
                    <a:pt x="357" y="90"/>
                  </a:lnTo>
                  <a:close/>
                  <a:moveTo>
                    <a:pt x="293" y="78"/>
                  </a:moveTo>
                  <a:cubicBezTo>
                    <a:pt x="294" y="61"/>
                    <a:pt x="304" y="43"/>
                    <a:pt x="322" y="43"/>
                  </a:cubicBezTo>
                  <a:cubicBezTo>
                    <a:pt x="341" y="43"/>
                    <a:pt x="351" y="61"/>
                    <a:pt x="351" y="78"/>
                  </a:cubicBezTo>
                  <a:lnTo>
                    <a:pt x="293" y="78"/>
                  </a:lnTo>
                  <a:close/>
                  <a:moveTo>
                    <a:pt x="401" y="44"/>
                  </a:moveTo>
                  <a:cubicBezTo>
                    <a:pt x="410" y="44"/>
                    <a:pt x="410" y="44"/>
                    <a:pt x="410" y="44"/>
                  </a:cubicBezTo>
                  <a:cubicBezTo>
                    <a:pt x="415" y="44"/>
                    <a:pt x="416" y="40"/>
                    <a:pt x="416" y="38"/>
                  </a:cubicBezTo>
                  <a:cubicBezTo>
                    <a:pt x="416" y="36"/>
                    <a:pt x="415" y="32"/>
                    <a:pt x="410" y="32"/>
                  </a:cubicBezTo>
                  <a:cubicBezTo>
                    <a:pt x="401" y="32"/>
                    <a:pt x="401" y="32"/>
                    <a:pt x="401" y="32"/>
                  </a:cubicBezTo>
                  <a:cubicBezTo>
                    <a:pt x="401" y="10"/>
                    <a:pt x="401" y="10"/>
                    <a:pt x="401" y="10"/>
                  </a:cubicBezTo>
                  <a:cubicBezTo>
                    <a:pt x="401" y="4"/>
                    <a:pt x="399" y="0"/>
                    <a:pt x="394" y="0"/>
                  </a:cubicBezTo>
                  <a:cubicBezTo>
                    <a:pt x="390" y="0"/>
                    <a:pt x="387" y="4"/>
                    <a:pt x="387" y="10"/>
                  </a:cubicBezTo>
                  <a:cubicBezTo>
                    <a:pt x="387" y="32"/>
                    <a:pt x="387" y="32"/>
                    <a:pt x="387" y="32"/>
                  </a:cubicBezTo>
                  <a:cubicBezTo>
                    <a:pt x="378" y="32"/>
                    <a:pt x="378" y="32"/>
                    <a:pt x="378" y="32"/>
                  </a:cubicBezTo>
                  <a:cubicBezTo>
                    <a:pt x="374" y="32"/>
                    <a:pt x="372" y="36"/>
                    <a:pt x="372" y="38"/>
                  </a:cubicBezTo>
                  <a:cubicBezTo>
                    <a:pt x="372" y="40"/>
                    <a:pt x="374" y="44"/>
                    <a:pt x="378" y="44"/>
                  </a:cubicBezTo>
                  <a:cubicBezTo>
                    <a:pt x="387" y="44"/>
                    <a:pt x="387" y="44"/>
                    <a:pt x="387" y="44"/>
                  </a:cubicBezTo>
                  <a:cubicBezTo>
                    <a:pt x="387" y="127"/>
                    <a:pt x="387" y="127"/>
                    <a:pt x="387" y="127"/>
                  </a:cubicBezTo>
                  <a:cubicBezTo>
                    <a:pt x="387" y="133"/>
                    <a:pt x="390" y="136"/>
                    <a:pt x="394" y="136"/>
                  </a:cubicBezTo>
                  <a:cubicBezTo>
                    <a:pt x="399" y="136"/>
                    <a:pt x="401" y="133"/>
                    <a:pt x="401" y="127"/>
                  </a:cubicBezTo>
                  <a:lnTo>
                    <a:pt x="401" y="44"/>
                  </a:lnTo>
                  <a:close/>
                  <a:moveTo>
                    <a:pt x="551" y="70"/>
                  </a:moveTo>
                  <a:cubicBezTo>
                    <a:pt x="551" y="53"/>
                    <a:pt x="563" y="44"/>
                    <a:pt x="574" y="44"/>
                  </a:cubicBezTo>
                  <a:cubicBezTo>
                    <a:pt x="585" y="44"/>
                    <a:pt x="597" y="48"/>
                    <a:pt x="597" y="70"/>
                  </a:cubicBezTo>
                  <a:cubicBezTo>
                    <a:pt x="597" y="127"/>
                    <a:pt x="597" y="127"/>
                    <a:pt x="597" y="127"/>
                  </a:cubicBezTo>
                  <a:cubicBezTo>
                    <a:pt x="597" y="133"/>
                    <a:pt x="600" y="136"/>
                    <a:pt x="604" y="136"/>
                  </a:cubicBezTo>
                  <a:cubicBezTo>
                    <a:pt x="609" y="136"/>
                    <a:pt x="611" y="133"/>
                    <a:pt x="611" y="127"/>
                  </a:cubicBezTo>
                  <a:cubicBezTo>
                    <a:pt x="611" y="68"/>
                    <a:pt x="611" y="68"/>
                    <a:pt x="611" y="68"/>
                  </a:cubicBezTo>
                  <a:cubicBezTo>
                    <a:pt x="611" y="43"/>
                    <a:pt x="593" y="31"/>
                    <a:pt x="574" y="31"/>
                  </a:cubicBezTo>
                  <a:cubicBezTo>
                    <a:pt x="563" y="31"/>
                    <a:pt x="551" y="37"/>
                    <a:pt x="544" y="49"/>
                  </a:cubicBezTo>
                  <a:cubicBezTo>
                    <a:pt x="540" y="38"/>
                    <a:pt x="529" y="31"/>
                    <a:pt x="517" y="31"/>
                  </a:cubicBezTo>
                  <a:cubicBezTo>
                    <a:pt x="504" y="31"/>
                    <a:pt x="496" y="37"/>
                    <a:pt x="491" y="45"/>
                  </a:cubicBezTo>
                  <a:cubicBezTo>
                    <a:pt x="490" y="45"/>
                    <a:pt x="490" y="45"/>
                    <a:pt x="490" y="45"/>
                  </a:cubicBezTo>
                  <a:cubicBezTo>
                    <a:pt x="490" y="40"/>
                    <a:pt x="490" y="40"/>
                    <a:pt x="490" y="40"/>
                  </a:cubicBezTo>
                  <a:cubicBezTo>
                    <a:pt x="490" y="34"/>
                    <a:pt x="488" y="31"/>
                    <a:pt x="483" y="31"/>
                  </a:cubicBezTo>
                  <a:cubicBezTo>
                    <a:pt x="479" y="31"/>
                    <a:pt x="476" y="34"/>
                    <a:pt x="476" y="40"/>
                  </a:cubicBezTo>
                  <a:cubicBezTo>
                    <a:pt x="476" y="127"/>
                    <a:pt x="476" y="127"/>
                    <a:pt x="476" y="127"/>
                  </a:cubicBezTo>
                  <a:cubicBezTo>
                    <a:pt x="476" y="133"/>
                    <a:pt x="479" y="136"/>
                    <a:pt x="483" y="136"/>
                  </a:cubicBezTo>
                  <a:cubicBezTo>
                    <a:pt x="488" y="136"/>
                    <a:pt x="490" y="133"/>
                    <a:pt x="490" y="127"/>
                  </a:cubicBezTo>
                  <a:cubicBezTo>
                    <a:pt x="490" y="70"/>
                    <a:pt x="490" y="70"/>
                    <a:pt x="490" y="70"/>
                  </a:cubicBezTo>
                  <a:cubicBezTo>
                    <a:pt x="490" y="53"/>
                    <a:pt x="502" y="44"/>
                    <a:pt x="514" y="44"/>
                  </a:cubicBezTo>
                  <a:cubicBezTo>
                    <a:pt x="524" y="44"/>
                    <a:pt x="537" y="48"/>
                    <a:pt x="537" y="70"/>
                  </a:cubicBezTo>
                  <a:cubicBezTo>
                    <a:pt x="537" y="127"/>
                    <a:pt x="537" y="127"/>
                    <a:pt x="537" y="127"/>
                  </a:cubicBezTo>
                  <a:cubicBezTo>
                    <a:pt x="537" y="133"/>
                    <a:pt x="539" y="136"/>
                    <a:pt x="544" y="136"/>
                  </a:cubicBezTo>
                  <a:cubicBezTo>
                    <a:pt x="548" y="136"/>
                    <a:pt x="551" y="133"/>
                    <a:pt x="551" y="127"/>
                  </a:cubicBezTo>
                  <a:lnTo>
                    <a:pt x="551" y="70"/>
                  </a:lnTo>
                  <a:close/>
                  <a:moveTo>
                    <a:pt x="705" y="46"/>
                  </a:moveTo>
                  <a:cubicBezTo>
                    <a:pt x="704" y="46"/>
                    <a:pt x="704" y="46"/>
                    <a:pt x="704" y="46"/>
                  </a:cubicBezTo>
                  <a:cubicBezTo>
                    <a:pt x="696" y="36"/>
                    <a:pt x="687" y="31"/>
                    <a:pt x="675" y="31"/>
                  </a:cubicBezTo>
                  <a:cubicBezTo>
                    <a:pt x="646" y="31"/>
                    <a:pt x="631" y="58"/>
                    <a:pt x="631" y="83"/>
                  </a:cubicBezTo>
                  <a:cubicBezTo>
                    <a:pt x="631" y="112"/>
                    <a:pt x="646" y="136"/>
                    <a:pt x="676" y="136"/>
                  </a:cubicBezTo>
                  <a:cubicBezTo>
                    <a:pt x="688" y="136"/>
                    <a:pt x="698" y="131"/>
                    <a:pt x="704" y="121"/>
                  </a:cubicBezTo>
                  <a:cubicBezTo>
                    <a:pt x="705" y="121"/>
                    <a:pt x="705" y="121"/>
                    <a:pt x="705" y="121"/>
                  </a:cubicBezTo>
                  <a:cubicBezTo>
                    <a:pt x="705" y="127"/>
                    <a:pt x="705" y="127"/>
                    <a:pt x="705" y="127"/>
                  </a:cubicBezTo>
                  <a:cubicBezTo>
                    <a:pt x="705" y="133"/>
                    <a:pt x="707" y="136"/>
                    <a:pt x="712" y="136"/>
                  </a:cubicBezTo>
                  <a:cubicBezTo>
                    <a:pt x="716" y="136"/>
                    <a:pt x="718" y="133"/>
                    <a:pt x="718" y="127"/>
                  </a:cubicBezTo>
                  <a:cubicBezTo>
                    <a:pt x="718" y="40"/>
                    <a:pt x="718" y="40"/>
                    <a:pt x="718" y="40"/>
                  </a:cubicBezTo>
                  <a:cubicBezTo>
                    <a:pt x="718" y="34"/>
                    <a:pt x="716" y="31"/>
                    <a:pt x="712" y="31"/>
                  </a:cubicBezTo>
                  <a:cubicBezTo>
                    <a:pt x="707" y="31"/>
                    <a:pt x="705" y="34"/>
                    <a:pt x="705" y="40"/>
                  </a:cubicBezTo>
                  <a:lnTo>
                    <a:pt x="705" y="46"/>
                  </a:lnTo>
                  <a:close/>
                  <a:moveTo>
                    <a:pt x="647" y="83"/>
                  </a:moveTo>
                  <a:cubicBezTo>
                    <a:pt x="647" y="65"/>
                    <a:pt x="655" y="43"/>
                    <a:pt x="676" y="43"/>
                  </a:cubicBezTo>
                  <a:cubicBezTo>
                    <a:pt x="697" y="43"/>
                    <a:pt x="705" y="65"/>
                    <a:pt x="705" y="83"/>
                  </a:cubicBezTo>
                  <a:cubicBezTo>
                    <a:pt x="705" y="102"/>
                    <a:pt x="697" y="124"/>
                    <a:pt x="676" y="124"/>
                  </a:cubicBezTo>
                  <a:cubicBezTo>
                    <a:pt x="654" y="124"/>
                    <a:pt x="647" y="102"/>
                    <a:pt x="647" y="83"/>
                  </a:cubicBezTo>
                  <a:moveTo>
                    <a:pt x="758" y="70"/>
                  </a:moveTo>
                  <a:cubicBezTo>
                    <a:pt x="758" y="53"/>
                    <a:pt x="770" y="44"/>
                    <a:pt x="783" y="44"/>
                  </a:cubicBezTo>
                  <a:cubicBezTo>
                    <a:pt x="798" y="44"/>
                    <a:pt x="808" y="53"/>
                    <a:pt x="808" y="67"/>
                  </a:cubicBezTo>
                  <a:cubicBezTo>
                    <a:pt x="808" y="127"/>
                    <a:pt x="808" y="127"/>
                    <a:pt x="808" y="127"/>
                  </a:cubicBezTo>
                  <a:cubicBezTo>
                    <a:pt x="808" y="133"/>
                    <a:pt x="810" y="136"/>
                    <a:pt x="815" y="136"/>
                  </a:cubicBezTo>
                  <a:cubicBezTo>
                    <a:pt x="819" y="136"/>
                    <a:pt x="822" y="133"/>
                    <a:pt x="822" y="127"/>
                  </a:cubicBezTo>
                  <a:cubicBezTo>
                    <a:pt x="822" y="68"/>
                    <a:pt x="822" y="68"/>
                    <a:pt x="822" y="68"/>
                  </a:cubicBezTo>
                  <a:cubicBezTo>
                    <a:pt x="822" y="43"/>
                    <a:pt x="803" y="31"/>
                    <a:pt x="785" y="31"/>
                  </a:cubicBezTo>
                  <a:cubicBezTo>
                    <a:pt x="772" y="31"/>
                    <a:pt x="763" y="37"/>
                    <a:pt x="758" y="45"/>
                  </a:cubicBezTo>
                  <a:cubicBezTo>
                    <a:pt x="758" y="45"/>
                    <a:pt x="758" y="45"/>
                    <a:pt x="758" y="45"/>
                  </a:cubicBezTo>
                  <a:cubicBezTo>
                    <a:pt x="758" y="40"/>
                    <a:pt x="758" y="40"/>
                    <a:pt x="758" y="40"/>
                  </a:cubicBezTo>
                  <a:cubicBezTo>
                    <a:pt x="758" y="34"/>
                    <a:pt x="755" y="31"/>
                    <a:pt x="751" y="31"/>
                  </a:cubicBezTo>
                  <a:cubicBezTo>
                    <a:pt x="746" y="31"/>
                    <a:pt x="744" y="34"/>
                    <a:pt x="744" y="40"/>
                  </a:cubicBezTo>
                  <a:cubicBezTo>
                    <a:pt x="744" y="127"/>
                    <a:pt x="744" y="127"/>
                    <a:pt x="744" y="127"/>
                  </a:cubicBezTo>
                  <a:cubicBezTo>
                    <a:pt x="744" y="133"/>
                    <a:pt x="746" y="136"/>
                    <a:pt x="751" y="136"/>
                  </a:cubicBezTo>
                  <a:cubicBezTo>
                    <a:pt x="755" y="136"/>
                    <a:pt x="758" y="133"/>
                    <a:pt x="758" y="127"/>
                  </a:cubicBezTo>
                  <a:lnTo>
                    <a:pt x="758" y="70"/>
                  </a:lnTo>
                  <a:close/>
                  <a:moveTo>
                    <a:pt x="915" y="46"/>
                  </a:moveTo>
                  <a:cubicBezTo>
                    <a:pt x="915" y="46"/>
                    <a:pt x="915" y="46"/>
                    <a:pt x="915" y="46"/>
                  </a:cubicBezTo>
                  <a:cubicBezTo>
                    <a:pt x="907" y="36"/>
                    <a:pt x="898" y="31"/>
                    <a:pt x="886" y="31"/>
                  </a:cubicBezTo>
                  <a:cubicBezTo>
                    <a:pt x="856" y="31"/>
                    <a:pt x="842" y="58"/>
                    <a:pt x="842" y="83"/>
                  </a:cubicBezTo>
                  <a:cubicBezTo>
                    <a:pt x="842" y="112"/>
                    <a:pt x="857" y="136"/>
                    <a:pt x="886" y="136"/>
                  </a:cubicBezTo>
                  <a:cubicBezTo>
                    <a:pt x="898" y="136"/>
                    <a:pt x="908" y="131"/>
                    <a:pt x="915" y="121"/>
                  </a:cubicBezTo>
                  <a:cubicBezTo>
                    <a:pt x="915" y="121"/>
                    <a:pt x="915" y="121"/>
                    <a:pt x="915" y="121"/>
                  </a:cubicBezTo>
                  <a:cubicBezTo>
                    <a:pt x="915" y="127"/>
                    <a:pt x="915" y="127"/>
                    <a:pt x="915" y="127"/>
                  </a:cubicBezTo>
                  <a:cubicBezTo>
                    <a:pt x="915" y="133"/>
                    <a:pt x="918" y="136"/>
                    <a:pt x="922" y="136"/>
                  </a:cubicBezTo>
                  <a:cubicBezTo>
                    <a:pt x="927" y="136"/>
                    <a:pt x="929" y="133"/>
                    <a:pt x="929" y="127"/>
                  </a:cubicBezTo>
                  <a:cubicBezTo>
                    <a:pt x="929" y="40"/>
                    <a:pt x="929" y="40"/>
                    <a:pt x="929" y="40"/>
                  </a:cubicBezTo>
                  <a:cubicBezTo>
                    <a:pt x="929" y="34"/>
                    <a:pt x="927" y="31"/>
                    <a:pt x="922" y="31"/>
                  </a:cubicBezTo>
                  <a:cubicBezTo>
                    <a:pt x="918" y="31"/>
                    <a:pt x="915" y="34"/>
                    <a:pt x="915" y="40"/>
                  </a:cubicBezTo>
                  <a:lnTo>
                    <a:pt x="915" y="46"/>
                  </a:lnTo>
                  <a:close/>
                  <a:moveTo>
                    <a:pt x="857" y="83"/>
                  </a:moveTo>
                  <a:cubicBezTo>
                    <a:pt x="857" y="65"/>
                    <a:pt x="865" y="43"/>
                    <a:pt x="886" y="43"/>
                  </a:cubicBezTo>
                  <a:cubicBezTo>
                    <a:pt x="908" y="43"/>
                    <a:pt x="915" y="65"/>
                    <a:pt x="915" y="83"/>
                  </a:cubicBezTo>
                  <a:cubicBezTo>
                    <a:pt x="915" y="102"/>
                    <a:pt x="908" y="124"/>
                    <a:pt x="886" y="124"/>
                  </a:cubicBezTo>
                  <a:cubicBezTo>
                    <a:pt x="865" y="124"/>
                    <a:pt x="857" y="102"/>
                    <a:pt x="857" y="83"/>
                  </a:cubicBezTo>
                  <a:moveTo>
                    <a:pt x="1022" y="46"/>
                  </a:moveTo>
                  <a:cubicBezTo>
                    <a:pt x="1022" y="46"/>
                    <a:pt x="1022" y="46"/>
                    <a:pt x="1022" y="46"/>
                  </a:cubicBezTo>
                  <a:cubicBezTo>
                    <a:pt x="1016" y="38"/>
                    <a:pt x="1005" y="31"/>
                    <a:pt x="993" y="31"/>
                  </a:cubicBezTo>
                  <a:cubicBezTo>
                    <a:pt x="963" y="31"/>
                    <a:pt x="949" y="58"/>
                    <a:pt x="949" y="83"/>
                  </a:cubicBezTo>
                  <a:cubicBezTo>
                    <a:pt x="949" y="112"/>
                    <a:pt x="964" y="136"/>
                    <a:pt x="993" y="136"/>
                  </a:cubicBezTo>
                  <a:cubicBezTo>
                    <a:pt x="1006" y="136"/>
                    <a:pt x="1016" y="131"/>
                    <a:pt x="1022" y="120"/>
                  </a:cubicBezTo>
                  <a:cubicBezTo>
                    <a:pt x="1022" y="120"/>
                    <a:pt x="1022" y="120"/>
                    <a:pt x="1022" y="120"/>
                  </a:cubicBezTo>
                  <a:cubicBezTo>
                    <a:pt x="1022" y="131"/>
                    <a:pt x="1022" y="131"/>
                    <a:pt x="1022" y="131"/>
                  </a:cubicBezTo>
                  <a:cubicBezTo>
                    <a:pt x="1022" y="154"/>
                    <a:pt x="1007" y="164"/>
                    <a:pt x="990" y="164"/>
                  </a:cubicBezTo>
                  <a:cubicBezTo>
                    <a:pt x="974" y="164"/>
                    <a:pt x="965" y="151"/>
                    <a:pt x="959" y="151"/>
                  </a:cubicBezTo>
                  <a:cubicBezTo>
                    <a:pt x="954" y="151"/>
                    <a:pt x="952" y="154"/>
                    <a:pt x="952" y="158"/>
                  </a:cubicBezTo>
                  <a:cubicBezTo>
                    <a:pt x="952" y="165"/>
                    <a:pt x="971" y="176"/>
                    <a:pt x="992" y="176"/>
                  </a:cubicBezTo>
                  <a:cubicBezTo>
                    <a:pt x="1014" y="176"/>
                    <a:pt x="1036" y="162"/>
                    <a:pt x="1036" y="130"/>
                  </a:cubicBezTo>
                  <a:cubicBezTo>
                    <a:pt x="1036" y="40"/>
                    <a:pt x="1036" y="40"/>
                    <a:pt x="1036" y="40"/>
                  </a:cubicBezTo>
                  <a:cubicBezTo>
                    <a:pt x="1036" y="34"/>
                    <a:pt x="1034" y="31"/>
                    <a:pt x="1029" y="31"/>
                  </a:cubicBezTo>
                  <a:cubicBezTo>
                    <a:pt x="1025" y="31"/>
                    <a:pt x="1022" y="34"/>
                    <a:pt x="1022" y="40"/>
                  </a:cubicBezTo>
                  <a:lnTo>
                    <a:pt x="1022" y="46"/>
                  </a:lnTo>
                  <a:close/>
                  <a:moveTo>
                    <a:pt x="964" y="83"/>
                  </a:moveTo>
                  <a:cubicBezTo>
                    <a:pt x="964" y="65"/>
                    <a:pt x="972" y="43"/>
                    <a:pt x="993" y="43"/>
                  </a:cubicBezTo>
                  <a:cubicBezTo>
                    <a:pt x="1012" y="43"/>
                    <a:pt x="1023" y="59"/>
                    <a:pt x="1023" y="74"/>
                  </a:cubicBezTo>
                  <a:cubicBezTo>
                    <a:pt x="1023" y="93"/>
                    <a:pt x="1023" y="93"/>
                    <a:pt x="1023" y="93"/>
                  </a:cubicBezTo>
                  <a:cubicBezTo>
                    <a:pt x="1023" y="107"/>
                    <a:pt x="1012" y="124"/>
                    <a:pt x="993" y="124"/>
                  </a:cubicBezTo>
                  <a:cubicBezTo>
                    <a:pt x="972" y="124"/>
                    <a:pt x="964" y="102"/>
                    <a:pt x="964" y="83"/>
                  </a:cubicBezTo>
                  <a:moveTo>
                    <a:pt x="1135" y="90"/>
                  </a:moveTo>
                  <a:cubicBezTo>
                    <a:pt x="1143" y="90"/>
                    <a:pt x="1144" y="85"/>
                    <a:pt x="1144" y="81"/>
                  </a:cubicBezTo>
                  <a:cubicBezTo>
                    <a:pt x="1144" y="55"/>
                    <a:pt x="1130" y="31"/>
                    <a:pt x="1101" y="31"/>
                  </a:cubicBezTo>
                  <a:cubicBezTo>
                    <a:pt x="1072" y="31"/>
                    <a:pt x="1057" y="58"/>
                    <a:pt x="1057" y="83"/>
                  </a:cubicBezTo>
                  <a:cubicBezTo>
                    <a:pt x="1057" y="109"/>
                    <a:pt x="1070" y="136"/>
                    <a:pt x="1103" y="136"/>
                  </a:cubicBezTo>
                  <a:cubicBezTo>
                    <a:pt x="1127" y="136"/>
                    <a:pt x="1143" y="121"/>
                    <a:pt x="1143" y="115"/>
                  </a:cubicBezTo>
                  <a:cubicBezTo>
                    <a:pt x="1143" y="110"/>
                    <a:pt x="1140" y="108"/>
                    <a:pt x="1136" y="108"/>
                  </a:cubicBezTo>
                  <a:cubicBezTo>
                    <a:pt x="1130" y="108"/>
                    <a:pt x="1124" y="124"/>
                    <a:pt x="1102" y="124"/>
                  </a:cubicBezTo>
                  <a:cubicBezTo>
                    <a:pt x="1084" y="124"/>
                    <a:pt x="1072" y="107"/>
                    <a:pt x="1072" y="90"/>
                  </a:cubicBezTo>
                  <a:lnTo>
                    <a:pt x="1135" y="90"/>
                  </a:lnTo>
                  <a:close/>
                  <a:moveTo>
                    <a:pt x="1072" y="78"/>
                  </a:moveTo>
                  <a:cubicBezTo>
                    <a:pt x="1072" y="61"/>
                    <a:pt x="1082" y="43"/>
                    <a:pt x="1100" y="43"/>
                  </a:cubicBezTo>
                  <a:cubicBezTo>
                    <a:pt x="1119" y="43"/>
                    <a:pt x="1129" y="61"/>
                    <a:pt x="1129" y="78"/>
                  </a:cubicBezTo>
                  <a:lnTo>
                    <a:pt x="1072" y="78"/>
                  </a:lnTo>
                  <a:close/>
                  <a:moveTo>
                    <a:pt x="1236" y="70"/>
                  </a:moveTo>
                  <a:cubicBezTo>
                    <a:pt x="1236" y="53"/>
                    <a:pt x="1249" y="44"/>
                    <a:pt x="1260" y="44"/>
                  </a:cubicBezTo>
                  <a:cubicBezTo>
                    <a:pt x="1271" y="44"/>
                    <a:pt x="1283" y="48"/>
                    <a:pt x="1283" y="70"/>
                  </a:cubicBezTo>
                  <a:cubicBezTo>
                    <a:pt x="1283" y="127"/>
                    <a:pt x="1283" y="127"/>
                    <a:pt x="1283" y="127"/>
                  </a:cubicBezTo>
                  <a:cubicBezTo>
                    <a:pt x="1283" y="133"/>
                    <a:pt x="1285" y="136"/>
                    <a:pt x="1290" y="136"/>
                  </a:cubicBezTo>
                  <a:cubicBezTo>
                    <a:pt x="1294" y="136"/>
                    <a:pt x="1297" y="133"/>
                    <a:pt x="1297" y="127"/>
                  </a:cubicBezTo>
                  <a:cubicBezTo>
                    <a:pt x="1297" y="68"/>
                    <a:pt x="1297" y="68"/>
                    <a:pt x="1297" y="68"/>
                  </a:cubicBezTo>
                  <a:cubicBezTo>
                    <a:pt x="1297" y="43"/>
                    <a:pt x="1278" y="31"/>
                    <a:pt x="1260" y="31"/>
                  </a:cubicBezTo>
                  <a:cubicBezTo>
                    <a:pt x="1249" y="31"/>
                    <a:pt x="1237" y="37"/>
                    <a:pt x="1230" y="49"/>
                  </a:cubicBezTo>
                  <a:cubicBezTo>
                    <a:pt x="1225" y="38"/>
                    <a:pt x="1215" y="31"/>
                    <a:pt x="1203" y="31"/>
                  </a:cubicBezTo>
                  <a:cubicBezTo>
                    <a:pt x="1190" y="31"/>
                    <a:pt x="1181" y="37"/>
                    <a:pt x="1176" y="45"/>
                  </a:cubicBezTo>
                  <a:cubicBezTo>
                    <a:pt x="1176" y="45"/>
                    <a:pt x="1176" y="45"/>
                    <a:pt x="1176" y="45"/>
                  </a:cubicBezTo>
                  <a:cubicBezTo>
                    <a:pt x="1176" y="40"/>
                    <a:pt x="1176" y="40"/>
                    <a:pt x="1176" y="40"/>
                  </a:cubicBezTo>
                  <a:cubicBezTo>
                    <a:pt x="1176" y="34"/>
                    <a:pt x="1173" y="31"/>
                    <a:pt x="1169" y="31"/>
                  </a:cubicBezTo>
                  <a:cubicBezTo>
                    <a:pt x="1164" y="31"/>
                    <a:pt x="1162" y="34"/>
                    <a:pt x="1162" y="40"/>
                  </a:cubicBezTo>
                  <a:cubicBezTo>
                    <a:pt x="1162" y="127"/>
                    <a:pt x="1162" y="127"/>
                    <a:pt x="1162" y="127"/>
                  </a:cubicBezTo>
                  <a:cubicBezTo>
                    <a:pt x="1162" y="133"/>
                    <a:pt x="1164" y="136"/>
                    <a:pt x="1169" y="136"/>
                  </a:cubicBezTo>
                  <a:cubicBezTo>
                    <a:pt x="1173" y="136"/>
                    <a:pt x="1176" y="133"/>
                    <a:pt x="1176" y="127"/>
                  </a:cubicBezTo>
                  <a:cubicBezTo>
                    <a:pt x="1176" y="70"/>
                    <a:pt x="1176" y="70"/>
                    <a:pt x="1176" y="70"/>
                  </a:cubicBezTo>
                  <a:cubicBezTo>
                    <a:pt x="1176" y="53"/>
                    <a:pt x="1188" y="44"/>
                    <a:pt x="1199" y="44"/>
                  </a:cubicBezTo>
                  <a:cubicBezTo>
                    <a:pt x="1210" y="44"/>
                    <a:pt x="1222" y="48"/>
                    <a:pt x="1222" y="70"/>
                  </a:cubicBezTo>
                  <a:cubicBezTo>
                    <a:pt x="1222" y="127"/>
                    <a:pt x="1222" y="127"/>
                    <a:pt x="1222" y="127"/>
                  </a:cubicBezTo>
                  <a:cubicBezTo>
                    <a:pt x="1222" y="133"/>
                    <a:pt x="1225" y="136"/>
                    <a:pt x="1229" y="136"/>
                  </a:cubicBezTo>
                  <a:cubicBezTo>
                    <a:pt x="1234" y="136"/>
                    <a:pt x="1236" y="133"/>
                    <a:pt x="1236" y="127"/>
                  </a:cubicBezTo>
                  <a:lnTo>
                    <a:pt x="1236" y="70"/>
                  </a:lnTo>
                  <a:close/>
                  <a:moveTo>
                    <a:pt x="1395" y="90"/>
                  </a:moveTo>
                  <a:cubicBezTo>
                    <a:pt x="1404" y="90"/>
                    <a:pt x="1405" y="85"/>
                    <a:pt x="1405" y="81"/>
                  </a:cubicBezTo>
                  <a:cubicBezTo>
                    <a:pt x="1405" y="55"/>
                    <a:pt x="1390" y="31"/>
                    <a:pt x="1361" y="31"/>
                  </a:cubicBezTo>
                  <a:cubicBezTo>
                    <a:pt x="1332" y="31"/>
                    <a:pt x="1317" y="58"/>
                    <a:pt x="1317" y="83"/>
                  </a:cubicBezTo>
                  <a:cubicBezTo>
                    <a:pt x="1317" y="109"/>
                    <a:pt x="1331" y="136"/>
                    <a:pt x="1363" y="136"/>
                  </a:cubicBezTo>
                  <a:cubicBezTo>
                    <a:pt x="1387" y="136"/>
                    <a:pt x="1403" y="121"/>
                    <a:pt x="1403" y="115"/>
                  </a:cubicBezTo>
                  <a:cubicBezTo>
                    <a:pt x="1403" y="110"/>
                    <a:pt x="1401" y="108"/>
                    <a:pt x="1397" y="108"/>
                  </a:cubicBezTo>
                  <a:cubicBezTo>
                    <a:pt x="1390" y="108"/>
                    <a:pt x="1384" y="124"/>
                    <a:pt x="1362" y="124"/>
                  </a:cubicBezTo>
                  <a:cubicBezTo>
                    <a:pt x="1345" y="124"/>
                    <a:pt x="1333" y="107"/>
                    <a:pt x="1332" y="90"/>
                  </a:cubicBezTo>
                  <a:lnTo>
                    <a:pt x="1395" y="90"/>
                  </a:lnTo>
                  <a:close/>
                  <a:moveTo>
                    <a:pt x="1332" y="78"/>
                  </a:moveTo>
                  <a:cubicBezTo>
                    <a:pt x="1333" y="61"/>
                    <a:pt x="1342" y="43"/>
                    <a:pt x="1361" y="43"/>
                  </a:cubicBezTo>
                  <a:cubicBezTo>
                    <a:pt x="1380" y="43"/>
                    <a:pt x="1389" y="61"/>
                    <a:pt x="1390" y="78"/>
                  </a:cubicBezTo>
                  <a:lnTo>
                    <a:pt x="1332" y="78"/>
                  </a:lnTo>
                  <a:close/>
                  <a:moveTo>
                    <a:pt x="1436" y="70"/>
                  </a:moveTo>
                  <a:cubicBezTo>
                    <a:pt x="1436" y="53"/>
                    <a:pt x="1448" y="44"/>
                    <a:pt x="1461" y="44"/>
                  </a:cubicBezTo>
                  <a:cubicBezTo>
                    <a:pt x="1477" y="44"/>
                    <a:pt x="1486" y="53"/>
                    <a:pt x="1486" y="67"/>
                  </a:cubicBezTo>
                  <a:cubicBezTo>
                    <a:pt x="1486" y="127"/>
                    <a:pt x="1486" y="127"/>
                    <a:pt x="1486" y="127"/>
                  </a:cubicBezTo>
                  <a:cubicBezTo>
                    <a:pt x="1486" y="133"/>
                    <a:pt x="1489" y="136"/>
                    <a:pt x="1493" y="136"/>
                  </a:cubicBezTo>
                  <a:cubicBezTo>
                    <a:pt x="1498" y="136"/>
                    <a:pt x="1500" y="133"/>
                    <a:pt x="1500" y="127"/>
                  </a:cubicBezTo>
                  <a:cubicBezTo>
                    <a:pt x="1500" y="68"/>
                    <a:pt x="1500" y="68"/>
                    <a:pt x="1500" y="68"/>
                  </a:cubicBezTo>
                  <a:cubicBezTo>
                    <a:pt x="1500" y="43"/>
                    <a:pt x="1481" y="31"/>
                    <a:pt x="1463" y="31"/>
                  </a:cubicBezTo>
                  <a:cubicBezTo>
                    <a:pt x="1450" y="31"/>
                    <a:pt x="1442" y="37"/>
                    <a:pt x="1437" y="45"/>
                  </a:cubicBezTo>
                  <a:cubicBezTo>
                    <a:pt x="1436" y="45"/>
                    <a:pt x="1436" y="45"/>
                    <a:pt x="1436" y="45"/>
                  </a:cubicBezTo>
                  <a:cubicBezTo>
                    <a:pt x="1436" y="40"/>
                    <a:pt x="1436" y="40"/>
                    <a:pt x="1436" y="40"/>
                  </a:cubicBezTo>
                  <a:cubicBezTo>
                    <a:pt x="1436" y="34"/>
                    <a:pt x="1434" y="31"/>
                    <a:pt x="1429" y="31"/>
                  </a:cubicBezTo>
                  <a:cubicBezTo>
                    <a:pt x="1425" y="31"/>
                    <a:pt x="1422" y="34"/>
                    <a:pt x="1422" y="40"/>
                  </a:cubicBezTo>
                  <a:cubicBezTo>
                    <a:pt x="1422" y="127"/>
                    <a:pt x="1422" y="127"/>
                    <a:pt x="1422" y="127"/>
                  </a:cubicBezTo>
                  <a:cubicBezTo>
                    <a:pt x="1422" y="133"/>
                    <a:pt x="1425" y="136"/>
                    <a:pt x="1429" y="136"/>
                  </a:cubicBezTo>
                  <a:cubicBezTo>
                    <a:pt x="1434" y="136"/>
                    <a:pt x="1436" y="133"/>
                    <a:pt x="1436" y="127"/>
                  </a:cubicBezTo>
                  <a:lnTo>
                    <a:pt x="1436" y="70"/>
                  </a:lnTo>
                  <a:close/>
                  <a:moveTo>
                    <a:pt x="1543" y="44"/>
                  </a:moveTo>
                  <a:cubicBezTo>
                    <a:pt x="1552" y="44"/>
                    <a:pt x="1552" y="44"/>
                    <a:pt x="1552" y="44"/>
                  </a:cubicBezTo>
                  <a:cubicBezTo>
                    <a:pt x="1557" y="44"/>
                    <a:pt x="1558" y="40"/>
                    <a:pt x="1558" y="38"/>
                  </a:cubicBezTo>
                  <a:cubicBezTo>
                    <a:pt x="1558" y="36"/>
                    <a:pt x="1557" y="32"/>
                    <a:pt x="1552" y="32"/>
                  </a:cubicBezTo>
                  <a:cubicBezTo>
                    <a:pt x="1543" y="32"/>
                    <a:pt x="1543" y="32"/>
                    <a:pt x="1543" y="32"/>
                  </a:cubicBezTo>
                  <a:cubicBezTo>
                    <a:pt x="1543" y="10"/>
                    <a:pt x="1543" y="10"/>
                    <a:pt x="1543" y="10"/>
                  </a:cubicBezTo>
                  <a:cubicBezTo>
                    <a:pt x="1543" y="4"/>
                    <a:pt x="1540" y="0"/>
                    <a:pt x="1536" y="0"/>
                  </a:cubicBezTo>
                  <a:cubicBezTo>
                    <a:pt x="1532" y="0"/>
                    <a:pt x="1529" y="4"/>
                    <a:pt x="1529" y="10"/>
                  </a:cubicBezTo>
                  <a:cubicBezTo>
                    <a:pt x="1529" y="32"/>
                    <a:pt x="1529" y="32"/>
                    <a:pt x="1529" y="32"/>
                  </a:cubicBezTo>
                  <a:cubicBezTo>
                    <a:pt x="1520" y="32"/>
                    <a:pt x="1520" y="32"/>
                    <a:pt x="1520" y="32"/>
                  </a:cubicBezTo>
                  <a:cubicBezTo>
                    <a:pt x="1515" y="32"/>
                    <a:pt x="1514" y="36"/>
                    <a:pt x="1514" y="38"/>
                  </a:cubicBezTo>
                  <a:cubicBezTo>
                    <a:pt x="1514" y="40"/>
                    <a:pt x="1515" y="44"/>
                    <a:pt x="1520" y="44"/>
                  </a:cubicBezTo>
                  <a:cubicBezTo>
                    <a:pt x="1529" y="44"/>
                    <a:pt x="1529" y="44"/>
                    <a:pt x="1529" y="44"/>
                  </a:cubicBezTo>
                  <a:cubicBezTo>
                    <a:pt x="1529" y="127"/>
                    <a:pt x="1529" y="127"/>
                    <a:pt x="1529" y="127"/>
                  </a:cubicBezTo>
                  <a:cubicBezTo>
                    <a:pt x="1529" y="133"/>
                    <a:pt x="1532" y="136"/>
                    <a:pt x="1536" y="136"/>
                  </a:cubicBezTo>
                  <a:cubicBezTo>
                    <a:pt x="1540" y="136"/>
                    <a:pt x="1543" y="133"/>
                    <a:pt x="1543" y="127"/>
                  </a:cubicBezTo>
                  <a:lnTo>
                    <a:pt x="154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grpSp>
      <p:sp>
        <p:nvSpPr>
          <p:cNvPr id="2" name="Holder 2"/>
          <p:cNvSpPr>
            <a:spLocks noGrp="1"/>
          </p:cNvSpPr>
          <p:nvPr>
            <p:ph type="ftr" sz="quarter" idx="5"/>
          </p:nvPr>
        </p:nvSpPr>
        <p:spPr/>
        <p:txBody>
          <a:bodyPr lIns="0" tIns="0" rIns="0" bIns="0"/>
          <a:lstStyle>
            <a:lvl1pPr algn="ctr">
              <a:defRPr>
                <a:solidFill>
                  <a:schemeClr val="tx1">
                    <a:tint val="75000"/>
                  </a:schemeClr>
                </a:solidFill>
                <a:latin typeface="+mn-lt"/>
              </a:defRPr>
            </a:lvl1pPr>
          </a:lstStyle>
          <a:p>
            <a:endParaRPr lang="en-GB" dirty="0"/>
          </a:p>
        </p:txBody>
      </p:sp>
      <p:sp>
        <p:nvSpPr>
          <p:cNvPr id="147" name="Holder 4">
            <a:extLst>
              <a:ext uri="{FF2B5EF4-FFF2-40B4-BE49-F238E27FC236}">
                <a16:creationId xmlns:a16="http://schemas.microsoft.com/office/drawing/2014/main" id="{5600D0C4-17E6-4A9C-9BEA-EDB8CA944D74}"/>
              </a:ext>
            </a:extLst>
          </p:cNvPr>
          <p:cNvSpPr>
            <a:spLocks noGrp="1"/>
          </p:cNvSpPr>
          <p:nvPr>
            <p:ph type="sldNum" sz="quarter" idx="7"/>
          </p:nvPr>
        </p:nvSpPr>
        <p:spPr>
          <a:xfrm>
            <a:off x="443653" y="6377941"/>
            <a:ext cx="1338116" cy="276999"/>
          </a:xfrm>
        </p:spPr>
        <p:txBody>
          <a:bodyPr lIns="0" tIns="0" rIns="0" bIns="0"/>
          <a:lstStyle>
            <a:lvl1pPr algn="l">
              <a:defRPr>
                <a:solidFill>
                  <a:schemeClr val="tx1">
                    <a:tint val="75000"/>
                  </a:schemeClr>
                </a:solidFill>
                <a:latin typeface="+mn-lt"/>
              </a:defRPr>
            </a:lvl1pPr>
          </a:lstStyle>
          <a:p>
            <a:pPr algn="l"/>
            <a:fld id="{B6F15528-21DE-4FAA-801E-634DDDAF4B2B}" type="slidenum">
              <a:rPr lang="en-GB" smtClean="0"/>
              <a:pPr algn="l"/>
              <a:t>‹#›</a:t>
            </a:fld>
            <a:endParaRPr lang="en-GB" dirty="0"/>
          </a:p>
        </p:txBody>
      </p:sp>
      <p:pic>
        <p:nvPicPr>
          <p:cNvPr id="148" name="Picture 147">
            <a:extLst>
              <a:ext uri="{FF2B5EF4-FFF2-40B4-BE49-F238E27FC236}">
                <a16:creationId xmlns:a16="http://schemas.microsoft.com/office/drawing/2014/main" id="{0E23BA2D-0E6A-4986-8146-B5A28F0A2BD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640490" y="522772"/>
            <a:ext cx="8911020" cy="5009665"/>
          </a:xfrm>
          <a:prstGeom prst="rect">
            <a:avLst/>
          </a:prstGeom>
        </p:spPr>
      </p:pic>
      <p:sp>
        <p:nvSpPr>
          <p:cNvPr id="150" name="Media Placeholder 149">
            <a:extLst>
              <a:ext uri="{FF2B5EF4-FFF2-40B4-BE49-F238E27FC236}">
                <a16:creationId xmlns:a16="http://schemas.microsoft.com/office/drawing/2014/main" id="{380CA6A6-5654-413B-B60C-C83BC3439A09}"/>
              </a:ext>
            </a:extLst>
          </p:cNvPr>
          <p:cNvSpPr>
            <a:spLocks noGrp="1"/>
          </p:cNvSpPr>
          <p:nvPr>
            <p:ph type="media" sz="quarter" idx="10" hasCustomPrompt="1"/>
          </p:nvPr>
        </p:nvSpPr>
        <p:spPr>
          <a:xfrm>
            <a:off x="2632102" y="808499"/>
            <a:ext cx="6927798" cy="4234747"/>
          </a:xfrm>
          <a:prstGeom prst="rect">
            <a:avLst/>
          </a:prstGeom>
        </p:spPr>
        <p:txBody>
          <a:bodyPr tIns="2520000" anchor="t" anchorCtr="0"/>
          <a:lstStyle>
            <a:lvl1pPr algn="ctr">
              <a:defRPr sz="1698">
                <a:solidFill>
                  <a:schemeClr val="bg1"/>
                </a:solidFill>
              </a:defRPr>
            </a:lvl1pPr>
          </a:lstStyle>
          <a:p>
            <a:r>
              <a:rPr lang="en-GB" dirty="0"/>
              <a:t>Click icon to insert video</a:t>
            </a:r>
          </a:p>
        </p:txBody>
      </p:sp>
    </p:spTree>
    <p:extLst>
      <p:ext uri="{BB962C8B-B14F-4D97-AF65-F5344CB8AC3E}">
        <p14:creationId xmlns:p14="http://schemas.microsoft.com/office/powerpoint/2010/main" val="77969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Blank_02">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14B9670C-566C-4CB9-8CB6-C1DA48A94D21}"/>
              </a:ext>
            </a:extLst>
          </p:cNvPr>
          <p:cNvSpPr/>
          <p:nvPr userDrawn="1"/>
        </p:nvSpPr>
        <p:spPr>
          <a:xfrm>
            <a:off x="0" y="0"/>
            <a:ext cx="12192000" cy="6858000"/>
          </a:xfrm>
          <a:custGeom>
            <a:avLst/>
            <a:gdLst/>
            <a:ahLst/>
            <a:cxnLst/>
            <a:rect l="l" t="t" r="r" b="b"/>
            <a:pathLst>
              <a:path w="20104100" h="7010400">
                <a:moveTo>
                  <a:pt x="0" y="7009838"/>
                </a:moveTo>
                <a:lnTo>
                  <a:pt x="20104099" y="7009838"/>
                </a:lnTo>
                <a:lnTo>
                  <a:pt x="20104099" y="0"/>
                </a:lnTo>
                <a:lnTo>
                  <a:pt x="0" y="0"/>
                </a:lnTo>
                <a:lnTo>
                  <a:pt x="0" y="7009838"/>
                </a:lnTo>
                <a:close/>
              </a:path>
            </a:pathLst>
          </a:custGeom>
          <a:blipFill>
            <a:blip r:embed="rId2" cstate="email">
              <a:extLst>
                <a:ext uri="{28A0092B-C50C-407E-A947-70E740481C1C}">
                  <a14:useLocalDpi xmlns:a14="http://schemas.microsoft.com/office/drawing/2010/main"/>
                </a:ext>
              </a:extLst>
            </a:blip>
            <a:srcRect/>
            <a:stretch>
              <a:fillRect/>
            </a:stretch>
          </a:blipFill>
        </p:spPr>
        <p:txBody>
          <a:bodyPr wrap="square" lIns="0" tIns="0" rIns="0" bIns="0" rtlCol="0"/>
          <a:lstStyle/>
          <a:p>
            <a:endParaRPr sz="1092" dirty="0"/>
          </a:p>
        </p:txBody>
      </p:sp>
      <p:grpSp>
        <p:nvGrpSpPr>
          <p:cNvPr id="5" name="Group 4">
            <a:extLst>
              <a:ext uri="{FF2B5EF4-FFF2-40B4-BE49-F238E27FC236}">
                <a16:creationId xmlns:a16="http://schemas.microsoft.com/office/drawing/2014/main" id="{8FB80988-152D-43B4-AFB4-1FBFD1887E04}"/>
              </a:ext>
            </a:extLst>
          </p:cNvPr>
          <p:cNvGrpSpPr>
            <a:grpSpLocks noChangeAspect="1"/>
          </p:cNvGrpSpPr>
          <p:nvPr userDrawn="1"/>
        </p:nvGrpSpPr>
        <p:grpSpPr bwMode="auto">
          <a:xfrm>
            <a:off x="10414906" y="6008163"/>
            <a:ext cx="1333441" cy="443513"/>
            <a:chOff x="3484" y="2616"/>
            <a:chExt cx="5694" cy="1894"/>
          </a:xfrm>
          <a:solidFill>
            <a:schemeClr val="bg1"/>
          </a:solidFill>
        </p:grpSpPr>
        <p:sp>
          <p:nvSpPr>
            <p:cNvPr id="6" name="Oval 5">
              <a:extLst>
                <a:ext uri="{FF2B5EF4-FFF2-40B4-BE49-F238E27FC236}">
                  <a16:creationId xmlns:a16="http://schemas.microsoft.com/office/drawing/2014/main" id="{EAD5D23B-EC88-4BAE-A5CF-BB480B7DBCF2}"/>
                </a:ext>
              </a:extLst>
            </p:cNvPr>
            <p:cNvSpPr>
              <a:spLocks noChangeArrowheads="1"/>
            </p:cNvSpPr>
            <p:nvPr/>
          </p:nvSpPr>
          <p:spPr bwMode="auto">
            <a:xfrm>
              <a:off x="4324" y="3144"/>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 name="Oval 6">
              <a:extLst>
                <a:ext uri="{FF2B5EF4-FFF2-40B4-BE49-F238E27FC236}">
                  <a16:creationId xmlns:a16="http://schemas.microsoft.com/office/drawing/2014/main" id="{CCB7BE6F-FF54-4C67-9AD4-A8CB7043E765}"/>
                </a:ext>
              </a:extLst>
            </p:cNvPr>
            <p:cNvSpPr>
              <a:spLocks noChangeArrowheads="1"/>
            </p:cNvSpPr>
            <p:nvPr/>
          </p:nvSpPr>
          <p:spPr bwMode="auto">
            <a:xfrm>
              <a:off x="4524" y="321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 name="Oval 7">
              <a:extLst>
                <a:ext uri="{FF2B5EF4-FFF2-40B4-BE49-F238E27FC236}">
                  <a16:creationId xmlns:a16="http://schemas.microsoft.com/office/drawing/2014/main" id="{7B28DB1C-B215-44FC-BA24-20B1BA767667}"/>
                </a:ext>
              </a:extLst>
            </p:cNvPr>
            <p:cNvSpPr>
              <a:spLocks noChangeArrowheads="1"/>
            </p:cNvSpPr>
            <p:nvPr/>
          </p:nvSpPr>
          <p:spPr bwMode="auto">
            <a:xfrm>
              <a:off x="4668" y="3254"/>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 name="Oval 8">
              <a:extLst>
                <a:ext uri="{FF2B5EF4-FFF2-40B4-BE49-F238E27FC236}">
                  <a16:creationId xmlns:a16="http://schemas.microsoft.com/office/drawing/2014/main" id="{19EBECCB-172C-4E2A-91F8-013701EE9699}"/>
                </a:ext>
              </a:extLst>
            </p:cNvPr>
            <p:cNvSpPr>
              <a:spLocks noChangeArrowheads="1"/>
            </p:cNvSpPr>
            <p:nvPr/>
          </p:nvSpPr>
          <p:spPr bwMode="auto">
            <a:xfrm>
              <a:off x="4630" y="3382"/>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 name="Oval 9">
              <a:extLst>
                <a:ext uri="{FF2B5EF4-FFF2-40B4-BE49-F238E27FC236}">
                  <a16:creationId xmlns:a16="http://schemas.microsoft.com/office/drawing/2014/main" id="{BFDCDA85-9B03-4669-BC8C-4126767EFF60}"/>
                </a:ext>
              </a:extLst>
            </p:cNvPr>
            <p:cNvSpPr>
              <a:spLocks noChangeArrowheads="1"/>
            </p:cNvSpPr>
            <p:nvPr/>
          </p:nvSpPr>
          <p:spPr bwMode="auto">
            <a:xfrm>
              <a:off x="4488"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 name="Oval 10">
              <a:extLst>
                <a:ext uri="{FF2B5EF4-FFF2-40B4-BE49-F238E27FC236}">
                  <a16:creationId xmlns:a16="http://schemas.microsoft.com/office/drawing/2014/main" id="{31EFA78F-3F89-45A3-97ED-9463A196182D}"/>
                </a:ext>
              </a:extLst>
            </p:cNvPr>
            <p:cNvSpPr>
              <a:spLocks noChangeArrowheads="1"/>
            </p:cNvSpPr>
            <p:nvPr/>
          </p:nvSpPr>
          <p:spPr bwMode="auto">
            <a:xfrm>
              <a:off x="4500" y="3504"/>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 name="Oval 11">
              <a:extLst>
                <a:ext uri="{FF2B5EF4-FFF2-40B4-BE49-F238E27FC236}">
                  <a16:creationId xmlns:a16="http://schemas.microsoft.com/office/drawing/2014/main" id="{9FED3740-EAEA-4E0A-910C-63A8DED81C94}"/>
                </a:ext>
              </a:extLst>
            </p:cNvPr>
            <p:cNvSpPr>
              <a:spLocks noChangeArrowheads="1"/>
            </p:cNvSpPr>
            <p:nvPr/>
          </p:nvSpPr>
          <p:spPr bwMode="auto">
            <a:xfrm>
              <a:off x="4367" y="3501"/>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 name="Oval 12">
              <a:extLst>
                <a:ext uri="{FF2B5EF4-FFF2-40B4-BE49-F238E27FC236}">
                  <a16:creationId xmlns:a16="http://schemas.microsoft.com/office/drawing/2014/main" id="{263617C4-4FA0-4AE7-AD1D-BEE25EF450E5}"/>
                </a:ext>
              </a:extLst>
            </p:cNvPr>
            <p:cNvSpPr>
              <a:spLocks noChangeArrowheads="1"/>
            </p:cNvSpPr>
            <p:nvPr/>
          </p:nvSpPr>
          <p:spPr bwMode="auto">
            <a:xfrm>
              <a:off x="4236" y="3492"/>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 name="Oval 13">
              <a:extLst>
                <a:ext uri="{FF2B5EF4-FFF2-40B4-BE49-F238E27FC236}">
                  <a16:creationId xmlns:a16="http://schemas.microsoft.com/office/drawing/2014/main" id="{547E82AD-5094-4309-9D98-D1453E5D87B4}"/>
                </a:ext>
              </a:extLst>
            </p:cNvPr>
            <p:cNvSpPr>
              <a:spLocks noChangeArrowheads="1"/>
            </p:cNvSpPr>
            <p:nvPr/>
          </p:nvSpPr>
          <p:spPr bwMode="auto">
            <a:xfrm>
              <a:off x="4267" y="3651"/>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 name="Oval 14">
              <a:extLst>
                <a:ext uri="{FF2B5EF4-FFF2-40B4-BE49-F238E27FC236}">
                  <a16:creationId xmlns:a16="http://schemas.microsoft.com/office/drawing/2014/main" id="{BC1F5F6C-843B-4CB9-B09C-DFCBB348F070}"/>
                </a:ext>
              </a:extLst>
            </p:cNvPr>
            <p:cNvSpPr>
              <a:spLocks noChangeArrowheads="1"/>
            </p:cNvSpPr>
            <p:nvPr/>
          </p:nvSpPr>
          <p:spPr bwMode="auto">
            <a:xfrm>
              <a:off x="4398" y="3639"/>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 name="Oval 15">
              <a:extLst>
                <a:ext uri="{FF2B5EF4-FFF2-40B4-BE49-F238E27FC236}">
                  <a16:creationId xmlns:a16="http://schemas.microsoft.com/office/drawing/2014/main" id="{FC6419A0-6B52-454E-A3A3-CB0484D9B05F}"/>
                </a:ext>
              </a:extLst>
            </p:cNvPr>
            <p:cNvSpPr>
              <a:spLocks noChangeArrowheads="1"/>
            </p:cNvSpPr>
            <p:nvPr/>
          </p:nvSpPr>
          <p:spPr bwMode="auto">
            <a:xfrm>
              <a:off x="4521" y="365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 name="Oval 16">
              <a:extLst>
                <a:ext uri="{FF2B5EF4-FFF2-40B4-BE49-F238E27FC236}">
                  <a16:creationId xmlns:a16="http://schemas.microsoft.com/office/drawing/2014/main" id="{477A5079-86F6-4CE9-AA24-383E712EDCD6}"/>
                </a:ext>
              </a:extLst>
            </p:cNvPr>
            <p:cNvSpPr>
              <a:spLocks noChangeArrowheads="1"/>
            </p:cNvSpPr>
            <p:nvPr/>
          </p:nvSpPr>
          <p:spPr bwMode="auto">
            <a:xfrm>
              <a:off x="4360" y="3765"/>
              <a:ext cx="5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 name="Oval 17">
              <a:extLst>
                <a:ext uri="{FF2B5EF4-FFF2-40B4-BE49-F238E27FC236}">
                  <a16:creationId xmlns:a16="http://schemas.microsoft.com/office/drawing/2014/main" id="{408F158C-0038-45BC-AFAB-EC91C28D532A}"/>
                </a:ext>
              </a:extLst>
            </p:cNvPr>
            <p:cNvSpPr>
              <a:spLocks noChangeArrowheads="1"/>
            </p:cNvSpPr>
            <p:nvPr/>
          </p:nvSpPr>
          <p:spPr bwMode="auto">
            <a:xfrm>
              <a:off x="4319" y="3373"/>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 name="Oval 18">
              <a:extLst>
                <a:ext uri="{FF2B5EF4-FFF2-40B4-BE49-F238E27FC236}">
                  <a16:creationId xmlns:a16="http://schemas.microsoft.com/office/drawing/2014/main" id="{AE2B2357-7B86-4FEE-9370-C1E923E7CE67}"/>
                </a:ext>
              </a:extLst>
            </p:cNvPr>
            <p:cNvSpPr>
              <a:spLocks noChangeArrowheads="1"/>
            </p:cNvSpPr>
            <p:nvPr/>
          </p:nvSpPr>
          <p:spPr bwMode="auto">
            <a:xfrm>
              <a:off x="4184"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 name="Oval 19">
              <a:extLst>
                <a:ext uri="{FF2B5EF4-FFF2-40B4-BE49-F238E27FC236}">
                  <a16:creationId xmlns:a16="http://schemas.microsoft.com/office/drawing/2014/main" id="{B6EEF95D-4EEE-4DBD-AD39-D396DA28AEB5}"/>
                </a:ext>
              </a:extLst>
            </p:cNvPr>
            <p:cNvSpPr>
              <a:spLocks noChangeArrowheads="1"/>
            </p:cNvSpPr>
            <p:nvPr/>
          </p:nvSpPr>
          <p:spPr bwMode="auto">
            <a:xfrm>
              <a:off x="4737" y="34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 name="Oval 20">
              <a:extLst>
                <a:ext uri="{FF2B5EF4-FFF2-40B4-BE49-F238E27FC236}">
                  <a16:creationId xmlns:a16="http://schemas.microsoft.com/office/drawing/2014/main" id="{60BBA1F6-DFEB-46F7-80D8-4B5EBD8FEAB9}"/>
                </a:ext>
              </a:extLst>
            </p:cNvPr>
            <p:cNvSpPr>
              <a:spLocks noChangeArrowheads="1"/>
            </p:cNvSpPr>
            <p:nvPr/>
          </p:nvSpPr>
          <p:spPr bwMode="auto">
            <a:xfrm>
              <a:off x="4618" y="3549"/>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 name="Oval 21">
              <a:extLst>
                <a:ext uri="{FF2B5EF4-FFF2-40B4-BE49-F238E27FC236}">
                  <a16:creationId xmlns:a16="http://schemas.microsoft.com/office/drawing/2014/main" id="{13D0C8B7-D8B7-4466-8187-54826B63D140}"/>
                </a:ext>
              </a:extLst>
            </p:cNvPr>
            <p:cNvSpPr>
              <a:spLocks noChangeArrowheads="1"/>
            </p:cNvSpPr>
            <p:nvPr/>
          </p:nvSpPr>
          <p:spPr bwMode="auto">
            <a:xfrm>
              <a:off x="4673" y="36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 name="Oval 22">
              <a:extLst>
                <a:ext uri="{FF2B5EF4-FFF2-40B4-BE49-F238E27FC236}">
                  <a16:creationId xmlns:a16="http://schemas.microsoft.com/office/drawing/2014/main" id="{328AD338-EF2E-4133-9161-C43A3DDD4F6D}"/>
                </a:ext>
              </a:extLst>
            </p:cNvPr>
            <p:cNvSpPr>
              <a:spLocks noChangeArrowheads="1"/>
            </p:cNvSpPr>
            <p:nvPr/>
          </p:nvSpPr>
          <p:spPr bwMode="auto">
            <a:xfrm>
              <a:off x="4656" y="3815"/>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 name="Oval 23">
              <a:extLst>
                <a:ext uri="{FF2B5EF4-FFF2-40B4-BE49-F238E27FC236}">
                  <a16:creationId xmlns:a16="http://schemas.microsoft.com/office/drawing/2014/main" id="{78B53433-4D07-4230-A8F0-F8DD8902ABF5}"/>
                </a:ext>
              </a:extLst>
            </p:cNvPr>
            <p:cNvSpPr>
              <a:spLocks noChangeArrowheads="1"/>
            </p:cNvSpPr>
            <p:nvPr/>
          </p:nvSpPr>
          <p:spPr bwMode="auto">
            <a:xfrm>
              <a:off x="4524" y="3785"/>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 name="Oval 24">
              <a:extLst>
                <a:ext uri="{FF2B5EF4-FFF2-40B4-BE49-F238E27FC236}">
                  <a16:creationId xmlns:a16="http://schemas.microsoft.com/office/drawing/2014/main" id="{38CCC85F-C7DE-4636-939D-F25829BBA7BF}"/>
                </a:ext>
              </a:extLst>
            </p:cNvPr>
            <p:cNvSpPr>
              <a:spLocks noChangeArrowheads="1"/>
            </p:cNvSpPr>
            <p:nvPr/>
          </p:nvSpPr>
          <p:spPr bwMode="auto">
            <a:xfrm>
              <a:off x="4443" y="3899"/>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 name="Oval 25">
              <a:extLst>
                <a:ext uri="{FF2B5EF4-FFF2-40B4-BE49-F238E27FC236}">
                  <a16:creationId xmlns:a16="http://schemas.microsoft.com/office/drawing/2014/main" id="{CA63A55C-3717-40D6-81B0-2AF8B584A6F4}"/>
                </a:ext>
              </a:extLst>
            </p:cNvPr>
            <p:cNvSpPr>
              <a:spLocks noChangeArrowheads="1"/>
            </p:cNvSpPr>
            <p:nvPr/>
          </p:nvSpPr>
          <p:spPr bwMode="auto">
            <a:xfrm>
              <a:off x="4322" y="3965"/>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 name="Oval 26">
              <a:extLst>
                <a:ext uri="{FF2B5EF4-FFF2-40B4-BE49-F238E27FC236}">
                  <a16:creationId xmlns:a16="http://schemas.microsoft.com/office/drawing/2014/main" id="{F8E031B3-4627-4601-88CF-F7197ECB8F7E}"/>
                </a:ext>
              </a:extLst>
            </p:cNvPr>
            <p:cNvSpPr>
              <a:spLocks noChangeArrowheads="1"/>
            </p:cNvSpPr>
            <p:nvPr/>
          </p:nvSpPr>
          <p:spPr bwMode="auto">
            <a:xfrm>
              <a:off x="4122" y="3854"/>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 name="Oval 27">
              <a:extLst>
                <a:ext uri="{FF2B5EF4-FFF2-40B4-BE49-F238E27FC236}">
                  <a16:creationId xmlns:a16="http://schemas.microsoft.com/office/drawing/2014/main" id="{48E9D7A2-24C3-4857-9B97-32E8FA2F00FC}"/>
                </a:ext>
              </a:extLst>
            </p:cNvPr>
            <p:cNvSpPr>
              <a:spLocks noChangeArrowheads="1"/>
            </p:cNvSpPr>
            <p:nvPr/>
          </p:nvSpPr>
          <p:spPr bwMode="auto">
            <a:xfrm>
              <a:off x="4255" y="3849"/>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 name="Oval 28">
              <a:extLst>
                <a:ext uri="{FF2B5EF4-FFF2-40B4-BE49-F238E27FC236}">
                  <a16:creationId xmlns:a16="http://schemas.microsoft.com/office/drawing/2014/main" id="{71D524AD-2812-412E-9577-62617EF56044}"/>
                </a:ext>
              </a:extLst>
            </p:cNvPr>
            <p:cNvSpPr>
              <a:spLocks noChangeArrowheads="1"/>
            </p:cNvSpPr>
            <p:nvPr/>
          </p:nvSpPr>
          <p:spPr bwMode="auto">
            <a:xfrm>
              <a:off x="4227" y="32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 name="Oval 29">
              <a:extLst>
                <a:ext uri="{FF2B5EF4-FFF2-40B4-BE49-F238E27FC236}">
                  <a16:creationId xmlns:a16="http://schemas.microsoft.com/office/drawing/2014/main" id="{C55213F9-1665-41DD-A45B-AD0C5BA47623}"/>
                </a:ext>
              </a:extLst>
            </p:cNvPr>
            <p:cNvSpPr>
              <a:spLocks noChangeArrowheads="1"/>
            </p:cNvSpPr>
            <p:nvPr/>
          </p:nvSpPr>
          <p:spPr bwMode="auto">
            <a:xfrm>
              <a:off x="4393" y="3256"/>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 name="Oval 30">
              <a:extLst>
                <a:ext uri="{FF2B5EF4-FFF2-40B4-BE49-F238E27FC236}">
                  <a16:creationId xmlns:a16="http://schemas.microsoft.com/office/drawing/2014/main" id="{C382DA6D-196D-4F31-95EF-103840AAE1A9}"/>
                </a:ext>
              </a:extLst>
            </p:cNvPr>
            <p:cNvSpPr>
              <a:spLocks noChangeArrowheads="1"/>
            </p:cNvSpPr>
            <p:nvPr/>
          </p:nvSpPr>
          <p:spPr bwMode="auto">
            <a:xfrm>
              <a:off x="4139" y="3592"/>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 name="Oval 31">
              <a:extLst>
                <a:ext uri="{FF2B5EF4-FFF2-40B4-BE49-F238E27FC236}">
                  <a16:creationId xmlns:a16="http://schemas.microsoft.com/office/drawing/2014/main" id="{D6B48150-1B4E-4313-AA29-33ADE2A1BAD8}"/>
                </a:ext>
              </a:extLst>
            </p:cNvPr>
            <p:cNvSpPr>
              <a:spLocks noChangeArrowheads="1"/>
            </p:cNvSpPr>
            <p:nvPr/>
          </p:nvSpPr>
          <p:spPr bwMode="auto">
            <a:xfrm>
              <a:off x="4063" y="346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 name="Oval 32">
              <a:extLst>
                <a:ext uri="{FF2B5EF4-FFF2-40B4-BE49-F238E27FC236}">
                  <a16:creationId xmlns:a16="http://schemas.microsoft.com/office/drawing/2014/main" id="{0A460975-80D3-4D5F-AEF9-21F9BCD62B07}"/>
                </a:ext>
              </a:extLst>
            </p:cNvPr>
            <p:cNvSpPr>
              <a:spLocks noChangeArrowheads="1"/>
            </p:cNvSpPr>
            <p:nvPr/>
          </p:nvSpPr>
          <p:spPr bwMode="auto">
            <a:xfrm>
              <a:off x="4149" y="3725"/>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 name="Oval 33">
              <a:extLst>
                <a:ext uri="{FF2B5EF4-FFF2-40B4-BE49-F238E27FC236}">
                  <a16:creationId xmlns:a16="http://schemas.microsoft.com/office/drawing/2014/main" id="{A1919677-7F70-4DDE-8E27-8A50D79DD58A}"/>
                </a:ext>
              </a:extLst>
            </p:cNvPr>
            <p:cNvSpPr>
              <a:spLocks noChangeArrowheads="1"/>
            </p:cNvSpPr>
            <p:nvPr/>
          </p:nvSpPr>
          <p:spPr bwMode="auto">
            <a:xfrm>
              <a:off x="4025" y="3663"/>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 name="Oval 34">
              <a:extLst>
                <a:ext uri="{FF2B5EF4-FFF2-40B4-BE49-F238E27FC236}">
                  <a16:creationId xmlns:a16="http://schemas.microsoft.com/office/drawing/2014/main" id="{6931657E-830D-44B2-B0DF-92B0A37D74EE}"/>
                </a:ext>
              </a:extLst>
            </p:cNvPr>
            <p:cNvSpPr>
              <a:spLocks noChangeArrowheads="1"/>
            </p:cNvSpPr>
            <p:nvPr/>
          </p:nvSpPr>
          <p:spPr bwMode="auto">
            <a:xfrm>
              <a:off x="3947" y="3542"/>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 name="Oval 35">
              <a:extLst>
                <a:ext uri="{FF2B5EF4-FFF2-40B4-BE49-F238E27FC236}">
                  <a16:creationId xmlns:a16="http://schemas.microsoft.com/office/drawing/2014/main" id="{B498314D-4314-4A2D-B6BC-17889E3C3F59}"/>
                </a:ext>
              </a:extLst>
            </p:cNvPr>
            <p:cNvSpPr>
              <a:spLocks noChangeArrowheads="1"/>
            </p:cNvSpPr>
            <p:nvPr/>
          </p:nvSpPr>
          <p:spPr bwMode="auto">
            <a:xfrm>
              <a:off x="4035" y="33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 name="Oval 36">
              <a:extLst>
                <a:ext uri="{FF2B5EF4-FFF2-40B4-BE49-F238E27FC236}">
                  <a16:creationId xmlns:a16="http://schemas.microsoft.com/office/drawing/2014/main" id="{D8BBA22A-3238-4CAC-A5D5-91F183A35755}"/>
                </a:ext>
              </a:extLst>
            </p:cNvPr>
            <p:cNvSpPr>
              <a:spLocks noChangeArrowheads="1"/>
            </p:cNvSpPr>
            <p:nvPr/>
          </p:nvSpPr>
          <p:spPr bwMode="auto">
            <a:xfrm>
              <a:off x="4103" y="3197"/>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 name="Oval 37">
              <a:extLst>
                <a:ext uri="{FF2B5EF4-FFF2-40B4-BE49-F238E27FC236}">
                  <a16:creationId xmlns:a16="http://schemas.microsoft.com/office/drawing/2014/main" id="{37C64E94-5E15-49B8-B38A-A04CDAA3923C}"/>
                </a:ext>
              </a:extLst>
            </p:cNvPr>
            <p:cNvSpPr>
              <a:spLocks noChangeArrowheads="1"/>
            </p:cNvSpPr>
            <p:nvPr/>
          </p:nvSpPr>
          <p:spPr bwMode="auto">
            <a:xfrm>
              <a:off x="4685" y="2940"/>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 name="Oval 38">
              <a:extLst>
                <a:ext uri="{FF2B5EF4-FFF2-40B4-BE49-F238E27FC236}">
                  <a16:creationId xmlns:a16="http://schemas.microsoft.com/office/drawing/2014/main" id="{18C21F42-3B69-42F4-8C3C-2CDBF54546B3}"/>
                </a:ext>
              </a:extLst>
            </p:cNvPr>
            <p:cNvSpPr>
              <a:spLocks noChangeArrowheads="1"/>
            </p:cNvSpPr>
            <p:nvPr/>
          </p:nvSpPr>
          <p:spPr bwMode="auto">
            <a:xfrm>
              <a:off x="4571" y="30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 name="Oval 39">
              <a:extLst>
                <a:ext uri="{FF2B5EF4-FFF2-40B4-BE49-F238E27FC236}">
                  <a16:creationId xmlns:a16="http://schemas.microsoft.com/office/drawing/2014/main" id="{A7C8D433-ACF2-4B89-8233-13486A24C222}"/>
                </a:ext>
              </a:extLst>
            </p:cNvPr>
            <p:cNvSpPr>
              <a:spLocks noChangeArrowheads="1"/>
            </p:cNvSpPr>
            <p:nvPr/>
          </p:nvSpPr>
          <p:spPr bwMode="auto">
            <a:xfrm>
              <a:off x="4469" y="31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 name="Oval 40">
              <a:extLst>
                <a:ext uri="{FF2B5EF4-FFF2-40B4-BE49-F238E27FC236}">
                  <a16:creationId xmlns:a16="http://schemas.microsoft.com/office/drawing/2014/main" id="{680DAABA-D402-4061-9359-9466DD5985B2}"/>
                </a:ext>
              </a:extLst>
            </p:cNvPr>
            <p:cNvSpPr>
              <a:spLocks noChangeArrowheads="1"/>
            </p:cNvSpPr>
            <p:nvPr/>
          </p:nvSpPr>
          <p:spPr bwMode="auto">
            <a:xfrm>
              <a:off x="4813" y="2925"/>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 name="Oval 41">
              <a:extLst>
                <a:ext uri="{FF2B5EF4-FFF2-40B4-BE49-F238E27FC236}">
                  <a16:creationId xmlns:a16="http://schemas.microsoft.com/office/drawing/2014/main" id="{A9E06E2F-BA7D-4D83-A237-3DC036527300}"/>
                </a:ext>
              </a:extLst>
            </p:cNvPr>
            <p:cNvSpPr>
              <a:spLocks noChangeArrowheads="1"/>
            </p:cNvSpPr>
            <p:nvPr/>
          </p:nvSpPr>
          <p:spPr bwMode="auto">
            <a:xfrm>
              <a:off x="4939" y="293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3" name="Oval 42">
              <a:extLst>
                <a:ext uri="{FF2B5EF4-FFF2-40B4-BE49-F238E27FC236}">
                  <a16:creationId xmlns:a16="http://schemas.microsoft.com/office/drawing/2014/main" id="{2F15FF9A-EE51-4FA2-9E15-8EDEB56A9CA2}"/>
                </a:ext>
              </a:extLst>
            </p:cNvPr>
            <p:cNvSpPr>
              <a:spLocks noChangeArrowheads="1"/>
            </p:cNvSpPr>
            <p:nvPr/>
          </p:nvSpPr>
          <p:spPr bwMode="auto">
            <a:xfrm>
              <a:off x="4891" y="3075"/>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4" name="Oval 43">
              <a:extLst>
                <a:ext uri="{FF2B5EF4-FFF2-40B4-BE49-F238E27FC236}">
                  <a16:creationId xmlns:a16="http://schemas.microsoft.com/office/drawing/2014/main" id="{6033CF24-B93B-4143-97B3-80B08B551C03}"/>
                </a:ext>
              </a:extLst>
            </p:cNvPr>
            <p:cNvSpPr>
              <a:spLocks noChangeArrowheads="1"/>
            </p:cNvSpPr>
            <p:nvPr/>
          </p:nvSpPr>
          <p:spPr bwMode="auto">
            <a:xfrm>
              <a:off x="5048" y="3278"/>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5" name="Oval 44">
              <a:extLst>
                <a:ext uri="{FF2B5EF4-FFF2-40B4-BE49-F238E27FC236}">
                  <a16:creationId xmlns:a16="http://schemas.microsoft.com/office/drawing/2014/main" id="{85E2159D-7FF8-461F-AF3C-A8054850BBC2}"/>
                </a:ext>
              </a:extLst>
            </p:cNvPr>
            <p:cNvSpPr>
              <a:spLocks noChangeArrowheads="1"/>
            </p:cNvSpPr>
            <p:nvPr/>
          </p:nvSpPr>
          <p:spPr bwMode="auto">
            <a:xfrm>
              <a:off x="4768" y="30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6" name="Oval 45">
              <a:extLst>
                <a:ext uri="{FF2B5EF4-FFF2-40B4-BE49-F238E27FC236}">
                  <a16:creationId xmlns:a16="http://schemas.microsoft.com/office/drawing/2014/main" id="{3498EAA7-DDC4-40DE-B908-43E1C57E03DA}"/>
                </a:ext>
              </a:extLst>
            </p:cNvPr>
            <p:cNvSpPr>
              <a:spLocks noChangeArrowheads="1"/>
            </p:cNvSpPr>
            <p:nvPr/>
          </p:nvSpPr>
          <p:spPr bwMode="auto">
            <a:xfrm>
              <a:off x="4927" y="323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7" name="Oval 46">
              <a:extLst>
                <a:ext uri="{FF2B5EF4-FFF2-40B4-BE49-F238E27FC236}">
                  <a16:creationId xmlns:a16="http://schemas.microsoft.com/office/drawing/2014/main" id="{221C072C-8474-4B10-947E-55990D46B177}"/>
                </a:ext>
              </a:extLst>
            </p:cNvPr>
            <p:cNvSpPr>
              <a:spLocks noChangeArrowheads="1"/>
            </p:cNvSpPr>
            <p:nvPr/>
          </p:nvSpPr>
          <p:spPr bwMode="auto">
            <a:xfrm>
              <a:off x="4640" y="312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8" name="Oval 47">
              <a:extLst>
                <a:ext uri="{FF2B5EF4-FFF2-40B4-BE49-F238E27FC236}">
                  <a16:creationId xmlns:a16="http://schemas.microsoft.com/office/drawing/2014/main" id="{B8570380-1575-46E2-A663-58BA33383337}"/>
                </a:ext>
              </a:extLst>
            </p:cNvPr>
            <p:cNvSpPr>
              <a:spLocks noChangeArrowheads="1"/>
            </p:cNvSpPr>
            <p:nvPr/>
          </p:nvSpPr>
          <p:spPr bwMode="auto">
            <a:xfrm>
              <a:off x="4806" y="322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9" name="Oval 48">
              <a:extLst>
                <a:ext uri="{FF2B5EF4-FFF2-40B4-BE49-F238E27FC236}">
                  <a16:creationId xmlns:a16="http://schemas.microsoft.com/office/drawing/2014/main" id="{EDA8D648-AB11-42C4-9B1F-48515511E80A}"/>
                </a:ext>
              </a:extLst>
            </p:cNvPr>
            <p:cNvSpPr>
              <a:spLocks noChangeArrowheads="1"/>
            </p:cNvSpPr>
            <p:nvPr/>
          </p:nvSpPr>
          <p:spPr bwMode="auto">
            <a:xfrm>
              <a:off x="5017"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0" name="Oval 49">
              <a:extLst>
                <a:ext uri="{FF2B5EF4-FFF2-40B4-BE49-F238E27FC236}">
                  <a16:creationId xmlns:a16="http://schemas.microsoft.com/office/drawing/2014/main" id="{9DBE7EBD-5181-4D9E-9909-2005E2D79261}"/>
                </a:ext>
              </a:extLst>
            </p:cNvPr>
            <p:cNvSpPr>
              <a:spLocks noChangeArrowheads="1"/>
            </p:cNvSpPr>
            <p:nvPr/>
          </p:nvSpPr>
          <p:spPr bwMode="auto">
            <a:xfrm>
              <a:off x="5148" y="3354"/>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1" name="Oval 50">
              <a:extLst>
                <a:ext uri="{FF2B5EF4-FFF2-40B4-BE49-F238E27FC236}">
                  <a16:creationId xmlns:a16="http://schemas.microsoft.com/office/drawing/2014/main" id="{43C9E42B-AC88-476F-B571-C2165F271942}"/>
                </a:ext>
              </a:extLst>
            </p:cNvPr>
            <p:cNvSpPr>
              <a:spLocks noChangeArrowheads="1"/>
            </p:cNvSpPr>
            <p:nvPr/>
          </p:nvSpPr>
          <p:spPr bwMode="auto">
            <a:xfrm>
              <a:off x="5129" y="3161"/>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2" name="Oval 51">
              <a:extLst>
                <a:ext uri="{FF2B5EF4-FFF2-40B4-BE49-F238E27FC236}">
                  <a16:creationId xmlns:a16="http://schemas.microsoft.com/office/drawing/2014/main" id="{CC8CF9AC-FAE8-4548-9499-760714912F30}"/>
                </a:ext>
              </a:extLst>
            </p:cNvPr>
            <p:cNvSpPr>
              <a:spLocks noChangeArrowheads="1"/>
            </p:cNvSpPr>
            <p:nvPr/>
          </p:nvSpPr>
          <p:spPr bwMode="auto">
            <a:xfrm>
              <a:off x="5233" y="345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3" name="Oval 52">
              <a:extLst>
                <a:ext uri="{FF2B5EF4-FFF2-40B4-BE49-F238E27FC236}">
                  <a16:creationId xmlns:a16="http://schemas.microsoft.com/office/drawing/2014/main" id="{700369D4-6FE3-434E-A676-E292209FC332}"/>
                </a:ext>
              </a:extLst>
            </p:cNvPr>
            <p:cNvSpPr>
              <a:spLocks noChangeArrowheads="1"/>
            </p:cNvSpPr>
            <p:nvPr/>
          </p:nvSpPr>
          <p:spPr bwMode="auto">
            <a:xfrm>
              <a:off x="5031" y="34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4" name="Oval 53">
              <a:extLst>
                <a:ext uri="{FF2B5EF4-FFF2-40B4-BE49-F238E27FC236}">
                  <a16:creationId xmlns:a16="http://schemas.microsoft.com/office/drawing/2014/main" id="{348011BB-D262-41DC-9F20-BF5A40CA638A}"/>
                </a:ext>
              </a:extLst>
            </p:cNvPr>
            <p:cNvSpPr>
              <a:spLocks noChangeArrowheads="1"/>
            </p:cNvSpPr>
            <p:nvPr/>
          </p:nvSpPr>
          <p:spPr bwMode="auto">
            <a:xfrm>
              <a:off x="4922" y="33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5" name="Oval 54">
              <a:extLst>
                <a:ext uri="{FF2B5EF4-FFF2-40B4-BE49-F238E27FC236}">
                  <a16:creationId xmlns:a16="http://schemas.microsoft.com/office/drawing/2014/main" id="{9CB2603B-0D88-4A48-8172-BFDDAA4E67CC}"/>
                </a:ext>
              </a:extLst>
            </p:cNvPr>
            <p:cNvSpPr>
              <a:spLocks noChangeArrowheads="1"/>
            </p:cNvSpPr>
            <p:nvPr/>
          </p:nvSpPr>
          <p:spPr bwMode="auto">
            <a:xfrm>
              <a:off x="4789" y="3354"/>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6" name="Oval 55">
              <a:extLst>
                <a:ext uri="{FF2B5EF4-FFF2-40B4-BE49-F238E27FC236}">
                  <a16:creationId xmlns:a16="http://schemas.microsoft.com/office/drawing/2014/main" id="{58F3B52E-9D2B-40D3-BFE0-D083B19858CB}"/>
                </a:ext>
              </a:extLst>
            </p:cNvPr>
            <p:cNvSpPr>
              <a:spLocks noChangeArrowheads="1"/>
            </p:cNvSpPr>
            <p:nvPr/>
          </p:nvSpPr>
          <p:spPr bwMode="auto">
            <a:xfrm>
              <a:off x="5117" y="3530"/>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7" name="Oval 56">
              <a:extLst>
                <a:ext uri="{FF2B5EF4-FFF2-40B4-BE49-F238E27FC236}">
                  <a16:creationId xmlns:a16="http://schemas.microsoft.com/office/drawing/2014/main" id="{92123D2F-EDE5-4457-BE2F-0A2216CC7D15}"/>
                </a:ext>
              </a:extLst>
            </p:cNvPr>
            <p:cNvSpPr>
              <a:spLocks noChangeArrowheads="1"/>
            </p:cNvSpPr>
            <p:nvPr/>
          </p:nvSpPr>
          <p:spPr bwMode="auto">
            <a:xfrm>
              <a:off x="5179" y="3644"/>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8" name="Oval 57">
              <a:extLst>
                <a:ext uri="{FF2B5EF4-FFF2-40B4-BE49-F238E27FC236}">
                  <a16:creationId xmlns:a16="http://schemas.microsoft.com/office/drawing/2014/main" id="{3B015160-467B-40DB-AB11-A39B9420ED10}"/>
                </a:ext>
              </a:extLst>
            </p:cNvPr>
            <p:cNvSpPr>
              <a:spLocks noChangeArrowheads="1"/>
            </p:cNvSpPr>
            <p:nvPr/>
          </p:nvSpPr>
          <p:spPr bwMode="auto">
            <a:xfrm>
              <a:off x="5050" y="3692"/>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9" name="Oval 58">
              <a:extLst>
                <a:ext uri="{FF2B5EF4-FFF2-40B4-BE49-F238E27FC236}">
                  <a16:creationId xmlns:a16="http://schemas.microsoft.com/office/drawing/2014/main" id="{80C26269-6C8A-4DA2-84D5-8485EC569C4B}"/>
                </a:ext>
              </a:extLst>
            </p:cNvPr>
            <p:cNvSpPr>
              <a:spLocks noChangeArrowheads="1"/>
            </p:cNvSpPr>
            <p:nvPr/>
          </p:nvSpPr>
          <p:spPr bwMode="auto">
            <a:xfrm>
              <a:off x="4951" y="3818"/>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0" name="Oval 59">
              <a:extLst>
                <a:ext uri="{FF2B5EF4-FFF2-40B4-BE49-F238E27FC236}">
                  <a16:creationId xmlns:a16="http://schemas.microsoft.com/office/drawing/2014/main" id="{11F603C3-2245-4922-A042-BA995EB89DE2}"/>
                </a:ext>
              </a:extLst>
            </p:cNvPr>
            <p:cNvSpPr>
              <a:spLocks noChangeArrowheads="1"/>
            </p:cNvSpPr>
            <p:nvPr/>
          </p:nvSpPr>
          <p:spPr bwMode="auto">
            <a:xfrm>
              <a:off x="4979"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1" name="Oval 60">
              <a:extLst>
                <a:ext uri="{FF2B5EF4-FFF2-40B4-BE49-F238E27FC236}">
                  <a16:creationId xmlns:a16="http://schemas.microsoft.com/office/drawing/2014/main" id="{2035E956-1B2C-45BA-AFE4-2253BF32A473}"/>
                </a:ext>
              </a:extLst>
            </p:cNvPr>
            <p:cNvSpPr>
              <a:spLocks noChangeArrowheads="1"/>
            </p:cNvSpPr>
            <p:nvPr/>
          </p:nvSpPr>
          <p:spPr bwMode="auto">
            <a:xfrm>
              <a:off x="4891" y="36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2" name="Oval 61">
              <a:extLst>
                <a:ext uri="{FF2B5EF4-FFF2-40B4-BE49-F238E27FC236}">
                  <a16:creationId xmlns:a16="http://schemas.microsoft.com/office/drawing/2014/main" id="{53C1F732-7BFF-48F5-8068-C124EF4736B7}"/>
                </a:ext>
              </a:extLst>
            </p:cNvPr>
            <p:cNvSpPr>
              <a:spLocks noChangeArrowheads="1"/>
            </p:cNvSpPr>
            <p:nvPr/>
          </p:nvSpPr>
          <p:spPr bwMode="auto">
            <a:xfrm>
              <a:off x="4877" y="351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3" name="Oval 62">
              <a:extLst>
                <a:ext uri="{FF2B5EF4-FFF2-40B4-BE49-F238E27FC236}">
                  <a16:creationId xmlns:a16="http://schemas.microsoft.com/office/drawing/2014/main" id="{644A9337-B56D-4FB5-8F9F-85ACBE6D3B33}"/>
                </a:ext>
              </a:extLst>
            </p:cNvPr>
            <p:cNvSpPr>
              <a:spLocks noChangeArrowheads="1"/>
            </p:cNvSpPr>
            <p:nvPr/>
          </p:nvSpPr>
          <p:spPr bwMode="auto">
            <a:xfrm>
              <a:off x="4789" y="3611"/>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4" name="Oval 63">
              <a:extLst>
                <a:ext uri="{FF2B5EF4-FFF2-40B4-BE49-F238E27FC236}">
                  <a16:creationId xmlns:a16="http://schemas.microsoft.com/office/drawing/2014/main" id="{0A04C064-213B-40BF-9EDA-B8F61C360405}"/>
                </a:ext>
              </a:extLst>
            </p:cNvPr>
            <p:cNvSpPr>
              <a:spLocks noChangeArrowheads="1"/>
            </p:cNvSpPr>
            <p:nvPr/>
          </p:nvSpPr>
          <p:spPr bwMode="auto">
            <a:xfrm>
              <a:off x="5098" y="3808"/>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5" name="Oval 64">
              <a:extLst>
                <a:ext uri="{FF2B5EF4-FFF2-40B4-BE49-F238E27FC236}">
                  <a16:creationId xmlns:a16="http://schemas.microsoft.com/office/drawing/2014/main" id="{30DD986A-0C43-423C-BBFD-2CDDD81FD146}"/>
                </a:ext>
              </a:extLst>
            </p:cNvPr>
            <p:cNvSpPr>
              <a:spLocks noChangeArrowheads="1"/>
            </p:cNvSpPr>
            <p:nvPr/>
          </p:nvSpPr>
          <p:spPr bwMode="auto">
            <a:xfrm>
              <a:off x="4977" y="3937"/>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6" name="Oval 65">
              <a:extLst>
                <a:ext uri="{FF2B5EF4-FFF2-40B4-BE49-F238E27FC236}">
                  <a16:creationId xmlns:a16="http://schemas.microsoft.com/office/drawing/2014/main" id="{9C3D68EB-F088-4472-B5E8-5AB7D10D159A}"/>
                </a:ext>
              </a:extLst>
            </p:cNvPr>
            <p:cNvSpPr>
              <a:spLocks noChangeArrowheads="1"/>
            </p:cNvSpPr>
            <p:nvPr/>
          </p:nvSpPr>
          <p:spPr bwMode="auto">
            <a:xfrm>
              <a:off x="5117" y="39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7" name="Oval 66">
              <a:extLst>
                <a:ext uri="{FF2B5EF4-FFF2-40B4-BE49-F238E27FC236}">
                  <a16:creationId xmlns:a16="http://schemas.microsoft.com/office/drawing/2014/main" id="{7F82FC21-2B08-4606-8141-87D478CEDD52}"/>
                </a:ext>
              </a:extLst>
            </p:cNvPr>
            <p:cNvSpPr>
              <a:spLocks noChangeArrowheads="1"/>
            </p:cNvSpPr>
            <p:nvPr/>
          </p:nvSpPr>
          <p:spPr bwMode="auto">
            <a:xfrm>
              <a:off x="4970" y="4068"/>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8" name="Oval 67">
              <a:extLst>
                <a:ext uri="{FF2B5EF4-FFF2-40B4-BE49-F238E27FC236}">
                  <a16:creationId xmlns:a16="http://schemas.microsoft.com/office/drawing/2014/main" id="{A533C9D8-0277-4FC8-A17C-F060F47A97C7}"/>
                </a:ext>
              </a:extLst>
            </p:cNvPr>
            <p:cNvSpPr>
              <a:spLocks noChangeArrowheads="1"/>
            </p:cNvSpPr>
            <p:nvPr/>
          </p:nvSpPr>
          <p:spPr bwMode="auto">
            <a:xfrm>
              <a:off x="4844" y="4025"/>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9" name="Oval 68">
              <a:extLst>
                <a:ext uri="{FF2B5EF4-FFF2-40B4-BE49-F238E27FC236}">
                  <a16:creationId xmlns:a16="http://schemas.microsoft.com/office/drawing/2014/main" id="{462BD189-E0F7-416F-9E8B-19247A4780AA}"/>
                </a:ext>
              </a:extLst>
            </p:cNvPr>
            <p:cNvSpPr>
              <a:spLocks noChangeArrowheads="1"/>
            </p:cNvSpPr>
            <p:nvPr/>
          </p:nvSpPr>
          <p:spPr bwMode="auto">
            <a:xfrm>
              <a:off x="4827" y="38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0" name="Oval 69">
              <a:extLst>
                <a:ext uri="{FF2B5EF4-FFF2-40B4-BE49-F238E27FC236}">
                  <a16:creationId xmlns:a16="http://schemas.microsoft.com/office/drawing/2014/main" id="{3D7BD903-0A87-40D3-BD88-554F28C18B67}"/>
                </a:ext>
              </a:extLst>
            </p:cNvPr>
            <p:cNvSpPr>
              <a:spLocks noChangeArrowheads="1"/>
            </p:cNvSpPr>
            <p:nvPr/>
          </p:nvSpPr>
          <p:spPr bwMode="auto">
            <a:xfrm>
              <a:off x="4782" y="3782"/>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1" name="Oval 70">
              <a:extLst>
                <a:ext uri="{FF2B5EF4-FFF2-40B4-BE49-F238E27FC236}">
                  <a16:creationId xmlns:a16="http://schemas.microsoft.com/office/drawing/2014/main" id="{471F9530-954F-46FC-975D-953A58FEFE32}"/>
                </a:ext>
              </a:extLst>
            </p:cNvPr>
            <p:cNvSpPr>
              <a:spLocks noChangeArrowheads="1"/>
            </p:cNvSpPr>
            <p:nvPr/>
          </p:nvSpPr>
          <p:spPr bwMode="auto">
            <a:xfrm>
              <a:off x="4818" y="4156"/>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2" name="Oval 71">
              <a:extLst>
                <a:ext uri="{FF2B5EF4-FFF2-40B4-BE49-F238E27FC236}">
                  <a16:creationId xmlns:a16="http://schemas.microsoft.com/office/drawing/2014/main" id="{8B9F86F2-50EE-482F-81A1-F05EBBD93F95}"/>
                </a:ext>
              </a:extLst>
            </p:cNvPr>
            <p:cNvSpPr>
              <a:spLocks noChangeArrowheads="1"/>
            </p:cNvSpPr>
            <p:nvPr/>
          </p:nvSpPr>
          <p:spPr bwMode="auto">
            <a:xfrm>
              <a:off x="4758" y="4277"/>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3" name="Oval 72">
              <a:extLst>
                <a:ext uri="{FF2B5EF4-FFF2-40B4-BE49-F238E27FC236}">
                  <a16:creationId xmlns:a16="http://schemas.microsoft.com/office/drawing/2014/main" id="{2B829A91-ADBE-4281-B42B-F39E49EA4C67}"/>
                </a:ext>
              </a:extLst>
            </p:cNvPr>
            <p:cNvSpPr>
              <a:spLocks noChangeArrowheads="1"/>
            </p:cNvSpPr>
            <p:nvPr/>
          </p:nvSpPr>
          <p:spPr bwMode="auto">
            <a:xfrm>
              <a:off x="4649" y="4201"/>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4" name="Oval 73">
              <a:extLst>
                <a:ext uri="{FF2B5EF4-FFF2-40B4-BE49-F238E27FC236}">
                  <a16:creationId xmlns:a16="http://schemas.microsoft.com/office/drawing/2014/main" id="{05020A89-F5B9-4CC0-BCF2-E6068D027C1E}"/>
                </a:ext>
              </a:extLst>
            </p:cNvPr>
            <p:cNvSpPr>
              <a:spLocks noChangeArrowheads="1"/>
            </p:cNvSpPr>
            <p:nvPr/>
          </p:nvSpPr>
          <p:spPr bwMode="auto">
            <a:xfrm>
              <a:off x="4490" y="4196"/>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5" name="Oval 74">
              <a:extLst>
                <a:ext uri="{FF2B5EF4-FFF2-40B4-BE49-F238E27FC236}">
                  <a16:creationId xmlns:a16="http://schemas.microsoft.com/office/drawing/2014/main" id="{72989C47-6A85-4967-B017-E0D5A056C8AB}"/>
                </a:ext>
              </a:extLst>
            </p:cNvPr>
            <p:cNvSpPr>
              <a:spLocks noChangeArrowheads="1"/>
            </p:cNvSpPr>
            <p:nvPr/>
          </p:nvSpPr>
          <p:spPr bwMode="auto">
            <a:xfrm>
              <a:off x="4694" y="408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6" name="Oval 75">
              <a:extLst>
                <a:ext uri="{FF2B5EF4-FFF2-40B4-BE49-F238E27FC236}">
                  <a16:creationId xmlns:a16="http://schemas.microsoft.com/office/drawing/2014/main" id="{2836A19D-8352-401B-8707-2004C7169AE3}"/>
                </a:ext>
              </a:extLst>
            </p:cNvPr>
            <p:cNvSpPr>
              <a:spLocks noChangeArrowheads="1"/>
            </p:cNvSpPr>
            <p:nvPr/>
          </p:nvSpPr>
          <p:spPr bwMode="auto">
            <a:xfrm>
              <a:off x="4550" y="4084"/>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7" name="Oval 76">
              <a:extLst>
                <a:ext uri="{FF2B5EF4-FFF2-40B4-BE49-F238E27FC236}">
                  <a16:creationId xmlns:a16="http://schemas.microsoft.com/office/drawing/2014/main" id="{94D57D67-134A-4F43-A4E8-BEFBC91DBE77}"/>
                </a:ext>
              </a:extLst>
            </p:cNvPr>
            <p:cNvSpPr>
              <a:spLocks noChangeArrowheads="1"/>
            </p:cNvSpPr>
            <p:nvPr/>
          </p:nvSpPr>
          <p:spPr bwMode="auto">
            <a:xfrm>
              <a:off x="4699" y="395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8" name="Oval 77">
              <a:extLst>
                <a:ext uri="{FF2B5EF4-FFF2-40B4-BE49-F238E27FC236}">
                  <a16:creationId xmlns:a16="http://schemas.microsoft.com/office/drawing/2014/main" id="{2C47EC54-68DC-4011-B05F-D1B80AAC425C}"/>
                </a:ext>
              </a:extLst>
            </p:cNvPr>
            <p:cNvSpPr>
              <a:spLocks noChangeArrowheads="1"/>
            </p:cNvSpPr>
            <p:nvPr/>
          </p:nvSpPr>
          <p:spPr bwMode="auto">
            <a:xfrm>
              <a:off x="4564" y="3946"/>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9" name="Oval 78">
              <a:extLst>
                <a:ext uri="{FF2B5EF4-FFF2-40B4-BE49-F238E27FC236}">
                  <a16:creationId xmlns:a16="http://schemas.microsoft.com/office/drawing/2014/main" id="{C2FCA302-EA4F-43A7-8CF1-692EB2557471}"/>
                </a:ext>
              </a:extLst>
            </p:cNvPr>
            <p:cNvSpPr>
              <a:spLocks noChangeArrowheads="1"/>
            </p:cNvSpPr>
            <p:nvPr/>
          </p:nvSpPr>
          <p:spPr bwMode="auto">
            <a:xfrm>
              <a:off x="4578" y="4318"/>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0" name="Oval 79">
              <a:extLst>
                <a:ext uri="{FF2B5EF4-FFF2-40B4-BE49-F238E27FC236}">
                  <a16:creationId xmlns:a16="http://schemas.microsoft.com/office/drawing/2014/main" id="{233FA7C4-CB19-4727-BB4B-76F0C8082C8F}"/>
                </a:ext>
              </a:extLst>
            </p:cNvPr>
            <p:cNvSpPr>
              <a:spLocks noChangeArrowheads="1"/>
            </p:cNvSpPr>
            <p:nvPr/>
          </p:nvSpPr>
          <p:spPr bwMode="auto">
            <a:xfrm>
              <a:off x="4407" y="4294"/>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1" name="Oval 80">
              <a:extLst>
                <a:ext uri="{FF2B5EF4-FFF2-40B4-BE49-F238E27FC236}">
                  <a16:creationId xmlns:a16="http://schemas.microsoft.com/office/drawing/2014/main" id="{9A2F7081-F80B-400D-BF9C-8E60CA463792}"/>
                </a:ext>
              </a:extLst>
            </p:cNvPr>
            <p:cNvSpPr>
              <a:spLocks noChangeArrowheads="1"/>
            </p:cNvSpPr>
            <p:nvPr/>
          </p:nvSpPr>
          <p:spPr bwMode="auto">
            <a:xfrm>
              <a:off x="4481" y="4406"/>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2" name="Oval 81">
              <a:extLst>
                <a:ext uri="{FF2B5EF4-FFF2-40B4-BE49-F238E27FC236}">
                  <a16:creationId xmlns:a16="http://schemas.microsoft.com/office/drawing/2014/main" id="{29338660-0390-4E46-9CE8-929EE0995DD3}"/>
                </a:ext>
              </a:extLst>
            </p:cNvPr>
            <p:cNvSpPr>
              <a:spLocks noChangeArrowheads="1"/>
            </p:cNvSpPr>
            <p:nvPr/>
          </p:nvSpPr>
          <p:spPr bwMode="auto">
            <a:xfrm>
              <a:off x="4293" y="4368"/>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3" name="Oval 82">
              <a:extLst>
                <a:ext uri="{FF2B5EF4-FFF2-40B4-BE49-F238E27FC236}">
                  <a16:creationId xmlns:a16="http://schemas.microsoft.com/office/drawing/2014/main" id="{9D78ABFC-58A7-4765-B8F3-76182B5106C5}"/>
                </a:ext>
              </a:extLst>
            </p:cNvPr>
            <p:cNvSpPr>
              <a:spLocks noChangeArrowheads="1"/>
            </p:cNvSpPr>
            <p:nvPr/>
          </p:nvSpPr>
          <p:spPr bwMode="auto">
            <a:xfrm>
              <a:off x="4251" y="4246"/>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4" name="Oval 83">
              <a:extLst>
                <a:ext uri="{FF2B5EF4-FFF2-40B4-BE49-F238E27FC236}">
                  <a16:creationId xmlns:a16="http://schemas.microsoft.com/office/drawing/2014/main" id="{0EE501D1-69F8-4028-B3C0-8CD177DBBCF7}"/>
                </a:ext>
              </a:extLst>
            </p:cNvPr>
            <p:cNvSpPr>
              <a:spLocks noChangeArrowheads="1"/>
            </p:cNvSpPr>
            <p:nvPr/>
          </p:nvSpPr>
          <p:spPr bwMode="auto">
            <a:xfrm>
              <a:off x="4346" y="4156"/>
              <a:ext cx="83"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5" name="Oval 84">
              <a:extLst>
                <a:ext uri="{FF2B5EF4-FFF2-40B4-BE49-F238E27FC236}">
                  <a16:creationId xmlns:a16="http://schemas.microsoft.com/office/drawing/2014/main" id="{C2876C72-2DCA-4DE3-9B63-4100F8EB9AB2}"/>
                </a:ext>
              </a:extLst>
            </p:cNvPr>
            <p:cNvSpPr>
              <a:spLocks noChangeArrowheads="1"/>
            </p:cNvSpPr>
            <p:nvPr/>
          </p:nvSpPr>
          <p:spPr bwMode="auto">
            <a:xfrm>
              <a:off x="4421" y="4046"/>
              <a:ext cx="72"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6" name="Oval 85">
              <a:extLst>
                <a:ext uri="{FF2B5EF4-FFF2-40B4-BE49-F238E27FC236}">
                  <a16:creationId xmlns:a16="http://schemas.microsoft.com/office/drawing/2014/main" id="{34ECBD24-607B-4E66-9FCE-9611161524B7}"/>
                </a:ext>
              </a:extLst>
            </p:cNvPr>
            <p:cNvSpPr>
              <a:spLocks noChangeArrowheads="1"/>
            </p:cNvSpPr>
            <p:nvPr/>
          </p:nvSpPr>
          <p:spPr bwMode="auto">
            <a:xfrm>
              <a:off x="4127" y="430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7" name="Oval 86">
              <a:extLst>
                <a:ext uri="{FF2B5EF4-FFF2-40B4-BE49-F238E27FC236}">
                  <a16:creationId xmlns:a16="http://schemas.microsoft.com/office/drawing/2014/main" id="{278A6E50-98A4-4B39-A3DF-F1B8CFC88790}"/>
                </a:ext>
              </a:extLst>
            </p:cNvPr>
            <p:cNvSpPr>
              <a:spLocks noChangeArrowheads="1"/>
            </p:cNvSpPr>
            <p:nvPr/>
          </p:nvSpPr>
          <p:spPr bwMode="auto">
            <a:xfrm>
              <a:off x="3992" y="433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8" name="Oval 87">
              <a:extLst>
                <a:ext uri="{FF2B5EF4-FFF2-40B4-BE49-F238E27FC236}">
                  <a16:creationId xmlns:a16="http://schemas.microsoft.com/office/drawing/2014/main" id="{24E7EFC1-479D-4F7D-8AE0-8E3CCB6FBA34}"/>
                </a:ext>
              </a:extLst>
            </p:cNvPr>
            <p:cNvSpPr>
              <a:spLocks noChangeArrowheads="1"/>
            </p:cNvSpPr>
            <p:nvPr/>
          </p:nvSpPr>
          <p:spPr bwMode="auto">
            <a:xfrm>
              <a:off x="3997" y="4194"/>
              <a:ext cx="90"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9" name="Oval 88">
              <a:extLst>
                <a:ext uri="{FF2B5EF4-FFF2-40B4-BE49-F238E27FC236}">
                  <a16:creationId xmlns:a16="http://schemas.microsoft.com/office/drawing/2014/main" id="{EB9F4FCA-114F-48BC-802E-11D42CCB3BF1}"/>
                </a:ext>
              </a:extLst>
            </p:cNvPr>
            <p:cNvSpPr>
              <a:spLocks noChangeArrowheads="1"/>
            </p:cNvSpPr>
            <p:nvPr/>
          </p:nvSpPr>
          <p:spPr bwMode="auto">
            <a:xfrm>
              <a:off x="3897" y="4061"/>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0" name="Oval 89">
              <a:extLst>
                <a:ext uri="{FF2B5EF4-FFF2-40B4-BE49-F238E27FC236}">
                  <a16:creationId xmlns:a16="http://schemas.microsoft.com/office/drawing/2014/main" id="{11BB9782-8C8A-44D8-A6DC-C8187FCCBADA}"/>
                </a:ext>
              </a:extLst>
            </p:cNvPr>
            <p:cNvSpPr>
              <a:spLocks noChangeArrowheads="1"/>
            </p:cNvSpPr>
            <p:nvPr/>
          </p:nvSpPr>
          <p:spPr bwMode="auto">
            <a:xfrm>
              <a:off x="4120" y="415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1" name="Oval 90">
              <a:extLst>
                <a:ext uri="{FF2B5EF4-FFF2-40B4-BE49-F238E27FC236}">
                  <a16:creationId xmlns:a16="http://schemas.microsoft.com/office/drawing/2014/main" id="{43065505-EFF5-499B-AA0F-CD7CF213BACA}"/>
                </a:ext>
              </a:extLst>
            </p:cNvPr>
            <p:cNvSpPr>
              <a:spLocks noChangeArrowheads="1"/>
            </p:cNvSpPr>
            <p:nvPr/>
          </p:nvSpPr>
          <p:spPr bwMode="auto">
            <a:xfrm>
              <a:off x="4032" y="4037"/>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2" name="Oval 91">
              <a:extLst>
                <a:ext uri="{FF2B5EF4-FFF2-40B4-BE49-F238E27FC236}">
                  <a16:creationId xmlns:a16="http://schemas.microsoft.com/office/drawing/2014/main" id="{3EDB1703-C8D4-41F4-AEA6-AC1D6615CF52}"/>
                </a:ext>
              </a:extLst>
            </p:cNvPr>
            <p:cNvSpPr>
              <a:spLocks noChangeArrowheads="1"/>
            </p:cNvSpPr>
            <p:nvPr/>
          </p:nvSpPr>
          <p:spPr bwMode="auto">
            <a:xfrm>
              <a:off x="4232" y="4084"/>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3" name="Oval 92">
              <a:extLst>
                <a:ext uri="{FF2B5EF4-FFF2-40B4-BE49-F238E27FC236}">
                  <a16:creationId xmlns:a16="http://schemas.microsoft.com/office/drawing/2014/main" id="{B6A94D14-66EB-4C5E-85CB-C7629D5F14E0}"/>
                </a:ext>
              </a:extLst>
            </p:cNvPr>
            <p:cNvSpPr>
              <a:spLocks noChangeArrowheads="1"/>
            </p:cNvSpPr>
            <p:nvPr/>
          </p:nvSpPr>
          <p:spPr bwMode="auto">
            <a:xfrm>
              <a:off x="4158" y="3980"/>
              <a:ext cx="71"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4" name="Oval 93">
              <a:extLst>
                <a:ext uri="{FF2B5EF4-FFF2-40B4-BE49-F238E27FC236}">
                  <a16:creationId xmlns:a16="http://schemas.microsoft.com/office/drawing/2014/main" id="{6851A167-6A29-4F99-A19F-9CBC12B6EABA}"/>
                </a:ext>
              </a:extLst>
            </p:cNvPr>
            <p:cNvSpPr>
              <a:spLocks noChangeArrowheads="1"/>
            </p:cNvSpPr>
            <p:nvPr/>
          </p:nvSpPr>
          <p:spPr bwMode="auto">
            <a:xfrm>
              <a:off x="3859" y="4201"/>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5" name="Oval 94">
              <a:extLst>
                <a:ext uri="{FF2B5EF4-FFF2-40B4-BE49-F238E27FC236}">
                  <a16:creationId xmlns:a16="http://schemas.microsoft.com/office/drawing/2014/main" id="{B57535CC-F926-488F-81E3-A60F10218794}"/>
                </a:ext>
              </a:extLst>
            </p:cNvPr>
            <p:cNvSpPr>
              <a:spLocks noChangeArrowheads="1"/>
            </p:cNvSpPr>
            <p:nvPr/>
          </p:nvSpPr>
          <p:spPr bwMode="auto">
            <a:xfrm>
              <a:off x="3764" y="405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6" name="Oval 95">
              <a:extLst>
                <a:ext uri="{FF2B5EF4-FFF2-40B4-BE49-F238E27FC236}">
                  <a16:creationId xmlns:a16="http://schemas.microsoft.com/office/drawing/2014/main" id="{078E8482-5B27-4AD8-9DCA-BE97AA331FC8}"/>
                </a:ext>
              </a:extLst>
            </p:cNvPr>
            <p:cNvSpPr>
              <a:spLocks noChangeArrowheads="1"/>
            </p:cNvSpPr>
            <p:nvPr/>
          </p:nvSpPr>
          <p:spPr bwMode="auto">
            <a:xfrm>
              <a:off x="3721" y="4180"/>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7" name="Oval 96">
              <a:extLst>
                <a:ext uri="{FF2B5EF4-FFF2-40B4-BE49-F238E27FC236}">
                  <a16:creationId xmlns:a16="http://schemas.microsoft.com/office/drawing/2014/main" id="{142EC044-BC40-495A-8EC5-24F0044A0A56}"/>
                </a:ext>
              </a:extLst>
            </p:cNvPr>
            <p:cNvSpPr>
              <a:spLocks noChangeArrowheads="1"/>
            </p:cNvSpPr>
            <p:nvPr/>
          </p:nvSpPr>
          <p:spPr bwMode="auto">
            <a:xfrm>
              <a:off x="3631" y="4008"/>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8" name="Oval 97">
              <a:extLst>
                <a:ext uri="{FF2B5EF4-FFF2-40B4-BE49-F238E27FC236}">
                  <a16:creationId xmlns:a16="http://schemas.microsoft.com/office/drawing/2014/main" id="{C2889E0A-B619-4D8A-88E0-F01BE93CD19F}"/>
                </a:ext>
              </a:extLst>
            </p:cNvPr>
            <p:cNvSpPr>
              <a:spLocks noChangeArrowheads="1"/>
            </p:cNvSpPr>
            <p:nvPr/>
          </p:nvSpPr>
          <p:spPr bwMode="auto">
            <a:xfrm>
              <a:off x="3714" y="3894"/>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9" name="Oval 98">
              <a:extLst>
                <a:ext uri="{FF2B5EF4-FFF2-40B4-BE49-F238E27FC236}">
                  <a16:creationId xmlns:a16="http://schemas.microsoft.com/office/drawing/2014/main" id="{9A582C6B-0B6A-486F-8D7D-8626FD10934F}"/>
                </a:ext>
              </a:extLst>
            </p:cNvPr>
            <p:cNvSpPr>
              <a:spLocks noChangeArrowheads="1"/>
            </p:cNvSpPr>
            <p:nvPr/>
          </p:nvSpPr>
          <p:spPr bwMode="auto">
            <a:xfrm>
              <a:off x="3842" y="3923"/>
              <a:ext cx="83" cy="8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0" name="Oval 99">
              <a:extLst>
                <a:ext uri="{FF2B5EF4-FFF2-40B4-BE49-F238E27FC236}">
                  <a16:creationId xmlns:a16="http://schemas.microsoft.com/office/drawing/2014/main" id="{1816A202-A134-4037-9433-5A1099742BFD}"/>
                </a:ext>
              </a:extLst>
            </p:cNvPr>
            <p:cNvSpPr>
              <a:spLocks noChangeArrowheads="1"/>
            </p:cNvSpPr>
            <p:nvPr/>
          </p:nvSpPr>
          <p:spPr bwMode="auto">
            <a:xfrm>
              <a:off x="3980" y="3911"/>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1" name="Oval 100">
              <a:extLst>
                <a:ext uri="{FF2B5EF4-FFF2-40B4-BE49-F238E27FC236}">
                  <a16:creationId xmlns:a16="http://schemas.microsoft.com/office/drawing/2014/main" id="{9CAF7122-990C-4B08-BDDA-34F3BB622458}"/>
                </a:ext>
              </a:extLst>
            </p:cNvPr>
            <p:cNvSpPr>
              <a:spLocks noChangeArrowheads="1"/>
            </p:cNvSpPr>
            <p:nvPr/>
          </p:nvSpPr>
          <p:spPr bwMode="auto">
            <a:xfrm>
              <a:off x="3588" y="3832"/>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2" name="Oval 101">
              <a:extLst>
                <a:ext uri="{FF2B5EF4-FFF2-40B4-BE49-F238E27FC236}">
                  <a16:creationId xmlns:a16="http://schemas.microsoft.com/office/drawing/2014/main" id="{F829774F-C0C1-413C-A234-1585755ABE14}"/>
                </a:ext>
              </a:extLst>
            </p:cNvPr>
            <p:cNvSpPr>
              <a:spLocks noChangeArrowheads="1"/>
            </p:cNvSpPr>
            <p:nvPr/>
          </p:nvSpPr>
          <p:spPr bwMode="auto">
            <a:xfrm>
              <a:off x="3484" y="37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3" name="Oval 102">
              <a:extLst>
                <a:ext uri="{FF2B5EF4-FFF2-40B4-BE49-F238E27FC236}">
                  <a16:creationId xmlns:a16="http://schemas.microsoft.com/office/drawing/2014/main" id="{933DB3C7-2081-4CE2-84FC-C5C756074640}"/>
                </a:ext>
              </a:extLst>
            </p:cNvPr>
            <p:cNvSpPr>
              <a:spLocks noChangeArrowheads="1"/>
            </p:cNvSpPr>
            <p:nvPr/>
          </p:nvSpPr>
          <p:spPr bwMode="auto">
            <a:xfrm>
              <a:off x="4571" y="2833"/>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4" name="Oval 103">
              <a:extLst>
                <a:ext uri="{FF2B5EF4-FFF2-40B4-BE49-F238E27FC236}">
                  <a16:creationId xmlns:a16="http://schemas.microsoft.com/office/drawing/2014/main" id="{BA73364A-6769-49B4-9FBB-F72211853805}"/>
                </a:ext>
              </a:extLst>
            </p:cNvPr>
            <p:cNvSpPr>
              <a:spLocks noChangeArrowheads="1"/>
            </p:cNvSpPr>
            <p:nvPr/>
          </p:nvSpPr>
          <p:spPr bwMode="auto">
            <a:xfrm>
              <a:off x="4464" y="29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5" name="Oval 104">
              <a:extLst>
                <a:ext uri="{FF2B5EF4-FFF2-40B4-BE49-F238E27FC236}">
                  <a16:creationId xmlns:a16="http://schemas.microsoft.com/office/drawing/2014/main" id="{74C6B042-4EEC-4FEA-9AE3-8231104DECC0}"/>
                </a:ext>
              </a:extLst>
            </p:cNvPr>
            <p:cNvSpPr>
              <a:spLocks noChangeArrowheads="1"/>
            </p:cNvSpPr>
            <p:nvPr/>
          </p:nvSpPr>
          <p:spPr bwMode="auto">
            <a:xfrm>
              <a:off x="4381" y="30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6" name="Oval 105">
              <a:extLst>
                <a:ext uri="{FF2B5EF4-FFF2-40B4-BE49-F238E27FC236}">
                  <a16:creationId xmlns:a16="http://schemas.microsoft.com/office/drawing/2014/main" id="{60665A62-27E9-4A66-828B-57BA3769C952}"/>
                </a:ext>
              </a:extLst>
            </p:cNvPr>
            <p:cNvSpPr>
              <a:spLocks noChangeArrowheads="1"/>
            </p:cNvSpPr>
            <p:nvPr/>
          </p:nvSpPr>
          <p:spPr bwMode="auto">
            <a:xfrm>
              <a:off x="4692" y="2790"/>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7" name="Oval 106">
              <a:extLst>
                <a:ext uri="{FF2B5EF4-FFF2-40B4-BE49-F238E27FC236}">
                  <a16:creationId xmlns:a16="http://schemas.microsoft.com/office/drawing/2014/main" id="{6D5D8C0D-709E-40F3-881A-0BA198ACAD75}"/>
                </a:ext>
              </a:extLst>
            </p:cNvPr>
            <p:cNvSpPr>
              <a:spLocks noChangeArrowheads="1"/>
            </p:cNvSpPr>
            <p:nvPr/>
          </p:nvSpPr>
          <p:spPr bwMode="auto">
            <a:xfrm>
              <a:off x="4825" y="2780"/>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8" name="Oval 107">
              <a:extLst>
                <a:ext uri="{FF2B5EF4-FFF2-40B4-BE49-F238E27FC236}">
                  <a16:creationId xmlns:a16="http://schemas.microsoft.com/office/drawing/2014/main" id="{49151838-C403-48C2-A52B-B6D7129A3E34}"/>
                </a:ext>
              </a:extLst>
            </p:cNvPr>
            <p:cNvSpPr>
              <a:spLocks noChangeArrowheads="1"/>
            </p:cNvSpPr>
            <p:nvPr/>
          </p:nvSpPr>
          <p:spPr bwMode="auto">
            <a:xfrm>
              <a:off x="4417" y="2742"/>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9" name="Oval 108">
              <a:extLst>
                <a:ext uri="{FF2B5EF4-FFF2-40B4-BE49-F238E27FC236}">
                  <a16:creationId xmlns:a16="http://schemas.microsoft.com/office/drawing/2014/main" id="{EFFA6BB4-DE4E-46BB-9B26-CF7A58B993F4}"/>
                </a:ext>
              </a:extLst>
            </p:cNvPr>
            <p:cNvSpPr>
              <a:spLocks noChangeArrowheads="1"/>
            </p:cNvSpPr>
            <p:nvPr/>
          </p:nvSpPr>
          <p:spPr bwMode="auto">
            <a:xfrm>
              <a:off x="4322" y="2833"/>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0" name="Oval 109">
              <a:extLst>
                <a:ext uri="{FF2B5EF4-FFF2-40B4-BE49-F238E27FC236}">
                  <a16:creationId xmlns:a16="http://schemas.microsoft.com/office/drawing/2014/main" id="{D93B21B0-D6CE-42A4-9213-EECFB5177C43}"/>
                </a:ext>
              </a:extLst>
            </p:cNvPr>
            <p:cNvSpPr>
              <a:spLocks noChangeArrowheads="1"/>
            </p:cNvSpPr>
            <p:nvPr/>
          </p:nvSpPr>
          <p:spPr bwMode="auto">
            <a:xfrm>
              <a:off x="4246" y="294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1" name="Oval 110">
              <a:extLst>
                <a:ext uri="{FF2B5EF4-FFF2-40B4-BE49-F238E27FC236}">
                  <a16:creationId xmlns:a16="http://schemas.microsoft.com/office/drawing/2014/main" id="{64209594-8CDC-47FF-9BCA-14C4DC0BECDF}"/>
                </a:ext>
              </a:extLst>
            </p:cNvPr>
            <p:cNvSpPr>
              <a:spLocks noChangeArrowheads="1"/>
            </p:cNvSpPr>
            <p:nvPr/>
          </p:nvSpPr>
          <p:spPr bwMode="auto">
            <a:xfrm>
              <a:off x="4206" y="307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2" name="Oval 111">
              <a:extLst>
                <a:ext uri="{FF2B5EF4-FFF2-40B4-BE49-F238E27FC236}">
                  <a16:creationId xmlns:a16="http://schemas.microsoft.com/office/drawing/2014/main" id="{91FD0179-9646-45B8-A761-F5A1D6B3DEEA}"/>
                </a:ext>
              </a:extLst>
            </p:cNvPr>
            <p:cNvSpPr>
              <a:spLocks noChangeArrowheads="1"/>
            </p:cNvSpPr>
            <p:nvPr/>
          </p:nvSpPr>
          <p:spPr bwMode="auto">
            <a:xfrm>
              <a:off x="4538" y="268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3" name="Oval 112">
              <a:extLst>
                <a:ext uri="{FF2B5EF4-FFF2-40B4-BE49-F238E27FC236}">
                  <a16:creationId xmlns:a16="http://schemas.microsoft.com/office/drawing/2014/main" id="{7BC67800-FBF4-4CA8-952C-3491A3E6F755}"/>
                </a:ext>
              </a:extLst>
            </p:cNvPr>
            <p:cNvSpPr>
              <a:spLocks noChangeArrowheads="1"/>
            </p:cNvSpPr>
            <p:nvPr/>
          </p:nvSpPr>
          <p:spPr bwMode="auto">
            <a:xfrm>
              <a:off x="4350" y="261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4" name="Oval 113">
              <a:extLst>
                <a:ext uri="{FF2B5EF4-FFF2-40B4-BE49-F238E27FC236}">
                  <a16:creationId xmlns:a16="http://schemas.microsoft.com/office/drawing/2014/main" id="{7F4FC3E9-5CC4-4812-B09F-E8DD57F709AE}"/>
                </a:ext>
              </a:extLst>
            </p:cNvPr>
            <p:cNvSpPr>
              <a:spLocks noChangeArrowheads="1"/>
            </p:cNvSpPr>
            <p:nvPr/>
          </p:nvSpPr>
          <p:spPr bwMode="auto">
            <a:xfrm>
              <a:off x="4243" y="2699"/>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5" name="Oval 114">
              <a:extLst>
                <a:ext uri="{FF2B5EF4-FFF2-40B4-BE49-F238E27FC236}">
                  <a16:creationId xmlns:a16="http://schemas.microsoft.com/office/drawing/2014/main" id="{65E0D133-FFAD-4FEE-A35D-EA28EA40F537}"/>
                </a:ext>
              </a:extLst>
            </p:cNvPr>
            <p:cNvSpPr>
              <a:spLocks noChangeArrowheads="1"/>
            </p:cNvSpPr>
            <p:nvPr/>
          </p:nvSpPr>
          <p:spPr bwMode="auto">
            <a:xfrm>
              <a:off x="4160" y="2799"/>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6" name="Oval 115">
              <a:extLst>
                <a:ext uri="{FF2B5EF4-FFF2-40B4-BE49-F238E27FC236}">
                  <a16:creationId xmlns:a16="http://schemas.microsoft.com/office/drawing/2014/main" id="{BE9C4DA3-0335-45DA-9D36-CE0269168384}"/>
                </a:ext>
              </a:extLst>
            </p:cNvPr>
            <p:cNvSpPr>
              <a:spLocks noChangeArrowheads="1"/>
            </p:cNvSpPr>
            <p:nvPr/>
          </p:nvSpPr>
          <p:spPr bwMode="auto">
            <a:xfrm>
              <a:off x="4099" y="2921"/>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7" name="Oval 116">
              <a:extLst>
                <a:ext uri="{FF2B5EF4-FFF2-40B4-BE49-F238E27FC236}">
                  <a16:creationId xmlns:a16="http://schemas.microsoft.com/office/drawing/2014/main" id="{176C1155-C1C3-4285-A6B7-D5FD3E5EE817}"/>
                </a:ext>
              </a:extLst>
            </p:cNvPr>
            <p:cNvSpPr>
              <a:spLocks noChangeArrowheads="1"/>
            </p:cNvSpPr>
            <p:nvPr/>
          </p:nvSpPr>
          <p:spPr bwMode="auto">
            <a:xfrm>
              <a:off x="4073" y="3049"/>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8" name="Oval 117">
              <a:extLst>
                <a:ext uri="{FF2B5EF4-FFF2-40B4-BE49-F238E27FC236}">
                  <a16:creationId xmlns:a16="http://schemas.microsoft.com/office/drawing/2014/main" id="{1D2F4B4E-5FA0-4298-8937-4CB20B11C3A7}"/>
                </a:ext>
              </a:extLst>
            </p:cNvPr>
            <p:cNvSpPr>
              <a:spLocks noChangeArrowheads="1"/>
            </p:cNvSpPr>
            <p:nvPr/>
          </p:nvSpPr>
          <p:spPr bwMode="auto">
            <a:xfrm>
              <a:off x="3700" y="3727"/>
              <a:ext cx="88"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9" name="Oval 118">
              <a:extLst>
                <a:ext uri="{FF2B5EF4-FFF2-40B4-BE49-F238E27FC236}">
                  <a16:creationId xmlns:a16="http://schemas.microsoft.com/office/drawing/2014/main" id="{08D77EF0-38C4-440B-87F6-23C75684B27A}"/>
                </a:ext>
              </a:extLst>
            </p:cNvPr>
            <p:cNvSpPr>
              <a:spLocks noChangeArrowheads="1"/>
            </p:cNvSpPr>
            <p:nvPr/>
          </p:nvSpPr>
          <p:spPr bwMode="auto">
            <a:xfrm>
              <a:off x="3641" y="3494"/>
              <a:ext cx="87"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0" name="Oval 119">
              <a:extLst>
                <a:ext uri="{FF2B5EF4-FFF2-40B4-BE49-F238E27FC236}">
                  <a16:creationId xmlns:a16="http://schemas.microsoft.com/office/drawing/2014/main" id="{9DDF0BE5-34B6-4C94-9A9E-E201C666414C}"/>
                </a:ext>
              </a:extLst>
            </p:cNvPr>
            <p:cNvSpPr>
              <a:spLocks noChangeArrowheads="1"/>
            </p:cNvSpPr>
            <p:nvPr/>
          </p:nvSpPr>
          <p:spPr bwMode="auto">
            <a:xfrm>
              <a:off x="3831" y="3773"/>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1" name="Oval 120">
              <a:extLst>
                <a:ext uri="{FF2B5EF4-FFF2-40B4-BE49-F238E27FC236}">
                  <a16:creationId xmlns:a16="http://schemas.microsoft.com/office/drawing/2014/main" id="{4DA4E6A9-8F0F-4748-88C9-7EEE1196D477}"/>
                </a:ext>
              </a:extLst>
            </p:cNvPr>
            <p:cNvSpPr>
              <a:spLocks noChangeArrowheads="1"/>
            </p:cNvSpPr>
            <p:nvPr/>
          </p:nvSpPr>
          <p:spPr bwMode="auto">
            <a:xfrm>
              <a:off x="3740"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2" name="Oval 121">
              <a:extLst>
                <a:ext uri="{FF2B5EF4-FFF2-40B4-BE49-F238E27FC236}">
                  <a16:creationId xmlns:a16="http://schemas.microsoft.com/office/drawing/2014/main" id="{177DBED2-EC94-4309-9AB4-04A3CE1EFBA8}"/>
                </a:ext>
              </a:extLst>
            </p:cNvPr>
            <p:cNvSpPr>
              <a:spLocks noChangeArrowheads="1"/>
            </p:cNvSpPr>
            <p:nvPr/>
          </p:nvSpPr>
          <p:spPr bwMode="auto">
            <a:xfrm>
              <a:off x="3973" y="3780"/>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3" name="Oval 122">
              <a:extLst>
                <a:ext uri="{FF2B5EF4-FFF2-40B4-BE49-F238E27FC236}">
                  <a16:creationId xmlns:a16="http://schemas.microsoft.com/office/drawing/2014/main" id="{3E481C2B-9542-44CA-BC64-2F2E7B007C7C}"/>
                </a:ext>
              </a:extLst>
            </p:cNvPr>
            <p:cNvSpPr>
              <a:spLocks noChangeArrowheads="1"/>
            </p:cNvSpPr>
            <p:nvPr/>
          </p:nvSpPr>
          <p:spPr bwMode="auto">
            <a:xfrm>
              <a:off x="3866" y="364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4" name="Oval 123">
              <a:extLst>
                <a:ext uri="{FF2B5EF4-FFF2-40B4-BE49-F238E27FC236}">
                  <a16:creationId xmlns:a16="http://schemas.microsoft.com/office/drawing/2014/main" id="{66408EB2-83EC-400C-A748-86BB4C8264A3}"/>
                </a:ext>
              </a:extLst>
            </p:cNvPr>
            <p:cNvSpPr>
              <a:spLocks noChangeArrowheads="1"/>
            </p:cNvSpPr>
            <p:nvPr/>
          </p:nvSpPr>
          <p:spPr bwMode="auto">
            <a:xfrm>
              <a:off x="3591" y="3656"/>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5" name="Oval 124">
              <a:extLst>
                <a:ext uri="{FF2B5EF4-FFF2-40B4-BE49-F238E27FC236}">
                  <a16:creationId xmlns:a16="http://schemas.microsoft.com/office/drawing/2014/main" id="{6A20E17B-6D22-4397-80E8-5C9A10899FC7}"/>
                </a:ext>
              </a:extLst>
            </p:cNvPr>
            <p:cNvSpPr>
              <a:spLocks noChangeArrowheads="1"/>
            </p:cNvSpPr>
            <p:nvPr/>
          </p:nvSpPr>
          <p:spPr bwMode="auto">
            <a:xfrm>
              <a:off x="3565" y="3382"/>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6" name="Oval 125">
              <a:extLst>
                <a:ext uri="{FF2B5EF4-FFF2-40B4-BE49-F238E27FC236}">
                  <a16:creationId xmlns:a16="http://schemas.microsoft.com/office/drawing/2014/main" id="{BB707A1D-BFF0-4EFC-A268-CF4A73AEA50B}"/>
                </a:ext>
              </a:extLst>
            </p:cNvPr>
            <p:cNvSpPr>
              <a:spLocks noChangeArrowheads="1"/>
            </p:cNvSpPr>
            <p:nvPr/>
          </p:nvSpPr>
          <p:spPr bwMode="auto">
            <a:xfrm>
              <a:off x="3501" y="3554"/>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7" name="Oval 126">
              <a:extLst>
                <a:ext uri="{FF2B5EF4-FFF2-40B4-BE49-F238E27FC236}">
                  <a16:creationId xmlns:a16="http://schemas.microsoft.com/office/drawing/2014/main" id="{B3B0C087-F644-4EEA-AE07-3D37B380AF18}"/>
                </a:ext>
              </a:extLst>
            </p:cNvPr>
            <p:cNvSpPr>
              <a:spLocks noChangeArrowheads="1"/>
            </p:cNvSpPr>
            <p:nvPr/>
          </p:nvSpPr>
          <p:spPr bwMode="auto">
            <a:xfrm>
              <a:off x="3512" y="3254"/>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8" name="Oval 127">
              <a:extLst>
                <a:ext uri="{FF2B5EF4-FFF2-40B4-BE49-F238E27FC236}">
                  <a16:creationId xmlns:a16="http://schemas.microsoft.com/office/drawing/2014/main" id="{5F9A76F1-28D0-4673-A668-15BDD72C2385}"/>
                </a:ext>
              </a:extLst>
            </p:cNvPr>
            <p:cNvSpPr>
              <a:spLocks noChangeArrowheads="1"/>
            </p:cNvSpPr>
            <p:nvPr/>
          </p:nvSpPr>
          <p:spPr bwMode="auto">
            <a:xfrm>
              <a:off x="3662" y="32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9" name="Oval 128">
              <a:extLst>
                <a:ext uri="{FF2B5EF4-FFF2-40B4-BE49-F238E27FC236}">
                  <a16:creationId xmlns:a16="http://schemas.microsoft.com/office/drawing/2014/main" id="{F556A4CB-C954-4DCA-BDC5-3F8C1ADD8312}"/>
                </a:ext>
              </a:extLst>
            </p:cNvPr>
            <p:cNvSpPr>
              <a:spLocks noChangeArrowheads="1"/>
            </p:cNvSpPr>
            <p:nvPr/>
          </p:nvSpPr>
          <p:spPr bwMode="auto">
            <a:xfrm>
              <a:off x="3721" y="3363"/>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0" name="Oval 129">
              <a:extLst>
                <a:ext uri="{FF2B5EF4-FFF2-40B4-BE49-F238E27FC236}">
                  <a16:creationId xmlns:a16="http://schemas.microsoft.com/office/drawing/2014/main" id="{87D00EF7-BB60-4FAB-82D7-B8F38D79C727}"/>
                </a:ext>
              </a:extLst>
            </p:cNvPr>
            <p:cNvSpPr>
              <a:spLocks noChangeArrowheads="1"/>
            </p:cNvSpPr>
            <p:nvPr/>
          </p:nvSpPr>
          <p:spPr bwMode="auto">
            <a:xfrm>
              <a:off x="3814" y="3466"/>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1" name="Oval 130">
              <a:extLst>
                <a:ext uri="{FF2B5EF4-FFF2-40B4-BE49-F238E27FC236}">
                  <a16:creationId xmlns:a16="http://schemas.microsoft.com/office/drawing/2014/main" id="{A91DA6D5-D0BC-49F7-811F-DE8D6A69959A}"/>
                </a:ext>
              </a:extLst>
            </p:cNvPr>
            <p:cNvSpPr>
              <a:spLocks noChangeArrowheads="1"/>
            </p:cNvSpPr>
            <p:nvPr/>
          </p:nvSpPr>
          <p:spPr bwMode="auto">
            <a:xfrm>
              <a:off x="3636"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2" name="Oval 131">
              <a:extLst>
                <a:ext uri="{FF2B5EF4-FFF2-40B4-BE49-F238E27FC236}">
                  <a16:creationId xmlns:a16="http://schemas.microsoft.com/office/drawing/2014/main" id="{23A7076C-A699-403E-B99D-96A5E3FE5184}"/>
                </a:ext>
              </a:extLst>
            </p:cNvPr>
            <p:cNvSpPr>
              <a:spLocks noChangeArrowheads="1"/>
            </p:cNvSpPr>
            <p:nvPr/>
          </p:nvSpPr>
          <p:spPr bwMode="auto">
            <a:xfrm>
              <a:off x="3638" y="2966"/>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3" name="Oval 132">
              <a:extLst>
                <a:ext uri="{FF2B5EF4-FFF2-40B4-BE49-F238E27FC236}">
                  <a16:creationId xmlns:a16="http://schemas.microsoft.com/office/drawing/2014/main" id="{AB146046-DE28-463E-89B3-89B8225E0ABD}"/>
                </a:ext>
              </a:extLst>
            </p:cNvPr>
            <p:cNvSpPr>
              <a:spLocks noChangeArrowheads="1"/>
            </p:cNvSpPr>
            <p:nvPr/>
          </p:nvSpPr>
          <p:spPr bwMode="auto">
            <a:xfrm>
              <a:off x="3785" y="3132"/>
              <a:ext cx="88" cy="8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4" name="Oval 133">
              <a:extLst>
                <a:ext uri="{FF2B5EF4-FFF2-40B4-BE49-F238E27FC236}">
                  <a16:creationId xmlns:a16="http://schemas.microsoft.com/office/drawing/2014/main" id="{A88C37C5-5C49-4085-A45E-12167649AF9E}"/>
                </a:ext>
              </a:extLst>
            </p:cNvPr>
            <p:cNvSpPr>
              <a:spLocks noChangeArrowheads="1"/>
            </p:cNvSpPr>
            <p:nvPr/>
          </p:nvSpPr>
          <p:spPr bwMode="auto">
            <a:xfrm>
              <a:off x="3937" y="2933"/>
              <a:ext cx="91"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5" name="Oval 134">
              <a:extLst>
                <a:ext uri="{FF2B5EF4-FFF2-40B4-BE49-F238E27FC236}">
                  <a16:creationId xmlns:a16="http://schemas.microsoft.com/office/drawing/2014/main" id="{D72D71A7-18EF-4B07-B520-D0D0DAA85CB0}"/>
                </a:ext>
              </a:extLst>
            </p:cNvPr>
            <p:cNvSpPr>
              <a:spLocks noChangeArrowheads="1"/>
            </p:cNvSpPr>
            <p:nvPr/>
          </p:nvSpPr>
          <p:spPr bwMode="auto">
            <a:xfrm>
              <a:off x="3826" y="3266"/>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6" name="Oval 135">
              <a:extLst>
                <a:ext uri="{FF2B5EF4-FFF2-40B4-BE49-F238E27FC236}">
                  <a16:creationId xmlns:a16="http://schemas.microsoft.com/office/drawing/2014/main" id="{4BDF2C0A-8A20-4A48-BAA8-6521DC34E9C6}"/>
                </a:ext>
              </a:extLst>
            </p:cNvPr>
            <p:cNvSpPr>
              <a:spLocks noChangeArrowheads="1"/>
            </p:cNvSpPr>
            <p:nvPr/>
          </p:nvSpPr>
          <p:spPr bwMode="auto">
            <a:xfrm>
              <a:off x="3930" y="306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7" name="Oval 136">
              <a:extLst>
                <a:ext uri="{FF2B5EF4-FFF2-40B4-BE49-F238E27FC236}">
                  <a16:creationId xmlns:a16="http://schemas.microsoft.com/office/drawing/2014/main" id="{3B78252B-D460-44BE-A40E-E646A09138E6}"/>
                </a:ext>
              </a:extLst>
            </p:cNvPr>
            <p:cNvSpPr>
              <a:spLocks noChangeArrowheads="1"/>
            </p:cNvSpPr>
            <p:nvPr/>
          </p:nvSpPr>
          <p:spPr bwMode="auto">
            <a:xfrm>
              <a:off x="3911" y="3380"/>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8" name="Oval 137">
              <a:extLst>
                <a:ext uri="{FF2B5EF4-FFF2-40B4-BE49-F238E27FC236}">
                  <a16:creationId xmlns:a16="http://schemas.microsoft.com/office/drawing/2014/main" id="{FDD82A73-689D-4222-8EA7-FC644D77DB4E}"/>
                </a:ext>
              </a:extLst>
            </p:cNvPr>
            <p:cNvSpPr>
              <a:spLocks noChangeArrowheads="1"/>
            </p:cNvSpPr>
            <p:nvPr/>
          </p:nvSpPr>
          <p:spPr bwMode="auto">
            <a:xfrm>
              <a:off x="3961" y="320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9" name="Oval 138">
              <a:extLst>
                <a:ext uri="{FF2B5EF4-FFF2-40B4-BE49-F238E27FC236}">
                  <a16:creationId xmlns:a16="http://schemas.microsoft.com/office/drawing/2014/main" id="{2C127378-5059-42D5-AC0E-49BA99FCA78C}"/>
                </a:ext>
              </a:extLst>
            </p:cNvPr>
            <p:cNvSpPr>
              <a:spLocks noChangeArrowheads="1"/>
            </p:cNvSpPr>
            <p:nvPr/>
          </p:nvSpPr>
          <p:spPr bwMode="auto">
            <a:xfrm>
              <a:off x="3783" y="2997"/>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0" name="Oval 139">
              <a:extLst>
                <a:ext uri="{FF2B5EF4-FFF2-40B4-BE49-F238E27FC236}">
                  <a16:creationId xmlns:a16="http://schemas.microsoft.com/office/drawing/2014/main" id="{85560933-FEA2-4962-A8F4-61215FFEA712}"/>
                </a:ext>
              </a:extLst>
            </p:cNvPr>
            <p:cNvSpPr>
              <a:spLocks noChangeArrowheads="1"/>
            </p:cNvSpPr>
            <p:nvPr/>
          </p:nvSpPr>
          <p:spPr bwMode="auto">
            <a:xfrm>
              <a:off x="3982" y="2806"/>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1" name="Oval 140">
              <a:extLst>
                <a:ext uri="{FF2B5EF4-FFF2-40B4-BE49-F238E27FC236}">
                  <a16:creationId xmlns:a16="http://schemas.microsoft.com/office/drawing/2014/main" id="{E0B17F83-0E40-4B05-8FED-323AF6873130}"/>
                </a:ext>
              </a:extLst>
            </p:cNvPr>
            <p:cNvSpPr>
              <a:spLocks noChangeArrowheads="1"/>
            </p:cNvSpPr>
            <p:nvPr/>
          </p:nvSpPr>
          <p:spPr bwMode="auto">
            <a:xfrm>
              <a:off x="3802" y="2866"/>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2" name="Oval 141">
              <a:extLst>
                <a:ext uri="{FF2B5EF4-FFF2-40B4-BE49-F238E27FC236}">
                  <a16:creationId xmlns:a16="http://schemas.microsoft.com/office/drawing/2014/main" id="{130790DE-7EDF-4BFD-A842-512AADCB6C40}"/>
                </a:ext>
              </a:extLst>
            </p:cNvPr>
            <p:cNvSpPr>
              <a:spLocks noChangeArrowheads="1"/>
            </p:cNvSpPr>
            <p:nvPr/>
          </p:nvSpPr>
          <p:spPr bwMode="auto">
            <a:xfrm>
              <a:off x="4054" y="269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3" name="Freeform 142">
              <a:extLst>
                <a:ext uri="{FF2B5EF4-FFF2-40B4-BE49-F238E27FC236}">
                  <a16:creationId xmlns:a16="http://schemas.microsoft.com/office/drawing/2014/main" id="{F0E91AE8-D175-430C-8B07-75856BAE48C9}"/>
                </a:ext>
              </a:extLst>
            </p:cNvPr>
            <p:cNvSpPr>
              <a:spLocks noEditPoints="1"/>
            </p:cNvSpPr>
            <p:nvPr/>
          </p:nvSpPr>
          <p:spPr bwMode="auto">
            <a:xfrm>
              <a:off x="5516" y="2721"/>
              <a:ext cx="3638" cy="964"/>
            </a:xfrm>
            <a:custGeom>
              <a:avLst/>
              <a:gdLst>
                <a:gd name="T0" fmla="*/ 285 w 1533"/>
                <a:gd name="T1" fmla="*/ 137 h 405"/>
                <a:gd name="T2" fmla="*/ 352 w 1533"/>
                <a:gd name="T3" fmla="*/ 379 h 405"/>
                <a:gd name="T4" fmla="*/ 392 w 1533"/>
                <a:gd name="T5" fmla="*/ 379 h 405"/>
                <a:gd name="T6" fmla="*/ 285 w 1533"/>
                <a:gd name="T7" fmla="*/ 101 h 405"/>
                <a:gd name="T8" fmla="*/ 120 w 1533"/>
                <a:gd name="T9" fmla="*/ 101 h 405"/>
                <a:gd name="T10" fmla="*/ 41 w 1533"/>
                <a:gd name="T11" fmla="*/ 141 h 405"/>
                <a:gd name="T12" fmla="*/ 20 w 1533"/>
                <a:gd name="T13" fmla="*/ 101 h 405"/>
                <a:gd name="T14" fmla="*/ 0 w 1533"/>
                <a:gd name="T15" fmla="*/ 379 h 405"/>
                <a:gd name="T16" fmla="*/ 41 w 1533"/>
                <a:gd name="T17" fmla="*/ 379 h 405"/>
                <a:gd name="T18" fmla="*/ 109 w 1533"/>
                <a:gd name="T19" fmla="*/ 137 h 405"/>
                <a:gd name="T20" fmla="*/ 176 w 1533"/>
                <a:gd name="T21" fmla="*/ 379 h 405"/>
                <a:gd name="T22" fmla="*/ 216 w 1533"/>
                <a:gd name="T23" fmla="*/ 379 h 405"/>
                <a:gd name="T24" fmla="*/ 679 w 1533"/>
                <a:gd name="T25" fmla="*/ 271 h 405"/>
                <a:gd name="T26" fmla="*/ 579 w 1533"/>
                <a:gd name="T27" fmla="*/ 101 h 405"/>
                <a:gd name="T28" fmla="*/ 586 w 1533"/>
                <a:gd name="T29" fmla="*/ 405 h 405"/>
                <a:gd name="T30" fmla="*/ 683 w 1533"/>
                <a:gd name="T31" fmla="*/ 325 h 405"/>
                <a:gd name="T32" fmla="*/ 494 w 1533"/>
                <a:gd name="T33" fmla="*/ 271 h 405"/>
                <a:gd name="T34" fmla="*/ 494 w 1533"/>
                <a:gd name="T35" fmla="*/ 237 h 405"/>
                <a:gd name="T36" fmla="*/ 662 w 1533"/>
                <a:gd name="T37" fmla="*/ 237 h 405"/>
                <a:gd name="T38" fmla="*/ 797 w 1533"/>
                <a:gd name="T39" fmla="*/ 234 h 405"/>
                <a:gd name="T40" fmla="*/ 890 w 1533"/>
                <a:gd name="T41" fmla="*/ 122 h 405"/>
                <a:gd name="T42" fmla="*/ 798 w 1533"/>
                <a:gd name="T43" fmla="*/ 154 h 405"/>
                <a:gd name="T44" fmla="*/ 797 w 1533"/>
                <a:gd name="T45" fmla="*/ 126 h 405"/>
                <a:gd name="T46" fmla="*/ 756 w 1533"/>
                <a:gd name="T47" fmla="*/ 126 h 405"/>
                <a:gd name="T48" fmla="*/ 777 w 1533"/>
                <a:gd name="T49" fmla="*/ 405 h 405"/>
                <a:gd name="T50" fmla="*/ 797 w 1533"/>
                <a:gd name="T51" fmla="*/ 234 h 405"/>
                <a:gd name="T52" fmla="*/ 961 w 1533"/>
                <a:gd name="T53" fmla="*/ 249 h 405"/>
                <a:gd name="T54" fmla="*/ 1102 w 1533"/>
                <a:gd name="T55" fmla="*/ 154 h 405"/>
                <a:gd name="T56" fmla="*/ 1051 w 1533"/>
                <a:gd name="T57" fmla="*/ 101 h 405"/>
                <a:gd name="T58" fmla="*/ 1046 w 1533"/>
                <a:gd name="T59" fmla="*/ 405 h 405"/>
                <a:gd name="T60" fmla="*/ 1106 w 1533"/>
                <a:gd name="T61" fmla="*/ 352 h 405"/>
                <a:gd name="T62" fmla="*/ 1221 w 1533"/>
                <a:gd name="T63" fmla="*/ 126 h 405"/>
                <a:gd name="T64" fmla="*/ 1181 w 1533"/>
                <a:gd name="T65" fmla="*/ 126 h 405"/>
                <a:gd name="T66" fmla="*/ 1201 w 1533"/>
                <a:gd name="T67" fmla="*/ 405 h 405"/>
                <a:gd name="T68" fmla="*/ 1221 w 1533"/>
                <a:gd name="T69" fmla="*/ 126 h 405"/>
                <a:gd name="T70" fmla="*/ 1201 w 1533"/>
                <a:gd name="T71" fmla="*/ 55 h 405"/>
                <a:gd name="T72" fmla="*/ 1201 w 1533"/>
                <a:gd name="T73" fmla="*/ 0 h 405"/>
                <a:gd name="T74" fmla="*/ 1492 w 1533"/>
                <a:gd name="T75" fmla="*/ 145 h 405"/>
                <a:gd name="T76" fmla="*/ 1407 w 1533"/>
                <a:gd name="T77" fmla="*/ 101 h 405"/>
                <a:gd name="T78" fmla="*/ 1408 w 1533"/>
                <a:gd name="T79" fmla="*/ 405 h 405"/>
                <a:gd name="T80" fmla="*/ 1492 w 1533"/>
                <a:gd name="T81" fmla="*/ 361 h 405"/>
                <a:gd name="T82" fmla="*/ 1512 w 1533"/>
                <a:gd name="T83" fmla="*/ 405 h 405"/>
                <a:gd name="T84" fmla="*/ 1533 w 1533"/>
                <a:gd name="T85" fmla="*/ 126 h 405"/>
                <a:gd name="T86" fmla="*/ 1492 w 1533"/>
                <a:gd name="T87" fmla="*/ 126 h 405"/>
                <a:gd name="T88" fmla="*/ 1324 w 1533"/>
                <a:gd name="T89" fmla="*/ 253 h 405"/>
                <a:gd name="T90" fmla="*/ 1492 w 1533"/>
                <a:gd name="T91" fmla="*/ 253 h 405"/>
                <a:gd name="T92" fmla="*/ 1324 w 1533"/>
                <a:gd name="T93" fmla="*/ 25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3" h="405">
                  <a:moveTo>
                    <a:pt x="216" y="215"/>
                  </a:moveTo>
                  <a:cubicBezTo>
                    <a:pt x="216" y="164"/>
                    <a:pt x="252" y="137"/>
                    <a:pt x="285" y="137"/>
                  </a:cubicBezTo>
                  <a:cubicBezTo>
                    <a:pt x="316" y="137"/>
                    <a:pt x="352" y="150"/>
                    <a:pt x="352" y="215"/>
                  </a:cubicBezTo>
                  <a:cubicBezTo>
                    <a:pt x="352" y="379"/>
                    <a:pt x="352" y="379"/>
                    <a:pt x="352" y="379"/>
                  </a:cubicBezTo>
                  <a:cubicBezTo>
                    <a:pt x="352" y="396"/>
                    <a:pt x="359" y="405"/>
                    <a:pt x="372" y="405"/>
                  </a:cubicBezTo>
                  <a:cubicBezTo>
                    <a:pt x="385" y="405"/>
                    <a:pt x="392" y="396"/>
                    <a:pt x="392" y="379"/>
                  </a:cubicBezTo>
                  <a:cubicBezTo>
                    <a:pt x="392" y="207"/>
                    <a:pt x="392" y="207"/>
                    <a:pt x="392" y="207"/>
                  </a:cubicBezTo>
                  <a:cubicBezTo>
                    <a:pt x="392" y="136"/>
                    <a:pt x="338" y="101"/>
                    <a:pt x="285" y="101"/>
                  </a:cubicBezTo>
                  <a:cubicBezTo>
                    <a:pt x="253" y="101"/>
                    <a:pt x="218" y="118"/>
                    <a:pt x="198" y="153"/>
                  </a:cubicBezTo>
                  <a:cubicBezTo>
                    <a:pt x="184" y="120"/>
                    <a:pt x="154" y="101"/>
                    <a:pt x="120" y="101"/>
                  </a:cubicBezTo>
                  <a:cubicBezTo>
                    <a:pt x="81" y="101"/>
                    <a:pt x="57" y="119"/>
                    <a:pt x="42" y="141"/>
                  </a:cubicBezTo>
                  <a:cubicBezTo>
                    <a:pt x="41" y="141"/>
                    <a:pt x="41" y="141"/>
                    <a:pt x="41" y="141"/>
                  </a:cubicBezTo>
                  <a:cubicBezTo>
                    <a:pt x="41" y="126"/>
                    <a:pt x="41" y="126"/>
                    <a:pt x="41" y="126"/>
                  </a:cubicBezTo>
                  <a:cubicBezTo>
                    <a:pt x="41" y="109"/>
                    <a:pt x="33" y="101"/>
                    <a:pt x="20" y="101"/>
                  </a:cubicBezTo>
                  <a:cubicBezTo>
                    <a:pt x="8" y="101"/>
                    <a:pt x="0" y="109"/>
                    <a:pt x="0" y="126"/>
                  </a:cubicBezTo>
                  <a:cubicBezTo>
                    <a:pt x="0" y="379"/>
                    <a:pt x="0" y="379"/>
                    <a:pt x="0" y="379"/>
                  </a:cubicBezTo>
                  <a:cubicBezTo>
                    <a:pt x="0" y="396"/>
                    <a:pt x="8" y="405"/>
                    <a:pt x="20" y="405"/>
                  </a:cubicBezTo>
                  <a:cubicBezTo>
                    <a:pt x="33" y="405"/>
                    <a:pt x="41" y="396"/>
                    <a:pt x="41" y="379"/>
                  </a:cubicBezTo>
                  <a:cubicBezTo>
                    <a:pt x="41" y="215"/>
                    <a:pt x="41" y="215"/>
                    <a:pt x="41" y="215"/>
                  </a:cubicBezTo>
                  <a:cubicBezTo>
                    <a:pt x="41" y="164"/>
                    <a:pt x="76" y="137"/>
                    <a:pt x="109" y="137"/>
                  </a:cubicBezTo>
                  <a:cubicBezTo>
                    <a:pt x="140" y="137"/>
                    <a:pt x="176" y="150"/>
                    <a:pt x="176" y="215"/>
                  </a:cubicBezTo>
                  <a:cubicBezTo>
                    <a:pt x="176" y="379"/>
                    <a:pt x="176" y="379"/>
                    <a:pt x="176" y="379"/>
                  </a:cubicBezTo>
                  <a:cubicBezTo>
                    <a:pt x="176" y="396"/>
                    <a:pt x="183" y="405"/>
                    <a:pt x="196" y="405"/>
                  </a:cubicBezTo>
                  <a:cubicBezTo>
                    <a:pt x="209" y="405"/>
                    <a:pt x="216" y="396"/>
                    <a:pt x="216" y="379"/>
                  </a:cubicBezTo>
                  <a:lnTo>
                    <a:pt x="216" y="215"/>
                  </a:lnTo>
                  <a:close/>
                  <a:moveTo>
                    <a:pt x="679" y="271"/>
                  </a:moveTo>
                  <a:cubicBezTo>
                    <a:pt x="703" y="271"/>
                    <a:pt x="706" y="257"/>
                    <a:pt x="706" y="246"/>
                  </a:cubicBezTo>
                  <a:cubicBezTo>
                    <a:pt x="706" y="171"/>
                    <a:pt x="663" y="101"/>
                    <a:pt x="579" y="101"/>
                  </a:cubicBezTo>
                  <a:cubicBezTo>
                    <a:pt x="495" y="101"/>
                    <a:pt x="451" y="178"/>
                    <a:pt x="451" y="253"/>
                  </a:cubicBezTo>
                  <a:cubicBezTo>
                    <a:pt x="451" y="328"/>
                    <a:pt x="491" y="405"/>
                    <a:pt x="586" y="405"/>
                  </a:cubicBezTo>
                  <a:cubicBezTo>
                    <a:pt x="655" y="405"/>
                    <a:pt x="702" y="363"/>
                    <a:pt x="702" y="345"/>
                  </a:cubicBezTo>
                  <a:cubicBezTo>
                    <a:pt x="702" y="329"/>
                    <a:pt x="694" y="325"/>
                    <a:pt x="683" y="325"/>
                  </a:cubicBezTo>
                  <a:cubicBezTo>
                    <a:pt x="664" y="325"/>
                    <a:pt x="647" y="371"/>
                    <a:pt x="583" y="371"/>
                  </a:cubicBezTo>
                  <a:cubicBezTo>
                    <a:pt x="531" y="371"/>
                    <a:pt x="496" y="323"/>
                    <a:pt x="494" y="271"/>
                  </a:cubicBezTo>
                  <a:lnTo>
                    <a:pt x="679" y="271"/>
                  </a:lnTo>
                  <a:close/>
                  <a:moveTo>
                    <a:pt x="494" y="237"/>
                  </a:moveTo>
                  <a:cubicBezTo>
                    <a:pt x="496" y="187"/>
                    <a:pt x="524" y="134"/>
                    <a:pt x="578" y="134"/>
                  </a:cubicBezTo>
                  <a:cubicBezTo>
                    <a:pt x="633" y="134"/>
                    <a:pt x="661" y="187"/>
                    <a:pt x="662" y="237"/>
                  </a:cubicBezTo>
                  <a:lnTo>
                    <a:pt x="494" y="237"/>
                  </a:lnTo>
                  <a:close/>
                  <a:moveTo>
                    <a:pt x="797" y="234"/>
                  </a:moveTo>
                  <a:cubicBezTo>
                    <a:pt x="797" y="168"/>
                    <a:pt x="840" y="149"/>
                    <a:pt x="863" y="144"/>
                  </a:cubicBezTo>
                  <a:cubicBezTo>
                    <a:pt x="882" y="140"/>
                    <a:pt x="890" y="134"/>
                    <a:pt x="890" y="122"/>
                  </a:cubicBezTo>
                  <a:cubicBezTo>
                    <a:pt x="890" y="111"/>
                    <a:pt x="882" y="101"/>
                    <a:pt x="863" y="101"/>
                  </a:cubicBezTo>
                  <a:cubicBezTo>
                    <a:pt x="838" y="101"/>
                    <a:pt x="812" y="121"/>
                    <a:pt x="798" y="154"/>
                  </a:cubicBezTo>
                  <a:cubicBezTo>
                    <a:pt x="797" y="154"/>
                    <a:pt x="797" y="154"/>
                    <a:pt x="797" y="154"/>
                  </a:cubicBezTo>
                  <a:cubicBezTo>
                    <a:pt x="797" y="126"/>
                    <a:pt x="797" y="126"/>
                    <a:pt x="797" y="126"/>
                  </a:cubicBezTo>
                  <a:cubicBezTo>
                    <a:pt x="797" y="109"/>
                    <a:pt x="789" y="101"/>
                    <a:pt x="777" y="101"/>
                  </a:cubicBezTo>
                  <a:cubicBezTo>
                    <a:pt x="764" y="101"/>
                    <a:pt x="756" y="109"/>
                    <a:pt x="756" y="126"/>
                  </a:cubicBezTo>
                  <a:cubicBezTo>
                    <a:pt x="756" y="379"/>
                    <a:pt x="756" y="379"/>
                    <a:pt x="756" y="379"/>
                  </a:cubicBezTo>
                  <a:cubicBezTo>
                    <a:pt x="756" y="396"/>
                    <a:pt x="764" y="405"/>
                    <a:pt x="777" y="405"/>
                  </a:cubicBezTo>
                  <a:cubicBezTo>
                    <a:pt x="789" y="405"/>
                    <a:pt x="797" y="396"/>
                    <a:pt x="797" y="379"/>
                  </a:cubicBezTo>
                  <a:lnTo>
                    <a:pt x="797" y="234"/>
                  </a:lnTo>
                  <a:close/>
                  <a:moveTo>
                    <a:pt x="1046" y="368"/>
                  </a:moveTo>
                  <a:cubicBezTo>
                    <a:pt x="993" y="368"/>
                    <a:pt x="961" y="312"/>
                    <a:pt x="961" y="249"/>
                  </a:cubicBezTo>
                  <a:cubicBezTo>
                    <a:pt x="961" y="202"/>
                    <a:pt x="989" y="137"/>
                    <a:pt x="1046" y="137"/>
                  </a:cubicBezTo>
                  <a:cubicBezTo>
                    <a:pt x="1082" y="137"/>
                    <a:pt x="1092" y="154"/>
                    <a:pt x="1102" y="154"/>
                  </a:cubicBezTo>
                  <a:cubicBezTo>
                    <a:pt x="1118" y="154"/>
                    <a:pt x="1125" y="145"/>
                    <a:pt x="1125" y="132"/>
                  </a:cubicBezTo>
                  <a:cubicBezTo>
                    <a:pt x="1125" y="115"/>
                    <a:pt x="1089" y="101"/>
                    <a:pt x="1051" y="101"/>
                  </a:cubicBezTo>
                  <a:cubicBezTo>
                    <a:pt x="966" y="101"/>
                    <a:pt x="918" y="178"/>
                    <a:pt x="918" y="253"/>
                  </a:cubicBezTo>
                  <a:cubicBezTo>
                    <a:pt x="918" y="328"/>
                    <a:pt x="962" y="405"/>
                    <a:pt x="1046" y="405"/>
                  </a:cubicBezTo>
                  <a:cubicBezTo>
                    <a:pt x="1085" y="405"/>
                    <a:pt x="1123" y="393"/>
                    <a:pt x="1123" y="369"/>
                  </a:cubicBezTo>
                  <a:cubicBezTo>
                    <a:pt x="1123" y="359"/>
                    <a:pt x="1113" y="352"/>
                    <a:pt x="1106" y="352"/>
                  </a:cubicBezTo>
                  <a:cubicBezTo>
                    <a:pt x="1095" y="352"/>
                    <a:pt x="1082" y="368"/>
                    <a:pt x="1046" y="368"/>
                  </a:cubicBezTo>
                  <a:moveTo>
                    <a:pt x="1221" y="126"/>
                  </a:moveTo>
                  <a:cubicBezTo>
                    <a:pt x="1221" y="109"/>
                    <a:pt x="1214" y="101"/>
                    <a:pt x="1201" y="101"/>
                  </a:cubicBezTo>
                  <a:cubicBezTo>
                    <a:pt x="1188" y="101"/>
                    <a:pt x="1181" y="109"/>
                    <a:pt x="1181" y="126"/>
                  </a:cubicBezTo>
                  <a:cubicBezTo>
                    <a:pt x="1181" y="379"/>
                    <a:pt x="1181" y="379"/>
                    <a:pt x="1181" y="379"/>
                  </a:cubicBezTo>
                  <a:cubicBezTo>
                    <a:pt x="1181" y="396"/>
                    <a:pt x="1188" y="405"/>
                    <a:pt x="1201" y="405"/>
                  </a:cubicBezTo>
                  <a:cubicBezTo>
                    <a:pt x="1214" y="405"/>
                    <a:pt x="1221" y="396"/>
                    <a:pt x="1221" y="379"/>
                  </a:cubicBezTo>
                  <a:lnTo>
                    <a:pt x="1221" y="126"/>
                  </a:lnTo>
                  <a:close/>
                  <a:moveTo>
                    <a:pt x="1174" y="27"/>
                  </a:moveTo>
                  <a:cubicBezTo>
                    <a:pt x="1174" y="42"/>
                    <a:pt x="1186" y="55"/>
                    <a:pt x="1201" y="55"/>
                  </a:cubicBezTo>
                  <a:cubicBezTo>
                    <a:pt x="1216" y="55"/>
                    <a:pt x="1229" y="42"/>
                    <a:pt x="1229" y="27"/>
                  </a:cubicBezTo>
                  <a:cubicBezTo>
                    <a:pt x="1229" y="12"/>
                    <a:pt x="1216" y="0"/>
                    <a:pt x="1201" y="0"/>
                  </a:cubicBezTo>
                  <a:cubicBezTo>
                    <a:pt x="1186" y="0"/>
                    <a:pt x="1174" y="12"/>
                    <a:pt x="1174" y="27"/>
                  </a:cubicBezTo>
                  <a:moveTo>
                    <a:pt x="1492" y="145"/>
                  </a:moveTo>
                  <a:cubicBezTo>
                    <a:pt x="1491" y="145"/>
                    <a:pt x="1491" y="145"/>
                    <a:pt x="1491" y="145"/>
                  </a:cubicBezTo>
                  <a:cubicBezTo>
                    <a:pt x="1468" y="115"/>
                    <a:pt x="1442" y="101"/>
                    <a:pt x="1407" y="101"/>
                  </a:cubicBezTo>
                  <a:cubicBezTo>
                    <a:pt x="1321" y="101"/>
                    <a:pt x="1280" y="178"/>
                    <a:pt x="1280" y="253"/>
                  </a:cubicBezTo>
                  <a:cubicBezTo>
                    <a:pt x="1280" y="337"/>
                    <a:pt x="1323" y="405"/>
                    <a:pt x="1408" y="405"/>
                  </a:cubicBezTo>
                  <a:cubicBezTo>
                    <a:pt x="1443" y="405"/>
                    <a:pt x="1473" y="390"/>
                    <a:pt x="1491" y="361"/>
                  </a:cubicBezTo>
                  <a:cubicBezTo>
                    <a:pt x="1492" y="361"/>
                    <a:pt x="1492" y="361"/>
                    <a:pt x="1492" y="361"/>
                  </a:cubicBezTo>
                  <a:cubicBezTo>
                    <a:pt x="1492" y="379"/>
                    <a:pt x="1492" y="379"/>
                    <a:pt x="1492" y="379"/>
                  </a:cubicBezTo>
                  <a:cubicBezTo>
                    <a:pt x="1492" y="396"/>
                    <a:pt x="1500" y="405"/>
                    <a:pt x="1512" y="405"/>
                  </a:cubicBezTo>
                  <a:cubicBezTo>
                    <a:pt x="1525" y="405"/>
                    <a:pt x="1533" y="396"/>
                    <a:pt x="1533" y="379"/>
                  </a:cubicBezTo>
                  <a:cubicBezTo>
                    <a:pt x="1533" y="126"/>
                    <a:pt x="1533" y="126"/>
                    <a:pt x="1533" y="126"/>
                  </a:cubicBezTo>
                  <a:cubicBezTo>
                    <a:pt x="1533" y="109"/>
                    <a:pt x="1525" y="101"/>
                    <a:pt x="1512" y="101"/>
                  </a:cubicBezTo>
                  <a:cubicBezTo>
                    <a:pt x="1500" y="101"/>
                    <a:pt x="1492" y="109"/>
                    <a:pt x="1492" y="126"/>
                  </a:cubicBezTo>
                  <a:lnTo>
                    <a:pt x="1492" y="145"/>
                  </a:lnTo>
                  <a:close/>
                  <a:moveTo>
                    <a:pt x="1324" y="253"/>
                  </a:moveTo>
                  <a:cubicBezTo>
                    <a:pt x="1324" y="198"/>
                    <a:pt x="1347" y="134"/>
                    <a:pt x="1408" y="134"/>
                  </a:cubicBezTo>
                  <a:cubicBezTo>
                    <a:pt x="1471" y="134"/>
                    <a:pt x="1492" y="198"/>
                    <a:pt x="1492" y="253"/>
                  </a:cubicBezTo>
                  <a:cubicBezTo>
                    <a:pt x="1492" y="307"/>
                    <a:pt x="1471" y="371"/>
                    <a:pt x="1408" y="371"/>
                  </a:cubicBezTo>
                  <a:cubicBezTo>
                    <a:pt x="1346" y="371"/>
                    <a:pt x="1324" y="307"/>
                    <a:pt x="1324" y="2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4" name="Freeform 143">
              <a:extLst>
                <a:ext uri="{FF2B5EF4-FFF2-40B4-BE49-F238E27FC236}">
                  <a16:creationId xmlns:a16="http://schemas.microsoft.com/office/drawing/2014/main" id="{8F4D6368-E808-4C6D-8E7A-3FA659F9E76B}"/>
                </a:ext>
              </a:extLst>
            </p:cNvPr>
            <p:cNvSpPr>
              <a:spLocks noEditPoints="1"/>
            </p:cNvSpPr>
            <p:nvPr/>
          </p:nvSpPr>
          <p:spPr bwMode="auto">
            <a:xfrm>
              <a:off x="5480" y="3870"/>
              <a:ext cx="3698" cy="419"/>
            </a:xfrm>
            <a:custGeom>
              <a:avLst/>
              <a:gdLst>
                <a:gd name="T0" fmla="*/ 44 w 1558"/>
                <a:gd name="T1" fmla="*/ 136 h 176"/>
                <a:gd name="T2" fmla="*/ 87 w 1558"/>
                <a:gd name="T3" fmla="*/ 127 h 176"/>
                <a:gd name="T4" fmla="*/ 15 w 1558"/>
                <a:gd name="T5" fmla="*/ 83 h 176"/>
                <a:gd name="T6" fmla="*/ 140 w 1558"/>
                <a:gd name="T7" fmla="*/ 31 h 176"/>
                <a:gd name="T8" fmla="*/ 142 w 1558"/>
                <a:gd name="T9" fmla="*/ 124 h 176"/>
                <a:gd name="T10" fmla="*/ 154 w 1558"/>
                <a:gd name="T11" fmla="*/ 78 h 176"/>
                <a:gd name="T12" fmla="*/ 177 w 1558"/>
                <a:gd name="T13" fmla="*/ 47 h 176"/>
                <a:gd name="T14" fmla="*/ 236 w 1558"/>
                <a:gd name="T15" fmla="*/ 91 h 176"/>
                <a:gd name="T16" fmla="*/ 227 w 1558"/>
                <a:gd name="T17" fmla="*/ 136 h 176"/>
                <a:gd name="T18" fmla="*/ 229 w 1558"/>
                <a:gd name="T19" fmla="*/ 43 h 176"/>
                <a:gd name="T20" fmla="*/ 366 w 1558"/>
                <a:gd name="T21" fmla="*/ 81 h 176"/>
                <a:gd name="T22" fmla="*/ 358 w 1558"/>
                <a:gd name="T23" fmla="*/ 108 h 176"/>
                <a:gd name="T24" fmla="*/ 322 w 1558"/>
                <a:gd name="T25" fmla="*/ 43 h 176"/>
                <a:gd name="T26" fmla="*/ 416 w 1558"/>
                <a:gd name="T27" fmla="*/ 38 h 176"/>
                <a:gd name="T28" fmla="*/ 387 w 1558"/>
                <a:gd name="T29" fmla="*/ 10 h 176"/>
                <a:gd name="T30" fmla="*/ 387 w 1558"/>
                <a:gd name="T31" fmla="*/ 44 h 176"/>
                <a:gd name="T32" fmla="*/ 551 w 1558"/>
                <a:gd name="T33" fmla="*/ 70 h 176"/>
                <a:gd name="T34" fmla="*/ 611 w 1558"/>
                <a:gd name="T35" fmla="*/ 127 h 176"/>
                <a:gd name="T36" fmla="*/ 491 w 1558"/>
                <a:gd name="T37" fmla="*/ 45 h 176"/>
                <a:gd name="T38" fmla="*/ 476 w 1558"/>
                <a:gd name="T39" fmla="*/ 127 h 176"/>
                <a:gd name="T40" fmla="*/ 537 w 1558"/>
                <a:gd name="T41" fmla="*/ 70 h 176"/>
                <a:gd name="T42" fmla="*/ 705 w 1558"/>
                <a:gd name="T43" fmla="*/ 46 h 176"/>
                <a:gd name="T44" fmla="*/ 704 w 1558"/>
                <a:gd name="T45" fmla="*/ 121 h 176"/>
                <a:gd name="T46" fmla="*/ 718 w 1558"/>
                <a:gd name="T47" fmla="*/ 40 h 176"/>
                <a:gd name="T48" fmla="*/ 676 w 1558"/>
                <a:gd name="T49" fmla="*/ 43 h 176"/>
                <a:gd name="T50" fmla="*/ 783 w 1558"/>
                <a:gd name="T51" fmla="*/ 44 h 176"/>
                <a:gd name="T52" fmla="*/ 822 w 1558"/>
                <a:gd name="T53" fmla="*/ 68 h 176"/>
                <a:gd name="T54" fmla="*/ 751 w 1558"/>
                <a:gd name="T55" fmla="*/ 31 h 176"/>
                <a:gd name="T56" fmla="*/ 758 w 1558"/>
                <a:gd name="T57" fmla="*/ 70 h 176"/>
                <a:gd name="T58" fmla="*/ 886 w 1558"/>
                <a:gd name="T59" fmla="*/ 136 h 176"/>
                <a:gd name="T60" fmla="*/ 929 w 1558"/>
                <a:gd name="T61" fmla="*/ 127 h 176"/>
                <a:gd name="T62" fmla="*/ 857 w 1558"/>
                <a:gd name="T63" fmla="*/ 83 h 176"/>
                <a:gd name="T64" fmla="*/ 1022 w 1558"/>
                <a:gd name="T65" fmla="*/ 46 h 176"/>
                <a:gd name="T66" fmla="*/ 1022 w 1558"/>
                <a:gd name="T67" fmla="*/ 120 h 176"/>
                <a:gd name="T68" fmla="*/ 952 w 1558"/>
                <a:gd name="T69" fmla="*/ 158 h 176"/>
                <a:gd name="T70" fmla="*/ 1022 w 1558"/>
                <a:gd name="T71" fmla="*/ 40 h 176"/>
                <a:gd name="T72" fmla="*/ 1023 w 1558"/>
                <a:gd name="T73" fmla="*/ 93 h 176"/>
                <a:gd name="T74" fmla="*/ 1101 w 1558"/>
                <a:gd name="T75" fmla="*/ 31 h 176"/>
                <a:gd name="T76" fmla="*/ 1102 w 1558"/>
                <a:gd name="T77" fmla="*/ 124 h 176"/>
                <a:gd name="T78" fmla="*/ 1129 w 1558"/>
                <a:gd name="T79" fmla="*/ 78 h 176"/>
                <a:gd name="T80" fmla="*/ 1283 w 1558"/>
                <a:gd name="T81" fmla="*/ 127 h 176"/>
                <a:gd name="T82" fmla="*/ 1230 w 1558"/>
                <a:gd name="T83" fmla="*/ 49 h 176"/>
                <a:gd name="T84" fmla="*/ 1169 w 1558"/>
                <a:gd name="T85" fmla="*/ 31 h 176"/>
                <a:gd name="T86" fmla="*/ 1176 w 1558"/>
                <a:gd name="T87" fmla="*/ 70 h 176"/>
                <a:gd name="T88" fmla="*/ 1236 w 1558"/>
                <a:gd name="T89" fmla="*/ 127 h 176"/>
                <a:gd name="T90" fmla="*/ 1317 w 1558"/>
                <a:gd name="T91" fmla="*/ 83 h 176"/>
                <a:gd name="T92" fmla="*/ 1332 w 1558"/>
                <a:gd name="T93" fmla="*/ 90 h 176"/>
                <a:gd name="T94" fmla="*/ 1332 w 1558"/>
                <a:gd name="T95" fmla="*/ 78 h 176"/>
                <a:gd name="T96" fmla="*/ 1493 w 1558"/>
                <a:gd name="T97" fmla="*/ 136 h 176"/>
                <a:gd name="T98" fmla="*/ 1436 w 1558"/>
                <a:gd name="T99" fmla="*/ 45 h 176"/>
                <a:gd name="T100" fmla="*/ 1429 w 1558"/>
                <a:gd name="T101" fmla="*/ 136 h 176"/>
                <a:gd name="T102" fmla="*/ 1558 w 1558"/>
                <a:gd name="T103" fmla="*/ 38 h 176"/>
                <a:gd name="T104" fmla="*/ 1529 w 1558"/>
                <a:gd name="T105" fmla="*/ 10 h 176"/>
                <a:gd name="T106" fmla="*/ 1529 w 1558"/>
                <a:gd name="T107"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58" h="176">
                  <a:moveTo>
                    <a:pt x="73" y="46"/>
                  </a:moveTo>
                  <a:cubicBezTo>
                    <a:pt x="73" y="46"/>
                    <a:pt x="73" y="46"/>
                    <a:pt x="73" y="46"/>
                  </a:cubicBezTo>
                  <a:cubicBezTo>
                    <a:pt x="65" y="36"/>
                    <a:pt x="56" y="31"/>
                    <a:pt x="44" y="31"/>
                  </a:cubicBezTo>
                  <a:cubicBezTo>
                    <a:pt x="14" y="31"/>
                    <a:pt x="0" y="58"/>
                    <a:pt x="0" y="83"/>
                  </a:cubicBezTo>
                  <a:cubicBezTo>
                    <a:pt x="0" y="112"/>
                    <a:pt x="15" y="136"/>
                    <a:pt x="44" y="136"/>
                  </a:cubicBezTo>
                  <a:cubicBezTo>
                    <a:pt x="56" y="136"/>
                    <a:pt x="66" y="131"/>
                    <a:pt x="73" y="121"/>
                  </a:cubicBezTo>
                  <a:cubicBezTo>
                    <a:pt x="73" y="121"/>
                    <a:pt x="73" y="121"/>
                    <a:pt x="73" y="121"/>
                  </a:cubicBezTo>
                  <a:cubicBezTo>
                    <a:pt x="73" y="127"/>
                    <a:pt x="73" y="127"/>
                    <a:pt x="73" y="127"/>
                  </a:cubicBezTo>
                  <a:cubicBezTo>
                    <a:pt x="73" y="133"/>
                    <a:pt x="76" y="136"/>
                    <a:pt x="80" y="136"/>
                  </a:cubicBezTo>
                  <a:cubicBezTo>
                    <a:pt x="84" y="136"/>
                    <a:pt x="87" y="133"/>
                    <a:pt x="87" y="127"/>
                  </a:cubicBezTo>
                  <a:cubicBezTo>
                    <a:pt x="87" y="40"/>
                    <a:pt x="87" y="40"/>
                    <a:pt x="87" y="40"/>
                  </a:cubicBezTo>
                  <a:cubicBezTo>
                    <a:pt x="87" y="34"/>
                    <a:pt x="84" y="31"/>
                    <a:pt x="80" y="31"/>
                  </a:cubicBezTo>
                  <a:cubicBezTo>
                    <a:pt x="76" y="31"/>
                    <a:pt x="73" y="34"/>
                    <a:pt x="73" y="40"/>
                  </a:cubicBezTo>
                  <a:lnTo>
                    <a:pt x="73" y="46"/>
                  </a:lnTo>
                  <a:close/>
                  <a:moveTo>
                    <a:pt x="15" y="83"/>
                  </a:moveTo>
                  <a:cubicBezTo>
                    <a:pt x="15" y="65"/>
                    <a:pt x="23" y="43"/>
                    <a:pt x="44" y="43"/>
                  </a:cubicBezTo>
                  <a:cubicBezTo>
                    <a:pt x="66" y="43"/>
                    <a:pt x="73" y="65"/>
                    <a:pt x="73" y="83"/>
                  </a:cubicBezTo>
                  <a:cubicBezTo>
                    <a:pt x="73" y="102"/>
                    <a:pt x="66" y="124"/>
                    <a:pt x="44" y="124"/>
                  </a:cubicBezTo>
                  <a:cubicBezTo>
                    <a:pt x="23" y="124"/>
                    <a:pt x="15" y="102"/>
                    <a:pt x="15" y="83"/>
                  </a:cubicBezTo>
                  <a:moveTo>
                    <a:pt x="140" y="31"/>
                  </a:moveTo>
                  <a:cubicBezTo>
                    <a:pt x="125" y="31"/>
                    <a:pt x="108" y="41"/>
                    <a:pt x="108" y="58"/>
                  </a:cubicBezTo>
                  <a:cubicBezTo>
                    <a:pt x="108" y="71"/>
                    <a:pt x="116" y="77"/>
                    <a:pt x="126" y="81"/>
                  </a:cubicBezTo>
                  <a:cubicBezTo>
                    <a:pt x="150" y="91"/>
                    <a:pt x="150" y="91"/>
                    <a:pt x="150" y="91"/>
                  </a:cubicBezTo>
                  <a:cubicBezTo>
                    <a:pt x="158" y="94"/>
                    <a:pt x="164" y="98"/>
                    <a:pt x="164" y="107"/>
                  </a:cubicBezTo>
                  <a:cubicBezTo>
                    <a:pt x="164" y="116"/>
                    <a:pt x="155" y="124"/>
                    <a:pt x="142" y="124"/>
                  </a:cubicBezTo>
                  <a:cubicBezTo>
                    <a:pt x="124" y="124"/>
                    <a:pt x="118" y="110"/>
                    <a:pt x="111" y="110"/>
                  </a:cubicBezTo>
                  <a:cubicBezTo>
                    <a:pt x="108" y="110"/>
                    <a:pt x="105" y="114"/>
                    <a:pt x="105" y="116"/>
                  </a:cubicBezTo>
                  <a:cubicBezTo>
                    <a:pt x="105" y="123"/>
                    <a:pt x="119" y="136"/>
                    <a:pt x="142" y="136"/>
                  </a:cubicBezTo>
                  <a:cubicBezTo>
                    <a:pt x="163" y="136"/>
                    <a:pt x="179" y="124"/>
                    <a:pt x="179" y="106"/>
                  </a:cubicBezTo>
                  <a:cubicBezTo>
                    <a:pt x="179" y="90"/>
                    <a:pt x="168" y="83"/>
                    <a:pt x="154" y="78"/>
                  </a:cubicBezTo>
                  <a:cubicBezTo>
                    <a:pt x="133" y="69"/>
                    <a:pt x="133" y="69"/>
                    <a:pt x="133" y="69"/>
                  </a:cubicBezTo>
                  <a:cubicBezTo>
                    <a:pt x="126" y="66"/>
                    <a:pt x="123" y="62"/>
                    <a:pt x="123" y="57"/>
                  </a:cubicBezTo>
                  <a:cubicBezTo>
                    <a:pt x="123" y="47"/>
                    <a:pt x="134" y="43"/>
                    <a:pt x="143" y="43"/>
                  </a:cubicBezTo>
                  <a:cubicBezTo>
                    <a:pt x="157" y="43"/>
                    <a:pt x="164" y="54"/>
                    <a:pt x="170" y="54"/>
                  </a:cubicBezTo>
                  <a:cubicBezTo>
                    <a:pt x="175" y="54"/>
                    <a:pt x="177" y="50"/>
                    <a:pt x="177" y="47"/>
                  </a:cubicBezTo>
                  <a:cubicBezTo>
                    <a:pt x="177" y="39"/>
                    <a:pt x="160" y="31"/>
                    <a:pt x="140" y="31"/>
                  </a:cubicBezTo>
                  <a:moveTo>
                    <a:pt x="226" y="31"/>
                  </a:moveTo>
                  <a:cubicBezTo>
                    <a:pt x="210" y="31"/>
                    <a:pt x="194" y="41"/>
                    <a:pt x="194" y="58"/>
                  </a:cubicBezTo>
                  <a:cubicBezTo>
                    <a:pt x="194" y="71"/>
                    <a:pt x="201" y="77"/>
                    <a:pt x="212" y="81"/>
                  </a:cubicBezTo>
                  <a:cubicBezTo>
                    <a:pt x="236" y="91"/>
                    <a:pt x="236" y="91"/>
                    <a:pt x="236" y="91"/>
                  </a:cubicBezTo>
                  <a:cubicBezTo>
                    <a:pt x="243" y="94"/>
                    <a:pt x="250" y="98"/>
                    <a:pt x="250" y="107"/>
                  </a:cubicBezTo>
                  <a:cubicBezTo>
                    <a:pt x="250" y="116"/>
                    <a:pt x="241" y="124"/>
                    <a:pt x="228" y="124"/>
                  </a:cubicBezTo>
                  <a:cubicBezTo>
                    <a:pt x="210" y="124"/>
                    <a:pt x="203" y="110"/>
                    <a:pt x="197" y="110"/>
                  </a:cubicBezTo>
                  <a:cubicBezTo>
                    <a:pt x="193" y="110"/>
                    <a:pt x="190" y="114"/>
                    <a:pt x="190" y="116"/>
                  </a:cubicBezTo>
                  <a:cubicBezTo>
                    <a:pt x="190" y="123"/>
                    <a:pt x="205" y="136"/>
                    <a:pt x="227" y="136"/>
                  </a:cubicBezTo>
                  <a:cubicBezTo>
                    <a:pt x="249" y="136"/>
                    <a:pt x="265" y="124"/>
                    <a:pt x="265" y="106"/>
                  </a:cubicBezTo>
                  <a:cubicBezTo>
                    <a:pt x="265" y="90"/>
                    <a:pt x="253" y="83"/>
                    <a:pt x="239" y="78"/>
                  </a:cubicBezTo>
                  <a:cubicBezTo>
                    <a:pt x="218" y="69"/>
                    <a:pt x="218" y="69"/>
                    <a:pt x="218" y="69"/>
                  </a:cubicBezTo>
                  <a:cubicBezTo>
                    <a:pt x="211" y="66"/>
                    <a:pt x="209" y="62"/>
                    <a:pt x="209" y="57"/>
                  </a:cubicBezTo>
                  <a:cubicBezTo>
                    <a:pt x="209" y="47"/>
                    <a:pt x="219" y="43"/>
                    <a:pt x="229" y="43"/>
                  </a:cubicBezTo>
                  <a:cubicBezTo>
                    <a:pt x="243" y="43"/>
                    <a:pt x="250" y="54"/>
                    <a:pt x="255" y="54"/>
                  </a:cubicBezTo>
                  <a:cubicBezTo>
                    <a:pt x="261" y="54"/>
                    <a:pt x="262" y="50"/>
                    <a:pt x="262" y="47"/>
                  </a:cubicBezTo>
                  <a:cubicBezTo>
                    <a:pt x="263" y="39"/>
                    <a:pt x="246" y="31"/>
                    <a:pt x="226" y="31"/>
                  </a:cubicBezTo>
                  <a:moveTo>
                    <a:pt x="357" y="90"/>
                  </a:moveTo>
                  <a:cubicBezTo>
                    <a:pt x="365" y="90"/>
                    <a:pt x="366" y="85"/>
                    <a:pt x="366" y="81"/>
                  </a:cubicBezTo>
                  <a:cubicBezTo>
                    <a:pt x="366" y="55"/>
                    <a:pt x="352" y="31"/>
                    <a:pt x="323" y="31"/>
                  </a:cubicBezTo>
                  <a:cubicBezTo>
                    <a:pt x="294" y="31"/>
                    <a:pt x="278" y="58"/>
                    <a:pt x="278" y="83"/>
                  </a:cubicBezTo>
                  <a:cubicBezTo>
                    <a:pt x="278" y="109"/>
                    <a:pt x="292" y="136"/>
                    <a:pt x="325" y="136"/>
                  </a:cubicBezTo>
                  <a:cubicBezTo>
                    <a:pt x="349" y="136"/>
                    <a:pt x="365" y="121"/>
                    <a:pt x="365" y="115"/>
                  </a:cubicBezTo>
                  <a:cubicBezTo>
                    <a:pt x="365" y="110"/>
                    <a:pt x="362" y="108"/>
                    <a:pt x="358" y="108"/>
                  </a:cubicBezTo>
                  <a:cubicBezTo>
                    <a:pt x="352" y="108"/>
                    <a:pt x="346" y="124"/>
                    <a:pt x="324" y="124"/>
                  </a:cubicBezTo>
                  <a:cubicBezTo>
                    <a:pt x="306" y="124"/>
                    <a:pt x="294" y="107"/>
                    <a:pt x="293" y="90"/>
                  </a:cubicBezTo>
                  <a:lnTo>
                    <a:pt x="357" y="90"/>
                  </a:lnTo>
                  <a:close/>
                  <a:moveTo>
                    <a:pt x="293" y="78"/>
                  </a:moveTo>
                  <a:cubicBezTo>
                    <a:pt x="294" y="61"/>
                    <a:pt x="304" y="43"/>
                    <a:pt x="322" y="43"/>
                  </a:cubicBezTo>
                  <a:cubicBezTo>
                    <a:pt x="341" y="43"/>
                    <a:pt x="351" y="61"/>
                    <a:pt x="351" y="78"/>
                  </a:cubicBezTo>
                  <a:lnTo>
                    <a:pt x="293" y="78"/>
                  </a:lnTo>
                  <a:close/>
                  <a:moveTo>
                    <a:pt x="401" y="44"/>
                  </a:moveTo>
                  <a:cubicBezTo>
                    <a:pt x="410" y="44"/>
                    <a:pt x="410" y="44"/>
                    <a:pt x="410" y="44"/>
                  </a:cubicBezTo>
                  <a:cubicBezTo>
                    <a:pt x="415" y="44"/>
                    <a:pt x="416" y="40"/>
                    <a:pt x="416" y="38"/>
                  </a:cubicBezTo>
                  <a:cubicBezTo>
                    <a:pt x="416" y="36"/>
                    <a:pt x="415" y="32"/>
                    <a:pt x="410" y="32"/>
                  </a:cubicBezTo>
                  <a:cubicBezTo>
                    <a:pt x="401" y="32"/>
                    <a:pt x="401" y="32"/>
                    <a:pt x="401" y="32"/>
                  </a:cubicBezTo>
                  <a:cubicBezTo>
                    <a:pt x="401" y="10"/>
                    <a:pt x="401" y="10"/>
                    <a:pt x="401" y="10"/>
                  </a:cubicBezTo>
                  <a:cubicBezTo>
                    <a:pt x="401" y="4"/>
                    <a:pt x="399" y="0"/>
                    <a:pt x="394" y="0"/>
                  </a:cubicBezTo>
                  <a:cubicBezTo>
                    <a:pt x="390" y="0"/>
                    <a:pt x="387" y="4"/>
                    <a:pt x="387" y="10"/>
                  </a:cubicBezTo>
                  <a:cubicBezTo>
                    <a:pt x="387" y="32"/>
                    <a:pt x="387" y="32"/>
                    <a:pt x="387" y="32"/>
                  </a:cubicBezTo>
                  <a:cubicBezTo>
                    <a:pt x="378" y="32"/>
                    <a:pt x="378" y="32"/>
                    <a:pt x="378" y="32"/>
                  </a:cubicBezTo>
                  <a:cubicBezTo>
                    <a:pt x="374" y="32"/>
                    <a:pt x="372" y="36"/>
                    <a:pt x="372" y="38"/>
                  </a:cubicBezTo>
                  <a:cubicBezTo>
                    <a:pt x="372" y="40"/>
                    <a:pt x="374" y="44"/>
                    <a:pt x="378" y="44"/>
                  </a:cubicBezTo>
                  <a:cubicBezTo>
                    <a:pt x="387" y="44"/>
                    <a:pt x="387" y="44"/>
                    <a:pt x="387" y="44"/>
                  </a:cubicBezTo>
                  <a:cubicBezTo>
                    <a:pt x="387" y="127"/>
                    <a:pt x="387" y="127"/>
                    <a:pt x="387" y="127"/>
                  </a:cubicBezTo>
                  <a:cubicBezTo>
                    <a:pt x="387" y="133"/>
                    <a:pt x="390" y="136"/>
                    <a:pt x="394" y="136"/>
                  </a:cubicBezTo>
                  <a:cubicBezTo>
                    <a:pt x="399" y="136"/>
                    <a:pt x="401" y="133"/>
                    <a:pt x="401" y="127"/>
                  </a:cubicBezTo>
                  <a:lnTo>
                    <a:pt x="401" y="44"/>
                  </a:lnTo>
                  <a:close/>
                  <a:moveTo>
                    <a:pt x="551" y="70"/>
                  </a:moveTo>
                  <a:cubicBezTo>
                    <a:pt x="551" y="53"/>
                    <a:pt x="563" y="44"/>
                    <a:pt x="574" y="44"/>
                  </a:cubicBezTo>
                  <a:cubicBezTo>
                    <a:pt x="585" y="44"/>
                    <a:pt x="597" y="48"/>
                    <a:pt x="597" y="70"/>
                  </a:cubicBezTo>
                  <a:cubicBezTo>
                    <a:pt x="597" y="127"/>
                    <a:pt x="597" y="127"/>
                    <a:pt x="597" y="127"/>
                  </a:cubicBezTo>
                  <a:cubicBezTo>
                    <a:pt x="597" y="133"/>
                    <a:pt x="600" y="136"/>
                    <a:pt x="604" y="136"/>
                  </a:cubicBezTo>
                  <a:cubicBezTo>
                    <a:pt x="609" y="136"/>
                    <a:pt x="611" y="133"/>
                    <a:pt x="611" y="127"/>
                  </a:cubicBezTo>
                  <a:cubicBezTo>
                    <a:pt x="611" y="68"/>
                    <a:pt x="611" y="68"/>
                    <a:pt x="611" y="68"/>
                  </a:cubicBezTo>
                  <a:cubicBezTo>
                    <a:pt x="611" y="43"/>
                    <a:pt x="593" y="31"/>
                    <a:pt x="574" y="31"/>
                  </a:cubicBezTo>
                  <a:cubicBezTo>
                    <a:pt x="563" y="31"/>
                    <a:pt x="551" y="37"/>
                    <a:pt x="544" y="49"/>
                  </a:cubicBezTo>
                  <a:cubicBezTo>
                    <a:pt x="540" y="38"/>
                    <a:pt x="529" y="31"/>
                    <a:pt x="517" y="31"/>
                  </a:cubicBezTo>
                  <a:cubicBezTo>
                    <a:pt x="504" y="31"/>
                    <a:pt x="496" y="37"/>
                    <a:pt x="491" y="45"/>
                  </a:cubicBezTo>
                  <a:cubicBezTo>
                    <a:pt x="490" y="45"/>
                    <a:pt x="490" y="45"/>
                    <a:pt x="490" y="45"/>
                  </a:cubicBezTo>
                  <a:cubicBezTo>
                    <a:pt x="490" y="40"/>
                    <a:pt x="490" y="40"/>
                    <a:pt x="490" y="40"/>
                  </a:cubicBezTo>
                  <a:cubicBezTo>
                    <a:pt x="490" y="34"/>
                    <a:pt x="488" y="31"/>
                    <a:pt x="483" y="31"/>
                  </a:cubicBezTo>
                  <a:cubicBezTo>
                    <a:pt x="479" y="31"/>
                    <a:pt x="476" y="34"/>
                    <a:pt x="476" y="40"/>
                  </a:cubicBezTo>
                  <a:cubicBezTo>
                    <a:pt x="476" y="127"/>
                    <a:pt x="476" y="127"/>
                    <a:pt x="476" y="127"/>
                  </a:cubicBezTo>
                  <a:cubicBezTo>
                    <a:pt x="476" y="133"/>
                    <a:pt x="479" y="136"/>
                    <a:pt x="483" y="136"/>
                  </a:cubicBezTo>
                  <a:cubicBezTo>
                    <a:pt x="488" y="136"/>
                    <a:pt x="490" y="133"/>
                    <a:pt x="490" y="127"/>
                  </a:cubicBezTo>
                  <a:cubicBezTo>
                    <a:pt x="490" y="70"/>
                    <a:pt x="490" y="70"/>
                    <a:pt x="490" y="70"/>
                  </a:cubicBezTo>
                  <a:cubicBezTo>
                    <a:pt x="490" y="53"/>
                    <a:pt x="502" y="44"/>
                    <a:pt x="514" y="44"/>
                  </a:cubicBezTo>
                  <a:cubicBezTo>
                    <a:pt x="524" y="44"/>
                    <a:pt x="537" y="48"/>
                    <a:pt x="537" y="70"/>
                  </a:cubicBezTo>
                  <a:cubicBezTo>
                    <a:pt x="537" y="127"/>
                    <a:pt x="537" y="127"/>
                    <a:pt x="537" y="127"/>
                  </a:cubicBezTo>
                  <a:cubicBezTo>
                    <a:pt x="537" y="133"/>
                    <a:pt x="539" y="136"/>
                    <a:pt x="544" y="136"/>
                  </a:cubicBezTo>
                  <a:cubicBezTo>
                    <a:pt x="548" y="136"/>
                    <a:pt x="551" y="133"/>
                    <a:pt x="551" y="127"/>
                  </a:cubicBezTo>
                  <a:lnTo>
                    <a:pt x="551" y="70"/>
                  </a:lnTo>
                  <a:close/>
                  <a:moveTo>
                    <a:pt x="705" y="46"/>
                  </a:moveTo>
                  <a:cubicBezTo>
                    <a:pt x="704" y="46"/>
                    <a:pt x="704" y="46"/>
                    <a:pt x="704" y="46"/>
                  </a:cubicBezTo>
                  <a:cubicBezTo>
                    <a:pt x="696" y="36"/>
                    <a:pt x="687" y="31"/>
                    <a:pt x="675" y="31"/>
                  </a:cubicBezTo>
                  <a:cubicBezTo>
                    <a:pt x="646" y="31"/>
                    <a:pt x="631" y="58"/>
                    <a:pt x="631" y="83"/>
                  </a:cubicBezTo>
                  <a:cubicBezTo>
                    <a:pt x="631" y="112"/>
                    <a:pt x="646" y="136"/>
                    <a:pt x="676" y="136"/>
                  </a:cubicBezTo>
                  <a:cubicBezTo>
                    <a:pt x="688" y="136"/>
                    <a:pt x="698" y="131"/>
                    <a:pt x="704" y="121"/>
                  </a:cubicBezTo>
                  <a:cubicBezTo>
                    <a:pt x="705" y="121"/>
                    <a:pt x="705" y="121"/>
                    <a:pt x="705" y="121"/>
                  </a:cubicBezTo>
                  <a:cubicBezTo>
                    <a:pt x="705" y="127"/>
                    <a:pt x="705" y="127"/>
                    <a:pt x="705" y="127"/>
                  </a:cubicBezTo>
                  <a:cubicBezTo>
                    <a:pt x="705" y="133"/>
                    <a:pt x="707" y="136"/>
                    <a:pt x="712" y="136"/>
                  </a:cubicBezTo>
                  <a:cubicBezTo>
                    <a:pt x="716" y="136"/>
                    <a:pt x="718" y="133"/>
                    <a:pt x="718" y="127"/>
                  </a:cubicBezTo>
                  <a:cubicBezTo>
                    <a:pt x="718" y="40"/>
                    <a:pt x="718" y="40"/>
                    <a:pt x="718" y="40"/>
                  </a:cubicBezTo>
                  <a:cubicBezTo>
                    <a:pt x="718" y="34"/>
                    <a:pt x="716" y="31"/>
                    <a:pt x="712" y="31"/>
                  </a:cubicBezTo>
                  <a:cubicBezTo>
                    <a:pt x="707" y="31"/>
                    <a:pt x="705" y="34"/>
                    <a:pt x="705" y="40"/>
                  </a:cubicBezTo>
                  <a:lnTo>
                    <a:pt x="705" y="46"/>
                  </a:lnTo>
                  <a:close/>
                  <a:moveTo>
                    <a:pt x="647" y="83"/>
                  </a:moveTo>
                  <a:cubicBezTo>
                    <a:pt x="647" y="65"/>
                    <a:pt x="655" y="43"/>
                    <a:pt x="676" y="43"/>
                  </a:cubicBezTo>
                  <a:cubicBezTo>
                    <a:pt x="697" y="43"/>
                    <a:pt x="705" y="65"/>
                    <a:pt x="705" y="83"/>
                  </a:cubicBezTo>
                  <a:cubicBezTo>
                    <a:pt x="705" y="102"/>
                    <a:pt x="697" y="124"/>
                    <a:pt x="676" y="124"/>
                  </a:cubicBezTo>
                  <a:cubicBezTo>
                    <a:pt x="654" y="124"/>
                    <a:pt x="647" y="102"/>
                    <a:pt x="647" y="83"/>
                  </a:cubicBezTo>
                  <a:moveTo>
                    <a:pt x="758" y="70"/>
                  </a:moveTo>
                  <a:cubicBezTo>
                    <a:pt x="758" y="53"/>
                    <a:pt x="770" y="44"/>
                    <a:pt x="783" y="44"/>
                  </a:cubicBezTo>
                  <a:cubicBezTo>
                    <a:pt x="798" y="44"/>
                    <a:pt x="808" y="53"/>
                    <a:pt x="808" y="67"/>
                  </a:cubicBezTo>
                  <a:cubicBezTo>
                    <a:pt x="808" y="127"/>
                    <a:pt x="808" y="127"/>
                    <a:pt x="808" y="127"/>
                  </a:cubicBezTo>
                  <a:cubicBezTo>
                    <a:pt x="808" y="133"/>
                    <a:pt x="810" y="136"/>
                    <a:pt x="815" y="136"/>
                  </a:cubicBezTo>
                  <a:cubicBezTo>
                    <a:pt x="819" y="136"/>
                    <a:pt x="822" y="133"/>
                    <a:pt x="822" y="127"/>
                  </a:cubicBezTo>
                  <a:cubicBezTo>
                    <a:pt x="822" y="68"/>
                    <a:pt x="822" y="68"/>
                    <a:pt x="822" y="68"/>
                  </a:cubicBezTo>
                  <a:cubicBezTo>
                    <a:pt x="822" y="43"/>
                    <a:pt x="803" y="31"/>
                    <a:pt x="785" y="31"/>
                  </a:cubicBezTo>
                  <a:cubicBezTo>
                    <a:pt x="772" y="31"/>
                    <a:pt x="763" y="37"/>
                    <a:pt x="758" y="45"/>
                  </a:cubicBezTo>
                  <a:cubicBezTo>
                    <a:pt x="758" y="45"/>
                    <a:pt x="758" y="45"/>
                    <a:pt x="758" y="45"/>
                  </a:cubicBezTo>
                  <a:cubicBezTo>
                    <a:pt x="758" y="40"/>
                    <a:pt x="758" y="40"/>
                    <a:pt x="758" y="40"/>
                  </a:cubicBezTo>
                  <a:cubicBezTo>
                    <a:pt x="758" y="34"/>
                    <a:pt x="755" y="31"/>
                    <a:pt x="751" y="31"/>
                  </a:cubicBezTo>
                  <a:cubicBezTo>
                    <a:pt x="746" y="31"/>
                    <a:pt x="744" y="34"/>
                    <a:pt x="744" y="40"/>
                  </a:cubicBezTo>
                  <a:cubicBezTo>
                    <a:pt x="744" y="127"/>
                    <a:pt x="744" y="127"/>
                    <a:pt x="744" y="127"/>
                  </a:cubicBezTo>
                  <a:cubicBezTo>
                    <a:pt x="744" y="133"/>
                    <a:pt x="746" y="136"/>
                    <a:pt x="751" y="136"/>
                  </a:cubicBezTo>
                  <a:cubicBezTo>
                    <a:pt x="755" y="136"/>
                    <a:pt x="758" y="133"/>
                    <a:pt x="758" y="127"/>
                  </a:cubicBezTo>
                  <a:lnTo>
                    <a:pt x="758" y="70"/>
                  </a:lnTo>
                  <a:close/>
                  <a:moveTo>
                    <a:pt x="915" y="46"/>
                  </a:moveTo>
                  <a:cubicBezTo>
                    <a:pt x="915" y="46"/>
                    <a:pt x="915" y="46"/>
                    <a:pt x="915" y="46"/>
                  </a:cubicBezTo>
                  <a:cubicBezTo>
                    <a:pt x="907" y="36"/>
                    <a:pt x="898" y="31"/>
                    <a:pt x="886" y="31"/>
                  </a:cubicBezTo>
                  <a:cubicBezTo>
                    <a:pt x="856" y="31"/>
                    <a:pt x="842" y="58"/>
                    <a:pt x="842" y="83"/>
                  </a:cubicBezTo>
                  <a:cubicBezTo>
                    <a:pt x="842" y="112"/>
                    <a:pt x="857" y="136"/>
                    <a:pt x="886" y="136"/>
                  </a:cubicBezTo>
                  <a:cubicBezTo>
                    <a:pt x="898" y="136"/>
                    <a:pt x="908" y="131"/>
                    <a:pt x="915" y="121"/>
                  </a:cubicBezTo>
                  <a:cubicBezTo>
                    <a:pt x="915" y="121"/>
                    <a:pt x="915" y="121"/>
                    <a:pt x="915" y="121"/>
                  </a:cubicBezTo>
                  <a:cubicBezTo>
                    <a:pt x="915" y="127"/>
                    <a:pt x="915" y="127"/>
                    <a:pt x="915" y="127"/>
                  </a:cubicBezTo>
                  <a:cubicBezTo>
                    <a:pt x="915" y="133"/>
                    <a:pt x="918" y="136"/>
                    <a:pt x="922" y="136"/>
                  </a:cubicBezTo>
                  <a:cubicBezTo>
                    <a:pt x="927" y="136"/>
                    <a:pt x="929" y="133"/>
                    <a:pt x="929" y="127"/>
                  </a:cubicBezTo>
                  <a:cubicBezTo>
                    <a:pt x="929" y="40"/>
                    <a:pt x="929" y="40"/>
                    <a:pt x="929" y="40"/>
                  </a:cubicBezTo>
                  <a:cubicBezTo>
                    <a:pt x="929" y="34"/>
                    <a:pt x="927" y="31"/>
                    <a:pt x="922" y="31"/>
                  </a:cubicBezTo>
                  <a:cubicBezTo>
                    <a:pt x="918" y="31"/>
                    <a:pt x="915" y="34"/>
                    <a:pt x="915" y="40"/>
                  </a:cubicBezTo>
                  <a:lnTo>
                    <a:pt x="915" y="46"/>
                  </a:lnTo>
                  <a:close/>
                  <a:moveTo>
                    <a:pt x="857" y="83"/>
                  </a:moveTo>
                  <a:cubicBezTo>
                    <a:pt x="857" y="65"/>
                    <a:pt x="865" y="43"/>
                    <a:pt x="886" y="43"/>
                  </a:cubicBezTo>
                  <a:cubicBezTo>
                    <a:pt x="908" y="43"/>
                    <a:pt x="915" y="65"/>
                    <a:pt x="915" y="83"/>
                  </a:cubicBezTo>
                  <a:cubicBezTo>
                    <a:pt x="915" y="102"/>
                    <a:pt x="908" y="124"/>
                    <a:pt x="886" y="124"/>
                  </a:cubicBezTo>
                  <a:cubicBezTo>
                    <a:pt x="865" y="124"/>
                    <a:pt x="857" y="102"/>
                    <a:pt x="857" y="83"/>
                  </a:cubicBezTo>
                  <a:moveTo>
                    <a:pt x="1022" y="46"/>
                  </a:moveTo>
                  <a:cubicBezTo>
                    <a:pt x="1022" y="46"/>
                    <a:pt x="1022" y="46"/>
                    <a:pt x="1022" y="46"/>
                  </a:cubicBezTo>
                  <a:cubicBezTo>
                    <a:pt x="1016" y="38"/>
                    <a:pt x="1005" y="31"/>
                    <a:pt x="993" y="31"/>
                  </a:cubicBezTo>
                  <a:cubicBezTo>
                    <a:pt x="963" y="31"/>
                    <a:pt x="949" y="58"/>
                    <a:pt x="949" y="83"/>
                  </a:cubicBezTo>
                  <a:cubicBezTo>
                    <a:pt x="949" y="112"/>
                    <a:pt x="964" y="136"/>
                    <a:pt x="993" y="136"/>
                  </a:cubicBezTo>
                  <a:cubicBezTo>
                    <a:pt x="1006" y="136"/>
                    <a:pt x="1016" y="131"/>
                    <a:pt x="1022" y="120"/>
                  </a:cubicBezTo>
                  <a:cubicBezTo>
                    <a:pt x="1022" y="120"/>
                    <a:pt x="1022" y="120"/>
                    <a:pt x="1022" y="120"/>
                  </a:cubicBezTo>
                  <a:cubicBezTo>
                    <a:pt x="1022" y="131"/>
                    <a:pt x="1022" y="131"/>
                    <a:pt x="1022" y="131"/>
                  </a:cubicBezTo>
                  <a:cubicBezTo>
                    <a:pt x="1022" y="154"/>
                    <a:pt x="1007" y="164"/>
                    <a:pt x="990" y="164"/>
                  </a:cubicBezTo>
                  <a:cubicBezTo>
                    <a:pt x="974" y="164"/>
                    <a:pt x="965" y="151"/>
                    <a:pt x="959" y="151"/>
                  </a:cubicBezTo>
                  <a:cubicBezTo>
                    <a:pt x="954" y="151"/>
                    <a:pt x="952" y="154"/>
                    <a:pt x="952" y="158"/>
                  </a:cubicBezTo>
                  <a:cubicBezTo>
                    <a:pt x="952" y="165"/>
                    <a:pt x="971" y="176"/>
                    <a:pt x="992" y="176"/>
                  </a:cubicBezTo>
                  <a:cubicBezTo>
                    <a:pt x="1014" y="176"/>
                    <a:pt x="1036" y="162"/>
                    <a:pt x="1036" y="130"/>
                  </a:cubicBezTo>
                  <a:cubicBezTo>
                    <a:pt x="1036" y="40"/>
                    <a:pt x="1036" y="40"/>
                    <a:pt x="1036" y="40"/>
                  </a:cubicBezTo>
                  <a:cubicBezTo>
                    <a:pt x="1036" y="34"/>
                    <a:pt x="1034" y="31"/>
                    <a:pt x="1029" y="31"/>
                  </a:cubicBezTo>
                  <a:cubicBezTo>
                    <a:pt x="1025" y="31"/>
                    <a:pt x="1022" y="34"/>
                    <a:pt x="1022" y="40"/>
                  </a:cubicBezTo>
                  <a:lnTo>
                    <a:pt x="1022" y="46"/>
                  </a:lnTo>
                  <a:close/>
                  <a:moveTo>
                    <a:pt x="964" y="83"/>
                  </a:moveTo>
                  <a:cubicBezTo>
                    <a:pt x="964" y="65"/>
                    <a:pt x="972" y="43"/>
                    <a:pt x="993" y="43"/>
                  </a:cubicBezTo>
                  <a:cubicBezTo>
                    <a:pt x="1012" y="43"/>
                    <a:pt x="1023" y="59"/>
                    <a:pt x="1023" y="74"/>
                  </a:cubicBezTo>
                  <a:cubicBezTo>
                    <a:pt x="1023" y="93"/>
                    <a:pt x="1023" y="93"/>
                    <a:pt x="1023" y="93"/>
                  </a:cubicBezTo>
                  <a:cubicBezTo>
                    <a:pt x="1023" y="107"/>
                    <a:pt x="1012" y="124"/>
                    <a:pt x="993" y="124"/>
                  </a:cubicBezTo>
                  <a:cubicBezTo>
                    <a:pt x="972" y="124"/>
                    <a:pt x="964" y="102"/>
                    <a:pt x="964" y="83"/>
                  </a:cubicBezTo>
                  <a:moveTo>
                    <a:pt x="1135" y="90"/>
                  </a:moveTo>
                  <a:cubicBezTo>
                    <a:pt x="1143" y="90"/>
                    <a:pt x="1144" y="85"/>
                    <a:pt x="1144" y="81"/>
                  </a:cubicBezTo>
                  <a:cubicBezTo>
                    <a:pt x="1144" y="55"/>
                    <a:pt x="1130" y="31"/>
                    <a:pt x="1101" y="31"/>
                  </a:cubicBezTo>
                  <a:cubicBezTo>
                    <a:pt x="1072" y="31"/>
                    <a:pt x="1057" y="58"/>
                    <a:pt x="1057" y="83"/>
                  </a:cubicBezTo>
                  <a:cubicBezTo>
                    <a:pt x="1057" y="109"/>
                    <a:pt x="1070" y="136"/>
                    <a:pt x="1103" y="136"/>
                  </a:cubicBezTo>
                  <a:cubicBezTo>
                    <a:pt x="1127" y="136"/>
                    <a:pt x="1143" y="121"/>
                    <a:pt x="1143" y="115"/>
                  </a:cubicBezTo>
                  <a:cubicBezTo>
                    <a:pt x="1143" y="110"/>
                    <a:pt x="1140" y="108"/>
                    <a:pt x="1136" y="108"/>
                  </a:cubicBezTo>
                  <a:cubicBezTo>
                    <a:pt x="1130" y="108"/>
                    <a:pt x="1124" y="124"/>
                    <a:pt x="1102" y="124"/>
                  </a:cubicBezTo>
                  <a:cubicBezTo>
                    <a:pt x="1084" y="124"/>
                    <a:pt x="1072" y="107"/>
                    <a:pt x="1072" y="90"/>
                  </a:cubicBezTo>
                  <a:lnTo>
                    <a:pt x="1135" y="90"/>
                  </a:lnTo>
                  <a:close/>
                  <a:moveTo>
                    <a:pt x="1072" y="78"/>
                  </a:moveTo>
                  <a:cubicBezTo>
                    <a:pt x="1072" y="61"/>
                    <a:pt x="1082" y="43"/>
                    <a:pt x="1100" y="43"/>
                  </a:cubicBezTo>
                  <a:cubicBezTo>
                    <a:pt x="1119" y="43"/>
                    <a:pt x="1129" y="61"/>
                    <a:pt x="1129" y="78"/>
                  </a:cubicBezTo>
                  <a:lnTo>
                    <a:pt x="1072" y="78"/>
                  </a:lnTo>
                  <a:close/>
                  <a:moveTo>
                    <a:pt x="1236" y="70"/>
                  </a:moveTo>
                  <a:cubicBezTo>
                    <a:pt x="1236" y="53"/>
                    <a:pt x="1249" y="44"/>
                    <a:pt x="1260" y="44"/>
                  </a:cubicBezTo>
                  <a:cubicBezTo>
                    <a:pt x="1271" y="44"/>
                    <a:pt x="1283" y="48"/>
                    <a:pt x="1283" y="70"/>
                  </a:cubicBezTo>
                  <a:cubicBezTo>
                    <a:pt x="1283" y="127"/>
                    <a:pt x="1283" y="127"/>
                    <a:pt x="1283" y="127"/>
                  </a:cubicBezTo>
                  <a:cubicBezTo>
                    <a:pt x="1283" y="133"/>
                    <a:pt x="1285" y="136"/>
                    <a:pt x="1290" y="136"/>
                  </a:cubicBezTo>
                  <a:cubicBezTo>
                    <a:pt x="1294" y="136"/>
                    <a:pt x="1297" y="133"/>
                    <a:pt x="1297" y="127"/>
                  </a:cubicBezTo>
                  <a:cubicBezTo>
                    <a:pt x="1297" y="68"/>
                    <a:pt x="1297" y="68"/>
                    <a:pt x="1297" y="68"/>
                  </a:cubicBezTo>
                  <a:cubicBezTo>
                    <a:pt x="1297" y="43"/>
                    <a:pt x="1278" y="31"/>
                    <a:pt x="1260" y="31"/>
                  </a:cubicBezTo>
                  <a:cubicBezTo>
                    <a:pt x="1249" y="31"/>
                    <a:pt x="1237" y="37"/>
                    <a:pt x="1230" y="49"/>
                  </a:cubicBezTo>
                  <a:cubicBezTo>
                    <a:pt x="1225" y="38"/>
                    <a:pt x="1215" y="31"/>
                    <a:pt x="1203" y="31"/>
                  </a:cubicBezTo>
                  <a:cubicBezTo>
                    <a:pt x="1190" y="31"/>
                    <a:pt x="1181" y="37"/>
                    <a:pt x="1176" y="45"/>
                  </a:cubicBezTo>
                  <a:cubicBezTo>
                    <a:pt x="1176" y="45"/>
                    <a:pt x="1176" y="45"/>
                    <a:pt x="1176" y="45"/>
                  </a:cubicBezTo>
                  <a:cubicBezTo>
                    <a:pt x="1176" y="40"/>
                    <a:pt x="1176" y="40"/>
                    <a:pt x="1176" y="40"/>
                  </a:cubicBezTo>
                  <a:cubicBezTo>
                    <a:pt x="1176" y="34"/>
                    <a:pt x="1173" y="31"/>
                    <a:pt x="1169" y="31"/>
                  </a:cubicBezTo>
                  <a:cubicBezTo>
                    <a:pt x="1164" y="31"/>
                    <a:pt x="1162" y="34"/>
                    <a:pt x="1162" y="40"/>
                  </a:cubicBezTo>
                  <a:cubicBezTo>
                    <a:pt x="1162" y="127"/>
                    <a:pt x="1162" y="127"/>
                    <a:pt x="1162" y="127"/>
                  </a:cubicBezTo>
                  <a:cubicBezTo>
                    <a:pt x="1162" y="133"/>
                    <a:pt x="1164" y="136"/>
                    <a:pt x="1169" y="136"/>
                  </a:cubicBezTo>
                  <a:cubicBezTo>
                    <a:pt x="1173" y="136"/>
                    <a:pt x="1176" y="133"/>
                    <a:pt x="1176" y="127"/>
                  </a:cubicBezTo>
                  <a:cubicBezTo>
                    <a:pt x="1176" y="70"/>
                    <a:pt x="1176" y="70"/>
                    <a:pt x="1176" y="70"/>
                  </a:cubicBezTo>
                  <a:cubicBezTo>
                    <a:pt x="1176" y="53"/>
                    <a:pt x="1188" y="44"/>
                    <a:pt x="1199" y="44"/>
                  </a:cubicBezTo>
                  <a:cubicBezTo>
                    <a:pt x="1210" y="44"/>
                    <a:pt x="1222" y="48"/>
                    <a:pt x="1222" y="70"/>
                  </a:cubicBezTo>
                  <a:cubicBezTo>
                    <a:pt x="1222" y="127"/>
                    <a:pt x="1222" y="127"/>
                    <a:pt x="1222" y="127"/>
                  </a:cubicBezTo>
                  <a:cubicBezTo>
                    <a:pt x="1222" y="133"/>
                    <a:pt x="1225" y="136"/>
                    <a:pt x="1229" y="136"/>
                  </a:cubicBezTo>
                  <a:cubicBezTo>
                    <a:pt x="1234" y="136"/>
                    <a:pt x="1236" y="133"/>
                    <a:pt x="1236" y="127"/>
                  </a:cubicBezTo>
                  <a:lnTo>
                    <a:pt x="1236" y="70"/>
                  </a:lnTo>
                  <a:close/>
                  <a:moveTo>
                    <a:pt x="1395" y="90"/>
                  </a:moveTo>
                  <a:cubicBezTo>
                    <a:pt x="1404" y="90"/>
                    <a:pt x="1405" y="85"/>
                    <a:pt x="1405" y="81"/>
                  </a:cubicBezTo>
                  <a:cubicBezTo>
                    <a:pt x="1405" y="55"/>
                    <a:pt x="1390" y="31"/>
                    <a:pt x="1361" y="31"/>
                  </a:cubicBezTo>
                  <a:cubicBezTo>
                    <a:pt x="1332" y="31"/>
                    <a:pt x="1317" y="58"/>
                    <a:pt x="1317" y="83"/>
                  </a:cubicBezTo>
                  <a:cubicBezTo>
                    <a:pt x="1317" y="109"/>
                    <a:pt x="1331" y="136"/>
                    <a:pt x="1363" y="136"/>
                  </a:cubicBezTo>
                  <a:cubicBezTo>
                    <a:pt x="1387" y="136"/>
                    <a:pt x="1403" y="121"/>
                    <a:pt x="1403" y="115"/>
                  </a:cubicBezTo>
                  <a:cubicBezTo>
                    <a:pt x="1403" y="110"/>
                    <a:pt x="1401" y="108"/>
                    <a:pt x="1397" y="108"/>
                  </a:cubicBezTo>
                  <a:cubicBezTo>
                    <a:pt x="1390" y="108"/>
                    <a:pt x="1384" y="124"/>
                    <a:pt x="1362" y="124"/>
                  </a:cubicBezTo>
                  <a:cubicBezTo>
                    <a:pt x="1345" y="124"/>
                    <a:pt x="1333" y="107"/>
                    <a:pt x="1332" y="90"/>
                  </a:cubicBezTo>
                  <a:lnTo>
                    <a:pt x="1395" y="90"/>
                  </a:lnTo>
                  <a:close/>
                  <a:moveTo>
                    <a:pt x="1332" y="78"/>
                  </a:moveTo>
                  <a:cubicBezTo>
                    <a:pt x="1333" y="61"/>
                    <a:pt x="1342" y="43"/>
                    <a:pt x="1361" y="43"/>
                  </a:cubicBezTo>
                  <a:cubicBezTo>
                    <a:pt x="1380" y="43"/>
                    <a:pt x="1389" y="61"/>
                    <a:pt x="1390" y="78"/>
                  </a:cubicBezTo>
                  <a:lnTo>
                    <a:pt x="1332" y="78"/>
                  </a:lnTo>
                  <a:close/>
                  <a:moveTo>
                    <a:pt x="1436" y="70"/>
                  </a:moveTo>
                  <a:cubicBezTo>
                    <a:pt x="1436" y="53"/>
                    <a:pt x="1448" y="44"/>
                    <a:pt x="1461" y="44"/>
                  </a:cubicBezTo>
                  <a:cubicBezTo>
                    <a:pt x="1477" y="44"/>
                    <a:pt x="1486" y="53"/>
                    <a:pt x="1486" y="67"/>
                  </a:cubicBezTo>
                  <a:cubicBezTo>
                    <a:pt x="1486" y="127"/>
                    <a:pt x="1486" y="127"/>
                    <a:pt x="1486" y="127"/>
                  </a:cubicBezTo>
                  <a:cubicBezTo>
                    <a:pt x="1486" y="133"/>
                    <a:pt x="1489" y="136"/>
                    <a:pt x="1493" y="136"/>
                  </a:cubicBezTo>
                  <a:cubicBezTo>
                    <a:pt x="1498" y="136"/>
                    <a:pt x="1500" y="133"/>
                    <a:pt x="1500" y="127"/>
                  </a:cubicBezTo>
                  <a:cubicBezTo>
                    <a:pt x="1500" y="68"/>
                    <a:pt x="1500" y="68"/>
                    <a:pt x="1500" y="68"/>
                  </a:cubicBezTo>
                  <a:cubicBezTo>
                    <a:pt x="1500" y="43"/>
                    <a:pt x="1481" y="31"/>
                    <a:pt x="1463" y="31"/>
                  </a:cubicBezTo>
                  <a:cubicBezTo>
                    <a:pt x="1450" y="31"/>
                    <a:pt x="1442" y="37"/>
                    <a:pt x="1437" y="45"/>
                  </a:cubicBezTo>
                  <a:cubicBezTo>
                    <a:pt x="1436" y="45"/>
                    <a:pt x="1436" y="45"/>
                    <a:pt x="1436" y="45"/>
                  </a:cubicBezTo>
                  <a:cubicBezTo>
                    <a:pt x="1436" y="40"/>
                    <a:pt x="1436" y="40"/>
                    <a:pt x="1436" y="40"/>
                  </a:cubicBezTo>
                  <a:cubicBezTo>
                    <a:pt x="1436" y="34"/>
                    <a:pt x="1434" y="31"/>
                    <a:pt x="1429" y="31"/>
                  </a:cubicBezTo>
                  <a:cubicBezTo>
                    <a:pt x="1425" y="31"/>
                    <a:pt x="1422" y="34"/>
                    <a:pt x="1422" y="40"/>
                  </a:cubicBezTo>
                  <a:cubicBezTo>
                    <a:pt x="1422" y="127"/>
                    <a:pt x="1422" y="127"/>
                    <a:pt x="1422" y="127"/>
                  </a:cubicBezTo>
                  <a:cubicBezTo>
                    <a:pt x="1422" y="133"/>
                    <a:pt x="1425" y="136"/>
                    <a:pt x="1429" y="136"/>
                  </a:cubicBezTo>
                  <a:cubicBezTo>
                    <a:pt x="1434" y="136"/>
                    <a:pt x="1436" y="133"/>
                    <a:pt x="1436" y="127"/>
                  </a:cubicBezTo>
                  <a:lnTo>
                    <a:pt x="1436" y="70"/>
                  </a:lnTo>
                  <a:close/>
                  <a:moveTo>
                    <a:pt x="1543" y="44"/>
                  </a:moveTo>
                  <a:cubicBezTo>
                    <a:pt x="1552" y="44"/>
                    <a:pt x="1552" y="44"/>
                    <a:pt x="1552" y="44"/>
                  </a:cubicBezTo>
                  <a:cubicBezTo>
                    <a:pt x="1557" y="44"/>
                    <a:pt x="1558" y="40"/>
                    <a:pt x="1558" y="38"/>
                  </a:cubicBezTo>
                  <a:cubicBezTo>
                    <a:pt x="1558" y="36"/>
                    <a:pt x="1557" y="32"/>
                    <a:pt x="1552" y="32"/>
                  </a:cubicBezTo>
                  <a:cubicBezTo>
                    <a:pt x="1543" y="32"/>
                    <a:pt x="1543" y="32"/>
                    <a:pt x="1543" y="32"/>
                  </a:cubicBezTo>
                  <a:cubicBezTo>
                    <a:pt x="1543" y="10"/>
                    <a:pt x="1543" y="10"/>
                    <a:pt x="1543" y="10"/>
                  </a:cubicBezTo>
                  <a:cubicBezTo>
                    <a:pt x="1543" y="4"/>
                    <a:pt x="1540" y="0"/>
                    <a:pt x="1536" y="0"/>
                  </a:cubicBezTo>
                  <a:cubicBezTo>
                    <a:pt x="1532" y="0"/>
                    <a:pt x="1529" y="4"/>
                    <a:pt x="1529" y="10"/>
                  </a:cubicBezTo>
                  <a:cubicBezTo>
                    <a:pt x="1529" y="32"/>
                    <a:pt x="1529" y="32"/>
                    <a:pt x="1529" y="32"/>
                  </a:cubicBezTo>
                  <a:cubicBezTo>
                    <a:pt x="1520" y="32"/>
                    <a:pt x="1520" y="32"/>
                    <a:pt x="1520" y="32"/>
                  </a:cubicBezTo>
                  <a:cubicBezTo>
                    <a:pt x="1515" y="32"/>
                    <a:pt x="1514" y="36"/>
                    <a:pt x="1514" y="38"/>
                  </a:cubicBezTo>
                  <a:cubicBezTo>
                    <a:pt x="1514" y="40"/>
                    <a:pt x="1515" y="44"/>
                    <a:pt x="1520" y="44"/>
                  </a:cubicBezTo>
                  <a:cubicBezTo>
                    <a:pt x="1529" y="44"/>
                    <a:pt x="1529" y="44"/>
                    <a:pt x="1529" y="44"/>
                  </a:cubicBezTo>
                  <a:cubicBezTo>
                    <a:pt x="1529" y="127"/>
                    <a:pt x="1529" y="127"/>
                    <a:pt x="1529" y="127"/>
                  </a:cubicBezTo>
                  <a:cubicBezTo>
                    <a:pt x="1529" y="133"/>
                    <a:pt x="1532" y="136"/>
                    <a:pt x="1536" y="136"/>
                  </a:cubicBezTo>
                  <a:cubicBezTo>
                    <a:pt x="1540" y="136"/>
                    <a:pt x="1543" y="133"/>
                    <a:pt x="1543" y="127"/>
                  </a:cubicBezTo>
                  <a:lnTo>
                    <a:pt x="154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grpSp>
      <p:grpSp>
        <p:nvGrpSpPr>
          <p:cNvPr id="3" name="Group 2">
            <a:extLst>
              <a:ext uri="{FF2B5EF4-FFF2-40B4-BE49-F238E27FC236}">
                <a16:creationId xmlns:a16="http://schemas.microsoft.com/office/drawing/2014/main" id="{5E3CF536-F7A1-48AB-8582-2C7A05799F6B}"/>
              </a:ext>
            </a:extLst>
          </p:cNvPr>
          <p:cNvGrpSpPr/>
          <p:nvPr userDrawn="1"/>
        </p:nvGrpSpPr>
        <p:grpSpPr>
          <a:xfrm>
            <a:off x="891458" y="2348310"/>
            <a:ext cx="4978193" cy="2798678"/>
            <a:chOff x="2705100" y="862090"/>
            <a:chExt cx="14693900" cy="8261308"/>
          </a:xfrm>
        </p:grpSpPr>
        <p:sp>
          <p:nvSpPr>
            <p:cNvPr id="151" name="Rectangle 150">
              <a:extLst>
                <a:ext uri="{FF2B5EF4-FFF2-40B4-BE49-F238E27FC236}">
                  <a16:creationId xmlns:a16="http://schemas.microsoft.com/office/drawing/2014/main" id="{610E96E2-1906-4344-B4C8-8A94E16EE067}"/>
                </a:ext>
              </a:extLst>
            </p:cNvPr>
            <p:cNvSpPr/>
            <p:nvPr userDrawn="1"/>
          </p:nvSpPr>
          <p:spPr>
            <a:xfrm>
              <a:off x="4257178" y="1279356"/>
              <a:ext cx="11589744" cy="710587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pic>
          <p:nvPicPr>
            <p:cNvPr id="148" name="Picture 147">
              <a:extLst>
                <a:ext uri="{FF2B5EF4-FFF2-40B4-BE49-F238E27FC236}">
                  <a16:creationId xmlns:a16="http://schemas.microsoft.com/office/drawing/2014/main" id="{0E23BA2D-0E6A-4986-8146-B5A28F0A2BD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705100" y="862090"/>
              <a:ext cx="14693900" cy="8261308"/>
            </a:xfrm>
            <a:prstGeom prst="rect">
              <a:avLst/>
            </a:prstGeom>
          </p:spPr>
        </p:pic>
      </p:grpSp>
      <p:grpSp>
        <p:nvGrpSpPr>
          <p:cNvPr id="149" name="Group 148">
            <a:extLst>
              <a:ext uri="{FF2B5EF4-FFF2-40B4-BE49-F238E27FC236}">
                <a16:creationId xmlns:a16="http://schemas.microsoft.com/office/drawing/2014/main" id="{E6300726-E8E7-40E9-8405-75295450F6F2}"/>
              </a:ext>
            </a:extLst>
          </p:cNvPr>
          <p:cNvGrpSpPr/>
          <p:nvPr userDrawn="1"/>
        </p:nvGrpSpPr>
        <p:grpSpPr>
          <a:xfrm>
            <a:off x="6322350" y="2348310"/>
            <a:ext cx="4978193" cy="2798678"/>
            <a:chOff x="2705100" y="862090"/>
            <a:chExt cx="14693900" cy="8261308"/>
          </a:xfrm>
        </p:grpSpPr>
        <p:sp>
          <p:nvSpPr>
            <p:cNvPr id="152" name="Rectangle 151">
              <a:extLst>
                <a:ext uri="{FF2B5EF4-FFF2-40B4-BE49-F238E27FC236}">
                  <a16:creationId xmlns:a16="http://schemas.microsoft.com/office/drawing/2014/main" id="{B6169FC9-372D-45CE-ACF6-BC3825BF75A2}"/>
                </a:ext>
              </a:extLst>
            </p:cNvPr>
            <p:cNvSpPr/>
            <p:nvPr userDrawn="1"/>
          </p:nvSpPr>
          <p:spPr>
            <a:xfrm>
              <a:off x="4257178" y="1279356"/>
              <a:ext cx="11589744" cy="710587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pic>
          <p:nvPicPr>
            <p:cNvPr id="153" name="Picture 152">
              <a:extLst>
                <a:ext uri="{FF2B5EF4-FFF2-40B4-BE49-F238E27FC236}">
                  <a16:creationId xmlns:a16="http://schemas.microsoft.com/office/drawing/2014/main" id="{B6E45FB7-401F-4B4D-801A-23B4AB27F4F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705100" y="862090"/>
              <a:ext cx="14693900" cy="8261308"/>
            </a:xfrm>
            <a:prstGeom prst="rect">
              <a:avLst/>
            </a:prstGeom>
          </p:spPr>
        </p:pic>
      </p:grpSp>
      <p:sp>
        <p:nvSpPr>
          <p:cNvPr id="2" name="Holder 2"/>
          <p:cNvSpPr>
            <a:spLocks noGrp="1"/>
          </p:cNvSpPr>
          <p:nvPr>
            <p:ph type="ftr" sz="quarter" idx="5"/>
          </p:nvPr>
        </p:nvSpPr>
        <p:spPr/>
        <p:txBody>
          <a:bodyPr lIns="0" tIns="0" rIns="0" bIns="0"/>
          <a:lstStyle>
            <a:lvl1pPr algn="ctr">
              <a:defRPr>
                <a:solidFill>
                  <a:schemeClr val="tx1">
                    <a:tint val="75000"/>
                  </a:schemeClr>
                </a:solidFill>
                <a:latin typeface="+mn-lt"/>
              </a:defRPr>
            </a:lvl1pPr>
          </a:lstStyle>
          <a:p>
            <a:endParaRPr lang="en-GB" dirty="0"/>
          </a:p>
        </p:txBody>
      </p:sp>
      <p:sp>
        <p:nvSpPr>
          <p:cNvPr id="147" name="Holder 4">
            <a:extLst>
              <a:ext uri="{FF2B5EF4-FFF2-40B4-BE49-F238E27FC236}">
                <a16:creationId xmlns:a16="http://schemas.microsoft.com/office/drawing/2014/main" id="{5600D0C4-17E6-4A9C-9BEA-EDB8CA944D74}"/>
              </a:ext>
            </a:extLst>
          </p:cNvPr>
          <p:cNvSpPr>
            <a:spLocks noGrp="1"/>
          </p:cNvSpPr>
          <p:nvPr>
            <p:ph type="sldNum" sz="quarter" idx="7"/>
          </p:nvPr>
        </p:nvSpPr>
        <p:spPr>
          <a:xfrm>
            <a:off x="443653" y="6377941"/>
            <a:ext cx="1338116" cy="276999"/>
          </a:xfrm>
        </p:spPr>
        <p:txBody>
          <a:bodyPr lIns="0" tIns="0" rIns="0" bIns="0"/>
          <a:lstStyle>
            <a:lvl1pPr algn="l">
              <a:defRPr>
                <a:solidFill>
                  <a:schemeClr val="tx1">
                    <a:tint val="75000"/>
                  </a:schemeClr>
                </a:solidFill>
                <a:latin typeface="+mn-lt"/>
              </a:defRPr>
            </a:lvl1pPr>
          </a:lstStyle>
          <a:p>
            <a:pPr algn="l"/>
            <a:fld id="{B6F15528-21DE-4FAA-801E-634DDDAF4B2B}" type="slidenum">
              <a:rPr lang="en-GB" smtClean="0"/>
              <a:pPr algn="l"/>
              <a:t>‹#›</a:t>
            </a:fld>
            <a:endParaRPr lang="en-GB" dirty="0"/>
          </a:p>
        </p:txBody>
      </p:sp>
      <p:sp>
        <p:nvSpPr>
          <p:cNvPr id="150" name="Media Placeholder 149">
            <a:extLst>
              <a:ext uri="{FF2B5EF4-FFF2-40B4-BE49-F238E27FC236}">
                <a16:creationId xmlns:a16="http://schemas.microsoft.com/office/drawing/2014/main" id="{380CA6A6-5654-413B-B60C-C83BC3439A09}"/>
              </a:ext>
            </a:extLst>
          </p:cNvPr>
          <p:cNvSpPr>
            <a:spLocks noGrp="1"/>
          </p:cNvSpPr>
          <p:nvPr>
            <p:ph type="media" sz="quarter" idx="10" hasCustomPrompt="1"/>
          </p:nvPr>
        </p:nvSpPr>
        <p:spPr>
          <a:xfrm>
            <a:off x="1457414" y="2501187"/>
            <a:ext cx="3846279" cy="2365766"/>
          </a:xfrm>
          <a:prstGeom prst="rect">
            <a:avLst/>
          </a:prstGeom>
        </p:spPr>
        <p:txBody>
          <a:bodyPr tIns="864000" anchor="t" anchorCtr="0"/>
          <a:lstStyle>
            <a:lvl1pPr algn="ctr">
              <a:defRPr sz="1698">
                <a:solidFill>
                  <a:schemeClr val="bg1"/>
                </a:solidFill>
              </a:defRPr>
            </a:lvl1pPr>
          </a:lstStyle>
          <a:p>
            <a:r>
              <a:rPr lang="en-GB" dirty="0"/>
              <a:t>Click icon to insert video</a:t>
            </a:r>
          </a:p>
        </p:txBody>
      </p:sp>
      <p:sp>
        <p:nvSpPr>
          <p:cNvPr id="154" name="Media Placeholder 149">
            <a:extLst>
              <a:ext uri="{FF2B5EF4-FFF2-40B4-BE49-F238E27FC236}">
                <a16:creationId xmlns:a16="http://schemas.microsoft.com/office/drawing/2014/main" id="{92A21D45-C482-43CA-B238-763DA1203B80}"/>
              </a:ext>
            </a:extLst>
          </p:cNvPr>
          <p:cNvSpPr>
            <a:spLocks noGrp="1"/>
          </p:cNvSpPr>
          <p:nvPr userDrawn="1">
            <p:ph type="media" sz="quarter" idx="11" hasCustomPrompt="1"/>
          </p:nvPr>
        </p:nvSpPr>
        <p:spPr>
          <a:xfrm>
            <a:off x="6886686" y="2501187"/>
            <a:ext cx="3849519" cy="2365766"/>
          </a:xfrm>
          <a:prstGeom prst="rect">
            <a:avLst/>
          </a:prstGeom>
        </p:spPr>
        <p:txBody>
          <a:bodyPr tIns="864000" anchor="t" anchorCtr="0"/>
          <a:lstStyle>
            <a:lvl1pPr algn="ctr">
              <a:defRPr sz="1698">
                <a:solidFill>
                  <a:schemeClr val="bg1"/>
                </a:solidFill>
              </a:defRPr>
            </a:lvl1pPr>
          </a:lstStyle>
          <a:p>
            <a:r>
              <a:rPr lang="en-GB" dirty="0"/>
              <a:t>Click icon to insert video</a:t>
            </a:r>
          </a:p>
        </p:txBody>
      </p:sp>
      <p:sp>
        <p:nvSpPr>
          <p:cNvPr id="155" name="Text Placeholder 154">
            <a:extLst>
              <a:ext uri="{FF2B5EF4-FFF2-40B4-BE49-F238E27FC236}">
                <a16:creationId xmlns:a16="http://schemas.microsoft.com/office/drawing/2014/main" id="{F2745223-70A2-4C9B-92B7-565011527884}"/>
              </a:ext>
            </a:extLst>
          </p:cNvPr>
          <p:cNvSpPr>
            <a:spLocks noGrp="1"/>
          </p:cNvSpPr>
          <p:nvPr>
            <p:ph type="body" sz="quarter" idx="12" hasCustomPrompt="1"/>
          </p:nvPr>
        </p:nvSpPr>
        <p:spPr>
          <a:xfrm>
            <a:off x="1520561" y="910120"/>
            <a:ext cx="3719985" cy="1234664"/>
          </a:xfrm>
          <a:prstGeom prst="rect">
            <a:avLst/>
          </a:prstGeom>
        </p:spPr>
        <p:txBody>
          <a:bodyPr anchor="ctr" anchorCtr="0"/>
          <a:lstStyle>
            <a:lvl1pPr marL="0" indent="0" algn="ctr">
              <a:buFont typeface="Arial" panose="020B0604020202020204" pitchFamily="34" charset="0"/>
              <a:buNone/>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Insert text</a:t>
            </a:r>
          </a:p>
        </p:txBody>
      </p:sp>
      <p:sp>
        <p:nvSpPr>
          <p:cNvPr id="156" name="Text Placeholder 154">
            <a:extLst>
              <a:ext uri="{FF2B5EF4-FFF2-40B4-BE49-F238E27FC236}">
                <a16:creationId xmlns:a16="http://schemas.microsoft.com/office/drawing/2014/main" id="{46C20A26-9C53-4A40-A352-1F9CCAF45CE7}"/>
              </a:ext>
            </a:extLst>
          </p:cNvPr>
          <p:cNvSpPr>
            <a:spLocks noGrp="1"/>
          </p:cNvSpPr>
          <p:nvPr>
            <p:ph type="body" sz="quarter" idx="13" hasCustomPrompt="1"/>
          </p:nvPr>
        </p:nvSpPr>
        <p:spPr>
          <a:xfrm>
            <a:off x="6951453" y="910120"/>
            <a:ext cx="3719985" cy="1234664"/>
          </a:xfrm>
          <a:prstGeom prst="rect">
            <a:avLst/>
          </a:prstGeom>
        </p:spPr>
        <p:txBody>
          <a:bodyPr anchor="ctr" anchorCtr="0"/>
          <a:lstStyle>
            <a:lvl1pPr marL="0" indent="0" algn="ctr">
              <a:buFont typeface="Arial" panose="020B0604020202020204" pitchFamily="34" charset="0"/>
              <a:buNone/>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Insert text</a:t>
            </a:r>
          </a:p>
        </p:txBody>
      </p:sp>
    </p:spTree>
    <p:extLst>
      <p:ext uri="{BB962C8B-B14F-4D97-AF65-F5344CB8AC3E}">
        <p14:creationId xmlns:p14="http://schemas.microsoft.com/office/powerpoint/2010/main" val="4088219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itlebar">
    <p:spTree>
      <p:nvGrpSpPr>
        <p:cNvPr id="1" name=""/>
        <p:cNvGrpSpPr/>
        <p:nvPr/>
      </p:nvGrpSpPr>
      <p:grpSpPr>
        <a:xfrm>
          <a:off x="0" y="0"/>
          <a:ext cx="0" cy="0"/>
          <a:chOff x="0" y="0"/>
          <a:chExt cx="0" cy="0"/>
        </a:xfrm>
      </p:grpSpPr>
      <p:sp>
        <p:nvSpPr>
          <p:cNvPr id="146" name="object 2">
            <a:extLst>
              <a:ext uri="{FF2B5EF4-FFF2-40B4-BE49-F238E27FC236}">
                <a16:creationId xmlns:a16="http://schemas.microsoft.com/office/drawing/2014/main" id="{2027CFAA-E928-4F08-819B-59775CB3086F}"/>
              </a:ext>
            </a:extLst>
          </p:cNvPr>
          <p:cNvSpPr/>
          <p:nvPr userDrawn="1"/>
        </p:nvSpPr>
        <p:spPr>
          <a:xfrm>
            <a:off x="0" y="0"/>
            <a:ext cx="12192000" cy="6858000"/>
          </a:xfrm>
          <a:custGeom>
            <a:avLst/>
            <a:gdLst/>
            <a:ahLst/>
            <a:cxnLst/>
            <a:rect l="l" t="t" r="r" b="b"/>
            <a:pathLst>
              <a:path w="20104100" h="7010400">
                <a:moveTo>
                  <a:pt x="0" y="7009838"/>
                </a:moveTo>
                <a:lnTo>
                  <a:pt x="20104099" y="7009838"/>
                </a:lnTo>
                <a:lnTo>
                  <a:pt x="20104099" y="0"/>
                </a:lnTo>
                <a:lnTo>
                  <a:pt x="0" y="0"/>
                </a:lnTo>
                <a:lnTo>
                  <a:pt x="0" y="7009838"/>
                </a:lnTo>
                <a:close/>
              </a:path>
            </a:pathLst>
          </a:custGeom>
          <a:blipFill>
            <a:blip r:embed="rId2" cstate="email">
              <a:extLst>
                <a:ext uri="{28A0092B-C50C-407E-A947-70E740481C1C}">
                  <a14:useLocalDpi xmlns:a14="http://schemas.microsoft.com/office/drawing/2010/main"/>
                </a:ext>
              </a:extLst>
            </a:blip>
            <a:srcRect/>
            <a:stretch>
              <a:fillRect/>
            </a:stretch>
          </a:blipFill>
        </p:spPr>
        <p:txBody>
          <a:bodyPr wrap="square" lIns="0" tIns="0" rIns="0" bIns="0" rtlCol="0"/>
          <a:lstStyle/>
          <a:p>
            <a:endParaRPr sz="1092" dirty="0"/>
          </a:p>
        </p:txBody>
      </p:sp>
      <p:sp>
        <p:nvSpPr>
          <p:cNvPr id="6" name="object 10">
            <a:extLst>
              <a:ext uri="{FF2B5EF4-FFF2-40B4-BE49-F238E27FC236}">
                <a16:creationId xmlns:a16="http://schemas.microsoft.com/office/drawing/2014/main" id="{21B05101-4C03-48D1-986C-9F58F322472B}"/>
              </a:ext>
            </a:extLst>
          </p:cNvPr>
          <p:cNvSpPr/>
          <p:nvPr userDrawn="1"/>
        </p:nvSpPr>
        <p:spPr>
          <a:xfrm>
            <a:off x="0" y="489468"/>
            <a:ext cx="6087143" cy="982300"/>
          </a:xfrm>
          <a:custGeom>
            <a:avLst/>
            <a:gdLst/>
            <a:ahLst/>
            <a:cxnLst/>
            <a:rect l="l" t="t" r="r" b="b"/>
            <a:pathLst>
              <a:path w="10037445" h="1619885">
                <a:moveTo>
                  <a:pt x="10036971" y="0"/>
                </a:moveTo>
                <a:lnTo>
                  <a:pt x="0" y="0"/>
                </a:lnTo>
                <a:lnTo>
                  <a:pt x="0" y="1619709"/>
                </a:lnTo>
                <a:lnTo>
                  <a:pt x="10036971" y="1619709"/>
                </a:lnTo>
                <a:lnTo>
                  <a:pt x="10036971" y="0"/>
                </a:lnTo>
                <a:close/>
              </a:path>
            </a:pathLst>
          </a:custGeom>
          <a:solidFill>
            <a:srgbClr val="FF5DA9"/>
          </a:solidFill>
        </p:spPr>
        <p:txBody>
          <a:bodyPr wrap="square" lIns="0" tIns="0" rIns="0" bIns="0" rtlCol="0" anchor="ctr" anchorCtr="0"/>
          <a:lstStyle/>
          <a:p>
            <a:endParaRPr sz="1092" dirty="0"/>
          </a:p>
        </p:txBody>
      </p:sp>
      <p:sp>
        <p:nvSpPr>
          <p:cNvPr id="3" name="Footer Placeholder 2">
            <a:extLst>
              <a:ext uri="{FF2B5EF4-FFF2-40B4-BE49-F238E27FC236}">
                <a16:creationId xmlns:a16="http://schemas.microsoft.com/office/drawing/2014/main" id="{988C33E0-0F05-4E42-9BB3-891041A2058C}"/>
              </a:ext>
            </a:extLst>
          </p:cNvPr>
          <p:cNvSpPr>
            <a:spLocks noGrp="1"/>
          </p:cNvSpPr>
          <p:nvPr>
            <p:ph type="ftr" sz="quarter" idx="10"/>
          </p:nvPr>
        </p:nvSpPr>
        <p:spPr/>
        <p:txBody>
          <a:bodyPr/>
          <a:lstStyle/>
          <a:p>
            <a:endParaRPr lang="en-GB" dirty="0"/>
          </a:p>
        </p:txBody>
      </p:sp>
      <p:sp>
        <p:nvSpPr>
          <p:cNvPr id="288" name="Holder 4">
            <a:extLst>
              <a:ext uri="{FF2B5EF4-FFF2-40B4-BE49-F238E27FC236}">
                <a16:creationId xmlns:a16="http://schemas.microsoft.com/office/drawing/2014/main" id="{8F59F8C8-3D01-4A3F-843D-0C1BA340D840}"/>
              </a:ext>
            </a:extLst>
          </p:cNvPr>
          <p:cNvSpPr>
            <a:spLocks noGrp="1"/>
          </p:cNvSpPr>
          <p:nvPr>
            <p:ph type="sldNum" sz="quarter" idx="7"/>
          </p:nvPr>
        </p:nvSpPr>
        <p:spPr>
          <a:xfrm>
            <a:off x="443653" y="6377941"/>
            <a:ext cx="1338116" cy="276999"/>
          </a:xfrm>
        </p:spPr>
        <p:txBody>
          <a:bodyPr lIns="0" tIns="0" rIns="0" bIns="0"/>
          <a:lstStyle>
            <a:lvl1pPr algn="l">
              <a:defRPr>
                <a:solidFill>
                  <a:schemeClr val="tx1">
                    <a:tint val="75000"/>
                  </a:schemeClr>
                </a:solidFill>
                <a:latin typeface="+mn-lt"/>
              </a:defRPr>
            </a:lvl1pPr>
          </a:lstStyle>
          <a:p>
            <a:pPr algn="l"/>
            <a:fld id="{B6F15528-21DE-4FAA-801E-634DDDAF4B2B}" type="slidenum">
              <a:rPr lang="en-GB" smtClean="0"/>
              <a:pPr algn="l"/>
              <a:t>‹#›</a:t>
            </a:fld>
            <a:endParaRPr lang="en-GB" dirty="0"/>
          </a:p>
        </p:txBody>
      </p:sp>
      <p:grpSp>
        <p:nvGrpSpPr>
          <p:cNvPr id="287" name="Group 4">
            <a:extLst>
              <a:ext uri="{FF2B5EF4-FFF2-40B4-BE49-F238E27FC236}">
                <a16:creationId xmlns:a16="http://schemas.microsoft.com/office/drawing/2014/main" id="{942958E6-48EF-4C7F-81F8-E061C43C26C2}"/>
              </a:ext>
            </a:extLst>
          </p:cNvPr>
          <p:cNvGrpSpPr>
            <a:grpSpLocks noChangeAspect="1"/>
          </p:cNvGrpSpPr>
          <p:nvPr userDrawn="1"/>
        </p:nvGrpSpPr>
        <p:grpSpPr bwMode="auto">
          <a:xfrm>
            <a:off x="10414906" y="6008163"/>
            <a:ext cx="1333441" cy="443513"/>
            <a:chOff x="3484" y="2616"/>
            <a:chExt cx="5694" cy="1894"/>
          </a:xfrm>
          <a:solidFill>
            <a:schemeClr val="bg1"/>
          </a:solidFill>
        </p:grpSpPr>
        <p:sp>
          <p:nvSpPr>
            <p:cNvPr id="289" name="Oval 5">
              <a:extLst>
                <a:ext uri="{FF2B5EF4-FFF2-40B4-BE49-F238E27FC236}">
                  <a16:creationId xmlns:a16="http://schemas.microsoft.com/office/drawing/2014/main" id="{F34B7C32-B773-4E37-9B8C-00013CE87880}"/>
                </a:ext>
              </a:extLst>
            </p:cNvPr>
            <p:cNvSpPr>
              <a:spLocks noChangeArrowheads="1"/>
            </p:cNvSpPr>
            <p:nvPr/>
          </p:nvSpPr>
          <p:spPr bwMode="auto">
            <a:xfrm>
              <a:off x="4324" y="3144"/>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0" name="Oval 6">
              <a:extLst>
                <a:ext uri="{FF2B5EF4-FFF2-40B4-BE49-F238E27FC236}">
                  <a16:creationId xmlns:a16="http://schemas.microsoft.com/office/drawing/2014/main" id="{C1B68D5B-2822-430A-8EBA-7AF76B83D17E}"/>
                </a:ext>
              </a:extLst>
            </p:cNvPr>
            <p:cNvSpPr>
              <a:spLocks noChangeArrowheads="1"/>
            </p:cNvSpPr>
            <p:nvPr/>
          </p:nvSpPr>
          <p:spPr bwMode="auto">
            <a:xfrm>
              <a:off x="4524" y="321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1" name="Oval 7">
              <a:extLst>
                <a:ext uri="{FF2B5EF4-FFF2-40B4-BE49-F238E27FC236}">
                  <a16:creationId xmlns:a16="http://schemas.microsoft.com/office/drawing/2014/main" id="{9A6F4CA4-5248-48BC-932D-7EB75B60C0EB}"/>
                </a:ext>
              </a:extLst>
            </p:cNvPr>
            <p:cNvSpPr>
              <a:spLocks noChangeArrowheads="1"/>
            </p:cNvSpPr>
            <p:nvPr/>
          </p:nvSpPr>
          <p:spPr bwMode="auto">
            <a:xfrm>
              <a:off x="4668" y="3254"/>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2" name="Oval 8">
              <a:extLst>
                <a:ext uri="{FF2B5EF4-FFF2-40B4-BE49-F238E27FC236}">
                  <a16:creationId xmlns:a16="http://schemas.microsoft.com/office/drawing/2014/main" id="{430436BD-EC9C-48C6-8764-94690E802D16}"/>
                </a:ext>
              </a:extLst>
            </p:cNvPr>
            <p:cNvSpPr>
              <a:spLocks noChangeArrowheads="1"/>
            </p:cNvSpPr>
            <p:nvPr/>
          </p:nvSpPr>
          <p:spPr bwMode="auto">
            <a:xfrm>
              <a:off x="4630" y="3382"/>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3" name="Oval 9">
              <a:extLst>
                <a:ext uri="{FF2B5EF4-FFF2-40B4-BE49-F238E27FC236}">
                  <a16:creationId xmlns:a16="http://schemas.microsoft.com/office/drawing/2014/main" id="{984ED03F-ABFD-41AB-B856-6330DD0CACB9}"/>
                </a:ext>
              </a:extLst>
            </p:cNvPr>
            <p:cNvSpPr>
              <a:spLocks noChangeArrowheads="1"/>
            </p:cNvSpPr>
            <p:nvPr/>
          </p:nvSpPr>
          <p:spPr bwMode="auto">
            <a:xfrm>
              <a:off x="4488"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4" name="Oval 10">
              <a:extLst>
                <a:ext uri="{FF2B5EF4-FFF2-40B4-BE49-F238E27FC236}">
                  <a16:creationId xmlns:a16="http://schemas.microsoft.com/office/drawing/2014/main" id="{AADBCA35-1415-4247-A379-8DC152119630}"/>
                </a:ext>
              </a:extLst>
            </p:cNvPr>
            <p:cNvSpPr>
              <a:spLocks noChangeArrowheads="1"/>
            </p:cNvSpPr>
            <p:nvPr/>
          </p:nvSpPr>
          <p:spPr bwMode="auto">
            <a:xfrm>
              <a:off x="4500" y="3504"/>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5" name="Oval 11">
              <a:extLst>
                <a:ext uri="{FF2B5EF4-FFF2-40B4-BE49-F238E27FC236}">
                  <a16:creationId xmlns:a16="http://schemas.microsoft.com/office/drawing/2014/main" id="{FD89ADF9-3E73-499A-8FB3-72F846ACBE71}"/>
                </a:ext>
              </a:extLst>
            </p:cNvPr>
            <p:cNvSpPr>
              <a:spLocks noChangeArrowheads="1"/>
            </p:cNvSpPr>
            <p:nvPr/>
          </p:nvSpPr>
          <p:spPr bwMode="auto">
            <a:xfrm>
              <a:off x="4367" y="3501"/>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6" name="Oval 12">
              <a:extLst>
                <a:ext uri="{FF2B5EF4-FFF2-40B4-BE49-F238E27FC236}">
                  <a16:creationId xmlns:a16="http://schemas.microsoft.com/office/drawing/2014/main" id="{DBFC5F60-3425-4CF5-8930-C6638C1A9B0B}"/>
                </a:ext>
              </a:extLst>
            </p:cNvPr>
            <p:cNvSpPr>
              <a:spLocks noChangeArrowheads="1"/>
            </p:cNvSpPr>
            <p:nvPr/>
          </p:nvSpPr>
          <p:spPr bwMode="auto">
            <a:xfrm>
              <a:off x="4236" y="3492"/>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7" name="Oval 13">
              <a:extLst>
                <a:ext uri="{FF2B5EF4-FFF2-40B4-BE49-F238E27FC236}">
                  <a16:creationId xmlns:a16="http://schemas.microsoft.com/office/drawing/2014/main" id="{9E59E345-9E70-4776-8775-CF5D4B7E1A56}"/>
                </a:ext>
              </a:extLst>
            </p:cNvPr>
            <p:cNvSpPr>
              <a:spLocks noChangeArrowheads="1"/>
            </p:cNvSpPr>
            <p:nvPr/>
          </p:nvSpPr>
          <p:spPr bwMode="auto">
            <a:xfrm>
              <a:off x="4267" y="3651"/>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8" name="Oval 14">
              <a:extLst>
                <a:ext uri="{FF2B5EF4-FFF2-40B4-BE49-F238E27FC236}">
                  <a16:creationId xmlns:a16="http://schemas.microsoft.com/office/drawing/2014/main" id="{FBCF17FA-24EF-454C-9D76-EA68463B8037}"/>
                </a:ext>
              </a:extLst>
            </p:cNvPr>
            <p:cNvSpPr>
              <a:spLocks noChangeArrowheads="1"/>
            </p:cNvSpPr>
            <p:nvPr/>
          </p:nvSpPr>
          <p:spPr bwMode="auto">
            <a:xfrm>
              <a:off x="4398" y="3639"/>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9" name="Oval 15">
              <a:extLst>
                <a:ext uri="{FF2B5EF4-FFF2-40B4-BE49-F238E27FC236}">
                  <a16:creationId xmlns:a16="http://schemas.microsoft.com/office/drawing/2014/main" id="{5F615D7C-F4AF-43BB-A024-5E6D6393B89F}"/>
                </a:ext>
              </a:extLst>
            </p:cNvPr>
            <p:cNvSpPr>
              <a:spLocks noChangeArrowheads="1"/>
            </p:cNvSpPr>
            <p:nvPr/>
          </p:nvSpPr>
          <p:spPr bwMode="auto">
            <a:xfrm>
              <a:off x="4521" y="365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0" name="Oval 16">
              <a:extLst>
                <a:ext uri="{FF2B5EF4-FFF2-40B4-BE49-F238E27FC236}">
                  <a16:creationId xmlns:a16="http://schemas.microsoft.com/office/drawing/2014/main" id="{3FA69D58-A7D0-4F6D-B175-B7A97F1D2736}"/>
                </a:ext>
              </a:extLst>
            </p:cNvPr>
            <p:cNvSpPr>
              <a:spLocks noChangeArrowheads="1"/>
            </p:cNvSpPr>
            <p:nvPr/>
          </p:nvSpPr>
          <p:spPr bwMode="auto">
            <a:xfrm>
              <a:off x="4360" y="3765"/>
              <a:ext cx="5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1" name="Oval 17">
              <a:extLst>
                <a:ext uri="{FF2B5EF4-FFF2-40B4-BE49-F238E27FC236}">
                  <a16:creationId xmlns:a16="http://schemas.microsoft.com/office/drawing/2014/main" id="{6BE8E42D-CE3B-4EE3-9E61-BDADA407D75F}"/>
                </a:ext>
              </a:extLst>
            </p:cNvPr>
            <p:cNvSpPr>
              <a:spLocks noChangeArrowheads="1"/>
            </p:cNvSpPr>
            <p:nvPr/>
          </p:nvSpPr>
          <p:spPr bwMode="auto">
            <a:xfrm>
              <a:off x="4319" y="3373"/>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2" name="Oval 18">
              <a:extLst>
                <a:ext uri="{FF2B5EF4-FFF2-40B4-BE49-F238E27FC236}">
                  <a16:creationId xmlns:a16="http://schemas.microsoft.com/office/drawing/2014/main" id="{0E865ECE-EEC5-4B56-A3D7-51CBF6B02B74}"/>
                </a:ext>
              </a:extLst>
            </p:cNvPr>
            <p:cNvSpPr>
              <a:spLocks noChangeArrowheads="1"/>
            </p:cNvSpPr>
            <p:nvPr/>
          </p:nvSpPr>
          <p:spPr bwMode="auto">
            <a:xfrm>
              <a:off x="4184"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3" name="Oval 19">
              <a:extLst>
                <a:ext uri="{FF2B5EF4-FFF2-40B4-BE49-F238E27FC236}">
                  <a16:creationId xmlns:a16="http://schemas.microsoft.com/office/drawing/2014/main" id="{B9BA98F1-8ABC-47CA-8FA2-08393C4BD45B}"/>
                </a:ext>
              </a:extLst>
            </p:cNvPr>
            <p:cNvSpPr>
              <a:spLocks noChangeArrowheads="1"/>
            </p:cNvSpPr>
            <p:nvPr/>
          </p:nvSpPr>
          <p:spPr bwMode="auto">
            <a:xfrm>
              <a:off x="4737" y="34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4" name="Oval 20">
              <a:extLst>
                <a:ext uri="{FF2B5EF4-FFF2-40B4-BE49-F238E27FC236}">
                  <a16:creationId xmlns:a16="http://schemas.microsoft.com/office/drawing/2014/main" id="{61ED078C-C408-4CFC-977B-3BB37B066CF0}"/>
                </a:ext>
              </a:extLst>
            </p:cNvPr>
            <p:cNvSpPr>
              <a:spLocks noChangeArrowheads="1"/>
            </p:cNvSpPr>
            <p:nvPr/>
          </p:nvSpPr>
          <p:spPr bwMode="auto">
            <a:xfrm>
              <a:off x="4618" y="3549"/>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5" name="Oval 21">
              <a:extLst>
                <a:ext uri="{FF2B5EF4-FFF2-40B4-BE49-F238E27FC236}">
                  <a16:creationId xmlns:a16="http://schemas.microsoft.com/office/drawing/2014/main" id="{6D415D06-9CDB-49C7-A540-47ADCA7EF990}"/>
                </a:ext>
              </a:extLst>
            </p:cNvPr>
            <p:cNvSpPr>
              <a:spLocks noChangeArrowheads="1"/>
            </p:cNvSpPr>
            <p:nvPr/>
          </p:nvSpPr>
          <p:spPr bwMode="auto">
            <a:xfrm>
              <a:off x="4673" y="36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6" name="Oval 22">
              <a:extLst>
                <a:ext uri="{FF2B5EF4-FFF2-40B4-BE49-F238E27FC236}">
                  <a16:creationId xmlns:a16="http://schemas.microsoft.com/office/drawing/2014/main" id="{D50270B0-3DC5-48F2-B7B1-3EC960F3F510}"/>
                </a:ext>
              </a:extLst>
            </p:cNvPr>
            <p:cNvSpPr>
              <a:spLocks noChangeArrowheads="1"/>
            </p:cNvSpPr>
            <p:nvPr/>
          </p:nvSpPr>
          <p:spPr bwMode="auto">
            <a:xfrm>
              <a:off x="4656" y="3815"/>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7" name="Oval 23">
              <a:extLst>
                <a:ext uri="{FF2B5EF4-FFF2-40B4-BE49-F238E27FC236}">
                  <a16:creationId xmlns:a16="http://schemas.microsoft.com/office/drawing/2014/main" id="{A7A43991-9D2D-4B77-83AE-B1289E0AC707}"/>
                </a:ext>
              </a:extLst>
            </p:cNvPr>
            <p:cNvSpPr>
              <a:spLocks noChangeArrowheads="1"/>
            </p:cNvSpPr>
            <p:nvPr/>
          </p:nvSpPr>
          <p:spPr bwMode="auto">
            <a:xfrm>
              <a:off x="4524" y="3785"/>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8" name="Oval 24">
              <a:extLst>
                <a:ext uri="{FF2B5EF4-FFF2-40B4-BE49-F238E27FC236}">
                  <a16:creationId xmlns:a16="http://schemas.microsoft.com/office/drawing/2014/main" id="{87E5213E-4C4F-41D5-8FA9-919AD6414ED9}"/>
                </a:ext>
              </a:extLst>
            </p:cNvPr>
            <p:cNvSpPr>
              <a:spLocks noChangeArrowheads="1"/>
            </p:cNvSpPr>
            <p:nvPr/>
          </p:nvSpPr>
          <p:spPr bwMode="auto">
            <a:xfrm>
              <a:off x="4443" y="3899"/>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9" name="Oval 25">
              <a:extLst>
                <a:ext uri="{FF2B5EF4-FFF2-40B4-BE49-F238E27FC236}">
                  <a16:creationId xmlns:a16="http://schemas.microsoft.com/office/drawing/2014/main" id="{0858CD79-1070-435F-89E6-841B2B8429B2}"/>
                </a:ext>
              </a:extLst>
            </p:cNvPr>
            <p:cNvSpPr>
              <a:spLocks noChangeArrowheads="1"/>
            </p:cNvSpPr>
            <p:nvPr/>
          </p:nvSpPr>
          <p:spPr bwMode="auto">
            <a:xfrm>
              <a:off x="4322" y="3965"/>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0" name="Oval 26">
              <a:extLst>
                <a:ext uri="{FF2B5EF4-FFF2-40B4-BE49-F238E27FC236}">
                  <a16:creationId xmlns:a16="http://schemas.microsoft.com/office/drawing/2014/main" id="{34B94C3B-4BFE-4ADA-88DF-5D0BBE1D19A5}"/>
                </a:ext>
              </a:extLst>
            </p:cNvPr>
            <p:cNvSpPr>
              <a:spLocks noChangeArrowheads="1"/>
            </p:cNvSpPr>
            <p:nvPr/>
          </p:nvSpPr>
          <p:spPr bwMode="auto">
            <a:xfrm>
              <a:off x="4122" y="3854"/>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1" name="Oval 27">
              <a:extLst>
                <a:ext uri="{FF2B5EF4-FFF2-40B4-BE49-F238E27FC236}">
                  <a16:creationId xmlns:a16="http://schemas.microsoft.com/office/drawing/2014/main" id="{1B736B0C-1101-43E7-8D3A-1D5585AFA1FC}"/>
                </a:ext>
              </a:extLst>
            </p:cNvPr>
            <p:cNvSpPr>
              <a:spLocks noChangeArrowheads="1"/>
            </p:cNvSpPr>
            <p:nvPr/>
          </p:nvSpPr>
          <p:spPr bwMode="auto">
            <a:xfrm>
              <a:off x="4255" y="3849"/>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2" name="Oval 28">
              <a:extLst>
                <a:ext uri="{FF2B5EF4-FFF2-40B4-BE49-F238E27FC236}">
                  <a16:creationId xmlns:a16="http://schemas.microsoft.com/office/drawing/2014/main" id="{CB2C9FC4-2CA0-43E7-AC2C-CF0CC574FA9F}"/>
                </a:ext>
              </a:extLst>
            </p:cNvPr>
            <p:cNvSpPr>
              <a:spLocks noChangeArrowheads="1"/>
            </p:cNvSpPr>
            <p:nvPr/>
          </p:nvSpPr>
          <p:spPr bwMode="auto">
            <a:xfrm>
              <a:off x="4227" y="32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3" name="Oval 29">
              <a:extLst>
                <a:ext uri="{FF2B5EF4-FFF2-40B4-BE49-F238E27FC236}">
                  <a16:creationId xmlns:a16="http://schemas.microsoft.com/office/drawing/2014/main" id="{BD8ED1A8-B1D2-4A25-A008-006AC64E615E}"/>
                </a:ext>
              </a:extLst>
            </p:cNvPr>
            <p:cNvSpPr>
              <a:spLocks noChangeArrowheads="1"/>
            </p:cNvSpPr>
            <p:nvPr/>
          </p:nvSpPr>
          <p:spPr bwMode="auto">
            <a:xfrm>
              <a:off x="4393" y="3256"/>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4" name="Oval 30">
              <a:extLst>
                <a:ext uri="{FF2B5EF4-FFF2-40B4-BE49-F238E27FC236}">
                  <a16:creationId xmlns:a16="http://schemas.microsoft.com/office/drawing/2014/main" id="{D23EBA17-2ADF-43F0-9E82-544BE65796E6}"/>
                </a:ext>
              </a:extLst>
            </p:cNvPr>
            <p:cNvSpPr>
              <a:spLocks noChangeArrowheads="1"/>
            </p:cNvSpPr>
            <p:nvPr/>
          </p:nvSpPr>
          <p:spPr bwMode="auto">
            <a:xfrm>
              <a:off x="4139" y="3592"/>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5" name="Oval 31">
              <a:extLst>
                <a:ext uri="{FF2B5EF4-FFF2-40B4-BE49-F238E27FC236}">
                  <a16:creationId xmlns:a16="http://schemas.microsoft.com/office/drawing/2014/main" id="{CAF1BE36-EDA2-45EA-A236-A794CCB57FD3}"/>
                </a:ext>
              </a:extLst>
            </p:cNvPr>
            <p:cNvSpPr>
              <a:spLocks noChangeArrowheads="1"/>
            </p:cNvSpPr>
            <p:nvPr/>
          </p:nvSpPr>
          <p:spPr bwMode="auto">
            <a:xfrm>
              <a:off x="4063" y="346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6" name="Oval 32">
              <a:extLst>
                <a:ext uri="{FF2B5EF4-FFF2-40B4-BE49-F238E27FC236}">
                  <a16:creationId xmlns:a16="http://schemas.microsoft.com/office/drawing/2014/main" id="{A16FF47F-4769-48CF-8E13-D5D8BA56A1EC}"/>
                </a:ext>
              </a:extLst>
            </p:cNvPr>
            <p:cNvSpPr>
              <a:spLocks noChangeArrowheads="1"/>
            </p:cNvSpPr>
            <p:nvPr/>
          </p:nvSpPr>
          <p:spPr bwMode="auto">
            <a:xfrm>
              <a:off x="4149" y="3725"/>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7" name="Oval 33">
              <a:extLst>
                <a:ext uri="{FF2B5EF4-FFF2-40B4-BE49-F238E27FC236}">
                  <a16:creationId xmlns:a16="http://schemas.microsoft.com/office/drawing/2014/main" id="{CFF7643E-7976-4141-8767-6BED5B732C62}"/>
                </a:ext>
              </a:extLst>
            </p:cNvPr>
            <p:cNvSpPr>
              <a:spLocks noChangeArrowheads="1"/>
            </p:cNvSpPr>
            <p:nvPr/>
          </p:nvSpPr>
          <p:spPr bwMode="auto">
            <a:xfrm>
              <a:off x="4025" y="3663"/>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8" name="Oval 34">
              <a:extLst>
                <a:ext uri="{FF2B5EF4-FFF2-40B4-BE49-F238E27FC236}">
                  <a16:creationId xmlns:a16="http://schemas.microsoft.com/office/drawing/2014/main" id="{5636A7B1-2944-40ED-96A0-93024BAAA1EE}"/>
                </a:ext>
              </a:extLst>
            </p:cNvPr>
            <p:cNvSpPr>
              <a:spLocks noChangeArrowheads="1"/>
            </p:cNvSpPr>
            <p:nvPr/>
          </p:nvSpPr>
          <p:spPr bwMode="auto">
            <a:xfrm>
              <a:off x="3947" y="3542"/>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9" name="Oval 35">
              <a:extLst>
                <a:ext uri="{FF2B5EF4-FFF2-40B4-BE49-F238E27FC236}">
                  <a16:creationId xmlns:a16="http://schemas.microsoft.com/office/drawing/2014/main" id="{B7B2040B-ADA2-4300-AA85-BE153DBDF484}"/>
                </a:ext>
              </a:extLst>
            </p:cNvPr>
            <p:cNvSpPr>
              <a:spLocks noChangeArrowheads="1"/>
            </p:cNvSpPr>
            <p:nvPr/>
          </p:nvSpPr>
          <p:spPr bwMode="auto">
            <a:xfrm>
              <a:off x="4035" y="33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0" name="Oval 36">
              <a:extLst>
                <a:ext uri="{FF2B5EF4-FFF2-40B4-BE49-F238E27FC236}">
                  <a16:creationId xmlns:a16="http://schemas.microsoft.com/office/drawing/2014/main" id="{32A28A5C-EB7C-4CC7-8781-3A51623D9DD5}"/>
                </a:ext>
              </a:extLst>
            </p:cNvPr>
            <p:cNvSpPr>
              <a:spLocks noChangeArrowheads="1"/>
            </p:cNvSpPr>
            <p:nvPr/>
          </p:nvSpPr>
          <p:spPr bwMode="auto">
            <a:xfrm>
              <a:off x="4103" y="3197"/>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1" name="Oval 37">
              <a:extLst>
                <a:ext uri="{FF2B5EF4-FFF2-40B4-BE49-F238E27FC236}">
                  <a16:creationId xmlns:a16="http://schemas.microsoft.com/office/drawing/2014/main" id="{6C700CF1-820D-480A-9E8E-C8E5111084F9}"/>
                </a:ext>
              </a:extLst>
            </p:cNvPr>
            <p:cNvSpPr>
              <a:spLocks noChangeArrowheads="1"/>
            </p:cNvSpPr>
            <p:nvPr/>
          </p:nvSpPr>
          <p:spPr bwMode="auto">
            <a:xfrm>
              <a:off x="4685" y="2940"/>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2" name="Oval 38">
              <a:extLst>
                <a:ext uri="{FF2B5EF4-FFF2-40B4-BE49-F238E27FC236}">
                  <a16:creationId xmlns:a16="http://schemas.microsoft.com/office/drawing/2014/main" id="{44F4C253-686C-4494-9CE3-6F3711B19B2D}"/>
                </a:ext>
              </a:extLst>
            </p:cNvPr>
            <p:cNvSpPr>
              <a:spLocks noChangeArrowheads="1"/>
            </p:cNvSpPr>
            <p:nvPr/>
          </p:nvSpPr>
          <p:spPr bwMode="auto">
            <a:xfrm>
              <a:off x="4571" y="30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3" name="Oval 39">
              <a:extLst>
                <a:ext uri="{FF2B5EF4-FFF2-40B4-BE49-F238E27FC236}">
                  <a16:creationId xmlns:a16="http://schemas.microsoft.com/office/drawing/2014/main" id="{5F78FC26-E27B-48EB-9756-1689C941177D}"/>
                </a:ext>
              </a:extLst>
            </p:cNvPr>
            <p:cNvSpPr>
              <a:spLocks noChangeArrowheads="1"/>
            </p:cNvSpPr>
            <p:nvPr/>
          </p:nvSpPr>
          <p:spPr bwMode="auto">
            <a:xfrm>
              <a:off x="4469" y="31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4" name="Oval 40">
              <a:extLst>
                <a:ext uri="{FF2B5EF4-FFF2-40B4-BE49-F238E27FC236}">
                  <a16:creationId xmlns:a16="http://schemas.microsoft.com/office/drawing/2014/main" id="{325BF96F-74DF-4DA3-B8CA-2B9B31EFA0BD}"/>
                </a:ext>
              </a:extLst>
            </p:cNvPr>
            <p:cNvSpPr>
              <a:spLocks noChangeArrowheads="1"/>
            </p:cNvSpPr>
            <p:nvPr/>
          </p:nvSpPr>
          <p:spPr bwMode="auto">
            <a:xfrm>
              <a:off x="4813" y="2925"/>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5" name="Oval 41">
              <a:extLst>
                <a:ext uri="{FF2B5EF4-FFF2-40B4-BE49-F238E27FC236}">
                  <a16:creationId xmlns:a16="http://schemas.microsoft.com/office/drawing/2014/main" id="{C0C2E4AD-350C-4BFF-8967-1E45BA430C29}"/>
                </a:ext>
              </a:extLst>
            </p:cNvPr>
            <p:cNvSpPr>
              <a:spLocks noChangeArrowheads="1"/>
            </p:cNvSpPr>
            <p:nvPr/>
          </p:nvSpPr>
          <p:spPr bwMode="auto">
            <a:xfrm>
              <a:off x="4939" y="293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6" name="Oval 42">
              <a:extLst>
                <a:ext uri="{FF2B5EF4-FFF2-40B4-BE49-F238E27FC236}">
                  <a16:creationId xmlns:a16="http://schemas.microsoft.com/office/drawing/2014/main" id="{F1488D95-B5FD-42FD-ACE1-F243892D1AFE}"/>
                </a:ext>
              </a:extLst>
            </p:cNvPr>
            <p:cNvSpPr>
              <a:spLocks noChangeArrowheads="1"/>
            </p:cNvSpPr>
            <p:nvPr/>
          </p:nvSpPr>
          <p:spPr bwMode="auto">
            <a:xfrm>
              <a:off x="4891" y="3075"/>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7" name="Oval 43">
              <a:extLst>
                <a:ext uri="{FF2B5EF4-FFF2-40B4-BE49-F238E27FC236}">
                  <a16:creationId xmlns:a16="http://schemas.microsoft.com/office/drawing/2014/main" id="{5150629C-536F-4205-BF28-2FF2D7D9AD66}"/>
                </a:ext>
              </a:extLst>
            </p:cNvPr>
            <p:cNvSpPr>
              <a:spLocks noChangeArrowheads="1"/>
            </p:cNvSpPr>
            <p:nvPr/>
          </p:nvSpPr>
          <p:spPr bwMode="auto">
            <a:xfrm>
              <a:off x="5048" y="3278"/>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8" name="Oval 44">
              <a:extLst>
                <a:ext uri="{FF2B5EF4-FFF2-40B4-BE49-F238E27FC236}">
                  <a16:creationId xmlns:a16="http://schemas.microsoft.com/office/drawing/2014/main" id="{3F5F59E5-790F-4BF6-9049-61D37E54FB4A}"/>
                </a:ext>
              </a:extLst>
            </p:cNvPr>
            <p:cNvSpPr>
              <a:spLocks noChangeArrowheads="1"/>
            </p:cNvSpPr>
            <p:nvPr/>
          </p:nvSpPr>
          <p:spPr bwMode="auto">
            <a:xfrm>
              <a:off x="4768" y="30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9" name="Oval 45">
              <a:extLst>
                <a:ext uri="{FF2B5EF4-FFF2-40B4-BE49-F238E27FC236}">
                  <a16:creationId xmlns:a16="http://schemas.microsoft.com/office/drawing/2014/main" id="{8DFEBAD6-EED5-439B-ADF8-4E48889BFC04}"/>
                </a:ext>
              </a:extLst>
            </p:cNvPr>
            <p:cNvSpPr>
              <a:spLocks noChangeArrowheads="1"/>
            </p:cNvSpPr>
            <p:nvPr/>
          </p:nvSpPr>
          <p:spPr bwMode="auto">
            <a:xfrm>
              <a:off x="4927" y="323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0" name="Oval 46">
              <a:extLst>
                <a:ext uri="{FF2B5EF4-FFF2-40B4-BE49-F238E27FC236}">
                  <a16:creationId xmlns:a16="http://schemas.microsoft.com/office/drawing/2014/main" id="{E4C1EB88-67A3-40CB-A8D7-5B2F051EEF1E}"/>
                </a:ext>
              </a:extLst>
            </p:cNvPr>
            <p:cNvSpPr>
              <a:spLocks noChangeArrowheads="1"/>
            </p:cNvSpPr>
            <p:nvPr/>
          </p:nvSpPr>
          <p:spPr bwMode="auto">
            <a:xfrm>
              <a:off x="4640" y="312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1" name="Oval 47">
              <a:extLst>
                <a:ext uri="{FF2B5EF4-FFF2-40B4-BE49-F238E27FC236}">
                  <a16:creationId xmlns:a16="http://schemas.microsoft.com/office/drawing/2014/main" id="{4B1A1852-6918-4F3B-B223-4843CB8D498D}"/>
                </a:ext>
              </a:extLst>
            </p:cNvPr>
            <p:cNvSpPr>
              <a:spLocks noChangeArrowheads="1"/>
            </p:cNvSpPr>
            <p:nvPr/>
          </p:nvSpPr>
          <p:spPr bwMode="auto">
            <a:xfrm>
              <a:off x="4806" y="322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2" name="Oval 48">
              <a:extLst>
                <a:ext uri="{FF2B5EF4-FFF2-40B4-BE49-F238E27FC236}">
                  <a16:creationId xmlns:a16="http://schemas.microsoft.com/office/drawing/2014/main" id="{39BF268C-F415-4E64-ACAD-9DC688F186BA}"/>
                </a:ext>
              </a:extLst>
            </p:cNvPr>
            <p:cNvSpPr>
              <a:spLocks noChangeArrowheads="1"/>
            </p:cNvSpPr>
            <p:nvPr/>
          </p:nvSpPr>
          <p:spPr bwMode="auto">
            <a:xfrm>
              <a:off x="5017"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3" name="Oval 49">
              <a:extLst>
                <a:ext uri="{FF2B5EF4-FFF2-40B4-BE49-F238E27FC236}">
                  <a16:creationId xmlns:a16="http://schemas.microsoft.com/office/drawing/2014/main" id="{777F2F6A-0CD9-45B6-8E57-13CBF01DE56A}"/>
                </a:ext>
              </a:extLst>
            </p:cNvPr>
            <p:cNvSpPr>
              <a:spLocks noChangeArrowheads="1"/>
            </p:cNvSpPr>
            <p:nvPr/>
          </p:nvSpPr>
          <p:spPr bwMode="auto">
            <a:xfrm>
              <a:off x="5148" y="3354"/>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4" name="Oval 50">
              <a:extLst>
                <a:ext uri="{FF2B5EF4-FFF2-40B4-BE49-F238E27FC236}">
                  <a16:creationId xmlns:a16="http://schemas.microsoft.com/office/drawing/2014/main" id="{D1E6247B-EBCA-4EE9-8C5A-2325491D27FF}"/>
                </a:ext>
              </a:extLst>
            </p:cNvPr>
            <p:cNvSpPr>
              <a:spLocks noChangeArrowheads="1"/>
            </p:cNvSpPr>
            <p:nvPr/>
          </p:nvSpPr>
          <p:spPr bwMode="auto">
            <a:xfrm>
              <a:off x="5129" y="3161"/>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5" name="Oval 51">
              <a:extLst>
                <a:ext uri="{FF2B5EF4-FFF2-40B4-BE49-F238E27FC236}">
                  <a16:creationId xmlns:a16="http://schemas.microsoft.com/office/drawing/2014/main" id="{92F26F02-342E-4D34-8FBF-B4DB04914654}"/>
                </a:ext>
              </a:extLst>
            </p:cNvPr>
            <p:cNvSpPr>
              <a:spLocks noChangeArrowheads="1"/>
            </p:cNvSpPr>
            <p:nvPr/>
          </p:nvSpPr>
          <p:spPr bwMode="auto">
            <a:xfrm>
              <a:off x="5233" y="345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6" name="Oval 52">
              <a:extLst>
                <a:ext uri="{FF2B5EF4-FFF2-40B4-BE49-F238E27FC236}">
                  <a16:creationId xmlns:a16="http://schemas.microsoft.com/office/drawing/2014/main" id="{F5D52A37-B71E-441D-928D-635DCC077225}"/>
                </a:ext>
              </a:extLst>
            </p:cNvPr>
            <p:cNvSpPr>
              <a:spLocks noChangeArrowheads="1"/>
            </p:cNvSpPr>
            <p:nvPr/>
          </p:nvSpPr>
          <p:spPr bwMode="auto">
            <a:xfrm>
              <a:off x="5031" y="34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7" name="Oval 53">
              <a:extLst>
                <a:ext uri="{FF2B5EF4-FFF2-40B4-BE49-F238E27FC236}">
                  <a16:creationId xmlns:a16="http://schemas.microsoft.com/office/drawing/2014/main" id="{9A5B0396-039C-4D6C-8EFE-0BBF82CAEBDF}"/>
                </a:ext>
              </a:extLst>
            </p:cNvPr>
            <p:cNvSpPr>
              <a:spLocks noChangeArrowheads="1"/>
            </p:cNvSpPr>
            <p:nvPr/>
          </p:nvSpPr>
          <p:spPr bwMode="auto">
            <a:xfrm>
              <a:off x="4922" y="33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8" name="Oval 54">
              <a:extLst>
                <a:ext uri="{FF2B5EF4-FFF2-40B4-BE49-F238E27FC236}">
                  <a16:creationId xmlns:a16="http://schemas.microsoft.com/office/drawing/2014/main" id="{0BB7755C-3199-4513-82F1-D1CF206F0A3B}"/>
                </a:ext>
              </a:extLst>
            </p:cNvPr>
            <p:cNvSpPr>
              <a:spLocks noChangeArrowheads="1"/>
            </p:cNvSpPr>
            <p:nvPr/>
          </p:nvSpPr>
          <p:spPr bwMode="auto">
            <a:xfrm>
              <a:off x="4789" y="3354"/>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9" name="Oval 55">
              <a:extLst>
                <a:ext uri="{FF2B5EF4-FFF2-40B4-BE49-F238E27FC236}">
                  <a16:creationId xmlns:a16="http://schemas.microsoft.com/office/drawing/2014/main" id="{CA249B33-D87E-473A-88D6-E7BD83602544}"/>
                </a:ext>
              </a:extLst>
            </p:cNvPr>
            <p:cNvSpPr>
              <a:spLocks noChangeArrowheads="1"/>
            </p:cNvSpPr>
            <p:nvPr/>
          </p:nvSpPr>
          <p:spPr bwMode="auto">
            <a:xfrm>
              <a:off x="5117" y="3530"/>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0" name="Oval 56">
              <a:extLst>
                <a:ext uri="{FF2B5EF4-FFF2-40B4-BE49-F238E27FC236}">
                  <a16:creationId xmlns:a16="http://schemas.microsoft.com/office/drawing/2014/main" id="{B2A7B80A-FED8-4DC5-B583-2997031C7AAF}"/>
                </a:ext>
              </a:extLst>
            </p:cNvPr>
            <p:cNvSpPr>
              <a:spLocks noChangeArrowheads="1"/>
            </p:cNvSpPr>
            <p:nvPr/>
          </p:nvSpPr>
          <p:spPr bwMode="auto">
            <a:xfrm>
              <a:off x="5179" y="3644"/>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1" name="Oval 57">
              <a:extLst>
                <a:ext uri="{FF2B5EF4-FFF2-40B4-BE49-F238E27FC236}">
                  <a16:creationId xmlns:a16="http://schemas.microsoft.com/office/drawing/2014/main" id="{15F37819-4CF3-4E9F-A805-B25436CF3F46}"/>
                </a:ext>
              </a:extLst>
            </p:cNvPr>
            <p:cNvSpPr>
              <a:spLocks noChangeArrowheads="1"/>
            </p:cNvSpPr>
            <p:nvPr/>
          </p:nvSpPr>
          <p:spPr bwMode="auto">
            <a:xfrm>
              <a:off x="5050" y="3692"/>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2" name="Oval 58">
              <a:extLst>
                <a:ext uri="{FF2B5EF4-FFF2-40B4-BE49-F238E27FC236}">
                  <a16:creationId xmlns:a16="http://schemas.microsoft.com/office/drawing/2014/main" id="{059E8759-A482-49C7-8887-B94E890D5158}"/>
                </a:ext>
              </a:extLst>
            </p:cNvPr>
            <p:cNvSpPr>
              <a:spLocks noChangeArrowheads="1"/>
            </p:cNvSpPr>
            <p:nvPr/>
          </p:nvSpPr>
          <p:spPr bwMode="auto">
            <a:xfrm>
              <a:off x="4951" y="3818"/>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3" name="Oval 59">
              <a:extLst>
                <a:ext uri="{FF2B5EF4-FFF2-40B4-BE49-F238E27FC236}">
                  <a16:creationId xmlns:a16="http://schemas.microsoft.com/office/drawing/2014/main" id="{F8600FEC-B9EC-4AC0-A8D5-8EA0CFB42038}"/>
                </a:ext>
              </a:extLst>
            </p:cNvPr>
            <p:cNvSpPr>
              <a:spLocks noChangeArrowheads="1"/>
            </p:cNvSpPr>
            <p:nvPr/>
          </p:nvSpPr>
          <p:spPr bwMode="auto">
            <a:xfrm>
              <a:off x="4979"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4" name="Oval 60">
              <a:extLst>
                <a:ext uri="{FF2B5EF4-FFF2-40B4-BE49-F238E27FC236}">
                  <a16:creationId xmlns:a16="http://schemas.microsoft.com/office/drawing/2014/main" id="{0EE1C474-73A1-408F-8737-3AC068976D97}"/>
                </a:ext>
              </a:extLst>
            </p:cNvPr>
            <p:cNvSpPr>
              <a:spLocks noChangeArrowheads="1"/>
            </p:cNvSpPr>
            <p:nvPr/>
          </p:nvSpPr>
          <p:spPr bwMode="auto">
            <a:xfrm>
              <a:off x="4891" y="36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5" name="Oval 61">
              <a:extLst>
                <a:ext uri="{FF2B5EF4-FFF2-40B4-BE49-F238E27FC236}">
                  <a16:creationId xmlns:a16="http://schemas.microsoft.com/office/drawing/2014/main" id="{BABCAE8B-1B02-4DB4-8A5F-7708D126F078}"/>
                </a:ext>
              </a:extLst>
            </p:cNvPr>
            <p:cNvSpPr>
              <a:spLocks noChangeArrowheads="1"/>
            </p:cNvSpPr>
            <p:nvPr/>
          </p:nvSpPr>
          <p:spPr bwMode="auto">
            <a:xfrm>
              <a:off x="4877" y="351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6" name="Oval 62">
              <a:extLst>
                <a:ext uri="{FF2B5EF4-FFF2-40B4-BE49-F238E27FC236}">
                  <a16:creationId xmlns:a16="http://schemas.microsoft.com/office/drawing/2014/main" id="{248BAB3C-1A44-488F-A6D4-348560398104}"/>
                </a:ext>
              </a:extLst>
            </p:cNvPr>
            <p:cNvSpPr>
              <a:spLocks noChangeArrowheads="1"/>
            </p:cNvSpPr>
            <p:nvPr/>
          </p:nvSpPr>
          <p:spPr bwMode="auto">
            <a:xfrm>
              <a:off x="4789" y="3611"/>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7" name="Oval 63">
              <a:extLst>
                <a:ext uri="{FF2B5EF4-FFF2-40B4-BE49-F238E27FC236}">
                  <a16:creationId xmlns:a16="http://schemas.microsoft.com/office/drawing/2014/main" id="{9D48E09D-F988-4805-B085-70AD698566C3}"/>
                </a:ext>
              </a:extLst>
            </p:cNvPr>
            <p:cNvSpPr>
              <a:spLocks noChangeArrowheads="1"/>
            </p:cNvSpPr>
            <p:nvPr/>
          </p:nvSpPr>
          <p:spPr bwMode="auto">
            <a:xfrm>
              <a:off x="5098" y="3808"/>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8" name="Oval 64">
              <a:extLst>
                <a:ext uri="{FF2B5EF4-FFF2-40B4-BE49-F238E27FC236}">
                  <a16:creationId xmlns:a16="http://schemas.microsoft.com/office/drawing/2014/main" id="{ECB77200-B620-41C4-9106-812F33F64E02}"/>
                </a:ext>
              </a:extLst>
            </p:cNvPr>
            <p:cNvSpPr>
              <a:spLocks noChangeArrowheads="1"/>
            </p:cNvSpPr>
            <p:nvPr/>
          </p:nvSpPr>
          <p:spPr bwMode="auto">
            <a:xfrm>
              <a:off x="4977" y="3937"/>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9" name="Oval 65">
              <a:extLst>
                <a:ext uri="{FF2B5EF4-FFF2-40B4-BE49-F238E27FC236}">
                  <a16:creationId xmlns:a16="http://schemas.microsoft.com/office/drawing/2014/main" id="{C2F77ED9-4C02-416E-9D84-87EE337F1DA8}"/>
                </a:ext>
              </a:extLst>
            </p:cNvPr>
            <p:cNvSpPr>
              <a:spLocks noChangeArrowheads="1"/>
            </p:cNvSpPr>
            <p:nvPr/>
          </p:nvSpPr>
          <p:spPr bwMode="auto">
            <a:xfrm>
              <a:off x="5117" y="39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0" name="Oval 66">
              <a:extLst>
                <a:ext uri="{FF2B5EF4-FFF2-40B4-BE49-F238E27FC236}">
                  <a16:creationId xmlns:a16="http://schemas.microsoft.com/office/drawing/2014/main" id="{AC782B1B-5131-4F86-B798-EFB324702270}"/>
                </a:ext>
              </a:extLst>
            </p:cNvPr>
            <p:cNvSpPr>
              <a:spLocks noChangeArrowheads="1"/>
            </p:cNvSpPr>
            <p:nvPr/>
          </p:nvSpPr>
          <p:spPr bwMode="auto">
            <a:xfrm>
              <a:off x="4970" y="4068"/>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1" name="Oval 67">
              <a:extLst>
                <a:ext uri="{FF2B5EF4-FFF2-40B4-BE49-F238E27FC236}">
                  <a16:creationId xmlns:a16="http://schemas.microsoft.com/office/drawing/2014/main" id="{61A18C0E-1347-4528-B892-1BA6DDD1AD5E}"/>
                </a:ext>
              </a:extLst>
            </p:cNvPr>
            <p:cNvSpPr>
              <a:spLocks noChangeArrowheads="1"/>
            </p:cNvSpPr>
            <p:nvPr/>
          </p:nvSpPr>
          <p:spPr bwMode="auto">
            <a:xfrm>
              <a:off x="4844" y="4025"/>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2" name="Oval 68">
              <a:extLst>
                <a:ext uri="{FF2B5EF4-FFF2-40B4-BE49-F238E27FC236}">
                  <a16:creationId xmlns:a16="http://schemas.microsoft.com/office/drawing/2014/main" id="{C79552B9-F0D2-417F-A382-90F971AC5035}"/>
                </a:ext>
              </a:extLst>
            </p:cNvPr>
            <p:cNvSpPr>
              <a:spLocks noChangeArrowheads="1"/>
            </p:cNvSpPr>
            <p:nvPr/>
          </p:nvSpPr>
          <p:spPr bwMode="auto">
            <a:xfrm>
              <a:off x="4827" y="38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3" name="Oval 69">
              <a:extLst>
                <a:ext uri="{FF2B5EF4-FFF2-40B4-BE49-F238E27FC236}">
                  <a16:creationId xmlns:a16="http://schemas.microsoft.com/office/drawing/2014/main" id="{35E235AD-913D-4DEA-9303-0B156D380EB7}"/>
                </a:ext>
              </a:extLst>
            </p:cNvPr>
            <p:cNvSpPr>
              <a:spLocks noChangeArrowheads="1"/>
            </p:cNvSpPr>
            <p:nvPr/>
          </p:nvSpPr>
          <p:spPr bwMode="auto">
            <a:xfrm>
              <a:off x="4782" y="3782"/>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4" name="Oval 70">
              <a:extLst>
                <a:ext uri="{FF2B5EF4-FFF2-40B4-BE49-F238E27FC236}">
                  <a16:creationId xmlns:a16="http://schemas.microsoft.com/office/drawing/2014/main" id="{2D509489-1987-4F16-85D0-E8E57C931A6A}"/>
                </a:ext>
              </a:extLst>
            </p:cNvPr>
            <p:cNvSpPr>
              <a:spLocks noChangeArrowheads="1"/>
            </p:cNvSpPr>
            <p:nvPr/>
          </p:nvSpPr>
          <p:spPr bwMode="auto">
            <a:xfrm>
              <a:off x="4818" y="4156"/>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5" name="Oval 71">
              <a:extLst>
                <a:ext uri="{FF2B5EF4-FFF2-40B4-BE49-F238E27FC236}">
                  <a16:creationId xmlns:a16="http://schemas.microsoft.com/office/drawing/2014/main" id="{76E213B8-7463-4684-B82B-E6FB2594BCD2}"/>
                </a:ext>
              </a:extLst>
            </p:cNvPr>
            <p:cNvSpPr>
              <a:spLocks noChangeArrowheads="1"/>
            </p:cNvSpPr>
            <p:nvPr/>
          </p:nvSpPr>
          <p:spPr bwMode="auto">
            <a:xfrm>
              <a:off x="4758" y="4277"/>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6" name="Oval 72">
              <a:extLst>
                <a:ext uri="{FF2B5EF4-FFF2-40B4-BE49-F238E27FC236}">
                  <a16:creationId xmlns:a16="http://schemas.microsoft.com/office/drawing/2014/main" id="{B1593AE7-E6C9-4EAD-A5CD-C216530BFBAF}"/>
                </a:ext>
              </a:extLst>
            </p:cNvPr>
            <p:cNvSpPr>
              <a:spLocks noChangeArrowheads="1"/>
            </p:cNvSpPr>
            <p:nvPr/>
          </p:nvSpPr>
          <p:spPr bwMode="auto">
            <a:xfrm>
              <a:off x="4649" y="4201"/>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7" name="Oval 73">
              <a:extLst>
                <a:ext uri="{FF2B5EF4-FFF2-40B4-BE49-F238E27FC236}">
                  <a16:creationId xmlns:a16="http://schemas.microsoft.com/office/drawing/2014/main" id="{1310DFAC-91F4-48EB-91E0-567CECD5C438}"/>
                </a:ext>
              </a:extLst>
            </p:cNvPr>
            <p:cNvSpPr>
              <a:spLocks noChangeArrowheads="1"/>
            </p:cNvSpPr>
            <p:nvPr/>
          </p:nvSpPr>
          <p:spPr bwMode="auto">
            <a:xfrm>
              <a:off x="4490" y="4196"/>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8" name="Oval 74">
              <a:extLst>
                <a:ext uri="{FF2B5EF4-FFF2-40B4-BE49-F238E27FC236}">
                  <a16:creationId xmlns:a16="http://schemas.microsoft.com/office/drawing/2014/main" id="{4DA31C88-D02D-451C-8766-314DAE05F080}"/>
                </a:ext>
              </a:extLst>
            </p:cNvPr>
            <p:cNvSpPr>
              <a:spLocks noChangeArrowheads="1"/>
            </p:cNvSpPr>
            <p:nvPr/>
          </p:nvSpPr>
          <p:spPr bwMode="auto">
            <a:xfrm>
              <a:off x="4694" y="408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9" name="Oval 75">
              <a:extLst>
                <a:ext uri="{FF2B5EF4-FFF2-40B4-BE49-F238E27FC236}">
                  <a16:creationId xmlns:a16="http://schemas.microsoft.com/office/drawing/2014/main" id="{3C573613-8EEB-423B-BAFB-B6D571884BB4}"/>
                </a:ext>
              </a:extLst>
            </p:cNvPr>
            <p:cNvSpPr>
              <a:spLocks noChangeArrowheads="1"/>
            </p:cNvSpPr>
            <p:nvPr/>
          </p:nvSpPr>
          <p:spPr bwMode="auto">
            <a:xfrm>
              <a:off x="4550" y="4084"/>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0" name="Oval 76">
              <a:extLst>
                <a:ext uri="{FF2B5EF4-FFF2-40B4-BE49-F238E27FC236}">
                  <a16:creationId xmlns:a16="http://schemas.microsoft.com/office/drawing/2014/main" id="{5F710B49-BC56-42C7-92A5-CDF4DE50E185}"/>
                </a:ext>
              </a:extLst>
            </p:cNvPr>
            <p:cNvSpPr>
              <a:spLocks noChangeArrowheads="1"/>
            </p:cNvSpPr>
            <p:nvPr/>
          </p:nvSpPr>
          <p:spPr bwMode="auto">
            <a:xfrm>
              <a:off x="4699" y="395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1" name="Oval 77">
              <a:extLst>
                <a:ext uri="{FF2B5EF4-FFF2-40B4-BE49-F238E27FC236}">
                  <a16:creationId xmlns:a16="http://schemas.microsoft.com/office/drawing/2014/main" id="{8273C219-4245-4810-80DB-5075EB28EC6F}"/>
                </a:ext>
              </a:extLst>
            </p:cNvPr>
            <p:cNvSpPr>
              <a:spLocks noChangeArrowheads="1"/>
            </p:cNvSpPr>
            <p:nvPr/>
          </p:nvSpPr>
          <p:spPr bwMode="auto">
            <a:xfrm>
              <a:off x="4564" y="3946"/>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2" name="Oval 78">
              <a:extLst>
                <a:ext uri="{FF2B5EF4-FFF2-40B4-BE49-F238E27FC236}">
                  <a16:creationId xmlns:a16="http://schemas.microsoft.com/office/drawing/2014/main" id="{28649F06-171D-4267-AFD9-11AB7B80D9CB}"/>
                </a:ext>
              </a:extLst>
            </p:cNvPr>
            <p:cNvSpPr>
              <a:spLocks noChangeArrowheads="1"/>
            </p:cNvSpPr>
            <p:nvPr/>
          </p:nvSpPr>
          <p:spPr bwMode="auto">
            <a:xfrm>
              <a:off x="4578" y="4318"/>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3" name="Oval 79">
              <a:extLst>
                <a:ext uri="{FF2B5EF4-FFF2-40B4-BE49-F238E27FC236}">
                  <a16:creationId xmlns:a16="http://schemas.microsoft.com/office/drawing/2014/main" id="{E2FA02B7-2980-446C-A017-C81EB3429D1F}"/>
                </a:ext>
              </a:extLst>
            </p:cNvPr>
            <p:cNvSpPr>
              <a:spLocks noChangeArrowheads="1"/>
            </p:cNvSpPr>
            <p:nvPr/>
          </p:nvSpPr>
          <p:spPr bwMode="auto">
            <a:xfrm>
              <a:off x="4407" y="4294"/>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4" name="Oval 80">
              <a:extLst>
                <a:ext uri="{FF2B5EF4-FFF2-40B4-BE49-F238E27FC236}">
                  <a16:creationId xmlns:a16="http://schemas.microsoft.com/office/drawing/2014/main" id="{A4005363-6A3A-460C-9DC3-4F3078295FC1}"/>
                </a:ext>
              </a:extLst>
            </p:cNvPr>
            <p:cNvSpPr>
              <a:spLocks noChangeArrowheads="1"/>
            </p:cNvSpPr>
            <p:nvPr/>
          </p:nvSpPr>
          <p:spPr bwMode="auto">
            <a:xfrm>
              <a:off x="4481" y="4406"/>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5" name="Oval 81">
              <a:extLst>
                <a:ext uri="{FF2B5EF4-FFF2-40B4-BE49-F238E27FC236}">
                  <a16:creationId xmlns:a16="http://schemas.microsoft.com/office/drawing/2014/main" id="{4CDD99DA-8CC5-4157-A818-D0C03451649B}"/>
                </a:ext>
              </a:extLst>
            </p:cNvPr>
            <p:cNvSpPr>
              <a:spLocks noChangeArrowheads="1"/>
            </p:cNvSpPr>
            <p:nvPr/>
          </p:nvSpPr>
          <p:spPr bwMode="auto">
            <a:xfrm>
              <a:off x="4293" y="4368"/>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6" name="Oval 82">
              <a:extLst>
                <a:ext uri="{FF2B5EF4-FFF2-40B4-BE49-F238E27FC236}">
                  <a16:creationId xmlns:a16="http://schemas.microsoft.com/office/drawing/2014/main" id="{248EAF68-A346-4C4A-9203-D0FD2B41BD3C}"/>
                </a:ext>
              </a:extLst>
            </p:cNvPr>
            <p:cNvSpPr>
              <a:spLocks noChangeArrowheads="1"/>
            </p:cNvSpPr>
            <p:nvPr/>
          </p:nvSpPr>
          <p:spPr bwMode="auto">
            <a:xfrm>
              <a:off x="4251" y="4246"/>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7" name="Oval 83">
              <a:extLst>
                <a:ext uri="{FF2B5EF4-FFF2-40B4-BE49-F238E27FC236}">
                  <a16:creationId xmlns:a16="http://schemas.microsoft.com/office/drawing/2014/main" id="{872BFD10-A102-40BB-BE90-0E55F6344FD5}"/>
                </a:ext>
              </a:extLst>
            </p:cNvPr>
            <p:cNvSpPr>
              <a:spLocks noChangeArrowheads="1"/>
            </p:cNvSpPr>
            <p:nvPr/>
          </p:nvSpPr>
          <p:spPr bwMode="auto">
            <a:xfrm>
              <a:off x="4346" y="4156"/>
              <a:ext cx="83"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8" name="Oval 84">
              <a:extLst>
                <a:ext uri="{FF2B5EF4-FFF2-40B4-BE49-F238E27FC236}">
                  <a16:creationId xmlns:a16="http://schemas.microsoft.com/office/drawing/2014/main" id="{26D809E7-3D62-469D-8B70-02D04CF30829}"/>
                </a:ext>
              </a:extLst>
            </p:cNvPr>
            <p:cNvSpPr>
              <a:spLocks noChangeArrowheads="1"/>
            </p:cNvSpPr>
            <p:nvPr/>
          </p:nvSpPr>
          <p:spPr bwMode="auto">
            <a:xfrm>
              <a:off x="4421" y="4046"/>
              <a:ext cx="72"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9" name="Oval 85">
              <a:extLst>
                <a:ext uri="{FF2B5EF4-FFF2-40B4-BE49-F238E27FC236}">
                  <a16:creationId xmlns:a16="http://schemas.microsoft.com/office/drawing/2014/main" id="{F831D1E9-A155-4341-98F5-E483C725416F}"/>
                </a:ext>
              </a:extLst>
            </p:cNvPr>
            <p:cNvSpPr>
              <a:spLocks noChangeArrowheads="1"/>
            </p:cNvSpPr>
            <p:nvPr/>
          </p:nvSpPr>
          <p:spPr bwMode="auto">
            <a:xfrm>
              <a:off x="4127" y="430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0" name="Oval 86">
              <a:extLst>
                <a:ext uri="{FF2B5EF4-FFF2-40B4-BE49-F238E27FC236}">
                  <a16:creationId xmlns:a16="http://schemas.microsoft.com/office/drawing/2014/main" id="{52E89627-F35D-4C0D-8D6F-9486B2314E7B}"/>
                </a:ext>
              </a:extLst>
            </p:cNvPr>
            <p:cNvSpPr>
              <a:spLocks noChangeArrowheads="1"/>
            </p:cNvSpPr>
            <p:nvPr/>
          </p:nvSpPr>
          <p:spPr bwMode="auto">
            <a:xfrm>
              <a:off x="3992" y="433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1" name="Oval 87">
              <a:extLst>
                <a:ext uri="{FF2B5EF4-FFF2-40B4-BE49-F238E27FC236}">
                  <a16:creationId xmlns:a16="http://schemas.microsoft.com/office/drawing/2014/main" id="{62A5CD30-C732-4C87-BE21-8B078903D0CC}"/>
                </a:ext>
              </a:extLst>
            </p:cNvPr>
            <p:cNvSpPr>
              <a:spLocks noChangeArrowheads="1"/>
            </p:cNvSpPr>
            <p:nvPr/>
          </p:nvSpPr>
          <p:spPr bwMode="auto">
            <a:xfrm>
              <a:off x="3997" y="4194"/>
              <a:ext cx="90"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2" name="Oval 88">
              <a:extLst>
                <a:ext uri="{FF2B5EF4-FFF2-40B4-BE49-F238E27FC236}">
                  <a16:creationId xmlns:a16="http://schemas.microsoft.com/office/drawing/2014/main" id="{9C0D3F9B-765C-442F-939E-411DE459F61B}"/>
                </a:ext>
              </a:extLst>
            </p:cNvPr>
            <p:cNvSpPr>
              <a:spLocks noChangeArrowheads="1"/>
            </p:cNvSpPr>
            <p:nvPr/>
          </p:nvSpPr>
          <p:spPr bwMode="auto">
            <a:xfrm>
              <a:off x="3897" y="4061"/>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3" name="Oval 89">
              <a:extLst>
                <a:ext uri="{FF2B5EF4-FFF2-40B4-BE49-F238E27FC236}">
                  <a16:creationId xmlns:a16="http://schemas.microsoft.com/office/drawing/2014/main" id="{D8EF83EC-D861-427D-960A-EA5FE347FB7D}"/>
                </a:ext>
              </a:extLst>
            </p:cNvPr>
            <p:cNvSpPr>
              <a:spLocks noChangeArrowheads="1"/>
            </p:cNvSpPr>
            <p:nvPr/>
          </p:nvSpPr>
          <p:spPr bwMode="auto">
            <a:xfrm>
              <a:off x="4120" y="415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4" name="Oval 90">
              <a:extLst>
                <a:ext uri="{FF2B5EF4-FFF2-40B4-BE49-F238E27FC236}">
                  <a16:creationId xmlns:a16="http://schemas.microsoft.com/office/drawing/2014/main" id="{F93F8597-516F-4879-82B6-31134350B609}"/>
                </a:ext>
              </a:extLst>
            </p:cNvPr>
            <p:cNvSpPr>
              <a:spLocks noChangeArrowheads="1"/>
            </p:cNvSpPr>
            <p:nvPr/>
          </p:nvSpPr>
          <p:spPr bwMode="auto">
            <a:xfrm>
              <a:off x="4032" y="4037"/>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5" name="Oval 91">
              <a:extLst>
                <a:ext uri="{FF2B5EF4-FFF2-40B4-BE49-F238E27FC236}">
                  <a16:creationId xmlns:a16="http://schemas.microsoft.com/office/drawing/2014/main" id="{4966980A-3E5F-415B-B197-A7627C11D5CF}"/>
                </a:ext>
              </a:extLst>
            </p:cNvPr>
            <p:cNvSpPr>
              <a:spLocks noChangeArrowheads="1"/>
            </p:cNvSpPr>
            <p:nvPr/>
          </p:nvSpPr>
          <p:spPr bwMode="auto">
            <a:xfrm>
              <a:off x="4232" y="4084"/>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6" name="Oval 92">
              <a:extLst>
                <a:ext uri="{FF2B5EF4-FFF2-40B4-BE49-F238E27FC236}">
                  <a16:creationId xmlns:a16="http://schemas.microsoft.com/office/drawing/2014/main" id="{9BC974D8-FCF3-4ACB-B5AB-8392CF07B8CB}"/>
                </a:ext>
              </a:extLst>
            </p:cNvPr>
            <p:cNvSpPr>
              <a:spLocks noChangeArrowheads="1"/>
            </p:cNvSpPr>
            <p:nvPr/>
          </p:nvSpPr>
          <p:spPr bwMode="auto">
            <a:xfrm>
              <a:off x="4158" y="3980"/>
              <a:ext cx="71"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7" name="Oval 93">
              <a:extLst>
                <a:ext uri="{FF2B5EF4-FFF2-40B4-BE49-F238E27FC236}">
                  <a16:creationId xmlns:a16="http://schemas.microsoft.com/office/drawing/2014/main" id="{E4C572F5-8634-4601-87BC-D3E933C0D36B}"/>
                </a:ext>
              </a:extLst>
            </p:cNvPr>
            <p:cNvSpPr>
              <a:spLocks noChangeArrowheads="1"/>
            </p:cNvSpPr>
            <p:nvPr/>
          </p:nvSpPr>
          <p:spPr bwMode="auto">
            <a:xfrm>
              <a:off x="3859" y="4201"/>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8" name="Oval 94">
              <a:extLst>
                <a:ext uri="{FF2B5EF4-FFF2-40B4-BE49-F238E27FC236}">
                  <a16:creationId xmlns:a16="http://schemas.microsoft.com/office/drawing/2014/main" id="{53E8A2B6-57A2-4DE9-A921-5959233CDBAC}"/>
                </a:ext>
              </a:extLst>
            </p:cNvPr>
            <p:cNvSpPr>
              <a:spLocks noChangeArrowheads="1"/>
            </p:cNvSpPr>
            <p:nvPr/>
          </p:nvSpPr>
          <p:spPr bwMode="auto">
            <a:xfrm>
              <a:off x="3764" y="405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9" name="Oval 95">
              <a:extLst>
                <a:ext uri="{FF2B5EF4-FFF2-40B4-BE49-F238E27FC236}">
                  <a16:creationId xmlns:a16="http://schemas.microsoft.com/office/drawing/2014/main" id="{2D2A19C6-8F90-48C1-9B22-1790194D2073}"/>
                </a:ext>
              </a:extLst>
            </p:cNvPr>
            <p:cNvSpPr>
              <a:spLocks noChangeArrowheads="1"/>
            </p:cNvSpPr>
            <p:nvPr/>
          </p:nvSpPr>
          <p:spPr bwMode="auto">
            <a:xfrm>
              <a:off x="3721" y="4180"/>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0" name="Oval 96">
              <a:extLst>
                <a:ext uri="{FF2B5EF4-FFF2-40B4-BE49-F238E27FC236}">
                  <a16:creationId xmlns:a16="http://schemas.microsoft.com/office/drawing/2014/main" id="{A375CAF5-9E26-4EEC-9E6F-E22C05728DC1}"/>
                </a:ext>
              </a:extLst>
            </p:cNvPr>
            <p:cNvSpPr>
              <a:spLocks noChangeArrowheads="1"/>
            </p:cNvSpPr>
            <p:nvPr/>
          </p:nvSpPr>
          <p:spPr bwMode="auto">
            <a:xfrm>
              <a:off x="3631" y="4008"/>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1" name="Oval 97">
              <a:extLst>
                <a:ext uri="{FF2B5EF4-FFF2-40B4-BE49-F238E27FC236}">
                  <a16:creationId xmlns:a16="http://schemas.microsoft.com/office/drawing/2014/main" id="{31900C54-54B5-4342-BFB8-D779E1579EF0}"/>
                </a:ext>
              </a:extLst>
            </p:cNvPr>
            <p:cNvSpPr>
              <a:spLocks noChangeArrowheads="1"/>
            </p:cNvSpPr>
            <p:nvPr/>
          </p:nvSpPr>
          <p:spPr bwMode="auto">
            <a:xfrm>
              <a:off x="3714" y="3894"/>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2" name="Oval 98">
              <a:extLst>
                <a:ext uri="{FF2B5EF4-FFF2-40B4-BE49-F238E27FC236}">
                  <a16:creationId xmlns:a16="http://schemas.microsoft.com/office/drawing/2014/main" id="{00822067-FC44-49B5-86EE-CE14FD5D7B87}"/>
                </a:ext>
              </a:extLst>
            </p:cNvPr>
            <p:cNvSpPr>
              <a:spLocks noChangeArrowheads="1"/>
            </p:cNvSpPr>
            <p:nvPr/>
          </p:nvSpPr>
          <p:spPr bwMode="auto">
            <a:xfrm>
              <a:off x="3842" y="3923"/>
              <a:ext cx="83" cy="8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3" name="Oval 99">
              <a:extLst>
                <a:ext uri="{FF2B5EF4-FFF2-40B4-BE49-F238E27FC236}">
                  <a16:creationId xmlns:a16="http://schemas.microsoft.com/office/drawing/2014/main" id="{76E3FB8D-C22B-4078-A34C-843F339BCE4B}"/>
                </a:ext>
              </a:extLst>
            </p:cNvPr>
            <p:cNvSpPr>
              <a:spLocks noChangeArrowheads="1"/>
            </p:cNvSpPr>
            <p:nvPr/>
          </p:nvSpPr>
          <p:spPr bwMode="auto">
            <a:xfrm>
              <a:off x="3980" y="3911"/>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4" name="Oval 100">
              <a:extLst>
                <a:ext uri="{FF2B5EF4-FFF2-40B4-BE49-F238E27FC236}">
                  <a16:creationId xmlns:a16="http://schemas.microsoft.com/office/drawing/2014/main" id="{F5DA6730-FBF6-4D53-AEC7-C41B94A635B1}"/>
                </a:ext>
              </a:extLst>
            </p:cNvPr>
            <p:cNvSpPr>
              <a:spLocks noChangeArrowheads="1"/>
            </p:cNvSpPr>
            <p:nvPr/>
          </p:nvSpPr>
          <p:spPr bwMode="auto">
            <a:xfrm>
              <a:off x="3588" y="3832"/>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5" name="Oval 101">
              <a:extLst>
                <a:ext uri="{FF2B5EF4-FFF2-40B4-BE49-F238E27FC236}">
                  <a16:creationId xmlns:a16="http://schemas.microsoft.com/office/drawing/2014/main" id="{8D681BA6-BA68-45D9-AF09-D25592B7F65C}"/>
                </a:ext>
              </a:extLst>
            </p:cNvPr>
            <p:cNvSpPr>
              <a:spLocks noChangeArrowheads="1"/>
            </p:cNvSpPr>
            <p:nvPr/>
          </p:nvSpPr>
          <p:spPr bwMode="auto">
            <a:xfrm>
              <a:off x="3484" y="37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6" name="Oval 102">
              <a:extLst>
                <a:ext uri="{FF2B5EF4-FFF2-40B4-BE49-F238E27FC236}">
                  <a16:creationId xmlns:a16="http://schemas.microsoft.com/office/drawing/2014/main" id="{E153B08A-B1DC-4266-AC01-B3C0E413FF53}"/>
                </a:ext>
              </a:extLst>
            </p:cNvPr>
            <p:cNvSpPr>
              <a:spLocks noChangeArrowheads="1"/>
            </p:cNvSpPr>
            <p:nvPr/>
          </p:nvSpPr>
          <p:spPr bwMode="auto">
            <a:xfrm>
              <a:off x="4571" y="2833"/>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7" name="Oval 103">
              <a:extLst>
                <a:ext uri="{FF2B5EF4-FFF2-40B4-BE49-F238E27FC236}">
                  <a16:creationId xmlns:a16="http://schemas.microsoft.com/office/drawing/2014/main" id="{9812AC19-44EA-48C2-9BA3-2A8EBB5FFEDC}"/>
                </a:ext>
              </a:extLst>
            </p:cNvPr>
            <p:cNvSpPr>
              <a:spLocks noChangeArrowheads="1"/>
            </p:cNvSpPr>
            <p:nvPr/>
          </p:nvSpPr>
          <p:spPr bwMode="auto">
            <a:xfrm>
              <a:off x="4464" y="29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8" name="Oval 104">
              <a:extLst>
                <a:ext uri="{FF2B5EF4-FFF2-40B4-BE49-F238E27FC236}">
                  <a16:creationId xmlns:a16="http://schemas.microsoft.com/office/drawing/2014/main" id="{A10A77A2-89E2-4ACA-A2F0-B0D026A63FE4}"/>
                </a:ext>
              </a:extLst>
            </p:cNvPr>
            <p:cNvSpPr>
              <a:spLocks noChangeArrowheads="1"/>
            </p:cNvSpPr>
            <p:nvPr/>
          </p:nvSpPr>
          <p:spPr bwMode="auto">
            <a:xfrm>
              <a:off x="4381" y="30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9" name="Oval 105">
              <a:extLst>
                <a:ext uri="{FF2B5EF4-FFF2-40B4-BE49-F238E27FC236}">
                  <a16:creationId xmlns:a16="http://schemas.microsoft.com/office/drawing/2014/main" id="{0AC2F346-AB25-4D8D-BCB6-503F987CC0E2}"/>
                </a:ext>
              </a:extLst>
            </p:cNvPr>
            <p:cNvSpPr>
              <a:spLocks noChangeArrowheads="1"/>
            </p:cNvSpPr>
            <p:nvPr/>
          </p:nvSpPr>
          <p:spPr bwMode="auto">
            <a:xfrm>
              <a:off x="4692" y="2790"/>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0" name="Oval 106">
              <a:extLst>
                <a:ext uri="{FF2B5EF4-FFF2-40B4-BE49-F238E27FC236}">
                  <a16:creationId xmlns:a16="http://schemas.microsoft.com/office/drawing/2014/main" id="{465D0941-A806-4C26-99C2-FBA59D8F7010}"/>
                </a:ext>
              </a:extLst>
            </p:cNvPr>
            <p:cNvSpPr>
              <a:spLocks noChangeArrowheads="1"/>
            </p:cNvSpPr>
            <p:nvPr/>
          </p:nvSpPr>
          <p:spPr bwMode="auto">
            <a:xfrm>
              <a:off x="4825" y="2780"/>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1" name="Oval 107">
              <a:extLst>
                <a:ext uri="{FF2B5EF4-FFF2-40B4-BE49-F238E27FC236}">
                  <a16:creationId xmlns:a16="http://schemas.microsoft.com/office/drawing/2014/main" id="{3EA736C4-11D7-4B6E-8BC8-AAF8B356F825}"/>
                </a:ext>
              </a:extLst>
            </p:cNvPr>
            <p:cNvSpPr>
              <a:spLocks noChangeArrowheads="1"/>
            </p:cNvSpPr>
            <p:nvPr/>
          </p:nvSpPr>
          <p:spPr bwMode="auto">
            <a:xfrm>
              <a:off x="4417" y="2742"/>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2" name="Oval 108">
              <a:extLst>
                <a:ext uri="{FF2B5EF4-FFF2-40B4-BE49-F238E27FC236}">
                  <a16:creationId xmlns:a16="http://schemas.microsoft.com/office/drawing/2014/main" id="{428111B9-D95F-421F-9AD6-4A27696CA6C5}"/>
                </a:ext>
              </a:extLst>
            </p:cNvPr>
            <p:cNvSpPr>
              <a:spLocks noChangeArrowheads="1"/>
            </p:cNvSpPr>
            <p:nvPr/>
          </p:nvSpPr>
          <p:spPr bwMode="auto">
            <a:xfrm>
              <a:off x="4322" y="2833"/>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3" name="Oval 109">
              <a:extLst>
                <a:ext uri="{FF2B5EF4-FFF2-40B4-BE49-F238E27FC236}">
                  <a16:creationId xmlns:a16="http://schemas.microsoft.com/office/drawing/2014/main" id="{B804FF07-E4CC-4C29-BBEB-62F536225537}"/>
                </a:ext>
              </a:extLst>
            </p:cNvPr>
            <p:cNvSpPr>
              <a:spLocks noChangeArrowheads="1"/>
            </p:cNvSpPr>
            <p:nvPr/>
          </p:nvSpPr>
          <p:spPr bwMode="auto">
            <a:xfrm>
              <a:off x="4246" y="294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4" name="Oval 110">
              <a:extLst>
                <a:ext uri="{FF2B5EF4-FFF2-40B4-BE49-F238E27FC236}">
                  <a16:creationId xmlns:a16="http://schemas.microsoft.com/office/drawing/2014/main" id="{575E9BAA-7348-4CF7-88FB-0EA31BC6E663}"/>
                </a:ext>
              </a:extLst>
            </p:cNvPr>
            <p:cNvSpPr>
              <a:spLocks noChangeArrowheads="1"/>
            </p:cNvSpPr>
            <p:nvPr/>
          </p:nvSpPr>
          <p:spPr bwMode="auto">
            <a:xfrm>
              <a:off x="4206" y="307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5" name="Oval 111">
              <a:extLst>
                <a:ext uri="{FF2B5EF4-FFF2-40B4-BE49-F238E27FC236}">
                  <a16:creationId xmlns:a16="http://schemas.microsoft.com/office/drawing/2014/main" id="{A041F175-FB67-4170-9AA7-1364AA92C76A}"/>
                </a:ext>
              </a:extLst>
            </p:cNvPr>
            <p:cNvSpPr>
              <a:spLocks noChangeArrowheads="1"/>
            </p:cNvSpPr>
            <p:nvPr/>
          </p:nvSpPr>
          <p:spPr bwMode="auto">
            <a:xfrm>
              <a:off x="4538" y="268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6" name="Oval 112">
              <a:extLst>
                <a:ext uri="{FF2B5EF4-FFF2-40B4-BE49-F238E27FC236}">
                  <a16:creationId xmlns:a16="http://schemas.microsoft.com/office/drawing/2014/main" id="{D53F4716-FCD9-4CEA-B556-10AD8A4E3C0C}"/>
                </a:ext>
              </a:extLst>
            </p:cNvPr>
            <p:cNvSpPr>
              <a:spLocks noChangeArrowheads="1"/>
            </p:cNvSpPr>
            <p:nvPr/>
          </p:nvSpPr>
          <p:spPr bwMode="auto">
            <a:xfrm>
              <a:off x="4350" y="261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7" name="Oval 113">
              <a:extLst>
                <a:ext uri="{FF2B5EF4-FFF2-40B4-BE49-F238E27FC236}">
                  <a16:creationId xmlns:a16="http://schemas.microsoft.com/office/drawing/2014/main" id="{34A08C59-0253-4AE2-BD9A-5CEE2A8CCC32}"/>
                </a:ext>
              </a:extLst>
            </p:cNvPr>
            <p:cNvSpPr>
              <a:spLocks noChangeArrowheads="1"/>
            </p:cNvSpPr>
            <p:nvPr/>
          </p:nvSpPr>
          <p:spPr bwMode="auto">
            <a:xfrm>
              <a:off x="4243" y="2699"/>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8" name="Oval 114">
              <a:extLst>
                <a:ext uri="{FF2B5EF4-FFF2-40B4-BE49-F238E27FC236}">
                  <a16:creationId xmlns:a16="http://schemas.microsoft.com/office/drawing/2014/main" id="{46E07DEC-AE52-4357-B05A-2F0831EF32D7}"/>
                </a:ext>
              </a:extLst>
            </p:cNvPr>
            <p:cNvSpPr>
              <a:spLocks noChangeArrowheads="1"/>
            </p:cNvSpPr>
            <p:nvPr/>
          </p:nvSpPr>
          <p:spPr bwMode="auto">
            <a:xfrm>
              <a:off x="4160" y="2799"/>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9" name="Oval 115">
              <a:extLst>
                <a:ext uri="{FF2B5EF4-FFF2-40B4-BE49-F238E27FC236}">
                  <a16:creationId xmlns:a16="http://schemas.microsoft.com/office/drawing/2014/main" id="{196A7E29-80C5-4DDE-A774-48A72F7F036C}"/>
                </a:ext>
              </a:extLst>
            </p:cNvPr>
            <p:cNvSpPr>
              <a:spLocks noChangeArrowheads="1"/>
            </p:cNvSpPr>
            <p:nvPr/>
          </p:nvSpPr>
          <p:spPr bwMode="auto">
            <a:xfrm>
              <a:off x="4099" y="2921"/>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0" name="Oval 116">
              <a:extLst>
                <a:ext uri="{FF2B5EF4-FFF2-40B4-BE49-F238E27FC236}">
                  <a16:creationId xmlns:a16="http://schemas.microsoft.com/office/drawing/2014/main" id="{9CA6FAD2-AFE2-497F-B1ED-AD6693B5C7CF}"/>
                </a:ext>
              </a:extLst>
            </p:cNvPr>
            <p:cNvSpPr>
              <a:spLocks noChangeArrowheads="1"/>
            </p:cNvSpPr>
            <p:nvPr/>
          </p:nvSpPr>
          <p:spPr bwMode="auto">
            <a:xfrm>
              <a:off x="4073" y="3049"/>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1" name="Oval 117">
              <a:extLst>
                <a:ext uri="{FF2B5EF4-FFF2-40B4-BE49-F238E27FC236}">
                  <a16:creationId xmlns:a16="http://schemas.microsoft.com/office/drawing/2014/main" id="{B8051338-BB7B-42DC-9DCA-F067C970DB78}"/>
                </a:ext>
              </a:extLst>
            </p:cNvPr>
            <p:cNvSpPr>
              <a:spLocks noChangeArrowheads="1"/>
            </p:cNvSpPr>
            <p:nvPr/>
          </p:nvSpPr>
          <p:spPr bwMode="auto">
            <a:xfrm>
              <a:off x="3700" y="3727"/>
              <a:ext cx="88"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2" name="Oval 118">
              <a:extLst>
                <a:ext uri="{FF2B5EF4-FFF2-40B4-BE49-F238E27FC236}">
                  <a16:creationId xmlns:a16="http://schemas.microsoft.com/office/drawing/2014/main" id="{C3B32F5E-0BB4-40E5-B193-B93DBE30FBCE}"/>
                </a:ext>
              </a:extLst>
            </p:cNvPr>
            <p:cNvSpPr>
              <a:spLocks noChangeArrowheads="1"/>
            </p:cNvSpPr>
            <p:nvPr/>
          </p:nvSpPr>
          <p:spPr bwMode="auto">
            <a:xfrm>
              <a:off x="3641" y="3494"/>
              <a:ext cx="87"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3" name="Oval 119">
              <a:extLst>
                <a:ext uri="{FF2B5EF4-FFF2-40B4-BE49-F238E27FC236}">
                  <a16:creationId xmlns:a16="http://schemas.microsoft.com/office/drawing/2014/main" id="{4B1AFB46-CE8A-4BD0-A958-5AB3886DEE76}"/>
                </a:ext>
              </a:extLst>
            </p:cNvPr>
            <p:cNvSpPr>
              <a:spLocks noChangeArrowheads="1"/>
            </p:cNvSpPr>
            <p:nvPr/>
          </p:nvSpPr>
          <p:spPr bwMode="auto">
            <a:xfrm>
              <a:off x="3831" y="3773"/>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4" name="Oval 120">
              <a:extLst>
                <a:ext uri="{FF2B5EF4-FFF2-40B4-BE49-F238E27FC236}">
                  <a16:creationId xmlns:a16="http://schemas.microsoft.com/office/drawing/2014/main" id="{C2066340-63C2-4D9F-83CD-8387629AC067}"/>
                </a:ext>
              </a:extLst>
            </p:cNvPr>
            <p:cNvSpPr>
              <a:spLocks noChangeArrowheads="1"/>
            </p:cNvSpPr>
            <p:nvPr/>
          </p:nvSpPr>
          <p:spPr bwMode="auto">
            <a:xfrm>
              <a:off x="3740"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5" name="Oval 121">
              <a:extLst>
                <a:ext uri="{FF2B5EF4-FFF2-40B4-BE49-F238E27FC236}">
                  <a16:creationId xmlns:a16="http://schemas.microsoft.com/office/drawing/2014/main" id="{ED8F714F-F482-40D2-9676-602CB31FAD8C}"/>
                </a:ext>
              </a:extLst>
            </p:cNvPr>
            <p:cNvSpPr>
              <a:spLocks noChangeArrowheads="1"/>
            </p:cNvSpPr>
            <p:nvPr/>
          </p:nvSpPr>
          <p:spPr bwMode="auto">
            <a:xfrm>
              <a:off x="3973" y="3780"/>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6" name="Oval 122">
              <a:extLst>
                <a:ext uri="{FF2B5EF4-FFF2-40B4-BE49-F238E27FC236}">
                  <a16:creationId xmlns:a16="http://schemas.microsoft.com/office/drawing/2014/main" id="{8EC2DB29-17EA-4426-A133-877A4E4D9AD9}"/>
                </a:ext>
              </a:extLst>
            </p:cNvPr>
            <p:cNvSpPr>
              <a:spLocks noChangeArrowheads="1"/>
            </p:cNvSpPr>
            <p:nvPr/>
          </p:nvSpPr>
          <p:spPr bwMode="auto">
            <a:xfrm>
              <a:off x="3866" y="364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7" name="Oval 123">
              <a:extLst>
                <a:ext uri="{FF2B5EF4-FFF2-40B4-BE49-F238E27FC236}">
                  <a16:creationId xmlns:a16="http://schemas.microsoft.com/office/drawing/2014/main" id="{AB83A635-5938-45CF-B6D1-2404E1EE52F0}"/>
                </a:ext>
              </a:extLst>
            </p:cNvPr>
            <p:cNvSpPr>
              <a:spLocks noChangeArrowheads="1"/>
            </p:cNvSpPr>
            <p:nvPr/>
          </p:nvSpPr>
          <p:spPr bwMode="auto">
            <a:xfrm>
              <a:off x="3591" y="3656"/>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8" name="Oval 124">
              <a:extLst>
                <a:ext uri="{FF2B5EF4-FFF2-40B4-BE49-F238E27FC236}">
                  <a16:creationId xmlns:a16="http://schemas.microsoft.com/office/drawing/2014/main" id="{6C8D8222-4842-4C90-AEC2-B812595AD5E6}"/>
                </a:ext>
              </a:extLst>
            </p:cNvPr>
            <p:cNvSpPr>
              <a:spLocks noChangeArrowheads="1"/>
            </p:cNvSpPr>
            <p:nvPr/>
          </p:nvSpPr>
          <p:spPr bwMode="auto">
            <a:xfrm>
              <a:off x="3565" y="3382"/>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9" name="Oval 125">
              <a:extLst>
                <a:ext uri="{FF2B5EF4-FFF2-40B4-BE49-F238E27FC236}">
                  <a16:creationId xmlns:a16="http://schemas.microsoft.com/office/drawing/2014/main" id="{4D45FC5B-2F26-4D52-8110-C31259A7F34D}"/>
                </a:ext>
              </a:extLst>
            </p:cNvPr>
            <p:cNvSpPr>
              <a:spLocks noChangeArrowheads="1"/>
            </p:cNvSpPr>
            <p:nvPr/>
          </p:nvSpPr>
          <p:spPr bwMode="auto">
            <a:xfrm>
              <a:off x="3501" y="3554"/>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0" name="Oval 126">
              <a:extLst>
                <a:ext uri="{FF2B5EF4-FFF2-40B4-BE49-F238E27FC236}">
                  <a16:creationId xmlns:a16="http://schemas.microsoft.com/office/drawing/2014/main" id="{89960093-08F5-4991-8B2E-0011349637F8}"/>
                </a:ext>
              </a:extLst>
            </p:cNvPr>
            <p:cNvSpPr>
              <a:spLocks noChangeArrowheads="1"/>
            </p:cNvSpPr>
            <p:nvPr/>
          </p:nvSpPr>
          <p:spPr bwMode="auto">
            <a:xfrm>
              <a:off x="3512" y="3254"/>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1" name="Oval 127">
              <a:extLst>
                <a:ext uri="{FF2B5EF4-FFF2-40B4-BE49-F238E27FC236}">
                  <a16:creationId xmlns:a16="http://schemas.microsoft.com/office/drawing/2014/main" id="{A6E87450-A124-4BC6-97DC-CEBBC07E9C14}"/>
                </a:ext>
              </a:extLst>
            </p:cNvPr>
            <p:cNvSpPr>
              <a:spLocks noChangeArrowheads="1"/>
            </p:cNvSpPr>
            <p:nvPr/>
          </p:nvSpPr>
          <p:spPr bwMode="auto">
            <a:xfrm>
              <a:off x="3662" y="32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2" name="Oval 128">
              <a:extLst>
                <a:ext uri="{FF2B5EF4-FFF2-40B4-BE49-F238E27FC236}">
                  <a16:creationId xmlns:a16="http://schemas.microsoft.com/office/drawing/2014/main" id="{1317535B-917E-4B2B-AE12-4E13ADE81CEF}"/>
                </a:ext>
              </a:extLst>
            </p:cNvPr>
            <p:cNvSpPr>
              <a:spLocks noChangeArrowheads="1"/>
            </p:cNvSpPr>
            <p:nvPr/>
          </p:nvSpPr>
          <p:spPr bwMode="auto">
            <a:xfrm>
              <a:off x="3721" y="3363"/>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3" name="Oval 129">
              <a:extLst>
                <a:ext uri="{FF2B5EF4-FFF2-40B4-BE49-F238E27FC236}">
                  <a16:creationId xmlns:a16="http://schemas.microsoft.com/office/drawing/2014/main" id="{24544521-944C-4ACE-82B9-0896D1FA19C0}"/>
                </a:ext>
              </a:extLst>
            </p:cNvPr>
            <p:cNvSpPr>
              <a:spLocks noChangeArrowheads="1"/>
            </p:cNvSpPr>
            <p:nvPr/>
          </p:nvSpPr>
          <p:spPr bwMode="auto">
            <a:xfrm>
              <a:off x="3814" y="3466"/>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4" name="Oval 130">
              <a:extLst>
                <a:ext uri="{FF2B5EF4-FFF2-40B4-BE49-F238E27FC236}">
                  <a16:creationId xmlns:a16="http://schemas.microsoft.com/office/drawing/2014/main" id="{D3A168DF-7DAE-434A-8B3F-2A8BB4431138}"/>
                </a:ext>
              </a:extLst>
            </p:cNvPr>
            <p:cNvSpPr>
              <a:spLocks noChangeArrowheads="1"/>
            </p:cNvSpPr>
            <p:nvPr/>
          </p:nvSpPr>
          <p:spPr bwMode="auto">
            <a:xfrm>
              <a:off x="3636"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5" name="Oval 131">
              <a:extLst>
                <a:ext uri="{FF2B5EF4-FFF2-40B4-BE49-F238E27FC236}">
                  <a16:creationId xmlns:a16="http://schemas.microsoft.com/office/drawing/2014/main" id="{54BAC5BA-49A5-4B01-A8B2-2F5CF739A20F}"/>
                </a:ext>
              </a:extLst>
            </p:cNvPr>
            <p:cNvSpPr>
              <a:spLocks noChangeArrowheads="1"/>
            </p:cNvSpPr>
            <p:nvPr/>
          </p:nvSpPr>
          <p:spPr bwMode="auto">
            <a:xfrm>
              <a:off x="3638" y="2966"/>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6" name="Oval 132">
              <a:extLst>
                <a:ext uri="{FF2B5EF4-FFF2-40B4-BE49-F238E27FC236}">
                  <a16:creationId xmlns:a16="http://schemas.microsoft.com/office/drawing/2014/main" id="{1003B77C-C572-4EAB-BC4D-52ED57623EC4}"/>
                </a:ext>
              </a:extLst>
            </p:cNvPr>
            <p:cNvSpPr>
              <a:spLocks noChangeArrowheads="1"/>
            </p:cNvSpPr>
            <p:nvPr/>
          </p:nvSpPr>
          <p:spPr bwMode="auto">
            <a:xfrm>
              <a:off x="3785" y="3132"/>
              <a:ext cx="88" cy="8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7" name="Oval 133">
              <a:extLst>
                <a:ext uri="{FF2B5EF4-FFF2-40B4-BE49-F238E27FC236}">
                  <a16:creationId xmlns:a16="http://schemas.microsoft.com/office/drawing/2014/main" id="{798F2B59-583B-41A4-AC23-3208D7EECAC0}"/>
                </a:ext>
              </a:extLst>
            </p:cNvPr>
            <p:cNvSpPr>
              <a:spLocks noChangeArrowheads="1"/>
            </p:cNvSpPr>
            <p:nvPr/>
          </p:nvSpPr>
          <p:spPr bwMode="auto">
            <a:xfrm>
              <a:off x="3937" y="2933"/>
              <a:ext cx="91"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8" name="Oval 134">
              <a:extLst>
                <a:ext uri="{FF2B5EF4-FFF2-40B4-BE49-F238E27FC236}">
                  <a16:creationId xmlns:a16="http://schemas.microsoft.com/office/drawing/2014/main" id="{C7DFEA68-577A-42CF-8046-696ABCB880C0}"/>
                </a:ext>
              </a:extLst>
            </p:cNvPr>
            <p:cNvSpPr>
              <a:spLocks noChangeArrowheads="1"/>
            </p:cNvSpPr>
            <p:nvPr/>
          </p:nvSpPr>
          <p:spPr bwMode="auto">
            <a:xfrm>
              <a:off x="3826" y="3266"/>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9" name="Oval 135">
              <a:extLst>
                <a:ext uri="{FF2B5EF4-FFF2-40B4-BE49-F238E27FC236}">
                  <a16:creationId xmlns:a16="http://schemas.microsoft.com/office/drawing/2014/main" id="{BBB3A6CC-FA26-43FB-9F77-0A89E3B5423D}"/>
                </a:ext>
              </a:extLst>
            </p:cNvPr>
            <p:cNvSpPr>
              <a:spLocks noChangeArrowheads="1"/>
            </p:cNvSpPr>
            <p:nvPr/>
          </p:nvSpPr>
          <p:spPr bwMode="auto">
            <a:xfrm>
              <a:off x="3930" y="306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0" name="Oval 136">
              <a:extLst>
                <a:ext uri="{FF2B5EF4-FFF2-40B4-BE49-F238E27FC236}">
                  <a16:creationId xmlns:a16="http://schemas.microsoft.com/office/drawing/2014/main" id="{C28AAED1-8EED-4353-958D-71D1D79CF8C1}"/>
                </a:ext>
              </a:extLst>
            </p:cNvPr>
            <p:cNvSpPr>
              <a:spLocks noChangeArrowheads="1"/>
            </p:cNvSpPr>
            <p:nvPr/>
          </p:nvSpPr>
          <p:spPr bwMode="auto">
            <a:xfrm>
              <a:off x="3911" y="3380"/>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1" name="Oval 137">
              <a:extLst>
                <a:ext uri="{FF2B5EF4-FFF2-40B4-BE49-F238E27FC236}">
                  <a16:creationId xmlns:a16="http://schemas.microsoft.com/office/drawing/2014/main" id="{B542B905-CCDA-428D-92D4-0264844AA683}"/>
                </a:ext>
              </a:extLst>
            </p:cNvPr>
            <p:cNvSpPr>
              <a:spLocks noChangeArrowheads="1"/>
            </p:cNvSpPr>
            <p:nvPr/>
          </p:nvSpPr>
          <p:spPr bwMode="auto">
            <a:xfrm>
              <a:off x="3961" y="320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2" name="Oval 138">
              <a:extLst>
                <a:ext uri="{FF2B5EF4-FFF2-40B4-BE49-F238E27FC236}">
                  <a16:creationId xmlns:a16="http://schemas.microsoft.com/office/drawing/2014/main" id="{F84498EB-CEE0-4A89-A665-512F2A5AB871}"/>
                </a:ext>
              </a:extLst>
            </p:cNvPr>
            <p:cNvSpPr>
              <a:spLocks noChangeArrowheads="1"/>
            </p:cNvSpPr>
            <p:nvPr/>
          </p:nvSpPr>
          <p:spPr bwMode="auto">
            <a:xfrm>
              <a:off x="3783" y="2997"/>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3" name="Oval 139">
              <a:extLst>
                <a:ext uri="{FF2B5EF4-FFF2-40B4-BE49-F238E27FC236}">
                  <a16:creationId xmlns:a16="http://schemas.microsoft.com/office/drawing/2014/main" id="{E30B9BE2-231A-4B03-A852-4F600071A213}"/>
                </a:ext>
              </a:extLst>
            </p:cNvPr>
            <p:cNvSpPr>
              <a:spLocks noChangeArrowheads="1"/>
            </p:cNvSpPr>
            <p:nvPr/>
          </p:nvSpPr>
          <p:spPr bwMode="auto">
            <a:xfrm>
              <a:off x="3982" y="2806"/>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4" name="Oval 140">
              <a:extLst>
                <a:ext uri="{FF2B5EF4-FFF2-40B4-BE49-F238E27FC236}">
                  <a16:creationId xmlns:a16="http://schemas.microsoft.com/office/drawing/2014/main" id="{7312BEBF-310D-4570-8780-AD268B51622C}"/>
                </a:ext>
              </a:extLst>
            </p:cNvPr>
            <p:cNvSpPr>
              <a:spLocks noChangeArrowheads="1"/>
            </p:cNvSpPr>
            <p:nvPr/>
          </p:nvSpPr>
          <p:spPr bwMode="auto">
            <a:xfrm>
              <a:off x="3802" y="2866"/>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5" name="Oval 141">
              <a:extLst>
                <a:ext uri="{FF2B5EF4-FFF2-40B4-BE49-F238E27FC236}">
                  <a16:creationId xmlns:a16="http://schemas.microsoft.com/office/drawing/2014/main" id="{D15F9685-A667-4BBD-895F-E58A7B3909E4}"/>
                </a:ext>
              </a:extLst>
            </p:cNvPr>
            <p:cNvSpPr>
              <a:spLocks noChangeArrowheads="1"/>
            </p:cNvSpPr>
            <p:nvPr/>
          </p:nvSpPr>
          <p:spPr bwMode="auto">
            <a:xfrm>
              <a:off x="4054" y="269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6" name="Freeform 142">
              <a:extLst>
                <a:ext uri="{FF2B5EF4-FFF2-40B4-BE49-F238E27FC236}">
                  <a16:creationId xmlns:a16="http://schemas.microsoft.com/office/drawing/2014/main" id="{060BECFF-B59A-4526-AA33-ABBA3AF06F0F}"/>
                </a:ext>
              </a:extLst>
            </p:cNvPr>
            <p:cNvSpPr>
              <a:spLocks noEditPoints="1"/>
            </p:cNvSpPr>
            <p:nvPr/>
          </p:nvSpPr>
          <p:spPr bwMode="auto">
            <a:xfrm>
              <a:off x="5516" y="2721"/>
              <a:ext cx="3638" cy="964"/>
            </a:xfrm>
            <a:custGeom>
              <a:avLst/>
              <a:gdLst>
                <a:gd name="T0" fmla="*/ 285 w 1533"/>
                <a:gd name="T1" fmla="*/ 137 h 405"/>
                <a:gd name="T2" fmla="*/ 352 w 1533"/>
                <a:gd name="T3" fmla="*/ 379 h 405"/>
                <a:gd name="T4" fmla="*/ 392 w 1533"/>
                <a:gd name="T5" fmla="*/ 379 h 405"/>
                <a:gd name="T6" fmla="*/ 285 w 1533"/>
                <a:gd name="T7" fmla="*/ 101 h 405"/>
                <a:gd name="T8" fmla="*/ 120 w 1533"/>
                <a:gd name="T9" fmla="*/ 101 h 405"/>
                <a:gd name="T10" fmla="*/ 41 w 1533"/>
                <a:gd name="T11" fmla="*/ 141 h 405"/>
                <a:gd name="T12" fmla="*/ 20 w 1533"/>
                <a:gd name="T13" fmla="*/ 101 h 405"/>
                <a:gd name="T14" fmla="*/ 0 w 1533"/>
                <a:gd name="T15" fmla="*/ 379 h 405"/>
                <a:gd name="T16" fmla="*/ 41 w 1533"/>
                <a:gd name="T17" fmla="*/ 379 h 405"/>
                <a:gd name="T18" fmla="*/ 109 w 1533"/>
                <a:gd name="T19" fmla="*/ 137 h 405"/>
                <a:gd name="T20" fmla="*/ 176 w 1533"/>
                <a:gd name="T21" fmla="*/ 379 h 405"/>
                <a:gd name="T22" fmla="*/ 216 w 1533"/>
                <a:gd name="T23" fmla="*/ 379 h 405"/>
                <a:gd name="T24" fmla="*/ 679 w 1533"/>
                <a:gd name="T25" fmla="*/ 271 h 405"/>
                <a:gd name="T26" fmla="*/ 579 w 1533"/>
                <a:gd name="T27" fmla="*/ 101 h 405"/>
                <a:gd name="T28" fmla="*/ 586 w 1533"/>
                <a:gd name="T29" fmla="*/ 405 h 405"/>
                <a:gd name="T30" fmla="*/ 683 w 1533"/>
                <a:gd name="T31" fmla="*/ 325 h 405"/>
                <a:gd name="T32" fmla="*/ 494 w 1533"/>
                <a:gd name="T33" fmla="*/ 271 h 405"/>
                <a:gd name="T34" fmla="*/ 494 w 1533"/>
                <a:gd name="T35" fmla="*/ 237 h 405"/>
                <a:gd name="T36" fmla="*/ 662 w 1533"/>
                <a:gd name="T37" fmla="*/ 237 h 405"/>
                <a:gd name="T38" fmla="*/ 797 w 1533"/>
                <a:gd name="T39" fmla="*/ 234 h 405"/>
                <a:gd name="T40" fmla="*/ 890 w 1533"/>
                <a:gd name="T41" fmla="*/ 122 h 405"/>
                <a:gd name="T42" fmla="*/ 798 w 1533"/>
                <a:gd name="T43" fmla="*/ 154 h 405"/>
                <a:gd name="T44" fmla="*/ 797 w 1533"/>
                <a:gd name="T45" fmla="*/ 126 h 405"/>
                <a:gd name="T46" fmla="*/ 756 w 1533"/>
                <a:gd name="T47" fmla="*/ 126 h 405"/>
                <a:gd name="T48" fmla="*/ 777 w 1533"/>
                <a:gd name="T49" fmla="*/ 405 h 405"/>
                <a:gd name="T50" fmla="*/ 797 w 1533"/>
                <a:gd name="T51" fmla="*/ 234 h 405"/>
                <a:gd name="T52" fmla="*/ 961 w 1533"/>
                <a:gd name="T53" fmla="*/ 249 h 405"/>
                <a:gd name="T54" fmla="*/ 1102 w 1533"/>
                <a:gd name="T55" fmla="*/ 154 h 405"/>
                <a:gd name="T56" fmla="*/ 1051 w 1533"/>
                <a:gd name="T57" fmla="*/ 101 h 405"/>
                <a:gd name="T58" fmla="*/ 1046 w 1533"/>
                <a:gd name="T59" fmla="*/ 405 h 405"/>
                <a:gd name="T60" fmla="*/ 1106 w 1533"/>
                <a:gd name="T61" fmla="*/ 352 h 405"/>
                <a:gd name="T62" fmla="*/ 1221 w 1533"/>
                <a:gd name="T63" fmla="*/ 126 h 405"/>
                <a:gd name="T64" fmla="*/ 1181 w 1533"/>
                <a:gd name="T65" fmla="*/ 126 h 405"/>
                <a:gd name="T66" fmla="*/ 1201 w 1533"/>
                <a:gd name="T67" fmla="*/ 405 h 405"/>
                <a:gd name="T68" fmla="*/ 1221 w 1533"/>
                <a:gd name="T69" fmla="*/ 126 h 405"/>
                <a:gd name="T70" fmla="*/ 1201 w 1533"/>
                <a:gd name="T71" fmla="*/ 55 h 405"/>
                <a:gd name="T72" fmla="*/ 1201 w 1533"/>
                <a:gd name="T73" fmla="*/ 0 h 405"/>
                <a:gd name="T74" fmla="*/ 1492 w 1533"/>
                <a:gd name="T75" fmla="*/ 145 h 405"/>
                <a:gd name="T76" fmla="*/ 1407 w 1533"/>
                <a:gd name="T77" fmla="*/ 101 h 405"/>
                <a:gd name="T78" fmla="*/ 1408 w 1533"/>
                <a:gd name="T79" fmla="*/ 405 h 405"/>
                <a:gd name="T80" fmla="*/ 1492 w 1533"/>
                <a:gd name="T81" fmla="*/ 361 h 405"/>
                <a:gd name="T82" fmla="*/ 1512 w 1533"/>
                <a:gd name="T83" fmla="*/ 405 h 405"/>
                <a:gd name="T84" fmla="*/ 1533 w 1533"/>
                <a:gd name="T85" fmla="*/ 126 h 405"/>
                <a:gd name="T86" fmla="*/ 1492 w 1533"/>
                <a:gd name="T87" fmla="*/ 126 h 405"/>
                <a:gd name="T88" fmla="*/ 1324 w 1533"/>
                <a:gd name="T89" fmla="*/ 253 h 405"/>
                <a:gd name="T90" fmla="*/ 1492 w 1533"/>
                <a:gd name="T91" fmla="*/ 253 h 405"/>
                <a:gd name="T92" fmla="*/ 1324 w 1533"/>
                <a:gd name="T93" fmla="*/ 25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3" h="405">
                  <a:moveTo>
                    <a:pt x="216" y="215"/>
                  </a:moveTo>
                  <a:cubicBezTo>
                    <a:pt x="216" y="164"/>
                    <a:pt x="252" y="137"/>
                    <a:pt x="285" y="137"/>
                  </a:cubicBezTo>
                  <a:cubicBezTo>
                    <a:pt x="316" y="137"/>
                    <a:pt x="352" y="150"/>
                    <a:pt x="352" y="215"/>
                  </a:cubicBezTo>
                  <a:cubicBezTo>
                    <a:pt x="352" y="379"/>
                    <a:pt x="352" y="379"/>
                    <a:pt x="352" y="379"/>
                  </a:cubicBezTo>
                  <a:cubicBezTo>
                    <a:pt x="352" y="396"/>
                    <a:pt x="359" y="405"/>
                    <a:pt x="372" y="405"/>
                  </a:cubicBezTo>
                  <a:cubicBezTo>
                    <a:pt x="385" y="405"/>
                    <a:pt x="392" y="396"/>
                    <a:pt x="392" y="379"/>
                  </a:cubicBezTo>
                  <a:cubicBezTo>
                    <a:pt x="392" y="207"/>
                    <a:pt x="392" y="207"/>
                    <a:pt x="392" y="207"/>
                  </a:cubicBezTo>
                  <a:cubicBezTo>
                    <a:pt x="392" y="136"/>
                    <a:pt x="338" y="101"/>
                    <a:pt x="285" y="101"/>
                  </a:cubicBezTo>
                  <a:cubicBezTo>
                    <a:pt x="253" y="101"/>
                    <a:pt x="218" y="118"/>
                    <a:pt x="198" y="153"/>
                  </a:cubicBezTo>
                  <a:cubicBezTo>
                    <a:pt x="184" y="120"/>
                    <a:pt x="154" y="101"/>
                    <a:pt x="120" y="101"/>
                  </a:cubicBezTo>
                  <a:cubicBezTo>
                    <a:pt x="81" y="101"/>
                    <a:pt x="57" y="119"/>
                    <a:pt x="42" y="141"/>
                  </a:cubicBezTo>
                  <a:cubicBezTo>
                    <a:pt x="41" y="141"/>
                    <a:pt x="41" y="141"/>
                    <a:pt x="41" y="141"/>
                  </a:cubicBezTo>
                  <a:cubicBezTo>
                    <a:pt x="41" y="126"/>
                    <a:pt x="41" y="126"/>
                    <a:pt x="41" y="126"/>
                  </a:cubicBezTo>
                  <a:cubicBezTo>
                    <a:pt x="41" y="109"/>
                    <a:pt x="33" y="101"/>
                    <a:pt x="20" y="101"/>
                  </a:cubicBezTo>
                  <a:cubicBezTo>
                    <a:pt x="8" y="101"/>
                    <a:pt x="0" y="109"/>
                    <a:pt x="0" y="126"/>
                  </a:cubicBezTo>
                  <a:cubicBezTo>
                    <a:pt x="0" y="379"/>
                    <a:pt x="0" y="379"/>
                    <a:pt x="0" y="379"/>
                  </a:cubicBezTo>
                  <a:cubicBezTo>
                    <a:pt x="0" y="396"/>
                    <a:pt x="8" y="405"/>
                    <a:pt x="20" y="405"/>
                  </a:cubicBezTo>
                  <a:cubicBezTo>
                    <a:pt x="33" y="405"/>
                    <a:pt x="41" y="396"/>
                    <a:pt x="41" y="379"/>
                  </a:cubicBezTo>
                  <a:cubicBezTo>
                    <a:pt x="41" y="215"/>
                    <a:pt x="41" y="215"/>
                    <a:pt x="41" y="215"/>
                  </a:cubicBezTo>
                  <a:cubicBezTo>
                    <a:pt x="41" y="164"/>
                    <a:pt x="76" y="137"/>
                    <a:pt x="109" y="137"/>
                  </a:cubicBezTo>
                  <a:cubicBezTo>
                    <a:pt x="140" y="137"/>
                    <a:pt x="176" y="150"/>
                    <a:pt x="176" y="215"/>
                  </a:cubicBezTo>
                  <a:cubicBezTo>
                    <a:pt x="176" y="379"/>
                    <a:pt x="176" y="379"/>
                    <a:pt x="176" y="379"/>
                  </a:cubicBezTo>
                  <a:cubicBezTo>
                    <a:pt x="176" y="396"/>
                    <a:pt x="183" y="405"/>
                    <a:pt x="196" y="405"/>
                  </a:cubicBezTo>
                  <a:cubicBezTo>
                    <a:pt x="209" y="405"/>
                    <a:pt x="216" y="396"/>
                    <a:pt x="216" y="379"/>
                  </a:cubicBezTo>
                  <a:lnTo>
                    <a:pt x="216" y="215"/>
                  </a:lnTo>
                  <a:close/>
                  <a:moveTo>
                    <a:pt x="679" y="271"/>
                  </a:moveTo>
                  <a:cubicBezTo>
                    <a:pt x="703" y="271"/>
                    <a:pt x="706" y="257"/>
                    <a:pt x="706" y="246"/>
                  </a:cubicBezTo>
                  <a:cubicBezTo>
                    <a:pt x="706" y="171"/>
                    <a:pt x="663" y="101"/>
                    <a:pt x="579" y="101"/>
                  </a:cubicBezTo>
                  <a:cubicBezTo>
                    <a:pt x="495" y="101"/>
                    <a:pt x="451" y="178"/>
                    <a:pt x="451" y="253"/>
                  </a:cubicBezTo>
                  <a:cubicBezTo>
                    <a:pt x="451" y="328"/>
                    <a:pt x="491" y="405"/>
                    <a:pt x="586" y="405"/>
                  </a:cubicBezTo>
                  <a:cubicBezTo>
                    <a:pt x="655" y="405"/>
                    <a:pt x="702" y="363"/>
                    <a:pt x="702" y="345"/>
                  </a:cubicBezTo>
                  <a:cubicBezTo>
                    <a:pt x="702" y="329"/>
                    <a:pt x="694" y="325"/>
                    <a:pt x="683" y="325"/>
                  </a:cubicBezTo>
                  <a:cubicBezTo>
                    <a:pt x="664" y="325"/>
                    <a:pt x="647" y="371"/>
                    <a:pt x="583" y="371"/>
                  </a:cubicBezTo>
                  <a:cubicBezTo>
                    <a:pt x="531" y="371"/>
                    <a:pt x="496" y="323"/>
                    <a:pt x="494" y="271"/>
                  </a:cubicBezTo>
                  <a:lnTo>
                    <a:pt x="679" y="271"/>
                  </a:lnTo>
                  <a:close/>
                  <a:moveTo>
                    <a:pt x="494" y="237"/>
                  </a:moveTo>
                  <a:cubicBezTo>
                    <a:pt x="496" y="187"/>
                    <a:pt x="524" y="134"/>
                    <a:pt x="578" y="134"/>
                  </a:cubicBezTo>
                  <a:cubicBezTo>
                    <a:pt x="633" y="134"/>
                    <a:pt x="661" y="187"/>
                    <a:pt x="662" y="237"/>
                  </a:cubicBezTo>
                  <a:lnTo>
                    <a:pt x="494" y="237"/>
                  </a:lnTo>
                  <a:close/>
                  <a:moveTo>
                    <a:pt x="797" y="234"/>
                  </a:moveTo>
                  <a:cubicBezTo>
                    <a:pt x="797" y="168"/>
                    <a:pt x="840" y="149"/>
                    <a:pt x="863" y="144"/>
                  </a:cubicBezTo>
                  <a:cubicBezTo>
                    <a:pt x="882" y="140"/>
                    <a:pt x="890" y="134"/>
                    <a:pt x="890" y="122"/>
                  </a:cubicBezTo>
                  <a:cubicBezTo>
                    <a:pt x="890" y="111"/>
                    <a:pt x="882" y="101"/>
                    <a:pt x="863" y="101"/>
                  </a:cubicBezTo>
                  <a:cubicBezTo>
                    <a:pt x="838" y="101"/>
                    <a:pt x="812" y="121"/>
                    <a:pt x="798" y="154"/>
                  </a:cubicBezTo>
                  <a:cubicBezTo>
                    <a:pt x="797" y="154"/>
                    <a:pt x="797" y="154"/>
                    <a:pt x="797" y="154"/>
                  </a:cubicBezTo>
                  <a:cubicBezTo>
                    <a:pt x="797" y="126"/>
                    <a:pt x="797" y="126"/>
                    <a:pt x="797" y="126"/>
                  </a:cubicBezTo>
                  <a:cubicBezTo>
                    <a:pt x="797" y="109"/>
                    <a:pt x="789" y="101"/>
                    <a:pt x="777" y="101"/>
                  </a:cubicBezTo>
                  <a:cubicBezTo>
                    <a:pt x="764" y="101"/>
                    <a:pt x="756" y="109"/>
                    <a:pt x="756" y="126"/>
                  </a:cubicBezTo>
                  <a:cubicBezTo>
                    <a:pt x="756" y="379"/>
                    <a:pt x="756" y="379"/>
                    <a:pt x="756" y="379"/>
                  </a:cubicBezTo>
                  <a:cubicBezTo>
                    <a:pt x="756" y="396"/>
                    <a:pt x="764" y="405"/>
                    <a:pt x="777" y="405"/>
                  </a:cubicBezTo>
                  <a:cubicBezTo>
                    <a:pt x="789" y="405"/>
                    <a:pt x="797" y="396"/>
                    <a:pt x="797" y="379"/>
                  </a:cubicBezTo>
                  <a:lnTo>
                    <a:pt x="797" y="234"/>
                  </a:lnTo>
                  <a:close/>
                  <a:moveTo>
                    <a:pt x="1046" y="368"/>
                  </a:moveTo>
                  <a:cubicBezTo>
                    <a:pt x="993" y="368"/>
                    <a:pt x="961" y="312"/>
                    <a:pt x="961" y="249"/>
                  </a:cubicBezTo>
                  <a:cubicBezTo>
                    <a:pt x="961" y="202"/>
                    <a:pt x="989" y="137"/>
                    <a:pt x="1046" y="137"/>
                  </a:cubicBezTo>
                  <a:cubicBezTo>
                    <a:pt x="1082" y="137"/>
                    <a:pt x="1092" y="154"/>
                    <a:pt x="1102" y="154"/>
                  </a:cubicBezTo>
                  <a:cubicBezTo>
                    <a:pt x="1118" y="154"/>
                    <a:pt x="1125" y="145"/>
                    <a:pt x="1125" y="132"/>
                  </a:cubicBezTo>
                  <a:cubicBezTo>
                    <a:pt x="1125" y="115"/>
                    <a:pt x="1089" y="101"/>
                    <a:pt x="1051" y="101"/>
                  </a:cubicBezTo>
                  <a:cubicBezTo>
                    <a:pt x="966" y="101"/>
                    <a:pt x="918" y="178"/>
                    <a:pt x="918" y="253"/>
                  </a:cubicBezTo>
                  <a:cubicBezTo>
                    <a:pt x="918" y="328"/>
                    <a:pt x="962" y="405"/>
                    <a:pt x="1046" y="405"/>
                  </a:cubicBezTo>
                  <a:cubicBezTo>
                    <a:pt x="1085" y="405"/>
                    <a:pt x="1123" y="393"/>
                    <a:pt x="1123" y="369"/>
                  </a:cubicBezTo>
                  <a:cubicBezTo>
                    <a:pt x="1123" y="359"/>
                    <a:pt x="1113" y="352"/>
                    <a:pt x="1106" y="352"/>
                  </a:cubicBezTo>
                  <a:cubicBezTo>
                    <a:pt x="1095" y="352"/>
                    <a:pt x="1082" y="368"/>
                    <a:pt x="1046" y="368"/>
                  </a:cubicBezTo>
                  <a:moveTo>
                    <a:pt x="1221" y="126"/>
                  </a:moveTo>
                  <a:cubicBezTo>
                    <a:pt x="1221" y="109"/>
                    <a:pt x="1214" y="101"/>
                    <a:pt x="1201" y="101"/>
                  </a:cubicBezTo>
                  <a:cubicBezTo>
                    <a:pt x="1188" y="101"/>
                    <a:pt x="1181" y="109"/>
                    <a:pt x="1181" y="126"/>
                  </a:cubicBezTo>
                  <a:cubicBezTo>
                    <a:pt x="1181" y="379"/>
                    <a:pt x="1181" y="379"/>
                    <a:pt x="1181" y="379"/>
                  </a:cubicBezTo>
                  <a:cubicBezTo>
                    <a:pt x="1181" y="396"/>
                    <a:pt x="1188" y="405"/>
                    <a:pt x="1201" y="405"/>
                  </a:cubicBezTo>
                  <a:cubicBezTo>
                    <a:pt x="1214" y="405"/>
                    <a:pt x="1221" y="396"/>
                    <a:pt x="1221" y="379"/>
                  </a:cubicBezTo>
                  <a:lnTo>
                    <a:pt x="1221" y="126"/>
                  </a:lnTo>
                  <a:close/>
                  <a:moveTo>
                    <a:pt x="1174" y="27"/>
                  </a:moveTo>
                  <a:cubicBezTo>
                    <a:pt x="1174" y="42"/>
                    <a:pt x="1186" y="55"/>
                    <a:pt x="1201" y="55"/>
                  </a:cubicBezTo>
                  <a:cubicBezTo>
                    <a:pt x="1216" y="55"/>
                    <a:pt x="1229" y="42"/>
                    <a:pt x="1229" y="27"/>
                  </a:cubicBezTo>
                  <a:cubicBezTo>
                    <a:pt x="1229" y="12"/>
                    <a:pt x="1216" y="0"/>
                    <a:pt x="1201" y="0"/>
                  </a:cubicBezTo>
                  <a:cubicBezTo>
                    <a:pt x="1186" y="0"/>
                    <a:pt x="1174" y="12"/>
                    <a:pt x="1174" y="27"/>
                  </a:cubicBezTo>
                  <a:moveTo>
                    <a:pt x="1492" y="145"/>
                  </a:moveTo>
                  <a:cubicBezTo>
                    <a:pt x="1491" y="145"/>
                    <a:pt x="1491" y="145"/>
                    <a:pt x="1491" y="145"/>
                  </a:cubicBezTo>
                  <a:cubicBezTo>
                    <a:pt x="1468" y="115"/>
                    <a:pt x="1442" y="101"/>
                    <a:pt x="1407" y="101"/>
                  </a:cubicBezTo>
                  <a:cubicBezTo>
                    <a:pt x="1321" y="101"/>
                    <a:pt x="1280" y="178"/>
                    <a:pt x="1280" y="253"/>
                  </a:cubicBezTo>
                  <a:cubicBezTo>
                    <a:pt x="1280" y="337"/>
                    <a:pt x="1323" y="405"/>
                    <a:pt x="1408" y="405"/>
                  </a:cubicBezTo>
                  <a:cubicBezTo>
                    <a:pt x="1443" y="405"/>
                    <a:pt x="1473" y="390"/>
                    <a:pt x="1491" y="361"/>
                  </a:cubicBezTo>
                  <a:cubicBezTo>
                    <a:pt x="1492" y="361"/>
                    <a:pt x="1492" y="361"/>
                    <a:pt x="1492" y="361"/>
                  </a:cubicBezTo>
                  <a:cubicBezTo>
                    <a:pt x="1492" y="379"/>
                    <a:pt x="1492" y="379"/>
                    <a:pt x="1492" y="379"/>
                  </a:cubicBezTo>
                  <a:cubicBezTo>
                    <a:pt x="1492" y="396"/>
                    <a:pt x="1500" y="405"/>
                    <a:pt x="1512" y="405"/>
                  </a:cubicBezTo>
                  <a:cubicBezTo>
                    <a:pt x="1525" y="405"/>
                    <a:pt x="1533" y="396"/>
                    <a:pt x="1533" y="379"/>
                  </a:cubicBezTo>
                  <a:cubicBezTo>
                    <a:pt x="1533" y="126"/>
                    <a:pt x="1533" y="126"/>
                    <a:pt x="1533" y="126"/>
                  </a:cubicBezTo>
                  <a:cubicBezTo>
                    <a:pt x="1533" y="109"/>
                    <a:pt x="1525" y="101"/>
                    <a:pt x="1512" y="101"/>
                  </a:cubicBezTo>
                  <a:cubicBezTo>
                    <a:pt x="1500" y="101"/>
                    <a:pt x="1492" y="109"/>
                    <a:pt x="1492" y="126"/>
                  </a:cubicBezTo>
                  <a:lnTo>
                    <a:pt x="1492" y="145"/>
                  </a:lnTo>
                  <a:close/>
                  <a:moveTo>
                    <a:pt x="1324" y="253"/>
                  </a:moveTo>
                  <a:cubicBezTo>
                    <a:pt x="1324" y="198"/>
                    <a:pt x="1347" y="134"/>
                    <a:pt x="1408" y="134"/>
                  </a:cubicBezTo>
                  <a:cubicBezTo>
                    <a:pt x="1471" y="134"/>
                    <a:pt x="1492" y="198"/>
                    <a:pt x="1492" y="253"/>
                  </a:cubicBezTo>
                  <a:cubicBezTo>
                    <a:pt x="1492" y="307"/>
                    <a:pt x="1471" y="371"/>
                    <a:pt x="1408" y="371"/>
                  </a:cubicBezTo>
                  <a:cubicBezTo>
                    <a:pt x="1346" y="371"/>
                    <a:pt x="1324" y="307"/>
                    <a:pt x="1324" y="2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7" name="Freeform 143">
              <a:extLst>
                <a:ext uri="{FF2B5EF4-FFF2-40B4-BE49-F238E27FC236}">
                  <a16:creationId xmlns:a16="http://schemas.microsoft.com/office/drawing/2014/main" id="{4F1AC8E4-22A4-457D-973E-E9EED9538486}"/>
                </a:ext>
              </a:extLst>
            </p:cNvPr>
            <p:cNvSpPr>
              <a:spLocks noEditPoints="1"/>
            </p:cNvSpPr>
            <p:nvPr/>
          </p:nvSpPr>
          <p:spPr bwMode="auto">
            <a:xfrm>
              <a:off x="5480" y="3870"/>
              <a:ext cx="3698" cy="419"/>
            </a:xfrm>
            <a:custGeom>
              <a:avLst/>
              <a:gdLst>
                <a:gd name="T0" fmla="*/ 44 w 1558"/>
                <a:gd name="T1" fmla="*/ 136 h 176"/>
                <a:gd name="T2" fmla="*/ 87 w 1558"/>
                <a:gd name="T3" fmla="*/ 127 h 176"/>
                <a:gd name="T4" fmla="*/ 15 w 1558"/>
                <a:gd name="T5" fmla="*/ 83 h 176"/>
                <a:gd name="T6" fmla="*/ 140 w 1558"/>
                <a:gd name="T7" fmla="*/ 31 h 176"/>
                <a:gd name="T8" fmla="*/ 142 w 1558"/>
                <a:gd name="T9" fmla="*/ 124 h 176"/>
                <a:gd name="T10" fmla="*/ 154 w 1558"/>
                <a:gd name="T11" fmla="*/ 78 h 176"/>
                <a:gd name="T12" fmla="*/ 177 w 1558"/>
                <a:gd name="T13" fmla="*/ 47 h 176"/>
                <a:gd name="T14" fmla="*/ 236 w 1558"/>
                <a:gd name="T15" fmla="*/ 91 h 176"/>
                <a:gd name="T16" fmla="*/ 227 w 1558"/>
                <a:gd name="T17" fmla="*/ 136 h 176"/>
                <a:gd name="T18" fmla="*/ 229 w 1558"/>
                <a:gd name="T19" fmla="*/ 43 h 176"/>
                <a:gd name="T20" fmla="*/ 366 w 1558"/>
                <a:gd name="T21" fmla="*/ 81 h 176"/>
                <a:gd name="T22" fmla="*/ 358 w 1558"/>
                <a:gd name="T23" fmla="*/ 108 h 176"/>
                <a:gd name="T24" fmla="*/ 322 w 1558"/>
                <a:gd name="T25" fmla="*/ 43 h 176"/>
                <a:gd name="T26" fmla="*/ 416 w 1558"/>
                <a:gd name="T27" fmla="*/ 38 h 176"/>
                <a:gd name="T28" fmla="*/ 387 w 1558"/>
                <a:gd name="T29" fmla="*/ 10 h 176"/>
                <a:gd name="T30" fmla="*/ 387 w 1558"/>
                <a:gd name="T31" fmla="*/ 44 h 176"/>
                <a:gd name="T32" fmla="*/ 551 w 1558"/>
                <a:gd name="T33" fmla="*/ 70 h 176"/>
                <a:gd name="T34" fmla="*/ 611 w 1558"/>
                <a:gd name="T35" fmla="*/ 127 h 176"/>
                <a:gd name="T36" fmla="*/ 491 w 1558"/>
                <a:gd name="T37" fmla="*/ 45 h 176"/>
                <a:gd name="T38" fmla="*/ 476 w 1558"/>
                <a:gd name="T39" fmla="*/ 127 h 176"/>
                <a:gd name="T40" fmla="*/ 537 w 1558"/>
                <a:gd name="T41" fmla="*/ 70 h 176"/>
                <a:gd name="T42" fmla="*/ 705 w 1558"/>
                <a:gd name="T43" fmla="*/ 46 h 176"/>
                <a:gd name="T44" fmla="*/ 704 w 1558"/>
                <a:gd name="T45" fmla="*/ 121 h 176"/>
                <a:gd name="T46" fmla="*/ 718 w 1558"/>
                <a:gd name="T47" fmla="*/ 40 h 176"/>
                <a:gd name="T48" fmla="*/ 676 w 1558"/>
                <a:gd name="T49" fmla="*/ 43 h 176"/>
                <a:gd name="T50" fmla="*/ 783 w 1558"/>
                <a:gd name="T51" fmla="*/ 44 h 176"/>
                <a:gd name="T52" fmla="*/ 822 w 1558"/>
                <a:gd name="T53" fmla="*/ 68 h 176"/>
                <a:gd name="T54" fmla="*/ 751 w 1558"/>
                <a:gd name="T55" fmla="*/ 31 h 176"/>
                <a:gd name="T56" fmla="*/ 758 w 1558"/>
                <a:gd name="T57" fmla="*/ 70 h 176"/>
                <a:gd name="T58" fmla="*/ 886 w 1558"/>
                <a:gd name="T59" fmla="*/ 136 h 176"/>
                <a:gd name="T60" fmla="*/ 929 w 1558"/>
                <a:gd name="T61" fmla="*/ 127 h 176"/>
                <a:gd name="T62" fmla="*/ 857 w 1558"/>
                <a:gd name="T63" fmla="*/ 83 h 176"/>
                <a:gd name="T64" fmla="*/ 1022 w 1558"/>
                <a:gd name="T65" fmla="*/ 46 h 176"/>
                <a:gd name="T66" fmla="*/ 1022 w 1558"/>
                <a:gd name="T67" fmla="*/ 120 h 176"/>
                <a:gd name="T68" fmla="*/ 952 w 1558"/>
                <a:gd name="T69" fmla="*/ 158 h 176"/>
                <a:gd name="T70" fmla="*/ 1022 w 1558"/>
                <a:gd name="T71" fmla="*/ 40 h 176"/>
                <a:gd name="T72" fmla="*/ 1023 w 1558"/>
                <a:gd name="T73" fmla="*/ 93 h 176"/>
                <a:gd name="T74" fmla="*/ 1101 w 1558"/>
                <a:gd name="T75" fmla="*/ 31 h 176"/>
                <a:gd name="T76" fmla="*/ 1102 w 1558"/>
                <a:gd name="T77" fmla="*/ 124 h 176"/>
                <a:gd name="T78" fmla="*/ 1129 w 1558"/>
                <a:gd name="T79" fmla="*/ 78 h 176"/>
                <a:gd name="T80" fmla="*/ 1283 w 1558"/>
                <a:gd name="T81" fmla="*/ 127 h 176"/>
                <a:gd name="T82" fmla="*/ 1230 w 1558"/>
                <a:gd name="T83" fmla="*/ 49 h 176"/>
                <a:gd name="T84" fmla="*/ 1169 w 1558"/>
                <a:gd name="T85" fmla="*/ 31 h 176"/>
                <a:gd name="T86" fmla="*/ 1176 w 1558"/>
                <a:gd name="T87" fmla="*/ 70 h 176"/>
                <a:gd name="T88" fmla="*/ 1236 w 1558"/>
                <a:gd name="T89" fmla="*/ 127 h 176"/>
                <a:gd name="T90" fmla="*/ 1317 w 1558"/>
                <a:gd name="T91" fmla="*/ 83 h 176"/>
                <a:gd name="T92" fmla="*/ 1332 w 1558"/>
                <a:gd name="T93" fmla="*/ 90 h 176"/>
                <a:gd name="T94" fmla="*/ 1332 w 1558"/>
                <a:gd name="T95" fmla="*/ 78 h 176"/>
                <a:gd name="T96" fmla="*/ 1493 w 1558"/>
                <a:gd name="T97" fmla="*/ 136 h 176"/>
                <a:gd name="T98" fmla="*/ 1436 w 1558"/>
                <a:gd name="T99" fmla="*/ 45 h 176"/>
                <a:gd name="T100" fmla="*/ 1429 w 1558"/>
                <a:gd name="T101" fmla="*/ 136 h 176"/>
                <a:gd name="T102" fmla="*/ 1558 w 1558"/>
                <a:gd name="T103" fmla="*/ 38 h 176"/>
                <a:gd name="T104" fmla="*/ 1529 w 1558"/>
                <a:gd name="T105" fmla="*/ 10 h 176"/>
                <a:gd name="T106" fmla="*/ 1529 w 1558"/>
                <a:gd name="T107"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58" h="176">
                  <a:moveTo>
                    <a:pt x="73" y="46"/>
                  </a:moveTo>
                  <a:cubicBezTo>
                    <a:pt x="73" y="46"/>
                    <a:pt x="73" y="46"/>
                    <a:pt x="73" y="46"/>
                  </a:cubicBezTo>
                  <a:cubicBezTo>
                    <a:pt x="65" y="36"/>
                    <a:pt x="56" y="31"/>
                    <a:pt x="44" y="31"/>
                  </a:cubicBezTo>
                  <a:cubicBezTo>
                    <a:pt x="14" y="31"/>
                    <a:pt x="0" y="58"/>
                    <a:pt x="0" y="83"/>
                  </a:cubicBezTo>
                  <a:cubicBezTo>
                    <a:pt x="0" y="112"/>
                    <a:pt x="15" y="136"/>
                    <a:pt x="44" y="136"/>
                  </a:cubicBezTo>
                  <a:cubicBezTo>
                    <a:pt x="56" y="136"/>
                    <a:pt x="66" y="131"/>
                    <a:pt x="73" y="121"/>
                  </a:cubicBezTo>
                  <a:cubicBezTo>
                    <a:pt x="73" y="121"/>
                    <a:pt x="73" y="121"/>
                    <a:pt x="73" y="121"/>
                  </a:cubicBezTo>
                  <a:cubicBezTo>
                    <a:pt x="73" y="127"/>
                    <a:pt x="73" y="127"/>
                    <a:pt x="73" y="127"/>
                  </a:cubicBezTo>
                  <a:cubicBezTo>
                    <a:pt x="73" y="133"/>
                    <a:pt x="76" y="136"/>
                    <a:pt x="80" y="136"/>
                  </a:cubicBezTo>
                  <a:cubicBezTo>
                    <a:pt x="84" y="136"/>
                    <a:pt x="87" y="133"/>
                    <a:pt x="87" y="127"/>
                  </a:cubicBezTo>
                  <a:cubicBezTo>
                    <a:pt x="87" y="40"/>
                    <a:pt x="87" y="40"/>
                    <a:pt x="87" y="40"/>
                  </a:cubicBezTo>
                  <a:cubicBezTo>
                    <a:pt x="87" y="34"/>
                    <a:pt x="84" y="31"/>
                    <a:pt x="80" y="31"/>
                  </a:cubicBezTo>
                  <a:cubicBezTo>
                    <a:pt x="76" y="31"/>
                    <a:pt x="73" y="34"/>
                    <a:pt x="73" y="40"/>
                  </a:cubicBezTo>
                  <a:lnTo>
                    <a:pt x="73" y="46"/>
                  </a:lnTo>
                  <a:close/>
                  <a:moveTo>
                    <a:pt x="15" y="83"/>
                  </a:moveTo>
                  <a:cubicBezTo>
                    <a:pt x="15" y="65"/>
                    <a:pt x="23" y="43"/>
                    <a:pt x="44" y="43"/>
                  </a:cubicBezTo>
                  <a:cubicBezTo>
                    <a:pt x="66" y="43"/>
                    <a:pt x="73" y="65"/>
                    <a:pt x="73" y="83"/>
                  </a:cubicBezTo>
                  <a:cubicBezTo>
                    <a:pt x="73" y="102"/>
                    <a:pt x="66" y="124"/>
                    <a:pt x="44" y="124"/>
                  </a:cubicBezTo>
                  <a:cubicBezTo>
                    <a:pt x="23" y="124"/>
                    <a:pt x="15" y="102"/>
                    <a:pt x="15" y="83"/>
                  </a:cubicBezTo>
                  <a:moveTo>
                    <a:pt x="140" y="31"/>
                  </a:moveTo>
                  <a:cubicBezTo>
                    <a:pt x="125" y="31"/>
                    <a:pt x="108" y="41"/>
                    <a:pt x="108" y="58"/>
                  </a:cubicBezTo>
                  <a:cubicBezTo>
                    <a:pt x="108" y="71"/>
                    <a:pt x="116" y="77"/>
                    <a:pt x="126" y="81"/>
                  </a:cubicBezTo>
                  <a:cubicBezTo>
                    <a:pt x="150" y="91"/>
                    <a:pt x="150" y="91"/>
                    <a:pt x="150" y="91"/>
                  </a:cubicBezTo>
                  <a:cubicBezTo>
                    <a:pt x="158" y="94"/>
                    <a:pt x="164" y="98"/>
                    <a:pt x="164" y="107"/>
                  </a:cubicBezTo>
                  <a:cubicBezTo>
                    <a:pt x="164" y="116"/>
                    <a:pt x="155" y="124"/>
                    <a:pt x="142" y="124"/>
                  </a:cubicBezTo>
                  <a:cubicBezTo>
                    <a:pt x="124" y="124"/>
                    <a:pt x="118" y="110"/>
                    <a:pt x="111" y="110"/>
                  </a:cubicBezTo>
                  <a:cubicBezTo>
                    <a:pt x="108" y="110"/>
                    <a:pt x="105" y="114"/>
                    <a:pt x="105" y="116"/>
                  </a:cubicBezTo>
                  <a:cubicBezTo>
                    <a:pt x="105" y="123"/>
                    <a:pt x="119" y="136"/>
                    <a:pt x="142" y="136"/>
                  </a:cubicBezTo>
                  <a:cubicBezTo>
                    <a:pt x="163" y="136"/>
                    <a:pt x="179" y="124"/>
                    <a:pt x="179" y="106"/>
                  </a:cubicBezTo>
                  <a:cubicBezTo>
                    <a:pt x="179" y="90"/>
                    <a:pt x="168" y="83"/>
                    <a:pt x="154" y="78"/>
                  </a:cubicBezTo>
                  <a:cubicBezTo>
                    <a:pt x="133" y="69"/>
                    <a:pt x="133" y="69"/>
                    <a:pt x="133" y="69"/>
                  </a:cubicBezTo>
                  <a:cubicBezTo>
                    <a:pt x="126" y="66"/>
                    <a:pt x="123" y="62"/>
                    <a:pt x="123" y="57"/>
                  </a:cubicBezTo>
                  <a:cubicBezTo>
                    <a:pt x="123" y="47"/>
                    <a:pt x="134" y="43"/>
                    <a:pt x="143" y="43"/>
                  </a:cubicBezTo>
                  <a:cubicBezTo>
                    <a:pt x="157" y="43"/>
                    <a:pt x="164" y="54"/>
                    <a:pt x="170" y="54"/>
                  </a:cubicBezTo>
                  <a:cubicBezTo>
                    <a:pt x="175" y="54"/>
                    <a:pt x="177" y="50"/>
                    <a:pt x="177" y="47"/>
                  </a:cubicBezTo>
                  <a:cubicBezTo>
                    <a:pt x="177" y="39"/>
                    <a:pt x="160" y="31"/>
                    <a:pt x="140" y="31"/>
                  </a:cubicBezTo>
                  <a:moveTo>
                    <a:pt x="226" y="31"/>
                  </a:moveTo>
                  <a:cubicBezTo>
                    <a:pt x="210" y="31"/>
                    <a:pt x="194" y="41"/>
                    <a:pt x="194" y="58"/>
                  </a:cubicBezTo>
                  <a:cubicBezTo>
                    <a:pt x="194" y="71"/>
                    <a:pt x="201" y="77"/>
                    <a:pt x="212" y="81"/>
                  </a:cubicBezTo>
                  <a:cubicBezTo>
                    <a:pt x="236" y="91"/>
                    <a:pt x="236" y="91"/>
                    <a:pt x="236" y="91"/>
                  </a:cubicBezTo>
                  <a:cubicBezTo>
                    <a:pt x="243" y="94"/>
                    <a:pt x="250" y="98"/>
                    <a:pt x="250" y="107"/>
                  </a:cubicBezTo>
                  <a:cubicBezTo>
                    <a:pt x="250" y="116"/>
                    <a:pt x="241" y="124"/>
                    <a:pt x="228" y="124"/>
                  </a:cubicBezTo>
                  <a:cubicBezTo>
                    <a:pt x="210" y="124"/>
                    <a:pt x="203" y="110"/>
                    <a:pt x="197" y="110"/>
                  </a:cubicBezTo>
                  <a:cubicBezTo>
                    <a:pt x="193" y="110"/>
                    <a:pt x="190" y="114"/>
                    <a:pt x="190" y="116"/>
                  </a:cubicBezTo>
                  <a:cubicBezTo>
                    <a:pt x="190" y="123"/>
                    <a:pt x="205" y="136"/>
                    <a:pt x="227" y="136"/>
                  </a:cubicBezTo>
                  <a:cubicBezTo>
                    <a:pt x="249" y="136"/>
                    <a:pt x="265" y="124"/>
                    <a:pt x="265" y="106"/>
                  </a:cubicBezTo>
                  <a:cubicBezTo>
                    <a:pt x="265" y="90"/>
                    <a:pt x="253" y="83"/>
                    <a:pt x="239" y="78"/>
                  </a:cubicBezTo>
                  <a:cubicBezTo>
                    <a:pt x="218" y="69"/>
                    <a:pt x="218" y="69"/>
                    <a:pt x="218" y="69"/>
                  </a:cubicBezTo>
                  <a:cubicBezTo>
                    <a:pt x="211" y="66"/>
                    <a:pt x="209" y="62"/>
                    <a:pt x="209" y="57"/>
                  </a:cubicBezTo>
                  <a:cubicBezTo>
                    <a:pt x="209" y="47"/>
                    <a:pt x="219" y="43"/>
                    <a:pt x="229" y="43"/>
                  </a:cubicBezTo>
                  <a:cubicBezTo>
                    <a:pt x="243" y="43"/>
                    <a:pt x="250" y="54"/>
                    <a:pt x="255" y="54"/>
                  </a:cubicBezTo>
                  <a:cubicBezTo>
                    <a:pt x="261" y="54"/>
                    <a:pt x="262" y="50"/>
                    <a:pt x="262" y="47"/>
                  </a:cubicBezTo>
                  <a:cubicBezTo>
                    <a:pt x="263" y="39"/>
                    <a:pt x="246" y="31"/>
                    <a:pt x="226" y="31"/>
                  </a:cubicBezTo>
                  <a:moveTo>
                    <a:pt x="357" y="90"/>
                  </a:moveTo>
                  <a:cubicBezTo>
                    <a:pt x="365" y="90"/>
                    <a:pt x="366" y="85"/>
                    <a:pt x="366" y="81"/>
                  </a:cubicBezTo>
                  <a:cubicBezTo>
                    <a:pt x="366" y="55"/>
                    <a:pt x="352" y="31"/>
                    <a:pt x="323" y="31"/>
                  </a:cubicBezTo>
                  <a:cubicBezTo>
                    <a:pt x="294" y="31"/>
                    <a:pt x="278" y="58"/>
                    <a:pt x="278" y="83"/>
                  </a:cubicBezTo>
                  <a:cubicBezTo>
                    <a:pt x="278" y="109"/>
                    <a:pt x="292" y="136"/>
                    <a:pt x="325" y="136"/>
                  </a:cubicBezTo>
                  <a:cubicBezTo>
                    <a:pt x="349" y="136"/>
                    <a:pt x="365" y="121"/>
                    <a:pt x="365" y="115"/>
                  </a:cubicBezTo>
                  <a:cubicBezTo>
                    <a:pt x="365" y="110"/>
                    <a:pt x="362" y="108"/>
                    <a:pt x="358" y="108"/>
                  </a:cubicBezTo>
                  <a:cubicBezTo>
                    <a:pt x="352" y="108"/>
                    <a:pt x="346" y="124"/>
                    <a:pt x="324" y="124"/>
                  </a:cubicBezTo>
                  <a:cubicBezTo>
                    <a:pt x="306" y="124"/>
                    <a:pt x="294" y="107"/>
                    <a:pt x="293" y="90"/>
                  </a:cubicBezTo>
                  <a:lnTo>
                    <a:pt x="357" y="90"/>
                  </a:lnTo>
                  <a:close/>
                  <a:moveTo>
                    <a:pt x="293" y="78"/>
                  </a:moveTo>
                  <a:cubicBezTo>
                    <a:pt x="294" y="61"/>
                    <a:pt x="304" y="43"/>
                    <a:pt x="322" y="43"/>
                  </a:cubicBezTo>
                  <a:cubicBezTo>
                    <a:pt x="341" y="43"/>
                    <a:pt x="351" y="61"/>
                    <a:pt x="351" y="78"/>
                  </a:cubicBezTo>
                  <a:lnTo>
                    <a:pt x="293" y="78"/>
                  </a:lnTo>
                  <a:close/>
                  <a:moveTo>
                    <a:pt x="401" y="44"/>
                  </a:moveTo>
                  <a:cubicBezTo>
                    <a:pt x="410" y="44"/>
                    <a:pt x="410" y="44"/>
                    <a:pt x="410" y="44"/>
                  </a:cubicBezTo>
                  <a:cubicBezTo>
                    <a:pt x="415" y="44"/>
                    <a:pt x="416" y="40"/>
                    <a:pt x="416" y="38"/>
                  </a:cubicBezTo>
                  <a:cubicBezTo>
                    <a:pt x="416" y="36"/>
                    <a:pt x="415" y="32"/>
                    <a:pt x="410" y="32"/>
                  </a:cubicBezTo>
                  <a:cubicBezTo>
                    <a:pt x="401" y="32"/>
                    <a:pt x="401" y="32"/>
                    <a:pt x="401" y="32"/>
                  </a:cubicBezTo>
                  <a:cubicBezTo>
                    <a:pt x="401" y="10"/>
                    <a:pt x="401" y="10"/>
                    <a:pt x="401" y="10"/>
                  </a:cubicBezTo>
                  <a:cubicBezTo>
                    <a:pt x="401" y="4"/>
                    <a:pt x="399" y="0"/>
                    <a:pt x="394" y="0"/>
                  </a:cubicBezTo>
                  <a:cubicBezTo>
                    <a:pt x="390" y="0"/>
                    <a:pt x="387" y="4"/>
                    <a:pt x="387" y="10"/>
                  </a:cubicBezTo>
                  <a:cubicBezTo>
                    <a:pt x="387" y="32"/>
                    <a:pt x="387" y="32"/>
                    <a:pt x="387" y="32"/>
                  </a:cubicBezTo>
                  <a:cubicBezTo>
                    <a:pt x="378" y="32"/>
                    <a:pt x="378" y="32"/>
                    <a:pt x="378" y="32"/>
                  </a:cubicBezTo>
                  <a:cubicBezTo>
                    <a:pt x="374" y="32"/>
                    <a:pt x="372" y="36"/>
                    <a:pt x="372" y="38"/>
                  </a:cubicBezTo>
                  <a:cubicBezTo>
                    <a:pt x="372" y="40"/>
                    <a:pt x="374" y="44"/>
                    <a:pt x="378" y="44"/>
                  </a:cubicBezTo>
                  <a:cubicBezTo>
                    <a:pt x="387" y="44"/>
                    <a:pt x="387" y="44"/>
                    <a:pt x="387" y="44"/>
                  </a:cubicBezTo>
                  <a:cubicBezTo>
                    <a:pt x="387" y="127"/>
                    <a:pt x="387" y="127"/>
                    <a:pt x="387" y="127"/>
                  </a:cubicBezTo>
                  <a:cubicBezTo>
                    <a:pt x="387" y="133"/>
                    <a:pt x="390" y="136"/>
                    <a:pt x="394" y="136"/>
                  </a:cubicBezTo>
                  <a:cubicBezTo>
                    <a:pt x="399" y="136"/>
                    <a:pt x="401" y="133"/>
                    <a:pt x="401" y="127"/>
                  </a:cubicBezTo>
                  <a:lnTo>
                    <a:pt x="401" y="44"/>
                  </a:lnTo>
                  <a:close/>
                  <a:moveTo>
                    <a:pt x="551" y="70"/>
                  </a:moveTo>
                  <a:cubicBezTo>
                    <a:pt x="551" y="53"/>
                    <a:pt x="563" y="44"/>
                    <a:pt x="574" y="44"/>
                  </a:cubicBezTo>
                  <a:cubicBezTo>
                    <a:pt x="585" y="44"/>
                    <a:pt x="597" y="48"/>
                    <a:pt x="597" y="70"/>
                  </a:cubicBezTo>
                  <a:cubicBezTo>
                    <a:pt x="597" y="127"/>
                    <a:pt x="597" y="127"/>
                    <a:pt x="597" y="127"/>
                  </a:cubicBezTo>
                  <a:cubicBezTo>
                    <a:pt x="597" y="133"/>
                    <a:pt x="600" y="136"/>
                    <a:pt x="604" y="136"/>
                  </a:cubicBezTo>
                  <a:cubicBezTo>
                    <a:pt x="609" y="136"/>
                    <a:pt x="611" y="133"/>
                    <a:pt x="611" y="127"/>
                  </a:cubicBezTo>
                  <a:cubicBezTo>
                    <a:pt x="611" y="68"/>
                    <a:pt x="611" y="68"/>
                    <a:pt x="611" y="68"/>
                  </a:cubicBezTo>
                  <a:cubicBezTo>
                    <a:pt x="611" y="43"/>
                    <a:pt x="593" y="31"/>
                    <a:pt x="574" y="31"/>
                  </a:cubicBezTo>
                  <a:cubicBezTo>
                    <a:pt x="563" y="31"/>
                    <a:pt x="551" y="37"/>
                    <a:pt x="544" y="49"/>
                  </a:cubicBezTo>
                  <a:cubicBezTo>
                    <a:pt x="540" y="38"/>
                    <a:pt x="529" y="31"/>
                    <a:pt x="517" y="31"/>
                  </a:cubicBezTo>
                  <a:cubicBezTo>
                    <a:pt x="504" y="31"/>
                    <a:pt x="496" y="37"/>
                    <a:pt x="491" y="45"/>
                  </a:cubicBezTo>
                  <a:cubicBezTo>
                    <a:pt x="490" y="45"/>
                    <a:pt x="490" y="45"/>
                    <a:pt x="490" y="45"/>
                  </a:cubicBezTo>
                  <a:cubicBezTo>
                    <a:pt x="490" y="40"/>
                    <a:pt x="490" y="40"/>
                    <a:pt x="490" y="40"/>
                  </a:cubicBezTo>
                  <a:cubicBezTo>
                    <a:pt x="490" y="34"/>
                    <a:pt x="488" y="31"/>
                    <a:pt x="483" y="31"/>
                  </a:cubicBezTo>
                  <a:cubicBezTo>
                    <a:pt x="479" y="31"/>
                    <a:pt x="476" y="34"/>
                    <a:pt x="476" y="40"/>
                  </a:cubicBezTo>
                  <a:cubicBezTo>
                    <a:pt x="476" y="127"/>
                    <a:pt x="476" y="127"/>
                    <a:pt x="476" y="127"/>
                  </a:cubicBezTo>
                  <a:cubicBezTo>
                    <a:pt x="476" y="133"/>
                    <a:pt x="479" y="136"/>
                    <a:pt x="483" y="136"/>
                  </a:cubicBezTo>
                  <a:cubicBezTo>
                    <a:pt x="488" y="136"/>
                    <a:pt x="490" y="133"/>
                    <a:pt x="490" y="127"/>
                  </a:cubicBezTo>
                  <a:cubicBezTo>
                    <a:pt x="490" y="70"/>
                    <a:pt x="490" y="70"/>
                    <a:pt x="490" y="70"/>
                  </a:cubicBezTo>
                  <a:cubicBezTo>
                    <a:pt x="490" y="53"/>
                    <a:pt x="502" y="44"/>
                    <a:pt x="514" y="44"/>
                  </a:cubicBezTo>
                  <a:cubicBezTo>
                    <a:pt x="524" y="44"/>
                    <a:pt x="537" y="48"/>
                    <a:pt x="537" y="70"/>
                  </a:cubicBezTo>
                  <a:cubicBezTo>
                    <a:pt x="537" y="127"/>
                    <a:pt x="537" y="127"/>
                    <a:pt x="537" y="127"/>
                  </a:cubicBezTo>
                  <a:cubicBezTo>
                    <a:pt x="537" y="133"/>
                    <a:pt x="539" y="136"/>
                    <a:pt x="544" y="136"/>
                  </a:cubicBezTo>
                  <a:cubicBezTo>
                    <a:pt x="548" y="136"/>
                    <a:pt x="551" y="133"/>
                    <a:pt x="551" y="127"/>
                  </a:cubicBezTo>
                  <a:lnTo>
                    <a:pt x="551" y="70"/>
                  </a:lnTo>
                  <a:close/>
                  <a:moveTo>
                    <a:pt x="705" y="46"/>
                  </a:moveTo>
                  <a:cubicBezTo>
                    <a:pt x="704" y="46"/>
                    <a:pt x="704" y="46"/>
                    <a:pt x="704" y="46"/>
                  </a:cubicBezTo>
                  <a:cubicBezTo>
                    <a:pt x="696" y="36"/>
                    <a:pt x="687" y="31"/>
                    <a:pt x="675" y="31"/>
                  </a:cubicBezTo>
                  <a:cubicBezTo>
                    <a:pt x="646" y="31"/>
                    <a:pt x="631" y="58"/>
                    <a:pt x="631" y="83"/>
                  </a:cubicBezTo>
                  <a:cubicBezTo>
                    <a:pt x="631" y="112"/>
                    <a:pt x="646" y="136"/>
                    <a:pt x="676" y="136"/>
                  </a:cubicBezTo>
                  <a:cubicBezTo>
                    <a:pt x="688" y="136"/>
                    <a:pt x="698" y="131"/>
                    <a:pt x="704" y="121"/>
                  </a:cubicBezTo>
                  <a:cubicBezTo>
                    <a:pt x="705" y="121"/>
                    <a:pt x="705" y="121"/>
                    <a:pt x="705" y="121"/>
                  </a:cubicBezTo>
                  <a:cubicBezTo>
                    <a:pt x="705" y="127"/>
                    <a:pt x="705" y="127"/>
                    <a:pt x="705" y="127"/>
                  </a:cubicBezTo>
                  <a:cubicBezTo>
                    <a:pt x="705" y="133"/>
                    <a:pt x="707" y="136"/>
                    <a:pt x="712" y="136"/>
                  </a:cubicBezTo>
                  <a:cubicBezTo>
                    <a:pt x="716" y="136"/>
                    <a:pt x="718" y="133"/>
                    <a:pt x="718" y="127"/>
                  </a:cubicBezTo>
                  <a:cubicBezTo>
                    <a:pt x="718" y="40"/>
                    <a:pt x="718" y="40"/>
                    <a:pt x="718" y="40"/>
                  </a:cubicBezTo>
                  <a:cubicBezTo>
                    <a:pt x="718" y="34"/>
                    <a:pt x="716" y="31"/>
                    <a:pt x="712" y="31"/>
                  </a:cubicBezTo>
                  <a:cubicBezTo>
                    <a:pt x="707" y="31"/>
                    <a:pt x="705" y="34"/>
                    <a:pt x="705" y="40"/>
                  </a:cubicBezTo>
                  <a:lnTo>
                    <a:pt x="705" y="46"/>
                  </a:lnTo>
                  <a:close/>
                  <a:moveTo>
                    <a:pt x="647" y="83"/>
                  </a:moveTo>
                  <a:cubicBezTo>
                    <a:pt x="647" y="65"/>
                    <a:pt x="655" y="43"/>
                    <a:pt x="676" y="43"/>
                  </a:cubicBezTo>
                  <a:cubicBezTo>
                    <a:pt x="697" y="43"/>
                    <a:pt x="705" y="65"/>
                    <a:pt x="705" y="83"/>
                  </a:cubicBezTo>
                  <a:cubicBezTo>
                    <a:pt x="705" y="102"/>
                    <a:pt x="697" y="124"/>
                    <a:pt x="676" y="124"/>
                  </a:cubicBezTo>
                  <a:cubicBezTo>
                    <a:pt x="654" y="124"/>
                    <a:pt x="647" y="102"/>
                    <a:pt x="647" y="83"/>
                  </a:cubicBezTo>
                  <a:moveTo>
                    <a:pt x="758" y="70"/>
                  </a:moveTo>
                  <a:cubicBezTo>
                    <a:pt x="758" y="53"/>
                    <a:pt x="770" y="44"/>
                    <a:pt x="783" y="44"/>
                  </a:cubicBezTo>
                  <a:cubicBezTo>
                    <a:pt x="798" y="44"/>
                    <a:pt x="808" y="53"/>
                    <a:pt x="808" y="67"/>
                  </a:cubicBezTo>
                  <a:cubicBezTo>
                    <a:pt x="808" y="127"/>
                    <a:pt x="808" y="127"/>
                    <a:pt x="808" y="127"/>
                  </a:cubicBezTo>
                  <a:cubicBezTo>
                    <a:pt x="808" y="133"/>
                    <a:pt x="810" y="136"/>
                    <a:pt x="815" y="136"/>
                  </a:cubicBezTo>
                  <a:cubicBezTo>
                    <a:pt x="819" y="136"/>
                    <a:pt x="822" y="133"/>
                    <a:pt x="822" y="127"/>
                  </a:cubicBezTo>
                  <a:cubicBezTo>
                    <a:pt x="822" y="68"/>
                    <a:pt x="822" y="68"/>
                    <a:pt x="822" y="68"/>
                  </a:cubicBezTo>
                  <a:cubicBezTo>
                    <a:pt x="822" y="43"/>
                    <a:pt x="803" y="31"/>
                    <a:pt x="785" y="31"/>
                  </a:cubicBezTo>
                  <a:cubicBezTo>
                    <a:pt x="772" y="31"/>
                    <a:pt x="763" y="37"/>
                    <a:pt x="758" y="45"/>
                  </a:cubicBezTo>
                  <a:cubicBezTo>
                    <a:pt x="758" y="45"/>
                    <a:pt x="758" y="45"/>
                    <a:pt x="758" y="45"/>
                  </a:cubicBezTo>
                  <a:cubicBezTo>
                    <a:pt x="758" y="40"/>
                    <a:pt x="758" y="40"/>
                    <a:pt x="758" y="40"/>
                  </a:cubicBezTo>
                  <a:cubicBezTo>
                    <a:pt x="758" y="34"/>
                    <a:pt x="755" y="31"/>
                    <a:pt x="751" y="31"/>
                  </a:cubicBezTo>
                  <a:cubicBezTo>
                    <a:pt x="746" y="31"/>
                    <a:pt x="744" y="34"/>
                    <a:pt x="744" y="40"/>
                  </a:cubicBezTo>
                  <a:cubicBezTo>
                    <a:pt x="744" y="127"/>
                    <a:pt x="744" y="127"/>
                    <a:pt x="744" y="127"/>
                  </a:cubicBezTo>
                  <a:cubicBezTo>
                    <a:pt x="744" y="133"/>
                    <a:pt x="746" y="136"/>
                    <a:pt x="751" y="136"/>
                  </a:cubicBezTo>
                  <a:cubicBezTo>
                    <a:pt x="755" y="136"/>
                    <a:pt x="758" y="133"/>
                    <a:pt x="758" y="127"/>
                  </a:cubicBezTo>
                  <a:lnTo>
                    <a:pt x="758" y="70"/>
                  </a:lnTo>
                  <a:close/>
                  <a:moveTo>
                    <a:pt x="915" y="46"/>
                  </a:moveTo>
                  <a:cubicBezTo>
                    <a:pt x="915" y="46"/>
                    <a:pt x="915" y="46"/>
                    <a:pt x="915" y="46"/>
                  </a:cubicBezTo>
                  <a:cubicBezTo>
                    <a:pt x="907" y="36"/>
                    <a:pt x="898" y="31"/>
                    <a:pt x="886" y="31"/>
                  </a:cubicBezTo>
                  <a:cubicBezTo>
                    <a:pt x="856" y="31"/>
                    <a:pt x="842" y="58"/>
                    <a:pt x="842" y="83"/>
                  </a:cubicBezTo>
                  <a:cubicBezTo>
                    <a:pt x="842" y="112"/>
                    <a:pt x="857" y="136"/>
                    <a:pt x="886" y="136"/>
                  </a:cubicBezTo>
                  <a:cubicBezTo>
                    <a:pt x="898" y="136"/>
                    <a:pt x="908" y="131"/>
                    <a:pt x="915" y="121"/>
                  </a:cubicBezTo>
                  <a:cubicBezTo>
                    <a:pt x="915" y="121"/>
                    <a:pt x="915" y="121"/>
                    <a:pt x="915" y="121"/>
                  </a:cubicBezTo>
                  <a:cubicBezTo>
                    <a:pt x="915" y="127"/>
                    <a:pt x="915" y="127"/>
                    <a:pt x="915" y="127"/>
                  </a:cubicBezTo>
                  <a:cubicBezTo>
                    <a:pt x="915" y="133"/>
                    <a:pt x="918" y="136"/>
                    <a:pt x="922" y="136"/>
                  </a:cubicBezTo>
                  <a:cubicBezTo>
                    <a:pt x="927" y="136"/>
                    <a:pt x="929" y="133"/>
                    <a:pt x="929" y="127"/>
                  </a:cubicBezTo>
                  <a:cubicBezTo>
                    <a:pt x="929" y="40"/>
                    <a:pt x="929" y="40"/>
                    <a:pt x="929" y="40"/>
                  </a:cubicBezTo>
                  <a:cubicBezTo>
                    <a:pt x="929" y="34"/>
                    <a:pt x="927" y="31"/>
                    <a:pt x="922" y="31"/>
                  </a:cubicBezTo>
                  <a:cubicBezTo>
                    <a:pt x="918" y="31"/>
                    <a:pt x="915" y="34"/>
                    <a:pt x="915" y="40"/>
                  </a:cubicBezTo>
                  <a:lnTo>
                    <a:pt x="915" y="46"/>
                  </a:lnTo>
                  <a:close/>
                  <a:moveTo>
                    <a:pt x="857" y="83"/>
                  </a:moveTo>
                  <a:cubicBezTo>
                    <a:pt x="857" y="65"/>
                    <a:pt x="865" y="43"/>
                    <a:pt x="886" y="43"/>
                  </a:cubicBezTo>
                  <a:cubicBezTo>
                    <a:pt x="908" y="43"/>
                    <a:pt x="915" y="65"/>
                    <a:pt x="915" y="83"/>
                  </a:cubicBezTo>
                  <a:cubicBezTo>
                    <a:pt x="915" y="102"/>
                    <a:pt x="908" y="124"/>
                    <a:pt x="886" y="124"/>
                  </a:cubicBezTo>
                  <a:cubicBezTo>
                    <a:pt x="865" y="124"/>
                    <a:pt x="857" y="102"/>
                    <a:pt x="857" y="83"/>
                  </a:cubicBezTo>
                  <a:moveTo>
                    <a:pt x="1022" y="46"/>
                  </a:moveTo>
                  <a:cubicBezTo>
                    <a:pt x="1022" y="46"/>
                    <a:pt x="1022" y="46"/>
                    <a:pt x="1022" y="46"/>
                  </a:cubicBezTo>
                  <a:cubicBezTo>
                    <a:pt x="1016" y="38"/>
                    <a:pt x="1005" y="31"/>
                    <a:pt x="993" y="31"/>
                  </a:cubicBezTo>
                  <a:cubicBezTo>
                    <a:pt x="963" y="31"/>
                    <a:pt x="949" y="58"/>
                    <a:pt x="949" y="83"/>
                  </a:cubicBezTo>
                  <a:cubicBezTo>
                    <a:pt x="949" y="112"/>
                    <a:pt x="964" y="136"/>
                    <a:pt x="993" y="136"/>
                  </a:cubicBezTo>
                  <a:cubicBezTo>
                    <a:pt x="1006" y="136"/>
                    <a:pt x="1016" y="131"/>
                    <a:pt x="1022" y="120"/>
                  </a:cubicBezTo>
                  <a:cubicBezTo>
                    <a:pt x="1022" y="120"/>
                    <a:pt x="1022" y="120"/>
                    <a:pt x="1022" y="120"/>
                  </a:cubicBezTo>
                  <a:cubicBezTo>
                    <a:pt x="1022" y="131"/>
                    <a:pt x="1022" y="131"/>
                    <a:pt x="1022" y="131"/>
                  </a:cubicBezTo>
                  <a:cubicBezTo>
                    <a:pt x="1022" y="154"/>
                    <a:pt x="1007" y="164"/>
                    <a:pt x="990" y="164"/>
                  </a:cubicBezTo>
                  <a:cubicBezTo>
                    <a:pt x="974" y="164"/>
                    <a:pt x="965" y="151"/>
                    <a:pt x="959" y="151"/>
                  </a:cubicBezTo>
                  <a:cubicBezTo>
                    <a:pt x="954" y="151"/>
                    <a:pt x="952" y="154"/>
                    <a:pt x="952" y="158"/>
                  </a:cubicBezTo>
                  <a:cubicBezTo>
                    <a:pt x="952" y="165"/>
                    <a:pt x="971" y="176"/>
                    <a:pt x="992" y="176"/>
                  </a:cubicBezTo>
                  <a:cubicBezTo>
                    <a:pt x="1014" y="176"/>
                    <a:pt x="1036" y="162"/>
                    <a:pt x="1036" y="130"/>
                  </a:cubicBezTo>
                  <a:cubicBezTo>
                    <a:pt x="1036" y="40"/>
                    <a:pt x="1036" y="40"/>
                    <a:pt x="1036" y="40"/>
                  </a:cubicBezTo>
                  <a:cubicBezTo>
                    <a:pt x="1036" y="34"/>
                    <a:pt x="1034" y="31"/>
                    <a:pt x="1029" y="31"/>
                  </a:cubicBezTo>
                  <a:cubicBezTo>
                    <a:pt x="1025" y="31"/>
                    <a:pt x="1022" y="34"/>
                    <a:pt x="1022" y="40"/>
                  </a:cubicBezTo>
                  <a:lnTo>
                    <a:pt x="1022" y="46"/>
                  </a:lnTo>
                  <a:close/>
                  <a:moveTo>
                    <a:pt x="964" y="83"/>
                  </a:moveTo>
                  <a:cubicBezTo>
                    <a:pt x="964" y="65"/>
                    <a:pt x="972" y="43"/>
                    <a:pt x="993" y="43"/>
                  </a:cubicBezTo>
                  <a:cubicBezTo>
                    <a:pt x="1012" y="43"/>
                    <a:pt x="1023" y="59"/>
                    <a:pt x="1023" y="74"/>
                  </a:cubicBezTo>
                  <a:cubicBezTo>
                    <a:pt x="1023" y="93"/>
                    <a:pt x="1023" y="93"/>
                    <a:pt x="1023" y="93"/>
                  </a:cubicBezTo>
                  <a:cubicBezTo>
                    <a:pt x="1023" y="107"/>
                    <a:pt x="1012" y="124"/>
                    <a:pt x="993" y="124"/>
                  </a:cubicBezTo>
                  <a:cubicBezTo>
                    <a:pt x="972" y="124"/>
                    <a:pt x="964" y="102"/>
                    <a:pt x="964" y="83"/>
                  </a:cubicBezTo>
                  <a:moveTo>
                    <a:pt x="1135" y="90"/>
                  </a:moveTo>
                  <a:cubicBezTo>
                    <a:pt x="1143" y="90"/>
                    <a:pt x="1144" y="85"/>
                    <a:pt x="1144" y="81"/>
                  </a:cubicBezTo>
                  <a:cubicBezTo>
                    <a:pt x="1144" y="55"/>
                    <a:pt x="1130" y="31"/>
                    <a:pt x="1101" y="31"/>
                  </a:cubicBezTo>
                  <a:cubicBezTo>
                    <a:pt x="1072" y="31"/>
                    <a:pt x="1057" y="58"/>
                    <a:pt x="1057" y="83"/>
                  </a:cubicBezTo>
                  <a:cubicBezTo>
                    <a:pt x="1057" y="109"/>
                    <a:pt x="1070" y="136"/>
                    <a:pt x="1103" y="136"/>
                  </a:cubicBezTo>
                  <a:cubicBezTo>
                    <a:pt x="1127" y="136"/>
                    <a:pt x="1143" y="121"/>
                    <a:pt x="1143" y="115"/>
                  </a:cubicBezTo>
                  <a:cubicBezTo>
                    <a:pt x="1143" y="110"/>
                    <a:pt x="1140" y="108"/>
                    <a:pt x="1136" y="108"/>
                  </a:cubicBezTo>
                  <a:cubicBezTo>
                    <a:pt x="1130" y="108"/>
                    <a:pt x="1124" y="124"/>
                    <a:pt x="1102" y="124"/>
                  </a:cubicBezTo>
                  <a:cubicBezTo>
                    <a:pt x="1084" y="124"/>
                    <a:pt x="1072" y="107"/>
                    <a:pt x="1072" y="90"/>
                  </a:cubicBezTo>
                  <a:lnTo>
                    <a:pt x="1135" y="90"/>
                  </a:lnTo>
                  <a:close/>
                  <a:moveTo>
                    <a:pt x="1072" y="78"/>
                  </a:moveTo>
                  <a:cubicBezTo>
                    <a:pt x="1072" y="61"/>
                    <a:pt x="1082" y="43"/>
                    <a:pt x="1100" y="43"/>
                  </a:cubicBezTo>
                  <a:cubicBezTo>
                    <a:pt x="1119" y="43"/>
                    <a:pt x="1129" y="61"/>
                    <a:pt x="1129" y="78"/>
                  </a:cubicBezTo>
                  <a:lnTo>
                    <a:pt x="1072" y="78"/>
                  </a:lnTo>
                  <a:close/>
                  <a:moveTo>
                    <a:pt x="1236" y="70"/>
                  </a:moveTo>
                  <a:cubicBezTo>
                    <a:pt x="1236" y="53"/>
                    <a:pt x="1249" y="44"/>
                    <a:pt x="1260" y="44"/>
                  </a:cubicBezTo>
                  <a:cubicBezTo>
                    <a:pt x="1271" y="44"/>
                    <a:pt x="1283" y="48"/>
                    <a:pt x="1283" y="70"/>
                  </a:cubicBezTo>
                  <a:cubicBezTo>
                    <a:pt x="1283" y="127"/>
                    <a:pt x="1283" y="127"/>
                    <a:pt x="1283" y="127"/>
                  </a:cubicBezTo>
                  <a:cubicBezTo>
                    <a:pt x="1283" y="133"/>
                    <a:pt x="1285" y="136"/>
                    <a:pt x="1290" y="136"/>
                  </a:cubicBezTo>
                  <a:cubicBezTo>
                    <a:pt x="1294" y="136"/>
                    <a:pt x="1297" y="133"/>
                    <a:pt x="1297" y="127"/>
                  </a:cubicBezTo>
                  <a:cubicBezTo>
                    <a:pt x="1297" y="68"/>
                    <a:pt x="1297" y="68"/>
                    <a:pt x="1297" y="68"/>
                  </a:cubicBezTo>
                  <a:cubicBezTo>
                    <a:pt x="1297" y="43"/>
                    <a:pt x="1278" y="31"/>
                    <a:pt x="1260" y="31"/>
                  </a:cubicBezTo>
                  <a:cubicBezTo>
                    <a:pt x="1249" y="31"/>
                    <a:pt x="1237" y="37"/>
                    <a:pt x="1230" y="49"/>
                  </a:cubicBezTo>
                  <a:cubicBezTo>
                    <a:pt x="1225" y="38"/>
                    <a:pt x="1215" y="31"/>
                    <a:pt x="1203" y="31"/>
                  </a:cubicBezTo>
                  <a:cubicBezTo>
                    <a:pt x="1190" y="31"/>
                    <a:pt x="1181" y="37"/>
                    <a:pt x="1176" y="45"/>
                  </a:cubicBezTo>
                  <a:cubicBezTo>
                    <a:pt x="1176" y="45"/>
                    <a:pt x="1176" y="45"/>
                    <a:pt x="1176" y="45"/>
                  </a:cubicBezTo>
                  <a:cubicBezTo>
                    <a:pt x="1176" y="40"/>
                    <a:pt x="1176" y="40"/>
                    <a:pt x="1176" y="40"/>
                  </a:cubicBezTo>
                  <a:cubicBezTo>
                    <a:pt x="1176" y="34"/>
                    <a:pt x="1173" y="31"/>
                    <a:pt x="1169" y="31"/>
                  </a:cubicBezTo>
                  <a:cubicBezTo>
                    <a:pt x="1164" y="31"/>
                    <a:pt x="1162" y="34"/>
                    <a:pt x="1162" y="40"/>
                  </a:cubicBezTo>
                  <a:cubicBezTo>
                    <a:pt x="1162" y="127"/>
                    <a:pt x="1162" y="127"/>
                    <a:pt x="1162" y="127"/>
                  </a:cubicBezTo>
                  <a:cubicBezTo>
                    <a:pt x="1162" y="133"/>
                    <a:pt x="1164" y="136"/>
                    <a:pt x="1169" y="136"/>
                  </a:cubicBezTo>
                  <a:cubicBezTo>
                    <a:pt x="1173" y="136"/>
                    <a:pt x="1176" y="133"/>
                    <a:pt x="1176" y="127"/>
                  </a:cubicBezTo>
                  <a:cubicBezTo>
                    <a:pt x="1176" y="70"/>
                    <a:pt x="1176" y="70"/>
                    <a:pt x="1176" y="70"/>
                  </a:cubicBezTo>
                  <a:cubicBezTo>
                    <a:pt x="1176" y="53"/>
                    <a:pt x="1188" y="44"/>
                    <a:pt x="1199" y="44"/>
                  </a:cubicBezTo>
                  <a:cubicBezTo>
                    <a:pt x="1210" y="44"/>
                    <a:pt x="1222" y="48"/>
                    <a:pt x="1222" y="70"/>
                  </a:cubicBezTo>
                  <a:cubicBezTo>
                    <a:pt x="1222" y="127"/>
                    <a:pt x="1222" y="127"/>
                    <a:pt x="1222" y="127"/>
                  </a:cubicBezTo>
                  <a:cubicBezTo>
                    <a:pt x="1222" y="133"/>
                    <a:pt x="1225" y="136"/>
                    <a:pt x="1229" y="136"/>
                  </a:cubicBezTo>
                  <a:cubicBezTo>
                    <a:pt x="1234" y="136"/>
                    <a:pt x="1236" y="133"/>
                    <a:pt x="1236" y="127"/>
                  </a:cubicBezTo>
                  <a:lnTo>
                    <a:pt x="1236" y="70"/>
                  </a:lnTo>
                  <a:close/>
                  <a:moveTo>
                    <a:pt x="1395" y="90"/>
                  </a:moveTo>
                  <a:cubicBezTo>
                    <a:pt x="1404" y="90"/>
                    <a:pt x="1405" y="85"/>
                    <a:pt x="1405" y="81"/>
                  </a:cubicBezTo>
                  <a:cubicBezTo>
                    <a:pt x="1405" y="55"/>
                    <a:pt x="1390" y="31"/>
                    <a:pt x="1361" y="31"/>
                  </a:cubicBezTo>
                  <a:cubicBezTo>
                    <a:pt x="1332" y="31"/>
                    <a:pt x="1317" y="58"/>
                    <a:pt x="1317" y="83"/>
                  </a:cubicBezTo>
                  <a:cubicBezTo>
                    <a:pt x="1317" y="109"/>
                    <a:pt x="1331" y="136"/>
                    <a:pt x="1363" y="136"/>
                  </a:cubicBezTo>
                  <a:cubicBezTo>
                    <a:pt x="1387" y="136"/>
                    <a:pt x="1403" y="121"/>
                    <a:pt x="1403" y="115"/>
                  </a:cubicBezTo>
                  <a:cubicBezTo>
                    <a:pt x="1403" y="110"/>
                    <a:pt x="1401" y="108"/>
                    <a:pt x="1397" y="108"/>
                  </a:cubicBezTo>
                  <a:cubicBezTo>
                    <a:pt x="1390" y="108"/>
                    <a:pt x="1384" y="124"/>
                    <a:pt x="1362" y="124"/>
                  </a:cubicBezTo>
                  <a:cubicBezTo>
                    <a:pt x="1345" y="124"/>
                    <a:pt x="1333" y="107"/>
                    <a:pt x="1332" y="90"/>
                  </a:cubicBezTo>
                  <a:lnTo>
                    <a:pt x="1395" y="90"/>
                  </a:lnTo>
                  <a:close/>
                  <a:moveTo>
                    <a:pt x="1332" y="78"/>
                  </a:moveTo>
                  <a:cubicBezTo>
                    <a:pt x="1333" y="61"/>
                    <a:pt x="1342" y="43"/>
                    <a:pt x="1361" y="43"/>
                  </a:cubicBezTo>
                  <a:cubicBezTo>
                    <a:pt x="1380" y="43"/>
                    <a:pt x="1389" y="61"/>
                    <a:pt x="1390" y="78"/>
                  </a:cubicBezTo>
                  <a:lnTo>
                    <a:pt x="1332" y="78"/>
                  </a:lnTo>
                  <a:close/>
                  <a:moveTo>
                    <a:pt x="1436" y="70"/>
                  </a:moveTo>
                  <a:cubicBezTo>
                    <a:pt x="1436" y="53"/>
                    <a:pt x="1448" y="44"/>
                    <a:pt x="1461" y="44"/>
                  </a:cubicBezTo>
                  <a:cubicBezTo>
                    <a:pt x="1477" y="44"/>
                    <a:pt x="1486" y="53"/>
                    <a:pt x="1486" y="67"/>
                  </a:cubicBezTo>
                  <a:cubicBezTo>
                    <a:pt x="1486" y="127"/>
                    <a:pt x="1486" y="127"/>
                    <a:pt x="1486" y="127"/>
                  </a:cubicBezTo>
                  <a:cubicBezTo>
                    <a:pt x="1486" y="133"/>
                    <a:pt x="1489" y="136"/>
                    <a:pt x="1493" y="136"/>
                  </a:cubicBezTo>
                  <a:cubicBezTo>
                    <a:pt x="1498" y="136"/>
                    <a:pt x="1500" y="133"/>
                    <a:pt x="1500" y="127"/>
                  </a:cubicBezTo>
                  <a:cubicBezTo>
                    <a:pt x="1500" y="68"/>
                    <a:pt x="1500" y="68"/>
                    <a:pt x="1500" y="68"/>
                  </a:cubicBezTo>
                  <a:cubicBezTo>
                    <a:pt x="1500" y="43"/>
                    <a:pt x="1481" y="31"/>
                    <a:pt x="1463" y="31"/>
                  </a:cubicBezTo>
                  <a:cubicBezTo>
                    <a:pt x="1450" y="31"/>
                    <a:pt x="1442" y="37"/>
                    <a:pt x="1437" y="45"/>
                  </a:cubicBezTo>
                  <a:cubicBezTo>
                    <a:pt x="1436" y="45"/>
                    <a:pt x="1436" y="45"/>
                    <a:pt x="1436" y="45"/>
                  </a:cubicBezTo>
                  <a:cubicBezTo>
                    <a:pt x="1436" y="40"/>
                    <a:pt x="1436" y="40"/>
                    <a:pt x="1436" y="40"/>
                  </a:cubicBezTo>
                  <a:cubicBezTo>
                    <a:pt x="1436" y="34"/>
                    <a:pt x="1434" y="31"/>
                    <a:pt x="1429" y="31"/>
                  </a:cubicBezTo>
                  <a:cubicBezTo>
                    <a:pt x="1425" y="31"/>
                    <a:pt x="1422" y="34"/>
                    <a:pt x="1422" y="40"/>
                  </a:cubicBezTo>
                  <a:cubicBezTo>
                    <a:pt x="1422" y="127"/>
                    <a:pt x="1422" y="127"/>
                    <a:pt x="1422" y="127"/>
                  </a:cubicBezTo>
                  <a:cubicBezTo>
                    <a:pt x="1422" y="133"/>
                    <a:pt x="1425" y="136"/>
                    <a:pt x="1429" y="136"/>
                  </a:cubicBezTo>
                  <a:cubicBezTo>
                    <a:pt x="1434" y="136"/>
                    <a:pt x="1436" y="133"/>
                    <a:pt x="1436" y="127"/>
                  </a:cubicBezTo>
                  <a:lnTo>
                    <a:pt x="1436" y="70"/>
                  </a:lnTo>
                  <a:close/>
                  <a:moveTo>
                    <a:pt x="1543" y="44"/>
                  </a:moveTo>
                  <a:cubicBezTo>
                    <a:pt x="1552" y="44"/>
                    <a:pt x="1552" y="44"/>
                    <a:pt x="1552" y="44"/>
                  </a:cubicBezTo>
                  <a:cubicBezTo>
                    <a:pt x="1557" y="44"/>
                    <a:pt x="1558" y="40"/>
                    <a:pt x="1558" y="38"/>
                  </a:cubicBezTo>
                  <a:cubicBezTo>
                    <a:pt x="1558" y="36"/>
                    <a:pt x="1557" y="32"/>
                    <a:pt x="1552" y="32"/>
                  </a:cubicBezTo>
                  <a:cubicBezTo>
                    <a:pt x="1543" y="32"/>
                    <a:pt x="1543" y="32"/>
                    <a:pt x="1543" y="32"/>
                  </a:cubicBezTo>
                  <a:cubicBezTo>
                    <a:pt x="1543" y="10"/>
                    <a:pt x="1543" y="10"/>
                    <a:pt x="1543" y="10"/>
                  </a:cubicBezTo>
                  <a:cubicBezTo>
                    <a:pt x="1543" y="4"/>
                    <a:pt x="1540" y="0"/>
                    <a:pt x="1536" y="0"/>
                  </a:cubicBezTo>
                  <a:cubicBezTo>
                    <a:pt x="1532" y="0"/>
                    <a:pt x="1529" y="4"/>
                    <a:pt x="1529" y="10"/>
                  </a:cubicBezTo>
                  <a:cubicBezTo>
                    <a:pt x="1529" y="32"/>
                    <a:pt x="1529" y="32"/>
                    <a:pt x="1529" y="32"/>
                  </a:cubicBezTo>
                  <a:cubicBezTo>
                    <a:pt x="1520" y="32"/>
                    <a:pt x="1520" y="32"/>
                    <a:pt x="1520" y="32"/>
                  </a:cubicBezTo>
                  <a:cubicBezTo>
                    <a:pt x="1515" y="32"/>
                    <a:pt x="1514" y="36"/>
                    <a:pt x="1514" y="38"/>
                  </a:cubicBezTo>
                  <a:cubicBezTo>
                    <a:pt x="1514" y="40"/>
                    <a:pt x="1515" y="44"/>
                    <a:pt x="1520" y="44"/>
                  </a:cubicBezTo>
                  <a:cubicBezTo>
                    <a:pt x="1529" y="44"/>
                    <a:pt x="1529" y="44"/>
                    <a:pt x="1529" y="44"/>
                  </a:cubicBezTo>
                  <a:cubicBezTo>
                    <a:pt x="1529" y="127"/>
                    <a:pt x="1529" y="127"/>
                    <a:pt x="1529" y="127"/>
                  </a:cubicBezTo>
                  <a:cubicBezTo>
                    <a:pt x="1529" y="133"/>
                    <a:pt x="1532" y="136"/>
                    <a:pt x="1536" y="136"/>
                  </a:cubicBezTo>
                  <a:cubicBezTo>
                    <a:pt x="1540" y="136"/>
                    <a:pt x="1543" y="133"/>
                    <a:pt x="1543" y="127"/>
                  </a:cubicBezTo>
                  <a:lnTo>
                    <a:pt x="154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grpSp>
      <p:sp>
        <p:nvSpPr>
          <p:cNvPr id="147" name="Text Placeholder 4">
            <a:extLst>
              <a:ext uri="{FF2B5EF4-FFF2-40B4-BE49-F238E27FC236}">
                <a16:creationId xmlns:a16="http://schemas.microsoft.com/office/drawing/2014/main" id="{694B4D07-EF99-431B-BF56-7BF74A24DE34}"/>
              </a:ext>
            </a:extLst>
          </p:cNvPr>
          <p:cNvSpPr>
            <a:spLocks noGrp="1"/>
          </p:cNvSpPr>
          <p:nvPr>
            <p:ph type="body" sz="quarter" idx="11" hasCustomPrompt="1"/>
          </p:nvPr>
        </p:nvSpPr>
        <p:spPr>
          <a:xfrm>
            <a:off x="1045800" y="719328"/>
            <a:ext cx="4820213" cy="522581"/>
          </a:xfrm>
          <a:prstGeom prst="rect">
            <a:avLst/>
          </a:prstGeom>
        </p:spPr>
        <p:txBody>
          <a:bodyPr anchor="ctr" anchorCtr="0">
            <a:noAutofit/>
          </a:bodyPr>
          <a:lstStyle>
            <a:lvl1pPr marL="0" algn="l" defTabSz="554492" rtl="0" eaLnBrk="1" latinLnBrk="0" hangingPunct="1">
              <a:defRPr lang="en-US" sz="3200" b="0" i="0" kern="0" dirty="0" smtClean="0">
                <a:solidFill>
                  <a:schemeClr val="bg1"/>
                </a:solidFill>
                <a:latin typeface="Tiempos Headline Medium" panose="02000603000000000000" pitchFamily="2" charset="0"/>
                <a:ea typeface="+mj-ea"/>
                <a:cs typeface="Arial"/>
              </a:defRPr>
            </a:lvl1pPr>
          </a:lstStyle>
          <a:p>
            <a:pPr lvl="0"/>
            <a:r>
              <a:rPr lang="en-US" dirty="0"/>
              <a:t>Insert title</a:t>
            </a:r>
          </a:p>
        </p:txBody>
      </p:sp>
      <p:sp>
        <p:nvSpPr>
          <p:cNvPr id="150" name="Media Placeholder 149">
            <a:extLst>
              <a:ext uri="{FF2B5EF4-FFF2-40B4-BE49-F238E27FC236}">
                <a16:creationId xmlns:a16="http://schemas.microsoft.com/office/drawing/2014/main" id="{06241DFE-7A8F-40C4-A484-A95D4C64B1B7}"/>
              </a:ext>
            </a:extLst>
          </p:cNvPr>
          <p:cNvSpPr>
            <a:spLocks noGrp="1"/>
          </p:cNvSpPr>
          <p:nvPr>
            <p:ph type="media" sz="quarter" idx="13" hasCustomPrompt="1"/>
          </p:nvPr>
        </p:nvSpPr>
        <p:spPr>
          <a:xfrm>
            <a:off x="3520920" y="1014759"/>
            <a:ext cx="5150160" cy="5178396"/>
          </a:xfrm>
          <a:prstGeom prst="rect">
            <a:avLst/>
          </a:prstGeom>
        </p:spPr>
        <p:txBody>
          <a:bodyPr tIns="864000" anchor="t" anchorCtr="0"/>
          <a:lstStyle>
            <a:lvl1pPr algn="ctr">
              <a:defRPr sz="1698">
                <a:solidFill>
                  <a:schemeClr val="bg1"/>
                </a:solidFill>
              </a:defRPr>
            </a:lvl1pPr>
          </a:lstStyle>
          <a:p>
            <a:r>
              <a:rPr lang="en-GB" dirty="0"/>
              <a:t>Click icon to insert video</a:t>
            </a:r>
          </a:p>
        </p:txBody>
      </p:sp>
    </p:spTree>
    <p:extLst>
      <p:ext uri="{BB962C8B-B14F-4D97-AF65-F5344CB8AC3E}">
        <p14:creationId xmlns:p14="http://schemas.microsoft.com/office/powerpoint/2010/main" val="2177067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bar">
    <p:spTree>
      <p:nvGrpSpPr>
        <p:cNvPr id="1" name=""/>
        <p:cNvGrpSpPr/>
        <p:nvPr/>
      </p:nvGrpSpPr>
      <p:grpSpPr>
        <a:xfrm>
          <a:off x="0" y="0"/>
          <a:ext cx="0" cy="0"/>
          <a:chOff x="0" y="0"/>
          <a:chExt cx="0" cy="0"/>
        </a:xfrm>
      </p:grpSpPr>
      <p:sp>
        <p:nvSpPr>
          <p:cNvPr id="146" name="object 2">
            <a:extLst>
              <a:ext uri="{FF2B5EF4-FFF2-40B4-BE49-F238E27FC236}">
                <a16:creationId xmlns:a16="http://schemas.microsoft.com/office/drawing/2014/main" id="{2027CFAA-E928-4F08-819B-59775CB3086F}"/>
              </a:ext>
            </a:extLst>
          </p:cNvPr>
          <p:cNvSpPr/>
          <p:nvPr userDrawn="1"/>
        </p:nvSpPr>
        <p:spPr>
          <a:xfrm>
            <a:off x="0" y="0"/>
            <a:ext cx="12192000" cy="6858000"/>
          </a:xfrm>
          <a:custGeom>
            <a:avLst/>
            <a:gdLst/>
            <a:ahLst/>
            <a:cxnLst/>
            <a:rect l="l" t="t" r="r" b="b"/>
            <a:pathLst>
              <a:path w="20104100" h="7010400">
                <a:moveTo>
                  <a:pt x="0" y="7009838"/>
                </a:moveTo>
                <a:lnTo>
                  <a:pt x="20104099" y="7009838"/>
                </a:lnTo>
                <a:lnTo>
                  <a:pt x="20104099" y="0"/>
                </a:lnTo>
                <a:lnTo>
                  <a:pt x="0" y="0"/>
                </a:lnTo>
                <a:lnTo>
                  <a:pt x="0" y="7009838"/>
                </a:lnTo>
                <a:close/>
              </a:path>
            </a:pathLst>
          </a:custGeom>
          <a:blipFill>
            <a:blip r:embed="rId2" cstate="email">
              <a:extLst>
                <a:ext uri="{28A0092B-C50C-407E-A947-70E740481C1C}">
                  <a14:useLocalDpi xmlns:a14="http://schemas.microsoft.com/office/drawing/2010/main"/>
                </a:ext>
              </a:extLst>
            </a:blip>
            <a:srcRect/>
            <a:stretch>
              <a:fillRect/>
            </a:stretch>
          </a:blipFill>
        </p:spPr>
        <p:txBody>
          <a:bodyPr wrap="square" lIns="0" tIns="0" rIns="0" bIns="0" rtlCol="0"/>
          <a:lstStyle/>
          <a:p>
            <a:endParaRPr sz="1092" dirty="0"/>
          </a:p>
        </p:txBody>
      </p:sp>
      <p:sp>
        <p:nvSpPr>
          <p:cNvPr id="6" name="object 10">
            <a:extLst>
              <a:ext uri="{FF2B5EF4-FFF2-40B4-BE49-F238E27FC236}">
                <a16:creationId xmlns:a16="http://schemas.microsoft.com/office/drawing/2014/main" id="{21B05101-4C03-48D1-986C-9F58F322472B}"/>
              </a:ext>
            </a:extLst>
          </p:cNvPr>
          <p:cNvSpPr/>
          <p:nvPr userDrawn="1"/>
        </p:nvSpPr>
        <p:spPr>
          <a:xfrm>
            <a:off x="0" y="489468"/>
            <a:ext cx="6087143" cy="982300"/>
          </a:xfrm>
          <a:custGeom>
            <a:avLst/>
            <a:gdLst/>
            <a:ahLst/>
            <a:cxnLst/>
            <a:rect l="l" t="t" r="r" b="b"/>
            <a:pathLst>
              <a:path w="10037445" h="1619885">
                <a:moveTo>
                  <a:pt x="10036971" y="0"/>
                </a:moveTo>
                <a:lnTo>
                  <a:pt x="0" y="0"/>
                </a:lnTo>
                <a:lnTo>
                  <a:pt x="0" y="1619709"/>
                </a:lnTo>
                <a:lnTo>
                  <a:pt x="10036971" y="1619709"/>
                </a:lnTo>
                <a:lnTo>
                  <a:pt x="10036971" y="0"/>
                </a:lnTo>
                <a:close/>
              </a:path>
            </a:pathLst>
          </a:custGeom>
          <a:solidFill>
            <a:srgbClr val="FF5DA9"/>
          </a:solidFill>
        </p:spPr>
        <p:txBody>
          <a:bodyPr wrap="square" lIns="0" tIns="0" rIns="0" bIns="0" rtlCol="0" anchor="ctr" anchorCtr="0"/>
          <a:lstStyle/>
          <a:p>
            <a:endParaRPr sz="1092" dirty="0"/>
          </a:p>
        </p:txBody>
      </p:sp>
      <p:sp>
        <p:nvSpPr>
          <p:cNvPr id="3" name="Footer Placeholder 2">
            <a:extLst>
              <a:ext uri="{FF2B5EF4-FFF2-40B4-BE49-F238E27FC236}">
                <a16:creationId xmlns:a16="http://schemas.microsoft.com/office/drawing/2014/main" id="{988C33E0-0F05-4E42-9BB3-891041A2058C}"/>
              </a:ext>
            </a:extLst>
          </p:cNvPr>
          <p:cNvSpPr>
            <a:spLocks noGrp="1"/>
          </p:cNvSpPr>
          <p:nvPr>
            <p:ph type="ftr" sz="quarter" idx="10"/>
          </p:nvPr>
        </p:nvSpPr>
        <p:spPr/>
        <p:txBody>
          <a:bodyPr/>
          <a:lstStyle/>
          <a:p>
            <a:endParaRPr lang="en-GB" dirty="0"/>
          </a:p>
        </p:txBody>
      </p:sp>
      <p:sp>
        <p:nvSpPr>
          <p:cNvPr id="288" name="Holder 4">
            <a:extLst>
              <a:ext uri="{FF2B5EF4-FFF2-40B4-BE49-F238E27FC236}">
                <a16:creationId xmlns:a16="http://schemas.microsoft.com/office/drawing/2014/main" id="{8F59F8C8-3D01-4A3F-843D-0C1BA340D840}"/>
              </a:ext>
            </a:extLst>
          </p:cNvPr>
          <p:cNvSpPr>
            <a:spLocks noGrp="1"/>
          </p:cNvSpPr>
          <p:nvPr>
            <p:ph type="sldNum" sz="quarter" idx="7"/>
          </p:nvPr>
        </p:nvSpPr>
        <p:spPr>
          <a:xfrm>
            <a:off x="443653" y="6377941"/>
            <a:ext cx="1338116" cy="276999"/>
          </a:xfrm>
        </p:spPr>
        <p:txBody>
          <a:bodyPr lIns="0" tIns="0" rIns="0" bIns="0"/>
          <a:lstStyle>
            <a:lvl1pPr algn="l">
              <a:defRPr>
                <a:solidFill>
                  <a:schemeClr val="tx1">
                    <a:tint val="75000"/>
                  </a:schemeClr>
                </a:solidFill>
                <a:latin typeface="+mn-lt"/>
              </a:defRPr>
            </a:lvl1pPr>
          </a:lstStyle>
          <a:p>
            <a:pPr algn="l"/>
            <a:fld id="{B6F15528-21DE-4FAA-801E-634DDDAF4B2B}" type="slidenum">
              <a:rPr lang="en-GB" smtClean="0"/>
              <a:pPr algn="l"/>
              <a:t>‹#›</a:t>
            </a:fld>
            <a:endParaRPr lang="en-GB" dirty="0"/>
          </a:p>
        </p:txBody>
      </p:sp>
      <p:grpSp>
        <p:nvGrpSpPr>
          <p:cNvPr id="287" name="Group 4">
            <a:extLst>
              <a:ext uri="{FF2B5EF4-FFF2-40B4-BE49-F238E27FC236}">
                <a16:creationId xmlns:a16="http://schemas.microsoft.com/office/drawing/2014/main" id="{942958E6-48EF-4C7F-81F8-E061C43C26C2}"/>
              </a:ext>
            </a:extLst>
          </p:cNvPr>
          <p:cNvGrpSpPr>
            <a:grpSpLocks noChangeAspect="1"/>
          </p:cNvGrpSpPr>
          <p:nvPr userDrawn="1"/>
        </p:nvGrpSpPr>
        <p:grpSpPr bwMode="auto">
          <a:xfrm>
            <a:off x="10414906" y="6008163"/>
            <a:ext cx="1333441" cy="443513"/>
            <a:chOff x="3484" y="2616"/>
            <a:chExt cx="5694" cy="1894"/>
          </a:xfrm>
          <a:solidFill>
            <a:schemeClr val="bg1"/>
          </a:solidFill>
        </p:grpSpPr>
        <p:sp>
          <p:nvSpPr>
            <p:cNvPr id="289" name="Oval 5">
              <a:extLst>
                <a:ext uri="{FF2B5EF4-FFF2-40B4-BE49-F238E27FC236}">
                  <a16:creationId xmlns:a16="http://schemas.microsoft.com/office/drawing/2014/main" id="{F34B7C32-B773-4E37-9B8C-00013CE87880}"/>
                </a:ext>
              </a:extLst>
            </p:cNvPr>
            <p:cNvSpPr>
              <a:spLocks noChangeArrowheads="1"/>
            </p:cNvSpPr>
            <p:nvPr/>
          </p:nvSpPr>
          <p:spPr bwMode="auto">
            <a:xfrm>
              <a:off x="4324" y="3144"/>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0" name="Oval 6">
              <a:extLst>
                <a:ext uri="{FF2B5EF4-FFF2-40B4-BE49-F238E27FC236}">
                  <a16:creationId xmlns:a16="http://schemas.microsoft.com/office/drawing/2014/main" id="{C1B68D5B-2822-430A-8EBA-7AF76B83D17E}"/>
                </a:ext>
              </a:extLst>
            </p:cNvPr>
            <p:cNvSpPr>
              <a:spLocks noChangeArrowheads="1"/>
            </p:cNvSpPr>
            <p:nvPr/>
          </p:nvSpPr>
          <p:spPr bwMode="auto">
            <a:xfrm>
              <a:off x="4524" y="321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1" name="Oval 7">
              <a:extLst>
                <a:ext uri="{FF2B5EF4-FFF2-40B4-BE49-F238E27FC236}">
                  <a16:creationId xmlns:a16="http://schemas.microsoft.com/office/drawing/2014/main" id="{9A6F4CA4-5248-48BC-932D-7EB75B60C0EB}"/>
                </a:ext>
              </a:extLst>
            </p:cNvPr>
            <p:cNvSpPr>
              <a:spLocks noChangeArrowheads="1"/>
            </p:cNvSpPr>
            <p:nvPr/>
          </p:nvSpPr>
          <p:spPr bwMode="auto">
            <a:xfrm>
              <a:off x="4668" y="3254"/>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2" name="Oval 8">
              <a:extLst>
                <a:ext uri="{FF2B5EF4-FFF2-40B4-BE49-F238E27FC236}">
                  <a16:creationId xmlns:a16="http://schemas.microsoft.com/office/drawing/2014/main" id="{430436BD-EC9C-48C6-8764-94690E802D16}"/>
                </a:ext>
              </a:extLst>
            </p:cNvPr>
            <p:cNvSpPr>
              <a:spLocks noChangeArrowheads="1"/>
            </p:cNvSpPr>
            <p:nvPr/>
          </p:nvSpPr>
          <p:spPr bwMode="auto">
            <a:xfrm>
              <a:off x="4630" y="3382"/>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3" name="Oval 9">
              <a:extLst>
                <a:ext uri="{FF2B5EF4-FFF2-40B4-BE49-F238E27FC236}">
                  <a16:creationId xmlns:a16="http://schemas.microsoft.com/office/drawing/2014/main" id="{984ED03F-ABFD-41AB-B856-6330DD0CACB9}"/>
                </a:ext>
              </a:extLst>
            </p:cNvPr>
            <p:cNvSpPr>
              <a:spLocks noChangeArrowheads="1"/>
            </p:cNvSpPr>
            <p:nvPr/>
          </p:nvSpPr>
          <p:spPr bwMode="auto">
            <a:xfrm>
              <a:off x="4488"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4" name="Oval 10">
              <a:extLst>
                <a:ext uri="{FF2B5EF4-FFF2-40B4-BE49-F238E27FC236}">
                  <a16:creationId xmlns:a16="http://schemas.microsoft.com/office/drawing/2014/main" id="{AADBCA35-1415-4247-A379-8DC152119630}"/>
                </a:ext>
              </a:extLst>
            </p:cNvPr>
            <p:cNvSpPr>
              <a:spLocks noChangeArrowheads="1"/>
            </p:cNvSpPr>
            <p:nvPr/>
          </p:nvSpPr>
          <p:spPr bwMode="auto">
            <a:xfrm>
              <a:off x="4500" y="3504"/>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5" name="Oval 11">
              <a:extLst>
                <a:ext uri="{FF2B5EF4-FFF2-40B4-BE49-F238E27FC236}">
                  <a16:creationId xmlns:a16="http://schemas.microsoft.com/office/drawing/2014/main" id="{FD89ADF9-3E73-499A-8FB3-72F846ACBE71}"/>
                </a:ext>
              </a:extLst>
            </p:cNvPr>
            <p:cNvSpPr>
              <a:spLocks noChangeArrowheads="1"/>
            </p:cNvSpPr>
            <p:nvPr/>
          </p:nvSpPr>
          <p:spPr bwMode="auto">
            <a:xfrm>
              <a:off x="4367" y="3501"/>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6" name="Oval 12">
              <a:extLst>
                <a:ext uri="{FF2B5EF4-FFF2-40B4-BE49-F238E27FC236}">
                  <a16:creationId xmlns:a16="http://schemas.microsoft.com/office/drawing/2014/main" id="{DBFC5F60-3425-4CF5-8930-C6638C1A9B0B}"/>
                </a:ext>
              </a:extLst>
            </p:cNvPr>
            <p:cNvSpPr>
              <a:spLocks noChangeArrowheads="1"/>
            </p:cNvSpPr>
            <p:nvPr/>
          </p:nvSpPr>
          <p:spPr bwMode="auto">
            <a:xfrm>
              <a:off x="4236" y="3492"/>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7" name="Oval 13">
              <a:extLst>
                <a:ext uri="{FF2B5EF4-FFF2-40B4-BE49-F238E27FC236}">
                  <a16:creationId xmlns:a16="http://schemas.microsoft.com/office/drawing/2014/main" id="{9E59E345-9E70-4776-8775-CF5D4B7E1A56}"/>
                </a:ext>
              </a:extLst>
            </p:cNvPr>
            <p:cNvSpPr>
              <a:spLocks noChangeArrowheads="1"/>
            </p:cNvSpPr>
            <p:nvPr/>
          </p:nvSpPr>
          <p:spPr bwMode="auto">
            <a:xfrm>
              <a:off x="4267" y="3651"/>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8" name="Oval 14">
              <a:extLst>
                <a:ext uri="{FF2B5EF4-FFF2-40B4-BE49-F238E27FC236}">
                  <a16:creationId xmlns:a16="http://schemas.microsoft.com/office/drawing/2014/main" id="{FBCF17FA-24EF-454C-9D76-EA68463B8037}"/>
                </a:ext>
              </a:extLst>
            </p:cNvPr>
            <p:cNvSpPr>
              <a:spLocks noChangeArrowheads="1"/>
            </p:cNvSpPr>
            <p:nvPr/>
          </p:nvSpPr>
          <p:spPr bwMode="auto">
            <a:xfrm>
              <a:off x="4398" y="3639"/>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9" name="Oval 15">
              <a:extLst>
                <a:ext uri="{FF2B5EF4-FFF2-40B4-BE49-F238E27FC236}">
                  <a16:creationId xmlns:a16="http://schemas.microsoft.com/office/drawing/2014/main" id="{5F615D7C-F4AF-43BB-A024-5E6D6393B89F}"/>
                </a:ext>
              </a:extLst>
            </p:cNvPr>
            <p:cNvSpPr>
              <a:spLocks noChangeArrowheads="1"/>
            </p:cNvSpPr>
            <p:nvPr/>
          </p:nvSpPr>
          <p:spPr bwMode="auto">
            <a:xfrm>
              <a:off x="4521" y="365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0" name="Oval 16">
              <a:extLst>
                <a:ext uri="{FF2B5EF4-FFF2-40B4-BE49-F238E27FC236}">
                  <a16:creationId xmlns:a16="http://schemas.microsoft.com/office/drawing/2014/main" id="{3FA69D58-A7D0-4F6D-B175-B7A97F1D2736}"/>
                </a:ext>
              </a:extLst>
            </p:cNvPr>
            <p:cNvSpPr>
              <a:spLocks noChangeArrowheads="1"/>
            </p:cNvSpPr>
            <p:nvPr/>
          </p:nvSpPr>
          <p:spPr bwMode="auto">
            <a:xfrm>
              <a:off x="4360" y="3765"/>
              <a:ext cx="5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1" name="Oval 17">
              <a:extLst>
                <a:ext uri="{FF2B5EF4-FFF2-40B4-BE49-F238E27FC236}">
                  <a16:creationId xmlns:a16="http://schemas.microsoft.com/office/drawing/2014/main" id="{6BE8E42D-CE3B-4EE3-9E61-BDADA407D75F}"/>
                </a:ext>
              </a:extLst>
            </p:cNvPr>
            <p:cNvSpPr>
              <a:spLocks noChangeArrowheads="1"/>
            </p:cNvSpPr>
            <p:nvPr/>
          </p:nvSpPr>
          <p:spPr bwMode="auto">
            <a:xfrm>
              <a:off x="4319" y="3373"/>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2" name="Oval 18">
              <a:extLst>
                <a:ext uri="{FF2B5EF4-FFF2-40B4-BE49-F238E27FC236}">
                  <a16:creationId xmlns:a16="http://schemas.microsoft.com/office/drawing/2014/main" id="{0E865ECE-EEC5-4B56-A3D7-51CBF6B02B74}"/>
                </a:ext>
              </a:extLst>
            </p:cNvPr>
            <p:cNvSpPr>
              <a:spLocks noChangeArrowheads="1"/>
            </p:cNvSpPr>
            <p:nvPr/>
          </p:nvSpPr>
          <p:spPr bwMode="auto">
            <a:xfrm>
              <a:off x="4184"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3" name="Oval 19">
              <a:extLst>
                <a:ext uri="{FF2B5EF4-FFF2-40B4-BE49-F238E27FC236}">
                  <a16:creationId xmlns:a16="http://schemas.microsoft.com/office/drawing/2014/main" id="{B9BA98F1-8ABC-47CA-8FA2-08393C4BD45B}"/>
                </a:ext>
              </a:extLst>
            </p:cNvPr>
            <p:cNvSpPr>
              <a:spLocks noChangeArrowheads="1"/>
            </p:cNvSpPr>
            <p:nvPr/>
          </p:nvSpPr>
          <p:spPr bwMode="auto">
            <a:xfrm>
              <a:off x="4737" y="34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4" name="Oval 20">
              <a:extLst>
                <a:ext uri="{FF2B5EF4-FFF2-40B4-BE49-F238E27FC236}">
                  <a16:creationId xmlns:a16="http://schemas.microsoft.com/office/drawing/2014/main" id="{61ED078C-C408-4CFC-977B-3BB37B066CF0}"/>
                </a:ext>
              </a:extLst>
            </p:cNvPr>
            <p:cNvSpPr>
              <a:spLocks noChangeArrowheads="1"/>
            </p:cNvSpPr>
            <p:nvPr/>
          </p:nvSpPr>
          <p:spPr bwMode="auto">
            <a:xfrm>
              <a:off x="4618" y="3549"/>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5" name="Oval 21">
              <a:extLst>
                <a:ext uri="{FF2B5EF4-FFF2-40B4-BE49-F238E27FC236}">
                  <a16:creationId xmlns:a16="http://schemas.microsoft.com/office/drawing/2014/main" id="{6D415D06-9CDB-49C7-A540-47ADCA7EF990}"/>
                </a:ext>
              </a:extLst>
            </p:cNvPr>
            <p:cNvSpPr>
              <a:spLocks noChangeArrowheads="1"/>
            </p:cNvSpPr>
            <p:nvPr/>
          </p:nvSpPr>
          <p:spPr bwMode="auto">
            <a:xfrm>
              <a:off x="4673" y="36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6" name="Oval 22">
              <a:extLst>
                <a:ext uri="{FF2B5EF4-FFF2-40B4-BE49-F238E27FC236}">
                  <a16:creationId xmlns:a16="http://schemas.microsoft.com/office/drawing/2014/main" id="{D50270B0-3DC5-48F2-B7B1-3EC960F3F510}"/>
                </a:ext>
              </a:extLst>
            </p:cNvPr>
            <p:cNvSpPr>
              <a:spLocks noChangeArrowheads="1"/>
            </p:cNvSpPr>
            <p:nvPr/>
          </p:nvSpPr>
          <p:spPr bwMode="auto">
            <a:xfrm>
              <a:off x="4656" y="3815"/>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7" name="Oval 23">
              <a:extLst>
                <a:ext uri="{FF2B5EF4-FFF2-40B4-BE49-F238E27FC236}">
                  <a16:creationId xmlns:a16="http://schemas.microsoft.com/office/drawing/2014/main" id="{A7A43991-9D2D-4B77-83AE-B1289E0AC707}"/>
                </a:ext>
              </a:extLst>
            </p:cNvPr>
            <p:cNvSpPr>
              <a:spLocks noChangeArrowheads="1"/>
            </p:cNvSpPr>
            <p:nvPr/>
          </p:nvSpPr>
          <p:spPr bwMode="auto">
            <a:xfrm>
              <a:off x="4524" y="3785"/>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8" name="Oval 24">
              <a:extLst>
                <a:ext uri="{FF2B5EF4-FFF2-40B4-BE49-F238E27FC236}">
                  <a16:creationId xmlns:a16="http://schemas.microsoft.com/office/drawing/2014/main" id="{87E5213E-4C4F-41D5-8FA9-919AD6414ED9}"/>
                </a:ext>
              </a:extLst>
            </p:cNvPr>
            <p:cNvSpPr>
              <a:spLocks noChangeArrowheads="1"/>
            </p:cNvSpPr>
            <p:nvPr/>
          </p:nvSpPr>
          <p:spPr bwMode="auto">
            <a:xfrm>
              <a:off x="4443" y="3899"/>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9" name="Oval 25">
              <a:extLst>
                <a:ext uri="{FF2B5EF4-FFF2-40B4-BE49-F238E27FC236}">
                  <a16:creationId xmlns:a16="http://schemas.microsoft.com/office/drawing/2014/main" id="{0858CD79-1070-435F-89E6-841B2B8429B2}"/>
                </a:ext>
              </a:extLst>
            </p:cNvPr>
            <p:cNvSpPr>
              <a:spLocks noChangeArrowheads="1"/>
            </p:cNvSpPr>
            <p:nvPr/>
          </p:nvSpPr>
          <p:spPr bwMode="auto">
            <a:xfrm>
              <a:off x="4322" y="3965"/>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0" name="Oval 26">
              <a:extLst>
                <a:ext uri="{FF2B5EF4-FFF2-40B4-BE49-F238E27FC236}">
                  <a16:creationId xmlns:a16="http://schemas.microsoft.com/office/drawing/2014/main" id="{34B94C3B-4BFE-4ADA-88DF-5D0BBE1D19A5}"/>
                </a:ext>
              </a:extLst>
            </p:cNvPr>
            <p:cNvSpPr>
              <a:spLocks noChangeArrowheads="1"/>
            </p:cNvSpPr>
            <p:nvPr/>
          </p:nvSpPr>
          <p:spPr bwMode="auto">
            <a:xfrm>
              <a:off x="4122" y="3854"/>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1" name="Oval 27">
              <a:extLst>
                <a:ext uri="{FF2B5EF4-FFF2-40B4-BE49-F238E27FC236}">
                  <a16:creationId xmlns:a16="http://schemas.microsoft.com/office/drawing/2014/main" id="{1B736B0C-1101-43E7-8D3A-1D5585AFA1FC}"/>
                </a:ext>
              </a:extLst>
            </p:cNvPr>
            <p:cNvSpPr>
              <a:spLocks noChangeArrowheads="1"/>
            </p:cNvSpPr>
            <p:nvPr/>
          </p:nvSpPr>
          <p:spPr bwMode="auto">
            <a:xfrm>
              <a:off x="4255" y="3849"/>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2" name="Oval 28">
              <a:extLst>
                <a:ext uri="{FF2B5EF4-FFF2-40B4-BE49-F238E27FC236}">
                  <a16:creationId xmlns:a16="http://schemas.microsoft.com/office/drawing/2014/main" id="{CB2C9FC4-2CA0-43E7-AC2C-CF0CC574FA9F}"/>
                </a:ext>
              </a:extLst>
            </p:cNvPr>
            <p:cNvSpPr>
              <a:spLocks noChangeArrowheads="1"/>
            </p:cNvSpPr>
            <p:nvPr/>
          </p:nvSpPr>
          <p:spPr bwMode="auto">
            <a:xfrm>
              <a:off x="4227" y="32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3" name="Oval 29">
              <a:extLst>
                <a:ext uri="{FF2B5EF4-FFF2-40B4-BE49-F238E27FC236}">
                  <a16:creationId xmlns:a16="http://schemas.microsoft.com/office/drawing/2014/main" id="{BD8ED1A8-B1D2-4A25-A008-006AC64E615E}"/>
                </a:ext>
              </a:extLst>
            </p:cNvPr>
            <p:cNvSpPr>
              <a:spLocks noChangeArrowheads="1"/>
            </p:cNvSpPr>
            <p:nvPr/>
          </p:nvSpPr>
          <p:spPr bwMode="auto">
            <a:xfrm>
              <a:off x="4393" y="3256"/>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4" name="Oval 30">
              <a:extLst>
                <a:ext uri="{FF2B5EF4-FFF2-40B4-BE49-F238E27FC236}">
                  <a16:creationId xmlns:a16="http://schemas.microsoft.com/office/drawing/2014/main" id="{D23EBA17-2ADF-43F0-9E82-544BE65796E6}"/>
                </a:ext>
              </a:extLst>
            </p:cNvPr>
            <p:cNvSpPr>
              <a:spLocks noChangeArrowheads="1"/>
            </p:cNvSpPr>
            <p:nvPr/>
          </p:nvSpPr>
          <p:spPr bwMode="auto">
            <a:xfrm>
              <a:off x="4139" y="3592"/>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5" name="Oval 31">
              <a:extLst>
                <a:ext uri="{FF2B5EF4-FFF2-40B4-BE49-F238E27FC236}">
                  <a16:creationId xmlns:a16="http://schemas.microsoft.com/office/drawing/2014/main" id="{CAF1BE36-EDA2-45EA-A236-A794CCB57FD3}"/>
                </a:ext>
              </a:extLst>
            </p:cNvPr>
            <p:cNvSpPr>
              <a:spLocks noChangeArrowheads="1"/>
            </p:cNvSpPr>
            <p:nvPr/>
          </p:nvSpPr>
          <p:spPr bwMode="auto">
            <a:xfrm>
              <a:off x="4063" y="346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6" name="Oval 32">
              <a:extLst>
                <a:ext uri="{FF2B5EF4-FFF2-40B4-BE49-F238E27FC236}">
                  <a16:creationId xmlns:a16="http://schemas.microsoft.com/office/drawing/2014/main" id="{A16FF47F-4769-48CF-8E13-D5D8BA56A1EC}"/>
                </a:ext>
              </a:extLst>
            </p:cNvPr>
            <p:cNvSpPr>
              <a:spLocks noChangeArrowheads="1"/>
            </p:cNvSpPr>
            <p:nvPr/>
          </p:nvSpPr>
          <p:spPr bwMode="auto">
            <a:xfrm>
              <a:off x="4149" y="3725"/>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7" name="Oval 33">
              <a:extLst>
                <a:ext uri="{FF2B5EF4-FFF2-40B4-BE49-F238E27FC236}">
                  <a16:creationId xmlns:a16="http://schemas.microsoft.com/office/drawing/2014/main" id="{CFF7643E-7976-4141-8767-6BED5B732C62}"/>
                </a:ext>
              </a:extLst>
            </p:cNvPr>
            <p:cNvSpPr>
              <a:spLocks noChangeArrowheads="1"/>
            </p:cNvSpPr>
            <p:nvPr/>
          </p:nvSpPr>
          <p:spPr bwMode="auto">
            <a:xfrm>
              <a:off x="4025" y="3663"/>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8" name="Oval 34">
              <a:extLst>
                <a:ext uri="{FF2B5EF4-FFF2-40B4-BE49-F238E27FC236}">
                  <a16:creationId xmlns:a16="http://schemas.microsoft.com/office/drawing/2014/main" id="{5636A7B1-2944-40ED-96A0-93024BAAA1EE}"/>
                </a:ext>
              </a:extLst>
            </p:cNvPr>
            <p:cNvSpPr>
              <a:spLocks noChangeArrowheads="1"/>
            </p:cNvSpPr>
            <p:nvPr/>
          </p:nvSpPr>
          <p:spPr bwMode="auto">
            <a:xfrm>
              <a:off x="3947" y="3542"/>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9" name="Oval 35">
              <a:extLst>
                <a:ext uri="{FF2B5EF4-FFF2-40B4-BE49-F238E27FC236}">
                  <a16:creationId xmlns:a16="http://schemas.microsoft.com/office/drawing/2014/main" id="{B7B2040B-ADA2-4300-AA85-BE153DBDF484}"/>
                </a:ext>
              </a:extLst>
            </p:cNvPr>
            <p:cNvSpPr>
              <a:spLocks noChangeArrowheads="1"/>
            </p:cNvSpPr>
            <p:nvPr/>
          </p:nvSpPr>
          <p:spPr bwMode="auto">
            <a:xfrm>
              <a:off x="4035" y="33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0" name="Oval 36">
              <a:extLst>
                <a:ext uri="{FF2B5EF4-FFF2-40B4-BE49-F238E27FC236}">
                  <a16:creationId xmlns:a16="http://schemas.microsoft.com/office/drawing/2014/main" id="{32A28A5C-EB7C-4CC7-8781-3A51623D9DD5}"/>
                </a:ext>
              </a:extLst>
            </p:cNvPr>
            <p:cNvSpPr>
              <a:spLocks noChangeArrowheads="1"/>
            </p:cNvSpPr>
            <p:nvPr/>
          </p:nvSpPr>
          <p:spPr bwMode="auto">
            <a:xfrm>
              <a:off x="4103" y="3197"/>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1" name="Oval 37">
              <a:extLst>
                <a:ext uri="{FF2B5EF4-FFF2-40B4-BE49-F238E27FC236}">
                  <a16:creationId xmlns:a16="http://schemas.microsoft.com/office/drawing/2014/main" id="{6C700CF1-820D-480A-9E8E-C8E5111084F9}"/>
                </a:ext>
              </a:extLst>
            </p:cNvPr>
            <p:cNvSpPr>
              <a:spLocks noChangeArrowheads="1"/>
            </p:cNvSpPr>
            <p:nvPr/>
          </p:nvSpPr>
          <p:spPr bwMode="auto">
            <a:xfrm>
              <a:off x="4685" y="2940"/>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2" name="Oval 38">
              <a:extLst>
                <a:ext uri="{FF2B5EF4-FFF2-40B4-BE49-F238E27FC236}">
                  <a16:creationId xmlns:a16="http://schemas.microsoft.com/office/drawing/2014/main" id="{44F4C253-686C-4494-9CE3-6F3711B19B2D}"/>
                </a:ext>
              </a:extLst>
            </p:cNvPr>
            <p:cNvSpPr>
              <a:spLocks noChangeArrowheads="1"/>
            </p:cNvSpPr>
            <p:nvPr/>
          </p:nvSpPr>
          <p:spPr bwMode="auto">
            <a:xfrm>
              <a:off x="4571" y="30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3" name="Oval 39">
              <a:extLst>
                <a:ext uri="{FF2B5EF4-FFF2-40B4-BE49-F238E27FC236}">
                  <a16:creationId xmlns:a16="http://schemas.microsoft.com/office/drawing/2014/main" id="{5F78FC26-E27B-48EB-9756-1689C941177D}"/>
                </a:ext>
              </a:extLst>
            </p:cNvPr>
            <p:cNvSpPr>
              <a:spLocks noChangeArrowheads="1"/>
            </p:cNvSpPr>
            <p:nvPr/>
          </p:nvSpPr>
          <p:spPr bwMode="auto">
            <a:xfrm>
              <a:off x="4469" y="31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4" name="Oval 40">
              <a:extLst>
                <a:ext uri="{FF2B5EF4-FFF2-40B4-BE49-F238E27FC236}">
                  <a16:creationId xmlns:a16="http://schemas.microsoft.com/office/drawing/2014/main" id="{325BF96F-74DF-4DA3-B8CA-2B9B31EFA0BD}"/>
                </a:ext>
              </a:extLst>
            </p:cNvPr>
            <p:cNvSpPr>
              <a:spLocks noChangeArrowheads="1"/>
            </p:cNvSpPr>
            <p:nvPr/>
          </p:nvSpPr>
          <p:spPr bwMode="auto">
            <a:xfrm>
              <a:off x="4813" y="2925"/>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5" name="Oval 41">
              <a:extLst>
                <a:ext uri="{FF2B5EF4-FFF2-40B4-BE49-F238E27FC236}">
                  <a16:creationId xmlns:a16="http://schemas.microsoft.com/office/drawing/2014/main" id="{C0C2E4AD-350C-4BFF-8967-1E45BA430C29}"/>
                </a:ext>
              </a:extLst>
            </p:cNvPr>
            <p:cNvSpPr>
              <a:spLocks noChangeArrowheads="1"/>
            </p:cNvSpPr>
            <p:nvPr/>
          </p:nvSpPr>
          <p:spPr bwMode="auto">
            <a:xfrm>
              <a:off x="4939" y="293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6" name="Oval 42">
              <a:extLst>
                <a:ext uri="{FF2B5EF4-FFF2-40B4-BE49-F238E27FC236}">
                  <a16:creationId xmlns:a16="http://schemas.microsoft.com/office/drawing/2014/main" id="{F1488D95-B5FD-42FD-ACE1-F243892D1AFE}"/>
                </a:ext>
              </a:extLst>
            </p:cNvPr>
            <p:cNvSpPr>
              <a:spLocks noChangeArrowheads="1"/>
            </p:cNvSpPr>
            <p:nvPr/>
          </p:nvSpPr>
          <p:spPr bwMode="auto">
            <a:xfrm>
              <a:off x="4891" y="3075"/>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7" name="Oval 43">
              <a:extLst>
                <a:ext uri="{FF2B5EF4-FFF2-40B4-BE49-F238E27FC236}">
                  <a16:creationId xmlns:a16="http://schemas.microsoft.com/office/drawing/2014/main" id="{5150629C-536F-4205-BF28-2FF2D7D9AD66}"/>
                </a:ext>
              </a:extLst>
            </p:cNvPr>
            <p:cNvSpPr>
              <a:spLocks noChangeArrowheads="1"/>
            </p:cNvSpPr>
            <p:nvPr/>
          </p:nvSpPr>
          <p:spPr bwMode="auto">
            <a:xfrm>
              <a:off x="5048" y="3278"/>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8" name="Oval 44">
              <a:extLst>
                <a:ext uri="{FF2B5EF4-FFF2-40B4-BE49-F238E27FC236}">
                  <a16:creationId xmlns:a16="http://schemas.microsoft.com/office/drawing/2014/main" id="{3F5F59E5-790F-4BF6-9049-61D37E54FB4A}"/>
                </a:ext>
              </a:extLst>
            </p:cNvPr>
            <p:cNvSpPr>
              <a:spLocks noChangeArrowheads="1"/>
            </p:cNvSpPr>
            <p:nvPr/>
          </p:nvSpPr>
          <p:spPr bwMode="auto">
            <a:xfrm>
              <a:off x="4768" y="30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9" name="Oval 45">
              <a:extLst>
                <a:ext uri="{FF2B5EF4-FFF2-40B4-BE49-F238E27FC236}">
                  <a16:creationId xmlns:a16="http://schemas.microsoft.com/office/drawing/2014/main" id="{8DFEBAD6-EED5-439B-ADF8-4E48889BFC04}"/>
                </a:ext>
              </a:extLst>
            </p:cNvPr>
            <p:cNvSpPr>
              <a:spLocks noChangeArrowheads="1"/>
            </p:cNvSpPr>
            <p:nvPr/>
          </p:nvSpPr>
          <p:spPr bwMode="auto">
            <a:xfrm>
              <a:off x="4927" y="323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0" name="Oval 46">
              <a:extLst>
                <a:ext uri="{FF2B5EF4-FFF2-40B4-BE49-F238E27FC236}">
                  <a16:creationId xmlns:a16="http://schemas.microsoft.com/office/drawing/2014/main" id="{E4C1EB88-67A3-40CB-A8D7-5B2F051EEF1E}"/>
                </a:ext>
              </a:extLst>
            </p:cNvPr>
            <p:cNvSpPr>
              <a:spLocks noChangeArrowheads="1"/>
            </p:cNvSpPr>
            <p:nvPr/>
          </p:nvSpPr>
          <p:spPr bwMode="auto">
            <a:xfrm>
              <a:off x="4640" y="312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1" name="Oval 47">
              <a:extLst>
                <a:ext uri="{FF2B5EF4-FFF2-40B4-BE49-F238E27FC236}">
                  <a16:creationId xmlns:a16="http://schemas.microsoft.com/office/drawing/2014/main" id="{4B1A1852-6918-4F3B-B223-4843CB8D498D}"/>
                </a:ext>
              </a:extLst>
            </p:cNvPr>
            <p:cNvSpPr>
              <a:spLocks noChangeArrowheads="1"/>
            </p:cNvSpPr>
            <p:nvPr/>
          </p:nvSpPr>
          <p:spPr bwMode="auto">
            <a:xfrm>
              <a:off x="4806" y="322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2" name="Oval 48">
              <a:extLst>
                <a:ext uri="{FF2B5EF4-FFF2-40B4-BE49-F238E27FC236}">
                  <a16:creationId xmlns:a16="http://schemas.microsoft.com/office/drawing/2014/main" id="{39BF268C-F415-4E64-ACAD-9DC688F186BA}"/>
                </a:ext>
              </a:extLst>
            </p:cNvPr>
            <p:cNvSpPr>
              <a:spLocks noChangeArrowheads="1"/>
            </p:cNvSpPr>
            <p:nvPr/>
          </p:nvSpPr>
          <p:spPr bwMode="auto">
            <a:xfrm>
              <a:off x="5017"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3" name="Oval 49">
              <a:extLst>
                <a:ext uri="{FF2B5EF4-FFF2-40B4-BE49-F238E27FC236}">
                  <a16:creationId xmlns:a16="http://schemas.microsoft.com/office/drawing/2014/main" id="{777F2F6A-0CD9-45B6-8E57-13CBF01DE56A}"/>
                </a:ext>
              </a:extLst>
            </p:cNvPr>
            <p:cNvSpPr>
              <a:spLocks noChangeArrowheads="1"/>
            </p:cNvSpPr>
            <p:nvPr/>
          </p:nvSpPr>
          <p:spPr bwMode="auto">
            <a:xfrm>
              <a:off x="5148" y="3354"/>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4" name="Oval 50">
              <a:extLst>
                <a:ext uri="{FF2B5EF4-FFF2-40B4-BE49-F238E27FC236}">
                  <a16:creationId xmlns:a16="http://schemas.microsoft.com/office/drawing/2014/main" id="{D1E6247B-EBCA-4EE9-8C5A-2325491D27FF}"/>
                </a:ext>
              </a:extLst>
            </p:cNvPr>
            <p:cNvSpPr>
              <a:spLocks noChangeArrowheads="1"/>
            </p:cNvSpPr>
            <p:nvPr/>
          </p:nvSpPr>
          <p:spPr bwMode="auto">
            <a:xfrm>
              <a:off x="5129" y="3161"/>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5" name="Oval 51">
              <a:extLst>
                <a:ext uri="{FF2B5EF4-FFF2-40B4-BE49-F238E27FC236}">
                  <a16:creationId xmlns:a16="http://schemas.microsoft.com/office/drawing/2014/main" id="{92F26F02-342E-4D34-8FBF-B4DB04914654}"/>
                </a:ext>
              </a:extLst>
            </p:cNvPr>
            <p:cNvSpPr>
              <a:spLocks noChangeArrowheads="1"/>
            </p:cNvSpPr>
            <p:nvPr/>
          </p:nvSpPr>
          <p:spPr bwMode="auto">
            <a:xfrm>
              <a:off x="5233" y="345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6" name="Oval 52">
              <a:extLst>
                <a:ext uri="{FF2B5EF4-FFF2-40B4-BE49-F238E27FC236}">
                  <a16:creationId xmlns:a16="http://schemas.microsoft.com/office/drawing/2014/main" id="{F5D52A37-B71E-441D-928D-635DCC077225}"/>
                </a:ext>
              </a:extLst>
            </p:cNvPr>
            <p:cNvSpPr>
              <a:spLocks noChangeArrowheads="1"/>
            </p:cNvSpPr>
            <p:nvPr/>
          </p:nvSpPr>
          <p:spPr bwMode="auto">
            <a:xfrm>
              <a:off x="5031" y="34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7" name="Oval 53">
              <a:extLst>
                <a:ext uri="{FF2B5EF4-FFF2-40B4-BE49-F238E27FC236}">
                  <a16:creationId xmlns:a16="http://schemas.microsoft.com/office/drawing/2014/main" id="{9A5B0396-039C-4D6C-8EFE-0BBF82CAEBDF}"/>
                </a:ext>
              </a:extLst>
            </p:cNvPr>
            <p:cNvSpPr>
              <a:spLocks noChangeArrowheads="1"/>
            </p:cNvSpPr>
            <p:nvPr/>
          </p:nvSpPr>
          <p:spPr bwMode="auto">
            <a:xfrm>
              <a:off x="4922" y="33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8" name="Oval 54">
              <a:extLst>
                <a:ext uri="{FF2B5EF4-FFF2-40B4-BE49-F238E27FC236}">
                  <a16:creationId xmlns:a16="http://schemas.microsoft.com/office/drawing/2014/main" id="{0BB7755C-3199-4513-82F1-D1CF206F0A3B}"/>
                </a:ext>
              </a:extLst>
            </p:cNvPr>
            <p:cNvSpPr>
              <a:spLocks noChangeArrowheads="1"/>
            </p:cNvSpPr>
            <p:nvPr/>
          </p:nvSpPr>
          <p:spPr bwMode="auto">
            <a:xfrm>
              <a:off x="4789" y="3354"/>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9" name="Oval 55">
              <a:extLst>
                <a:ext uri="{FF2B5EF4-FFF2-40B4-BE49-F238E27FC236}">
                  <a16:creationId xmlns:a16="http://schemas.microsoft.com/office/drawing/2014/main" id="{CA249B33-D87E-473A-88D6-E7BD83602544}"/>
                </a:ext>
              </a:extLst>
            </p:cNvPr>
            <p:cNvSpPr>
              <a:spLocks noChangeArrowheads="1"/>
            </p:cNvSpPr>
            <p:nvPr/>
          </p:nvSpPr>
          <p:spPr bwMode="auto">
            <a:xfrm>
              <a:off x="5117" y="3530"/>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0" name="Oval 56">
              <a:extLst>
                <a:ext uri="{FF2B5EF4-FFF2-40B4-BE49-F238E27FC236}">
                  <a16:creationId xmlns:a16="http://schemas.microsoft.com/office/drawing/2014/main" id="{B2A7B80A-FED8-4DC5-B583-2997031C7AAF}"/>
                </a:ext>
              </a:extLst>
            </p:cNvPr>
            <p:cNvSpPr>
              <a:spLocks noChangeArrowheads="1"/>
            </p:cNvSpPr>
            <p:nvPr/>
          </p:nvSpPr>
          <p:spPr bwMode="auto">
            <a:xfrm>
              <a:off x="5179" y="3644"/>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1" name="Oval 57">
              <a:extLst>
                <a:ext uri="{FF2B5EF4-FFF2-40B4-BE49-F238E27FC236}">
                  <a16:creationId xmlns:a16="http://schemas.microsoft.com/office/drawing/2014/main" id="{15F37819-4CF3-4E9F-A805-B25436CF3F46}"/>
                </a:ext>
              </a:extLst>
            </p:cNvPr>
            <p:cNvSpPr>
              <a:spLocks noChangeArrowheads="1"/>
            </p:cNvSpPr>
            <p:nvPr/>
          </p:nvSpPr>
          <p:spPr bwMode="auto">
            <a:xfrm>
              <a:off x="5050" y="3692"/>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2" name="Oval 58">
              <a:extLst>
                <a:ext uri="{FF2B5EF4-FFF2-40B4-BE49-F238E27FC236}">
                  <a16:creationId xmlns:a16="http://schemas.microsoft.com/office/drawing/2014/main" id="{059E8759-A482-49C7-8887-B94E890D5158}"/>
                </a:ext>
              </a:extLst>
            </p:cNvPr>
            <p:cNvSpPr>
              <a:spLocks noChangeArrowheads="1"/>
            </p:cNvSpPr>
            <p:nvPr/>
          </p:nvSpPr>
          <p:spPr bwMode="auto">
            <a:xfrm>
              <a:off x="4951" y="3818"/>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3" name="Oval 59">
              <a:extLst>
                <a:ext uri="{FF2B5EF4-FFF2-40B4-BE49-F238E27FC236}">
                  <a16:creationId xmlns:a16="http://schemas.microsoft.com/office/drawing/2014/main" id="{F8600FEC-B9EC-4AC0-A8D5-8EA0CFB42038}"/>
                </a:ext>
              </a:extLst>
            </p:cNvPr>
            <p:cNvSpPr>
              <a:spLocks noChangeArrowheads="1"/>
            </p:cNvSpPr>
            <p:nvPr/>
          </p:nvSpPr>
          <p:spPr bwMode="auto">
            <a:xfrm>
              <a:off x="4979"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4" name="Oval 60">
              <a:extLst>
                <a:ext uri="{FF2B5EF4-FFF2-40B4-BE49-F238E27FC236}">
                  <a16:creationId xmlns:a16="http://schemas.microsoft.com/office/drawing/2014/main" id="{0EE1C474-73A1-408F-8737-3AC068976D97}"/>
                </a:ext>
              </a:extLst>
            </p:cNvPr>
            <p:cNvSpPr>
              <a:spLocks noChangeArrowheads="1"/>
            </p:cNvSpPr>
            <p:nvPr/>
          </p:nvSpPr>
          <p:spPr bwMode="auto">
            <a:xfrm>
              <a:off x="4891" y="36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5" name="Oval 61">
              <a:extLst>
                <a:ext uri="{FF2B5EF4-FFF2-40B4-BE49-F238E27FC236}">
                  <a16:creationId xmlns:a16="http://schemas.microsoft.com/office/drawing/2014/main" id="{BABCAE8B-1B02-4DB4-8A5F-7708D126F078}"/>
                </a:ext>
              </a:extLst>
            </p:cNvPr>
            <p:cNvSpPr>
              <a:spLocks noChangeArrowheads="1"/>
            </p:cNvSpPr>
            <p:nvPr/>
          </p:nvSpPr>
          <p:spPr bwMode="auto">
            <a:xfrm>
              <a:off x="4877" y="351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6" name="Oval 62">
              <a:extLst>
                <a:ext uri="{FF2B5EF4-FFF2-40B4-BE49-F238E27FC236}">
                  <a16:creationId xmlns:a16="http://schemas.microsoft.com/office/drawing/2014/main" id="{248BAB3C-1A44-488F-A6D4-348560398104}"/>
                </a:ext>
              </a:extLst>
            </p:cNvPr>
            <p:cNvSpPr>
              <a:spLocks noChangeArrowheads="1"/>
            </p:cNvSpPr>
            <p:nvPr/>
          </p:nvSpPr>
          <p:spPr bwMode="auto">
            <a:xfrm>
              <a:off x="4789" y="3611"/>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7" name="Oval 63">
              <a:extLst>
                <a:ext uri="{FF2B5EF4-FFF2-40B4-BE49-F238E27FC236}">
                  <a16:creationId xmlns:a16="http://schemas.microsoft.com/office/drawing/2014/main" id="{9D48E09D-F988-4805-B085-70AD698566C3}"/>
                </a:ext>
              </a:extLst>
            </p:cNvPr>
            <p:cNvSpPr>
              <a:spLocks noChangeArrowheads="1"/>
            </p:cNvSpPr>
            <p:nvPr/>
          </p:nvSpPr>
          <p:spPr bwMode="auto">
            <a:xfrm>
              <a:off x="5098" y="3808"/>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8" name="Oval 64">
              <a:extLst>
                <a:ext uri="{FF2B5EF4-FFF2-40B4-BE49-F238E27FC236}">
                  <a16:creationId xmlns:a16="http://schemas.microsoft.com/office/drawing/2014/main" id="{ECB77200-B620-41C4-9106-812F33F64E02}"/>
                </a:ext>
              </a:extLst>
            </p:cNvPr>
            <p:cNvSpPr>
              <a:spLocks noChangeArrowheads="1"/>
            </p:cNvSpPr>
            <p:nvPr/>
          </p:nvSpPr>
          <p:spPr bwMode="auto">
            <a:xfrm>
              <a:off x="4977" y="3937"/>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9" name="Oval 65">
              <a:extLst>
                <a:ext uri="{FF2B5EF4-FFF2-40B4-BE49-F238E27FC236}">
                  <a16:creationId xmlns:a16="http://schemas.microsoft.com/office/drawing/2014/main" id="{C2F77ED9-4C02-416E-9D84-87EE337F1DA8}"/>
                </a:ext>
              </a:extLst>
            </p:cNvPr>
            <p:cNvSpPr>
              <a:spLocks noChangeArrowheads="1"/>
            </p:cNvSpPr>
            <p:nvPr/>
          </p:nvSpPr>
          <p:spPr bwMode="auto">
            <a:xfrm>
              <a:off x="5117" y="39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0" name="Oval 66">
              <a:extLst>
                <a:ext uri="{FF2B5EF4-FFF2-40B4-BE49-F238E27FC236}">
                  <a16:creationId xmlns:a16="http://schemas.microsoft.com/office/drawing/2014/main" id="{AC782B1B-5131-4F86-B798-EFB324702270}"/>
                </a:ext>
              </a:extLst>
            </p:cNvPr>
            <p:cNvSpPr>
              <a:spLocks noChangeArrowheads="1"/>
            </p:cNvSpPr>
            <p:nvPr/>
          </p:nvSpPr>
          <p:spPr bwMode="auto">
            <a:xfrm>
              <a:off x="4970" y="4068"/>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1" name="Oval 67">
              <a:extLst>
                <a:ext uri="{FF2B5EF4-FFF2-40B4-BE49-F238E27FC236}">
                  <a16:creationId xmlns:a16="http://schemas.microsoft.com/office/drawing/2014/main" id="{61A18C0E-1347-4528-B892-1BA6DDD1AD5E}"/>
                </a:ext>
              </a:extLst>
            </p:cNvPr>
            <p:cNvSpPr>
              <a:spLocks noChangeArrowheads="1"/>
            </p:cNvSpPr>
            <p:nvPr/>
          </p:nvSpPr>
          <p:spPr bwMode="auto">
            <a:xfrm>
              <a:off x="4844" y="4025"/>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2" name="Oval 68">
              <a:extLst>
                <a:ext uri="{FF2B5EF4-FFF2-40B4-BE49-F238E27FC236}">
                  <a16:creationId xmlns:a16="http://schemas.microsoft.com/office/drawing/2014/main" id="{C79552B9-F0D2-417F-A382-90F971AC5035}"/>
                </a:ext>
              </a:extLst>
            </p:cNvPr>
            <p:cNvSpPr>
              <a:spLocks noChangeArrowheads="1"/>
            </p:cNvSpPr>
            <p:nvPr/>
          </p:nvSpPr>
          <p:spPr bwMode="auto">
            <a:xfrm>
              <a:off x="4827" y="38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3" name="Oval 69">
              <a:extLst>
                <a:ext uri="{FF2B5EF4-FFF2-40B4-BE49-F238E27FC236}">
                  <a16:creationId xmlns:a16="http://schemas.microsoft.com/office/drawing/2014/main" id="{35E235AD-913D-4DEA-9303-0B156D380EB7}"/>
                </a:ext>
              </a:extLst>
            </p:cNvPr>
            <p:cNvSpPr>
              <a:spLocks noChangeArrowheads="1"/>
            </p:cNvSpPr>
            <p:nvPr/>
          </p:nvSpPr>
          <p:spPr bwMode="auto">
            <a:xfrm>
              <a:off x="4782" y="3782"/>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4" name="Oval 70">
              <a:extLst>
                <a:ext uri="{FF2B5EF4-FFF2-40B4-BE49-F238E27FC236}">
                  <a16:creationId xmlns:a16="http://schemas.microsoft.com/office/drawing/2014/main" id="{2D509489-1987-4F16-85D0-E8E57C931A6A}"/>
                </a:ext>
              </a:extLst>
            </p:cNvPr>
            <p:cNvSpPr>
              <a:spLocks noChangeArrowheads="1"/>
            </p:cNvSpPr>
            <p:nvPr/>
          </p:nvSpPr>
          <p:spPr bwMode="auto">
            <a:xfrm>
              <a:off x="4818" y="4156"/>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5" name="Oval 71">
              <a:extLst>
                <a:ext uri="{FF2B5EF4-FFF2-40B4-BE49-F238E27FC236}">
                  <a16:creationId xmlns:a16="http://schemas.microsoft.com/office/drawing/2014/main" id="{76E213B8-7463-4684-B82B-E6FB2594BCD2}"/>
                </a:ext>
              </a:extLst>
            </p:cNvPr>
            <p:cNvSpPr>
              <a:spLocks noChangeArrowheads="1"/>
            </p:cNvSpPr>
            <p:nvPr/>
          </p:nvSpPr>
          <p:spPr bwMode="auto">
            <a:xfrm>
              <a:off x="4758" y="4277"/>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6" name="Oval 72">
              <a:extLst>
                <a:ext uri="{FF2B5EF4-FFF2-40B4-BE49-F238E27FC236}">
                  <a16:creationId xmlns:a16="http://schemas.microsoft.com/office/drawing/2014/main" id="{B1593AE7-E6C9-4EAD-A5CD-C216530BFBAF}"/>
                </a:ext>
              </a:extLst>
            </p:cNvPr>
            <p:cNvSpPr>
              <a:spLocks noChangeArrowheads="1"/>
            </p:cNvSpPr>
            <p:nvPr/>
          </p:nvSpPr>
          <p:spPr bwMode="auto">
            <a:xfrm>
              <a:off x="4649" y="4201"/>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7" name="Oval 73">
              <a:extLst>
                <a:ext uri="{FF2B5EF4-FFF2-40B4-BE49-F238E27FC236}">
                  <a16:creationId xmlns:a16="http://schemas.microsoft.com/office/drawing/2014/main" id="{1310DFAC-91F4-48EB-91E0-567CECD5C438}"/>
                </a:ext>
              </a:extLst>
            </p:cNvPr>
            <p:cNvSpPr>
              <a:spLocks noChangeArrowheads="1"/>
            </p:cNvSpPr>
            <p:nvPr/>
          </p:nvSpPr>
          <p:spPr bwMode="auto">
            <a:xfrm>
              <a:off x="4490" y="4196"/>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8" name="Oval 74">
              <a:extLst>
                <a:ext uri="{FF2B5EF4-FFF2-40B4-BE49-F238E27FC236}">
                  <a16:creationId xmlns:a16="http://schemas.microsoft.com/office/drawing/2014/main" id="{4DA31C88-D02D-451C-8766-314DAE05F080}"/>
                </a:ext>
              </a:extLst>
            </p:cNvPr>
            <p:cNvSpPr>
              <a:spLocks noChangeArrowheads="1"/>
            </p:cNvSpPr>
            <p:nvPr/>
          </p:nvSpPr>
          <p:spPr bwMode="auto">
            <a:xfrm>
              <a:off x="4694" y="408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9" name="Oval 75">
              <a:extLst>
                <a:ext uri="{FF2B5EF4-FFF2-40B4-BE49-F238E27FC236}">
                  <a16:creationId xmlns:a16="http://schemas.microsoft.com/office/drawing/2014/main" id="{3C573613-8EEB-423B-BAFB-B6D571884BB4}"/>
                </a:ext>
              </a:extLst>
            </p:cNvPr>
            <p:cNvSpPr>
              <a:spLocks noChangeArrowheads="1"/>
            </p:cNvSpPr>
            <p:nvPr/>
          </p:nvSpPr>
          <p:spPr bwMode="auto">
            <a:xfrm>
              <a:off x="4550" y="4084"/>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0" name="Oval 76">
              <a:extLst>
                <a:ext uri="{FF2B5EF4-FFF2-40B4-BE49-F238E27FC236}">
                  <a16:creationId xmlns:a16="http://schemas.microsoft.com/office/drawing/2014/main" id="{5F710B49-BC56-42C7-92A5-CDF4DE50E185}"/>
                </a:ext>
              </a:extLst>
            </p:cNvPr>
            <p:cNvSpPr>
              <a:spLocks noChangeArrowheads="1"/>
            </p:cNvSpPr>
            <p:nvPr/>
          </p:nvSpPr>
          <p:spPr bwMode="auto">
            <a:xfrm>
              <a:off x="4699" y="395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1" name="Oval 77">
              <a:extLst>
                <a:ext uri="{FF2B5EF4-FFF2-40B4-BE49-F238E27FC236}">
                  <a16:creationId xmlns:a16="http://schemas.microsoft.com/office/drawing/2014/main" id="{8273C219-4245-4810-80DB-5075EB28EC6F}"/>
                </a:ext>
              </a:extLst>
            </p:cNvPr>
            <p:cNvSpPr>
              <a:spLocks noChangeArrowheads="1"/>
            </p:cNvSpPr>
            <p:nvPr/>
          </p:nvSpPr>
          <p:spPr bwMode="auto">
            <a:xfrm>
              <a:off x="4564" y="3946"/>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2" name="Oval 78">
              <a:extLst>
                <a:ext uri="{FF2B5EF4-FFF2-40B4-BE49-F238E27FC236}">
                  <a16:creationId xmlns:a16="http://schemas.microsoft.com/office/drawing/2014/main" id="{28649F06-171D-4267-AFD9-11AB7B80D9CB}"/>
                </a:ext>
              </a:extLst>
            </p:cNvPr>
            <p:cNvSpPr>
              <a:spLocks noChangeArrowheads="1"/>
            </p:cNvSpPr>
            <p:nvPr/>
          </p:nvSpPr>
          <p:spPr bwMode="auto">
            <a:xfrm>
              <a:off x="4578" y="4318"/>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3" name="Oval 79">
              <a:extLst>
                <a:ext uri="{FF2B5EF4-FFF2-40B4-BE49-F238E27FC236}">
                  <a16:creationId xmlns:a16="http://schemas.microsoft.com/office/drawing/2014/main" id="{E2FA02B7-2980-446C-A017-C81EB3429D1F}"/>
                </a:ext>
              </a:extLst>
            </p:cNvPr>
            <p:cNvSpPr>
              <a:spLocks noChangeArrowheads="1"/>
            </p:cNvSpPr>
            <p:nvPr/>
          </p:nvSpPr>
          <p:spPr bwMode="auto">
            <a:xfrm>
              <a:off x="4407" y="4294"/>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4" name="Oval 80">
              <a:extLst>
                <a:ext uri="{FF2B5EF4-FFF2-40B4-BE49-F238E27FC236}">
                  <a16:creationId xmlns:a16="http://schemas.microsoft.com/office/drawing/2014/main" id="{A4005363-6A3A-460C-9DC3-4F3078295FC1}"/>
                </a:ext>
              </a:extLst>
            </p:cNvPr>
            <p:cNvSpPr>
              <a:spLocks noChangeArrowheads="1"/>
            </p:cNvSpPr>
            <p:nvPr/>
          </p:nvSpPr>
          <p:spPr bwMode="auto">
            <a:xfrm>
              <a:off x="4481" y="4406"/>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5" name="Oval 81">
              <a:extLst>
                <a:ext uri="{FF2B5EF4-FFF2-40B4-BE49-F238E27FC236}">
                  <a16:creationId xmlns:a16="http://schemas.microsoft.com/office/drawing/2014/main" id="{4CDD99DA-8CC5-4157-A818-D0C03451649B}"/>
                </a:ext>
              </a:extLst>
            </p:cNvPr>
            <p:cNvSpPr>
              <a:spLocks noChangeArrowheads="1"/>
            </p:cNvSpPr>
            <p:nvPr/>
          </p:nvSpPr>
          <p:spPr bwMode="auto">
            <a:xfrm>
              <a:off x="4293" y="4368"/>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6" name="Oval 82">
              <a:extLst>
                <a:ext uri="{FF2B5EF4-FFF2-40B4-BE49-F238E27FC236}">
                  <a16:creationId xmlns:a16="http://schemas.microsoft.com/office/drawing/2014/main" id="{248EAF68-A346-4C4A-9203-D0FD2B41BD3C}"/>
                </a:ext>
              </a:extLst>
            </p:cNvPr>
            <p:cNvSpPr>
              <a:spLocks noChangeArrowheads="1"/>
            </p:cNvSpPr>
            <p:nvPr/>
          </p:nvSpPr>
          <p:spPr bwMode="auto">
            <a:xfrm>
              <a:off x="4251" y="4246"/>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7" name="Oval 83">
              <a:extLst>
                <a:ext uri="{FF2B5EF4-FFF2-40B4-BE49-F238E27FC236}">
                  <a16:creationId xmlns:a16="http://schemas.microsoft.com/office/drawing/2014/main" id="{872BFD10-A102-40BB-BE90-0E55F6344FD5}"/>
                </a:ext>
              </a:extLst>
            </p:cNvPr>
            <p:cNvSpPr>
              <a:spLocks noChangeArrowheads="1"/>
            </p:cNvSpPr>
            <p:nvPr/>
          </p:nvSpPr>
          <p:spPr bwMode="auto">
            <a:xfrm>
              <a:off x="4346" y="4156"/>
              <a:ext cx="83"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8" name="Oval 84">
              <a:extLst>
                <a:ext uri="{FF2B5EF4-FFF2-40B4-BE49-F238E27FC236}">
                  <a16:creationId xmlns:a16="http://schemas.microsoft.com/office/drawing/2014/main" id="{26D809E7-3D62-469D-8B70-02D04CF30829}"/>
                </a:ext>
              </a:extLst>
            </p:cNvPr>
            <p:cNvSpPr>
              <a:spLocks noChangeArrowheads="1"/>
            </p:cNvSpPr>
            <p:nvPr/>
          </p:nvSpPr>
          <p:spPr bwMode="auto">
            <a:xfrm>
              <a:off x="4421" y="4046"/>
              <a:ext cx="72"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9" name="Oval 85">
              <a:extLst>
                <a:ext uri="{FF2B5EF4-FFF2-40B4-BE49-F238E27FC236}">
                  <a16:creationId xmlns:a16="http://schemas.microsoft.com/office/drawing/2014/main" id="{F831D1E9-A155-4341-98F5-E483C725416F}"/>
                </a:ext>
              </a:extLst>
            </p:cNvPr>
            <p:cNvSpPr>
              <a:spLocks noChangeArrowheads="1"/>
            </p:cNvSpPr>
            <p:nvPr/>
          </p:nvSpPr>
          <p:spPr bwMode="auto">
            <a:xfrm>
              <a:off x="4127" y="430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0" name="Oval 86">
              <a:extLst>
                <a:ext uri="{FF2B5EF4-FFF2-40B4-BE49-F238E27FC236}">
                  <a16:creationId xmlns:a16="http://schemas.microsoft.com/office/drawing/2014/main" id="{52E89627-F35D-4C0D-8D6F-9486B2314E7B}"/>
                </a:ext>
              </a:extLst>
            </p:cNvPr>
            <p:cNvSpPr>
              <a:spLocks noChangeArrowheads="1"/>
            </p:cNvSpPr>
            <p:nvPr/>
          </p:nvSpPr>
          <p:spPr bwMode="auto">
            <a:xfrm>
              <a:off x="3992" y="433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1" name="Oval 87">
              <a:extLst>
                <a:ext uri="{FF2B5EF4-FFF2-40B4-BE49-F238E27FC236}">
                  <a16:creationId xmlns:a16="http://schemas.microsoft.com/office/drawing/2014/main" id="{62A5CD30-C732-4C87-BE21-8B078903D0CC}"/>
                </a:ext>
              </a:extLst>
            </p:cNvPr>
            <p:cNvSpPr>
              <a:spLocks noChangeArrowheads="1"/>
            </p:cNvSpPr>
            <p:nvPr/>
          </p:nvSpPr>
          <p:spPr bwMode="auto">
            <a:xfrm>
              <a:off x="3997" y="4194"/>
              <a:ext cx="90"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2" name="Oval 88">
              <a:extLst>
                <a:ext uri="{FF2B5EF4-FFF2-40B4-BE49-F238E27FC236}">
                  <a16:creationId xmlns:a16="http://schemas.microsoft.com/office/drawing/2014/main" id="{9C0D3F9B-765C-442F-939E-411DE459F61B}"/>
                </a:ext>
              </a:extLst>
            </p:cNvPr>
            <p:cNvSpPr>
              <a:spLocks noChangeArrowheads="1"/>
            </p:cNvSpPr>
            <p:nvPr/>
          </p:nvSpPr>
          <p:spPr bwMode="auto">
            <a:xfrm>
              <a:off x="3897" y="4061"/>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3" name="Oval 89">
              <a:extLst>
                <a:ext uri="{FF2B5EF4-FFF2-40B4-BE49-F238E27FC236}">
                  <a16:creationId xmlns:a16="http://schemas.microsoft.com/office/drawing/2014/main" id="{D8EF83EC-D861-427D-960A-EA5FE347FB7D}"/>
                </a:ext>
              </a:extLst>
            </p:cNvPr>
            <p:cNvSpPr>
              <a:spLocks noChangeArrowheads="1"/>
            </p:cNvSpPr>
            <p:nvPr/>
          </p:nvSpPr>
          <p:spPr bwMode="auto">
            <a:xfrm>
              <a:off x="4120" y="415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4" name="Oval 90">
              <a:extLst>
                <a:ext uri="{FF2B5EF4-FFF2-40B4-BE49-F238E27FC236}">
                  <a16:creationId xmlns:a16="http://schemas.microsoft.com/office/drawing/2014/main" id="{F93F8597-516F-4879-82B6-31134350B609}"/>
                </a:ext>
              </a:extLst>
            </p:cNvPr>
            <p:cNvSpPr>
              <a:spLocks noChangeArrowheads="1"/>
            </p:cNvSpPr>
            <p:nvPr/>
          </p:nvSpPr>
          <p:spPr bwMode="auto">
            <a:xfrm>
              <a:off x="4032" y="4037"/>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5" name="Oval 91">
              <a:extLst>
                <a:ext uri="{FF2B5EF4-FFF2-40B4-BE49-F238E27FC236}">
                  <a16:creationId xmlns:a16="http://schemas.microsoft.com/office/drawing/2014/main" id="{4966980A-3E5F-415B-B197-A7627C11D5CF}"/>
                </a:ext>
              </a:extLst>
            </p:cNvPr>
            <p:cNvSpPr>
              <a:spLocks noChangeArrowheads="1"/>
            </p:cNvSpPr>
            <p:nvPr/>
          </p:nvSpPr>
          <p:spPr bwMode="auto">
            <a:xfrm>
              <a:off x="4232" y="4084"/>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6" name="Oval 92">
              <a:extLst>
                <a:ext uri="{FF2B5EF4-FFF2-40B4-BE49-F238E27FC236}">
                  <a16:creationId xmlns:a16="http://schemas.microsoft.com/office/drawing/2014/main" id="{9BC974D8-FCF3-4ACB-B5AB-8392CF07B8CB}"/>
                </a:ext>
              </a:extLst>
            </p:cNvPr>
            <p:cNvSpPr>
              <a:spLocks noChangeArrowheads="1"/>
            </p:cNvSpPr>
            <p:nvPr/>
          </p:nvSpPr>
          <p:spPr bwMode="auto">
            <a:xfrm>
              <a:off x="4158" y="3980"/>
              <a:ext cx="71"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7" name="Oval 93">
              <a:extLst>
                <a:ext uri="{FF2B5EF4-FFF2-40B4-BE49-F238E27FC236}">
                  <a16:creationId xmlns:a16="http://schemas.microsoft.com/office/drawing/2014/main" id="{E4C572F5-8634-4601-87BC-D3E933C0D36B}"/>
                </a:ext>
              </a:extLst>
            </p:cNvPr>
            <p:cNvSpPr>
              <a:spLocks noChangeArrowheads="1"/>
            </p:cNvSpPr>
            <p:nvPr/>
          </p:nvSpPr>
          <p:spPr bwMode="auto">
            <a:xfrm>
              <a:off x="3859" y="4201"/>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8" name="Oval 94">
              <a:extLst>
                <a:ext uri="{FF2B5EF4-FFF2-40B4-BE49-F238E27FC236}">
                  <a16:creationId xmlns:a16="http://schemas.microsoft.com/office/drawing/2014/main" id="{53E8A2B6-57A2-4DE9-A921-5959233CDBAC}"/>
                </a:ext>
              </a:extLst>
            </p:cNvPr>
            <p:cNvSpPr>
              <a:spLocks noChangeArrowheads="1"/>
            </p:cNvSpPr>
            <p:nvPr/>
          </p:nvSpPr>
          <p:spPr bwMode="auto">
            <a:xfrm>
              <a:off x="3764" y="405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9" name="Oval 95">
              <a:extLst>
                <a:ext uri="{FF2B5EF4-FFF2-40B4-BE49-F238E27FC236}">
                  <a16:creationId xmlns:a16="http://schemas.microsoft.com/office/drawing/2014/main" id="{2D2A19C6-8F90-48C1-9B22-1790194D2073}"/>
                </a:ext>
              </a:extLst>
            </p:cNvPr>
            <p:cNvSpPr>
              <a:spLocks noChangeArrowheads="1"/>
            </p:cNvSpPr>
            <p:nvPr/>
          </p:nvSpPr>
          <p:spPr bwMode="auto">
            <a:xfrm>
              <a:off x="3721" y="4180"/>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0" name="Oval 96">
              <a:extLst>
                <a:ext uri="{FF2B5EF4-FFF2-40B4-BE49-F238E27FC236}">
                  <a16:creationId xmlns:a16="http://schemas.microsoft.com/office/drawing/2014/main" id="{A375CAF5-9E26-4EEC-9E6F-E22C05728DC1}"/>
                </a:ext>
              </a:extLst>
            </p:cNvPr>
            <p:cNvSpPr>
              <a:spLocks noChangeArrowheads="1"/>
            </p:cNvSpPr>
            <p:nvPr/>
          </p:nvSpPr>
          <p:spPr bwMode="auto">
            <a:xfrm>
              <a:off x="3631" y="4008"/>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1" name="Oval 97">
              <a:extLst>
                <a:ext uri="{FF2B5EF4-FFF2-40B4-BE49-F238E27FC236}">
                  <a16:creationId xmlns:a16="http://schemas.microsoft.com/office/drawing/2014/main" id="{31900C54-54B5-4342-BFB8-D779E1579EF0}"/>
                </a:ext>
              </a:extLst>
            </p:cNvPr>
            <p:cNvSpPr>
              <a:spLocks noChangeArrowheads="1"/>
            </p:cNvSpPr>
            <p:nvPr/>
          </p:nvSpPr>
          <p:spPr bwMode="auto">
            <a:xfrm>
              <a:off x="3714" y="3894"/>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2" name="Oval 98">
              <a:extLst>
                <a:ext uri="{FF2B5EF4-FFF2-40B4-BE49-F238E27FC236}">
                  <a16:creationId xmlns:a16="http://schemas.microsoft.com/office/drawing/2014/main" id="{00822067-FC44-49B5-86EE-CE14FD5D7B87}"/>
                </a:ext>
              </a:extLst>
            </p:cNvPr>
            <p:cNvSpPr>
              <a:spLocks noChangeArrowheads="1"/>
            </p:cNvSpPr>
            <p:nvPr/>
          </p:nvSpPr>
          <p:spPr bwMode="auto">
            <a:xfrm>
              <a:off x="3842" y="3923"/>
              <a:ext cx="83" cy="8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3" name="Oval 99">
              <a:extLst>
                <a:ext uri="{FF2B5EF4-FFF2-40B4-BE49-F238E27FC236}">
                  <a16:creationId xmlns:a16="http://schemas.microsoft.com/office/drawing/2014/main" id="{76E3FB8D-C22B-4078-A34C-843F339BCE4B}"/>
                </a:ext>
              </a:extLst>
            </p:cNvPr>
            <p:cNvSpPr>
              <a:spLocks noChangeArrowheads="1"/>
            </p:cNvSpPr>
            <p:nvPr/>
          </p:nvSpPr>
          <p:spPr bwMode="auto">
            <a:xfrm>
              <a:off x="3980" y="3911"/>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4" name="Oval 100">
              <a:extLst>
                <a:ext uri="{FF2B5EF4-FFF2-40B4-BE49-F238E27FC236}">
                  <a16:creationId xmlns:a16="http://schemas.microsoft.com/office/drawing/2014/main" id="{F5DA6730-FBF6-4D53-AEC7-C41B94A635B1}"/>
                </a:ext>
              </a:extLst>
            </p:cNvPr>
            <p:cNvSpPr>
              <a:spLocks noChangeArrowheads="1"/>
            </p:cNvSpPr>
            <p:nvPr/>
          </p:nvSpPr>
          <p:spPr bwMode="auto">
            <a:xfrm>
              <a:off x="3588" y="3832"/>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5" name="Oval 101">
              <a:extLst>
                <a:ext uri="{FF2B5EF4-FFF2-40B4-BE49-F238E27FC236}">
                  <a16:creationId xmlns:a16="http://schemas.microsoft.com/office/drawing/2014/main" id="{8D681BA6-BA68-45D9-AF09-D25592B7F65C}"/>
                </a:ext>
              </a:extLst>
            </p:cNvPr>
            <p:cNvSpPr>
              <a:spLocks noChangeArrowheads="1"/>
            </p:cNvSpPr>
            <p:nvPr/>
          </p:nvSpPr>
          <p:spPr bwMode="auto">
            <a:xfrm>
              <a:off x="3484" y="37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6" name="Oval 102">
              <a:extLst>
                <a:ext uri="{FF2B5EF4-FFF2-40B4-BE49-F238E27FC236}">
                  <a16:creationId xmlns:a16="http://schemas.microsoft.com/office/drawing/2014/main" id="{E153B08A-B1DC-4266-AC01-B3C0E413FF53}"/>
                </a:ext>
              </a:extLst>
            </p:cNvPr>
            <p:cNvSpPr>
              <a:spLocks noChangeArrowheads="1"/>
            </p:cNvSpPr>
            <p:nvPr/>
          </p:nvSpPr>
          <p:spPr bwMode="auto">
            <a:xfrm>
              <a:off x="4571" y="2833"/>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7" name="Oval 103">
              <a:extLst>
                <a:ext uri="{FF2B5EF4-FFF2-40B4-BE49-F238E27FC236}">
                  <a16:creationId xmlns:a16="http://schemas.microsoft.com/office/drawing/2014/main" id="{9812AC19-44EA-48C2-9BA3-2A8EBB5FFEDC}"/>
                </a:ext>
              </a:extLst>
            </p:cNvPr>
            <p:cNvSpPr>
              <a:spLocks noChangeArrowheads="1"/>
            </p:cNvSpPr>
            <p:nvPr/>
          </p:nvSpPr>
          <p:spPr bwMode="auto">
            <a:xfrm>
              <a:off x="4464" y="29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8" name="Oval 104">
              <a:extLst>
                <a:ext uri="{FF2B5EF4-FFF2-40B4-BE49-F238E27FC236}">
                  <a16:creationId xmlns:a16="http://schemas.microsoft.com/office/drawing/2014/main" id="{A10A77A2-89E2-4ACA-A2F0-B0D026A63FE4}"/>
                </a:ext>
              </a:extLst>
            </p:cNvPr>
            <p:cNvSpPr>
              <a:spLocks noChangeArrowheads="1"/>
            </p:cNvSpPr>
            <p:nvPr/>
          </p:nvSpPr>
          <p:spPr bwMode="auto">
            <a:xfrm>
              <a:off x="4381" y="30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9" name="Oval 105">
              <a:extLst>
                <a:ext uri="{FF2B5EF4-FFF2-40B4-BE49-F238E27FC236}">
                  <a16:creationId xmlns:a16="http://schemas.microsoft.com/office/drawing/2014/main" id="{0AC2F346-AB25-4D8D-BCB6-503F987CC0E2}"/>
                </a:ext>
              </a:extLst>
            </p:cNvPr>
            <p:cNvSpPr>
              <a:spLocks noChangeArrowheads="1"/>
            </p:cNvSpPr>
            <p:nvPr/>
          </p:nvSpPr>
          <p:spPr bwMode="auto">
            <a:xfrm>
              <a:off x="4692" y="2790"/>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0" name="Oval 106">
              <a:extLst>
                <a:ext uri="{FF2B5EF4-FFF2-40B4-BE49-F238E27FC236}">
                  <a16:creationId xmlns:a16="http://schemas.microsoft.com/office/drawing/2014/main" id="{465D0941-A806-4C26-99C2-FBA59D8F7010}"/>
                </a:ext>
              </a:extLst>
            </p:cNvPr>
            <p:cNvSpPr>
              <a:spLocks noChangeArrowheads="1"/>
            </p:cNvSpPr>
            <p:nvPr/>
          </p:nvSpPr>
          <p:spPr bwMode="auto">
            <a:xfrm>
              <a:off x="4825" y="2780"/>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1" name="Oval 107">
              <a:extLst>
                <a:ext uri="{FF2B5EF4-FFF2-40B4-BE49-F238E27FC236}">
                  <a16:creationId xmlns:a16="http://schemas.microsoft.com/office/drawing/2014/main" id="{3EA736C4-11D7-4B6E-8BC8-AAF8B356F825}"/>
                </a:ext>
              </a:extLst>
            </p:cNvPr>
            <p:cNvSpPr>
              <a:spLocks noChangeArrowheads="1"/>
            </p:cNvSpPr>
            <p:nvPr/>
          </p:nvSpPr>
          <p:spPr bwMode="auto">
            <a:xfrm>
              <a:off x="4417" y="2742"/>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2" name="Oval 108">
              <a:extLst>
                <a:ext uri="{FF2B5EF4-FFF2-40B4-BE49-F238E27FC236}">
                  <a16:creationId xmlns:a16="http://schemas.microsoft.com/office/drawing/2014/main" id="{428111B9-D95F-421F-9AD6-4A27696CA6C5}"/>
                </a:ext>
              </a:extLst>
            </p:cNvPr>
            <p:cNvSpPr>
              <a:spLocks noChangeArrowheads="1"/>
            </p:cNvSpPr>
            <p:nvPr/>
          </p:nvSpPr>
          <p:spPr bwMode="auto">
            <a:xfrm>
              <a:off x="4322" y="2833"/>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3" name="Oval 109">
              <a:extLst>
                <a:ext uri="{FF2B5EF4-FFF2-40B4-BE49-F238E27FC236}">
                  <a16:creationId xmlns:a16="http://schemas.microsoft.com/office/drawing/2014/main" id="{B804FF07-E4CC-4C29-BBEB-62F536225537}"/>
                </a:ext>
              </a:extLst>
            </p:cNvPr>
            <p:cNvSpPr>
              <a:spLocks noChangeArrowheads="1"/>
            </p:cNvSpPr>
            <p:nvPr/>
          </p:nvSpPr>
          <p:spPr bwMode="auto">
            <a:xfrm>
              <a:off x="4246" y="294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4" name="Oval 110">
              <a:extLst>
                <a:ext uri="{FF2B5EF4-FFF2-40B4-BE49-F238E27FC236}">
                  <a16:creationId xmlns:a16="http://schemas.microsoft.com/office/drawing/2014/main" id="{575E9BAA-7348-4CF7-88FB-0EA31BC6E663}"/>
                </a:ext>
              </a:extLst>
            </p:cNvPr>
            <p:cNvSpPr>
              <a:spLocks noChangeArrowheads="1"/>
            </p:cNvSpPr>
            <p:nvPr/>
          </p:nvSpPr>
          <p:spPr bwMode="auto">
            <a:xfrm>
              <a:off x="4206" y="307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5" name="Oval 111">
              <a:extLst>
                <a:ext uri="{FF2B5EF4-FFF2-40B4-BE49-F238E27FC236}">
                  <a16:creationId xmlns:a16="http://schemas.microsoft.com/office/drawing/2014/main" id="{A041F175-FB67-4170-9AA7-1364AA92C76A}"/>
                </a:ext>
              </a:extLst>
            </p:cNvPr>
            <p:cNvSpPr>
              <a:spLocks noChangeArrowheads="1"/>
            </p:cNvSpPr>
            <p:nvPr/>
          </p:nvSpPr>
          <p:spPr bwMode="auto">
            <a:xfrm>
              <a:off x="4538" y="268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6" name="Oval 112">
              <a:extLst>
                <a:ext uri="{FF2B5EF4-FFF2-40B4-BE49-F238E27FC236}">
                  <a16:creationId xmlns:a16="http://schemas.microsoft.com/office/drawing/2014/main" id="{D53F4716-FCD9-4CEA-B556-10AD8A4E3C0C}"/>
                </a:ext>
              </a:extLst>
            </p:cNvPr>
            <p:cNvSpPr>
              <a:spLocks noChangeArrowheads="1"/>
            </p:cNvSpPr>
            <p:nvPr/>
          </p:nvSpPr>
          <p:spPr bwMode="auto">
            <a:xfrm>
              <a:off x="4350" y="261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7" name="Oval 113">
              <a:extLst>
                <a:ext uri="{FF2B5EF4-FFF2-40B4-BE49-F238E27FC236}">
                  <a16:creationId xmlns:a16="http://schemas.microsoft.com/office/drawing/2014/main" id="{34A08C59-0253-4AE2-BD9A-5CEE2A8CCC32}"/>
                </a:ext>
              </a:extLst>
            </p:cNvPr>
            <p:cNvSpPr>
              <a:spLocks noChangeArrowheads="1"/>
            </p:cNvSpPr>
            <p:nvPr/>
          </p:nvSpPr>
          <p:spPr bwMode="auto">
            <a:xfrm>
              <a:off x="4243" y="2699"/>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8" name="Oval 114">
              <a:extLst>
                <a:ext uri="{FF2B5EF4-FFF2-40B4-BE49-F238E27FC236}">
                  <a16:creationId xmlns:a16="http://schemas.microsoft.com/office/drawing/2014/main" id="{46E07DEC-AE52-4357-B05A-2F0831EF32D7}"/>
                </a:ext>
              </a:extLst>
            </p:cNvPr>
            <p:cNvSpPr>
              <a:spLocks noChangeArrowheads="1"/>
            </p:cNvSpPr>
            <p:nvPr/>
          </p:nvSpPr>
          <p:spPr bwMode="auto">
            <a:xfrm>
              <a:off x="4160" y="2799"/>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9" name="Oval 115">
              <a:extLst>
                <a:ext uri="{FF2B5EF4-FFF2-40B4-BE49-F238E27FC236}">
                  <a16:creationId xmlns:a16="http://schemas.microsoft.com/office/drawing/2014/main" id="{196A7E29-80C5-4DDE-A774-48A72F7F036C}"/>
                </a:ext>
              </a:extLst>
            </p:cNvPr>
            <p:cNvSpPr>
              <a:spLocks noChangeArrowheads="1"/>
            </p:cNvSpPr>
            <p:nvPr/>
          </p:nvSpPr>
          <p:spPr bwMode="auto">
            <a:xfrm>
              <a:off x="4099" y="2921"/>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0" name="Oval 116">
              <a:extLst>
                <a:ext uri="{FF2B5EF4-FFF2-40B4-BE49-F238E27FC236}">
                  <a16:creationId xmlns:a16="http://schemas.microsoft.com/office/drawing/2014/main" id="{9CA6FAD2-AFE2-497F-B1ED-AD6693B5C7CF}"/>
                </a:ext>
              </a:extLst>
            </p:cNvPr>
            <p:cNvSpPr>
              <a:spLocks noChangeArrowheads="1"/>
            </p:cNvSpPr>
            <p:nvPr/>
          </p:nvSpPr>
          <p:spPr bwMode="auto">
            <a:xfrm>
              <a:off x="4073" y="3049"/>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1" name="Oval 117">
              <a:extLst>
                <a:ext uri="{FF2B5EF4-FFF2-40B4-BE49-F238E27FC236}">
                  <a16:creationId xmlns:a16="http://schemas.microsoft.com/office/drawing/2014/main" id="{B8051338-BB7B-42DC-9DCA-F067C970DB78}"/>
                </a:ext>
              </a:extLst>
            </p:cNvPr>
            <p:cNvSpPr>
              <a:spLocks noChangeArrowheads="1"/>
            </p:cNvSpPr>
            <p:nvPr/>
          </p:nvSpPr>
          <p:spPr bwMode="auto">
            <a:xfrm>
              <a:off x="3700" y="3727"/>
              <a:ext cx="88"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2" name="Oval 118">
              <a:extLst>
                <a:ext uri="{FF2B5EF4-FFF2-40B4-BE49-F238E27FC236}">
                  <a16:creationId xmlns:a16="http://schemas.microsoft.com/office/drawing/2014/main" id="{C3B32F5E-0BB4-40E5-B193-B93DBE30FBCE}"/>
                </a:ext>
              </a:extLst>
            </p:cNvPr>
            <p:cNvSpPr>
              <a:spLocks noChangeArrowheads="1"/>
            </p:cNvSpPr>
            <p:nvPr/>
          </p:nvSpPr>
          <p:spPr bwMode="auto">
            <a:xfrm>
              <a:off x="3641" y="3494"/>
              <a:ext cx="87"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3" name="Oval 119">
              <a:extLst>
                <a:ext uri="{FF2B5EF4-FFF2-40B4-BE49-F238E27FC236}">
                  <a16:creationId xmlns:a16="http://schemas.microsoft.com/office/drawing/2014/main" id="{4B1AFB46-CE8A-4BD0-A958-5AB3886DEE76}"/>
                </a:ext>
              </a:extLst>
            </p:cNvPr>
            <p:cNvSpPr>
              <a:spLocks noChangeArrowheads="1"/>
            </p:cNvSpPr>
            <p:nvPr/>
          </p:nvSpPr>
          <p:spPr bwMode="auto">
            <a:xfrm>
              <a:off x="3831" y="3773"/>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4" name="Oval 120">
              <a:extLst>
                <a:ext uri="{FF2B5EF4-FFF2-40B4-BE49-F238E27FC236}">
                  <a16:creationId xmlns:a16="http://schemas.microsoft.com/office/drawing/2014/main" id="{C2066340-63C2-4D9F-83CD-8387629AC067}"/>
                </a:ext>
              </a:extLst>
            </p:cNvPr>
            <p:cNvSpPr>
              <a:spLocks noChangeArrowheads="1"/>
            </p:cNvSpPr>
            <p:nvPr/>
          </p:nvSpPr>
          <p:spPr bwMode="auto">
            <a:xfrm>
              <a:off x="3740"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5" name="Oval 121">
              <a:extLst>
                <a:ext uri="{FF2B5EF4-FFF2-40B4-BE49-F238E27FC236}">
                  <a16:creationId xmlns:a16="http://schemas.microsoft.com/office/drawing/2014/main" id="{ED8F714F-F482-40D2-9676-602CB31FAD8C}"/>
                </a:ext>
              </a:extLst>
            </p:cNvPr>
            <p:cNvSpPr>
              <a:spLocks noChangeArrowheads="1"/>
            </p:cNvSpPr>
            <p:nvPr/>
          </p:nvSpPr>
          <p:spPr bwMode="auto">
            <a:xfrm>
              <a:off x="3973" y="3780"/>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6" name="Oval 122">
              <a:extLst>
                <a:ext uri="{FF2B5EF4-FFF2-40B4-BE49-F238E27FC236}">
                  <a16:creationId xmlns:a16="http://schemas.microsoft.com/office/drawing/2014/main" id="{8EC2DB29-17EA-4426-A133-877A4E4D9AD9}"/>
                </a:ext>
              </a:extLst>
            </p:cNvPr>
            <p:cNvSpPr>
              <a:spLocks noChangeArrowheads="1"/>
            </p:cNvSpPr>
            <p:nvPr/>
          </p:nvSpPr>
          <p:spPr bwMode="auto">
            <a:xfrm>
              <a:off x="3866" y="364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7" name="Oval 123">
              <a:extLst>
                <a:ext uri="{FF2B5EF4-FFF2-40B4-BE49-F238E27FC236}">
                  <a16:creationId xmlns:a16="http://schemas.microsoft.com/office/drawing/2014/main" id="{AB83A635-5938-45CF-B6D1-2404E1EE52F0}"/>
                </a:ext>
              </a:extLst>
            </p:cNvPr>
            <p:cNvSpPr>
              <a:spLocks noChangeArrowheads="1"/>
            </p:cNvSpPr>
            <p:nvPr/>
          </p:nvSpPr>
          <p:spPr bwMode="auto">
            <a:xfrm>
              <a:off x="3591" y="3656"/>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8" name="Oval 124">
              <a:extLst>
                <a:ext uri="{FF2B5EF4-FFF2-40B4-BE49-F238E27FC236}">
                  <a16:creationId xmlns:a16="http://schemas.microsoft.com/office/drawing/2014/main" id="{6C8D8222-4842-4C90-AEC2-B812595AD5E6}"/>
                </a:ext>
              </a:extLst>
            </p:cNvPr>
            <p:cNvSpPr>
              <a:spLocks noChangeArrowheads="1"/>
            </p:cNvSpPr>
            <p:nvPr/>
          </p:nvSpPr>
          <p:spPr bwMode="auto">
            <a:xfrm>
              <a:off x="3565" y="3382"/>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9" name="Oval 125">
              <a:extLst>
                <a:ext uri="{FF2B5EF4-FFF2-40B4-BE49-F238E27FC236}">
                  <a16:creationId xmlns:a16="http://schemas.microsoft.com/office/drawing/2014/main" id="{4D45FC5B-2F26-4D52-8110-C31259A7F34D}"/>
                </a:ext>
              </a:extLst>
            </p:cNvPr>
            <p:cNvSpPr>
              <a:spLocks noChangeArrowheads="1"/>
            </p:cNvSpPr>
            <p:nvPr/>
          </p:nvSpPr>
          <p:spPr bwMode="auto">
            <a:xfrm>
              <a:off x="3501" y="3554"/>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0" name="Oval 126">
              <a:extLst>
                <a:ext uri="{FF2B5EF4-FFF2-40B4-BE49-F238E27FC236}">
                  <a16:creationId xmlns:a16="http://schemas.microsoft.com/office/drawing/2014/main" id="{89960093-08F5-4991-8B2E-0011349637F8}"/>
                </a:ext>
              </a:extLst>
            </p:cNvPr>
            <p:cNvSpPr>
              <a:spLocks noChangeArrowheads="1"/>
            </p:cNvSpPr>
            <p:nvPr/>
          </p:nvSpPr>
          <p:spPr bwMode="auto">
            <a:xfrm>
              <a:off x="3512" y="3254"/>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1" name="Oval 127">
              <a:extLst>
                <a:ext uri="{FF2B5EF4-FFF2-40B4-BE49-F238E27FC236}">
                  <a16:creationId xmlns:a16="http://schemas.microsoft.com/office/drawing/2014/main" id="{A6E87450-A124-4BC6-97DC-CEBBC07E9C14}"/>
                </a:ext>
              </a:extLst>
            </p:cNvPr>
            <p:cNvSpPr>
              <a:spLocks noChangeArrowheads="1"/>
            </p:cNvSpPr>
            <p:nvPr/>
          </p:nvSpPr>
          <p:spPr bwMode="auto">
            <a:xfrm>
              <a:off x="3662" y="32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2" name="Oval 128">
              <a:extLst>
                <a:ext uri="{FF2B5EF4-FFF2-40B4-BE49-F238E27FC236}">
                  <a16:creationId xmlns:a16="http://schemas.microsoft.com/office/drawing/2014/main" id="{1317535B-917E-4B2B-AE12-4E13ADE81CEF}"/>
                </a:ext>
              </a:extLst>
            </p:cNvPr>
            <p:cNvSpPr>
              <a:spLocks noChangeArrowheads="1"/>
            </p:cNvSpPr>
            <p:nvPr/>
          </p:nvSpPr>
          <p:spPr bwMode="auto">
            <a:xfrm>
              <a:off x="3721" y="3363"/>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3" name="Oval 129">
              <a:extLst>
                <a:ext uri="{FF2B5EF4-FFF2-40B4-BE49-F238E27FC236}">
                  <a16:creationId xmlns:a16="http://schemas.microsoft.com/office/drawing/2014/main" id="{24544521-944C-4ACE-82B9-0896D1FA19C0}"/>
                </a:ext>
              </a:extLst>
            </p:cNvPr>
            <p:cNvSpPr>
              <a:spLocks noChangeArrowheads="1"/>
            </p:cNvSpPr>
            <p:nvPr/>
          </p:nvSpPr>
          <p:spPr bwMode="auto">
            <a:xfrm>
              <a:off x="3814" y="3466"/>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4" name="Oval 130">
              <a:extLst>
                <a:ext uri="{FF2B5EF4-FFF2-40B4-BE49-F238E27FC236}">
                  <a16:creationId xmlns:a16="http://schemas.microsoft.com/office/drawing/2014/main" id="{D3A168DF-7DAE-434A-8B3F-2A8BB4431138}"/>
                </a:ext>
              </a:extLst>
            </p:cNvPr>
            <p:cNvSpPr>
              <a:spLocks noChangeArrowheads="1"/>
            </p:cNvSpPr>
            <p:nvPr/>
          </p:nvSpPr>
          <p:spPr bwMode="auto">
            <a:xfrm>
              <a:off x="3636"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5" name="Oval 131">
              <a:extLst>
                <a:ext uri="{FF2B5EF4-FFF2-40B4-BE49-F238E27FC236}">
                  <a16:creationId xmlns:a16="http://schemas.microsoft.com/office/drawing/2014/main" id="{54BAC5BA-49A5-4B01-A8B2-2F5CF739A20F}"/>
                </a:ext>
              </a:extLst>
            </p:cNvPr>
            <p:cNvSpPr>
              <a:spLocks noChangeArrowheads="1"/>
            </p:cNvSpPr>
            <p:nvPr/>
          </p:nvSpPr>
          <p:spPr bwMode="auto">
            <a:xfrm>
              <a:off x="3638" y="2966"/>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6" name="Oval 132">
              <a:extLst>
                <a:ext uri="{FF2B5EF4-FFF2-40B4-BE49-F238E27FC236}">
                  <a16:creationId xmlns:a16="http://schemas.microsoft.com/office/drawing/2014/main" id="{1003B77C-C572-4EAB-BC4D-52ED57623EC4}"/>
                </a:ext>
              </a:extLst>
            </p:cNvPr>
            <p:cNvSpPr>
              <a:spLocks noChangeArrowheads="1"/>
            </p:cNvSpPr>
            <p:nvPr/>
          </p:nvSpPr>
          <p:spPr bwMode="auto">
            <a:xfrm>
              <a:off x="3785" y="3132"/>
              <a:ext cx="88" cy="8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7" name="Oval 133">
              <a:extLst>
                <a:ext uri="{FF2B5EF4-FFF2-40B4-BE49-F238E27FC236}">
                  <a16:creationId xmlns:a16="http://schemas.microsoft.com/office/drawing/2014/main" id="{798F2B59-583B-41A4-AC23-3208D7EECAC0}"/>
                </a:ext>
              </a:extLst>
            </p:cNvPr>
            <p:cNvSpPr>
              <a:spLocks noChangeArrowheads="1"/>
            </p:cNvSpPr>
            <p:nvPr/>
          </p:nvSpPr>
          <p:spPr bwMode="auto">
            <a:xfrm>
              <a:off x="3937" y="2933"/>
              <a:ext cx="91"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8" name="Oval 134">
              <a:extLst>
                <a:ext uri="{FF2B5EF4-FFF2-40B4-BE49-F238E27FC236}">
                  <a16:creationId xmlns:a16="http://schemas.microsoft.com/office/drawing/2014/main" id="{C7DFEA68-577A-42CF-8046-696ABCB880C0}"/>
                </a:ext>
              </a:extLst>
            </p:cNvPr>
            <p:cNvSpPr>
              <a:spLocks noChangeArrowheads="1"/>
            </p:cNvSpPr>
            <p:nvPr/>
          </p:nvSpPr>
          <p:spPr bwMode="auto">
            <a:xfrm>
              <a:off x="3826" y="3266"/>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9" name="Oval 135">
              <a:extLst>
                <a:ext uri="{FF2B5EF4-FFF2-40B4-BE49-F238E27FC236}">
                  <a16:creationId xmlns:a16="http://schemas.microsoft.com/office/drawing/2014/main" id="{BBB3A6CC-FA26-43FB-9F77-0A89E3B5423D}"/>
                </a:ext>
              </a:extLst>
            </p:cNvPr>
            <p:cNvSpPr>
              <a:spLocks noChangeArrowheads="1"/>
            </p:cNvSpPr>
            <p:nvPr/>
          </p:nvSpPr>
          <p:spPr bwMode="auto">
            <a:xfrm>
              <a:off x="3930" y="306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0" name="Oval 136">
              <a:extLst>
                <a:ext uri="{FF2B5EF4-FFF2-40B4-BE49-F238E27FC236}">
                  <a16:creationId xmlns:a16="http://schemas.microsoft.com/office/drawing/2014/main" id="{C28AAED1-8EED-4353-958D-71D1D79CF8C1}"/>
                </a:ext>
              </a:extLst>
            </p:cNvPr>
            <p:cNvSpPr>
              <a:spLocks noChangeArrowheads="1"/>
            </p:cNvSpPr>
            <p:nvPr/>
          </p:nvSpPr>
          <p:spPr bwMode="auto">
            <a:xfrm>
              <a:off x="3911" y="3380"/>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1" name="Oval 137">
              <a:extLst>
                <a:ext uri="{FF2B5EF4-FFF2-40B4-BE49-F238E27FC236}">
                  <a16:creationId xmlns:a16="http://schemas.microsoft.com/office/drawing/2014/main" id="{B542B905-CCDA-428D-92D4-0264844AA683}"/>
                </a:ext>
              </a:extLst>
            </p:cNvPr>
            <p:cNvSpPr>
              <a:spLocks noChangeArrowheads="1"/>
            </p:cNvSpPr>
            <p:nvPr/>
          </p:nvSpPr>
          <p:spPr bwMode="auto">
            <a:xfrm>
              <a:off x="3961" y="320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2" name="Oval 138">
              <a:extLst>
                <a:ext uri="{FF2B5EF4-FFF2-40B4-BE49-F238E27FC236}">
                  <a16:creationId xmlns:a16="http://schemas.microsoft.com/office/drawing/2014/main" id="{F84498EB-CEE0-4A89-A665-512F2A5AB871}"/>
                </a:ext>
              </a:extLst>
            </p:cNvPr>
            <p:cNvSpPr>
              <a:spLocks noChangeArrowheads="1"/>
            </p:cNvSpPr>
            <p:nvPr/>
          </p:nvSpPr>
          <p:spPr bwMode="auto">
            <a:xfrm>
              <a:off x="3783" y="2997"/>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3" name="Oval 139">
              <a:extLst>
                <a:ext uri="{FF2B5EF4-FFF2-40B4-BE49-F238E27FC236}">
                  <a16:creationId xmlns:a16="http://schemas.microsoft.com/office/drawing/2014/main" id="{E30B9BE2-231A-4B03-A852-4F600071A213}"/>
                </a:ext>
              </a:extLst>
            </p:cNvPr>
            <p:cNvSpPr>
              <a:spLocks noChangeArrowheads="1"/>
            </p:cNvSpPr>
            <p:nvPr/>
          </p:nvSpPr>
          <p:spPr bwMode="auto">
            <a:xfrm>
              <a:off x="3982" y="2806"/>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4" name="Oval 140">
              <a:extLst>
                <a:ext uri="{FF2B5EF4-FFF2-40B4-BE49-F238E27FC236}">
                  <a16:creationId xmlns:a16="http://schemas.microsoft.com/office/drawing/2014/main" id="{7312BEBF-310D-4570-8780-AD268B51622C}"/>
                </a:ext>
              </a:extLst>
            </p:cNvPr>
            <p:cNvSpPr>
              <a:spLocks noChangeArrowheads="1"/>
            </p:cNvSpPr>
            <p:nvPr/>
          </p:nvSpPr>
          <p:spPr bwMode="auto">
            <a:xfrm>
              <a:off x="3802" y="2866"/>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5" name="Oval 141">
              <a:extLst>
                <a:ext uri="{FF2B5EF4-FFF2-40B4-BE49-F238E27FC236}">
                  <a16:creationId xmlns:a16="http://schemas.microsoft.com/office/drawing/2014/main" id="{D15F9685-A667-4BBD-895F-E58A7B3909E4}"/>
                </a:ext>
              </a:extLst>
            </p:cNvPr>
            <p:cNvSpPr>
              <a:spLocks noChangeArrowheads="1"/>
            </p:cNvSpPr>
            <p:nvPr/>
          </p:nvSpPr>
          <p:spPr bwMode="auto">
            <a:xfrm>
              <a:off x="4054" y="269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6" name="Freeform 142">
              <a:extLst>
                <a:ext uri="{FF2B5EF4-FFF2-40B4-BE49-F238E27FC236}">
                  <a16:creationId xmlns:a16="http://schemas.microsoft.com/office/drawing/2014/main" id="{060BECFF-B59A-4526-AA33-ABBA3AF06F0F}"/>
                </a:ext>
              </a:extLst>
            </p:cNvPr>
            <p:cNvSpPr>
              <a:spLocks noEditPoints="1"/>
            </p:cNvSpPr>
            <p:nvPr/>
          </p:nvSpPr>
          <p:spPr bwMode="auto">
            <a:xfrm>
              <a:off x="5516" y="2721"/>
              <a:ext cx="3638" cy="964"/>
            </a:xfrm>
            <a:custGeom>
              <a:avLst/>
              <a:gdLst>
                <a:gd name="T0" fmla="*/ 285 w 1533"/>
                <a:gd name="T1" fmla="*/ 137 h 405"/>
                <a:gd name="T2" fmla="*/ 352 w 1533"/>
                <a:gd name="T3" fmla="*/ 379 h 405"/>
                <a:gd name="T4" fmla="*/ 392 w 1533"/>
                <a:gd name="T5" fmla="*/ 379 h 405"/>
                <a:gd name="T6" fmla="*/ 285 w 1533"/>
                <a:gd name="T7" fmla="*/ 101 h 405"/>
                <a:gd name="T8" fmla="*/ 120 w 1533"/>
                <a:gd name="T9" fmla="*/ 101 h 405"/>
                <a:gd name="T10" fmla="*/ 41 w 1533"/>
                <a:gd name="T11" fmla="*/ 141 h 405"/>
                <a:gd name="T12" fmla="*/ 20 w 1533"/>
                <a:gd name="T13" fmla="*/ 101 h 405"/>
                <a:gd name="T14" fmla="*/ 0 w 1533"/>
                <a:gd name="T15" fmla="*/ 379 h 405"/>
                <a:gd name="T16" fmla="*/ 41 w 1533"/>
                <a:gd name="T17" fmla="*/ 379 h 405"/>
                <a:gd name="T18" fmla="*/ 109 w 1533"/>
                <a:gd name="T19" fmla="*/ 137 h 405"/>
                <a:gd name="T20" fmla="*/ 176 w 1533"/>
                <a:gd name="T21" fmla="*/ 379 h 405"/>
                <a:gd name="T22" fmla="*/ 216 w 1533"/>
                <a:gd name="T23" fmla="*/ 379 h 405"/>
                <a:gd name="T24" fmla="*/ 679 w 1533"/>
                <a:gd name="T25" fmla="*/ 271 h 405"/>
                <a:gd name="T26" fmla="*/ 579 w 1533"/>
                <a:gd name="T27" fmla="*/ 101 h 405"/>
                <a:gd name="T28" fmla="*/ 586 w 1533"/>
                <a:gd name="T29" fmla="*/ 405 h 405"/>
                <a:gd name="T30" fmla="*/ 683 w 1533"/>
                <a:gd name="T31" fmla="*/ 325 h 405"/>
                <a:gd name="T32" fmla="*/ 494 w 1533"/>
                <a:gd name="T33" fmla="*/ 271 h 405"/>
                <a:gd name="T34" fmla="*/ 494 w 1533"/>
                <a:gd name="T35" fmla="*/ 237 h 405"/>
                <a:gd name="T36" fmla="*/ 662 w 1533"/>
                <a:gd name="T37" fmla="*/ 237 h 405"/>
                <a:gd name="T38" fmla="*/ 797 w 1533"/>
                <a:gd name="T39" fmla="*/ 234 h 405"/>
                <a:gd name="T40" fmla="*/ 890 w 1533"/>
                <a:gd name="T41" fmla="*/ 122 h 405"/>
                <a:gd name="T42" fmla="*/ 798 w 1533"/>
                <a:gd name="T43" fmla="*/ 154 h 405"/>
                <a:gd name="T44" fmla="*/ 797 w 1533"/>
                <a:gd name="T45" fmla="*/ 126 h 405"/>
                <a:gd name="T46" fmla="*/ 756 w 1533"/>
                <a:gd name="T47" fmla="*/ 126 h 405"/>
                <a:gd name="T48" fmla="*/ 777 w 1533"/>
                <a:gd name="T49" fmla="*/ 405 h 405"/>
                <a:gd name="T50" fmla="*/ 797 w 1533"/>
                <a:gd name="T51" fmla="*/ 234 h 405"/>
                <a:gd name="T52" fmla="*/ 961 w 1533"/>
                <a:gd name="T53" fmla="*/ 249 h 405"/>
                <a:gd name="T54" fmla="*/ 1102 w 1533"/>
                <a:gd name="T55" fmla="*/ 154 h 405"/>
                <a:gd name="T56" fmla="*/ 1051 w 1533"/>
                <a:gd name="T57" fmla="*/ 101 h 405"/>
                <a:gd name="T58" fmla="*/ 1046 w 1533"/>
                <a:gd name="T59" fmla="*/ 405 h 405"/>
                <a:gd name="T60" fmla="*/ 1106 w 1533"/>
                <a:gd name="T61" fmla="*/ 352 h 405"/>
                <a:gd name="T62" fmla="*/ 1221 w 1533"/>
                <a:gd name="T63" fmla="*/ 126 h 405"/>
                <a:gd name="T64" fmla="*/ 1181 w 1533"/>
                <a:gd name="T65" fmla="*/ 126 h 405"/>
                <a:gd name="T66" fmla="*/ 1201 w 1533"/>
                <a:gd name="T67" fmla="*/ 405 h 405"/>
                <a:gd name="T68" fmla="*/ 1221 w 1533"/>
                <a:gd name="T69" fmla="*/ 126 h 405"/>
                <a:gd name="T70" fmla="*/ 1201 w 1533"/>
                <a:gd name="T71" fmla="*/ 55 h 405"/>
                <a:gd name="T72" fmla="*/ 1201 w 1533"/>
                <a:gd name="T73" fmla="*/ 0 h 405"/>
                <a:gd name="T74" fmla="*/ 1492 w 1533"/>
                <a:gd name="T75" fmla="*/ 145 h 405"/>
                <a:gd name="T76" fmla="*/ 1407 w 1533"/>
                <a:gd name="T77" fmla="*/ 101 h 405"/>
                <a:gd name="T78" fmla="*/ 1408 w 1533"/>
                <a:gd name="T79" fmla="*/ 405 h 405"/>
                <a:gd name="T80" fmla="*/ 1492 w 1533"/>
                <a:gd name="T81" fmla="*/ 361 h 405"/>
                <a:gd name="T82" fmla="*/ 1512 w 1533"/>
                <a:gd name="T83" fmla="*/ 405 h 405"/>
                <a:gd name="T84" fmla="*/ 1533 w 1533"/>
                <a:gd name="T85" fmla="*/ 126 h 405"/>
                <a:gd name="T86" fmla="*/ 1492 w 1533"/>
                <a:gd name="T87" fmla="*/ 126 h 405"/>
                <a:gd name="T88" fmla="*/ 1324 w 1533"/>
                <a:gd name="T89" fmla="*/ 253 h 405"/>
                <a:gd name="T90" fmla="*/ 1492 w 1533"/>
                <a:gd name="T91" fmla="*/ 253 h 405"/>
                <a:gd name="T92" fmla="*/ 1324 w 1533"/>
                <a:gd name="T93" fmla="*/ 25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3" h="405">
                  <a:moveTo>
                    <a:pt x="216" y="215"/>
                  </a:moveTo>
                  <a:cubicBezTo>
                    <a:pt x="216" y="164"/>
                    <a:pt x="252" y="137"/>
                    <a:pt x="285" y="137"/>
                  </a:cubicBezTo>
                  <a:cubicBezTo>
                    <a:pt x="316" y="137"/>
                    <a:pt x="352" y="150"/>
                    <a:pt x="352" y="215"/>
                  </a:cubicBezTo>
                  <a:cubicBezTo>
                    <a:pt x="352" y="379"/>
                    <a:pt x="352" y="379"/>
                    <a:pt x="352" y="379"/>
                  </a:cubicBezTo>
                  <a:cubicBezTo>
                    <a:pt x="352" y="396"/>
                    <a:pt x="359" y="405"/>
                    <a:pt x="372" y="405"/>
                  </a:cubicBezTo>
                  <a:cubicBezTo>
                    <a:pt x="385" y="405"/>
                    <a:pt x="392" y="396"/>
                    <a:pt x="392" y="379"/>
                  </a:cubicBezTo>
                  <a:cubicBezTo>
                    <a:pt x="392" y="207"/>
                    <a:pt x="392" y="207"/>
                    <a:pt x="392" y="207"/>
                  </a:cubicBezTo>
                  <a:cubicBezTo>
                    <a:pt x="392" y="136"/>
                    <a:pt x="338" y="101"/>
                    <a:pt x="285" y="101"/>
                  </a:cubicBezTo>
                  <a:cubicBezTo>
                    <a:pt x="253" y="101"/>
                    <a:pt x="218" y="118"/>
                    <a:pt x="198" y="153"/>
                  </a:cubicBezTo>
                  <a:cubicBezTo>
                    <a:pt x="184" y="120"/>
                    <a:pt x="154" y="101"/>
                    <a:pt x="120" y="101"/>
                  </a:cubicBezTo>
                  <a:cubicBezTo>
                    <a:pt x="81" y="101"/>
                    <a:pt x="57" y="119"/>
                    <a:pt x="42" y="141"/>
                  </a:cubicBezTo>
                  <a:cubicBezTo>
                    <a:pt x="41" y="141"/>
                    <a:pt x="41" y="141"/>
                    <a:pt x="41" y="141"/>
                  </a:cubicBezTo>
                  <a:cubicBezTo>
                    <a:pt x="41" y="126"/>
                    <a:pt x="41" y="126"/>
                    <a:pt x="41" y="126"/>
                  </a:cubicBezTo>
                  <a:cubicBezTo>
                    <a:pt x="41" y="109"/>
                    <a:pt x="33" y="101"/>
                    <a:pt x="20" y="101"/>
                  </a:cubicBezTo>
                  <a:cubicBezTo>
                    <a:pt x="8" y="101"/>
                    <a:pt x="0" y="109"/>
                    <a:pt x="0" y="126"/>
                  </a:cubicBezTo>
                  <a:cubicBezTo>
                    <a:pt x="0" y="379"/>
                    <a:pt x="0" y="379"/>
                    <a:pt x="0" y="379"/>
                  </a:cubicBezTo>
                  <a:cubicBezTo>
                    <a:pt x="0" y="396"/>
                    <a:pt x="8" y="405"/>
                    <a:pt x="20" y="405"/>
                  </a:cubicBezTo>
                  <a:cubicBezTo>
                    <a:pt x="33" y="405"/>
                    <a:pt x="41" y="396"/>
                    <a:pt x="41" y="379"/>
                  </a:cubicBezTo>
                  <a:cubicBezTo>
                    <a:pt x="41" y="215"/>
                    <a:pt x="41" y="215"/>
                    <a:pt x="41" y="215"/>
                  </a:cubicBezTo>
                  <a:cubicBezTo>
                    <a:pt x="41" y="164"/>
                    <a:pt x="76" y="137"/>
                    <a:pt x="109" y="137"/>
                  </a:cubicBezTo>
                  <a:cubicBezTo>
                    <a:pt x="140" y="137"/>
                    <a:pt x="176" y="150"/>
                    <a:pt x="176" y="215"/>
                  </a:cubicBezTo>
                  <a:cubicBezTo>
                    <a:pt x="176" y="379"/>
                    <a:pt x="176" y="379"/>
                    <a:pt x="176" y="379"/>
                  </a:cubicBezTo>
                  <a:cubicBezTo>
                    <a:pt x="176" y="396"/>
                    <a:pt x="183" y="405"/>
                    <a:pt x="196" y="405"/>
                  </a:cubicBezTo>
                  <a:cubicBezTo>
                    <a:pt x="209" y="405"/>
                    <a:pt x="216" y="396"/>
                    <a:pt x="216" y="379"/>
                  </a:cubicBezTo>
                  <a:lnTo>
                    <a:pt x="216" y="215"/>
                  </a:lnTo>
                  <a:close/>
                  <a:moveTo>
                    <a:pt x="679" y="271"/>
                  </a:moveTo>
                  <a:cubicBezTo>
                    <a:pt x="703" y="271"/>
                    <a:pt x="706" y="257"/>
                    <a:pt x="706" y="246"/>
                  </a:cubicBezTo>
                  <a:cubicBezTo>
                    <a:pt x="706" y="171"/>
                    <a:pt x="663" y="101"/>
                    <a:pt x="579" y="101"/>
                  </a:cubicBezTo>
                  <a:cubicBezTo>
                    <a:pt x="495" y="101"/>
                    <a:pt x="451" y="178"/>
                    <a:pt x="451" y="253"/>
                  </a:cubicBezTo>
                  <a:cubicBezTo>
                    <a:pt x="451" y="328"/>
                    <a:pt x="491" y="405"/>
                    <a:pt x="586" y="405"/>
                  </a:cubicBezTo>
                  <a:cubicBezTo>
                    <a:pt x="655" y="405"/>
                    <a:pt x="702" y="363"/>
                    <a:pt x="702" y="345"/>
                  </a:cubicBezTo>
                  <a:cubicBezTo>
                    <a:pt x="702" y="329"/>
                    <a:pt x="694" y="325"/>
                    <a:pt x="683" y="325"/>
                  </a:cubicBezTo>
                  <a:cubicBezTo>
                    <a:pt x="664" y="325"/>
                    <a:pt x="647" y="371"/>
                    <a:pt x="583" y="371"/>
                  </a:cubicBezTo>
                  <a:cubicBezTo>
                    <a:pt x="531" y="371"/>
                    <a:pt x="496" y="323"/>
                    <a:pt x="494" y="271"/>
                  </a:cubicBezTo>
                  <a:lnTo>
                    <a:pt x="679" y="271"/>
                  </a:lnTo>
                  <a:close/>
                  <a:moveTo>
                    <a:pt x="494" y="237"/>
                  </a:moveTo>
                  <a:cubicBezTo>
                    <a:pt x="496" y="187"/>
                    <a:pt x="524" y="134"/>
                    <a:pt x="578" y="134"/>
                  </a:cubicBezTo>
                  <a:cubicBezTo>
                    <a:pt x="633" y="134"/>
                    <a:pt x="661" y="187"/>
                    <a:pt x="662" y="237"/>
                  </a:cubicBezTo>
                  <a:lnTo>
                    <a:pt x="494" y="237"/>
                  </a:lnTo>
                  <a:close/>
                  <a:moveTo>
                    <a:pt x="797" y="234"/>
                  </a:moveTo>
                  <a:cubicBezTo>
                    <a:pt x="797" y="168"/>
                    <a:pt x="840" y="149"/>
                    <a:pt x="863" y="144"/>
                  </a:cubicBezTo>
                  <a:cubicBezTo>
                    <a:pt x="882" y="140"/>
                    <a:pt x="890" y="134"/>
                    <a:pt x="890" y="122"/>
                  </a:cubicBezTo>
                  <a:cubicBezTo>
                    <a:pt x="890" y="111"/>
                    <a:pt x="882" y="101"/>
                    <a:pt x="863" y="101"/>
                  </a:cubicBezTo>
                  <a:cubicBezTo>
                    <a:pt x="838" y="101"/>
                    <a:pt x="812" y="121"/>
                    <a:pt x="798" y="154"/>
                  </a:cubicBezTo>
                  <a:cubicBezTo>
                    <a:pt x="797" y="154"/>
                    <a:pt x="797" y="154"/>
                    <a:pt x="797" y="154"/>
                  </a:cubicBezTo>
                  <a:cubicBezTo>
                    <a:pt x="797" y="126"/>
                    <a:pt x="797" y="126"/>
                    <a:pt x="797" y="126"/>
                  </a:cubicBezTo>
                  <a:cubicBezTo>
                    <a:pt x="797" y="109"/>
                    <a:pt x="789" y="101"/>
                    <a:pt x="777" y="101"/>
                  </a:cubicBezTo>
                  <a:cubicBezTo>
                    <a:pt x="764" y="101"/>
                    <a:pt x="756" y="109"/>
                    <a:pt x="756" y="126"/>
                  </a:cubicBezTo>
                  <a:cubicBezTo>
                    <a:pt x="756" y="379"/>
                    <a:pt x="756" y="379"/>
                    <a:pt x="756" y="379"/>
                  </a:cubicBezTo>
                  <a:cubicBezTo>
                    <a:pt x="756" y="396"/>
                    <a:pt x="764" y="405"/>
                    <a:pt x="777" y="405"/>
                  </a:cubicBezTo>
                  <a:cubicBezTo>
                    <a:pt x="789" y="405"/>
                    <a:pt x="797" y="396"/>
                    <a:pt x="797" y="379"/>
                  </a:cubicBezTo>
                  <a:lnTo>
                    <a:pt x="797" y="234"/>
                  </a:lnTo>
                  <a:close/>
                  <a:moveTo>
                    <a:pt x="1046" y="368"/>
                  </a:moveTo>
                  <a:cubicBezTo>
                    <a:pt x="993" y="368"/>
                    <a:pt x="961" y="312"/>
                    <a:pt x="961" y="249"/>
                  </a:cubicBezTo>
                  <a:cubicBezTo>
                    <a:pt x="961" y="202"/>
                    <a:pt x="989" y="137"/>
                    <a:pt x="1046" y="137"/>
                  </a:cubicBezTo>
                  <a:cubicBezTo>
                    <a:pt x="1082" y="137"/>
                    <a:pt x="1092" y="154"/>
                    <a:pt x="1102" y="154"/>
                  </a:cubicBezTo>
                  <a:cubicBezTo>
                    <a:pt x="1118" y="154"/>
                    <a:pt x="1125" y="145"/>
                    <a:pt x="1125" y="132"/>
                  </a:cubicBezTo>
                  <a:cubicBezTo>
                    <a:pt x="1125" y="115"/>
                    <a:pt x="1089" y="101"/>
                    <a:pt x="1051" y="101"/>
                  </a:cubicBezTo>
                  <a:cubicBezTo>
                    <a:pt x="966" y="101"/>
                    <a:pt x="918" y="178"/>
                    <a:pt x="918" y="253"/>
                  </a:cubicBezTo>
                  <a:cubicBezTo>
                    <a:pt x="918" y="328"/>
                    <a:pt x="962" y="405"/>
                    <a:pt x="1046" y="405"/>
                  </a:cubicBezTo>
                  <a:cubicBezTo>
                    <a:pt x="1085" y="405"/>
                    <a:pt x="1123" y="393"/>
                    <a:pt x="1123" y="369"/>
                  </a:cubicBezTo>
                  <a:cubicBezTo>
                    <a:pt x="1123" y="359"/>
                    <a:pt x="1113" y="352"/>
                    <a:pt x="1106" y="352"/>
                  </a:cubicBezTo>
                  <a:cubicBezTo>
                    <a:pt x="1095" y="352"/>
                    <a:pt x="1082" y="368"/>
                    <a:pt x="1046" y="368"/>
                  </a:cubicBezTo>
                  <a:moveTo>
                    <a:pt x="1221" y="126"/>
                  </a:moveTo>
                  <a:cubicBezTo>
                    <a:pt x="1221" y="109"/>
                    <a:pt x="1214" y="101"/>
                    <a:pt x="1201" y="101"/>
                  </a:cubicBezTo>
                  <a:cubicBezTo>
                    <a:pt x="1188" y="101"/>
                    <a:pt x="1181" y="109"/>
                    <a:pt x="1181" y="126"/>
                  </a:cubicBezTo>
                  <a:cubicBezTo>
                    <a:pt x="1181" y="379"/>
                    <a:pt x="1181" y="379"/>
                    <a:pt x="1181" y="379"/>
                  </a:cubicBezTo>
                  <a:cubicBezTo>
                    <a:pt x="1181" y="396"/>
                    <a:pt x="1188" y="405"/>
                    <a:pt x="1201" y="405"/>
                  </a:cubicBezTo>
                  <a:cubicBezTo>
                    <a:pt x="1214" y="405"/>
                    <a:pt x="1221" y="396"/>
                    <a:pt x="1221" y="379"/>
                  </a:cubicBezTo>
                  <a:lnTo>
                    <a:pt x="1221" y="126"/>
                  </a:lnTo>
                  <a:close/>
                  <a:moveTo>
                    <a:pt x="1174" y="27"/>
                  </a:moveTo>
                  <a:cubicBezTo>
                    <a:pt x="1174" y="42"/>
                    <a:pt x="1186" y="55"/>
                    <a:pt x="1201" y="55"/>
                  </a:cubicBezTo>
                  <a:cubicBezTo>
                    <a:pt x="1216" y="55"/>
                    <a:pt x="1229" y="42"/>
                    <a:pt x="1229" y="27"/>
                  </a:cubicBezTo>
                  <a:cubicBezTo>
                    <a:pt x="1229" y="12"/>
                    <a:pt x="1216" y="0"/>
                    <a:pt x="1201" y="0"/>
                  </a:cubicBezTo>
                  <a:cubicBezTo>
                    <a:pt x="1186" y="0"/>
                    <a:pt x="1174" y="12"/>
                    <a:pt x="1174" y="27"/>
                  </a:cubicBezTo>
                  <a:moveTo>
                    <a:pt x="1492" y="145"/>
                  </a:moveTo>
                  <a:cubicBezTo>
                    <a:pt x="1491" y="145"/>
                    <a:pt x="1491" y="145"/>
                    <a:pt x="1491" y="145"/>
                  </a:cubicBezTo>
                  <a:cubicBezTo>
                    <a:pt x="1468" y="115"/>
                    <a:pt x="1442" y="101"/>
                    <a:pt x="1407" y="101"/>
                  </a:cubicBezTo>
                  <a:cubicBezTo>
                    <a:pt x="1321" y="101"/>
                    <a:pt x="1280" y="178"/>
                    <a:pt x="1280" y="253"/>
                  </a:cubicBezTo>
                  <a:cubicBezTo>
                    <a:pt x="1280" y="337"/>
                    <a:pt x="1323" y="405"/>
                    <a:pt x="1408" y="405"/>
                  </a:cubicBezTo>
                  <a:cubicBezTo>
                    <a:pt x="1443" y="405"/>
                    <a:pt x="1473" y="390"/>
                    <a:pt x="1491" y="361"/>
                  </a:cubicBezTo>
                  <a:cubicBezTo>
                    <a:pt x="1492" y="361"/>
                    <a:pt x="1492" y="361"/>
                    <a:pt x="1492" y="361"/>
                  </a:cubicBezTo>
                  <a:cubicBezTo>
                    <a:pt x="1492" y="379"/>
                    <a:pt x="1492" y="379"/>
                    <a:pt x="1492" y="379"/>
                  </a:cubicBezTo>
                  <a:cubicBezTo>
                    <a:pt x="1492" y="396"/>
                    <a:pt x="1500" y="405"/>
                    <a:pt x="1512" y="405"/>
                  </a:cubicBezTo>
                  <a:cubicBezTo>
                    <a:pt x="1525" y="405"/>
                    <a:pt x="1533" y="396"/>
                    <a:pt x="1533" y="379"/>
                  </a:cubicBezTo>
                  <a:cubicBezTo>
                    <a:pt x="1533" y="126"/>
                    <a:pt x="1533" y="126"/>
                    <a:pt x="1533" y="126"/>
                  </a:cubicBezTo>
                  <a:cubicBezTo>
                    <a:pt x="1533" y="109"/>
                    <a:pt x="1525" y="101"/>
                    <a:pt x="1512" y="101"/>
                  </a:cubicBezTo>
                  <a:cubicBezTo>
                    <a:pt x="1500" y="101"/>
                    <a:pt x="1492" y="109"/>
                    <a:pt x="1492" y="126"/>
                  </a:cubicBezTo>
                  <a:lnTo>
                    <a:pt x="1492" y="145"/>
                  </a:lnTo>
                  <a:close/>
                  <a:moveTo>
                    <a:pt x="1324" y="253"/>
                  </a:moveTo>
                  <a:cubicBezTo>
                    <a:pt x="1324" y="198"/>
                    <a:pt x="1347" y="134"/>
                    <a:pt x="1408" y="134"/>
                  </a:cubicBezTo>
                  <a:cubicBezTo>
                    <a:pt x="1471" y="134"/>
                    <a:pt x="1492" y="198"/>
                    <a:pt x="1492" y="253"/>
                  </a:cubicBezTo>
                  <a:cubicBezTo>
                    <a:pt x="1492" y="307"/>
                    <a:pt x="1471" y="371"/>
                    <a:pt x="1408" y="371"/>
                  </a:cubicBezTo>
                  <a:cubicBezTo>
                    <a:pt x="1346" y="371"/>
                    <a:pt x="1324" y="307"/>
                    <a:pt x="1324" y="2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7" name="Freeform 143">
              <a:extLst>
                <a:ext uri="{FF2B5EF4-FFF2-40B4-BE49-F238E27FC236}">
                  <a16:creationId xmlns:a16="http://schemas.microsoft.com/office/drawing/2014/main" id="{4F1AC8E4-22A4-457D-973E-E9EED9538486}"/>
                </a:ext>
              </a:extLst>
            </p:cNvPr>
            <p:cNvSpPr>
              <a:spLocks noEditPoints="1"/>
            </p:cNvSpPr>
            <p:nvPr/>
          </p:nvSpPr>
          <p:spPr bwMode="auto">
            <a:xfrm>
              <a:off x="5480" y="3870"/>
              <a:ext cx="3698" cy="419"/>
            </a:xfrm>
            <a:custGeom>
              <a:avLst/>
              <a:gdLst>
                <a:gd name="T0" fmla="*/ 44 w 1558"/>
                <a:gd name="T1" fmla="*/ 136 h 176"/>
                <a:gd name="T2" fmla="*/ 87 w 1558"/>
                <a:gd name="T3" fmla="*/ 127 h 176"/>
                <a:gd name="T4" fmla="*/ 15 w 1558"/>
                <a:gd name="T5" fmla="*/ 83 h 176"/>
                <a:gd name="T6" fmla="*/ 140 w 1558"/>
                <a:gd name="T7" fmla="*/ 31 h 176"/>
                <a:gd name="T8" fmla="*/ 142 w 1558"/>
                <a:gd name="T9" fmla="*/ 124 h 176"/>
                <a:gd name="T10" fmla="*/ 154 w 1558"/>
                <a:gd name="T11" fmla="*/ 78 h 176"/>
                <a:gd name="T12" fmla="*/ 177 w 1558"/>
                <a:gd name="T13" fmla="*/ 47 h 176"/>
                <a:gd name="T14" fmla="*/ 236 w 1558"/>
                <a:gd name="T15" fmla="*/ 91 h 176"/>
                <a:gd name="T16" fmla="*/ 227 w 1558"/>
                <a:gd name="T17" fmla="*/ 136 h 176"/>
                <a:gd name="T18" fmla="*/ 229 w 1558"/>
                <a:gd name="T19" fmla="*/ 43 h 176"/>
                <a:gd name="T20" fmla="*/ 366 w 1558"/>
                <a:gd name="T21" fmla="*/ 81 h 176"/>
                <a:gd name="T22" fmla="*/ 358 w 1558"/>
                <a:gd name="T23" fmla="*/ 108 h 176"/>
                <a:gd name="T24" fmla="*/ 322 w 1558"/>
                <a:gd name="T25" fmla="*/ 43 h 176"/>
                <a:gd name="T26" fmla="*/ 416 w 1558"/>
                <a:gd name="T27" fmla="*/ 38 h 176"/>
                <a:gd name="T28" fmla="*/ 387 w 1558"/>
                <a:gd name="T29" fmla="*/ 10 h 176"/>
                <a:gd name="T30" fmla="*/ 387 w 1558"/>
                <a:gd name="T31" fmla="*/ 44 h 176"/>
                <a:gd name="T32" fmla="*/ 551 w 1558"/>
                <a:gd name="T33" fmla="*/ 70 h 176"/>
                <a:gd name="T34" fmla="*/ 611 w 1558"/>
                <a:gd name="T35" fmla="*/ 127 h 176"/>
                <a:gd name="T36" fmla="*/ 491 w 1558"/>
                <a:gd name="T37" fmla="*/ 45 h 176"/>
                <a:gd name="T38" fmla="*/ 476 w 1558"/>
                <a:gd name="T39" fmla="*/ 127 h 176"/>
                <a:gd name="T40" fmla="*/ 537 w 1558"/>
                <a:gd name="T41" fmla="*/ 70 h 176"/>
                <a:gd name="T42" fmla="*/ 705 w 1558"/>
                <a:gd name="T43" fmla="*/ 46 h 176"/>
                <a:gd name="T44" fmla="*/ 704 w 1558"/>
                <a:gd name="T45" fmla="*/ 121 h 176"/>
                <a:gd name="T46" fmla="*/ 718 w 1558"/>
                <a:gd name="T47" fmla="*/ 40 h 176"/>
                <a:gd name="T48" fmla="*/ 676 w 1558"/>
                <a:gd name="T49" fmla="*/ 43 h 176"/>
                <a:gd name="T50" fmla="*/ 783 w 1558"/>
                <a:gd name="T51" fmla="*/ 44 h 176"/>
                <a:gd name="T52" fmla="*/ 822 w 1558"/>
                <a:gd name="T53" fmla="*/ 68 h 176"/>
                <a:gd name="T54" fmla="*/ 751 w 1558"/>
                <a:gd name="T55" fmla="*/ 31 h 176"/>
                <a:gd name="T56" fmla="*/ 758 w 1558"/>
                <a:gd name="T57" fmla="*/ 70 h 176"/>
                <a:gd name="T58" fmla="*/ 886 w 1558"/>
                <a:gd name="T59" fmla="*/ 136 h 176"/>
                <a:gd name="T60" fmla="*/ 929 w 1558"/>
                <a:gd name="T61" fmla="*/ 127 h 176"/>
                <a:gd name="T62" fmla="*/ 857 w 1558"/>
                <a:gd name="T63" fmla="*/ 83 h 176"/>
                <a:gd name="T64" fmla="*/ 1022 w 1558"/>
                <a:gd name="T65" fmla="*/ 46 h 176"/>
                <a:gd name="T66" fmla="*/ 1022 w 1558"/>
                <a:gd name="T67" fmla="*/ 120 h 176"/>
                <a:gd name="T68" fmla="*/ 952 w 1558"/>
                <a:gd name="T69" fmla="*/ 158 h 176"/>
                <a:gd name="T70" fmla="*/ 1022 w 1558"/>
                <a:gd name="T71" fmla="*/ 40 h 176"/>
                <a:gd name="T72" fmla="*/ 1023 w 1558"/>
                <a:gd name="T73" fmla="*/ 93 h 176"/>
                <a:gd name="T74" fmla="*/ 1101 w 1558"/>
                <a:gd name="T75" fmla="*/ 31 h 176"/>
                <a:gd name="T76" fmla="*/ 1102 w 1558"/>
                <a:gd name="T77" fmla="*/ 124 h 176"/>
                <a:gd name="T78" fmla="*/ 1129 w 1558"/>
                <a:gd name="T79" fmla="*/ 78 h 176"/>
                <a:gd name="T80" fmla="*/ 1283 w 1558"/>
                <a:gd name="T81" fmla="*/ 127 h 176"/>
                <a:gd name="T82" fmla="*/ 1230 w 1558"/>
                <a:gd name="T83" fmla="*/ 49 h 176"/>
                <a:gd name="T84" fmla="*/ 1169 w 1558"/>
                <a:gd name="T85" fmla="*/ 31 h 176"/>
                <a:gd name="T86" fmla="*/ 1176 w 1558"/>
                <a:gd name="T87" fmla="*/ 70 h 176"/>
                <a:gd name="T88" fmla="*/ 1236 w 1558"/>
                <a:gd name="T89" fmla="*/ 127 h 176"/>
                <a:gd name="T90" fmla="*/ 1317 w 1558"/>
                <a:gd name="T91" fmla="*/ 83 h 176"/>
                <a:gd name="T92" fmla="*/ 1332 w 1558"/>
                <a:gd name="T93" fmla="*/ 90 h 176"/>
                <a:gd name="T94" fmla="*/ 1332 w 1558"/>
                <a:gd name="T95" fmla="*/ 78 h 176"/>
                <a:gd name="T96" fmla="*/ 1493 w 1558"/>
                <a:gd name="T97" fmla="*/ 136 h 176"/>
                <a:gd name="T98" fmla="*/ 1436 w 1558"/>
                <a:gd name="T99" fmla="*/ 45 h 176"/>
                <a:gd name="T100" fmla="*/ 1429 w 1558"/>
                <a:gd name="T101" fmla="*/ 136 h 176"/>
                <a:gd name="T102" fmla="*/ 1558 w 1558"/>
                <a:gd name="T103" fmla="*/ 38 h 176"/>
                <a:gd name="T104" fmla="*/ 1529 w 1558"/>
                <a:gd name="T105" fmla="*/ 10 h 176"/>
                <a:gd name="T106" fmla="*/ 1529 w 1558"/>
                <a:gd name="T107"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58" h="176">
                  <a:moveTo>
                    <a:pt x="73" y="46"/>
                  </a:moveTo>
                  <a:cubicBezTo>
                    <a:pt x="73" y="46"/>
                    <a:pt x="73" y="46"/>
                    <a:pt x="73" y="46"/>
                  </a:cubicBezTo>
                  <a:cubicBezTo>
                    <a:pt x="65" y="36"/>
                    <a:pt x="56" y="31"/>
                    <a:pt x="44" y="31"/>
                  </a:cubicBezTo>
                  <a:cubicBezTo>
                    <a:pt x="14" y="31"/>
                    <a:pt x="0" y="58"/>
                    <a:pt x="0" y="83"/>
                  </a:cubicBezTo>
                  <a:cubicBezTo>
                    <a:pt x="0" y="112"/>
                    <a:pt x="15" y="136"/>
                    <a:pt x="44" y="136"/>
                  </a:cubicBezTo>
                  <a:cubicBezTo>
                    <a:pt x="56" y="136"/>
                    <a:pt x="66" y="131"/>
                    <a:pt x="73" y="121"/>
                  </a:cubicBezTo>
                  <a:cubicBezTo>
                    <a:pt x="73" y="121"/>
                    <a:pt x="73" y="121"/>
                    <a:pt x="73" y="121"/>
                  </a:cubicBezTo>
                  <a:cubicBezTo>
                    <a:pt x="73" y="127"/>
                    <a:pt x="73" y="127"/>
                    <a:pt x="73" y="127"/>
                  </a:cubicBezTo>
                  <a:cubicBezTo>
                    <a:pt x="73" y="133"/>
                    <a:pt x="76" y="136"/>
                    <a:pt x="80" y="136"/>
                  </a:cubicBezTo>
                  <a:cubicBezTo>
                    <a:pt x="84" y="136"/>
                    <a:pt x="87" y="133"/>
                    <a:pt x="87" y="127"/>
                  </a:cubicBezTo>
                  <a:cubicBezTo>
                    <a:pt x="87" y="40"/>
                    <a:pt x="87" y="40"/>
                    <a:pt x="87" y="40"/>
                  </a:cubicBezTo>
                  <a:cubicBezTo>
                    <a:pt x="87" y="34"/>
                    <a:pt x="84" y="31"/>
                    <a:pt x="80" y="31"/>
                  </a:cubicBezTo>
                  <a:cubicBezTo>
                    <a:pt x="76" y="31"/>
                    <a:pt x="73" y="34"/>
                    <a:pt x="73" y="40"/>
                  </a:cubicBezTo>
                  <a:lnTo>
                    <a:pt x="73" y="46"/>
                  </a:lnTo>
                  <a:close/>
                  <a:moveTo>
                    <a:pt x="15" y="83"/>
                  </a:moveTo>
                  <a:cubicBezTo>
                    <a:pt x="15" y="65"/>
                    <a:pt x="23" y="43"/>
                    <a:pt x="44" y="43"/>
                  </a:cubicBezTo>
                  <a:cubicBezTo>
                    <a:pt x="66" y="43"/>
                    <a:pt x="73" y="65"/>
                    <a:pt x="73" y="83"/>
                  </a:cubicBezTo>
                  <a:cubicBezTo>
                    <a:pt x="73" y="102"/>
                    <a:pt x="66" y="124"/>
                    <a:pt x="44" y="124"/>
                  </a:cubicBezTo>
                  <a:cubicBezTo>
                    <a:pt x="23" y="124"/>
                    <a:pt x="15" y="102"/>
                    <a:pt x="15" y="83"/>
                  </a:cubicBezTo>
                  <a:moveTo>
                    <a:pt x="140" y="31"/>
                  </a:moveTo>
                  <a:cubicBezTo>
                    <a:pt x="125" y="31"/>
                    <a:pt x="108" y="41"/>
                    <a:pt x="108" y="58"/>
                  </a:cubicBezTo>
                  <a:cubicBezTo>
                    <a:pt x="108" y="71"/>
                    <a:pt x="116" y="77"/>
                    <a:pt x="126" y="81"/>
                  </a:cubicBezTo>
                  <a:cubicBezTo>
                    <a:pt x="150" y="91"/>
                    <a:pt x="150" y="91"/>
                    <a:pt x="150" y="91"/>
                  </a:cubicBezTo>
                  <a:cubicBezTo>
                    <a:pt x="158" y="94"/>
                    <a:pt x="164" y="98"/>
                    <a:pt x="164" y="107"/>
                  </a:cubicBezTo>
                  <a:cubicBezTo>
                    <a:pt x="164" y="116"/>
                    <a:pt x="155" y="124"/>
                    <a:pt x="142" y="124"/>
                  </a:cubicBezTo>
                  <a:cubicBezTo>
                    <a:pt x="124" y="124"/>
                    <a:pt x="118" y="110"/>
                    <a:pt x="111" y="110"/>
                  </a:cubicBezTo>
                  <a:cubicBezTo>
                    <a:pt x="108" y="110"/>
                    <a:pt x="105" y="114"/>
                    <a:pt x="105" y="116"/>
                  </a:cubicBezTo>
                  <a:cubicBezTo>
                    <a:pt x="105" y="123"/>
                    <a:pt x="119" y="136"/>
                    <a:pt x="142" y="136"/>
                  </a:cubicBezTo>
                  <a:cubicBezTo>
                    <a:pt x="163" y="136"/>
                    <a:pt x="179" y="124"/>
                    <a:pt x="179" y="106"/>
                  </a:cubicBezTo>
                  <a:cubicBezTo>
                    <a:pt x="179" y="90"/>
                    <a:pt x="168" y="83"/>
                    <a:pt x="154" y="78"/>
                  </a:cubicBezTo>
                  <a:cubicBezTo>
                    <a:pt x="133" y="69"/>
                    <a:pt x="133" y="69"/>
                    <a:pt x="133" y="69"/>
                  </a:cubicBezTo>
                  <a:cubicBezTo>
                    <a:pt x="126" y="66"/>
                    <a:pt x="123" y="62"/>
                    <a:pt x="123" y="57"/>
                  </a:cubicBezTo>
                  <a:cubicBezTo>
                    <a:pt x="123" y="47"/>
                    <a:pt x="134" y="43"/>
                    <a:pt x="143" y="43"/>
                  </a:cubicBezTo>
                  <a:cubicBezTo>
                    <a:pt x="157" y="43"/>
                    <a:pt x="164" y="54"/>
                    <a:pt x="170" y="54"/>
                  </a:cubicBezTo>
                  <a:cubicBezTo>
                    <a:pt x="175" y="54"/>
                    <a:pt x="177" y="50"/>
                    <a:pt x="177" y="47"/>
                  </a:cubicBezTo>
                  <a:cubicBezTo>
                    <a:pt x="177" y="39"/>
                    <a:pt x="160" y="31"/>
                    <a:pt x="140" y="31"/>
                  </a:cubicBezTo>
                  <a:moveTo>
                    <a:pt x="226" y="31"/>
                  </a:moveTo>
                  <a:cubicBezTo>
                    <a:pt x="210" y="31"/>
                    <a:pt x="194" y="41"/>
                    <a:pt x="194" y="58"/>
                  </a:cubicBezTo>
                  <a:cubicBezTo>
                    <a:pt x="194" y="71"/>
                    <a:pt x="201" y="77"/>
                    <a:pt x="212" y="81"/>
                  </a:cubicBezTo>
                  <a:cubicBezTo>
                    <a:pt x="236" y="91"/>
                    <a:pt x="236" y="91"/>
                    <a:pt x="236" y="91"/>
                  </a:cubicBezTo>
                  <a:cubicBezTo>
                    <a:pt x="243" y="94"/>
                    <a:pt x="250" y="98"/>
                    <a:pt x="250" y="107"/>
                  </a:cubicBezTo>
                  <a:cubicBezTo>
                    <a:pt x="250" y="116"/>
                    <a:pt x="241" y="124"/>
                    <a:pt x="228" y="124"/>
                  </a:cubicBezTo>
                  <a:cubicBezTo>
                    <a:pt x="210" y="124"/>
                    <a:pt x="203" y="110"/>
                    <a:pt x="197" y="110"/>
                  </a:cubicBezTo>
                  <a:cubicBezTo>
                    <a:pt x="193" y="110"/>
                    <a:pt x="190" y="114"/>
                    <a:pt x="190" y="116"/>
                  </a:cubicBezTo>
                  <a:cubicBezTo>
                    <a:pt x="190" y="123"/>
                    <a:pt x="205" y="136"/>
                    <a:pt x="227" y="136"/>
                  </a:cubicBezTo>
                  <a:cubicBezTo>
                    <a:pt x="249" y="136"/>
                    <a:pt x="265" y="124"/>
                    <a:pt x="265" y="106"/>
                  </a:cubicBezTo>
                  <a:cubicBezTo>
                    <a:pt x="265" y="90"/>
                    <a:pt x="253" y="83"/>
                    <a:pt x="239" y="78"/>
                  </a:cubicBezTo>
                  <a:cubicBezTo>
                    <a:pt x="218" y="69"/>
                    <a:pt x="218" y="69"/>
                    <a:pt x="218" y="69"/>
                  </a:cubicBezTo>
                  <a:cubicBezTo>
                    <a:pt x="211" y="66"/>
                    <a:pt x="209" y="62"/>
                    <a:pt x="209" y="57"/>
                  </a:cubicBezTo>
                  <a:cubicBezTo>
                    <a:pt x="209" y="47"/>
                    <a:pt x="219" y="43"/>
                    <a:pt x="229" y="43"/>
                  </a:cubicBezTo>
                  <a:cubicBezTo>
                    <a:pt x="243" y="43"/>
                    <a:pt x="250" y="54"/>
                    <a:pt x="255" y="54"/>
                  </a:cubicBezTo>
                  <a:cubicBezTo>
                    <a:pt x="261" y="54"/>
                    <a:pt x="262" y="50"/>
                    <a:pt x="262" y="47"/>
                  </a:cubicBezTo>
                  <a:cubicBezTo>
                    <a:pt x="263" y="39"/>
                    <a:pt x="246" y="31"/>
                    <a:pt x="226" y="31"/>
                  </a:cubicBezTo>
                  <a:moveTo>
                    <a:pt x="357" y="90"/>
                  </a:moveTo>
                  <a:cubicBezTo>
                    <a:pt x="365" y="90"/>
                    <a:pt x="366" y="85"/>
                    <a:pt x="366" y="81"/>
                  </a:cubicBezTo>
                  <a:cubicBezTo>
                    <a:pt x="366" y="55"/>
                    <a:pt x="352" y="31"/>
                    <a:pt x="323" y="31"/>
                  </a:cubicBezTo>
                  <a:cubicBezTo>
                    <a:pt x="294" y="31"/>
                    <a:pt x="278" y="58"/>
                    <a:pt x="278" y="83"/>
                  </a:cubicBezTo>
                  <a:cubicBezTo>
                    <a:pt x="278" y="109"/>
                    <a:pt x="292" y="136"/>
                    <a:pt x="325" y="136"/>
                  </a:cubicBezTo>
                  <a:cubicBezTo>
                    <a:pt x="349" y="136"/>
                    <a:pt x="365" y="121"/>
                    <a:pt x="365" y="115"/>
                  </a:cubicBezTo>
                  <a:cubicBezTo>
                    <a:pt x="365" y="110"/>
                    <a:pt x="362" y="108"/>
                    <a:pt x="358" y="108"/>
                  </a:cubicBezTo>
                  <a:cubicBezTo>
                    <a:pt x="352" y="108"/>
                    <a:pt x="346" y="124"/>
                    <a:pt x="324" y="124"/>
                  </a:cubicBezTo>
                  <a:cubicBezTo>
                    <a:pt x="306" y="124"/>
                    <a:pt x="294" y="107"/>
                    <a:pt x="293" y="90"/>
                  </a:cubicBezTo>
                  <a:lnTo>
                    <a:pt x="357" y="90"/>
                  </a:lnTo>
                  <a:close/>
                  <a:moveTo>
                    <a:pt x="293" y="78"/>
                  </a:moveTo>
                  <a:cubicBezTo>
                    <a:pt x="294" y="61"/>
                    <a:pt x="304" y="43"/>
                    <a:pt x="322" y="43"/>
                  </a:cubicBezTo>
                  <a:cubicBezTo>
                    <a:pt x="341" y="43"/>
                    <a:pt x="351" y="61"/>
                    <a:pt x="351" y="78"/>
                  </a:cubicBezTo>
                  <a:lnTo>
                    <a:pt x="293" y="78"/>
                  </a:lnTo>
                  <a:close/>
                  <a:moveTo>
                    <a:pt x="401" y="44"/>
                  </a:moveTo>
                  <a:cubicBezTo>
                    <a:pt x="410" y="44"/>
                    <a:pt x="410" y="44"/>
                    <a:pt x="410" y="44"/>
                  </a:cubicBezTo>
                  <a:cubicBezTo>
                    <a:pt x="415" y="44"/>
                    <a:pt x="416" y="40"/>
                    <a:pt x="416" y="38"/>
                  </a:cubicBezTo>
                  <a:cubicBezTo>
                    <a:pt x="416" y="36"/>
                    <a:pt x="415" y="32"/>
                    <a:pt x="410" y="32"/>
                  </a:cubicBezTo>
                  <a:cubicBezTo>
                    <a:pt x="401" y="32"/>
                    <a:pt x="401" y="32"/>
                    <a:pt x="401" y="32"/>
                  </a:cubicBezTo>
                  <a:cubicBezTo>
                    <a:pt x="401" y="10"/>
                    <a:pt x="401" y="10"/>
                    <a:pt x="401" y="10"/>
                  </a:cubicBezTo>
                  <a:cubicBezTo>
                    <a:pt x="401" y="4"/>
                    <a:pt x="399" y="0"/>
                    <a:pt x="394" y="0"/>
                  </a:cubicBezTo>
                  <a:cubicBezTo>
                    <a:pt x="390" y="0"/>
                    <a:pt x="387" y="4"/>
                    <a:pt x="387" y="10"/>
                  </a:cubicBezTo>
                  <a:cubicBezTo>
                    <a:pt x="387" y="32"/>
                    <a:pt x="387" y="32"/>
                    <a:pt x="387" y="32"/>
                  </a:cubicBezTo>
                  <a:cubicBezTo>
                    <a:pt x="378" y="32"/>
                    <a:pt x="378" y="32"/>
                    <a:pt x="378" y="32"/>
                  </a:cubicBezTo>
                  <a:cubicBezTo>
                    <a:pt x="374" y="32"/>
                    <a:pt x="372" y="36"/>
                    <a:pt x="372" y="38"/>
                  </a:cubicBezTo>
                  <a:cubicBezTo>
                    <a:pt x="372" y="40"/>
                    <a:pt x="374" y="44"/>
                    <a:pt x="378" y="44"/>
                  </a:cubicBezTo>
                  <a:cubicBezTo>
                    <a:pt x="387" y="44"/>
                    <a:pt x="387" y="44"/>
                    <a:pt x="387" y="44"/>
                  </a:cubicBezTo>
                  <a:cubicBezTo>
                    <a:pt x="387" y="127"/>
                    <a:pt x="387" y="127"/>
                    <a:pt x="387" y="127"/>
                  </a:cubicBezTo>
                  <a:cubicBezTo>
                    <a:pt x="387" y="133"/>
                    <a:pt x="390" y="136"/>
                    <a:pt x="394" y="136"/>
                  </a:cubicBezTo>
                  <a:cubicBezTo>
                    <a:pt x="399" y="136"/>
                    <a:pt x="401" y="133"/>
                    <a:pt x="401" y="127"/>
                  </a:cubicBezTo>
                  <a:lnTo>
                    <a:pt x="401" y="44"/>
                  </a:lnTo>
                  <a:close/>
                  <a:moveTo>
                    <a:pt x="551" y="70"/>
                  </a:moveTo>
                  <a:cubicBezTo>
                    <a:pt x="551" y="53"/>
                    <a:pt x="563" y="44"/>
                    <a:pt x="574" y="44"/>
                  </a:cubicBezTo>
                  <a:cubicBezTo>
                    <a:pt x="585" y="44"/>
                    <a:pt x="597" y="48"/>
                    <a:pt x="597" y="70"/>
                  </a:cubicBezTo>
                  <a:cubicBezTo>
                    <a:pt x="597" y="127"/>
                    <a:pt x="597" y="127"/>
                    <a:pt x="597" y="127"/>
                  </a:cubicBezTo>
                  <a:cubicBezTo>
                    <a:pt x="597" y="133"/>
                    <a:pt x="600" y="136"/>
                    <a:pt x="604" y="136"/>
                  </a:cubicBezTo>
                  <a:cubicBezTo>
                    <a:pt x="609" y="136"/>
                    <a:pt x="611" y="133"/>
                    <a:pt x="611" y="127"/>
                  </a:cubicBezTo>
                  <a:cubicBezTo>
                    <a:pt x="611" y="68"/>
                    <a:pt x="611" y="68"/>
                    <a:pt x="611" y="68"/>
                  </a:cubicBezTo>
                  <a:cubicBezTo>
                    <a:pt x="611" y="43"/>
                    <a:pt x="593" y="31"/>
                    <a:pt x="574" y="31"/>
                  </a:cubicBezTo>
                  <a:cubicBezTo>
                    <a:pt x="563" y="31"/>
                    <a:pt x="551" y="37"/>
                    <a:pt x="544" y="49"/>
                  </a:cubicBezTo>
                  <a:cubicBezTo>
                    <a:pt x="540" y="38"/>
                    <a:pt x="529" y="31"/>
                    <a:pt x="517" y="31"/>
                  </a:cubicBezTo>
                  <a:cubicBezTo>
                    <a:pt x="504" y="31"/>
                    <a:pt x="496" y="37"/>
                    <a:pt x="491" y="45"/>
                  </a:cubicBezTo>
                  <a:cubicBezTo>
                    <a:pt x="490" y="45"/>
                    <a:pt x="490" y="45"/>
                    <a:pt x="490" y="45"/>
                  </a:cubicBezTo>
                  <a:cubicBezTo>
                    <a:pt x="490" y="40"/>
                    <a:pt x="490" y="40"/>
                    <a:pt x="490" y="40"/>
                  </a:cubicBezTo>
                  <a:cubicBezTo>
                    <a:pt x="490" y="34"/>
                    <a:pt x="488" y="31"/>
                    <a:pt x="483" y="31"/>
                  </a:cubicBezTo>
                  <a:cubicBezTo>
                    <a:pt x="479" y="31"/>
                    <a:pt x="476" y="34"/>
                    <a:pt x="476" y="40"/>
                  </a:cubicBezTo>
                  <a:cubicBezTo>
                    <a:pt x="476" y="127"/>
                    <a:pt x="476" y="127"/>
                    <a:pt x="476" y="127"/>
                  </a:cubicBezTo>
                  <a:cubicBezTo>
                    <a:pt x="476" y="133"/>
                    <a:pt x="479" y="136"/>
                    <a:pt x="483" y="136"/>
                  </a:cubicBezTo>
                  <a:cubicBezTo>
                    <a:pt x="488" y="136"/>
                    <a:pt x="490" y="133"/>
                    <a:pt x="490" y="127"/>
                  </a:cubicBezTo>
                  <a:cubicBezTo>
                    <a:pt x="490" y="70"/>
                    <a:pt x="490" y="70"/>
                    <a:pt x="490" y="70"/>
                  </a:cubicBezTo>
                  <a:cubicBezTo>
                    <a:pt x="490" y="53"/>
                    <a:pt x="502" y="44"/>
                    <a:pt x="514" y="44"/>
                  </a:cubicBezTo>
                  <a:cubicBezTo>
                    <a:pt x="524" y="44"/>
                    <a:pt x="537" y="48"/>
                    <a:pt x="537" y="70"/>
                  </a:cubicBezTo>
                  <a:cubicBezTo>
                    <a:pt x="537" y="127"/>
                    <a:pt x="537" y="127"/>
                    <a:pt x="537" y="127"/>
                  </a:cubicBezTo>
                  <a:cubicBezTo>
                    <a:pt x="537" y="133"/>
                    <a:pt x="539" y="136"/>
                    <a:pt x="544" y="136"/>
                  </a:cubicBezTo>
                  <a:cubicBezTo>
                    <a:pt x="548" y="136"/>
                    <a:pt x="551" y="133"/>
                    <a:pt x="551" y="127"/>
                  </a:cubicBezTo>
                  <a:lnTo>
                    <a:pt x="551" y="70"/>
                  </a:lnTo>
                  <a:close/>
                  <a:moveTo>
                    <a:pt x="705" y="46"/>
                  </a:moveTo>
                  <a:cubicBezTo>
                    <a:pt x="704" y="46"/>
                    <a:pt x="704" y="46"/>
                    <a:pt x="704" y="46"/>
                  </a:cubicBezTo>
                  <a:cubicBezTo>
                    <a:pt x="696" y="36"/>
                    <a:pt x="687" y="31"/>
                    <a:pt x="675" y="31"/>
                  </a:cubicBezTo>
                  <a:cubicBezTo>
                    <a:pt x="646" y="31"/>
                    <a:pt x="631" y="58"/>
                    <a:pt x="631" y="83"/>
                  </a:cubicBezTo>
                  <a:cubicBezTo>
                    <a:pt x="631" y="112"/>
                    <a:pt x="646" y="136"/>
                    <a:pt x="676" y="136"/>
                  </a:cubicBezTo>
                  <a:cubicBezTo>
                    <a:pt x="688" y="136"/>
                    <a:pt x="698" y="131"/>
                    <a:pt x="704" y="121"/>
                  </a:cubicBezTo>
                  <a:cubicBezTo>
                    <a:pt x="705" y="121"/>
                    <a:pt x="705" y="121"/>
                    <a:pt x="705" y="121"/>
                  </a:cubicBezTo>
                  <a:cubicBezTo>
                    <a:pt x="705" y="127"/>
                    <a:pt x="705" y="127"/>
                    <a:pt x="705" y="127"/>
                  </a:cubicBezTo>
                  <a:cubicBezTo>
                    <a:pt x="705" y="133"/>
                    <a:pt x="707" y="136"/>
                    <a:pt x="712" y="136"/>
                  </a:cubicBezTo>
                  <a:cubicBezTo>
                    <a:pt x="716" y="136"/>
                    <a:pt x="718" y="133"/>
                    <a:pt x="718" y="127"/>
                  </a:cubicBezTo>
                  <a:cubicBezTo>
                    <a:pt x="718" y="40"/>
                    <a:pt x="718" y="40"/>
                    <a:pt x="718" y="40"/>
                  </a:cubicBezTo>
                  <a:cubicBezTo>
                    <a:pt x="718" y="34"/>
                    <a:pt x="716" y="31"/>
                    <a:pt x="712" y="31"/>
                  </a:cubicBezTo>
                  <a:cubicBezTo>
                    <a:pt x="707" y="31"/>
                    <a:pt x="705" y="34"/>
                    <a:pt x="705" y="40"/>
                  </a:cubicBezTo>
                  <a:lnTo>
                    <a:pt x="705" y="46"/>
                  </a:lnTo>
                  <a:close/>
                  <a:moveTo>
                    <a:pt x="647" y="83"/>
                  </a:moveTo>
                  <a:cubicBezTo>
                    <a:pt x="647" y="65"/>
                    <a:pt x="655" y="43"/>
                    <a:pt x="676" y="43"/>
                  </a:cubicBezTo>
                  <a:cubicBezTo>
                    <a:pt x="697" y="43"/>
                    <a:pt x="705" y="65"/>
                    <a:pt x="705" y="83"/>
                  </a:cubicBezTo>
                  <a:cubicBezTo>
                    <a:pt x="705" y="102"/>
                    <a:pt x="697" y="124"/>
                    <a:pt x="676" y="124"/>
                  </a:cubicBezTo>
                  <a:cubicBezTo>
                    <a:pt x="654" y="124"/>
                    <a:pt x="647" y="102"/>
                    <a:pt x="647" y="83"/>
                  </a:cubicBezTo>
                  <a:moveTo>
                    <a:pt x="758" y="70"/>
                  </a:moveTo>
                  <a:cubicBezTo>
                    <a:pt x="758" y="53"/>
                    <a:pt x="770" y="44"/>
                    <a:pt x="783" y="44"/>
                  </a:cubicBezTo>
                  <a:cubicBezTo>
                    <a:pt x="798" y="44"/>
                    <a:pt x="808" y="53"/>
                    <a:pt x="808" y="67"/>
                  </a:cubicBezTo>
                  <a:cubicBezTo>
                    <a:pt x="808" y="127"/>
                    <a:pt x="808" y="127"/>
                    <a:pt x="808" y="127"/>
                  </a:cubicBezTo>
                  <a:cubicBezTo>
                    <a:pt x="808" y="133"/>
                    <a:pt x="810" y="136"/>
                    <a:pt x="815" y="136"/>
                  </a:cubicBezTo>
                  <a:cubicBezTo>
                    <a:pt x="819" y="136"/>
                    <a:pt x="822" y="133"/>
                    <a:pt x="822" y="127"/>
                  </a:cubicBezTo>
                  <a:cubicBezTo>
                    <a:pt x="822" y="68"/>
                    <a:pt x="822" y="68"/>
                    <a:pt x="822" y="68"/>
                  </a:cubicBezTo>
                  <a:cubicBezTo>
                    <a:pt x="822" y="43"/>
                    <a:pt x="803" y="31"/>
                    <a:pt x="785" y="31"/>
                  </a:cubicBezTo>
                  <a:cubicBezTo>
                    <a:pt x="772" y="31"/>
                    <a:pt x="763" y="37"/>
                    <a:pt x="758" y="45"/>
                  </a:cubicBezTo>
                  <a:cubicBezTo>
                    <a:pt x="758" y="45"/>
                    <a:pt x="758" y="45"/>
                    <a:pt x="758" y="45"/>
                  </a:cubicBezTo>
                  <a:cubicBezTo>
                    <a:pt x="758" y="40"/>
                    <a:pt x="758" y="40"/>
                    <a:pt x="758" y="40"/>
                  </a:cubicBezTo>
                  <a:cubicBezTo>
                    <a:pt x="758" y="34"/>
                    <a:pt x="755" y="31"/>
                    <a:pt x="751" y="31"/>
                  </a:cubicBezTo>
                  <a:cubicBezTo>
                    <a:pt x="746" y="31"/>
                    <a:pt x="744" y="34"/>
                    <a:pt x="744" y="40"/>
                  </a:cubicBezTo>
                  <a:cubicBezTo>
                    <a:pt x="744" y="127"/>
                    <a:pt x="744" y="127"/>
                    <a:pt x="744" y="127"/>
                  </a:cubicBezTo>
                  <a:cubicBezTo>
                    <a:pt x="744" y="133"/>
                    <a:pt x="746" y="136"/>
                    <a:pt x="751" y="136"/>
                  </a:cubicBezTo>
                  <a:cubicBezTo>
                    <a:pt x="755" y="136"/>
                    <a:pt x="758" y="133"/>
                    <a:pt x="758" y="127"/>
                  </a:cubicBezTo>
                  <a:lnTo>
                    <a:pt x="758" y="70"/>
                  </a:lnTo>
                  <a:close/>
                  <a:moveTo>
                    <a:pt x="915" y="46"/>
                  </a:moveTo>
                  <a:cubicBezTo>
                    <a:pt x="915" y="46"/>
                    <a:pt x="915" y="46"/>
                    <a:pt x="915" y="46"/>
                  </a:cubicBezTo>
                  <a:cubicBezTo>
                    <a:pt x="907" y="36"/>
                    <a:pt x="898" y="31"/>
                    <a:pt x="886" y="31"/>
                  </a:cubicBezTo>
                  <a:cubicBezTo>
                    <a:pt x="856" y="31"/>
                    <a:pt x="842" y="58"/>
                    <a:pt x="842" y="83"/>
                  </a:cubicBezTo>
                  <a:cubicBezTo>
                    <a:pt x="842" y="112"/>
                    <a:pt x="857" y="136"/>
                    <a:pt x="886" y="136"/>
                  </a:cubicBezTo>
                  <a:cubicBezTo>
                    <a:pt x="898" y="136"/>
                    <a:pt x="908" y="131"/>
                    <a:pt x="915" y="121"/>
                  </a:cubicBezTo>
                  <a:cubicBezTo>
                    <a:pt x="915" y="121"/>
                    <a:pt x="915" y="121"/>
                    <a:pt x="915" y="121"/>
                  </a:cubicBezTo>
                  <a:cubicBezTo>
                    <a:pt x="915" y="127"/>
                    <a:pt x="915" y="127"/>
                    <a:pt x="915" y="127"/>
                  </a:cubicBezTo>
                  <a:cubicBezTo>
                    <a:pt x="915" y="133"/>
                    <a:pt x="918" y="136"/>
                    <a:pt x="922" y="136"/>
                  </a:cubicBezTo>
                  <a:cubicBezTo>
                    <a:pt x="927" y="136"/>
                    <a:pt x="929" y="133"/>
                    <a:pt x="929" y="127"/>
                  </a:cubicBezTo>
                  <a:cubicBezTo>
                    <a:pt x="929" y="40"/>
                    <a:pt x="929" y="40"/>
                    <a:pt x="929" y="40"/>
                  </a:cubicBezTo>
                  <a:cubicBezTo>
                    <a:pt x="929" y="34"/>
                    <a:pt x="927" y="31"/>
                    <a:pt x="922" y="31"/>
                  </a:cubicBezTo>
                  <a:cubicBezTo>
                    <a:pt x="918" y="31"/>
                    <a:pt x="915" y="34"/>
                    <a:pt x="915" y="40"/>
                  </a:cubicBezTo>
                  <a:lnTo>
                    <a:pt x="915" y="46"/>
                  </a:lnTo>
                  <a:close/>
                  <a:moveTo>
                    <a:pt x="857" y="83"/>
                  </a:moveTo>
                  <a:cubicBezTo>
                    <a:pt x="857" y="65"/>
                    <a:pt x="865" y="43"/>
                    <a:pt x="886" y="43"/>
                  </a:cubicBezTo>
                  <a:cubicBezTo>
                    <a:pt x="908" y="43"/>
                    <a:pt x="915" y="65"/>
                    <a:pt x="915" y="83"/>
                  </a:cubicBezTo>
                  <a:cubicBezTo>
                    <a:pt x="915" y="102"/>
                    <a:pt x="908" y="124"/>
                    <a:pt x="886" y="124"/>
                  </a:cubicBezTo>
                  <a:cubicBezTo>
                    <a:pt x="865" y="124"/>
                    <a:pt x="857" y="102"/>
                    <a:pt x="857" y="83"/>
                  </a:cubicBezTo>
                  <a:moveTo>
                    <a:pt x="1022" y="46"/>
                  </a:moveTo>
                  <a:cubicBezTo>
                    <a:pt x="1022" y="46"/>
                    <a:pt x="1022" y="46"/>
                    <a:pt x="1022" y="46"/>
                  </a:cubicBezTo>
                  <a:cubicBezTo>
                    <a:pt x="1016" y="38"/>
                    <a:pt x="1005" y="31"/>
                    <a:pt x="993" y="31"/>
                  </a:cubicBezTo>
                  <a:cubicBezTo>
                    <a:pt x="963" y="31"/>
                    <a:pt x="949" y="58"/>
                    <a:pt x="949" y="83"/>
                  </a:cubicBezTo>
                  <a:cubicBezTo>
                    <a:pt x="949" y="112"/>
                    <a:pt x="964" y="136"/>
                    <a:pt x="993" y="136"/>
                  </a:cubicBezTo>
                  <a:cubicBezTo>
                    <a:pt x="1006" y="136"/>
                    <a:pt x="1016" y="131"/>
                    <a:pt x="1022" y="120"/>
                  </a:cubicBezTo>
                  <a:cubicBezTo>
                    <a:pt x="1022" y="120"/>
                    <a:pt x="1022" y="120"/>
                    <a:pt x="1022" y="120"/>
                  </a:cubicBezTo>
                  <a:cubicBezTo>
                    <a:pt x="1022" y="131"/>
                    <a:pt x="1022" y="131"/>
                    <a:pt x="1022" y="131"/>
                  </a:cubicBezTo>
                  <a:cubicBezTo>
                    <a:pt x="1022" y="154"/>
                    <a:pt x="1007" y="164"/>
                    <a:pt x="990" y="164"/>
                  </a:cubicBezTo>
                  <a:cubicBezTo>
                    <a:pt x="974" y="164"/>
                    <a:pt x="965" y="151"/>
                    <a:pt x="959" y="151"/>
                  </a:cubicBezTo>
                  <a:cubicBezTo>
                    <a:pt x="954" y="151"/>
                    <a:pt x="952" y="154"/>
                    <a:pt x="952" y="158"/>
                  </a:cubicBezTo>
                  <a:cubicBezTo>
                    <a:pt x="952" y="165"/>
                    <a:pt x="971" y="176"/>
                    <a:pt x="992" y="176"/>
                  </a:cubicBezTo>
                  <a:cubicBezTo>
                    <a:pt x="1014" y="176"/>
                    <a:pt x="1036" y="162"/>
                    <a:pt x="1036" y="130"/>
                  </a:cubicBezTo>
                  <a:cubicBezTo>
                    <a:pt x="1036" y="40"/>
                    <a:pt x="1036" y="40"/>
                    <a:pt x="1036" y="40"/>
                  </a:cubicBezTo>
                  <a:cubicBezTo>
                    <a:pt x="1036" y="34"/>
                    <a:pt x="1034" y="31"/>
                    <a:pt x="1029" y="31"/>
                  </a:cubicBezTo>
                  <a:cubicBezTo>
                    <a:pt x="1025" y="31"/>
                    <a:pt x="1022" y="34"/>
                    <a:pt x="1022" y="40"/>
                  </a:cubicBezTo>
                  <a:lnTo>
                    <a:pt x="1022" y="46"/>
                  </a:lnTo>
                  <a:close/>
                  <a:moveTo>
                    <a:pt x="964" y="83"/>
                  </a:moveTo>
                  <a:cubicBezTo>
                    <a:pt x="964" y="65"/>
                    <a:pt x="972" y="43"/>
                    <a:pt x="993" y="43"/>
                  </a:cubicBezTo>
                  <a:cubicBezTo>
                    <a:pt x="1012" y="43"/>
                    <a:pt x="1023" y="59"/>
                    <a:pt x="1023" y="74"/>
                  </a:cubicBezTo>
                  <a:cubicBezTo>
                    <a:pt x="1023" y="93"/>
                    <a:pt x="1023" y="93"/>
                    <a:pt x="1023" y="93"/>
                  </a:cubicBezTo>
                  <a:cubicBezTo>
                    <a:pt x="1023" y="107"/>
                    <a:pt x="1012" y="124"/>
                    <a:pt x="993" y="124"/>
                  </a:cubicBezTo>
                  <a:cubicBezTo>
                    <a:pt x="972" y="124"/>
                    <a:pt x="964" y="102"/>
                    <a:pt x="964" y="83"/>
                  </a:cubicBezTo>
                  <a:moveTo>
                    <a:pt x="1135" y="90"/>
                  </a:moveTo>
                  <a:cubicBezTo>
                    <a:pt x="1143" y="90"/>
                    <a:pt x="1144" y="85"/>
                    <a:pt x="1144" y="81"/>
                  </a:cubicBezTo>
                  <a:cubicBezTo>
                    <a:pt x="1144" y="55"/>
                    <a:pt x="1130" y="31"/>
                    <a:pt x="1101" y="31"/>
                  </a:cubicBezTo>
                  <a:cubicBezTo>
                    <a:pt x="1072" y="31"/>
                    <a:pt x="1057" y="58"/>
                    <a:pt x="1057" y="83"/>
                  </a:cubicBezTo>
                  <a:cubicBezTo>
                    <a:pt x="1057" y="109"/>
                    <a:pt x="1070" y="136"/>
                    <a:pt x="1103" y="136"/>
                  </a:cubicBezTo>
                  <a:cubicBezTo>
                    <a:pt x="1127" y="136"/>
                    <a:pt x="1143" y="121"/>
                    <a:pt x="1143" y="115"/>
                  </a:cubicBezTo>
                  <a:cubicBezTo>
                    <a:pt x="1143" y="110"/>
                    <a:pt x="1140" y="108"/>
                    <a:pt x="1136" y="108"/>
                  </a:cubicBezTo>
                  <a:cubicBezTo>
                    <a:pt x="1130" y="108"/>
                    <a:pt x="1124" y="124"/>
                    <a:pt x="1102" y="124"/>
                  </a:cubicBezTo>
                  <a:cubicBezTo>
                    <a:pt x="1084" y="124"/>
                    <a:pt x="1072" y="107"/>
                    <a:pt x="1072" y="90"/>
                  </a:cubicBezTo>
                  <a:lnTo>
                    <a:pt x="1135" y="90"/>
                  </a:lnTo>
                  <a:close/>
                  <a:moveTo>
                    <a:pt x="1072" y="78"/>
                  </a:moveTo>
                  <a:cubicBezTo>
                    <a:pt x="1072" y="61"/>
                    <a:pt x="1082" y="43"/>
                    <a:pt x="1100" y="43"/>
                  </a:cubicBezTo>
                  <a:cubicBezTo>
                    <a:pt x="1119" y="43"/>
                    <a:pt x="1129" y="61"/>
                    <a:pt x="1129" y="78"/>
                  </a:cubicBezTo>
                  <a:lnTo>
                    <a:pt x="1072" y="78"/>
                  </a:lnTo>
                  <a:close/>
                  <a:moveTo>
                    <a:pt x="1236" y="70"/>
                  </a:moveTo>
                  <a:cubicBezTo>
                    <a:pt x="1236" y="53"/>
                    <a:pt x="1249" y="44"/>
                    <a:pt x="1260" y="44"/>
                  </a:cubicBezTo>
                  <a:cubicBezTo>
                    <a:pt x="1271" y="44"/>
                    <a:pt x="1283" y="48"/>
                    <a:pt x="1283" y="70"/>
                  </a:cubicBezTo>
                  <a:cubicBezTo>
                    <a:pt x="1283" y="127"/>
                    <a:pt x="1283" y="127"/>
                    <a:pt x="1283" y="127"/>
                  </a:cubicBezTo>
                  <a:cubicBezTo>
                    <a:pt x="1283" y="133"/>
                    <a:pt x="1285" y="136"/>
                    <a:pt x="1290" y="136"/>
                  </a:cubicBezTo>
                  <a:cubicBezTo>
                    <a:pt x="1294" y="136"/>
                    <a:pt x="1297" y="133"/>
                    <a:pt x="1297" y="127"/>
                  </a:cubicBezTo>
                  <a:cubicBezTo>
                    <a:pt x="1297" y="68"/>
                    <a:pt x="1297" y="68"/>
                    <a:pt x="1297" y="68"/>
                  </a:cubicBezTo>
                  <a:cubicBezTo>
                    <a:pt x="1297" y="43"/>
                    <a:pt x="1278" y="31"/>
                    <a:pt x="1260" y="31"/>
                  </a:cubicBezTo>
                  <a:cubicBezTo>
                    <a:pt x="1249" y="31"/>
                    <a:pt x="1237" y="37"/>
                    <a:pt x="1230" y="49"/>
                  </a:cubicBezTo>
                  <a:cubicBezTo>
                    <a:pt x="1225" y="38"/>
                    <a:pt x="1215" y="31"/>
                    <a:pt x="1203" y="31"/>
                  </a:cubicBezTo>
                  <a:cubicBezTo>
                    <a:pt x="1190" y="31"/>
                    <a:pt x="1181" y="37"/>
                    <a:pt x="1176" y="45"/>
                  </a:cubicBezTo>
                  <a:cubicBezTo>
                    <a:pt x="1176" y="45"/>
                    <a:pt x="1176" y="45"/>
                    <a:pt x="1176" y="45"/>
                  </a:cubicBezTo>
                  <a:cubicBezTo>
                    <a:pt x="1176" y="40"/>
                    <a:pt x="1176" y="40"/>
                    <a:pt x="1176" y="40"/>
                  </a:cubicBezTo>
                  <a:cubicBezTo>
                    <a:pt x="1176" y="34"/>
                    <a:pt x="1173" y="31"/>
                    <a:pt x="1169" y="31"/>
                  </a:cubicBezTo>
                  <a:cubicBezTo>
                    <a:pt x="1164" y="31"/>
                    <a:pt x="1162" y="34"/>
                    <a:pt x="1162" y="40"/>
                  </a:cubicBezTo>
                  <a:cubicBezTo>
                    <a:pt x="1162" y="127"/>
                    <a:pt x="1162" y="127"/>
                    <a:pt x="1162" y="127"/>
                  </a:cubicBezTo>
                  <a:cubicBezTo>
                    <a:pt x="1162" y="133"/>
                    <a:pt x="1164" y="136"/>
                    <a:pt x="1169" y="136"/>
                  </a:cubicBezTo>
                  <a:cubicBezTo>
                    <a:pt x="1173" y="136"/>
                    <a:pt x="1176" y="133"/>
                    <a:pt x="1176" y="127"/>
                  </a:cubicBezTo>
                  <a:cubicBezTo>
                    <a:pt x="1176" y="70"/>
                    <a:pt x="1176" y="70"/>
                    <a:pt x="1176" y="70"/>
                  </a:cubicBezTo>
                  <a:cubicBezTo>
                    <a:pt x="1176" y="53"/>
                    <a:pt x="1188" y="44"/>
                    <a:pt x="1199" y="44"/>
                  </a:cubicBezTo>
                  <a:cubicBezTo>
                    <a:pt x="1210" y="44"/>
                    <a:pt x="1222" y="48"/>
                    <a:pt x="1222" y="70"/>
                  </a:cubicBezTo>
                  <a:cubicBezTo>
                    <a:pt x="1222" y="127"/>
                    <a:pt x="1222" y="127"/>
                    <a:pt x="1222" y="127"/>
                  </a:cubicBezTo>
                  <a:cubicBezTo>
                    <a:pt x="1222" y="133"/>
                    <a:pt x="1225" y="136"/>
                    <a:pt x="1229" y="136"/>
                  </a:cubicBezTo>
                  <a:cubicBezTo>
                    <a:pt x="1234" y="136"/>
                    <a:pt x="1236" y="133"/>
                    <a:pt x="1236" y="127"/>
                  </a:cubicBezTo>
                  <a:lnTo>
                    <a:pt x="1236" y="70"/>
                  </a:lnTo>
                  <a:close/>
                  <a:moveTo>
                    <a:pt x="1395" y="90"/>
                  </a:moveTo>
                  <a:cubicBezTo>
                    <a:pt x="1404" y="90"/>
                    <a:pt x="1405" y="85"/>
                    <a:pt x="1405" y="81"/>
                  </a:cubicBezTo>
                  <a:cubicBezTo>
                    <a:pt x="1405" y="55"/>
                    <a:pt x="1390" y="31"/>
                    <a:pt x="1361" y="31"/>
                  </a:cubicBezTo>
                  <a:cubicBezTo>
                    <a:pt x="1332" y="31"/>
                    <a:pt x="1317" y="58"/>
                    <a:pt x="1317" y="83"/>
                  </a:cubicBezTo>
                  <a:cubicBezTo>
                    <a:pt x="1317" y="109"/>
                    <a:pt x="1331" y="136"/>
                    <a:pt x="1363" y="136"/>
                  </a:cubicBezTo>
                  <a:cubicBezTo>
                    <a:pt x="1387" y="136"/>
                    <a:pt x="1403" y="121"/>
                    <a:pt x="1403" y="115"/>
                  </a:cubicBezTo>
                  <a:cubicBezTo>
                    <a:pt x="1403" y="110"/>
                    <a:pt x="1401" y="108"/>
                    <a:pt x="1397" y="108"/>
                  </a:cubicBezTo>
                  <a:cubicBezTo>
                    <a:pt x="1390" y="108"/>
                    <a:pt x="1384" y="124"/>
                    <a:pt x="1362" y="124"/>
                  </a:cubicBezTo>
                  <a:cubicBezTo>
                    <a:pt x="1345" y="124"/>
                    <a:pt x="1333" y="107"/>
                    <a:pt x="1332" y="90"/>
                  </a:cubicBezTo>
                  <a:lnTo>
                    <a:pt x="1395" y="90"/>
                  </a:lnTo>
                  <a:close/>
                  <a:moveTo>
                    <a:pt x="1332" y="78"/>
                  </a:moveTo>
                  <a:cubicBezTo>
                    <a:pt x="1333" y="61"/>
                    <a:pt x="1342" y="43"/>
                    <a:pt x="1361" y="43"/>
                  </a:cubicBezTo>
                  <a:cubicBezTo>
                    <a:pt x="1380" y="43"/>
                    <a:pt x="1389" y="61"/>
                    <a:pt x="1390" y="78"/>
                  </a:cubicBezTo>
                  <a:lnTo>
                    <a:pt x="1332" y="78"/>
                  </a:lnTo>
                  <a:close/>
                  <a:moveTo>
                    <a:pt x="1436" y="70"/>
                  </a:moveTo>
                  <a:cubicBezTo>
                    <a:pt x="1436" y="53"/>
                    <a:pt x="1448" y="44"/>
                    <a:pt x="1461" y="44"/>
                  </a:cubicBezTo>
                  <a:cubicBezTo>
                    <a:pt x="1477" y="44"/>
                    <a:pt x="1486" y="53"/>
                    <a:pt x="1486" y="67"/>
                  </a:cubicBezTo>
                  <a:cubicBezTo>
                    <a:pt x="1486" y="127"/>
                    <a:pt x="1486" y="127"/>
                    <a:pt x="1486" y="127"/>
                  </a:cubicBezTo>
                  <a:cubicBezTo>
                    <a:pt x="1486" y="133"/>
                    <a:pt x="1489" y="136"/>
                    <a:pt x="1493" y="136"/>
                  </a:cubicBezTo>
                  <a:cubicBezTo>
                    <a:pt x="1498" y="136"/>
                    <a:pt x="1500" y="133"/>
                    <a:pt x="1500" y="127"/>
                  </a:cubicBezTo>
                  <a:cubicBezTo>
                    <a:pt x="1500" y="68"/>
                    <a:pt x="1500" y="68"/>
                    <a:pt x="1500" y="68"/>
                  </a:cubicBezTo>
                  <a:cubicBezTo>
                    <a:pt x="1500" y="43"/>
                    <a:pt x="1481" y="31"/>
                    <a:pt x="1463" y="31"/>
                  </a:cubicBezTo>
                  <a:cubicBezTo>
                    <a:pt x="1450" y="31"/>
                    <a:pt x="1442" y="37"/>
                    <a:pt x="1437" y="45"/>
                  </a:cubicBezTo>
                  <a:cubicBezTo>
                    <a:pt x="1436" y="45"/>
                    <a:pt x="1436" y="45"/>
                    <a:pt x="1436" y="45"/>
                  </a:cubicBezTo>
                  <a:cubicBezTo>
                    <a:pt x="1436" y="40"/>
                    <a:pt x="1436" y="40"/>
                    <a:pt x="1436" y="40"/>
                  </a:cubicBezTo>
                  <a:cubicBezTo>
                    <a:pt x="1436" y="34"/>
                    <a:pt x="1434" y="31"/>
                    <a:pt x="1429" y="31"/>
                  </a:cubicBezTo>
                  <a:cubicBezTo>
                    <a:pt x="1425" y="31"/>
                    <a:pt x="1422" y="34"/>
                    <a:pt x="1422" y="40"/>
                  </a:cubicBezTo>
                  <a:cubicBezTo>
                    <a:pt x="1422" y="127"/>
                    <a:pt x="1422" y="127"/>
                    <a:pt x="1422" y="127"/>
                  </a:cubicBezTo>
                  <a:cubicBezTo>
                    <a:pt x="1422" y="133"/>
                    <a:pt x="1425" y="136"/>
                    <a:pt x="1429" y="136"/>
                  </a:cubicBezTo>
                  <a:cubicBezTo>
                    <a:pt x="1434" y="136"/>
                    <a:pt x="1436" y="133"/>
                    <a:pt x="1436" y="127"/>
                  </a:cubicBezTo>
                  <a:lnTo>
                    <a:pt x="1436" y="70"/>
                  </a:lnTo>
                  <a:close/>
                  <a:moveTo>
                    <a:pt x="1543" y="44"/>
                  </a:moveTo>
                  <a:cubicBezTo>
                    <a:pt x="1552" y="44"/>
                    <a:pt x="1552" y="44"/>
                    <a:pt x="1552" y="44"/>
                  </a:cubicBezTo>
                  <a:cubicBezTo>
                    <a:pt x="1557" y="44"/>
                    <a:pt x="1558" y="40"/>
                    <a:pt x="1558" y="38"/>
                  </a:cubicBezTo>
                  <a:cubicBezTo>
                    <a:pt x="1558" y="36"/>
                    <a:pt x="1557" y="32"/>
                    <a:pt x="1552" y="32"/>
                  </a:cubicBezTo>
                  <a:cubicBezTo>
                    <a:pt x="1543" y="32"/>
                    <a:pt x="1543" y="32"/>
                    <a:pt x="1543" y="32"/>
                  </a:cubicBezTo>
                  <a:cubicBezTo>
                    <a:pt x="1543" y="10"/>
                    <a:pt x="1543" y="10"/>
                    <a:pt x="1543" y="10"/>
                  </a:cubicBezTo>
                  <a:cubicBezTo>
                    <a:pt x="1543" y="4"/>
                    <a:pt x="1540" y="0"/>
                    <a:pt x="1536" y="0"/>
                  </a:cubicBezTo>
                  <a:cubicBezTo>
                    <a:pt x="1532" y="0"/>
                    <a:pt x="1529" y="4"/>
                    <a:pt x="1529" y="10"/>
                  </a:cubicBezTo>
                  <a:cubicBezTo>
                    <a:pt x="1529" y="32"/>
                    <a:pt x="1529" y="32"/>
                    <a:pt x="1529" y="32"/>
                  </a:cubicBezTo>
                  <a:cubicBezTo>
                    <a:pt x="1520" y="32"/>
                    <a:pt x="1520" y="32"/>
                    <a:pt x="1520" y="32"/>
                  </a:cubicBezTo>
                  <a:cubicBezTo>
                    <a:pt x="1515" y="32"/>
                    <a:pt x="1514" y="36"/>
                    <a:pt x="1514" y="38"/>
                  </a:cubicBezTo>
                  <a:cubicBezTo>
                    <a:pt x="1514" y="40"/>
                    <a:pt x="1515" y="44"/>
                    <a:pt x="1520" y="44"/>
                  </a:cubicBezTo>
                  <a:cubicBezTo>
                    <a:pt x="1529" y="44"/>
                    <a:pt x="1529" y="44"/>
                    <a:pt x="1529" y="44"/>
                  </a:cubicBezTo>
                  <a:cubicBezTo>
                    <a:pt x="1529" y="127"/>
                    <a:pt x="1529" y="127"/>
                    <a:pt x="1529" y="127"/>
                  </a:cubicBezTo>
                  <a:cubicBezTo>
                    <a:pt x="1529" y="133"/>
                    <a:pt x="1532" y="136"/>
                    <a:pt x="1536" y="136"/>
                  </a:cubicBezTo>
                  <a:cubicBezTo>
                    <a:pt x="1540" y="136"/>
                    <a:pt x="1543" y="133"/>
                    <a:pt x="1543" y="127"/>
                  </a:cubicBezTo>
                  <a:lnTo>
                    <a:pt x="154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grpSp>
      <p:sp>
        <p:nvSpPr>
          <p:cNvPr id="147" name="Text Placeholder 4">
            <a:extLst>
              <a:ext uri="{FF2B5EF4-FFF2-40B4-BE49-F238E27FC236}">
                <a16:creationId xmlns:a16="http://schemas.microsoft.com/office/drawing/2014/main" id="{694B4D07-EF99-431B-BF56-7BF74A24DE34}"/>
              </a:ext>
            </a:extLst>
          </p:cNvPr>
          <p:cNvSpPr>
            <a:spLocks noGrp="1"/>
          </p:cNvSpPr>
          <p:nvPr>
            <p:ph type="body" sz="quarter" idx="11" hasCustomPrompt="1"/>
          </p:nvPr>
        </p:nvSpPr>
        <p:spPr>
          <a:xfrm>
            <a:off x="1045800" y="719328"/>
            <a:ext cx="4820213" cy="522581"/>
          </a:xfrm>
          <a:prstGeom prst="rect">
            <a:avLst/>
          </a:prstGeom>
        </p:spPr>
        <p:txBody>
          <a:bodyPr anchor="ctr" anchorCtr="0">
            <a:noAutofit/>
          </a:bodyPr>
          <a:lstStyle>
            <a:lvl1pPr marL="0" algn="l" defTabSz="554492" rtl="0" eaLnBrk="1" latinLnBrk="0" hangingPunct="1">
              <a:defRPr lang="en-US" sz="3200" b="0" i="0" kern="0" dirty="0" smtClean="0">
                <a:solidFill>
                  <a:schemeClr val="bg1"/>
                </a:solidFill>
                <a:latin typeface="Tiempos Headline Medium" panose="02000603000000000000" pitchFamily="2" charset="0"/>
                <a:ea typeface="+mj-ea"/>
                <a:cs typeface="Arial"/>
              </a:defRPr>
            </a:lvl1pPr>
          </a:lstStyle>
          <a:p>
            <a:pPr lvl="0"/>
            <a:r>
              <a:rPr lang="en-US" dirty="0"/>
              <a:t>Insert title</a:t>
            </a:r>
          </a:p>
        </p:txBody>
      </p:sp>
    </p:spTree>
    <p:extLst>
      <p:ext uri="{BB962C8B-B14F-4D97-AF65-F5344CB8AC3E}">
        <p14:creationId xmlns:p14="http://schemas.microsoft.com/office/powerpoint/2010/main" val="314177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7_Titlebar">
    <p:spTree>
      <p:nvGrpSpPr>
        <p:cNvPr id="1" name=""/>
        <p:cNvGrpSpPr/>
        <p:nvPr/>
      </p:nvGrpSpPr>
      <p:grpSpPr>
        <a:xfrm>
          <a:off x="0" y="0"/>
          <a:ext cx="0" cy="0"/>
          <a:chOff x="0" y="0"/>
          <a:chExt cx="0" cy="0"/>
        </a:xfrm>
      </p:grpSpPr>
      <p:sp>
        <p:nvSpPr>
          <p:cNvPr id="146" name="object 2">
            <a:extLst>
              <a:ext uri="{FF2B5EF4-FFF2-40B4-BE49-F238E27FC236}">
                <a16:creationId xmlns:a16="http://schemas.microsoft.com/office/drawing/2014/main" id="{2027CFAA-E928-4F08-819B-59775CB3086F}"/>
              </a:ext>
            </a:extLst>
          </p:cNvPr>
          <p:cNvSpPr/>
          <p:nvPr userDrawn="1"/>
        </p:nvSpPr>
        <p:spPr>
          <a:xfrm>
            <a:off x="0" y="0"/>
            <a:ext cx="12192000" cy="6858000"/>
          </a:xfrm>
          <a:custGeom>
            <a:avLst/>
            <a:gdLst/>
            <a:ahLst/>
            <a:cxnLst/>
            <a:rect l="l" t="t" r="r" b="b"/>
            <a:pathLst>
              <a:path w="20104100" h="7010400">
                <a:moveTo>
                  <a:pt x="0" y="7009838"/>
                </a:moveTo>
                <a:lnTo>
                  <a:pt x="20104099" y="7009838"/>
                </a:lnTo>
                <a:lnTo>
                  <a:pt x="20104099" y="0"/>
                </a:lnTo>
                <a:lnTo>
                  <a:pt x="0" y="0"/>
                </a:lnTo>
                <a:lnTo>
                  <a:pt x="0" y="7009838"/>
                </a:lnTo>
                <a:close/>
              </a:path>
            </a:pathLst>
          </a:custGeom>
          <a:blipFill>
            <a:blip r:embed="rId2" cstate="email">
              <a:extLst>
                <a:ext uri="{28A0092B-C50C-407E-A947-70E740481C1C}">
                  <a14:useLocalDpi xmlns:a14="http://schemas.microsoft.com/office/drawing/2010/main"/>
                </a:ext>
              </a:extLst>
            </a:blip>
            <a:srcRect/>
            <a:stretch>
              <a:fillRect/>
            </a:stretch>
          </a:blipFill>
        </p:spPr>
        <p:txBody>
          <a:bodyPr wrap="square" lIns="0" tIns="0" rIns="0" bIns="0" rtlCol="0"/>
          <a:lstStyle/>
          <a:p>
            <a:endParaRPr sz="1092" dirty="0"/>
          </a:p>
        </p:txBody>
      </p:sp>
      <p:sp>
        <p:nvSpPr>
          <p:cNvPr id="6" name="object 10">
            <a:extLst>
              <a:ext uri="{FF2B5EF4-FFF2-40B4-BE49-F238E27FC236}">
                <a16:creationId xmlns:a16="http://schemas.microsoft.com/office/drawing/2014/main" id="{21B05101-4C03-48D1-986C-9F58F322472B}"/>
              </a:ext>
            </a:extLst>
          </p:cNvPr>
          <p:cNvSpPr/>
          <p:nvPr userDrawn="1"/>
        </p:nvSpPr>
        <p:spPr>
          <a:xfrm>
            <a:off x="0" y="489468"/>
            <a:ext cx="6087143" cy="982300"/>
          </a:xfrm>
          <a:custGeom>
            <a:avLst/>
            <a:gdLst/>
            <a:ahLst/>
            <a:cxnLst/>
            <a:rect l="l" t="t" r="r" b="b"/>
            <a:pathLst>
              <a:path w="10037445" h="1619885">
                <a:moveTo>
                  <a:pt x="10036971" y="0"/>
                </a:moveTo>
                <a:lnTo>
                  <a:pt x="0" y="0"/>
                </a:lnTo>
                <a:lnTo>
                  <a:pt x="0" y="1619709"/>
                </a:lnTo>
                <a:lnTo>
                  <a:pt x="10036971" y="1619709"/>
                </a:lnTo>
                <a:lnTo>
                  <a:pt x="10036971" y="0"/>
                </a:lnTo>
                <a:close/>
              </a:path>
            </a:pathLst>
          </a:custGeom>
          <a:solidFill>
            <a:srgbClr val="FF5DA9"/>
          </a:solidFill>
        </p:spPr>
        <p:txBody>
          <a:bodyPr wrap="square" lIns="0" tIns="0" rIns="0" bIns="0" rtlCol="0" anchor="ctr" anchorCtr="0"/>
          <a:lstStyle/>
          <a:p>
            <a:endParaRPr sz="1092" dirty="0"/>
          </a:p>
        </p:txBody>
      </p:sp>
      <p:sp>
        <p:nvSpPr>
          <p:cNvPr id="3" name="Footer Placeholder 2">
            <a:extLst>
              <a:ext uri="{FF2B5EF4-FFF2-40B4-BE49-F238E27FC236}">
                <a16:creationId xmlns:a16="http://schemas.microsoft.com/office/drawing/2014/main" id="{988C33E0-0F05-4E42-9BB3-891041A2058C}"/>
              </a:ext>
            </a:extLst>
          </p:cNvPr>
          <p:cNvSpPr>
            <a:spLocks noGrp="1"/>
          </p:cNvSpPr>
          <p:nvPr>
            <p:ph type="ftr" sz="quarter" idx="10"/>
          </p:nvPr>
        </p:nvSpPr>
        <p:spPr/>
        <p:txBody>
          <a:bodyPr/>
          <a:lstStyle/>
          <a:p>
            <a:endParaRPr lang="en-GB" dirty="0"/>
          </a:p>
        </p:txBody>
      </p:sp>
      <p:sp>
        <p:nvSpPr>
          <p:cNvPr id="288" name="Holder 4">
            <a:extLst>
              <a:ext uri="{FF2B5EF4-FFF2-40B4-BE49-F238E27FC236}">
                <a16:creationId xmlns:a16="http://schemas.microsoft.com/office/drawing/2014/main" id="{8F59F8C8-3D01-4A3F-843D-0C1BA340D840}"/>
              </a:ext>
            </a:extLst>
          </p:cNvPr>
          <p:cNvSpPr>
            <a:spLocks noGrp="1"/>
          </p:cNvSpPr>
          <p:nvPr>
            <p:ph type="sldNum" sz="quarter" idx="7"/>
          </p:nvPr>
        </p:nvSpPr>
        <p:spPr>
          <a:xfrm>
            <a:off x="443653" y="6377941"/>
            <a:ext cx="1338116" cy="276999"/>
          </a:xfrm>
        </p:spPr>
        <p:txBody>
          <a:bodyPr lIns="0" tIns="0" rIns="0" bIns="0"/>
          <a:lstStyle>
            <a:lvl1pPr algn="l">
              <a:defRPr>
                <a:solidFill>
                  <a:schemeClr val="tx1">
                    <a:tint val="75000"/>
                  </a:schemeClr>
                </a:solidFill>
                <a:latin typeface="+mn-lt"/>
              </a:defRPr>
            </a:lvl1pPr>
          </a:lstStyle>
          <a:p>
            <a:pPr algn="l"/>
            <a:fld id="{B6F15528-21DE-4FAA-801E-634DDDAF4B2B}" type="slidenum">
              <a:rPr lang="en-GB" smtClean="0"/>
              <a:pPr algn="l"/>
              <a:t>‹#›</a:t>
            </a:fld>
            <a:endParaRPr lang="en-GB" dirty="0"/>
          </a:p>
        </p:txBody>
      </p:sp>
      <p:grpSp>
        <p:nvGrpSpPr>
          <p:cNvPr id="287" name="Group 4">
            <a:extLst>
              <a:ext uri="{FF2B5EF4-FFF2-40B4-BE49-F238E27FC236}">
                <a16:creationId xmlns:a16="http://schemas.microsoft.com/office/drawing/2014/main" id="{942958E6-48EF-4C7F-81F8-E061C43C26C2}"/>
              </a:ext>
            </a:extLst>
          </p:cNvPr>
          <p:cNvGrpSpPr>
            <a:grpSpLocks noChangeAspect="1"/>
          </p:cNvGrpSpPr>
          <p:nvPr userDrawn="1"/>
        </p:nvGrpSpPr>
        <p:grpSpPr bwMode="auto">
          <a:xfrm>
            <a:off x="10414906" y="6008163"/>
            <a:ext cx="1333441" cy="443513"/>
            <a:chOff x="3484" y="2616"/>
            <a:chExt cx="5694" cy="1894"/>
          </a:xfrm>
          <a:solidFill>
            <a:schemeClr val="bg1"/>
          </a:solidFill>
        </p:grpSpPr>
        <p:sp>
          <p:nvSpPr>
            <p:cNvPr id="289" name="Oval 5">
              <a:extLst>
                <a:ext uri="{FF2B5EF4-FFF2-40B4-BE49-F238E27FC236}">
                  <a16:creationId xmlns:a16="http://schemas.microsoft.com/office/drawing/2014/main" id="{F34B7C32-B773-4E37-9B8C-00013CE87880}"/>
                </a:ext>
              </a:extLst>
            </p:cNvPr>
            <p:cNvSpPr>
              <a:spLocks noChangeArrowheads="1"/>
            </p:cNvSpPr>
            <p:nvPr/>
          </p:nvSpPr>
          <p:spPr bwMode="auto">
            <a:xfrm>
              <a:off x="4324" y="3144"/>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0" name="Oval 6">
              <a:extLst>
                <a:ext uri="{FF2B5EF4-FFF2-40B4-BE49-F238E27FC236}">
                  <a16:creationId xmlns:a16="http://schemas.microsoft.com/office/drawing/2014/main" id="{C1B68D5B-2822-430A-8EBA-7AF76B83D17E}"/>
                </a:ext>
              </a:extLst>
            </p:cNvPr>
            <p:cNvSpPr>
              <a:spLocks noChangeArrowheads="1"/>
            </p:cNvSpPr>
            <p:nvPr/>
          </p:nvSpPr>
          <p:spPr bwMode="auto">
            <a:xfrm>
              <a:off x="4524" y="321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1" name="Oval 7">
              <a:extLst>
                <a:ext uri="{FF2B5EF4-FFF2-40B4-BE49-F238E27FC236}">
                  <a16:creationId xmlns:a16="http://schemas.microsoft.com/office/drawing/2014/main" id="{9A6F4CA4-5248-48BC-932D-7EB75B60C0EB}"/>
                </a:ext>
              </a:extLst>
            </p:cNvPr>
            <p:cNvSpPr>
              <a:spLocks noChangeArrowheads="1"/>
            </p:cNvSpPr>
            <p:nvPr/>
          </p:nvSpPr>
          <p:spPr bwMode="auto">
            <a:xfrm>
              <a:off x="4668" y="3254"/>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2" name="Oval 8">
              <a:extLst>
                <a:ext uri="{FF2B5EF4-FFF2-40B4-BE49-F238E27FC236}">
                  <a16:creationId xmlns:a16="http://schemas.microsoft.com/office/drawing/2014/main" id="{430436BD-EC9C-48C6-8764-94690E802D16}"/>
                </a:ext>
              </a:extLst>
            </p:cNvPr>
            <p:cNvSpPr>
              <a:spLocks noChangeArrowheads="1"/>
            </p:cNvSpPr>
            <p:nvPr/>
          </p:nvSpPr>
          <p:spPr bwMode="auto">
            <a:xfrm>
              <a:off x="4630" y="3382"/>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3" name="Oval 9">
              <a:extLst>
                <a:ext uri="{FF2B5EF4-FFF2-40B4-BE49-F238E27FC236}">
                  <a16:creationId xmlns:a16="http://schemas.microsoft.com/office/drawing/2014/main" id="{984ED03F-ABFD-41AB-B856-6330DD0CACB9}"/>
                </a:ext>
              </a:extLst>
            </p:cNvPr>
            <p:cNvSpPr>
              <a:spLocks noChangeArrowheads="1"/>
            </p:cNvSpPr>
            <p:nvPr/>
          </p:nvSpPr>
          <p:spPr bwMode="auto">
            <a:xfrm>
              <a:off x="4488"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4" name="Oval 10">
              <a:extLst>
                <a:ext uri="{FF2B5EF4-FFF2-40B4-BE49-F238E27FC236}">
                  <a16:creationId xmlns:a16="http://schemas.microsoft.com/office/drawing/2014/main" id="{AADBCA35-1415-4247-A379-8DC152119630}"/>
                </a:ext>
              </a:extLst>
            </p:cNvPr>
            <p:cNvSpPr>
              <a:spLocks noChangeArrowheads="1"/>
            </p:cNvSpPr>
            <p:nvPr/>
          </p:nvSpPr>
          <p:spPr bwMode="auto">
            <a:xfrm>
              <a:off x="4500" y="3504"/>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5" name="Oval 11">
              <a:extLst>
                <a:ext uri="{FF2B5EF4-FFF2-40B4-BE49-F238E27FC236}">
                  <a16:creationId xmlns:a16="http://schemas.microsoft.com/office/drawing/2014/main" id="{FD89ADF9-3E73-499A-8FB3-72F846ACBE71}"/>
                </a:ext>
              </a:extLst>
            </p:cNvPr>
            <p:cNvSpPr>
              <a:spLocks noChangeArrowheads="1"/>
            </p:cNvSpPr>
            <p:nvPr/>
          </p:nvSpPr>
          <p:spPr bwMode="auto">
            <a:xfrm>
              <a:off x="4367" y="3501"/>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6" name="Oval 12">
              <a:extLst>
                <a:ext uri="{FF2B5EF4-FFF2-40B4-BE49-F238E27FC236}">
                  <a16:creationId xmlns:a16="http://schemas.microsoft.com/office/drawing/2014/main" id="{DBFC5F60-3425-4CF5-8930-C6638C1A9B0B}"/>
                </a:ext>
              </a:extLst>
            </p:cNvPr>
            <p:cNvSpPr>
              <a:spLocks noChangeArrowheads="1"/>
            </p:cNvSpPr>
            <p:nvPr/>
          </p:nvSpPr>
          <p:spPr bwMode="auto">
            <a:xfrm>
              <a:off x="4236" y="3492"/>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7" name="Oval 13">
              <a:extLst>
                <a:ext uri="{FF2B5EF4-FFF2-40B4-BE49-F238E27FC236}">
                  <a16:creationId xmlns:a16="http://schemas.microsoft.com/office/drawing/2014/main" id="{9E59E345-9E70-4776-8775-CF5D4B7E1A56}"/>
                </a:ext>
              </a:extLst>
            </p:cNvPr>
            <p:cNvSpPr>
              <a:spLocks noChangeArrowheads="1"/>
            </p:cNvSpPr>
            <p:nvPr/>
          </p:nvSpPr>
          <p:spPr bwMode="auto">
            <a:xfrm>
              <a:off x="4267" y="3651"/>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8" name="Oval 14">
              <a:extLst>
                <a:ext uri="{FF2B5EF4-FFF2-40B4-BE49-F238E27FC236}">
                  <a16:creationId xmlns:a16="http://schemas.microsoft.com/office/drawing/2014/main" id="{FBCF17FA-24EF-454C-9D76-EA68463B8037}"/>
                </a:ext>
              </a:extLst>
            </p:cNvPr>
            <p:cNvSpPr>
              <a:spLocks noChangeArrowheads="1"/>
            </p:cNvSpPr>
            <p:nvPr/>
          </p:nvSpPr>
          <p:spPr bwMode="auto">
            <a:xfrm>
              <a:off x="4398" y="3639"/>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9" name="Oval 15">
              <a:extLst>
                <a:ext uri="{FF2B5EF4-FFF2-40B4-BE49-F238E27FC236}">
                  <a16:creationId xmlns:a16="http://schemas.microsoft.com/office/drawing/2014/main" id="{5F615D7C-F4AF-43BB-A024-5E6D6393B89F}"/>
                </a:ext>
              </a:extLst>
            </p:cNvPr>
            <p:cNvSpPr>
              <a:spLocks noChangeArrowheads="1"/>
            </p:cNvSpPr>
            <p:nvPr/>
          </p:nvSpPr>
          <p:spPr bwMode="auto">
            <a:xfrm>
              <a:off x="4521" y="365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0" name="Oval 16">
              <a:extLst>
                <a:ext uri="{FF2B5EF4-FFF2-40B4-BE49-F238E27FC236}">
                  <a16:creationId xmlns:a16="http://schemas.microsoft.com/office/drawing/2014/main" id="{3FA69D58-A7D0-4F6D-B175-B7A97F1D2736}"/>
                </a:ext>
              </a:extLst>
            </p:cNvPr>
            <p:cNvSpPr>
              <a:spLocks noChangeArrowheads="1"/>
            </p:cNvSpPr>
            <p:nvPr/>
          </p:nvSpPr>
          <p:spPr bwMode="auto">
            <a:xfrm>
              <a:off x="4360" y="3765"/>
              <a:ext cx="5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1" name="Oval 17">
              <a:extLst>
                <a:ext uri="{FF2B5EF4-FFF2-40B4-BE49-F238E27FC236}">
                  <a16:creationId xmlns:a16="http://schemas.microsoft.com/office/drawing/2014/main" id="{6BE8E42D-CE3B-4EE3-9E61-BDADA407D75F}"/>
                </a:ext>
              </a:extLst>
            </p:cNvPr>
            <p:cNvSpPr>
              <a:spLocks noChangeArrowheads="1"/>
            </p:cNvSpPr>
            <p:nvPr/>
          </p:nvSpPr>
          <p:spPr bwMode="auto">
            <a:xfrm>
              <a:off x="4319" y="3373"/>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2" name="Oval 18">
              <a:extLst>
                <a:ext uri="{FF2B5EF4-FFF2-40B4-BE49-F238E27FC236}">
                  <a16:creationId xmlns:a16="http://schemas.microsoft.com/office/drawing/2014/main" id="{0E865ECE-EEC5-4B56-A3D7-51CBF6B02B74}"/>
                </a:ext>
              </a:extLst>
            </p:cNvPr>
            <p:cNvSpPr>
              <a:spLocks noChangeArrowheads="1"/>
            </p:cNvSpPr>
            <p:nvPr/>
          </p:nvSpPr>
          <p:spPr bwMode="auto">
            <a:xfrm>
              <a:off x="4184"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3" name="Oval 19">
              <a:extLst>
                <a:ext uri="{FF2B5EF4-FFF2-40B4-BE49-F238E27FC236}">
                  <a16:creationId xmlns:a16="http://schemas.microsoft.com/office/drawing/2014/main" id="{B9BA98F1-8ABC-47CA-8FA2-08393C4BD45B}"/>
                </a:ext>
              </a:extLst>
            </p:cNvPr>
            <p:cNvSpPr>
              <a:spLocks noChangeArrowheads="1"/>
            </p:cNvSpPr>
            <p:nvPr/>
          </p:nvSpPr>
          <p:spPr bwMode="auto">
            <a:xfrm>
              <a:off x="4737" y="34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4" name="Oval 20">
              <a:extLst>
                <a:ext uri="{FF2B5EF4-FFF2-40B4-BE49-F238E27FC236}">
                  <a16:creationId xmlns:a16="http://schemas.microsoft.com/office/drawing/2014/main" id="{61ED078C-C408-4CFC-977B-3BB37B066CF0}"/>
                </a:ext>
              </a:extLst>
            </p:cNvPr>
            <p:cNvSpPr>
              <a:spLocks noChangeArrowheads="1"/>
            </p:cNvSpPr>
            <p:nvPr/>
          </p:nvSpPr>
          <p:spPr bwMode="auto">
            <a:xfrm>
              <a:off x="4618" y="3549"/>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5" name="Oval 21">
              <a:extLst>
                <a:ext uri="{FF2B5EF4-FFF2-40B4-BE49-F238E27FC236}">
                  <a16:creationId xmlns:a16="http://schemas.microsoft.com/office/drawing/2014/main" id="{6D415D06-9CDB-49C7-A540-47ADCA7EF990}"/>
                </a:ext>
              </a:extLst>
            </p:cNvPr>
            <p:cNvSpPr>
              <a:spLocks noChangeArrowheads="1"/>
            </p:cNvSpPr>
            <p:nvPr/>
          </p:nvSpPr>
          <p:spPr bwMode="auto">
            <a:xfrm>
              <a:off x="4673" y="36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6" name="Oval 22">
              <a:extLst>
                <a:ext uri="{FF2B5EF4-FFF2-40B4-BE49-F238E27FC236}">
                  <a16:creationId xmlns:a16="http://schemas.microsoft.com/office/drawing/2014/main" id="{D50270B0-3DC5-48F2-B7B1-3EC960F3F510}"/>
                </a:ext>
              </a:extLst>
            </p:cNvPr>
            <p:cNvSpPr>
              <a:spLocks noChangeArrowheads="1"/>
            </p:cNvSpPr>
            <p:nvPr/>
          </p:nvSpPr>
          <p:spPr bwMode="auto">
            <a:xfrm>
              <a:off x="4656" y="3815"/>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7" name="Oval 23">
              <a:extLst>
                <a:ext uri="{FF2B5EF4-FFF2-40B4-BE49-F238E27FC236}">
                  <a16:creationId xmlns:a16="http://schemas.microsoft.com/office/drawing/2014/main" id="{A7A43991-9D2D-4B77-83AE-B1289E0AC707}"/>
                </a:ext>
              </a:extLst>
            </p:cNvPr>
            <p:cNvSpPr>
              <a:spLocks noChangeArrowheads="1"/>
            </p:cNvSpPr>
            <p:nvPr/>
          </p:nvSpPr>
          <p:spPr bwMode="auto">
            <a:xfrm>
              <a:off x="4524" y="3785"/>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8" name="Oval 24">
              <a:extLst>
                <a:ext uri="{FF2B5EF4-FFF2-40B4-BE49-F238E27FC236}">
                  <a16:creationId xmlns:a16="http://schemas.microsoft.com/office/drawing/2014/main" id="{87E5213E-4C4F-41D5-8FA9-919AD6414ED9}"/>
                </a:ext>
              </a:extLst>
            </p:cNvPr>
            <p:cNvSpPr>
              <a:spLocks noChangeArrowheads="1"/>
            </p:cNvSpPr>
            <p:nvPr/>
          </p:nvSpPr>
          <p:spPr bwMode="auto">
            <a:xfrm>
              <a:off x="4443" y="3899"/>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9" name="Oval 25">
              <a:extLst>
                <a:ext uri="{FF2B5EF4-FFF2-40B4-BE49-F238E27FC236}">
                  <a16:creationId xmlns:a16="http://schemas.microsoft.com/office/drawing/2014/main" id="{0858CD79-1070-435F-89E6-841B2B8429B2}"/>
                </a:ext>
              </a:extLst>
            </p:cNvPr>
            <p:cNvSpPr>
              <a:spLocks noChangeArrowheads="1"/>
            </p:cNvSpPr>
            <p:nvPr/>
          </p:nvSpPr>
          <p:spPr bwMode="auto">
            <a:xfrm>
              <a:off x="4322" y="3965"/>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0" name="Oval 26">
              <a:extLst>
                <a:ext uri="{FF2B5EF4-FFF2-40B4-BE49-F238E27FC236}">
                  <a16:creationId xmlns:a16="http://schemas.microsoft.com/office/drawing/2014/main" id="{34B94C3B-4BFE-4ADA-88DF-5D0BBE1D19A5}"/>
                </a:ext>
              </a:extLst>
            </p:cNvPr>
            <p:cNvSpPr>
              <a:spLocks noChangeArrowheads="1"/>
            </p:cNvSpPr>
            <p:nvPr/>
          </p:nvSpPr>
          <p:spPr bwMode="auto">
            <a:xfrm>
              <a:off x="4122" y="3854"/>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1" name="Oval 27">
              <a:extLst>
                <a:ext uri="{FF2B5EF4-FFF2-40B4-BE49-F238E27FC236}">
                  <a16:creationId xmlns:a16="http://schemas.microsoft.com/office/drawing/2014/main" id="{1B736B0C-1101-43E7-8D3A-1D5585AFA1FC}"/>
                </a:ext>
              </a:extLst>
            </p:cNvPr>
            <p:cNvSpPr>
              <a:spLocks noChangeArrowheads="1"/>
            </p:cNvSpPr>
            <p:nvPr/>
          </p:nvSpPr>
          <p:spPr bwMode="auto">
            <a:xfrm>
              <a:off x="4255" y="3849"/>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2" name="Oval 28">
              <a:extLst>
                <a:ext uri="{FF2B5EF4-FFF2-40B4-BE49-F238E27FC236}">
                  <a16:creationId xmlns:a16="http://schemas.microsoft.com/office/drawing/2014/main" id="{CB2C9FC4-2CA0-43E7-AC2C-CF0CC574FA9F}"/>
                </a:ext>
              </a:extLst>
            </p:cNvPr>
            <p:cNvSpPr>
              <a:spLocks noChangeArrowheads="1"/>
            </p:cNvSpPr>
            <p:nvPr/>
          </p:nvSpPr>
          <p:spPr bwMode="auto">
            <a:xfrm>
              <a:off x="4227" y="32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3" name="Oval 29">
              <a:extLst>
                <a:ext uri="{FF2B5EF4-FFF2-40B4-BE49-F238E27FC236}">
                  <a16:creationId xmlns:a16="http://schemas.microsoft.com/office/drawing/2014/main" id="{BD8ED1A8-B1D2-4A25-A008-006AC64E615E}"/>
                </a:ext>
              </a:extLst>
            </p:cNvPr>
            <p:cNvSpPr>
              <a:spLocks noChangeArrowheads="1"/>
            </p:cNvSpPr>
            <p:nvPr/>
          </p:nvSpPr>
          <p:spPr bwMode="auto">
            <a:xfrm>
              <a:off x="4393" y="3256"/>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4" name="Oval 30">
              <a:extLst>
                <a:ext uri="{FF2B5EF4-FFF2-40B4-BE49-F238E27FC236}">
                  <a16:creationId xmlns:a16="http://schemas.microsoft.com/office/drawing/2014/main" id="{D23EBA17-2ADF-43F0-9E82-544BE65796E6}"/>
                </a:ext>
              </a:extLst>
            </p:cNvPr>
            <p:cNvSpPr>
              <a:spLocks noChangeArrowheads="1"/>
            </p:cNvSpPr>
            <p:nvPr/>
          </p:nvSpPr>
          <p:spPr bwMode="auto">
            <a:xfrm>
              <a:off x="4139" y="3592"/>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5" name="Oval 31">
              <a:extLst>
                <a:ext uri="{FF2B5EF4-FFF2-40B4-BE49-F238E27FC236}">
                  <a16:creationId xmlns:a16="http://schemas.microsoft.com/office/drawing/2014/main" id="{CAF1BE36-EDA2-45EA-A236-A794CCB57FD3}"/>
                </a:ext>
              </a:extLst>
            </p:cNvPr>
            <p:cNvSpPr>
              <a:spLocks noChangeArrowheads="1"/>
            </p:cNvSpPr>
            <p:nvPr/>
          </p:nvSpPr>
          <p:spPr bwMode="auto">
            <a:xfrm>
              <a:off x="4063" y="346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6" name="Oval 32">
              <a:extLst>
                <a:ext uri="{FF2B5EF4-FFF2-40B4-BE49-F238E27FC236}">
                  <a16:creationId xmlns:a16="http://schemas.microsoft.com/office/drawing/2014/main" id="{A16FF47F-4769-48CF-8E13-D5D8BA56A1EC}"/>
                </a:ext>
              </a:extLst>
            </p:cNvPr>
            <p:cNvSpPr>
              <a:spLocks noChangeArrowheads="1"/>
            </p:cNvSpPr>
            <p:nvPr/>
          </p:nvSpPr>
          <p:spPr bwMode="auto">
            <a:xfrm>
              <a:off x="4149" y="3725"/>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7" name="Oval 33">
              <a:extLst>
                <a:ext uri="{FF2B5EF4-FFF2-40B4-BE49-F238E27FC236}">
                  <a16:creationId xmlns:a16="http://schemas.microsoft.com/office/drawing/2014/main" id="{CFF7643E-7976-4141-8767-6BED5B732C62}"/>
                </a:ext>
              </a:extLst>
            </p:cNvPr>
            <p:cNvSpPr>
              <a:spLocks noChangeArrowheads="1"/>
            </p:cNvSpPr>
            <p:nvPr/>
          </p:nvSpPr>
          <p:spPr bwMode="auto">
            <a:xfrm>
              <a:off x="4025" y="3663"/>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8" name="Oval 34">
              <a:extLst>
                <a:ext uri="{FF2B5EF4-FFF2-40B4-BE49-F238E27FC236}">
                  <a16:creationId xmlns:a16="http://schemas.microsoft.com/office/drawing/2014/main" id="{5636A7B1-2944-40ED-96A0-93024BAAA1EE}"/>
                </a:ext>
              </a:extLst>
            </p:cNvPr>
            <p:cNvSpPr>
              <a:spLocks noChangeArrowheads="1"/>
            </p:cNvSpPr>
            <p:nvPr/>
          </p:nvSpPr>
          <p:spPr bwMode="auto">
            <a:xfrm>
              <a:off x="3947" y="3542"/>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9" name="Oval 35">
              <a:extLst>
                <a:ext uri="{FF2B5EF4-FFF2-40B4-BE49-F238E27FC236}">
                  <a16:creationId xmlns:a16="http://schemas.microsoft.com/office/drawing/2014/main" id="{B7B2040B-ADA2-4300-AA85-BE153DBDF484}"/>
                </a:ext>
              </a:extLst>
            </p:cNvPr>
            <p:cNvSpPr>
              <a:spLocks noChangeArrowheads="1"/>
            </p:cNvSpPr>
            <p:nvPr/>
          </p:nvSpPr>
          <p:spPr bwMode="auto">
            <a:xfrm>
              <a:off x="4035" y="33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0" name="Oval 36">
              <a:extLst>
                <a:ext uri="{FF2B5EF4-FFF2-40B4-BE49-F238E27FC236}">
                  <a16:creationId xmlns:a16="http://schemas.microsoft.com/office/drawing/2014/main" id="{32A28A5C-EB7C-4CC7-8781-3A51623D9DD5}"/>
                </a:ext>
              </a:extLst>
            </p:cNvPr>
            <p:cNvSpPr>
              <a:spLocks noChangeArrowheads="1"/>
            </p:cNvSpPr>
            <p:nvPr/>
          </p:nvSpPr>
          <p:spPr bwMode="auto">
            <a:xfrm>
              <a:off x="4103" y="3197"/>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1" name="Oval 37">
              <a:extLst>
                <a:ext uri="{FF2B5EF4-FFF2-40B4-BE49-F238E27FC236}">
                  <a16:creationId xmlns:a16="http://schemas.microsoft.com/office/drawing/2014/main" id="{6C700CF1-820D-480A-9E8E-C8E5111084F9}"/>
                </a:ext>
              </a:extLst>
            </p:cNvPr>
            <p:cNvSpPr>
              <a:spLocks noChangeArrowheads="1"/>
            </p:cNvSpPr>
            <p:nvPr/>
          </p:nvSpPr>
          <p:spPr bwMode="auto">
            <a:xfrm>
              <a:off x="4685" y="2940"/>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2" name="Oval 38">
              <a:extLst>
                <a:ext uri="{FF2B5EF4-FFF2-40B4-BE49-F238E27FC236}">
                  <a16:creationId xmlns:a16="http://schemas.microsoft.com/office/drawing/2014/main" id="{44F4C253-686C-4494-9CE3-6F3711B19B2D}"/>
                </a:ext>
              </a:extLst>
            </p:cNvPr>
            <p:cNvSpPr>
              <a:spLocks noChangeArrowheads="1"/>
            </p:cNvSpPr>
            <p:nvPr/>
          </p:nvSpPr>
          <p:spPr bwMode="auto">
            <a:xfrm>
              <a:off x="4571" y="30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3" name="Oval 39">
              <a:extLst>
                <a:ext uri="{FF2B5EF4-FFF2-40B4-BE49-F238E27FC236}">
                  <a16:creationId xmlns:a16="http://schemas.microsoft.com/office/drawing/2014/main" id="{5F78FC26-E27B-48EB-9756-1689C941177D}"/>
                </a:ext>
              </a:extLst>
            </p:cNvPr>
            <p:cNvSpPr>
              <a:spLocks noChangeArrowheads="1"/>
            </p:cNvSpPr>
            <p:nvPr/>
          </p:nvSpPr>
          <p:spPr bwMode="auto">
            <a:xfrm>
              <a:off x="4469" y="31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4" name="Oval 40">
              <a:extLst>
                <a:ext uri="{FF2B5EF4-FFF2-40B4-BE49-F238E27FC236}">
                  <a16:creationId xmlns:a16="http://schemas.microsoft.com/office/drawing/2014/main" id="{325BF96F-74DF-4DA3-B8CA-2B9B31EFA0BD}"/>
                </a:ext>
              </a:extLst>
            </p:cNvPr>
            <p:cNvSpPr>
              <a:spLocks noChangeArrowheads="1"/>
            </p:cNvSpPr>
            <p:nvPr/>
          </p:nvSpPr>
          <p:spPr bwMode="auto">
            <a:xfrm>
              <a:off x="4813" y="2925"/>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5" name="Oval 41">
              <a:extLst>
                <a:ext uri="{FF2B5EF4-FFF2-40B4-BE49-F238E27FC236}">
                  <a16:creationId xmlns:a16="http://schemas.microsoft.com/office/drawing/2014/main" id="{C0C2E4AD-350C-4BFF-8967-1E45BA430C29}"/>
                </a:ext>
              </a:extLst>
            </p:cNvPr>
            <p:cNvSpPr>
              <a:spLocks noChangeArrowheads="1"/>
            </p:cNvSpPr>
            <p:nvPr/>
          </p:nvSpPr>
          <p:spPr bwMode="auto">
            <a:xfrm>
              <a:off x="4939" y="293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6" name="Oval 42">
              <a:extLst>
                <a:ext uri="{FF2B5EF4-FFF2-40B4-BE49-F238E27FC236}">
                  <a16:creationId xmlns:a16="http://schemas.microsoft.com/office/drawing/2014/main" id="{F1488D95-B5FD-42FD-ACE1-F243892D1AFE}"/>
                </a:ext>
              </a:extLst>
            </p:cNvPr>
            <p:cNvSpPr>
              <a:spLocks noChangeArrowheads="1"/>
            </p:cNvSpPr>
            <p:nvPr/>
          </p:nvSpPr>
          <p:spPr bwMode="auto">
            <a:xfrm>
              <a:off x="4891" y="3075"/>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7" name="Oval 43">
              <a:extLst>
                <a:ext uri="{FF2B5EF4-FFF2-40B4-BE49-F238E27FC236}">
                  <a16:creationId xmlns:a16="http://schemas.microsoft.com/office/drawing/2014/main" id="{5150629C-536F-4205-BF28-2FF2D7D9AD66}"/>
                </a:ext>
              </a:extLst>
            </p:cNvPr>
            <p:cNvSpPr>
              <a:spLocks noChangeArrowheads="1"/>
            </p:cNvSpPr>
            <p:nvPr/>
          </p:nvSpPr>
          <p:spPr bwMode="auto">
            <a:xfrm>
              <a:off x="5048" y="3278"/>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8" name="Oval 44">
              <a:extLst>
                <a:ext uri="{FF2B5EF4-FFF2-40B4-BE49-F238E27FC236}">
                  <a16:creationId xmlns:a16="http://schemas.microsoft.com/office/drawing/2014/main" id="{3F5F59E5-790F-4BF6-9049-61D37E54FB4A}"/>
                </a:ext>
              </a:extLst>
            </p:cNvPr>
            <p:cNvSpPr>
              <a:spLocks noChangeArrowheads="1"/>
            </p:cNvSpPr>
            <p:nvPr/>
          </p:nvSpPr>
          <p:spPr bwMode="auto">
            <a:xfrm>
              <a:off x="4768" y="30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9" name="Oval 45">
              <a:extLst>
                <a:ext uri="{FF2B5EF4-FFF2-40B4-BE49-F238E27FC236}">
                  <a16:creationId xmlns:a16="http://schemas.microsoft.com/office/drawing/2014/main" id="{8DFEBAD6-EED5-439B-ADF8-4E48889BFC04}"/>
                </a:ext>
              </a:extLst>
            </p:cNvPr>
            <p:cNvSpPr>
              <a:spLocks noChangeArrowheads="1"/>
            </p:cNvSpPr>
            <p:nvPr/>
          </p:nvSpPr>
          <p:spPr bwMode="auto">
            <a:xfrm>
              <a:off x="4927" y="323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0" name="Oval 46">
              <a:extLst>
                <a:ext uri="{FF2B5EF4-FFF2-40B4-BE49-F238E27FC236}">
                  <a16:creationId xmlns:a16="http://schemas.microsoft.com/office/drawing/2014/main" id="{E4C1EB88-67A3-40CB-A8D7-5B2F051EEF1E}"/>
                </a:ext>
              </a:extLst>
            </p:cNvPr>
            <p:cNvSpPr>
              <a:spLocks noChangeArrowheads="1"/>
            </p:cNvSpPr>
            <p:nvPr/>
          </p:nvSpPr>
          <p:spPr bwMode="auto">
            <a:xfrm>
              <a:off x="4640" y="312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1" name="Oval 47">
              <a:extLst>
                <a:ext uri="{FF2B5EF4-FFF2-40B4-BE49-F238E27FC236}">
                  <a16:creationId xmlns:a16="http://schemas.microsoft.com/office/drawing/2014/main" id="{4B1A1852-6918-4F3B-B223-4843CB8D498D}"/>
                </a:ext>
              </a:extLst>
            </p:cNvPr>
            <p:cNvSpPr>
              <a:spLocks noChangeArrowheads="1"/>
            </p:cNvSpPr>
            <p:nvPr/>
          </p:nvSpPr>
          <p:spPr bwMode="auto">
            <a:xfrm>
              <a:off x="4806" y="322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2" name="Oval 48">
              <a:extLst>
                <a:ext uri="{FF2B5EF4-FFF2-40B4-BE49-F238E27FC236}">
                  <a16:creationId xmlns:a16="http://schemas.microsoft.com/office/drawing/2014/main" id="{39BF268C-F415-4E64-ACAD-9DC688F186BA}"/>
                </a:ext>
              </a:extLst>
            </p:cNvPr>
            <p:cNvSpPr>
              <a:spLocks noChangeArrowheads="1"/>
            </p:cNvSpPr>
            <p:nvPr/>
          </p:nvSpPr>
          <p:spPr bwMode="auto">
            <a:xfrm>
              <a:off x="5017"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3" name="Oval 49">
              <a:extLst>
                <a:ext uri="{FF2B5EF4-FFF2-40B4-BE49-F238E27FC236}">
                  <a16:creationId xmlns:a16="http://schemas.microsoft.com/office/drawing/2014/main" id="{777F2F6A-0CD9-45B6-8E57-13CBF01DE56A}"/>
                </a:ext>
              </a:extLst>
            </p:cNvPr>
            <p:cNvSpPr>
              <a:spLocks noChangeArrowheads="1"/>
            </p:cNvSpPr>
            <p:nvPr/>
          </p:nvSpPr>
          <p:spPr bwMode="auto">
            <a:xfrm>
              <a:off x="5148" y="3354"/>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4" name="Oval 50">
              <a:extLst>
                <a:ext uri="{FF2B5EF4-FFF2-40B4-BE49-F238E27FC236}">
                  <a16:creationId xmlns:a16="http://schemas.microsoft.com/office/drawing/2014/main" id="{D1E6247B-EBCA-4EE9-8C5A-2325491D27FF}"/>
                </a:ext>
              </a:extLst>
            </p:cNvPr>
            <p:cNvSpPr>
              <a:spLocks noChangeArrowheads="1"/>
            </p:cNvSpPr>
            <p:nvPr/>
          </p:nvSpPr>
          <p:spPr bwMode="auto">
            <a:xfrm>
              <a:off x="5129" y="3161"/>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5" name="Oval 51">
              <a:extLst>
                <a:ext uri="{FF2B5EF4-FFF2-40B4-BE49-F238E27FC236}">
                  <a16:creationId xmlns:a16="http://schemas.microsoft.com/office/drawing/2014/main" id="{92F26F02-342E-4D34-8FBF-B4DB04914654}"/>
                </a:ext>
              </a:extLst>
            </p:cNvPr>
            <p:cNvSpPr>
              <a:spLocks noChangeArrowheads="1"/>
            </p:cNvSpPr>
            <p:nvPr/>
          </p:nvSpPr>
          <p:spPr bwMode="auto">
            <a:xfrm>
              <a:off x="5233" y="345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6" name="Oval 52">
              <a:extLst>
                <a:ext uri="{FF2B5EF4-FFF2-40B4-BE49-F238E27FC236}">
                  <a16:creationId xmlns:a16="http://schemas.microsoft.com/office/drawing/2014/main" id="{F5D52A37-B71E-441D-928D-635DCC077225}"/>
                </a:ext>
              </a:extLst>
            </p:cNvPr>
            <p:cNvSpPr>
              <a:spLocks noChangeArrowheads="1"/>
            </p:cNvSpPr>
            <p:nvPr/>
          </p:nvSpPr>
          <p:spPr bwMode="auto">
            <a:xfrm>
              <a:off x="5031" y="34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7" name="Oval 53">
              <a:extLst>
                <a:ext uri="{FF2B5EF4-FFF2-40B4-BE49-F238E27FC236}">
                  <a16:creationId xmlns:a16="http://schemas.microsoft.com/office/drawing/2014/main" id="{9A5B0396-039C-4D6C-8EFE-0BBF82CAEBDF}"/>
                </a:ext>
              </a:extLst>
            </p:cNvPr>
            <p:cNvSpPr>
              <a:spLocks noChangeArrowheads="1"/>
            </p:cNvSpPr>
            <p:nvPr/>
          </p:nvSpPr>
          <p:spPr bwMode="auto">
            <a:xfrm>
              <a:off x="4922" y="33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8" name="Oval 54">
              <a:extLst>
                <a:ext uri="{FF2B5EF4-FFF2-40B4-BE49-F238E27FC236}">
                  <a16:creationId xmlns:a16="http://schemas.microsoft.com/office/drawing/2014/main" id="{0BB7755C-3199-4513-82F1-D1CF206F0A3B}"/>
                </a:ext>
              </a:extLst>
            </p:cNvPr>
            <p:cNvSpPr>
              <a:spLocks noChangeArrowheads="1"/>
            </p:cNvSpPr>
            <p:nvPr/>
          </p:nvSpPr>
          <p:spPr bwMode="auto">
            <a:xfrm>
              <a:off x="4789" y="3354"/>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9" name="Oval 55">
              <a:extLst>
                <a:ext uri="{FF2B5EF4-FFF2-40B4-BE49-F238E27FC236}">
                  <a16:creationId xmlns:a16="http://schemas.microsoft.com/office/drawing/2014/main" id="{CA249B33-D87E-473A-88D6-E7BD83602544}"/>
                </a:ext>
              </a:extLst>
            </p:cNvPr>
            <p:cNvSpPr>
              <a:spLocks noChangeArrowheads="1"/>
            </p:cNvSpPr>
            <p:nvPr/>
          </p:nvSpPr>
          <p:spPr bwMode="auto">
            <a:xfrm>
              <a:off x="5117" y="3530"/>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0" name="Oval 56">
              <a:extLst>
                <a:ext uri="{FF2B5EF4-FFF2-40B4-BE49-F238E27FC236}">
                  <a16:creationId xmlns:a16="http://schemas.microsoft.com/office/drawing/2014/main" id="{B2A7B80A-FED8-4DC5-B583-2997031C7AAF}"/>
                </a:ext>
              </a:extLst>
            </p:cNvPr>
            <p:cNvSpPr>
              <a:spLocks noChangeArrowheads="1"/>
            </p:cNvSpPr>
            <p:nvPr/>
          </p:nvSpPr>
          <p:spPr bwMode="auto">
            <a:xfrm>
              <a:off x="5179" y="3644"/>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1" name="Oval 57">
              <a:extLst>
                <a:ext uri="{FF2B5EF4-FFF2-40B4-BE49-F238E27FC236}">
                  <a16:creationId xmlns:a16="http://schemas.microsoft.com/office/drawing/2014/main" id="{15F37819-4CF3-4E9F-A805-B25436CF3F46}"/>
                </a:ext>
              </a:extLst>
            </p:cNvPr>
            <p:cNvSpPr>
              <a:spLocks noChangeArrowheads="1"/>
            </p:cNvSpPr>
            <p:nvPr/>
          </p:nvSpPr>
          <p:spPr bwMode="auto">
            <a:xfrm>
              <a:off x="5050" y="3692"/>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2" name="Oval 58">
              <a:extLst>
                <a:ext uri="{FF2B5EF4-FFF2-40B4-BE49-F238E27FC236}">
                  <a16:creationId xmlns:a16="http://schemas.microsoft.com/office/drawing/2014/main" id="{059E8759-A482-49C7-8887-B94E890D5158}"/>
                </a:ext>
              </a:extLst>
            </p:cNvPr>
            <p:cNvSpPr>
              <a:spLocks noChangeArrowheads="1"/>
            </p:cNvSpPr>
            <p:nvPr/>
          </p:nvSpPr>
          <p:spPr bwMode="auto">
            <a:xfrm>
              <a:off x="4951" y="3818"/>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3" name="Oval 59">
              <a:extLst>
                <a:ext uri="{FF2B5EF4-FFF2-40B4-BE49-F238E27FC236}">
                  <a16:creationId xmlns:a16="http://schemas.microsoft.com/office/drawing/2014/main" id="{F8600FEC-B9EC-4AC0-A8D5-8EA0CFB42038}"/>
                </a:ext>
              </a:extLst>
            </p:cNvPr>
            <p:cNvSpPr>
              <a:spLocks noChangeArrowheads="1"/>
            </p:cNvSpPr>
            <p:nvPr/>
          </p:nvSpPr>
          <p:spPr bwMode="auto">
            <a:xfrm>
              <a:off x="4979"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4" name="Oval 60">
              <a:extLst>
                <a:ext uri="{FF2B5EF4-FFF2-40B4-BE49-F238E27FC236}">
                  <a16:creationId xmlns:a16="http://schemas.microsoft.com/office/drawing/2014/main" id="{0EE1C474-73A1-408F-8737-3AC068976D97}"/>
                </a:ext>
              </a:extLst>
            </p:cNvPr>
            <p:cNvSpPr>
              <a:spLocks noChangeArrowheads="1"/>
            </p:cNvSpPr>
            <p:nvPr/>
          </p:nvSpPr>
          <p:spPr bwMode="auto">
            <a:xfrm>
              <a:off x="4891" y="36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5" name="Oval 61">
              <a:extLst>
                <a:ext uri="{FF2B5EF4-FFF2-40B4-BE49-F238E27FC236}">
                  <a16:creationId xmlns:a16="http://schemas.microsoft.com/office/drawing/2014/main" id="{BABCAE8B-1B02-4DB4-8A5F-7708D126F078}"/>
                </a:ext>
              </a:extLst>
            </p:cNvPr>
            <p:cNvSpPr>
              <a:spLocks noChangeArrowheads="1"/>
            </p:cNvSpPr>
            <p:nvPr/>
          </p:nvSpPr>
          <p:spPr bwMode="auto">
            <a:xfrm>
              <a:off x="4877" y="351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6" name="Oval 62">
              <a:extLst>
                <a:ext uri="{FF2B5EF4-FFF2-40B4-BE49-F238E27FC236}">
                  <a16:creationId xmlns:a16="http://schemas.microsoft.com/office/drawing/2014/main" id="{248BAB3C-1A44-488F-A6D4-348560398104}"/>
                </a:ext>
              </a:extLst>
            </p:cNvPr>
            <p:cNvSpPr>
              <a:spLocks noChangeArrowheads="1"/>
            </p:cNvSpPr>
            <p:nvPr/>
          </p:nvSpPr>
          <p:spPr bwMode="auto">
            <a:xfrm>
              <a:off x="4789" y="3611"/>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7" name="Oval 63">
              <a:extLst>
                <a:ext uri="{FF2B5EF4-FFF2-40B4-BE49-F238E27FC236}">
                  <a16:creationId xmlns:a16="http://schemas.microsoft.com/office/drawing/2014/main" id="{9D48E09D-F988-4805-B085-70AD698566C3}"/>
                </a:ext>
              </a:extLst>
            </p:cNvPr>
            <p:cNvSpPr>
              <a:spLocks noChangeArrowheads="1"/>
            </p:cNvSpPr>
            <p:nvPr/>
          </p:nvSpPr>
          <p:spPr bwMode="auto">
            <a:xfrm>
              <a:off x="5098" y="3808"/>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8" name="Oval 64">
              <a:extLst>
                <a:ext uri="{FF2B5EF4-FFF2-40B4-BE49-F238E27FC236}">
                  <a16:creationId xmlns:a16="http://schemas.microsoft.com/office/drawing/2014/main" id="{ECB77200-B620-41C4-9106-812F33F64E02}"/>
                </a:ext>
              </a:extLst>
            </p:cNvPr>
            <p:cNvSpPr>
              <a:spLocks noChangeArrowheads="1"/>
            </p:cNvSpPr>
            <p:nvPr/>
          </p:nvSpPr>
          <p:spPr bwMode="auto">
            <a:xfrm>
              <a:off x="4977" y="3937"/>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9" name="Oval 65">
              <a:extLst>
                <a:ext uri="{FF2B5EF4-FFF2-40B4-BE49-F238E27FC236}">
                  <a16:creationId xmlns:a16="http://schemas.microsoft.com/office/drawing/2014/main" id="{C2F77ED9-4C02-416E-9D84-87EE337F1DA8}"/>
                </a:ext>
              </a:extLst>
            </p:cNvPr>
            <p:cNvSpPr>
              <a:spLocks noChangeArrowheads="1"/>
            </p:cNvSpPr>
            <p:nvPr/>
          </p:nvSpPr>
          <p:spPr bwMode="auto">
            <a:xfrm>
              <a:off x="5117" y="39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0" name="Oval 66">
              <a:extLst>
                <a:ext uri="{FF2B5EF4-FFF2-40B4-BE49-F238E27FC236}">
                  <a16:creationId xmlns:a16="http://schemas.microsoft.com/office/drawing/2014/main" id="{AC782B1B-5131-4F86-B798-EFB324702270}"/>
                </a:ext>
              </a:extLst>
            </p:cNvPr>
            <p:cNvSpPr>
              <a:spLocks noChangeArrowheads="1"/>
            </p:cNvSpPr>
            <p:nvPr/>
          </p:nvSpPr>
          <p:spPr bwMode="auto">
            <a:xfrm>
              <a:off x="4970" y="4068"/>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1" name="Oval 67">
              <a:extLst>
                <a:ext uri="{FF2B5EF4-FFF2-40B4-BE49-F238E27FC236}">
                  <a16:creationId xmlns:a16="http://schemas.microsoft.com/office/drawing/2014/main" id="{61A18C0E-1347-4528-B892-1BA6DDD1AD5E}"/>
                </a:ext>
              </a:extLst>
            </p:cNvPr>
            <p:cNvSpPr>
              <a:spLocks noChangeArrowheads="1"/>
            </p:cNvSpPr>
            <p:nvPr/>
          </p:nvSpPr>
          <p:spPr bwMode="auto">
            <a:xfrm>
              <a:off x="4844" y="4025"/>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2" name="Oval 68">
              <a:extLst>
                <a:ext uri="{FF2B5EF4-FFF2-40B4-BE49-F238E27FC236}">
                  <a16:creationId xmlns:a16="http://schemas.microsoft.com/office/drawing/2014/main" id="{C79552B9-F0D2-417F-A382-90F971AC5035}"/>
                </a:ext>
              </a:extLst>
            </p:cNvPr>
            <p:cNvSpPr>
              <a:spLocks noChangeArrowheads="1"/>
            </p:cNvSpPr>
            <p:nvPr/>
          </p:nvSpPr>
          <p:spPr bwMode="auto">
            <a:xfrm>
              <a:off x="4827" y="38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3" name="Oval 69">
              <a:extLst>
                <a:ext uri="{FF2B5EF4-FFF2-40B4-BE49-F238E27FC236}">
                  <a16:creationId xmlns:a16="http://schemas.microsoft.com/office/drawing/2014/main" id="{35E235AD-913D-4DEA-9303-0B156D380EB7}"/>
                </a:ext>
              </a:extLst>
            </p:cNvPr>
            <p:cNvSpPr>
              <a:spLocks noChangeArrowheads="1"/>
            </p:cNvSpPr>
            <p:nvPr/>
          </p:nvSpPr>
          <p:spPr bwMode="auto">
            <a:xfrm>
              <a:off x="4782" y="3782"/>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4" name="Oval 70">
              <a:extLst>
                <a:ext uri="{FF2B5EF4-FFF2-40B4-BE49-F238E27FC236}">
                  <a16:creationId xmlns:a16="http://schemas.microsoft.com/office/drawing/2014/main" id="{2D509489-1987-4F16-85D0-E8E57C931A6A}"/>
                </a:ext>
              </a:extLst>
            </p:cNvPr>
            <p:cNvSpPr>
              <a:spLocks noChangeArrowheads="1"/>
            </p:cNvSpPr>
            <p:nvPr/>
          </p:nvSpPr>
          <p:spPr bwMode="auto">
            <a:xfrm>
              <a:off x="4818" y="4156"/>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5" name="Oval 71">
              <a:extLst>
                <a:ext uri="{FF2B5EF4-FFF2-40B4-BE49-F238E27FC236}">
                  <a16:creationId xmlns:a16="http://schemas.microsoft.com/office/drawing/2014/main" id="{76E213B8-7463-4684-B82B-E6FB2594BCD2}"/>
                </a:ext>
              </a:extLst>
            </p:cNvPr>
            <p:cNvSpPr>
              <a:spLocks noChangeArrowheads="1"/>
            </p:cNvSpPr>
            <p:nvPr/>
          </p:nvSpPr>
          <p:spPr bwMode="auto">
            <a:xfrm>
              <a:off x="4758" y="4277"/>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6" name="Oval 72">
              <a:extLst>
                <a:ext uri="{FF2B5EF4-FFF2-40B4-BE49-F238E27FC236}">
                  <a16:creationId xmlns:a16="http://schemas.microsoft.com/office/drawing/2014/main" id="{B1593AE7-E6C9-4EAD-A5CD-C216530BFBAF}"/>
                </a:ext>
              </a:extLst>
            </p:cNvPr>
            <p:cNvSpPr>
              <a:spLocks noChangeArrowheads="1"/>
            </p:cNvSpPr>
            <p:nvPr/>
          </p:nvSpPr>
          <p:spPr bwMode="auto">
            <a:xfrm>
              <a:off x="4649" y="4201"/>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7" name="Oval 73">
              <a:extLst>
                <a:ext uri="{FF2B5EF4-FFF2-40B4-BE49-F238E27FC236}">
                  <a16:creationId xmlns:a16="http://schemas.microsoft.com/office/drawing/2014/main" id="{1310DFAC-91F4-48EB-91E0-567CECD5C438}"/>
                </a:ext>
              </a:extLst>
            </p:cNvPr>
            <p:cNvSpPr>
              <a:spLocks noChangeArrowheads="1"/>
            </p:cNvSpPr>
            <p:nvPr/>
          </p:nvSpPr>
          <p:spPr bwMode="auto">
            <a:xfrm>
              <a:off x="4490" y="4196"/>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8" name="Oval 74">
              <a:extLst>
                <a:ext uri="{FF2B5EF4-FFF2-40B4-BE49-F238E27FC236}">
                  <a16:creationId xmlns:a16="http://schemas.microsoft.com/office/drawing/2014/main" id="{4DA31C88-D02D-451C-8766-314DAE05F080}"/>
                </a:ext>
              </a:extLst>
            </p:cNvPr>
            <p:cNvSpPr>
              <a:spLocks noChangeArrowheads="1"/>
            </p:cNvSpPr>
            <p:nvPr/>
          </p:nvSpPr>
          <p:spPr bwMode="auto">
            <a:xfrm>
              <a:off x="4694" y="408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9" name="Oval 75">
              <a:extLst>
                <a:ext uri="{FF2B5EF4-FFF2-40B4-BE49-F238E27FC236}">
                  <a16:creationId xmlns:a16="http://schemas.microsoft.com/office/drawing/2014/main" id="{3C573613-8EEB-423B-BAFB-B6D571884BB4}"/>
                </a:ext>
              </a:extLst>
            </p:cNvPr>
            <p:cNvSpPr>
              <a:spLocks noChangeArrowheads="1"/>
            </p:cNvSpPr>
            <p:nvPr/>
          </p:nvSpPr>
          <p:spPr bwMode="auto">
            <a:xfrm>
              <a:off x="4550" y="4084"/>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0" name="Oval 76">
              <a:extLst>
                <a:ext uri="{FF2B5EF4-FFF2-40B4-BE49-F238E27FC236}">
                  <a16:creationId xmlns:a16="http://schemas.microsoft.com/office/drawing/2014/main" id="{5F710B49-BC56-42C7-92A5-CDF4DE50E185}"/>
                </a:ext>
              </a:extLst>
            </p:cNvPr>
            <p:cNvSpPr>
              <a:spLocks noChangeArrowheads="1"/>
            </p:cNvSpPr>
            <p:nvPr/>
          </p:nvSpPr>
          <p:spPr bwMode="auto">
            <a:xfrm>
              <a:off x="4699" y="395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1" name="Oval 77">
              <a:extLst>
                <a:ext uri="{FF2B5EF4-FFF2-40B4-BE49-F238E27FC236}">
                  <a16:creationId xmlns:a16="http://schemas.microsoft.com/office/drawing/2014/main" id="{8273C219-4245-4810-80DB-5075EB28EC6F}"/>
                </a:ext>
              </a:extLst>
            </p:cNvPr>
            <p:cNvSpPr>
              <a:spLocks noChangeArrowheads="1"/>
            </p:cNvSpPr>
            <p:nvPr/>
          </p:nvSpPr>
          <p:spPr bwMode="auto">
            <a:xfrm>
              <a:off x="4564" y="3946"/>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2" name="Oval 78">
              <a:extLst>
                <a:ext uri="{FF2B5EF4-FFF2-40B4-BE49-F238E27FC236}">
                  <a16:creationId xmlns:a16="http://schemas.microsoft.com/office/drawing/2014/main" id="{28649F06-171D-4267-AFD9-11AB7B80D9CB}"/>
                </a:ext>
              </a:extLst>
            </p:cNvPr>
            <p:cNvSpPr>
              <a:spLocks noChangeArrowheads="1"/>
            </p:cNvSpPr>
            <p:nvPr/>
          </p:nvSpPr>
          <p:spPr bwMode="auto">
            <a:xfrm>
              <a:off x="4578" y="4318"/>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3" name="Oval 79">
              <a:extLst>
                <a:ext uri="{FF2B5EF4-FFF2-40B4-BE49-F238E27FC236}">
                  <a16:creationId xmlns:a16="http://schemas.microsoft.com/office/drawing/2014/main" id="{E2FA02B7-2980-446C-A017-C81EB3429D1F}"/>
                </a:ext>
              </a:extLst>
            </p:cNvPr>
            <p:cNvSpPr>
              <a:spLocks noChangeArrowheads="1"/>
            </p:cNvSpPr>
            <p:nvPr/>
          </p:nvSpPr>
          <p:spPr bwMode="auto">
            <a:xfrm>
              <a:off x="4407" y="4294"/>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4" name="Oval 80">
              <a:extLst>
                <a:ext uri="{FF2B5EF4-FFF2-40B4-BE49-F238E27FC236}">
                  <a16:creationId xmlns:a16="http://schemas.microsoft.com/office/drawing/2014/main" id="{A4005363-6A3A-460C-9DC3-4F3078295FC1}"/>
                </a:ext>
              </a:extLst>
            </p:cNvPr>
            <p:cNvSpPr>
              <a:spLocks noChangeArrowheads="1"/>
            </p:cNvSpPr>
            <p:nvPr/>
          </p:nvSpPr>
          <p:spPr bwMode="auto">
            <a:xfrm>
              <a:off x="4481" y="4406"/>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5" name="Oval 81">
              <a:extLst>
                <a:ext uri="{FF2B5EF4-FFF2-40B4-BE49-F238E27FC236}">
                  <a16:creationId xmlns:a16="http://schemas.microsoft.com/office/drawing/2014/main" id="{4CDD99DA-8CC5-4157-A818-D0C03451649B}"/>
                </a:ext>
              </a:extLst>
            </p:cNvPr>
            <p:cNvSpPr>
              <a:spLocks noChangeArrowheads="1"/>
            </p:cNvSpPr>
            <p:nvPr/>
          </p:nvSpPr>
          <p:spPr bwMode="auto">
            <a:xfrm>
              <a:off x="4293" y="4368"/>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6" name="Oval 82">
              <a:extLst>
                <a:ext uri="{FF2B5EF4-FFF2-40B4-BE49-F238E27FC236}">
                  <a16:creationId xmlns:a16="http://schemas.microsoft.com/office/drawing/2014/main" id="{248EAF68-A346-4C4A-9203-D0FD2B41BD3C}"/>
                </a:ext>
              </a:extLst>
            </p:cNvPr>
            <p:cNvSpPr>
              <a:spLocks noChangeArrowheads="1"/>
            </p:cNvSpPr>
            <p:nvPr/>
          </p:nvSpPr>
          <p:spPr bwMode="auto">
            <a:xfrm>
              <a:off x="4251" y="4246"/>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7" name="Oval 83">
              <a:extLst>
                <a:ext uri="{FF2B5EF4-FFF2-40B4-BE49-F238E27FC236}">
                  <a16:creationId xmlns:a16="http://schemas.microsoft.com/office/drawing/2014/main" id="{872BFD10-A102-40BB-BE90-0E55F6344FD5}"/>
                </a:ext>
              </a:extLst>
            </p:cNvPr>
            <p:cNvSpPr>
              <a:spLocks noChangeArrowheads="1"/>
            </p:cNvSpPr>
            <p:nvPr/>
          </p:nvSpPr>
          <p:spPr bwMode="auto">
            <a:xfrm>
              <a:off x="4346" y="4156"/>
              <a:ext cx="83"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8" name="Oval 84">
              <a:extLst>
                <a:ext uri="{FF2B5EF4-FFF2-40B4-BE49-F238E27FC236}">
                  <a16:creationId xmlns:a16="http://schemas.microsoft.com/office/drawing/2014/main" id="{26D809E7-3D62-469D-8B70-02D04CF30829}"/>
                </a:ext>
              </a:extLst>
            </p:cNvPr>
            <p:cNvSpPr>
              <a:spLocks noChangeArrowheads="1"/>
            </p:cNvSpPr>
            <p:nvPr/>
          </p:nvSpPr>
          <p:spPr bwMode="auto">
            <a:xfrm>
              <a:off x="4421" y="4046"/>
              <a:ext cx="72"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9" name="Oval 85">
              <a:extLst>
                <a:ext uri="{FF2B5EF4-FFF2-40B4-BE49-F238E27FC236}">
                  <a16:creationId xmlns:a16="http://schemas.microsoft.com/office/drawing/2014/main" id="{F831D1E9-A155-4341-98F5-E483C725416F}"/>
                </a:ext>
              </a:extLst>
            </p:cNvPr>
            <p:cNvSpPr>
              <a:spLocks noChangeArrowheads="1"/>
            </p:cNvSpPr>
            <p:nvPr/>
          </p:nvSpPr>
          <p:spPr bwMode="auto">
            <a:xfrm>
              <a:off x="4127" y="430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0" name="Oval 86">
              <a:extLst>
                <a:ext uri="{FF2B5EF4-FFF2-40B4-BE49-F238E27FC236}">
                  <a16:creationId xmlns:a16="http://schemas.microsoft.com/office/drawing/2014/main" id="{52E89627-F35D-4C0D-8D6F-9486B2314E7B}"/>
                </a:ext>
              </a:extLst>
            </p:cNvPr>
            <p:cNvSpPr>
              <a:spLocks noChangeArrowheads="1"/>
            </p:cNvSpPr>
            <p:nvPr/>
          </p:nvSpPr>
          <p:spPr bwMode="auto">
            <a:xfrm>
              <a:off x="3992" y="433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1" name="Oval 87">
              <a:extLst>
                <a:ext uri="{FF2B5EF4-FFF2-40B4-BE49-F238E27FC236}">
                  <a16:creationId xmlns:a16="http://schemas.microsoft.com/office/drawing/2014/main" id="{62A5CD30-C732-4C87-BE21-8B078903D0CC}"/>
                </a:ext>
              </a:extLst>
            </p:cNvPr>
            <p:cNvSpPr>
              <a:spLocks noChangeArrowheads="1"/>
            </p:cNvSpPr>
            <p:nvPr/>
          </p:nvSpPr>
          <p:spPr bwMode="auto">
            <a:xfrm>
              <a:off x="3997" y="4194"/>
              <a:ext cx="90"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2" name="Oval 88">
              <a:extLst>
                <a:ext uri="{FF2B5EF4-FFF2-40B4-BE49-F238E27FC236}">
                  <a16:creationId xmlns:a16="http://schemas.microsoft.com/office/drawing/2014/main" id="{9C0D3F9B-765C-442F-939E-411DE459F61B}"/>
                </a:ext>
              </a:extLst>
            </p:cNvPr>
            <p:cNvSpPr>
              <a:spLocks noChangeArrowheads="1"/>
            </p:cNvSpPr>
            <p:nvPr/>
          </p:nvSpPr>
          <p:spPr bwMode="auto">
            <a:xfrm>
              <a:off x="3897" y="4061"/>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3" name="Oval 89">
              <a:extLst>
                <a:ext uri="{FF2B5EF4-FFF2-40B4-BE49-F238E27FC236}">
                  <a16:creationId xmlns:a16="http://schemas.microsoft.com/office/drawing/2014/main" id="{D8EF83EC-D861-427D-960A-EA5FE347FB7D}"/>
                </a:ext>
              </a:extLst>
            </p:cNvPr>
            <p:cNvSpPr>
              <a:spLocks noChangeArrowheads="1"/>
            </p:cNvSpPr>
            <p:nvPr/>
          </p:nvSpPr>
          <p:spPr bwMode="auto">
            <a:xfrm>
              <a:off x="4120" y="415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4" name="Oval 90">
              <a:extLst>
                <a:ext uri="{FF2B5EF4-FFF2-40B4-BE49-F238E27FC236}">
                  <a16:creationId xmlns:a16="http://schemas.microsoft.com/office/drawing/2014/main" id="{F93F8597-516F-4879-82B6-31134350B609}"/>
                </a:ext>
              </a:extLst>
            </p:cNvPr>
            <p:cNvSpPr>
              <a:spLocks noChangeArrowheads="1"/>
            </p:cNvSpPr>
            <p:nvPr/>
          </p:nvSpPr>
          <p:spPr bwMode="auto">
            <a:xfrm>
              <a:off x="4032" y="4037"/>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5" name="Oval 91">
              <a:extLst>
                <a:ext uri="{FF2B5EF4-FFF2-40B4-BE49-F238E27FC236}">
                  <a16:creationId xmlns:a16="http://schemas.microsoft.com/office/drawing/2014/main" id="{4966980A-3E5F-415B-B197-A7627C11D5CF}"/>
                </a:ext>
              </a:extLst>
            </p:cNvPr>
            <p:cNvSpPr>
              <a:spLocks noChangeArrowheads="1"/>
            </p:cNvSpPr>
            <p:nvPr/>
          </p:nvSpPr>
          <p:spPr bwMode="auto">
            <a:xfrm>
              <a:off x="4232" y="4084"/>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6" name="Oval 92">
              <a:extLst>
                <a:ext uri="{FF2B5EF4-FFF2-40B4-BE49-F238E27FC236}">
                  <a16:creationId xmlns:a16="http://schemas.microsoft.com/office/drawing/2014/main" id="{9BC974D8-FCF3-4ACB-B5AB-8392CF07B8CB}"/>
                </a:ext>
              </a:extLst>
            </p:cNvPr>
            <p:cNvSpPr>
              <a:spLocks noChangeArrowheads="1"/>
            </p:cNvSpPr>
            <p:nvPr/>
          </p:nvSpPr>
          <p:spPr bwMode="auto">
            <a:xfrm>
              <a:off x="4158" y="3980"/>
              <a:ext cx="71"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7" name="Oval 93">
              <a:extLst>
                <a:ext uri="{FF2B5EF4-FFF2-40B4-BE49-F238E27FC236}">
                  <a16:creationId xmlns:a16="http://schemas.microsoft.com/office/drawing/2014/main" id="{E4C572F5-8634-4601-87BC-D3E933C0D36B}"/>
                </a:ext>
              </a:extLst>
            </p:cNvPr>
            <p:cNvSpPr>
              <a:spLocks noChangeArrowheads="1"/>
            </p:cNvSpPr>
            <p:nvPr/>
          </p:nvSpPr>
          <p:spPr bwMode="auto">
            <a:xfrm>
              <a:off x="3859" y="4201"/>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8" name="Oval 94">
              <a:extLst>
                <a:ext uri="{FF2B5EF4-FFF2-40B4-BE49-F238E27FC236}">
                  <a16:creationId xmlns:a16="http://schemas.microsoft.com/office/drawing/2014/main" id="{53E8A2B6-57A2-4DE9-A921-5959233CDBAC}"/>
                </a:ext>
              </a:extLst>
            </p:cNvPr>
            <p:cNvSpPr>
              <a:spLocks noChangeArrowheads="1"/>
            </p:cNvSpPr>
            <p:nvPr/>
          </p:nvSpPr>
          <p:spPr bwMode="auto">
            <a:xfrm>
              <a:off x="3764" y="405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9" name="Oval 95">
              <a:extLst>
                <a:ext uri="{FF2B5EF4-FFF2-40B4-BE49-F238E27FC236}">
                  <a16:creationId xmlns:a16="http://schemas.microsoft.com/office/drawing/2014/main" id="{2D2A19C6-8F90-48C1-9B22-1790194D2073}"/>
                </a:ext>
              </a:extLst>
            </p:cNvPr>
            <p:cNvSpPr>
              <a:spLocks noChangeArrowheads="1"/>
            </p:cNvSpPr>
            <p:nvPr/>
          </p:nvSpPr>
          <p:spPr bwMode="auto">
            <a:xfrm>
              <a:off x="3721" y="4180"/>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0" name="Oval 96">
              <a:extLst>
                <a:ext uri="{FF2B5EF4-FFF2-40B4-BE49-F238E27FC236}">
                  <a16:creationId xmlns:a16="http://schemas.microsoft.com/office/drawing/2014/main" id="{A375CAF5-9E26-4EEC-9E6F-E22C05728DC1}"/>
                </a:ext>
              </a:extLst>
            </p:cNvPr>
            <p:cNvSpPr>
              <a:spLocks noChangeArrowheads="1"/>
            </p:cNvSpPr>
            <p:nvPr/>
          </p:nvSpPr>
          <p:spPr bwMode="auto">
            <a:xfrm>
              <a:off x="3631" y="4008"/>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1" name="Oval 97">
              <a:extLst>
                <a:ext uri="{FF2B5EF4-FFF2-40B4-BE49-F238E27FC236}">
                  <a16:creationId xmlns:a16="http://schemas.microsoft.com/office/drawing/2014/main" id="{31900C54-54B5-4342-BFB8-D779E1579EF0}"/>
                </a:ext>
              </a:extLst>
            </p:cNvPr>
            <p:cNvSpPr>
              <a:spLocks noChangeArrowheads="1"/>
            </p:cNvSpPr>
            <p:nvPr/>
          </p:nvSpPr>
          <p:spPr bwMode="auto">
            <a:xfrm>
              <a:off x="3714" y="3894"/>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2" name="Oval 98">
              <a:extLst>
                <a:ext uri="{FF2B5EF4-FFF2-40B4-BE49-F238E27FC236}">
                  <a16:creationId xmlns:a16="http://schemas.microsoft.com/office/drawing/2014/main" id="{00822067-FC44-49B5-86EE-CE14FD5D7B87}"/>
                </a:ext>
              </a:extLst>
            </p:cNvPr>
            <p:cNvSpPr>
              <a:spLocks noChangeArrowheads="1"/>
            </p:cNvSpPr>
            <p:nvPr/>
          </p:nvSpPr>
          <p:spPr bwMode="auto">
            <a:xfrm>
              <a:off x="3842" y="3923"/>
              <a:ext cx="83" cy="8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3" name="Oval 99">
              <a:extLst>
                <a:ext uri="{FF2B5EF4-FFF2-40B4-BE49-F238E27FC236}">
                  <a16:creationId xmlns:a16="http://schemas.microsoft.com/office/drawing/2014/main" id="{76E3FB8D-C22B-4078-A34C-843F339BCE4B}"/>
                </a:ext>
              </a:extLst>
            </p:cNvPr>
            <p:cNvSpPr>
              <a:spLocks noChangeArrowheads="1"/>
            </p:cNvSpPr>
            <p:nvPr/>
          </p:nvSpPr>
          <p:spPr bwMode="auto">
            <a:xfrm>
              <a:off x="3980" y="3911"/>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4" name="Oval 100">
              <a:extLst>
                <a:ext uri="{FF2B5EF4-FFF2-40B4-BE49-F238E27FC236}">
                  <a16:creationId xmlns:a16="http://schemas.microsoft.com/office/drawing/2014/main" id="{F5DA6730-FBF6-4D53-AEC7-C41B94A635B1}"/>
                </a:ext>
              </a:extLst>
            </p:cNvPr>
            <p:cNvSpPr>
              <a:spLocks noChangeArrowheads="1"/>
            </p:cNvSpPr>
            <p:nvPr/>
          </p:nvSpPr>
          <p:spPr bwMode="auto">
            <a:xfrm>
              <a:off x="3588" y="3832"/>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5" name="Oval 101">
              <a:extLst>
                <a:ext uri="{FF2B5EF4-FFF2-40B4-BE49-F238E27FC236}">
                  <a16:creationId xmlns:a16="http://schemas.microsoft.com/office/drawing/2014/main" id="{8D681BA6-BA68-45D9-AF09-D25592B7F65C}"/>
                </a:ext>
              </a:extLst>
            </p:cNvPr>
            <p:cNvSpPr>
              <a:spLocks noChangeArrowheads="1"/>
            </p:cNvSpPr>
            <p:nvPr/>
          </p:nvSpPr>
          <p:spPr bwMode="auto">
            <a:xfrm>
              <a:off x="3484" y="37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6" name="Oval 102">
              <a:extLst>
                <a:ext uri="{FF2B5EF4-FFF2-40B4-BE49-F238E27FC236}">
                  <a16:creationId xmlns:a16="http://schemas.microsoft.com/office/drawing/2014/main" id="{E153B08A-B1DC-4266-AC01-B3C0E413FF53}"/>
                </a:ext>
              </a:extLst>
            </p:cNvPr>
            <p:cNvSpPr>
              <a:spLocks noChangeArrowheads="1"/>
            </p:cNvSpPr>
            <p:nvPr/>
          </p:nvSpPr>
          <p:spPr bwMode="auto">
            <a:xfrm>
              <a:off x="4571" y="2833"/>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7" name="Oval 103">
              <a:extLst>
                <a:ext uri="{FF2B5EF4-FFF2-40B4-BE49-F238E27FC236}">
                  <a16:creationId xmlns:a16="http://schemas.microsoft.com/office/drawing/2014/main" id="{9812AC19-44EA-48C2-9BA3-2A8EBB5FFEDC}"/>
                </a:ext>
              </a:extLst>
            </p:cNvPr>
            <p:cNvSpPr>
              <a:spLocks noChangeArrowheads="1"/>
            </p:cNvSpPr>
            <p:nvPr/>
          </p:nvSpPr>
          <p:spPr bwMode="auto">
            <a:xfrm>
              <a:off x="4464" y="29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8" name="Oval 104">
              <a:extLst>
                <a:ext uri="{FF2B5EF4-FFF2-40B4-BE49-F238E27FC236}">
                  <a16:creationId xmlns:a16="http://schemas.microsoft.com/office/drawing/2014/main" id="{A10A77A2-89E2-4ACA-A2F0-B0D026A63FE4}"/>
                </a:ext>
              </a:extLst>
            </p:cNvPr>
            <p:cNvSpPr>
              <a:spLocks noChangeArrowheads="1"/>
            </p:cNvSpPr>
            <p:nvPr/>
          </p:nvSpPr>
          <p:spPr bwMode="auto">
            <a:xfrm>
              <a:off x="4381" y="30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9" name="Oval 105">
              <a:extLst>
                <a:ext uri="{FF2B5EF4-FFF2-40B4-BE49-F238E27FC236}">
                  <a16:creationId xmlns:a16="http://schemas.microsoft.com/office/drawing/2014/main" id="{0AC2F346-AB25-4D8D-BCB6-503F987CC0E2}"/>
                </a:ext>
              </a:extLst>
            </p:cNvPr>
            <p:cNvSpPr>
              <a:spLocks noChangeArrowheads="1"/>
            </p:cNvSpPr>
            <p:nvPr/>
          </p:nvSpPr>
          <p:spPr bwMode="auto">
            <a:xfrm>
              <a:off x="4692" y="2790"/>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0" name="Oval 106">
              <a:extLst>
                <a:ext uri="{FF2B5EF4-FFF2-40B4-BE49-F238E27FC236}">
                  <a16:creationId xmlns:a16="http://schemas.microsoft.com/office/drawing/2014/main" id="{465D0941-A806-4C26-99C2-FBA59D8F7010}"/>
                </a:ext>
              </a:extLst>
            </p:cNvPr>
            <p:cNvSpPr>
              <a:spLocks noChangeArrowheads="1"/>
            </p:cNvSpPr>
            <p:nvPr/>
          </p:nvSpPr>
          <p:spPr bwMode="auto">
            <a:xfrm>
              <a:off x="4825" y="2780"/>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1" name="Oval 107">
              <a:extLst>
                <a:ext uri="{FF2B5EF4-FFF2-40B4-BE49-F238E27FC236}">
                  <a16:creationId xmlns:a16="http://schemas.microsoft.com/office/drawing/2014/main" id="{3EA736C4-11D7-4B6E-8BC8-AAF8B356F825}"/>
                </a:ext>
              </a:extLst>
            </p:cNvPr>
            <p:cNvSpPr>
              <a:spLocks noChangeArrowheads="1"/>
            </p:cNvSpPr>
            <p:nvPr/>
          </p:nvSpPr>
          <p:spPr bwMode="auto">
            <a:xfrm>
              <a:off x="4417" y="2742"/>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2" name="Oval 108">
              <a:extLst>
                <a:ext uri="{FF2B5EF4-FFF2-40B4-BE49-F238E27FC236}">
                  <a16:creationId xmlns:a16="http://schemas.microsoft.com/office/drawing/2014/main" id="{428111B9-D95F-421F-9AD6-4A27696CA6C5}"/>
                </a:ext>
              </a:extLst>
            </p:cNvPr>
            <p:cNvSpPr>
              <a:spLocks noChangeArrowheads="1"/>
            </p:cNvSpPr>
            <p:nvPr/>
          </p:nvSpPr>
          <p:spPr bwMode="auto">
            <a:xfrm>
              <a:off x="4322" y="2833"/>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3" name="Oval 109">
              <a:extLst>
                <a:ext uri="{FF2B5EF4-FFF2-40B4-BE49-F238E27FC236}">
                  <a16:creationId xmlns:a16="http://schemas.microsoft.com/office/drawing/2014/main" id="{B804FF07-E4CC-4C29-BBEB-62F536225537}"/>
                </a:ext>
              </a:extLst>
            </p:cNvPr>
            <p:cNvSpPr>
              <a:spLocks noChangeArrowheads="1"/>
            </p:cNvSpPr>
            <p:nvPr/>
          </p:nvSpPr>
          <p:spPr bwMode="auto">
            <a:xfrm>
              <a:off x="4246" y="294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4" name="Oval 110">
              <a:extLst>
                <a:ext uri="{FF2B5EF4-FFF2-40B4-BE49-F238E27FC236}">
                  <a16:creationId xmlns:a16="http://schemas.microsoft.com/office/drawing/2014/main" id="{575E9BAA-7348-4CF7-88FB-0EA31BC6E663}"/>
                </a:ext>
              </a:extLst>
            </p:cNvPr>
            <p:cNvSpPr>
              <a:spLocks noChangeArrowheads="1"/>
            </p:cNvSpPr>
            <p:nvPr/>
          </p:nvSpPr>
          <p:spPr bwMode="auto">
            <a:xfrm>
              <a:off x="4206" y="307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5" name="Oval 111">
              <a:extLst>
                <a:ext uri="{FF2B5EF4-FFF2-40B4-BE49-F238E27FC236}">
                  <a16:creationId xmlns:a16="http://schemas.microsoft.com/office/drawing/2014/main" id="{A041F175-FB67-4170-9AA7-1364AA92C76A}"/>
                </a:ext>
              </a:extLst>
            </p:cNvPr>
            <p:cNvSpPr>
              <a:spLocks noChangeArrowheads="1"/>
            </p:cNvSpPr>
            <p:nvPr/>
          </p:nvSpPr>
          <p:spPr bwMode="auto">
            <a:xfrm>
              <a:off x="4538" y="268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6" name="Oval 112">
              <a:extLst>
                <a:ext uri="{FF2B5EF4-FFF2-40B4-BE49-F238E27FC236}">
                  <a16:creationId xmlns:a16="http://schemas.microsoft.com/office/drawing/2014/main" id="{D53F4716-FCD9-4CEA-B556-10AD8A4E3C0C}"/>
                </a:ext>
              </a:extLst>
            </p:cNvPr>
            <p:cNvSpPr>
              <a:spLocks noChangeArrowheads="1"/>
            </p:cNvSpPr>
            <p:nvPr/>
          </p:nvSpPr>
          <p:spPr bwMode="auto">
            <a:xfrm>
              <a:off x="4350" y="261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7" name="Oval 113">
              <a:extLst>
                <a:ext uri="{FF2B5EF4-FFF2-40B4-BE49-F238E27FC236}">
                  <a16:creationId xmlns:a16="http://schemas.microsoft.com/office/drawing/2014/main" id="{34A08C59-0253-4AE2-BD9A-5CEE2A8CCC32}"/>
                </a:ext>
              </a:extLst>
            </p:cNvPr>
            <p:cNvSpPr>
              <a:spLocks noChangeArrowheads="1"/>
            </p:cNvSpPr>
            <p:nvPr/>
          </p:nvSpPr>
          <p:spPr bwMode="auto">
            <a:xfrm>
              <a:off x="4243" y="2699"/>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8" name="Oval 114">
              <a:extLst>
                <a:ext uri="{FF2B5EF4-FFF2-40B4-BE49-F238E27FC236}">
                  <a16:creationId xmlns:a16="http://schemas.microsoft.com/office/drawing/2014/main" id="{46E07DEC-AE52-4357-B05A-2F0831EF32D7}"/>
                </a:ext>
              </a:extLst>
            </p:cNvPr>
            <p:cNvSpPr>
              <a:spLocks noChangeArrowheads="1"/>
            </p:cNvSpPr>
            <p:nvPr/>
          </p:nvSpPr>
          <p:spPr bwMode="auto">
            <a:xfrm>
              <a:off x="4160" y="2799"/>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9" name="Oval 115">
              <a:extLst>
                <a:ext uri="{FF2B5EF4-FFF2-40B4-BE49-F238E27FC236}">
                  <a16:creationId xmlns:a16="http://schemas.microsoft.com/office/drawing/2014/main" id="{196A7E29-80C5-4DDE-A774-48A72F7F036C}"/>
                </a:ext>
              </a:extLst>
            </p:cNvPr>
            <p:cNvSpPr>
              <a:spLocks noChangeArrowheads="1"/>
            </p:cNvSpPr>
            <p:nvPr/>
          </p:nvSpPr>
          <p:spPr bwMode="auto">
            <a:xfrm>
              <a:off x="4099" y="2921"/>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0" name="Oval 116">
              <a:extLst>
                <a:ext uri="{FF2B5EF4-FFF2-40B4-BE49-F238E27FC236}">
                  <a16:creationId xmlns:a16="http://schemas.microsoft.com/office/drawing/2014/main" id="{9CA6FAD2-AFE2-497F-B1ED-AD6693B5C7CF}"/>
                </a:ext>
              </a:extLst>
            </p:cNvPr>
            <p:cNvSpPr>
              <a:spLocks noChangeArrowheads="1"/>
            </p:cNvSpPr>
            <p:nvPr/>
          </p:nvSpPr>
          <p:spPr bwMode="auto">
            <a:xfrm>
              <a:off x="4073" y="3049"/>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1" name="Oval 117">
              <a:extLst>
                <a:ext uri="{FF2B5EF4-FFF2-40B4-BE49-F238E27FC236}">
                  <a16:creationId xmlns:a16="http://schemas.microsoft.com/office/drawing/2014/main" id="{B8051338-BB7B-42DC-9DCA-F067C970DB78}"/>
                </a:ext>
              </a:extLst>
            </p:cNvPr>
            <p:cNvSpPr>
              <a:spLocks noChangeArrowheads="1"/>
            </p:cNvSpPr>
            <p:nvPr/>
          </p:nvSpPr>
          <p:spPr bwMode="auto">
            <a:xfrm>
              <a:off x="3700" y="3727"/>
              <a:ext cx="88"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2" name="Oval 118">
              <a:extLst>
                <a:ext uri="{FF2B5EF4-FFF2-40B4-BE49-F238E27FC236}">
                  <a16:creationId xmlns:a16="http://schemas.microsoft.com/office/drawing/2014/main" id="{C3B32F5E-0BB4-40E5-B193-B93DBE30FBCE}"/>
                </a:ext>
              </a:extLst>
            </p:cNvPr>
            <p:cNvSpPr>
              <a:spLocks noChangeArrowheads="1"/>
            </p:cNvSpPr>
            <p:nvPr/>
          </p:nvSpPr>
          <p:spPr bwMode="auto">
            <a:xfrm>
              <a:off x="3641" y="3494"/>
              <a:ext cx="87"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3" name="Oval 119">
              <a:extLst>
                <a:ext uri="{FF2B5EF4-FFF2-40B4-BE49-F238E27FC236}">
                  <a16:creationId xmlns:a16="http://schemas.microsoft.com/office/drawing/2014/main" id="{4B1AFB46-CE8A-4BD0-A958-5AB3886DEE76}"/>
                </a:ext>
              </a:extLst>
            </p:cNvPr>
            <p:cNvSpPr>
              <a:spLocks noChangeArrowheads="1"/>
            </p:cNvSpPr>
            <p:nvPr/>
          </p:nvSpPr>
          <p:spPr bwMode="auto">
            <a:xfrm>
              <a:off x="3831" y="3773"/>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4" name="Oval 120">
              <a:extLst>
                <a:ext uri="{FF2B5EF4-FFF2-40B4-BE49-F238E27FC236}">
                  <a16:creationId xmlns:a16="http://schemas.microsoft.com/office/drawing/2014/main" id="{C2066340-63C2-4D9F-83CD-8387629AC067}"/>
                </a:ext>
              </a:extLst>
            </p:cNvPr>
            <p:cNvSpPr>
              <a:spLocks noChangeArrowheads="1"/>
            </p:cNvSpPr>
            <p:nvPr/>
          </p:nvSpPr>
          <p:spPr bwMode="auto">
            <a:xfrm>
              <a:off x="3740"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5" name="Oval 121">
              <a:extLst>
                <a:ext uri="{FF2B5EF4-FFF2-40B4-BE49-F238E27FC236}">
                  <a16:creationId xmlns:a16="http://schemas.microsoft.com/office/drawing/2014/main" id="{ED8F714F-F482-40D2-9676-602CB31FAD8C}"/>
                </a:ext>
              </a:extLst>
            </p:cNvPr>
            <p:cNvSpPr>
              <a:spLocks noChangeArrowheads="1"/>
            </p:cNvSpPr>
            <p:nvPr/>
          </p:nvSpPr>
          <p:spPr bwMode="auto">
            <a:xfrm>
              <a:off x="3973" y="3780"/>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6" name="Oval 122">
              <a:extLst>
                <a:ext uri="{FF2B5EF4-FFF2-40B4-BE49-F238E27FC236}">
                  <a16:creationId xmlns:a16="http://schemas.microsoft.com/office/drawing/2014/main" id="{8EC2DB29-17EA-4426-A133-877A4E4D9AD9}"/>
                </a:ext>
              </a:extLst>
            </p:cNvPr>
            <p:cNvSpPr>
              <a:spLocks noChangeArrowheads="1"/>
            </p:cNvSpPr>
            <p:nvPr/>
          </p:nvSpPr>
          <p:spPr bwMode="auto">
            <a:xfrm>
              <a:off x="3866" y="364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7" name="Oval 123">
              <a:extLst>
                <a:ext uri="{FF2B5EF4-FFF2-40B4-BE49-F238E27FC236}">
                  <a16:creationId xmlns:a16="http://schemas.microsoft.com/office/drawing/2014/main" id="{AB83A635-5938-45CF-B6D1-2404E1EE52F0}"/>
                </a:ext>
              </a:extLst>
            </p:cNvPr>
            <p:cNvSpPr>
              <a:spLocks noChangeArrowheads="1"/>
            </p:cNvSpPr>
            <p:nvPr/>
          </p:nvSpPr>
          <p:spPr bwMode="auto">
            <a:xfrm>
              <a:off x="3591" y="3656"/>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8" name="Oval 124">
              <a:extLst>
                <a:ext uri="{FF2B5EF4-FFF2-40B4-BE49-F238E27FC236}">
                  <a16:creationId xmlns:a16="http://schemas.microsoft.com/office/drawing/2014/main" id="{6C8D8222-4842-4C90-AEC2-B812595AD5E6}"/>
                </a:ext>
              </a:extLst>
            </p:cNvPr>
            <p:cNvSpPr>
              <a:spLocks noChangeArrowheads="1"/>
            </p:cNvSpPr>
            <p:nvPr/>
          </p:nvSpPr>
          <p:spPr bwMode="auto">
            <a:xfrm>
              <a:off x="3565" y="3382"/>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9" name="Oval 125">
              <a:extLst>
                <a:ext uri="{FF2B5EF4-FFF2-40B4-BE49-F238E27FC236}">
                  <a16:creationId xmlns:a16="http://schemas.microsoft.com/office/drawing/2014/main" id="{4D45FC5B-2F26-4D52-8110-C31259A7F34D}"/>
                </a:ext>
              </a:extLst>
            </p:cNvPr>
            <p:cNvSpPr>
              <a:spLocks noChangeArrowheads="1"/>
            </p:cNvSpPr>
            <p:nvPr/>
          </p:nvSpPr>
          <p:spPr bwMode="auto">
            <a:xfrm>
              <a:off x="3501" y="3554"/>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0" name="Oval 126">
              <a:extLst>
                <a:ext uri="{FF2B5EF4-FFF2-40B4-BE49-F238E27FC236}">
                  <a16:creationId xmlns:a16="http://schemas.microsoft.com/office/drawing/2014/main" id="{89960093-08F5-4991-8B2E-0011349637F8}"/>
                </a:ext>
              </a:extLst>
            </p:cNvPr>
            <p:cNvSpPr>
              <a:spLocks noChangeArrowheads="1"/>
            </p:cNvSpPr>
            <p:nvPr/>
          </p:nvSpPr>
          <p:spPr bwMode="auto">
            <a:xfrm>
              <a:off x="3512" y="3254"/>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1" name="Oval 127">
              <a:extLst>
                <a:ext uri="{FF2B5EF4-FFF2-40B4-BE49-F238E27FC236}">
                  <a16:creationId xmlns:a16="http://schemas.microsoft.com/office/drawing/2014/main" id="{A6E87450-A124-4BC6-97DC-CEBBC07E9C14}"/>
                </a:ext>
              </a:extLst>
            </p:cNvPr>
            <p:cNvSpPr>
              <a:spLocks noChangeArrowheads="1"/>
            </p:cNvSpPr>
            <p:nvPr/>
          </p:nvSpPr>
          <p:spPr bwMode="auto">
            <a:xfrm>
              <a:off x="3662" y="32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2" name="Oval 128">
              <a:extLst>
                <a:ext uri="{FF2B5EF4-FFF2-40B4-BE49-F238E27FC236}">
                  <a16:creationId xmlns:a16="http://schemas.microsoft.com/office/drawing/2014/main" id="{1317535B-917E-4B2B-AE12-4E13ADE81CEF}"/>
                </a:ext>
              </a:extLst>
            </p:cNvPr>
            <p:cNvSpPr>
              <a:spLocks noChangeArrowheads="1"/>
            </p:cNvSpPr>
            <p:nvPr/>
          </p:nvSpPr>
          <p:spPr bwMode="auto">
            <a:xfrm>
              <a:off x="3721" y="3363"/>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3" name="Oval 129">
              <a:extLst>
                <a:ext uri="{FF2B5EF4-FFF2-40B4-BE49-F238E27FC236}">
                  <a16:creationId xmlns:a16="http://schemas.microsoft.com/office/drawing/2014/main" id="{24544521-944C-4ACE-82B9-0896D1FA19C0}"/>
                </a:ext>
              </a:extLst>
            </p:cNvPr>
            <p:cNvSpPr>
              <a:spLocks noChangeArrowheads="1"/>
            </p:cNvSpPr>
            <p:nvPr/>
          </p:nvSpPr>
          <p:spPr bwMode="auto">
            <a:xfrm>
              <a:off x="3814" y="3466"/>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4" name="Oval 130">
              <a:extLst>
                <a:ext uri="{FF2B5EF4-FFF2-40B4-BE49-F238E27FC236}">
                  <a16:creationId xmlns:a16="http://schemas.microsoft.com/office/drawing/2014/main" id="{D3A168DF-7DAE-434A-8B3F-2A8BB4431138}"/>
                </a:ext>
              </a:extLst>
            </p:cNvPr>
            <p:cNvSpPr>
              <a:spLocks noChangeArrowheads="1"/>
            </p:cNvSpPr>
            <p:nvPr/>
          </p:nvSpPr>
          <p:spPr bwMode="auto">
            <a:xfrm>
              <a:off x="3636"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5" name="Oval 131">
              <a:extLst>
                <a:ext uri="{FF2B5EF4-FFF2-40B4-BE49-F238E27FC236}">
                  <a16:creationId xmlns:a16="http://schemas.microsoft.com/office/drawing/2014/main" id="{54BAC5BA-49A5-4B01-A8B2-2F5CF739A20F}"/>
                </a:ext>
              </a:extLst>
            </p:cNvPr>
            <p:cNvSpPr>
              <a:spLocks noChangeArrowheads="1"/>
            </p:cNvSpPr>
            <p:nvPr/>
          </p:nvSpPr>
          <p:spPr bwMode="auto">
            <a:xfrm>
              <a:off x="3638" y="2966"/>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6" name="Oval 132">
              <a:extLst>
                <a:ext uri="{FF2B5EF4-FFF2-40B4-BE49-F238E27FC236}">
                  <a16:creationId xmlns:a16="http://schemas.microsoft.com/office/drawing/2014/main" id="{1003B77C-C572-4EAB-BC4D-52ED57623EC4}"/>
                </a:ext>
              </a:extLst>
            </p:cNvPr>
            <p:cNvSpPr>
              <a:spLocks noChangeArrowheads="1"/>
            </p:cNvSpPr>
            <p:nvPr/>
          </p:nvSpPr>
          <p:spPr bwMode="auto">
            <a:xfrm>
              <a:off x="3785" y="3132"/>
              <a:ext cx="88" cy="8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7" name="Oval 133">
              <a:extLst>
                <a:ext uri="{FF2B5EF4-FFF2-40B4-BE49-F238E27FC236}">
                  <a16:creationId xmlns:a16="http://schemas.microsoft.com/office/drawing/2014/main" id="{798F2B59-583B-41A4-AC23-3208D7EECAC0}"/>
                </a:ext>
              </a:extLst>
            </p:cNvPr>
            <p:cNvSpPr>
              <a:spLocks noChangeArrowheads="1"/>
            </p:cNvSpPr>
            <p:nvPr/>
          </p:nvSpPr>
          <p:spPr bwMode="auto">
            <a:xfrm>
              <a:off x="3937" y="2933"/>
              <a:ext cx="91"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8" name="Oval 134">
              <a:extLst>
                <a:ext uri="{FF2B5EF4-FFF2-40B4-BE49-F238E27FC236}">
                  <a16:creationId xmlns:a16="http://schemas.microsoft.com/office/drawing/2014/main" id="{C7DFEA68-577A-42CF-8046-696ABCB880C0}"/>
                </a:ext>
              </a:extLst>
            </p:cNvPr>
            <p:cNvSpPr>
              <a:spLocks noChangeArrowheads="1"/>
            </p:cNvSpPr>
            <p:nvPr/>
          </p:nvSpPr>
          <p:spPr bwMode="auto">
            <a:xfrm>
              <a:off x="3826" y="3266"/>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9" name="Oval 135">
              <a:extLst>
                <a:ext uri="{FF2B5EF4-FFF2-40B4-BE49-F238E27FC236}">
                  <a16:creationId xmlns:a16="http://schemas.microsoft.com/office/drawing/2014/main" id="{BBB3A6CC-FA26-43FB-9F77-0A89E3B5423D}"/>
                </a:ext>
              </a:extLst>
            </p:cNvPr>
            <p:cNvSpPr>
              <a:spLocks noChangeArrowheads="1"/>
            </p:cNvSpPr>
            <p:nvPr/>
          </p:nvSpPr>
          <p:spPr bwMode="auto">
            <a:xfrm>
              <a:off x="3930" y="306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0" name="Oval 136">
              <a:extLst>
                <a:ext uri="{FF2B5EF4-FFF2-40B4-BE49-F238E27FC236}">
                  <a16:creationId xmlns:a16="http://schemas.microsoft.com/office/drawing/2014/main" id="{C28AAED1-8EED-4353-958D-71D1D79CF8C1}"/>
                </a:ext>
              </a:extLst>
            </p:cNvPr>
            <p:cNvSpPr>
              <a:spLocks noChangeArrowheads="1"/>
            </p:cNvSpPr>
            <p:nvPr/>
          </p:nvSpPr>
          <p:spPr bwMode="auto">
            <a:xfrm>
              <a:off x="3911" y="3380"/>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1" name="Oval 137">
              <a:extLst>
                <a:ext uri="{FF2B5EF4-FFF2-40B4-BE49-F238E27FC236}">
                  <a16:creationId xmlns:a16="http://schemas.microsoft.com/office/drawing/2014/main" id="{B542B905-CCDA-428D-92D4-0264844AA683}"/>
                </a:ext>
              </a:extLst>
            </p:cNvPr>
            <p:cNvSpPr>
              <a:spLocks noChangeArrowheads="1"/>
            </p:cNvSpPr>
            <p:nvPr/>
          </p:nvSpPr>
          <p:spPr bwMode="auto">
            <a:xfrm>
              <a:off x="3961" y="320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2" name="Oval 138">
              <a:extLst>
                <a:ext uri="{FF2B5EF4-FFF2-40B4-BE49-F238E27FC236}">
                  <a16:creationId xmlns:a16="http://schemas.microsoft.com/office/drawing/2014/main" id="{F84498EB-CEE0-4A89-A665-512F2A5AB871}"/>
                </a:ext>
              </a:extLst>
            </p:cNvPr>
            <p:cNvSpPr>
              <a:spLocks noChangeArrowheads="1"/>
            </p:cNvSpPr>
            <p:nvPr/>
          </p:nvSpPr>
          <p:spPr bwMode="auto">
            <a:xfrm>
              <a:off x="3783" y="2997"/>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3" name="Oval 139">
              <a:extLst>
                <a:ext uri="{FF2B5EF4-FFF2-40B4-BE49-F238E27FC236}">
                  <a16:creationId xmlns:a16="http://schemas.microsoft.com/office/drawing/2014/main" id="{E30B9BE2-231A-4B03-A852-4F600071A213}"/>
                </a:ext>
              </a:extLst>
            </p:cNvPr>
            <p:cNvSpPr>
              <a:spLocks noChangeArrowheads="1"/>
            </p:cNvSpPr>
            <p:nvPr/>
          </p:nvSpPr>
          <p:spPr bwMode="auto">
            <a:xfrm>
              <a:off x="3982" y="2806"/>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4" name="Oval 140">
              <a:extLst>
                <a:ext uri="{FF2B5EF4-FFF2-40B4-BE49-F238E27FC236}">
                  <a16:creationId xmlns:a16="http://schemas.microsoft.com/office/drawing/2014/main" id="{7312BEBF-310D-4570-8780-AD268B51622C}"/>
                </a:ext>
              </a:extLst>
            </p:cNvPr>
            <p:cNvSpPr>
              <a:spLocks noChangeArrowheads="1"/>
            </p:cNvSpPr>
            <p:nvPr/>
          </p:nvSpPr>
          <p:spPr bwMode="auto">
            <a:xfrm>
              <a:off x="3802" y="2866"/>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5" name="Oval 141">
              <a:extLst>
                <a:ext uri="{FF2B5EF4-FFF2-40B4-BE49-F238E27FC236}">
                  <a16:creationId xmlns:a16="http://schemas.microsoft.com/office/drawing/2014/main" id="{D15F9685-A667-4BBD-895F-E58A7B3909E4}"/>
                </a:ext>
              </a:extLst>
            </p:cNvPr>
            <p:cNvSpPr>
              <a:spLocks noChangeArrowheads="1"/>
            </p:cNvSpPr>
            <p:nvPr/>
          </p:nvSpPr>
          <p:spPr bwMode="auto">
            <a:xfrm>
              <a:off x="4054" y="269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6" name="Freeform 142">
              <a:extLst>
                <a:ext uri="{FF2B5EF4-FFF2-40B4-BE49-F238E27FC236}">
                  <a16:creationId xmlns:a16="http://schemas.microsoft.com/office/drawing/2014/main" id="{060BECFF-B59A-4526-AA33-ABBA3AF06F0F}"/>
                </a:ext>
              </a:extLst>
            </p:cNvPr>
            <p:cNvSpPr>
              <a:spLocks noEditPoints="1"/>
            </p:cNvSpPr>
            <p:nvPr/>
          </p:nvSpPr>
          <p:spPr bwMode="auto">
            <a:xfrm>
              <a:off x="5516" y="2721"/>
              <a:ext cx="3638" cy="964"/>
            </a:xfrm>
            <a:custGeom>
              <a:avLst/>
              <a:gdLst>
                <a:gd name="T0" fmla="*/ 285 w 1533"/>
                <a:gd name="T1" fmla="*/ 137 h 405"/>
                <a:gd name="T2" fmla="*/ 352 w 1533"/>
                <a:gd name="T3" fmla="*/ 379 h 405"/>
                <a:gd name="T4" fmla="*/ 392 w 1533"/>
                <a:gd name="T5" fmla="*/ 379 h 405"/>
                <a:gd name="T6" fmla="*/ 285 w 1533"/>
                <a:gd name="T7" fmla="*/ 101 h 405"/>
                <a:gd name="T8" fmla="*/ 120 w 1533"/>
                <a:gd name="T9" fmla="*/ 101 h 405"/>
                <a:gd name="T10" fmla="*/ 41 w 1533"/>
                <a:gd name="T11" fmla="*/ 141 h 405"/>
                <a:gd name="T12" fmla="*/ 20 w 1533"/>
                <a:gd name="T13" fmla="*/ 101 h 405"/>
                <a:gd name="T14" fmla="*/ 0 w 1533"/>
                <a:gd name="T15" fmla="*/ 379 h 405"/>
                <a:gd name="T16" fmla="*/ 41 w 1533"/>
                <a:gd name="T17" fmla="*/ 379 h 405"/>
                <a:gd name="T18" fmla="*/ 109 w 1533"/>
                <a:gd name="T19" fmla="*/ 137 h 405"/>
                <a:gd name="T20" fmla="*/ 176 w 1533"/>
                <a:gd name="T21" fmla="*/ 379 h 405"/>
                <a:gd name="T22" fmla="*/ 216 w 1533"/>
                <a:gd name="T23" fmla="*/ 379 h 405"/>
                <a:gd name="T24" fmla="*/ 679 w 1533"/>
                <a:gd name="T25" fmla="*/ 271 h 405"/>
                <a:gd name="T26" fmla="*/ 579 w 1533"/>
                <a:gd name="T27" fmla="*/ 101 h 405"/>
                <a:gd name="T28" fmla="*/ 586 w 1533"/>
                <a:gd name="T29" fmla="*/ 405 h 405"/>
                <a:gd name="T30" fmla="*/ 683 w 1533"/>
                <a:gd name="T31" fmla="*/ 325 h 405"/>
                <a:gd name="T32" fmla="*/ 494 w 1533"/>
                <a:gd name="T33" fmla="*/ 271 h 405"/>
                <a:gd name="T34" fmla="*/ 494 w 1533"/>
                <a:gd name="T35" fmla="*/ 237 h 405"/>
                <a:gd name="T36" fmla="*/ 662 w 1533"/>
                <a:gd name="T37" fmla="*/ 237 h 405"/>
                <a:gd name="T38" fmla="*/ 797 w 1533"/>
                <a:gd name="T39" fmla="*/ 234 h 405"/>
                <a:gd name="T40" fmla="*/ 890 w 1533"/>
                <a:gd name="T41" fmla="*/ 122 h 405"/>
                <a:gd name="T42" fmla="*/ 798 w 1533"/>
                <a:gd name="T43" fmla="*/ 154 h 405"/>
                <a:gd name="T44" fmla="*/ 797 w 1533"/>
                <a:gd name="T45" fmla="*/ 126 h 405"/>
                <a:gd name="T46" fmla="*/ 756 w 1533"/>
                <a:gd name="T47" fmla="*/ 126 h 405"/>
                <a:gd name="T48" fmla="*/ 777 w 1533"/>
                <a:gd name="T49" fmla="*/ 405 h 405"/>
                <a:gd name="T50" fmla="*/ 797 w 1533"/>
                <a:gd name="T51" fmla="*/ 234 h 405"/>
                <a:gd name="T52" fmla="*/ 961 w 1533"/>
                <a:gd name="T53" fmla="*/ 249 h 405"/>
                <a:gd name="T54" fmla="*/ 1102 w 1533"/>
                <a:gd name="T55" fmla="*/ 154 h 405"/>
                <a:gd name="T56" fmla="*/ 1051 w 1533"/>
                <a:gd name="T57" fmla="*/ 101 h 405"/>
                <a:gd name="T58" fmla="*/ 1046 w 1533"/>
                <a:gd name="T59" fmla="*/ 405 h 405"/>
                <a:gd name="T60" fmla="*/ 1106 w 1533"/>
                <a:gd name="T61" fmla="*/ 352 h 405"/>
                <a:gd name="T62" fmla="*/ 1221 w 1533"/>
                <a:gd name="T63" fmla="*/ 126 h 405"/>
                <a:gd name="T64" fmla="*/ 1181 w 1533"/>
                <a:gd name="T65" fmla="*/ 126 h 405"/>
                <a:gd name="T66" fmla="*/ 1201 w 1533"/>
                <a:gd name="T67" fmla="*/ 405 h 405"/>
                <a:gd name="T68" fmla="*/ 1221 w 1533"/>
                <a:gd name="T69" fmla="*/ 126 h 405"/>
                <a:gd name="T70" fmla="*/ 1201 w 1533"/>
                <a:gd name="T71" fmla="*/ 55 h 405"/>
                <a:gd name="T72" fmla="*/ 1201 w 1533"/>
                <a:gd name="T73" fmla="*/ 0 h 405"/>
                <a:gd name="T74" fmla="*/ 1492 w 1533"/>
                <a:gd name="T75" fmla="*/ 145 h 405"/>
                <a:gd name="T76" fmla="*/ 1407 w 1533"/>
                <a:gd name="T77" fmla="*/ 101 h 405"/>
                <a:gd name="T78" fmla="*/ 1408 w 1533"/>
                <a:gd name="T79" fmla="*/ 405 h 405"/>
                <a:gd name="T80" fmla="*/ 1492 w 1533"/>
                <a:gd name="T81" fmla="*/ 361 h 405"/>
                <a:gd name="T82" fmla="*/ 1512 w 1533"/>
                <a:gd name="T83" fmla="*/ 405 h 405"/>
                <a:gd name="T84" fmla="*/ 1533 w 1533"/>
                <a:gd name="T85" fmla="*/ 126 h 405"/>
                <a:gd name="T86" fmla="*/ 1492 w 1533"/>
                <a:gd name="T87" fmla="*/ 126 h 405"/>
                <a:gd name="T88" fmla="*/ 1324 w 1533"/>
                <a:gd name="T89" fmla="*/ 253 h 405"/>
                <a:gd name="T90" fmla="*/ 1492 w 1533"/>
                <a:gd name="T91" fmla="*/ 253 h 405"/>
                <a:gd name="T92" fmla="*/ 1324 w 1533"/>
                <a:gd name="T93" fmla="*/ 25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3" h="405">
                  <a:moveTo>
                    <a:pt x="216" y="215"/>
                  </a:moveTo>
                  <a:cubicBezTo>
                    <a:pt x="216" y="164"/>
                    <a:pt x="252" y="137"/>
                    <a:pt x="285" y="137"/>
                  </a:cubicBezTo>
                  <a:cubicBezTo>
                    <a:pt x="316" y="137"/>
                    <a:pt x="352" y="150"/>
                    <a:pt x="352" y="215"/>
                  </a:cubicBezTo>
                  <a:cubicBezTo>
                    <a:pt x="352" y="379"/>
                    <a:pt x="352" y="379"/>
                    <a:pt x="352" y="379"/>
                  </a:cubicBezTo>
                  <a:cubicBezTo>
                    <a:pt x="352" y="396"/>
                    <a:pt x="359" y="405"/>
                    <a:pt x="372" y="405"/>
                  </a:cubicBezTo>
                  <a:cubicBezTo>
                    <a:pt x="385" y="405"/>
                    <a:pt x="392" y="396"/>
                    <a:pt x="392" y="379"/>
                  </a:cubicBezTo>
                  <a:cubicBezTo>
                    <a:pt x="392" y="207"/>
                    <a:pt x="392" y="207"/>
                    <a:pt x="392" y="207"/>
                  </a:cubicBezTo>
                  <a:cubicBezTo>
                    <a:pt x="392" y="136"/>
                    <a:pt x="338" y="101"/>
                    <a:pt x="285" y="101"/>
                  </a:cubicBezTo>
                  <a:cubicBezTo>
                    <a:pt x="253" y="101"/>
                    <a:pt x="218" y="118"/>
                    <a:pt x="198" y="153"/>
                  </a:cubicBezTo>
                  <a:cubicBezTo>
                    <a:pt x="184" y="120"/>
                    <a:pt x="154" y="101"/>
                    <a:pt x="120" y="101"/>
                  </a:cubicBezTo>
                  <a:cubicBezTo>
                    <a:pt x="81" y="101"/>
                    <a:pt x="57" y="119"/>
                    <a:pt x="42" y="141"/>
                  </a:cubicBezTo>
                  <a:cubicBezTo>
                    <a:pt x="41" y="141"/>
                    <a:pt x="41" y="141"/>
                    <a:pt x="41" y="141"/>
                  </a:cubicBezTo>
                  <a:cubicBezTo>
                    <a:pt x="41" y="126"/>
                    <a:pt x="41" y="126"/>
                    <a:pt x="41" y="126"/>
                  </a:cubicBezTo>
                  <a:cubicBezTo>
                    <a:pt x="41" y="109"/>
                    <a:pt x="33" y="101"/>
                    <a:pt x="20" y="101"/>
                  </a:cubicBezTo>
                  <a:cubicBezTo>
                    <a:pt x="8" y="101"/>
                    <a:pt x="0" y="109"/>
                    <a:pt x="0" y="126"/>
                  </a:cubicBezTo>
                  <a:cubicBezTo>
                    <a:pt x="0" y="379"/>
                    <a:pt x="0" y="379"/>
                    <a:pt x="0" y="379"/>
                  </a:cubicBezTo>
                  <a:cubicBezTo>
                    <a:pt x="0" y="396"/>
                    <a:pt x="8" y="405"/>
                    <a:pt x="20" y="405"/>
                  </a:cubicBezTo>
                  <a:cubicBezTo>
                    <a:pt x="33" y="405"/>
                    <a:pt x="41" y="396"/>
                    <a:pt x="41" y="379"/>
                  </a:cubicBezTo>
                  <a:cubicBezTo>
                    <a:pt x="41" y="215"/>
                    <a:pt x="41" y="215"/>
                    <a:pt x="41" y="215"/>
                  </a:cubicBezTo>
                  <a:cubicBezTo>
                    <a:pt x="41" y="164"/>
                    <a:pt x="76" y="137"/>
                    <a:pt x="109" y="137"/>
                  </a:cubicBezTo>
                  <a:cubicBezTo>
                    <a:pt x="140" y="137"/>
                    <a:pt x="176" y="150"/>
                    <a:pt x="176" y="215"/>
                  </a:cubicBezTo>
                  <a:cubicBezTo>
                    <a:pt x="176" y="379"/>
                    <a:pt x="176" y="379"/>
                    <a:pt x="176" y="379"/>
                  </a:cubicBezTo>
                  <a:cubicBezTo>
                    <a:pt x="176" y="396"/>
                    <a:pt x="183" y="405"/>
                    <a:pt x="196" y="405"/>
                  </a:cubicBezTo>
                  <a:cubicBezTo>
                    <a:pt x="209" y="405"/>
                    <a:pt x="216" y="396"/>
                    <a:pt x="216" y="379"/>
                  </a:cubicBezTo>
                  <a:lnTo>
                    <a:pt x="216" y="215"/>
                  </a:lnTo>
                  <a:close/>
                  <a:moveTo>
                    <a:pt x="679" y="271"/>
                  </a:moveTo>
                  <a:cubicBezTo>
                    <a:pt x="703" y="271"/>
                    <a:pt x="706" y="257"/>
                    <a:pt x="706" y="246"/>
                  </a:cubicBezTo>
                  <a:cubicBezTo>
                    <a:pt x="706" y="171"/>
                    <a:pt x="663" y="101"/>
                    <a:pt x="579" y="101"/>
                  </a:cubicBezTo>
                  <a:cubicBezTo>
                    <a:pt x="495" y="101"/>
                    <a:pt x="451" y="178"/>
                    <a:pt x="451" y="253"/>
                  </a:cubicBezTo>
                  <a:cubicBezTo>
                    <a:pt x="451" y="328"/>
                    <a:pt x="491" y="405"/>
                    <a:pt x="586" y="405"/>
                  </a:cubicBezTo>
                  <a:cubicBezTo>
                    <a:pt x="655" y="405"/>
                    <a:pt x="702" y="363"/>
                    <a:pt x="702" y="345"/>
                  </a:cubicBezTo>
                  <a:cubicBezTo>
                    <a:pt x="702" y="329"/>
                    <a:pt x="694" y="325"/>
                    <a:pt x="683" y="325"/>
                  </a:cubicBezTo>
                  <a:cubicBezTo>
                    <a:pt x="664" y="325"/>
                    <a:pt x="647" y="371"/>
                    <a:pt x="583" y="371"/>
                  </a:cubicBezTo>
                  <a:cubicBezTo>
                    <a:pt x="531" y="371"/>
                    <a:pt x="496" y="323"/>
                    <a:pt x="494" y="271"/>
                  </a:cubicBezTo>
                  <a:lnTo>
                    <a:pt x="679" y="271"/>
                  </a:lnTo>
                  <a:close/>
                  <a:moveTo>
                    <a:pt x="494" y="237"/>
                  </a:moveTo>
                  <a:cubicBezTo>
                    <a:pt x="496" y="187"/>
                    <a:pt x="524" y="134"/>
                    <a:pt x="578" y="134"/>
                  </a:cubicBezTo>
                  <a:cubicBezTo>
                    <a:pt x="633" y="134"/>
                    <a:pt x="661" y="187"/>
                    <a:pt x="662" y="237"/>
                  </a:cubicBezTo>
                  <a:lnTo>
                    <a:pt x="494" y="237"/>
                  </a:lnTo>
                  <a:close/>
                  <a:moveTo>
                    <a:pt x="797" y="234"/>
                  </a:moveTo>
                  <a:cubicBezTo>
                    <a:pt x="797" y="168"/>
                    <a:pt x="840" y="149"/>
                    <a:pt x="863" y="144"/>
                  </a:cubicBezTo>
                  <a:cubicBezTo>
                    <a:pt x="882" y="140"/>
                    <a:pt x="890" y="134"/>
                    <a:pt x="890" y="122"/>
                  </a:cubicBezTo>
                  <a:cubicBezTo>
                    <a:pt x="890" y="111"/>
                    <a:pt x="882" y="101"/>
                    <a:pt x="863" y="101"/>
                  </a:cubicBezTo>
                  <a:cubicBezTo>
                    <a:pt x="838" y="101"/>
                    <a:pt x="812" y="121"/>
                    <a:pt x="798" y="154"/>
                  </a:cubicBezTo>
                  <a:cubicBezTo>
                    <a:pt x="797" y="154"/>
                    <a:pt x="797" y="154"/>
                    <a:pt x="797" y="154"/>
                  </a:cubicBezTo>
                  <a:cubicBezTo>
                    <a:pt x="797" y="126"/>
                    <a:pt x="797" y="126"/>
                    <a:pt x="797" y="126"/>
                  </a:cubicBezTo>
                  <a:cubicBezTo>
                    <a:pt x="797" y="109"/>
                    <a:pt x="789" y="101"/>
                    <a:pt x="777" y="101"/>
                  </a:cubicBezTo>
                  <a:cubicBezTo>
                    <a:pt x="764" y="101"/>
                    <a:pt x="756" y="109"/>
                    <a:pt x="756" y="126"/>
                  </a:cubicBezTo>
                  <a:cubicBezTo>
                    <a:pt x="756" y="379"/>
                    <a:pt x="756" y="379"/>
                    <a:pt x="756" y="379"/>
                  </a:cubicBezTo>
                  <a:cubicBezTo>
                    <a:pt x="756" y="396"/>
                    <a:pt x="764" y="405"/>
                    <a:pt x="777" y="405"/>
                  </a:cubicBezTo>
                  <a:cubicBezTo>
                    <a:pt x="789" y="405"/>
                    <a:pt x="797" y="396"/>
                    <a:pt x="797" y="379"/>
                  </a:cubicBezTo>
                  <a:lnTo>
                    <a:pt x="797" y="234"/>
                  </a:lnTo>
                  <a:close/>
                  <a:moveTo>
                    <a:pt x="1046" y="368"/>
                  </a:moveTo>
                  <a:cubicBezTo>
                    <a:pt x="993" y="368"/>
                    <a:pt x="961" y="312"/>
                    <a:pt x="961" y="249"/>
                  </a:cubicBezTo>
                  <a:cubicBezTo>
                    <a:pt x="961" y="202"/>
                    <a:pt x="989" y="137"/>
                    <a:pt x="1046" y="137"/>
                  </a:cubicBezTo>
                  <a:cubicBezTo>
                    <a:pt x="1082" y="137"/>
                    <a:pt x="1092" y="154"/>
                    <a:pt x="1102" y="154"/>
                  </a:cubicBezTo>
                  <a:cubicBezTo>
                    <a:pt x="1118" y="154"/>
                    <a:pt x="1125" y="145"/>
                    <a:pt x="1125" y="132"/>
                  </a:cubicBezTo>
                  <a:cubicBezTo>
                    <a:pt x="1125" y="115"/>
                    <a:pt x="1089" y="101"/>
                    <a:pt x="1051" y="101"/>
                  </a:cubicBezTo>
                  <a:cubicBezTo>
                    <a:pt x="966" y="101"/>
                    <a:pt x="918" y="178"/>
                    <a:pt x="918" y="253"/>
                  </a:cubicBezTo>
                  <a:cubicBezTo>
                    <a:pt x="918" y="328"/>
                    <a:pt x="962" y="405"/>
                    <a:pt x="1046" y="405"/>
                  </a:cubicBezTo>
                  <a:cubicBezTo>
                    <a:pt x="1085" y="405"/>
                    <a:pt x="1123" y="393"/>
                    <a:pt x="1123" y="369"/>
                  </a:cubicBezTo>
                  <a:cubicBezTo>
                    <a:pt x="1123" y="359"/>
                    <a:pt x="1113" y="352"/>
                    <a:pt x="1106" y="352"/>
                  </a:cubicBezTo>
                  <a:cubicBezTo>
                    <a:pt x="1095" y="352"/>
                    <a:pt x="1082" y="368"/>
                    <a:pt x="1046" y="368"/>
                  </a:cubicBezTo>
                  <a:moveTo>
                    <a:pt x="1221" y="126"/>
                  </a:moveTo>
                  <a:cubicBezTo>
                    <a:pt x="1221" y="109"/>
                    <a:pt x="1214" y="101"/>
                    <a:pt x="1201" y="101"/>
                  </a:cubicBezTo>
                  <a:cubicBezTo>
                    <a:pt x="1188" y="101"/>
                    <a:pt x="1181" y="109"/>
                    <a:pt x="1181" y="126"/>
                  </a:cubicBezTo>
                  <a:cubicBezTo>
                    <a:pt x="1181" y="379"/>
                    <a:pt x="1181" y="379"/>
                    <a:pt x="1181" y="379"/>
                  </a:cubicBezTo>
                  <a:cubicBezTo>
                    <a:pt x="1181" y="396"/>
                    <a:pt x="1188" y="405"/>
                    <a:pt x="1201" y="405"/>
                  </a:cubicBezTo>
                  <a:cubicBezTo>
                    <a:pt x="1214" y="405"/>
                    <a:pt x="1221" y="396"/>
                    <a:pt x="1221" y="379"/>
                  </a:cubicBezTo>
                  <a:lnTo>
                    <a:pt x="1221" y="126"/>
                  </a:lnTo>
                  <a:close/>
                  <a:moveTo>
                    <a:pt x="1174" y="27"/>
                  </a:moveTo>
                  <a:cubicBezTo>
                    <a:pt x="1174" y="42"/>
                    <a:pt x="1186" y="55"/>
                    <a:pt x="1201" y="55"/>
                  </a:cubicBezTo>
                  <a:cubicBezTo>
                    <a:pt x="1216" y="55"/>
                    <a:pt x="1229" y="42"/>
                    <a:pt x="1229" y="27"/>
                  </a:cubicBezTo>
                  <a:cubicBezTo>
                    <a:pt x="1229" y="12"/>
                    <a:pt x="1216" y="0"/>
                    <a:pt x="1201" y="0"/>
                  </a:cubicBezTo>
                  <a:cubicBezTo>
                    <a:pt x="1186" y="0"/>
                    <a:pt x="1174" y="12"/>
                    <a:pt x="1174" y="27"/>
                  </a:cubicBezTo>
                  <a:moveTo>
                    <a:pt x="1492" y="145"/>
                  </a:moveTo>
                  <a:cubicBezTo>
                    <a:pt x="1491" y="145"/>
                    <a:pt x="1491" y="145"/>
                    <a:pt x="1491" y="145"/>
                  </a:cubicBezTo>
                  <a:cubicBezTo>
                    <a:pt x="1468" y="115"/>
                    <a:pt x="1442" y="101"/>
                    <a:pt x="1407" y="101"/>
                  </a:cubicBezTo>
                  <a:cubicBezTo>
                    <a:pt x="1321" y="101"/>
                    <a:pt x="1280" y="178"/>
                    <a:pt x="1280" y="253"/>
                  </a:cubicBezTo>
                  <a:cubicBezTo>
                    <a:pt x="1280" y="337"/>
                    <a:pt x="1323" y="405"/>
                    <a:pt x="1408" y="405"/>
                  </a:cubicBezTo>
                  <a:cubicBezTo>
                    <a:pt x="1443" y="405"/>
                    <a:pt x="1473" y="390"/>
                    <a:pt x="1491" y="361"/>
                  </a:cubicBezTo>
                  <a:cubicBezTo>
                    <a:pt x="1492" y="361"/>
                    <a:pt x="1492" y="361"/>
                    <a:pt x="1492" y="361"/>
                  </a:cubicBezTo>
                  <a:cubicBezTo>
                    <a:pt x="1492" y="379"/>
                    <a:pt x="1492" y="379"/>
                    <a:pt x="1492" y="379"/>
                  </a:cubicBezTo>
                  <a:cubicBezTo>
                    <a:pt x="1492" y="396"/>
                    <a:pt x="1500" y="405"/>
                    <a:pt x="1512" y="405"/>
                  </a:cubicBezTo>
                  <a:cubicBezTo>
                    <a:pt x="1525" y="405"/>
                    <a:pt x="1533" y="396"/>
                    <a:pt x="1533" y="379"/>
                  </a:cubicBezTo>
                  <a:cubicBezTo>
                    <a:pt x="1533" y="126"/>
                    <a:pt x="1533" y="126"/>
                    <a:pt x="1533" y="126"/>
                  </a:cubicBezTo>
                  <a:cubicBezTo>
                    <a:pt x="1533" y="109"/>
                    <a:pt x="1525" y="101"/>
                    <a:pt x="1512" y="101"/>
                  </a:cubicBezTo>
                  <a:cubicBezTo>
                    <a:pt x="1500" y="101"/>
                    <a:pt x="1492" y="109"/>
                    <a:pt x="1492" y="126"/>
                  </a:cubicBezTo>
                  <a:lnTo>
                    <a:pt x="1492" y="145"/>
                  </a:lnTo>
                  <a:close/>
                  <a:moveTo>
                    <a:pt x="1324" y="253"/>
                  </a:moveTo>
                  <a:cubicBezTo>
                    <a:pt x="1324" y="198"/>
                    <a:pt x="1347" y="134"/>
                    <a:pt x="1408" y="134"/>
                  </a:cubicBezTo>
                  <a:cubicBezTo>
                    <a:pt x="1471" y="134"/>
                    <a:pt x="1492" y="198"/>
                    <a:pt x="1492" y="253"/>
                  </a:cubicBezTo>
                  <a:cubicBezTo>
                    <a:pt x="1492" y="307"/>
                    <a:pt x="1471" y="371"/>
                    <a:pt x="1408" y="371"/>
                  </a:cubicBezTo>
                  <a:cubicBezTo>
                    <a:pt x="1346" y="371"/>
                    <a:pt x="1324" y="307"/>
                    <a:pt x="1324" y="2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7" name="Freeform 143">
              <a:extLst>
                <a:ext uri="{FF2B5EF4-FFF2-40B4-BE49-F238E27FC236}">
                  <a16:creationId xmlns:a16="http://schemas.microsoft.com/office/drawing/2014/main" id="{4F1AC8E4-22A4-457D-973E-E9EED9538486}"/>
                </a:ext>
              </a:extLst>
            </p:cNvPr>
            <p:cNvSpPr>
              <a:spLocks noEditPoints="1"/>
            </p:cNvSpPr>
            <p:nvPr/>
          </p:nvSpPr>
          <p:spPr bwMode="auto">
            <a:xfrm>
              <a:off x="5480" y="3870"/>
              <a:ext cx="3698" cy="419"/>
            </a:xfrm>
            <a:custGeom>
              <a:avLst/>
              <a:gdLst>
                <a:gd name="T0" fmla="*/ 44 w 1558"/>
                <a:gd name="T1" fmla="*/ 136 h 176"/>
                <a:gd name="T2" fmla="*/ 87 w 1558"/>
                <a:gd name="T3" fmla="*/ 127 h 176"/>
                <a:gd name="T4" fmla="*/ 15 w 1558"/>
                <a:gd name="T5" fmla="*/ 83 h 176"/>
                <a:gd name="T6" fmla="*/ 140 w 1558"/>
                <a:gd name="T7" fmla="*/ 31 h 176"/>
                <a:gd name="T8" fmla="*/ 142 w 1558"/>
                <a:gd name="T9" fmla="*/ 124 h 176"/>
                <a:gd name="T10" fmla="*/ 154 w 1558"/>
                <a:gd name="T11" fmla="*/ 78 h 176"/>
                <a:gd name="T12" fmla="*/ 177 w 1558"/>
                <a:gd name="T13" fmla="*/ 47 h 176"/>
                <a:gd name="T14" fmla="*/ 236 w 1558"/>
                <a:gd name="T15" fmla="*/ 91 h 176"/>
                <a:gd name="T16" fmla="*/ 227 w 1558"/>
                <a:gd name="T17" fmla="*/ 136 h 176"/>
                <a:gd name="T18" fmla="*/ 229 w 1558"/>
                <a:gd name="T19" fmla="*/ 43 h 176"/>
                <a:gd name="T20" fmla="*/ 366 w 1558"/>
                <a:gd name="T21" fmla="*/ 81 h 176"/>
                <a:gd name="T22" fmla="*/ 358 w 1558"/>
                <a:gd name="T23" fmla="*/ 108 h 176"/>
                <a:gd name="T24" fmla="*/ 322 w 1558"/>
                <a:gd name="T25" fmla="*/ 43 h 176"/>
                <a:gd name="T26" fmla="*/ 416 w 1558"/>
                <a:gd name="T27" fmla="*/ 38 h 176"/>
                <a:gd name="T28" fmla="*/ 387 w 1558"/>
                <a:gd name="T29" fmla="*/ 10 h 176"/>
                <a:gd name="T30" fmla="*/ 387 w 1558"/>
                <a:gd name="T31" fmla="*/ 44 h 176"/>
                <a:gd name="T32" fmla="*/ 551 w 1558"/>
                <a:gd name="T33" fmla="*/ 70 h 176"/>
                <a:gd name="T34" fmla="*/ 611 w 1558"/>
                <a:gd name="T35" fmla="*/ 127 h 176"/>
                <a:gd name="T36" fmla="*/ 491 w 1558"/>
                <a:gd name="T37" fmla="*/ 45 h 176"/>
                <a:gd name="T38" fmla="*/ 476 w 1558"/>
                <a:gd name="T39" fmla="*/ 127 h 176"/>
                <a:gd name="T40" fmla="*/ 537 w 1558"/>
                <a:gd name="T41" fmla="*/ 70 h 176"/>
                <a:gd name="T42" fmla="*/ 705 w 1558"/>
                <a:gd name="T43" fmla="*/ 46 h 176"/>
                <a:gd name="T44" fmla="*/ 704 w 1558"/>
                <a:gd name="T45" fmla="*/ 121 h 176"/>
                <a:gd name="T46" fmla="*/ 718 w 1558"/>
                <a:gd name="T47" fmla="*/ 40 h 176"/>
                <a:gd name="T48" fmla="*/ 676 w 1558"/>
                <a:gd name="T49" fmla="*/ 43 h 176"/>
                <a:gd name="T50" fmla="*/ 783 w 1558"/>
                <a:gd name="T51" fmla="*/ 44 h 176"/>
                <a:gd name="T52" fmla="*/ 822 w 1558"/>
                <a:gd name="T53" fmla="*/ 68 h 176"/>
                <a:gd name="T54" fmla="*/ 751 w 1558"/>
                <a:gd name="T55" fmla="*/ 31 h 176"/>
                <a:gd name="T56" fmla="*/ 758 w 1558"/>
                <a:gd name="T57" fmla="*/ 70 h 176"/>
                <a:gd name="T58" fmla="*/ 886 w 1558"/>
                <a:gd name="T59" fmla="*/ 136 h 176"/>
                <a:gd name="T60" fmla="*/ 929 w 1558"/>
                <a:gd name="T61" fmla="*/ 127 h 176"/>
                <a:gd name="T62" fmla="*/ 857 w 1558"/>
                <a:gd name="T63" fmla="*/ 83 h 176"/>
                <a:gd name="T64" fmla="*/ 1022 w 1558"/>
                <a:gd name="T65" fmla="*/ 46 h 176"/>
                <a:gd name="T66" fmla="*/ 1022 w 1558"/>
                <a:gd name="T67" fmla="*/ 120 h 176"/>
                <a:gd name="T68" fmla="*/ 952 w 1558"/>
                <a:gd name="T69" fmla="*/ 158 h 176"/>
                <a:gd name="T70" fmla="*/ 1022 w 1558"/>
                <a:gd name="T71" fmla="*/ 40 h 176"/>
                <a:gd name="T72" fmla="*/ 1023 w 1558"/>
                <a:gd name="T73" fmla="*/ 93 h 176"/>
                <a:gd name="T74" fmla="*/ 1101 w 1558"/>
                <a:gd name="T75" fmla="*/ 31 h 176"/>
                <a:gd name="T76" fmla="*/ 1102 w 1558"/>
                <a:gd name="T77" fmla="*/ 124 h 176"/>
                <a:gd name="T78" fmla="*/ 1129 w 1558"/>
                <a:gd name="T79" fmla="*/ 78 h 176"/>
                <a:gd name="T80" fmla="*/ 1283 w 1558"/>
                <a:gd name="T81" fmla="*/ 127 h 176"/>
                <a:gd name="T82" fmla="*/ 1230 w 1558"/>
                <a:gd name="T83" fmla="*/ 49 h 176"/>
                <a:gd name="T84" fmla="*/ 1169 w 1558"/>
                <a:gd name="T85" fmla="*/ 31 h 176"/>
                <a:gd name="T86" fmla="*/ 1176 w 1558"/>
                <a:gd name="T87" fmla="*/ 70 h 176"/>
                <a:gd name="T88" fmla="*/ 1236 w 1558"/>
                <a:gd name="T89" fmla="*/ 127 h 176"/>
                <a:gd name="T90" fmla="*/ 1317 w 1558"/>
                <a:gd name="T91" fmla="*/ 83 h 176"/>
                <a:gd name="T92" fmla="*/ 1332 w 1558"/>
                <a:gd name="T93" fmla="*/ 90 h 176"/>
                <a:gd name="T94" fmla="*/ 1332 w 1558"/>
                <a:gd name="T95" fmla="*/ 78 h 176"/>
                <a:gd name="T96" fmla="*/ 1493 w 1558"/>
                <a:gd name="T97" fmla="*/ 136 h 176"/>
                <a:gd name="T98" fmla="*/ 1436 w 1558"/>
                <a:gd name="T99" fmla="*/ 45 h 176"/>
                <a:gd name="T100" fmla="*/ 1429 w 1558"/>
                <a:gd name="T101" fmla="*/ 136 h 176"/>
                <a:gd name="T102" fmla="*/ 1558 w 1558"/>
                <a:gd name="T103" fmla="*/ 38 h 176"/>
                <a:gd name="T104" fmla="*/ 1529 w 1558"/>
                <a:gd name="T105" fmla="*/ 10 h 176"/>
                <a:gd name="T106" fmla="*/ 1529 w 1558"/>
                <a:gd name="T107"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58" h="176">
                  <a:moveTo>
                    <a:pt x="73" y="46"/>
                  </a:moveTo>
                  <a:cubicBezTo>
                    <a:pt x="73" y="46"/>
                    <a:pt x="73" y="46"/>
                    <a:pt x="73" y="46"/>
                  </a:cubicBezTo>
                  <a:cubicBezTo>
                    <a:pt x="65" y="36"/>
                    <a:pt x="56" y="31"/>
                    <a:pt x="44" y="31"/>
                  </a:cubicBezTo>
                  <a:cubicBezTo>
                    <a:pt x="14" y="31"/>
                    <a:pt x="0" y="58"/>
                    <a:pt x="0" y="83"/>
                  </a:cubicBezTo>
                  <a:cubicBezTo>
                    <a:pt x="0" y="112"/>
                    <a:pt x="15" y="136"/>
                    <a:pt x="44" y="136"/>
                  </a:cubicBezTo>
                  <a:cubicBezTo>
                    <a:pt x="56" y="136"/>
                    <a:pt x="66" y="131"/>
                    <a:pt x="73" y="121"/>
                  </a:cubicBezTo>
                  <a:cubicBezTo>
                    <a:pt x="73" y="121"/>
                    <a:pt x="73" y="121"/>
                    <a:pt x="73" y="121"/>
                  </a:cubicBezTo>
                  <a:cubicBezTo>
                    <a:pt x="73" y="127"/>
                    <a:pt x="73" y="127"/>
                    <a:pt x="73" y="127"/>
                  </a:cubicBezTo>
                  <a:cubicBezTo>
                    <a:pt x="73" y="133"/>
                    <a:pt x="76" y="136"/>
                    <a:pt x="80" y="136"/>
                  </a:cubicBezTo>
                  <a:cubicBezTo>
                    <a:pt x="84" y="136"/>
                    <a:pt x="87" y="133"/>
                    <a:pt x="87" y="127"/>
                  </a:cubicBezTo>
                  <a:cubicBezTo>
                    <a:pt x="87" y="40"/>
                    <a:pt x="87" y="40"/>
                    <a:pt x="87" y="40"/>
                  </a:cubicBezTo>
                  <a:cubicBezTo>
                    <a:pt x="87" y="34"/>
                    <a:pt x="84" y="31"/>
                    <a:pt x="80" y="31"/>
                  </a:cubicBezTo>
                  <a:cubicBezTo>
                    <a:pt x="76" y="31"/>
                    <a:pt x="73" y="34"/>
                    <a:pt x="73" y="40"/>
                  </a:cubicBezTo>
                  <a:lnTo>
                    <a:pt x="73" y="46"/>
                  </a:lnTo>
                  <a:close/>
                  <a:moveTo>
                    <a:pt x="15" y="83"/>
                  </a:moveTo>
                  <a:cubicBezTo>
                    <a:pt x="15" y="65"/>
                    <a:pt x="23" y="43"/>
                    <a:pt x="44" y="43"/>
                  </a:cubicBezTo>
                  <a:cubicBezTo>
                    <a:pt x="66" y="43"/>
                    <a:pt x="73" y="65"/>
                    <a:pt x="73" y="83"/>
                  </a:cubicBezTo>
                  <a:cubicBezTo>
                    <a:pt x="73" y="102"/>
                    <a:pt x="66" y="124"/>
                    <a:pt x="44" y="124"/>
                  </a:cubicBezTo>
                  <a:cubicBezTo>
                    <a:pt x="23" y="124"/>
                    <a:pt x="15" y="102"/>
                    <a:pt x="15" y="83"/>
                  </a:cubicBezTo>
                  <a:moveTo>
                    <a:pt x="140" y="31"/>
                  </a:moveTo>
                  <a:cubicBezTo>
                    <a:pt x="125" y="31"/>
                    <a:pt x="108" y="41"/>
                    <a:pt x="108" y="58"/>
                  </a:cubicBezTo>
                  <a:cubicBezTo>
                    <a:pt x="108" y="71"/>
                    <a:pt x="116" y="77"/>
                    <a:pt x="126" y="81"/>
                  </a:cubicBezTo>
                  <a:cubicBezTo>
                    <a:pt x="150" y="91"/>
                    <a:pt x="150" y="91"/>
                    <a:pt x="150" y="91"/>
                  </a:cubicBezTo>
                  <a:cubicBezTo>
                    <a:pt x="158" y="94"/>
                    <a:pt x="164" y="98"/>
                    <a:pt x="164" y="107"/>
                  </a:cubicBezTo>
                  <a:cubicBezTo>
                    <a:pt x="164" y="116"/>
                    <a:pt x="155" y="124"/>
                    <a:pt x="142" y="124"/>
                  </a:cubicBezTo>
                  <a:cubicBezTo>
                    <a:pt x="124" y="124"/>
                    <a:pt x="118" y="110"/>
                    <a:pt x="111" y="110"/>
                  </a:cubicBezTo>
                  <a:cubicBezTo>
                    <a:pt x="108" y="110"/>
                    <a:pt x="105" y="114"/>
                    <a:pt x="105" y="116"/>
                  </a:cubicBezTo>
                  <a:cubicBezTo>
                    <a:pt x="105" y="123"/>
                    <a:pt x="119" y="136"/>
                    <a:pt x="142" y="136"/>
                  </a:cubicBezTo>
                  <a:cubicBezTo>
                    <a:pt x="163" y="136"/>
                    <a:pt x="179" y="124"/>
                    <a:pt x="179" y="106"/>
                  </a:cubicBezTo>
                  <a:cubicBezTo>
                    <a:pt x="179" y="90"/>
                    <a:pt x="168" y="83"/>
                    <a:pt x="154" y="78"/>
                  </a:cubicBezTo>
                  <a:cubicBezTo>
                    <a:pt x="133" y="69"/>
                    <a:pt x="133" y="69"/>
                    <a:pt x="133" y="69"/>
                  </a:cubicBezTo>
                  <a:cubicBezTo>
                    <a:pt x="126" y="66"/>
                    <a:pt x="123" y="62"/>
                    <a:pt x="123" y="57"/>
                  </a:cubicBezTo>
                  <a:cubicBezTo>
                    <a:pt x="123" y="47"/>
                    <a:pt x="134" y="43"/>
                    <a:pt x="143" y="43"/>
                  </a:cubicBezTo>
                  <a:cubicBezTo>
                    <a:pt x="157" y="43"/>
                    <a:pt x="164" y="54"/>
                    <a:pt x="170" y="54"/>
                  </a:cubicBezTo>
                  <a:cubicBezTo>
                    <a:pt x="175" y="54"/>
                    <a:pt x="177" y="50"/>
                    <a:pt x="177" y="47"/>
                  </a:cubicBezTo>
                  <a:cubicBezTo>
                    <a:pt x="177" y="39"/>
                    <a:pt x="160" y="31"/>
                    <a:pt x="140" y="31"/>
                  </a:cubicBezTo>
                  <a:moveTo>
                    <a:pt x="226" y="31"/>
                  </a:moveTo>
                  <a:cubicBezTo>
                    <a:pt x="210" y="31"/>
                    <a:pt x="194" y="41"/>
                    <a:pt x="194" y="58"/>
                  </a:cubicBezTo>
                  <a:cubicBezTo>
                    <a:pt x="194" y="71"/>
                    <a:pt x="201" y="77"/>
                    <a:pt x="212" y="81"/>
                  </a:cubicBezTo>
                  <a:cubicBezTo>
                    <a:pt x="236" y="91"/>
                    <a:pt x="236" y="91"/>
                    <a:pt x="236" y="91"/>
                  </a:cubicBezTo>
                  <a:cubicBezTo>
                    <a:pt x="243" y="94"/>
                    <a:pt x="250" y="98"/>
                    <a:pt x="250" y="107"/>
                  </a:cubicBezTo>
                  <a:cubicBezTo>
                    <a:pt x="250" y="116"/>
                    <a:pt x="241" y="124"/>
                    <a:pt x="228" y="124"/>
                  </a:cubicBezTo>
                  <a:cubicBezTo>
                    <a:pt x="210" y="124"/>
                    <a:pt x="203" y="110"/>
                    <a:pt x="197" y="110"/>
                  </a:cubicBezTo>
                  <a:cubicBezTo>
                    <a:pt x="193" y="110"/>
                    <a:pt x="190" y="114"/>
                    <a:pt x="190" y="116"/>
                  </a:cubicBezTo>
                  <a:cubicBezTo>
                    <a:pt x="190" y="123"/>
                    <a:pt x="205" y="136"/>
                    <a:pt x="227" y="136"/>
                  </a:cubicBezTo>
                  <a:cubicBezTo>
                    <a:pt x="249" y="136"/>
                    <a:pt x="265" y="124"/>
                    <a:pt x="265" y="106"/>
                  </a:cubicBezTo>
                  <a:cubicBezTo>
                    <a:pt x="265" y="90"/>
                    <a:pt x="253" y="83"/>
                    <a:pt x="239" y="78"/>
                  </a:cubicBezTo>
                  <a:cubicBezTo>
                    <a:pt x="218" y="69"/>
                    <a:pt x="218" y="69"/>
                    <a:pt x="218" y="69"/>
                  </a:cubicBezTo>
                  <a:cubicBezTo>
                    <a:pt x="211" y="66"/>
                    <a:pt x="209" y="62"/>
                    <a:pt x="209" y="57"/>
                  </a:cubicBezTo>
                  <a:cubicBezTo>
                    <a:pt x="209" y="47"/>
                    <a:pt x="219" y="43"/>
                    <a:pt x="229" y="43"/>
                  </a:cubicBezTo>
                  <a:cubicBezTo>
                    <a:pt x="243" y="43"/>
                    <a:pt x="250" y="54"/>
                    <a:pt x="255" y="54"/>
                  </a:cubicBezTo>
                  <a:cubicBezTo>
                    <a:pt x="261" y="54"/>
                    <a:pt x="262" y="50"/>
                    <a:pt x="262" y="47"/>
                  </a:cubicBezTo>
                  <a:cubicBezTo>
                    <a:pt x="263" y="39"/>
                    <a:pt x="246" y="31"/>
                    <a:pt x="226" y="31"/>
                  </a:cubicBezTo>
                  <a:moveTo>
                    <a:pt x="357" y="90"/>
                  </a:moveTo>
                  <a:cubicBezTo>
                    <a:pt x="365" y="90"/>
                    <a:pt x="366" y="85"/>
                    <a:pt x="366" y="81"/>
                  </a:cubicBezTo>
                  <a:cubicBezTo>
                    <a:pt x="366" y="55"/>
                    <a:pt x="352" y="31"/>
                    <a:pt x="323" y="31"/>
                  </a:cubicBezTo>
                  <a:cubicBezTo>
                    <a:pt x="294" y="31"/>
                    <a:pt x="278" y="58"/>
                    <a:pt x="278" y="83"/>
                  </a:cubicBezTo>
                  <a:cubicBezTo>
                    <a:pt x="278" y="109"/>
                    <a:pt x="292" y="136"/>
                    <a:pt x="325" y="136"/>
                  </a:cubicBezTo>
                  <a:cubicBezTo>
                    <a:pt x="349" y="136"/>
                    <a:pt x="365" y="121"/>
                    <a:pt x="365" y="115"/>
                  </a:cubicBezTo>
                  <a:cubicBezTo>
                    <a:pt x="365" y="110"/>
                    <a:pt x="362" y="108"/>
                    <a:pt x="358" y="108"/>
                  </a:cubicBezTo>
                  <a:cubicBezTo>
                    <a:pt x="352" y="108"/>
                    <a:pt x="346" y="124"/>
                    <a:pt x="324" y="124"/>
                  </a:cubicBezTo>
                  <a:cubicBezTo>
                    <a:pt x="306" y="124"/>
                    <a:pt x="294" y="107"/>
                    <a:pt x="293" y="90"/>
                  </a:cubicBezTo>
                  <a:lnTo>
                    <a:pt x="357" y="90"/>
                  </a:lnTo>
                  <a:close/>
                  <a:moveTo>
                    <a:pt x="293" y="78"/>
                  </a:moveTo>
                  <a:cubicBezTo>
                    <a:pt x="294" y="61"/>
                    <a:pt x="304" y="43"/>
                    <a:pt x="322" y="43"/>
                  </a:cubicBezTo>
                  <a:cubicBezTo>
                    <a:pt x="341" y="43"/>
                    <a:pt x="351" y="61"/>
                    <a:pt x="351" y="78"/>
                  </a:cubicBezTo>
                  <a:lnTo>
                    <a:pt x="293" y="78"/>
                  </a:lnTo>
                  <a:close/>
                  <a:moveTo>
                    <a:pt x="401" y="44"/>
                  </a:moveTo>
                  <a:cubicBezTo>
                    <a:pt x="410" y="44"/>
                    <a:pt x="410" y="44"/>
                    <a:pt x="410" y="44"/>
                  </a:cubicBezTo>
                  <a:cubicBezTo>
                    <a:pt x="415" y="44"/>
                    <a:pt x="416" y="40"/>
                    <a:pt x="416" y="38"/>
                  </a:cubicBezTo>
                  <a:cubicBezTo>
                    <a:pt x="416" y="36"/>
                    <a:pt x="415" y="32"/>
                    <a:pt x="410" y="32"/>
                  </a:cubicBezTo>
                  <a:cubicBezTo>
                    <a:pt x="401" y="32"/>
                    <a:pt x="401" y="32"/>
                    <a:pt x="401" y="32"/>
                  </a:cubicBezTo>
                  <a:cubicBezTo>
                    <a:pt x="401" y="10"/>
                    <a:pt x="401" y="10"/>
                    <a:pt x="401" y="10"/>
                  </a:cubicBezTo>
                  <a:cubicBezTo>
                    <a:pt x="401" y="4"/>
                    <a:pt x="399" y="0"/>
                    <a:pt x="394" y="0"/>
                  </a:cubicBezTo>
                  <a:cubicBezTo>
                    <a:pt x="390" y="0"/>
                    <a:pt x="387" y="4"/>
                    <a:pt x="387" y="10"/>
                  </a:cubicBezTo>
                  <a:cubicBezTo>
                    <a:pt x="387" y="32"/>
                    <a:pt x="387" y="32"/>
                    <a:pt x="387" y="32"/>
                  </a:cubicBezTo>
                  <a:cubicBezTo>
                    <a:pt x="378" y="32"/>
                    <a:pt x="378" y="32"/>
                    <a:pt x="378" y="32"/>
                  </a:cubicBezTo>
                  <a:cubicBezTo>
                    <a:pt x="374" y="32"/>
                    <a:pt x="372" y="36"/>
                    <a:pt x="372" y="38"/>
                  </a:cubicBezTo>
                  <a:cubicBezTo>
                    <a:pt x="372" y="40"/>
                    <a:pt x="374" y="44"/>
                    <a:pt x="378" y="44"/>
                  </a:cubicBezTo>
                  <a:cubicBezTo>
                    <a:pt x="387" y="44"/>
                    <a:pt x="387" y="44"/>
                    <a:pt x="387" y="44"/>
                  </a:cubicBezTo>
                  <a:cubicBezTo>
                    <a:pt x="387" y="127"/>
                    <a:pt x="387" y="127"/>
                    <a:pt x="387" y="127"/>
                  </a:cubicBezTo>
                  <a:cubicBezTo>
                    <a:pt x="387" y="133"/>
                    <a:pt x="390" y="136"/>
                    <a:pt x="394" y="136"/>
                  </a:cubicBezTo>
                  <a:cubicBezTo>
                    <a:pt x="399" y="136"/>
                    <a:pt x="401" y="133"/>
                    <a:pt x="401" y="127"/>
                  </a:cubicBezTo>
                  <a:lnTo>
                    <a:pt x="401" y="44"/>
                  </a:lnTo>
                  <a:close/>
                  <a:moveTo>
                    <a:pt x="551" y="70"/>
                  </a:moveTo>
                  <a:cubicBezTo>
                    <a:pt x="551" y="53"/>
                    <a:pt x="563" y="44"/>
                    <a:pt x="574" y="44"/>
                  </a:cubicBezTo>
                  <a:cubicBezTo>
                    <a:pt x="585" y="44"/>
                    <a:pt x="597" y="48"/>
                    <a:pt x="597" y="70"/>
                  </a:cubicBezTo>
                  <a:cubicBezTo>
                    <a:pt x="597" y="127"/>
                    <a:pt x="597" y="127"/>
                    <a:pt x="597" y="127"/>
                  </a:cubicBezTo>
                  <a:cubicBezTo>
                    <a:pt x="597" y="133"/>
                    <a:pt x="600" y="136"/>
                    <a:pt x="604" y="136"/>
                  </a:cubicBezTo>
                  <a:cubicBezTo>
                    <a:pt x="609" y="136"/>
                    <a:pt x="611" y="133"/>
                    <a:pt x="611" y="127"/>
                  </a:cubicBezTo>
                  <a:cubicBezTo>
                    <a:pt x="611" y="68"/>
                    <a:pt x="611" y="68"/>
                    <a:pt x="611" y="68"/>
                  </a:cubicBezTo>
                  <a:cubicBezTo>
                    <a:pt x="611" y="43"/>
                    <a:pt x="593" y="31"/>
                    <a:pt x="574" y="31"/>
                  </a:cubicBezTo>
                  <a:cubicBezTo>
                    <a:pt x="563" y="31"/>
                    <a:pt x="551" y="37"/>
                    <a:pt x="544" y="49"/>
                  </a:cubicBezTo>
                  <a:cubicBezTo>
                    <a:pt x="540" y="38"/>
                    <a:pt x="529" y="31"/>
                    <a:pt x="517" y="31"/>
                  </a:cubicBezTo>
                  <a:cubicBezTo>
                    <a:pt x="504" y="31"/>
                    <a:pt x="496" y="37"/>
                    <a:pt x="491" y="45"/>
                  </a:cubicBezTo>
                  <a:cubicBezTo>
                    <a:pt x="490" y="45"/>
                    <a:pt x="490" y="45"/>
                    <a:pt x="490" y="45"/>
                  </a:cubicBezTo>
                  <a:cubicBezTo>
                    <a:pt x="490" y="40"/>
                    <a:pt x="490" y="40"/>
                    <a:pt x="490" y="40"/>
                  </a:cubicBezTo>
                  <a:cubicBezTo>
                    <a:pt x="490" y="34"/>
                    <a:pt x="488" y="31"/>
                    <a:pt x="483" y="31"/>
                  </a:cubicBezTo>
                  <a:cubicBezTo>
                    <a:pt x="479" y="31"/>
                    <a:pt x="476" y="34"/>
                    <a:pt x="476" y="40"/>
                  </a:cubicBezTo>
                  <a:cubicBezTo>
                    <a:pt x="476" y="127"/>
                    <a:pt x="476" y="127"/>
                    <a:pt x="476" y="127"/>
                  </a:cubicBezTo>
                  <a:cubicBezTo>
                    <a:pt x="476" y="133"/>
                    <a:pt x="479" y="136"/>
                    <a:pt x="483" y="136"/>
                  </a:cubicBezTo>
                  <a:cubicBezTo>
                    <a:pt x="488" y="136"/>
                    <a:pt x="490" y="133"/>
                    <a:pt x="490" y="127"/>
                  </a:cubicBezTo>
                  <a:cubicBezTo>
                    <a:pt x="490" y="70"/>
                    <a:pt x="490" y="70"/>
                    <a:pt x="490" y="70"/>
                  </a:cubicBezTo>
                  <a:cubicBezTo>
                    <a:pt x="490" y="53"/>
                    <a:pt x="502" y="44"/>
                    <a:pt x="514" y="44"/>
                  </a:cubicBezTo>
                  <a:cubicBezTo>
                    <a:pt x="524" y="44"/>
                    <a:pt x="537" y="48"/>
                    <a:pt x="537" y="70"/>
                  </a:cubicBezTo>
                  <a:cubicBezTo>
                    <a:pt x="537" y="127"/>
                    <a:pt x="537" y="127"/>
                    <a:pt x="537" y="127"/>
                  </a:cubicBezTo>
                  <a:cubicBezTo>
                    <a:pt x="537" y="133"/>
                    <a:pt x="539" y="136"/>
                    <a:pt x="544" y="136"/>
                  </a:cubicBezTo>
                  <a:cubicBezTo>
                    <a:pt x="548" y="136"/>
                    <a:pt x="551" y="133"/>
                    <a:pt x="551" y="127"/>
                  </a:cubicBezTo>
                  <a:lnTo>
                    <a:pt x="551" y="70"/>
                  </a:lnTo>
                  <a:close/>
                  <a:moveTo>
                    <a:pt x="705" y="46"/>
                  </a:moveTo>
                  <a:cubicBezTo>
                    <a:pt x="704" y="46"/>
                    <a:pt x="704" y="46"/>
                    <a:pt x="704" y="46"/>
                  </a:cubicBezTo>
                  <a:cubicBezTo>
                    <a:pt x="696" y="36"/>
                    <a:pt x="687" y="31"/>
                    <a:pt x="675" y="31"/>
                  </a:cubicBezTo>
                  <a:cubicBezTo>
                    <a:pt x="646" y="31"/>
                    <a:pt x="631" y="58"/>
                    <a:pt x="631" y="83"/>
                  </a:cubicBezTo>
                  <a:cubicBezTo>
                    <a:pt x="631" y="112"/>
                    <a:pt x="646" y="136"/>
                    <a:pt x="676" y="136"/>
                  </a:cubicBezTo>
                  <a:cubicBezTo>
                    <a:pt x="688" y="136"/>
                    <a:pt x="698" y="131"/>
                    <a:pt x="704" y="121"/>
                  </a:cubicBezTo>
                  <a:cubicBezTo>
                    <a:pt x="705" y="121"/>
                    <a:pt x="705" y="121"/>
                    <a:pt x="705" y="121"/>
                  </a:cubicBezTo>
                  <a:cubicBezTo>
                    <a:pt x="705" y="127"/>
                    <a:pt x="705" y="127"/>
                    <a:pt x="705" y="127"/>
                  </a:cubicBezTo>
                  <a:cubicBezTo>
                    <a:pt x="705" y="133"/>
                    <a:pt x="707" y="136"/>
                    <a:pt x="712" y="136"/>
                  </a:cubicBezTo>
                  <a:cubicBezTo>
                    <a:pt x="716" y="136"/>
                    <a:pt x="718" y="133"/>
                    <a:pt x="718" y="127"/>
                  </a:cubicBezTo>
                  <a:cubicBezTo>
                    <a:pt x="718" y="40"/>
                    <a:pt x="718" y="40"/>
                    <a:pt x="718" y="40"/>
                  </a:cubicBezTo>
                  <a:cubicBezTo>
                    <a:pt x="718" y="34"/>
                    <a:pt x="716" y="31"/>
                    <a:pt x="712" y="31"/>
                  </a:cubicBezTo>
                  <a:cubicBezTo>
                    <a:pt x="707" y="31"/>
                    <a:pt x="705" y="34"/>
                    <a:pt x="705" y="40"/>
                  </a:cubicBezTo>
                  <a:lnTo>
                    <a:pt x="705" y="46"/>
                  </a:lnTo>
                  <a:close/>
                  <a:moveTo>
                    <a:pt x="647" y="83"/>
                  </a:moveTo>
                  <a:cubicBezTo>
                    <a:pt x="647" y="65"/>
                    <a:pt x="655" y="43"/>
                    <a:pt x="676" y="43"/>
                  </a:cubicBezTo>
                  <a:cubicBezTo>
                    <a:pt x="697" y="43"/>
                    <a:pt x="705" y="65"/>
                    <a:pt x="705" y="83"/>
                  </a:cubicBezTo>
                  <a:cubicBezTo>
                    <a:pt x="705" y="102"/>
                    <a:pt x="697" y="124"/>
                    <a:pt x="676" y="124"/>
                  </a:cubicBezTo>
                  <a:cubicBezTo>
                    <a:pt x="654" y="124"/>
                    <a:pt x="647" y="102"/>
                    <a:pt x="647" y="83"/>
                  </a:cubicBezTo>
                  <a:moveTo>
                    <a:pt x="758" y="70"/>
                  </a:moveTo>
                  <a:cubicBezTo>
                    <a:pt x="758" y="53"/>
                    <a:pt x="770" y="44"/>
                    <a:pt x="783" y="44"/>
                  </a:cubicBezTo>
                  <a:cubicBezTo>
                    <a:pt x="798" y="44"/>
                    <a:pt x="808" y="53"/>
                    <a:pt x="808" y="67"/>
                  </a:cubicBezTo>
                  <a:cubicBezTo>
                    <a:pt x="808" y="127"/>
                    <a:pt x="808" y="127"/>
                    <a:pt x="808" y="127"/>
                  </a:cubicBezTo>
                  <a:cubicBezTo>
                    <a:pt x="808" y="133"/>
                    <a:pt x="810" y="136"/>
                    <a:pt x="815" y="136"/>
                  </a:cubicBezTo>
                  <a:cubicBezTo>
                    <a:pt x="819" y="136"/>
                    <a:pt x="822" y="133"/>
                    <a:pt x="822" y="127"/>
                  </a:cubicBezTo>
                  <a:cubicBezTo>
                    <a:pt x="822" y="68"/>
                    <a:pt x="822" y="68"/>
                    <a:pt x="822" y="68"/>
                  </a:cubicBezTo>
                  <a:cubicBezTo>
                    <a:pt x="822" y="43"/>
                    <a:pt x="803" y="31"/>
                    <a:pt x="785" y="31"/>
                  </a:cubicBezTo>
                  <a:cubicBezTo>
                    <a:pt x="772" y="31"/>
                    <a:pt x="763" y="37"/>
                    <a:pt x="758" y="45"/>
                  </a:cubicBezTo>
                  <a:cubicBezTo>
                    <a:pt x="758" y="45"/>
                    <a:pt x="758" y="45"/>
                    <a:pt x="758" y="45"/>
                  </a:cubicBezTo>
                  <a:cubicBezTo>
                    <a:pt x="758" y="40"/>
                    <a:pt x="758" y="40"/>
                    <a:pt x="758" y="40"/>
                  </a:cubicBezTo>
                  <a:cubicBezTo>
                    <a:pt x="758" y="34"/>
                    <a:pt x="755" y="31"/>
                    <a:pt x="751" y="31"/>
                  </a:cubicBezTo>
                  <a:cubicBezTo>
                    <a:pt x="746" y="31"/>
                    <a:pt x="744" y="34"/>
                    <a:pt x="744" y="40"/>
                  </a:cubicBezTo>
                  <a:cubicBezTo>
                    <a:pt x="744" y="127"/>
                    <a:pt x="744" y="127"/>
                    <a:pt x="744" y="127"/>
                  </a:cubicBezTo>
                  <a:cubicBezTo>
                    <a:pt x="744" y="133"/>
                    <a:pt x="746" y="136"/>
                    <a:pt x="751" y="136"/>
                  </a:cubicBezTo>
                  <a:cubicBezTo>
                    <a:pt x="755" y="136"/>
                    <a:pt x="758" y="133"/>
                    <a:pt x="758" y="127"/>
                  </a:cubicBezTo>
                  <a:lnTo>
                    <a:pt x="758" y="70"/>
                  </a:lnTo>
                  <a:close/>
                  <a:moveTo>
                    <a:pt x="915" y="46"/>
                  </a:moveTo>
                  <a:cubicBezTo>
                    <a:pt x="915" y="46"/>
                    <a:pt x="915" y="46"/>
                    <a:pt x="915" y="46"/>
                  </a:cubicBezTo>
                  <a:cubicBezTo>
                    <a:pt x="907" y="36"/>
                    <a:pt x="898" y="31"/>
                    <a:pt x="886" y="31"/>
                  </a:cubicBezTo>
                  <a:cubicBezTo>
                    <a:pt x="856" y="31"/>
                    <a:pt x="842" y="58"/>
                    <a:pt x="842" y="83"/>
                  </a:cubicBezTo>
                  <a:cubicBezTo>
                    <a:pt x="842" y="112"/>
                    <a:pt x="857" y="136"/>
                    <a:pt x="886" y="136"/>
                  </a:cubicBezTo>
                  <a:cubicBezTo>
                    <a:pt x="898" y="136"/>
                    <a:pt x="908" y="131"/>
                    <a:pt x="915" y="121"/>
                  </a:cubicBezTo>
                  <a:cubicBezTo>
                    <a:pt x="915" y="121"/>
                    <a:pt x="915" y="121"/>
                    <a:pt x="915" y="121"/>
                  </a:cubicBezTo>
                  <a:cubicBezTo>
                    <a:pt x="915" y="127"/>
                    <a:pt x="915" y="127"/>
                    <a:pt x="915" y="127"/>
                  </a:cubicBezTo>
                  <a:cubicBezTo>
                    <a:pt x="915" y="133"/>
                    <a:pt x="918" y="136"/>
                    <a:pt x="922" y="136"/>
                  </a:cubicBezTo>
                  <a:cubicBezTo>
                    <a:pt x="927" y="136"/>
                    <a:pt x="929" y="133"/>
                    <a:pt x="929" y="127"/>
                  </a:cubicBezTo>
                  <a:cubicBezTo>
                    <a:pt x="929" y="40"/>
                    <a:pt x="929" y="40"/>
                    <a:pt x="929" y="40"/>
                  </a:cubicBezTo>
                  <a:cubicBezTo>
                    <a:pt x="929" y="34"/>
                    <a:pt x="927" y="31"/>
                    <a:pt x="922" y="31"/>
                  </a:cubicBezTo>
                  <a:cubicBezTo>
                    <a:pt x="918" y="31"/>
                    <a:pt x="915" y="34"/>
                    <a:pt x="915" y="40"/>
                  </a:cubicBezTo>
                  <a:lnTo>
                    <a:pt x="915" y="46"/>
                  </a:lnTo>
                  <a:close/>
                  <a:moveTo>
                    <a:pt x="857" y="83"/>
                  </a:moveTo>
                  <a:cubicBezTo>
                    <a:pt x="857" y="65"/>
                    <a:pt x="865" y="43"/>
                    <a:pt x="886" y="43"/>
                  </a:cubicBezTo>
                  <a:cubicBezTo>
                    <a:pt x="908" y="43"/>
                    <a:pt x="915" y="65"/>
                    <a:pt x="915" y="83"/>
                  </a:cubicBezTo>
                  <a:cubicBezTo>
                    <a:pt x="915" y="102"/>
                    <a:pt x="908" y="124"/>
                    <a:pt x="886" y="124"/>
                  </a:cubicBezTo>
                  <a:cubicBezTo>
                    <a:pt x="865" y="124"/>
                    <a:pt x="857" y="102"/>
                    <a:pt x="857" y="83"/>
                  </a:cubicBezTo>
                  <a:moveTo>
                    <a:pt x="1022" y="46"/>
                  </a:moveTo>
                  <a:cubicBezTo>
                    <a:pt x="1022" y="46"/>
                    <a:pt x="1022" y="46"/>
                    <a:pt x="1022" y="46"/>
                  </a:cubicBezTo>
                  <a:cubicBezTo>
                    <a:pt x="1016" y="38"/>
                    <a:pt x="1005" y="31"/>
                    <a:pt x="993" y="31"/>
                  </a:cubicBezTo>
                  <a:cubicBezTo>
                    <a:pt x="963" y="31"/>
                    <a:pt x="949" y="58"/>
                    <a:pt x="949" y="83"/>
                  </a:cubicBezTo>
                  <a:cubicBezTo>
                    <a:pt x="949" y="112"/>
                    <a:pt x="964" y="136"/>
                    <a:pt x="993" y="136"/>
                  </a:cubicBezTo>
                  <a:cubicBezTo>
                    <a:pt x="1006" y="136"/>
                    <a:pt x="1016" y="131"/>
                    <a:pt x="1022" y="120"/>
                  </a:cubicBezTo>
                  <a:cubicBezTo>
                    <a:pt x="1022" y="120"/>
                    <a:pt x="1022" y="120"/>
                    <a:pt x="1022" y="120"/>
                  </a:cubicBezTo>
                  <a:cubicBezTo>
                    <a:pt x="1022" y="131"/>
                    <a:pt x="1022" y="131"/>
                    <a:pt x="1022" y="131"/>
                  </a:cubicBezTo>
                  <a:cubicBezTo>
                    <a:pt x="1022" y="154"/>
                    <a:pt x="1007" y="164"/>
                    <a:pt x="990" y="164"/>
                  </a:cubicBezTo>
                  <a:cubicBezTo>
                    <a:pt x="974" y="164"/>
                    <a:pt x="965" y="151"/>
                    <a:pt x="959" y="151"/>
                  </a:cubicBezTo>
                  <a:cubicBezTo>
                    <a:pt x="954" y="151"/>
                    <a:pt x="952" y="154"/>
                    <a:pt x="952" y="158"/>
                  </a:cubicBezTo>
                  <a:cubicBezTo>
                    <a:pt x="952" y="165"/>
                    <a:pt x="971" y="176"/>
                    <a:pt x="992" y="176"/>
                  </a:cubicBezTo>
                  <a:cubicBezTo>
                    <a:pt x="1014" y="176"/>
                    <a:pt x="1036" y="162"/>
                    <a:pt x="1036" y="130"/>
                  </a:cubicBezTo>
                  <a:cubicBezTo>
                    <a:pt x="1036" y="40"/>
                    <a:pt x="1036" y="40"/>
                    <a:pt x="1036" y="40"/>
                  </a:cubicBezTo>
                  <a:cubicBezTo>
                    <a:pt x="1036" y="34"/>
                    <a:pt x="1034" y="31"/>
                    <a:pt x="1029" y="31"/>
                  </a:cubicBezTo>
                  <a:cubicBezTo>
                    <a:pt x="1025" y="31"/>
                    <a:pt x="1022" y="34"/>
                    <a:pt x="1022" y="40"/>
                  </a:cubicBezTo>
                  <a:lnTo>
                    <a:pt x="1022" y="46"/>
                  </a:lnTo>
                  <a:close/>
                  <a:moveTo>
                    <a:pt x="964" y="83"/>
                  </a:moveTo>
                  <a:cubicBezTo>
                    <a:pt x="964" y="65"/>
                    <a:pt x="972" y="43"/>
                    <a:pt x="993" y="43"/>
                  </a:cubicBezTo>
                  <a:cubicBezTo>
                    <a:pt x="1012" y="43"/>
                    <a:pt x="1023" y="59"/>
                    <a:pt x="1023" y="74"/>
                  </a:cubicBezTo>
                  <a:cubicBezTo>
                    <a:pt x="1023" y="93"/>
                    <a:pt x="1023" y="93"/>
                    <a:pt x="1023" y="93"/>
                  </a:cubicBezTo>
                  <a:cubicBezTo>
                    <a:pt x="1023" y="107"/>
                    <a:pt x="1012" y="124"/>
                    <a:pt x="993" y="124"/>
                  </a:cubicBezTo>
                  <a:cubicBezTo>
                    <a:pt x="972" y="124"/>
                    <a:pt x="964" y="102"/>
                    <a:pt x="964" y="83"/>
                  </a:cubicBezTo>
                  <a:moveTo>
                    <a:pt x="1135" y="90"/>
                  </a:moveTo>
                  <a:cubicBezTo>
                    <a:pt x="1143" y="90"/>
                    <a:pt x="1144" y="85"/>
                    <a:pt x="1144" y="81"/>
                  </a:cubicBezTo>
                  <a:cubicBezTo>
                    <a:pt x="1144" y="55"/>
                    <a:pt x="1130" y="31"/>
                    <a:pt x="1101" y="31"/>
                  </a:cubicBezTo>
                  <a:cubicBezTo>
                    <a:pt x="1072" y="31"/>
                    <a:pt x="1057" y="58"/>
                    <a:pt x="1057" y="83"/>
                  </a:cubicBezTo>
                  <a:cubicBezTo>
                    <a:pt x="1057" y="109"/>
                    <a:pt x="1070" y="136"/>
                    <a:pt x="1103" y="136"/>
                  </a:cubicBezTo>
                  <a:cubicBezTo>
                    <a:pt x="1127" y="136"/>
                    <a:pt x="1143" y="121"/>
                    <a:pt x="1143" y="115"/>
                  </a:cubicBezTo>
                  <a:cubicBezTo>
                    <a:pt x="1143" y="110"/>
                    <a:pt x="1140" y="108"/>
                    <a:pt x="1136" y="108"/>
                  </a:cubicBezTo>
                  <a:cubicBezTo>
                    <a:pt x="1130" y="108"/>
                    <a:pt x="1124" y="124"/>
                    <a:pt x="1102" y="124"/>
                  </a:cubicBezTo>
                  <a:cubicBezTo>
                    <a:pt x="1084" y="124"/>
                    <a:pt x="1072" y="107"/>
                    <a:pt x="1072" y="90"/>
                  </a:cubicBezTo>
                  <a:lnTo>
                    <a:pt x="1135" y="90"/>
                  </a:lnTo>
                  <a:close/>
                  <a:moveTo>
                    <a:pt x="1072" y="78"/>
                  </a:moveTo>
                  <a:cubicBezTo>
                    <a:pt x="1072" y="61"/>
                    <a:pt x="1082" y="43"/>
                    <a:pt x="1100" y="43"/>
                  </a:cubicBezTo>
                  <a:cubicBezTo>
                    <a:pt x="1119" y="43"/>
                    <a:pt x="1129" y="61"/>
                    <a:pt x="1129" y="78"/>
                  </a:cubicBezTo>
                  <a:lnTo>
                    <a:pt x="1072" y="78"/>
                  </a:lnTo>
                  <a:close/>
                  <a:moveTo>
                    <a:pt x="1236" y="70"/>
                  </a:moveTo>
                  <a:cubicBezTo>
                    <a:pt x="1236" y="53"/>
                    <a:pt x="1249" y="44"/>
                    <a:pt x="1260" y="44"/>
                  </a:cubicBezTo>
                  <a:cubicBezTo>
                    <a:pt x="1271" y="44"/>
                    <a:pt x="1283" y="48"/>
                    <a:pt x="1283" y="70"/>
                  </a:cubicBezTo>
                  <a:cubicBezTo>
                    <a:pt x="1283" y="127"/>
                    <a:pt x="1283" y="127"/>
                    <a:pt x="1283" y="127"/>
                  </a:cubicBezTo>
                  <a:cubicBezTo>
                    <a:pt x="1283" y="133"/>
                    <a:pt x="1285" y="136"/>
                    <a:pt x="1290" y="136"/>
                  </a:cubicBezTo>
                  <a:cubicBezTo>
                    <a:pt x="1294" y="136"/>
                    <a:pt x="1297" y="133"/>
                    <a:pt x="1297" y="127"/>
                  </a:cubicBezTo>
                  <a:cubicBezTo>
                    <a:pt x="1297" y="68"/>
                    <a:pt x="1297" y="68"/>
                    <a:pt x="1297" y="68"/>
                  </a:cubicBezTo>
                  <a:cubicBezTo>
                    <a:pt x="1297" y="43"/>
                    <a:pt x="1278" y="31"/>
                    <a:pt x="1260" y="31"/>
                  </a:cubicBezTo>
                  <a:cubicBezTo>
                    <a:pt x="1249" y="31"/>
                    <a:pt x="1237" y="37"/>
                    <a:pt x="1230" y="49"/>
                  </a:cubicBezTo>
                  <a:cubicBezTo>
                    <a:pt x="1225" y="38"/>
                    <a:pt x="1215" y="31"/>
                    <a:pt x="1203" y="31"/>
                  </a:cubicBezTo>
                  <a:cubicBezTo>
                    <a:pt x="1190" y="31"/>
                    <a:pt x="1181" y="37"/>
                    <a:pt x="1176" y="45"/>
                  </a:cubicBezTo>
                  <a:cubicBezTo>
                    <a:pt x="1176" y="45"/>
                    <a:pt x="1176" y="45"/>
                    <a:pt x="1176" y="45"/>
                  </a:cubicBezTo>
                  <a:cubicBezTo>
                    <a:pt x="1176" y="40"/>
                    <a:pt x="1176" y="40"/>
                    <a:pt x="1176" y="40"/>
                  </a:cubicBezTo>
                  <a:cubicBezTo>
                    <a:pt x="1176" y="34"/>
                    <a:pt x="1173" y="31"/>
                    <a:pt x="1169" y="31"/>
                  </a:cubicBezTo>
                  <a:cubicBezTo>
                    <a:pt x="1164" y="31"/>
                    <a:pt x="1162" y="34"/>
                    <a:pt x="1162" y="40"/>
                  </a:cubicBezTo>
                  <a:cubicBezTo>
                    <a:pt x="1162" y="127"/>
                    <a:pt x="1162" y="127"/>
                    <a:pt x="1162" y="127"/>
                  </a:cubicBezTo>
                  <a:cubicBezTo>
                    <a:pt x="1162" y="133"/>
                    <a:pt x="1164" y="136"/>
                    <a:pt x="1169" y="136"/>
                  </a:cubicBezTo>
                  <a:cubicBezTo>
                    <a:pt x="1173" y="136"/>
                    <a:pt x="1176" y="133"/>
                    <a:pt x="1176" y="127"/>
                  </a:cubicBezTo>
                  <a:cubicBezTo>
                    <a:pt x="1176" y="70"/>
                    <a:pt x="1176" y="70"/>
                    <a:pt x="1176" y="70"/>
                  </a:cubicBezTo>
                  <a:cubicBezTo>
                    <a:pt x="1176" y="53"/>
                    <a:pt x="1188" y="44"/>
                    <a:pt x="1199" y="44"/>
                  </a:cubicBezTo>
                  <a:cubicBezTo>
                    <a:pt x="1210" y="44"/>
                    <a:pt x="1222" y="48"/>
                    <a:pt x="1222" y="70"/>
                  </a:cubicBezTo>
                  <a:cubicBezTo>
                    <a:pt x="1222" y="127"/>
                    <a:pt x="1222" y="127"/>
                    <a:pt x="1222" y="127"/>
                  </a:cubicBezTo>
                  <a:cubicBezTo>
                    <a:pt x="1222" y="133"/>
                    <a:pt x="1225" y="136"/>
                    <a:pt x="1229" y="136"/>
                  </a:cubicBezTo>
                  <a:cubicBezTo>
                    <a:pt x="1234" y="136"/>
                    <a:pt x="1236" y="133"/>
                    <a:pt x="1236" y="127"/>
                  </a:cubicBezTo>
                  <a:lnTo>
                    <a:pt x="1236" y="70"/>
                  </a:lnTo>
                  <a:close/>
                  <a:moveTo>
                    <a:pt x="1395" y="90"/>
                  </a:moveTo>
                  <a:cubicBezTo>
                    <a:pt x="1404" y="90"/>
                    <a:pt x="1405" y="85"/>
                    <a:pt x="1405" y="81"/>
                  </a:cubicBezTo>
                  <a:cubicBezTo>
                    <a:pt x="1405" y="55"/>
                    <a:pt x="1390" y="31"/>
                    <a:pt x="1361" y="31"/>
                  </a:cubicBezTo>
                  <a:cubicBezTo>
                    <a:pt x="1332" y="31"/>
                    <a:pt x="1317" y="58"/>
                    <a:pt x="1317" y="83"/>
                  </a:cubicBezTo>
                  <a:cubicBezTo>
                    <a:pt x="1317" y="109"/>
                    <a:pt x="1331" y="136"/>
                    <a:pt x="1363" y="136"/>
                  </a:cubicBezTo>
                  <a:cubicBezTo>
                    <a:pt x="1387" y="136"/>
                    <a:pt x="1403" y="121"/>
                    <a:pt x="1403" y="115"/>
                  </a:cubicBezTo>
                  <a:cubicBezTo>
                    <a:pt x="1403" y="110"/>
                    <a:pt x="1401" y="108"/>
                    <a:pt x="1397" y="108"/>
                  </a:cubicBezTo>
                  <a:cubicBezTo>
                    <a:pt x="1390" y="108"/>
                    <a:pt x="1384" y="124"/>
                    <a:pt x="1362" y="124"/>
                  </a:cubicBezTo>
                  <a:cubicBezTo>
                    <a:pt x="1345" y="124"/>
                    <a:pt x="1333" y="107"/>
                    <a:pt x="1332" y="90"/>
                  </a:cubicBezTo>
                  <a:lnTo>
                    <a:pt x="1395" y="90"/>
                  </a:lnTo>
                  <a:close/>
                  <a:moveTo>
                    <a:pt x="1332" y="78"/>
                  </a:moveTo>
                  <a:cubicBezTo>
                    <a:pt x="1333" y="61"/>
                    <a:pt x="1342" y="43"/>
                    <a:pt x="1361" y="43"/>
                  </a:cubicBezTo>
                  <a:cubicBezTo>
                    <a:pt x="1380" y="43"/>
                    <a:pt x="1389" y="61"/>
                    <a:pt x="1390" y="78"/>
                  </a:cubicBezTo>
                  <a:lnTo>
                    <a:pt x="1332" y="78"/>
                  </a:lnTo>
                  <a:close/>
                  <a:moveTo>
                    <a:pt x="1436" y="70"/>
                  </a:moveTo>
                  <a:cubicBezTo>
                    <a:pt x="1436" y="53"/>
                    <a:pt x="1448" y="44"/>
                    <a:pt x="1461" y="44"/>
                  </a:cubicBezTo>
                  <a:cubicBezTo>
                    <a:pt x="1477" y="44"/>
                    <a:pt x="1486" y="53"/>
                    <a:pt x="1486" y="67"/>
                  </a:cubicBezTo>
                  <a:cubicBezTo>
                    <a:pt x="1486" y="127"/>
                    <a:pt x="1486" y="127"/>
                    <a:pt x="1486" y="127"/>
                  </a:cubicBezTo>
                  <a:cubicBezTo>
                    <a:pt x="1486" y="133"/>
                    <a:pt x="1489" y="136"/>
                    <a:pt x="1493" y="136"/>
                  </a:cubicBezTo>
                  <a:cubicBezTo>
                    <a:pt x="1498" y="136"/>
                    <a:pt x="1500" y="133"/>
                    <a:pt x="1500" y="127"/>
                  </a:cubicBezTo>
                  <a:cubicBezTo>
                    <a:pt x="1500" y="68"/>
                    <a:pt x="1500" y="68"/>
                    <a:pt x="1500" y="68"/>
                  </a:cubicBezTo>
                  <a:cubicBezTo>
                    <a:pt x="1500" y="43"/>
                    <a:pt x="1481" y="31"/>
                    <a:pt x="1463" y="31"/>
                  </a:cubicBezTo>
                  <a:cubicBezTo>
                    <a:pt x="1450" y="31"/>
                    <a:pt x="1442" y="37"/>
                    <a:pt x="1437" y="45"/>
                  </a:cubicBezTo>
                  <a:cubicBezTo>
                    <a:pt x="1436" y="45"/>
                    <a:pt x="1436" y="45"/>
                    <a:pt x="1436" y="45"/>
                  </a:cubicBezTo>
                  <a:cubicBezTo>
                    <a:pt x="1436" y="40"/>
                    <a:pt x="1436" y="40"/>
                    <a:pt x="1436" y="40"/>
                  </a:cubicBezTo>
                  <a:cubicBezTo>
                    <a:pt x="1436" y="34"/>
                    <a:pt x="1434" y="31"/>
                    <a:pt x="1429" y="31"/>
                  </a:cubicBezTo>
                  <a:cubicBezTo>
                    <a:pt x="1425" y="31"/>
                    <a:pt x="1422" y="34"/>
                    <a:pt x="1422" y="40"/>
                  </a:cubicBezTo>
                  <a:cubicBezTo>
                    <a:pt x="1422" y="127"/>
                    <a:pt x="1422" y="127"/>
                    <a:pt x="1422" y="127"/>
                  </a:cubicBezTo>
                  <a:cubicBezTo>
                    <a:pt x="1422" y="133"/>
                    <a:pt x="1425" y="136"/>
                    <a:pt x="1429" y="136"/>
                  </a:cubicBezTo>
                  <a:cubicBezTo>
                    <a:pt x="1434" y="136"/>
                    <a:pt x="1436" y="133"/>
                    <a:pt x="1436" y="127"/>
                  </a:cubicBezTo>
                  <a:lnTo>
                    <a:pt x="1436" y="70"/>
                  </a:lnTo>
                  <a:close/>
                  <a:moveTo>
                    <a:pt x="1543" y="44"/>
                  </a:moveTo>
                  <a:cubicBezTo>
                    <a:pt x="1552" y="44"/>
                    <a:pt x="1552" y="44"/>
                    <a:pt x="1552" y="44"/>
                  </a:cubicBezTo>
                  <a:cubicBezTo>
                    <a:pt x="1557" y="44"/>
                    <a:pt x="1558" y="40"/>
                    <a:pt x="1558" y="38"/>
                  </a:cubicBezTo>
                  <a:cubicBezTo>
                    <a:pt x="1558" y="36"/>
                    <a:pt x="1557" y="32"/>
                    <a:pt x="1552" y="32"/>
                  </a:cubicBezTo>
                  <a:cubicBezTo>
                    <a:pt x="1543" y="32"/>
                    <a:pt x="1543" y="32"/>
                    <a:pt x="1543" y="32"/>
                  </a:cubicBezTo>
                  <a:cubicBezTo>
                    <a:pt x="1543" y="10"/>
                    <a:pt x="1543" y="10"/>
                    <a:pt x="1543" y="10"/>
                  </a:cubicBezTo>
                  <a:cubicBezTo>
                    <a:pt x="1543" y="4"/>
                    <a:pt x="1540" y="0"/>
                    <a:pt x="1536" y="0"/>
                  </a:cubicBezTo>
                  <a:cubicBezTo>
                    <a:pt x="1532" y="0"/>
                    <a:pt x="1529" y="4"/>
                    <a:pt x="1529" y="10"/>
                  </a:cubicBezTo>
                  <a:cubicBezTo>
                    <a:pt x="1529" y="32"/>
                    <a:pt x="1529" y="32"/>
                    <a:pt x="1529" y="32"/>
                  </a:cubicBezTo>
                  <a:cubicBezTo>
                    <a:pt x="1520" y="32"/>
                    <a:pt x="1520" y="32"/>
                    <a:pt x="1520" y="32"/>
                  </a:cubicBezTo>
                  <a:cubicBezTo>
                    <a:pt x="1515" y="32"/>
                    <a:pt x="1514" y="36"/>
                    <a:pt x="1514" y="38"/>
                  </a:cubicBezTo>
                  <a:cubicBezTo>
                    <a:pt x="1514" y="40"/>
                    <a:pt x="1515" y="44"/>
                    <a:pt x="1520" y="44"/>
                  </a:cubicBezTo>
                  <a:cubicBezTo>
                    <a:pt x="1529" y="44"/>
                    <a:pt x="1529" y="44"/>
                    <a:pt x="1529" y="44"/>
                  </a:cubicBezTo>
                  <a:cubicBezTo>
                    <a:pt x="1529" y="127"/>
                    <a:pt x="1529" y="127"/>
                    <a:pt x="1529" y="127"/>
                  </a:cubicBezTo>
                  <a:cubicBezTo>
                    <a:pt x="1529" y="133"/>
                    <a:pt x="1532" y="136"/>
                    <a:pt x="1536" y="136"/>
                  </a:cubicBezTo>
                  <a:cubicBezTo>
                    <a:pt x="1540" y="136"/>
                    <a:pt x="1543" y="133"/>
                    <a:pt x="1543" y="127"/>
                  </a:cubicBezTo>
                  <a:lnTo>
                    <a:pt x="154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grpSp>
      <p:sp>
        <p:nvSpPr>
          <p:cNvPr id="147" name="Text Placeholder 4">
            <a:extLst>
              <a:ext uri="{FF2B5EF4-FFF2-40B4-BE49-F238E27FC236}">
                <a16:creationId xmlns:a16="http://schemas.microsoft.com/office/drawing/2014/main" id="{694B4D07-EF99-431B-BF56-7BF74A24DE34}"/>
              </a:ext>
            </a:extLst>
          </p:cNvPr>
          <p:cNvSpPr>
            <a:spLocks noGrp="1"/>
          </p:cNvSpPr>
          <p:nvPr>
            <p:ph type="body" sz="quarter" idx="11" hasCustomPrompt="1"/>
          </p:nvPr>
        </p:nvSpPr>
        <p:spPr>
          <a:xfrm>
            <a:off x="1045800" y="719328"/>
            <a:ext cx="4820213" cy="522581"/>
          </a:xfrm>
          <a:prstGeom prst="rect">
            <a:avLst/>
          </a:prstGeom>
        </p:spPr>
        <p:txBody>
          <a:bodyPr anchor="ctr" anchorCtr="0">
            <a:noAutofit/>
          </a:bodyPr>
          <a:lstStyle>
            <a:lvl1pPr marL="0" algn="l" defTabSz="554492" rtl="0" eaLnBrk="1" latinLnBrk="0" hangingPunct="1">
              <a:defRPr lang="en-US" sz="3200" b="0" i="0" kern="0" dirty="0" smtClean="0">
                <a:solidFill>
                  <a:schemeClr val="bg1"/>
                </a:solidFill>
                <a:latin typeface="Tiempos Headline Medium" panose="02000603000000000000" pitchFamily="2" charset="0"/>
                <a:ea typeface="+mj-ea"/>
                <a:cs typeface="Arial"/>
              </a:defRPr>
            </a:lvl1pPr>
          </a:lstStyle>
          <a:p>
            <a:pPr lvl="0"/>
            <a:r>
              <a:rPr lang="en-US" dirty="0"/>
              <a:t>Insert title</a:t>
            </a:r>
          </a:p>
        </p:txBody>
      </p:sp>
      <p:sp>
        <p:nvSpPr>
          <p:cNvPr id="165" name="Media Placeholder 149">
            <a:extLst>
              <a:ext uri="{FF2B5EF4-FFF2-40B4-BE49-F238E27FC236}">
                <a16:creationId xmlns:a16="http://schemas.microsoft.com/office/drawing/2014/main" id="{DE544876-4277-42E8-ABBF-7821F286C313}"/>
              </a:ext>
            </a:extLst>
          </p:cNvPr>
          <p:cNvSpPr>
            <a:spLocks noGrp="1"/>
          </p:cNvSpPr>
          <p:nvPr>
            <p:ph type="media" sz="quarter" idx="14" hasCustomPrompt="1"/>
          </p:nvPr>
        </p:nvSpPr>
        <p:spPr>
          <a:xfrm>
            <a:off x="1710116" y="1783528"/>
            <a:ext cx="3908061" cy="3914658"/>
          </a:xfrm>
          <a:prstGeom prst="rect">
            <a:avLst/>
          </a:prstGeom>
        </p:spPr>
        <p:txBody>
          <a:bodyPr tIns="864000" anchor="t" anchorCtr="0"/>
          <a:lstStyle>
            <a:lvl1pPr algn="ctr">
              <a:defRPr sz="1698">
                <a:solidFill>
                  <a:schemeClr val="bg1"/>
                </a:solidFill>
              </a:defRPr>
            </a:lvl1pPr>
          </a:lstStyle>
          <a:p>
            <a:r>
              <a:rPr lang="en-GB" dirty="0"/>
              <a:t>Click icon to insert video</a:t>
            </a:r>
          </a:p>
        </p:txBody>
      </p:sp>
      <p:sp>
        <p:nvSpPr>
          <p:cNvPr id="166" name="Media Placeholder 149">
            <a:extLst>
              <a:ext uri="{FF2B5EF4-FFF2-40B4-BE49-F238E27FC236}">
                <a16:creationId xmlns:a16="http://schemas.microsoft.com/office/drawing/2014/main" id="{40A3B5A2-B3D1-4D87-B051-04A190D66625}"/>
              </a:ext>
            </a:extLst>
          </p:cNvPr>
          <p:cNvSpPr>
            <a:spLocks noGrp="1"/>
          </p:cNvSpPr>
          <p:nvPr>
            <p:ph type="media" sz="quarter" idx="15" hasCustomPrompt="1"/>
          </p:nvPr>
        </p:nvSpPr>
        <p:spPr>
          <a:xfrm>
            <a:off x="6573823" y="1783528"/>
            <a:ext cx="3908061" cy="3914658"/>
          </a:xfrm>
          <a:prstGeom prst="rect">
            <a:avLst/>
          </a:prstGeom>
        </p:spPr>
        <p:txBody>
          <a:bodyPr tIns="864000" anchor="t" anchorCtr="0"/>
          <a:lstStyle>
            <a:lvl1pPr algn="ctr">
              <a:defRPr sz="1698">
                <a:solidFill>
                  <a:schemeClr val="bg1"/>
                </a:solidFill>
              </a:defRPr>
            </a:lvl1pPr>
          </a:lstStyle>
          <a:p>
            <a:r>
              <a:rPr lang="en-GB" dirty="0"/>
              <a:t>Click icon to insert video</a:t>
            </a:r>
          </a:p>
        </p:txBody>
      </p:sp>
    </p:spTree>
    <p:extLst>
      <p:ext uri="{BB962C8B-B14F-4D97-AF65-F5344CB8AC3E}">
        <p14:creationId xmlns:p14="http://schemas.microsoft.com/office/powerpoint/2010/main" val="341436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rame">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249FE7C5-2B0B-4666-B762-676100B6E7EA}"/>
              </a:ext>
            </a:extLst>
          </p:cNvPr>
          <p:cNvSpPr/>
          <p:nvPr userDrawn="1"/>
        </p:nvSpPr>
        <p:spPr>
          <a:xfrm>
            <a:off x="0" y="0"/>
            <a:ext cx="12192000" cy="6857615"/>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blipFill>
            <a:blip r:embed="rId2" cstate="email">
              <a:extLst>
                <a:ext uri="{28A0092B-C50C-407E-A947-70E740481C1C}">
                  <a14:useLocalDpi xmlns:a14="http://schemas.microsoft.com/office/drawing/2010/main"/>
                </a:ext>
              </a:extLst>
            </a:blip>
            <a:srcRect/>
            <a:stretch>
              <a:fillRect/>
            </a:stretch>
          </a:blipFill>
        </p:spPr>
        <p:txBody>
          <a:bodyPr wrap="square" lIns="0" tIns="0" rIns="0" bIns="0" rtlCol="0"/>
          <a:lstStyle/>
          <a:p>
            <a:endParaRPr sz="1092" dirty="0"/>
          </a:p>
        </p:txBody>
      </p:sp>
      <p:sp>
        <p:nvSpPr>
          <p:cNvPr id="9" name="object 4">
            <a:extLst>
              <a:ext uri="{FF2B5EF4-FFF2-40B4-BE49-F238E27FC236}">
                <a16:creationId xmlns:a16="http://schemas.microsoft.com/office/drawing/2014/main" id="{04F54BA7-A44F-4E83-9EB3-28389ED9B1FD}"/>
              </a:ext>
            </a:extLst>
          </p:cNvPr>
          <p:cNvSpPr/>
          <p:nvPr userDrawn="1"/>
        </p:nvSpPr>
        <p:spPr>
          <a:xfrm>
            <a:off x="571500" y="571460"/>
            <a:ext cx="11049048" cy="5714743"/>
          </a:xfrm>
          <a:custGeom>
            <a:avLst/>
            <a:gdLst/>
            <a:ahLst/>
            <a:cxnLst/>
            <a:rect l="l" t="t" r="r" b="b"/>
            <a:pathLst>
              <a:path w="18219420" h="9424035">
                <a:moveTo>
                  <a:pt x="17905213" y="0"/>
                </a:moveTo>
                <a:lnTo>
                  <a:pt x="314126" y="0"/>
                </a:lnTo>
                <a:lnTo>
                  <a:pt x="267706" y="3406"/>
                </a:lnTo>
                <a:lnTo>
                  <a:pt x="223400" y="13300"/>
                </a:lnTo>
                <a:lnTo>
                  <a:pt x="181696" y="29196"/>
                </a:lnTo>
                <a:lnTo>
                  <a:pt x="143079" y="50609"/>
                </a:lnTo>
                <a:lnTo>
                  <a:pt x="108034" y="77051"/>
                </a:lnTo>
                <a:lnTo>
                  <a:pt x="77048" y="108038"/>
                </a:lnTo>
                <a:lnTo>
                  <a:pt x="50606" y="143083"/>
                </a:lnTo>
                <a:lnTo>
                  <a:pt x="29194" y="181701"/>
                </a:lnTo>
                <a:lnTo>
                  <a:pt x="13299" y="223404"/>
                </a:lnTo>
                <a:lnTo>
                  <a:pt x="3405" y="267708"/>
                </a:lnTo>
                <a:lnTo>
                  <a:pt x="0" y="314126"/>
                </a:lnTo>
                <a:lnTo>
                  <a:pt x="0" y="9109670"/>
                </a:lnTo>
                <a:lnTo>
                  <a:pt x="3405" y="9156088"/>
                </a:lnTo>
                <a:lnTo>
                  <a:pt x="13299" y="9200392"/>
                </a:lnTo>
                <a:lnTo>
                  <a:pt x="29194" y="9242095"/>
                </a:lnTo>
                <a:lnTo>
                  <a:pt x="50606" y="9280712"/>
                </a:lnTo>
                <a:lnTo>
                  <a:pt x="77048" y="9315758"/>
                </a:lnTo>
                <a:lnTo>
                  <a:pt x="108034" y="9346744"/>
                </a:lnTo>
                <a:lnTo>
                  <a:pt x="143079" y="9373187"/>
                </a:lnTo>
                <a:lnTo>
                  <a:pt x="181696" y="9394600"/>
                </a:lnTo>
                <a:lnTo>
                  <a:pt x="223400" y="9410496"/>
                </a:lnTo>
                <a:lnTo>
                  <a:pt x="267706" y="9420390"/>
                </a:lnTo>
                <a:lnTo>
                  <a:pt x="314126" y="9423796"/>
                </a:lnTo>
                <a:lnTo>
                  <a:pt x="17905213" y="9423796"/>
                </a:lnTo>
                <a:lnTo>
                  <a:pt x="17951634" y="9420390"/>
                </a:lnTo>
                <a:lnTo>
                  <a:pt x="17995939" y="9410496"/>
                </a:lnTo>
                <a:lnTo>
                  <a:pt x="18037643" y="9394600"/>
                </a:lnTo>
                <a:lnTo>
                  <a:pt x="18076261" y="9373187"/>
                </a:lnTo>
                <a:lnTo>
                  <a:pt x="18111306" y="9346744"/>
                </a:lnTo>
                <a:lnTo>
                  <a:pt x="18142292" y="9315758"/>
                </a:lnTo>
                <a:lnTo>
                  <a:pt x="18168734" y="9280712"/>
                </a:lnTo>
                <a:lnTo>
                  <a:pt x="18190145" y="9242095"/>
                </a:lnTo>
                <a:lnTo>
                  <a:pt x="18206041" y="9200392"/>
                </a:lnTo>
                <a:lnTo>
                  <a:pt x="18215934" y="9156088"/>
                </a:lnTo>
                <a:lnTo>
                  <a:pt x="18219340" y="9109670"/>
                </a:lnTo>
                <a:lnTo>
                  <a:pt x="18219340" y="314126"/>
                </a:lnTo>
                <a:lnTo>
                  <a:pt x="18215934" y="267708"/>
                </a:lnTo>
                <a:lnTo>
                  <a:pt x="18206041" y="223404"/>
                </a:lnTo>
                <a:lnTo>
                  <a:pt x="18190145" y="181701"/>
                </a:lnTo>
                <a:lnTo>
                  <a:pt x="18168734" y="143083"/>
                </a:lnTo>
                <a:lnTo>
                  <a:pt x="18142292" y="108038"/>
                </a:lnTo>
                <a:lnTo>
                  <a:pt x="18111306" y="77051"/>
                </a:lnTo>
                <a:lnTo>
                  <a:pt x="18076261" y="50609"/>
                </a:lnTo>
                <a:lnTo>
                  <a:pt x="18037643" y="29196"/>
                </a:lnTo>
                <a:lnTo>
                  <a:pt x="17995939" y="13300"/>
                </a:lnTo>
                <a:lnTo>
                  <a:pt x="17951634" y="3406"/>
                </a:lnTo>
                <a:lnTo>
                  <a:pt x="17905213" y="0"/>
                </a:lnTo>
                <a:close/>
              </a:path>
            </a:pathLst>
          </a:custGeom>
          <a:solidFill>
            <a:srgbClr val="FFFFFF"/>
          </a:solidFill>
          <a:ln w="12700">
            <a:solidFill>
              <a:schemeClr val="bg1">
                <a:lumMod val="95000"/>
              </a:schemeClr>
            </a:solidFill>
          </a:ln>
        </p:spPr>
        <p:txBody>
          <a:bodyPr wrap="square" lIns="0" tIns="0" rIns="0" bIns="0" rtlCol="0"/>
          <a:lstStyle/>
          <a:p>
            <a:endParaRPr sz="1092" dirty="0"/>
          </a:p>
        </p:txBody>
      </p:sp>
      <p:sp>
        <p:nvSpPr>
          <p:cNvPr id="3" name="Footer Placeholder 2">
            <a:extLst>
              <a:ext uri="{FF2B5EF4-FFF2-40B4-BE49-F238E27FC236}">
                <a16:creationId xmlns:a16="http://schemas.microsoft.com/office/drawing/2014/main" id="{988C33E0-0F05-4E42-9BB3-891041A2058C}"/>
              </a:ext>
            </a:extLst>
          </p:cNvPr>
          <p:cNvSpPr>
            <a:spLocks noGrp="1"/>
          </p:cNvSpPr>
          <p:nvPr>
            <p:ph type="ftr" sz="quarter" idx="10"/>
          </p:nvPr>
        </p:nvSpPr>
        <p:spPr/>
        <p:txBody>
          <a:bodyPr/>
          <a:lstStyle/>
          <a:p>
            <a:endParaRPr lang="en-GB" dirty="0"/>
          </a:p>
        </p:txBody>
      </p:sp>
      <p:sp>
        <p:nvSpPr>
          <p:cNvPr id="11" name="Holder 4">
            <a:extLst>
              <a:ext uri="{FF2B5EF4-FFF2-40B4-BE49-F238E27FC236}">
                <a16:creationId xmlns:a16="http://schemas.microsoft.com/office/drawing/2014/main" id="{EF0B5812-1D34-47BA-B21F-597129619C37}"/>
              </a:ext>
            </a:extLst>
          </p:cNvPr>
          <p:cNvSpPr>
            <a:spLocks noGrp="1"/>
          </p:cNvSpPr>
          <p:nvPr>
            <p:ph type="sldNum" sz="quarter" idx="7"/>
          </p:nvPr>
        </p:nvSpPr>
        <p:spPr>
          <a:xfrm>
            <a:off x="443653" y="6377941"/>
            <a:ext cx="1338116" cy="276999"/>
          </a:xfrm>
        </p:spPr>
        <p:txBody>
          <a:bodyPr lIns="0" tIns="0" rIns="0" bIns="0"/>
          <a:lstStyle>
            <a:lvl1pPr algn="l">
              <a:defRPr>
                <a:solidFill>
                  <a:schemeClr val="tx1">
                    <a:tint val="75000"/>
                  </a:schemeClr>
                </a:solidFill>
                <a:latin typeface="+mn-lt"/>
              </a:defRPr>
            </a:lvl1pPr>
          </a:lstStyle>
          <a:p>
            <a:pPr algn="l"/>
            <a:fld id="{B6F15528-21DE-4FAA-801E-634DDDAF4B2B}" type="slidenum">
              <a:rPr lang="en-GB" smtClean="0"/>
              <a:pPr algn="l"/>
              <a:t>‹#›</a:t>
            </a:fld>
            <a:endParaRPr lang="en-GB" dirty="0"/>
          </a:p>
        </p:txBody>
      </p:sp>
    </p:spTree>
    <p:extLst>
      <p:ext uri="{BB962C8B-B14F-4D97-AF65-F5344CB8AC3E}">
        <p14:creationId xmlns:p14="http://schemas.microsoft.com/office/powerpoint/2010/main" val="119306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rame_Titlebar">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249FE7C5-2B0B-4666-B762-676100B6E7EA}"/>
              </a:ext>
            </a:extLst>
          </p:cNvPr>
          <p:cNvSpPr/>
          <p:nvPr userDrawn="1"/>
        </p:nvSpPr>
        <p:spPr>
          <a:xfrm>
            <a:off x="0" y="0"/>
            <a:ext cx="12192000" cy="6857615"/>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blipFill>
            <a:blip r:embed="rId2" cstate="email">
              <a:extLst>
                <a:ext uri="{28A0092B-C50C-407E-A947-70E740481C1C}">
                  <a14:useLocalDpi xmlns:a14="http://schemas.microsoft.com/office/drawing/2010/main"/>
                </a:ext>
              </a:extLst>
            </a:blip>
            <a:srcRect/>
            <a:stretch>
              <a:fillRect/>
            </a:stretch>
          </a:blipFill>
        </p:spPr>
        <p:txBody>
          <a:bodyPr wrap="square" lIns="0" tIns="0" rIns="0" bIns="0" rtlCol="0"/>
          <a:lstStyle/>
          <a:p>
            <a:endParaRPr sz="1092" dirty="0"/>
          </a:p>
        </p:txBody>
      </p:sp>
      <p:sp>
        <p:nvSpPr>
          <p:cNvPr id="9" name="object 4">
            <a:extLst>
              <a:ext uri="{FF2B5EF4-FFF2-40B4-BE49-F238E27FC236}">
                <a16:creationId xmlns:a16="http://schemas.microsoft.com/office/drawing/2014/main" id="{04F54BA7-A44F-4E83-9EB3-28389ED9B1FD}"/>
              </a:ext>
            </a:extLst>
          </p:cNvPr>
          <p:cNvSpPr/>
          <p:nvPr userDrawn="1"/>
        </p:nvSpPr>
        <p:spPr>
          <a:xfrm>
            <a:off x="571500" y="571460"/>
            <a:ext cx="11049048" cy="5714743"/>
          </a:xfrm>
          <a:custGeom>
            <a:avLst/>
            <a:gdLst/>
            <a:ahLst/>
            <a:cxnLst/>
            <a:rect l="l" t="t" r="r" b="b"/>
            <a:pathLst>
              <a:path w="18219420" h="9424035">
                <a:moveTo>
                  <a:pt x="17905213" y="0"/>
                </a:moveTo>
                <a:lnTo>
                  <a:pt x="314126" y="0"/>
                </a:lnTo>
                <a:lnTo>
                  <a:pt x="267706" y="3406"/>
                </a:lnTo>
                <a:lnTo>
                  <a:pt x="223400" y="13300"/>
                </a:lnTo>
                <a:lnTo>
                  <a:pt x="181696" y="29196"/>
                </a:lnTo>
                <a:lnTo>
                  <a:pt x="143079" y="50609"/>
                </a:lnTo>
                <a:lnTo>
                  <a:pt x="108034" y="77051"/>
                </a:lnTo>
                <a:lnTo>
                  <a:pt x="77048" y="108038"/>
                </a:lnTo>
                <a:lnTo>
                  <a:pt x="50606" y="143083"/>
                </a:lnTo>
                <a:lnTo>
                  <a:pt x="29194" y="181701"/>
                </a:lnTo>
                <a:lnTo>
                  <a:pt x="13299" y="223404"/>
                </a:lnTo>
                <a:lnTo>
                  <a:pt x="3405" y="267708"/>
                </a:lnTo>
                <a:lnTo>
                  <a:pt x="0" y="314126"/>
                </a:lnTo>
                <a:lnTo>
                  <a:pt x="0" y="9109670"/>
                </a:lnTo>
                <a:lnTo>
                  <a:pt x="3405" y="9156088"/>
                </a:lnTo>
                <a:lnTo>
                  <a:pt x="13299" y="9200392"/>
                </a:lnTo>
                <a:lnTo>
                  <a:pt x="29194" y="9242095"/>
                </a:lnTo>
                <a:lnTo>
                  <a:pt x="50606" y="9280712"/>
                </a:lnTo>
                <a:lnTo>
                  <a:pt x="77048" y="9315758"/>
                </a:lnTo>
                <a:lnTo>
                  <a:pt x="108034" y="9346744"/>
                </a:lnTo>
                <a:lnTo>
                  <a:pt x="143079" y="9373187"/>
                </a:lnTo>
                <a:lnTo>
                  <a:pt x="181696" y="9394600"/>
                </a:lnTo>
                <a:lnTo>
                  <a:pt x="223400" y="9410496"/>
                </a:lnTo>
                <a:lnTo>
                  <a:pt x="267706" y="9420390"/>
                </a:lnTo>
                <a:lnTo>
                  <a:pt x="314126" y="9423796"/>
                </a:lnTo>
                <a:lnTo>
                  <a:pt x="17905213" y="9423796"/>
                </a:lnTo>
                <a:lnTo>
                  <a:pt x="17951634" y="9420390"/>
                </a:lnTo>
                <a:lnTo>
                  <a:pt x="17995939" y="9410496"/>
                </a:lnTo>
                <a:lnTo>
                  <a:pt x="18037643" y="9394600"/>
                </a:lnTo>
                <a:lnTo>
                  <a:pt x="18076261" y="9373187"/>
                </a:lnTo>
                <a:lnTo>
                  <a:pt x="18111306" y="9346744"/>
                </a:lnTo>
                <a:lnTo>
                  <a:pt x="18142292" y="9315758"/>
                </a:lnTo>
                <a:lnTo>
                  <a:pt x="18168734" y="9280712"/>
                </a:lnTo>
                <a:lnTo>
                  <a:pt x="18190145" y="9242095"/>
                </a:lnTo>
                <a:lnTo>
                  <a:pt x="18206041" y="9200392"/>
                </a:lnTo>
                <a:lnTo>
                  <a:pt x="18215934" y="9156088"/>
                </a:lnTo>
                <a:lnTo>
                  <a:pt x="18219340" y="9109670"/>
                </a:lnTo>
                <a:lnTo>
                  <a:pt x="18219340" y="314126"/>
                </a:lnTo>
                <a:lnTo>
                  <a:pt x="18215934" y="267708"/>
                </a:lnTo>
                <a:lnTo>
                  <a:pt x="18206041" y="223404"/>
                </a:lnTo>
                <a:lnTo>
                  <a:pt x="18190145" y="181701"/>
                </a:lnTo>
                <a:lnTo>
                  <a:pt x="18168734" y="143083"/>
                </a:lnTo>
                <a:lnTo>
                  <a:pt x="18142292" y="108038"/>
                </a:lnTo>
                <a:lnTo>
                  <a:pt x="18111306" y="77051"/>
                </a:lnTo>
                <a:lnTo>
                  <a:pt x="18076261" y="50609"/>
                </a:lnTo>
                <a:lnTo>
                  <a:pt x="18037643" y="29196"/>
                </a:lnTo>
                <a:lnTo>
                  <a:pt x="17995939" y="13300"/>
                </a:lnTo>
                <a:lnTo>
                  <a:pt x="17951634" y="3406"/>
                </a:lnTo>
                <a:lnTo>
                  <a:pt x="17905213" y="0"/>
                </a:lnTo>
                <a:close/>
              </a:path>
            </a:pathLst>
          </a:custGeom>
          <a:solidFill>
            <a:srgbClr val="FFFFFF"/>
          </a:solidFill>
          <a:ln w="12700">
            <a:solidFill>
              <a:schemeClr val="bg1">
                <a:lumMod val="95000"/>
              </a:schemeClr>
            </a:solidFill>
          </a:ln>
        </p:spPr>
        <p:txBody>
          <a:bodyPr wrap="square" lIns="0" tIns="0" rIns="0" bIns="0" rtlCol="0"/>
          <a:lstStyle/>
          <a:p>
            <a:endParaRPr sz="1092" dirty="0"/>
          </a:p>
        </p:txBody>
      </p:sp>
      <p:sp>
        <p:nvSpPr>
          <p:cNvPr id="2" name="Title 1">
            <a:extLst>
              <a:ext uri="{FF2B5EF4-FFF2-40B4-BE49-F238E27FC236}">
                <a16:creationId xmlns:a16="http://schemas.microsoft.com/office/drawing/2014/main" id="{128FDBA1-87DE-4F43-90B7-587F1DA1A8E4}"/>
              </a:ext>
            </a:extLst>
          </p:cNvPr>
          <p:cNvSpPr>
            <a:spLocks noGrp="1"/>
          </p:cNvSpPr>
          <p:nvPr>
            <p:ph type="title" hasCustomPrompt="1"/>
          </p:nvPr>
        </p:nvSpPr>
        <p:spPr>
          <a:xfrm>
            <a:off x="665204" y="461414"/>
            <a:ext cx="5430796" cy="372629"/>
          </a:xfrm>
        </p:spPr>
        <p:txBody>
          <a:bodyPr/>
          <a:lstStyle>
            <a:lvl1pPr>
              <a:defRPr lang="en-GB" sz="2200" b="0" i="0" kern="0" dirty="0">
                <a:solidFill>
                  <a:schemeClr val="bg1"/>
                </a:solidFill>
                <a:latin typeface="Tiempos Headline Medium" panose="02000603000000000000" pitchFamily="2" charset="0"/>
                <a:ea typeface="+mj-ea"/>
                <a:cs typeface="Arial"/>
              </a:defRPr>
            </a:lvl1pPr>
          </a:lstStyle>
          <a:p>
            <a:pPr lvl="0"/>
            <a:r>
              <a:rPr lang="en-US" dirty="0"/>
              <a:t>Insert title</a:t>
            </a:r>
          </a:p>
        </p:txBody>
      </p:sp>
      <p:sp>
        <p:nvSpPr>
          <p:cNvPr id="3" name="Footer Placeholder 2">
            <a:extLst>
              <a:ext uri="{FF2B5EF4-FFF2-40B4-BE49-F238E27FC236}">
                <a16:creationId xmlns:a16="http://schemas.microsoft.com/office/drawing/2014/main" id="{988C33E0-0F05-4E42-9BB3-891041A2058C}"/>
              </a:ext>
            </a:extLst>
          </p:cNvPr>
          <p:cNvSpPr>
            <a:spLocks noGrp="1"/>
          </p:cNvSpPr>
          <p:nvPr>
            <p:ph type="ftr" sz="quarter" idx="10"/>
          </p:nvPr>
        </p:nvSpPr>
        <p:spPr/>
        <p:txBody>
          <a:bodyPr/>
          <a:lstStyle/>
          <a:p>
            <a:endParaRPr lang="en-GB" dirty="0"/>
          </a:p>
        </p:txBody>
      </p:sp>
      <p:sp>
        <p:nvSpPr>
          <p:cNvPr id="11" name="Holder 4">
            <a:extLst>
              <a:ext uri="{FF2B5EF4-FFF2-40B4-BE49-F238E27FC236}">
                <a16:creationId xmlns:a16="http://schemas.microsoft.com/office/drawing/2014/main" id="{EF0B5812-1D34-47BA-B21F-597129619C37}"/>
              </a:ext>
            </a:extLst>
          </p:cNvPr>
          <p:cNvSpPr>
            <a:spLocks noGrp="1"/>
          </p:cNvSpPr>
          <p:nvPr>
            <p:ph type="sldNum" sz="quarter" idx="7"/>
          </p:nvPr>
        </p:nvSpPr>
        <p:spPr>
          <a:xfrm>
            <a:off x="443653" y="6377941"/>
            <a:ext cx="1338116" cy="276999"/>
          </a:xfrm>
        </p:spPr>
        <p:txBody>
          <a:bodyPr lIns="0" tIns="0" rIns="0" bIns="0"/>
          <a:lstStyle>
            <a:lvl1pPr algn="l">
              <a:defRPr>
                <a:solidFill>
                  <a:schemeClr val="tx1">
                    <a:tint val="75000"/>
                  </a:schemeClr>
                </a:solidFill>
                <a:latin typeface="+mn-lt"/>
              </a:defRPr>
            </a:lvl1pPr>
          </a:lstStyle>
          <a:p>
            <a:pPr algn="l"/>
            <a:fld id="{B6F15528-21DE-4FAA-801E-634DDDAF4B2B}" type="slidenum">
              <a:rPr lang="en-GB" smtClean="0"/>
              <a:pPr algn="l"/>
              <a:t>‹#›</a:t>
            </a:fld>
            <a:endParaRPr lang="en-GB" dirty="0"/>
          </a:p>
        </p:txBody>
      </p:sp>
      <p:sp>
        <p:nvSpPr>
          <p:cNvPr id="12" name="object 49">
            <a:extLst>
              <a:ext uri="{FF2B5EF4-FFF2-40B4-BE49-F238E27FC236}">
                <a16:creationId xmlns:a16="http://schemas.microsoft.com/office/drawing/2014/main" id="{6A8ECEB0-C542-453F-9898-18464AFDC35D}"/>
              </a:ext>
            </a:extLst>
          </p:cNvPr>
          <p:cNvSpPr/>
          <p:nvPr userDrawn="1"/>
        </p:nvSpPr>
        <p:spPr>
          <a:xfrm>
            <a:off x="0" y="203060"/>
            <a:ext cx="8169443" cy="817225"/>
          </a:xfrm>
          <a:custGeom>
            <a:avLst/>
            <a:gdLst/>
            <a:ahLst/>
            <a:cxnLst/>
            <a:rect l="l" t="t" r="r" b="b"/>
            <a:pathLst>
              <a:path w="8209280" h="733425">
                <a:moveTo>
                  <a:pt x="8209174" y="0"/>
                </a:moveTo>
                <a:lnTo>
                  <a:pt x="0" y="0"/>
                </a:lnTo>
                <a:lnTo>
                  <a:pt x="0" y="732961"/>
                </a:lnTo>
                <a:lnTo>
                  <a:pt x="8209174" y="732961"/>
                </a:lnTo>
                <a:lnTo>
                  <a:pt x="8209174" y="0"/>
                </a:lnTo>
                <a:close/>
              </a:path>
            </a:pathLst>
          </a:custGeom>
          <a:solidFill>
            <a:srgbClr val="2CB6B5"/>
          </a:solidFill>
        </p:spPr>
        <p:txBody>
          <a:bodyPr wrap="square" lIns="0" tIns="0" rIns="0" bIns="0" rtlCol="0"/>
          <a:lstStyle/>
          <a:p>
            <a:endParaRPr sz="1092" dirty="0"/>
          </a:p>
        </p:txBody>
      </p:sp>
    </p:spTree>
    <p:extLst>
      <p:ext uri="{BB962C8B-B14F-4D97-AF65-F5344CB8AC3E}">
        <p14:creationId xmlns:p14="http://schemas.microsoft.com/office/powerpoint/2010/main" val="3370358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Frame_Titlebar">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249FE7C5-2B0B-4666-B762-676100B6E7EA}"/>
              </a:ext>
            </a:extLst>
          </p:cNvPr>
          <p:cNvSpPr/>
          <p:nvPr userDrawn="1"/>
        </p:nvSpPr>
        <p:spPr>
          <a:xfrm>
            <a:off x="0" y="0"/>
            <a:ext cx="12192000" cy="6857615"/>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blipFill>
            <a:blip r:embed="rId2" cstate="email">
              <a:extLst>
                <a:ext uri="{28A0092B-C50C-407E-A947-70E740481C1C}">
                  <a14:useLocalDpi xmlns:a14="http://schemas.microsoft.com/office/drawing/2010/main"/>
                </a:ext>
              </a:extLst>
            </a:blip>
            <a:srcRect/>
            <a:stretch>
              <a:fillRect/>
            </a:stretch>
          </a:blipFill>
        </p:spPr>
        <p:txBody>
          <a:bodyPr wrap="square" lIns="0" tIns="0" rIns="0" bIns="0" rtlCol="0"/>
          <a:lstStyle/>
          <a:p>
            <a:endParaRPr sz="1092" dirty="0"/>
          </a:p>
        </p:txBody>
      </p:sp>
      <p:sp>
        <p:nvSpPr>
          <p:cNvPr id="9" name="object 4">
            <a:extLst>
              <a:ext uri="{FF2B5EF4-FFF2-40B4-BE49-F238E27FC236}">
                <a16:creationId xmlns:a16="http://schemas.microsoft.com/office/drawing/2014/main" id="{04F54BA7-A44F-4E83-9EB3-28389ED9B1FD}"/>
              </a:ext>
            </a:extLst>
          </p:cNvPr>
          <p:cNvSpPr/>
          <p:nvPr userDrawn="1"/>
        </p:nvSpPr>
        <p:spPr>
          <a:xfrm>
            <a:off x="571500" y="571460"/>
            <a:ext cx="11049048" cy="5714743"/>
          </a:xfrm>
          <a:custGeom>
            <a:avLst/>
            <a:gdLst/>
            <a:ahLst/>
            <a:cxnLst/>
            <a:rect l="l" t="t" r="r" b="b"/>
            <a:pathLst>
              <a:path w="18219420" h="9424035">
                <a:moveTo>
                  <a:pt x="17905213" y="0"/>
                </a:moveTo>
                <a:lnTo>
                  <a:pt x="314126" y="0"/>
                </a:lnTo>
                <a:lnTo>
                  <a:pt x="267706" y="3406"/>
                </a:lnTo>
                <a:lnTo>
                  <a:pt x="223400" y="13300"/>
                </a:lnTo>
                <a:lnTo>
                  <a:pt x="181696" y="29196"/>
                </a:lnTo>
                <a:lnTo>
                  <a:pt x="143079" y="50609"/>
                </a:lnTo>
                <a:lnTo>
                  <a:pt x="108034" y="77051"/>
                </a:lnTo>
                <a:lnTo>
                  <a:pt x="77048" y="108038"/>
                </a:lnTo>
                <a:lnTo>
                  <a:pt x="50606" y="143083"/>
                </a:lnTo>
                <a:lnTo>
                  <a:pt x="29194" y="181701"/>
                </a:lnTo>
                <a:lnTo>
                  <a:pt x="13299" y="223404"/>
                </a:lnTo>
                <a:lnTo>
                  <a:pt x="3405" y="267708"/>
                </a:lnTo>
                <a:lnTo>
                  <a:pt x="0" y="314126"/>
                </a:lnTo>
                <a:lnTo>
                  <a:pt x="0" y="9109670"/>
                </a:lnTo>
                <a:lnTo>
                  <a:pt x="3405" y="9156088"/>
                </a:lnTo>
                <a:lnTo>
                  <a:pt x="13299" y="9200392"/>
                </a:lnTo>
                <a:lnTo>
                  <a:pt x="29194" y="9242095"/>
                </a:lnTo>
                <a:lnTo>
                  <a:pt x="50606" y="9280712"/>
                </a:lnTo>
                <a:lnTo>
                  <a:pt x="77048" y="9315758"/>
                </a:lnTo>
                <a:lnTo>
                  <a:pt x="108034" y="9346744"/>
                </a:lnTo>
                <a:lnTo>
                  <a:pt x="143079" y="9373187"/>
                </a:lnTo>
                <a:lnTo>
                  <a:pt x="181696" y="9394600"/>
                </a:lnTo>
                <a:lnTo>
                  <a:pt x="223400" y="9410496"/>
                </a:lnTo>
                <a:lnTo>
                  <a:pt x="267706" y="9420390"/>
                </a:lnTo>
                <a:lnTo>
                  <a:pt x="314126" y="9423796"/>
                </a:lnTo>
                <a:lnTo>
                  <a:pt x="17905213" y="9423796"/>
                </a:lnTo>
                <a:lnTo>
                  <a:pt x="17951634" y="9420390"/>
                </a:lnTo>
                <a:lnTo>
                  <a:pt x="17995939" y="9410496"/>
                </a:lnTo>
                <a:lnTo>
                  <a:pt x="18037643" y="9394600"/>
                </a:lnTo>
                <a:lnTo>
                  <a:pt x="18076261" y="9373187"/>
                </a:lnTo>
                <a:lnTo>
                  <a:pt x="18111306" y="9346744"/>
                </a:lnTo>
                <a:lnTo>
                  <a:pt x="18142292" y="9315758"/>
                </a:lnTo>
                <a:lnTo>
                  <a:pt x="18168734" y="9280712"/>
                </a:lnTo>
                <a:lnTo>
                  <a:pt x="18190145" y="9242095"/>
                </a:lnTo>
                <a:lnTo>
                  <a:pt x="18206041" y="9200392"/>
                </a:lnTo>
                <a:lnTo>
                  <a:pt x="18215934" y="9156088"/>
                </a:lnTo>
                <a:lnTo>
                  <a:pt x="18219340" y="9109670"/>
                </a:lnTo>
                <a:lnTo>
                  <a:pt x="18219340" y="314126"/>
                </a:lnTo>
                <a:lnTo>
                  <a:pt x="18215934" y="267708"/>
                </a:lnTo>
                <a:lnTo>
                  <a:pt x="18206041" y="223404"/>
                </a:lnTo>
                <a:lnTo>
                  <a:pt x="18190145" y="181701"/>
                </a:lnTo>
                <a:lnTo>
                  <a:pt x="18168734" y="143083"/>
                </a:lnTo>
                <a:lnTo>
                  <a:pt x="18142292" y="108038"/>
                </a:lnTo>
                <a:lnTo>
                  <a:pt x="18111306" y="77051"/>
                </a:lnTo>
                <a:lnTo>
                  <a:pt x="18076261" y="50609"/>
                </a:lnTo>
                <a:lnTo>
                  <a:pt x="18037643" y="29196"/>
                </a:lnTo>
                <a:lnTo>
                  <a:pt x="17995939" y="13300"/>
                </a:lnTo>
                <a:lnTo>
                  <a:pt x="17951634" y="3406"/>
                </a:lnTo>
                <a:lnTo>
                  <a:pt x="17905213" y="0"/>
                </a:lnTo>
                <a:close/>
              </a:path>
            </a:pathLst>
          </a:custGeom>
          <a:solidFill>
            <a:srgbClr val="FFFFFF"/>
          </a:solidFill>
          <a:ln w="12700">
            <a:solidFill>
              <a:schemeClr val="bg1">
                <a:lumMod val="95000"/>
              </a:schemeClr>
            </a:solidFill>
          </a:ln>
        </p:spPr>
        <p:txBody>
          <a:bodyPr wrap="square" lIns="0" tIns="0" rIns="0" bIns="0" rtlCol="0"/>
          <a:lstStyle/>
          <a:p>
            <a:endParaRPr sz="1092" dirty="0"/>
          </a:p>
        </p:txBody>
      </p:sp>
      <p:sp>
        <p:nvSpPr>
          <p:cNvPr id="7" name="object 49">
            <a:extLst>
              <a:ext uri="{FF2B5EF4-FFF2-40B4-BE49-F238E27FC236}">
                <a16:creationId xmlns:a16="http://schemas.microsoft.com/office/drawing/2014/main" id="{80B7E3EA-918A-417B-8704-2B94FB4DE8F1}"/>
              </a:ext>
            </a:extLst>
          </p:cNvPr>
          <p:cNvSpPr/>
          <p:nvPr userDrawn="1"/>
        </p:nvSpPr>
        <p:spPr>
          <a:xfrm>
            <a:off x="0" y="355175"/>
            <a:ext cx="4940725" cy="444750"/>
          </a:xfrm>
          <a:custGeom>
            <a:avLst/>
            <a:gdLst/>
            <a:ahLst/>
            <a:cxnLst/>
            <a:rect l="l" t="t" r="r" b="b"/>
            <a:pathLst>
              <a:path w="8209280" h="733425">
                <a:moveTo>
                  <a:pt x="8209174" y="0"/>
                </a:moveTo>
                <a:lnTo>
                  <a:pt x="0" y="0"/>
                </a:lnTo>
                <a:lnTo>
                  <a:pt x="0" y="732961"/>
                </a:lnTo>
                <a:lnTo>
                  <a:pt x="8209174" y="732961"/>
                </a:lnTo>
                <a:lnTo>
                  <a:pt x="8209174" y="0"/>
                </a:lnTo>
                <a:close/>
              </a:path>
            </a:pathLst>
          </a:custGeom>
          <a:solidFill>
            <a:srgbClr val="2CB6B5"/>
          </a:solidFill>
        </p:spPr>
        <p:txBody>
          <a:bodyPr wrap="square" lIns="0" tIns="0" rIns="0" bIns="0" rtlCol="0"/>
          <a:lstStyle/>
          <a:p>
            <a:endParaRPr sz="1092" dirty="0"/>
          </a:p>
        </p:txBody>
      </p:sp>
      <p:sp>
        <p:nvSpPr>
          <p:cNvPr id="2" name="Title 1">
            <a:extLst>
              <a:ext uri="{FF2B5EF4-FFF2-40B4-BE49-F238E27FC236}">
                <a16:creationId xmlns:a16="http://schemas.microsoft.com/office/drawing/2014/main" id="{128FDBA1-87DE-4F43-90B7-587F1DA1A8E4}"/>
              </a:ext>
            </a:extLst>
          </p:cNvPr>
          <p:cNvSpPr>
            <a:spLocks noGrp="1"/>
          </p:cNvSpPr>
          <p:nvPr>
            <p:ph type="title" hasCustomPrompt="1"/>
          </p:nvPr>
        </p:nvSpPr>
        <p:spPr>
          <a:xfrm>
            <a:off x="675836" y="469779"/>
            <a:ext cx="4172467" cy="232964"/>
          </a:xfrm>
        </p:spPr>
        <p:txBody>
          <a:bodyPr/>
          <a:lstStyle>
            <a:lvl1pPr>
              <a:defRPr lang="en-GB" sz="2200" b="0" i="0" kern="0" dirty="0">
                <a:solidFill>
                  <a:schemeClr val="bg1"/>
                </a:solidFill>
                <a:latin typeface="Tiempos Headline Medium" panose="02000603000000000000" pitchFamily="2" charset="0"/>
                <a:ea typeface="+mj-ea"/>
                <a:cs typeface="Arial"/>
              </a:defRPr>
            </a:lvl1pPr>
          </a:lstStyle>
          <a:p>
            <a:pPr lvl="0"/>
            <a:r>
              <a:rPr lang="en-US" dirty="0"/>
              <a:t>Insert title</a:t>
            </a:r>
          </a:p>
        </p:txBody>
      </p:sp>
      <p:sp>
        <p:nvSpPr>
          <p:cNvPr id="3" name="Footer Placeholder 2">
            <a:extLst>
              <a:ext uri="{FF2B5EF4-FFF2-40B4-BE49-F238E27FC236}">
                <a16:creationId xmlns:a16="http://schemas.microsoft.com/office/drawing/2014/main" id="{988C33E0-0F05-4E42-9BB3-891041A2058C}"/>
              </a:ext>
            </a:extLst>
          </p:cNvPr>
          <p:cNvSpPr>
            <a:spLocks noGrp="1"/>
          </p:cNvSpPr>
          <p:nvPr>
            <p:ph type="ftr" sz="quarter" idx="10"/>
          </p:nvPr>
        </p:nvSpPr>
        <p:spPr/>
        <p:txBody>
          <a:bodyPr/>
          <a:lstStyle/>
          <a:p>
            <a:endParaRPr lang="en-GB" dirty="0"/>
          </a:p>
        </p:txBody>
      </p:sp>
      <p:sp>
        <p:nvSpPr>
          <p:cNvPr id="11" name="Holder 4">
            <a:extLst>
              <a:ext uri="{FF2B5EF4-FFF2-40B4-BE49-F238E27FC236}">
                <a16:creationId xmlns:a16="http://schemas.microsoft.com/office/drawing/2014/main" id="{EF0B5812-1D34-47BA-B21F-597129619C37}"/>
              </a:ext>
            </a:extLst>
          </p:cNvPr>
          <p:cNvSpPr>
            <a:spLocks noGrp="1"/>
          </p:cNvSpPr>
          <p:nvPr>
            <p:ph type="sldNum" sz="quarter" idx="7"/>
          </p:nvPr>
        </p:nvSpPr>
        <p:spPr>
          <a:xfrm>
            <a:off x="443653" y="6377941"/>
            <a:ext cx="1338116" cy="276999"/>
          </a:xfrm>
        </p:spPr>
        <p:txBody>
          <a:bodyPr lIns="0" tIns="0" rIns="0" bIns="0"/>
          <a:lstStyle>
            <a:lvl1pPr algn="l">
              <a:defRPr>
                <a:solidFill>
                  <a:schemeClr val="tx1">
                    <a:tint val="75000"/>
                  </a:schemeClr>
                </a:solidFill>
                <a:latin typeface="+mn-lt"/>
              </a:defRPr>
            </a:lvl1pPr>
          </a:lstStyle>
          <a:p>
            <a:pPr algn="l"/>
            <a:fld id="{B6F15528-21DE-4FAA-801E-634DDDAF4B2B}" type="slidenum">
              <a:rPr lang="en-GB" smtClean="0"/>
              <a:pPr algn="l"/>
              <a:t>‹#›</a:t>
            </a:fld>
            <a:endParaRPr lang="en-GB" dirty="0"/>
          </a:p>
        </p:txBody>
      </p:sp>
      <p:sp>
        <p:nvSpPr>
          <p:cNvPr id="5" name="Content Placeholder 4">
            <a:extLst>
              <a:ext uri="{FF2B5EF4-FFF2-40B4-BE49-F238E27FC236}">
                <a16:creationId xmlns:a16="http://schemas.microsoft.com/office/drawing/2014/main" id="{E50375BE-D2CC-4EFF-A7D0-452F6E2483C4}"/>
              </a:ext>
            </a:extLst>
          </p:cNvPr>
          <p:cNvSpPr>
            <a:spLocks noGrp="1"/>
          </p:cNvSpPr>
          <p:nvPr>
            <p:ph sz="quarter" idx="11" hasCustomPrompt="1"/>
          </p:nvPr>
        </p:nvSpPr>
        <p:spPr>
          <a:xfrm>
            <a:off x="1171665" y="1180054"/>
            <a:ext cx="9848718" cy="4497554"/>
          </a:xfrm>
          <a:prstGeom prst="rect">
            <a:avLst/>
          </a:prstGeom>
        </p:spPr>
        <p:txBody>
          <a:bodyPr anchor="ctr"/>
          <a:lstStyle>
            <a:lvl1pPr algn="ctr">
              <a:defRPr/>
            </a:lvl1pPr>
          </a:lstStyle>
          <a:p>
            <a:pPr lvl="0"/>
            <a:r>
              <a:rPr lang="en-US" dirty="0"/>
              <a:t>Click to add multimedia</a:t>
            </a:r>
            <a:endParaRPr lang="en-GB" dirty="0"/>
          </a:p>
        </p:txBody>
      </p:sp>
    </p:spTree>
    <p:extLst>
      <p:ext uri="{BB962C8B-B14F-4D97-AF65-F5344CB8AC3E}">
        <p14:creationId xmlns:p14="http://schemas.microsoft.com/office/powerpoint/2010/main" val="129614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bar_content">
    <p:spTree>
      <p:nvGrpSpPr>
        <p:cNvPr id="1" name=""/>
        <p:cNvGrpSpPr/>
        <p:nvPr/>
      </p:nvGrpSpPr>
      <p:grpSpPr>
        <a:xfrm>
          <a:off x="0" y="0"/>
          <a:ext cx="0" cy="0"/>
          <a:chOff x="0" y="0"/>
          <a:chExt cx="0" cy="0"/>
        </a:xfrm>
      </p:grpSpPr>
      <p:sp>
        <p:nvSpPr>
          <p:cNvPr id="289" name="object 5">
            <a:extLst>
              <a:ext uri="{FF2B5EF4-FFF2-40B4-BE49-F238E27FC236}">
                <a16:creationId xmlns:a16="http://schemas.microsoft.com/office/drawing/2014/main" id="{097A5A76-7098-49A1-9A9C-A0916CEEB893}"/>
              </a:ext>
            </a:extLst>
          </p:cNvPr>
          <p:cNvSpPr/>
          <p:nvPr userDrawn="1"/>
        </p:nvSpPr>
        <p:spPr>
          <a:xfrm>
            <a:off x="0" y="3"/>
            <a:ext cx="12192000" cy="6857615"/>
          </a:xfrm>
          <a:prstGeom prst="rect">
            <a:avLst/>
          </a:prstGeom>
          <a:blipFill>
            <a:blip r:embed="rId2" cstate="email">
              <a:extLst>
                <a:ext uri="{28A0092B-C50C-407E-A947-70E740481C1C}">
                  <a14:useLocalDpi xmlns:a14="http://schemas.microsoft.com/office/drawing/2010/main"/>
                </a:ext>
              </a:extLst>
            </a:blip>
            <a:srcRect/>
            <a:stretch>
              <a:fillRect/>
            </a:stretch>
          </a:blipFill>
        </p:spPr>
        <p:txBody>
          <a:bodyPr wrap="square" lIns="0" tIns="0" rIns="0" bIns="0" rtlCol="0"/>
          <a:lstStyle/>
          <a:p>
            <a:endParaRPr sz="1092" dirty="0"/>
          </a:p>
        </p:txBody>
      </p:sp>
      <p:grpSp>
        <p:nvGrpSpPr>
          <p:cNvPr id="290" name="Group 4">
            <a:extLst>
              <a:ext uri="{FF2B5EF4-FFF2-40B4-BE49-F238E27FC236}">
                <a16:creationId xmlns:a16="http://schemas.microsoft.com/office/drawing/2014/main" id="{C13C072D-1A60-42C9-885A-6F68DBD2EC90}"/>
              </a:ext>
            </a:extLst>
          </p:cNvPr>
          <p:cNvGrpSpPr>
            <a:grpSpLocks noChangeAspect="1"/>
          </p:cNvGrpSpPr>
          <p:nvPr userDrawn="1"/>
        </p:nvGrpSpPr>
        <p:grpSpPr bwMode="auto">
          <a:xfrm>
            <a:off x="10414906" y="6008163"/>
            <a:ext cx="1333441" cy="443513"/>
            <a:chOff x="3484" y="2616"/>
            <a:chExt cx="5694" cy="1894"/>
          </a:xfrm>
          <a:solidFill>
            <a:schemeClr val="bg1"/>
          </a:solidFill>
        </p:grpSpPr>
        <p:sp>
          <p:nvSpPr>
            <p:cNvPr id="291" name="Oval 5">
              <a:extLst>
                <a:ext uri="{FF2B5EF4-FFF2-40B4-BE49-F238E27FC236}">
                  <a16:creationId xmlns:a16="http://schemas.microsoft.com/office/drawing/2014/main" id="{B4ABA645-8D50-4421-A6F2-47BE5DC03624}"/>
                </a:ext>
              </a:extLst>
            </p:cNvPr>
            <p:cNvSpPr>
              <a:spLocks noChangeArrowheads="1"/>
            </p:cNvSpPr>
            <p:nvPr/>
          </p:nvSpPr>
          <p:spPr bwMode="auto">
            <a:xfrm>
              <a:off x="4324" y="3144"/>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4" name="Oval 6">
              <a:extLst>
                <a:ext uri="{FF2B5EF4-FFF2-40B4-BE49-F238E27FC236}">
                  <a16:creationId xmlns:a16="http://schemas.microsoft.com/office/drawing/2014/main" id="{16779D42-7B8F-4FB4-BF8D-04F9DC45F463}"/>
                </a:ext>
              </a:extLst>
            </p:cNvPr>
            <p:cNvSpPr>
              <a:spLocks noChangeArrowheads="1"/>
            </p:cNvSpPr>
            <p:nvPr/>
          </p:nvSpPr>
          <p:spPr bwMode="auto">
            <a:xfrm>
              <a:off x="4524" y="321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5" name="Oval 7">
              <a:extLst>
                <a:ext uri="{FF2B5EF4-FFF2-40B4-BE49-F238E27FC236}">
                  <a16:creationId xmlns:a16="http://schemas.microsoft.com/office/drawing/2014/main" id="{3CB22C9D-80A3-4D56-A838-E72D9C09404E}"/>
                </a:ext>
              </a:extLst>
            </p:cNvPr>
            <p:cNvSpPr>
              <a:spLocks noChangeArrowheads="1"/>
            </p:cNvSpPr>
            <p:nvPr/>
          </p:nvSpPr>
          <p:spPr bwMode="auto">
            <a:xfrm>
              <a:off x="4668" y="3254"/>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6" name="Oval 8">
              <a:extLst>
                <a:ext uri="{FF2B5EF4-FFF2-40B4-BE49-F238E27FC236}">
                  <a16:creationId xmlns:a16="http://schemas.microsoft.com/office/drawing/2014/main" id="{E6EB949E-5813-4CEB-8F48-81D57ECC8385}"/>
                </a:ext>
              </a:extLst>
            </p:cNvPr>
            <p:cNvSpPr>
              <a:spLocks noChangeArrowheads="1"/>
            </p:cNvSpPr>
            <p:nvPr/>
          </p:nvSpPr>
          <p:spPr bwMode="auto">
            <a:xfrm>
              <a:off x="4630" y="3382"/>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7" name="Oval 9">
              <a:extLst>
                <a:ext uri="{FF2B5EF4-FFF2-40B4-BE49-F238E27FC236}">
                  <a16:creationId xmlns:a16="http://schemas.microsoft.com/office/drawing/2014/main" id="{27B42457-FE7B-4F71-B698-EDA5A0C3F903}"/>
                </a:ext>
              </a:extLst>
            </p:cNvPr>
            <p:cNvSpPr>
              <a:spLocks noChangeArrowheads="1"/>
            </p:cNvSpPr>
            <p:nvPr/>
          </p:nvSpPr>
          <p:spPr bwMode="auto">
            <a:xfrm>
              <a:off x="4488"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8" name="Oval 10">
              <a:extLst>
                <a:ext uri="{FF2B5EF4-FFF2-40B4-BE49-F238E27FC236}">
                  <a16:creationId xmlns:a16="http://schemas.microsoft.com/office/drawing/2014/main" id="{8D930C57-7DCD-4811-BDF9-4E8EF8031BF2}"/>
                </a:ext>
              </a:extLst>
            </p:cNvPr>
            <p:cNvSpPr>
              <a:spLocks noChangeArrowheads="1"/>
            </p:cNvSpPr>
            <p:nvPr/>
          </p:nvSpPr>
          <p:spPr bwMode="auto">
            <a:xfrm>
              <a:off x="4500" y="3504"/>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9" name="Oval 11">
              <a:extLst>
                <a:ext uri="{FF2B5EF4-FFF2-40B4-BE49-F238E27FC236}">
                  <a16:creationId xmlns:a16="http://schemas.microsoft.com/office/drawing/2014/main" id="{22AF1946-1474-4DD6-81BC-2E86A7BC04DA}"/>
                </a:ext>
              </a:extLst>
            </p:cNvPr>
            <p:cNvSpPr>
              <a:spLocks noChangeArrowheads="1"/>
            </p:cNvSpPr>
            <p:nvPr/>
          </p:nvSpPr>
          <p:spPr bwMode="auto">
            <a:xfrm>
              <a:off x="4367" y="3501"/>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0" name="Oval 12">
              <a:extLst>
                <a:ext uri="{FF2B5EF4-FFF2-40B4-BE49-F238E27FC236}">
                  <a16:creationId xmlns:a16="http://schemas.microsoft.com/office/drawing/2014/main" id="{69EA96CA-3C28-408F-9840-D6343E0F95BE}"/>
                </a:ext>
              </a:extLst>
            </p:cNvPr>
            <p:cNvSpPr>
              <a:spLocks noChangeArrowheads="1"/>
            </p:cNvSpPr>
            <p:nvPr/>
          </p:nvSpPr>
          <p:spPr bwMode="auto">
            <a:xfrm>
              <a:off x="4236" y="3492"/>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1" name="Oval 13">
              <a:extLst>
                <a:ext uri="{FF2B5EF4-FFF2-40B4-BE49-F238E27FC236}">
                  <a16:creationId xmlns:a16="http://schemas.microsoft.com/office/drawing/2014/main" id="{485F33FD-643A-4F21-B7D5-73630CC12D0D}"/>
                </a:ext>
              </a:extLst>
            </p:cNvPr>
            <p:cNvSpPr>
              <a:spLocks noChangeArrowheads="1"/>
            </p:cNvSpPr>
            <p:nvPr/>
          </p:nvSpPr>
          <p:spPr bwMode="auto">
            <a:xfrm>
              <a:off x="4267" y="3651"/>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2" name="Oval 14">
              <a:extLst>
                <a:ext uri="{FF2B5EF4-FFF2-40B4-BE49-F238E27FC236}">
                  <a16:creationId xmlns:a16="http://schemas.microsoft.com/office/drawing/2014/main" id="{727C3B89-1FA8-4862-9672-BBF242926C2E}"/>
                </a:ext>
              </a:extLst>
            </p:cNvPr>
            <p:cNvSpPr>
              <a:spLocks noChangeArrowheads="1"/>
            </p:cNvSpPr>
            <p:nvPr/>
          </p:nvSpPr>
          <p:spPr bwMode="auto">
            <a:xfrm>
              <a:off x="4398" y="3639"/>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3" name="Oval 15">
              <a:extLst>
                <a:ext uri="{FF2B5EF4-FFF2-40B4-BE49-F238E27FC236}">
                  <a16:creationId xmlns:a16="http://schemas.microsoft.com/office/drawing/2014/main" id="{B548CF7D-0BC8-4EB7-95BA-6A98E9DF7923}"/>
                </a:ext>
              </a:extLst>
            </p:cNvPr>
            <p:cNvSpPr>
              <a:spLocks noChangeArrowheads="1"/>
            </p:cNvSpPr>
            <p:nvPr/>
          </p:nvSpPr>
          <p:spPr bwMode="auto">
            <a:xfrm>
              <a:off x="4521" y="365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4" name="Oval 16">
              <a:extLst>
                <a:ext uri="{FF2B5EF4-FFF2-40B4-BE49-F238E27FC236}">
                  <a16:creationId xmlns:a16="http://schemas.microsoft.com/office/drawing/2014/main" id="{B8D16146-2040-49A7-A341-71C7E71DDA18}"/>
                </a:ext>
              </a:extLst>
            </p:cNvPr>
            <p:cNvSpPr>
              <a:spLocks noChangeArrowheads="1"/>
            </p:cNvSpPr>
            <p:nvPr/>
          </p:nvSpPr>
          <p:spPr bwMode="auto">
            <a:xfrm>
              <a:off x="4360" y="3765"/>
              <a:ext cx="5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5" name="Oval 17">
              <a:extLst>
                <a:ext uri="{FF2B5EF4-FFF2-40B4-BE49-F238E27FC236}">
                  <a16:creationId xmlns:a16="http://schemas.microsoft.com/office/drawing/2014/main" id="{477D92DE-0075-49D0-A699-EDC4138C12CC}"/>
                </a:ext>
              </a:extLst>
            </p:cNvPr>
            <p:cNvSpPr>
              <a:spLocks noChangeArrowheads="1"/>
            </p:cNvSpPr>
            <p:nvPr/>
          </p:nvSpPr>
          <p:spPr bwMode="auto">
            <a:xfrm>
              <a:off x="4319" y="3373"/>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6" name="Oval 18">
              <a:extLst>
                <a:ext uri="{FF2B5EF4-FFF2-40B4-BE49-F238E27FC236}">
                  <a16:creationId xmlns:a16="http://schemas.microsoft.com/office/drawing/2014/main" id="{1DA64F4F-ABF9-4C1D-9660-2F026F83ADEB}"/>
                </a:ext>
              </a:extLst>
            </p:cNvPr>
            <p:cNvSpPr>
              <a:spLocks noChangeArrowheads="1"/>
            </p:cNvSpPr>
            <p:nvPr/>
          </p:nvSpPr>
          <p:spPr bwMode="auto">
            <a:xfrm>
              <a:off x="4184"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7" name="Oval 19">
              <a:extLst>
                <a:ext uri="{FF2B5EF4-FFF2-40B4-BE49-F238E27FC236}">
                  <a16:creationId xmlns:a16="http://schemas.microsoft.com/office/drawing/2014/main" id="{61539DC4-CE08-4DB8-8576-BFC917BD365D}"/>
                </a:ext>
              </a:extLst>
            </p:cNvPr>
            <p:cNvSpPr>
              <a:spLocks noChangeArrowheads="1"/>
            </p:cNvSpPr>
            <p:nvPr/>
          </p:nvSpPr>
          <p:spPr bwMode="auto">
            <a:xfrm>
              <a:off x="4737" y="34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8" name="Oval 20">
              <a:extLst>
                <a:ext uri="{FF2B5EF4-FFF2-40B4-BE49-F238E27FC236}">
                  <a16:creationId xmlns:a16="http://schemas.microsoft.com/office/drawing/2014/main" id="{8B71A4BF-B221-4773-866A-5D4906318FF6}"/>
                </a:ext>
              </a:extLst>
            </p:cNvPr>
            <p:cNvSpPr>
              <a:spLocks noChangeArrowheads="1"/>
            </p:cNvSpPr>
            <p:nvPr/>
          </p:nvSpPr>
          <p:spPr bwMode="auto">
            <a:xfrm>
              <a:off x="4618" y="3549"/>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9" name="Oval 21">
              <a:extLst>
                <a:ext uri="{FF2B5EF4-FFF2-40B4-BE49-F238E27FC236}">
                  <a16:creationId xmlns:a16="http://schemas.microsoft.com/office/drawing/2014/main" id="{CFAA82A1-E575-4D9F-AAFD-A449898265B8}"/>
                </a:ext>
              </a:extLst>
            </p:cNvPr>
            <p:cNvSpPr>
              <a:spLocks noChangeArrowheads="1"/>
            </p:cNvSpPr>
            <p:nvPr/>
          </p:nvSpPr>
          <p:spPr bwMode="auto">
            <a:xfrm>
              <a:off x="4673" y="36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0" name="Oval 22">
              <a:extLst>
                <a:ext uri="{FF2B5EF4-FFF2-40B4-BE49-F238E27FC236}">
                  <a16:creationId xmlns:a16="http://schemas.microsoft.com/office/drawing/2014/main" id="{B724E5FD-EB8C-4295-89E0-D2E6E6A577E7}"/>
                </a:ext>
              </a:extLst>
            </p:cNvPr>
            <p:cNvSpPr>
              <a:spLocks noChangeArrowheads="1"/>
            </p:cNvSpPr>
            <p:nvPr/>
          </p:nvSpPr>
          <p:spPr bwMode="auto">
            <a:xfrm>
              <a:off x="4656" y="3815"/>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1" name="Oval 23">
              <a:extLst>
                <a:ext uri="{FF2B5EF4-FFF2-40B4-BE49-F238E27FC236}">
                  <a16:creationId xmlns:a16="http://schemas.microsoft.com/office/drawing/2014/main" id="{7C8291F1-6314-46CC-89AA-A232C816750D}"/>
                </a:ext>
              </a:extLst>
            </p:cNvPr>
            <p:cNvSpPr>
              <a:spLocks noChangeArrowheads="1"/>
            </p:cNvSpPr>
            <p:nvPr/>
          </p:nvSpPr>
          <p:spPr bwMode="auto">
            <a:xfrm>
              <a:off x="4524" y="3785"/>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2" name="Oval 24">
              <a:extLst>
                <a:ext uri="{FF2B5EF4-FFF2-40B4-BE49-F238E27FC236}">
                  <a16:creationId xmlns:a16="http://schemas.microsoft.com/office/drawing/2014/main" id="{F3237539-41B9-4751-9C5F-A6ADCA7DD1A9}"/>
                </a:ext>
              </a:extLst>
            </p:cNvPr>
            <p:cNvSpPr>
              <a:spLocks noChangeArrowheads="1"/>
            </p:cNvSpPr>
            <p:nvPr/>
          </p:nvSpPr>
          <p:spPr bwMode="auto">
            <a:xfrm>
              <a:off x="4443" y="3899"/>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3" name="Oval 25">
              <a:extLst>
                <a:ext uri="{FF2B5EF4-FFF2-40B4-BE49-F238E27FC236}">
                  <a16:creationId xmlns:a16="http://schemas.microsoft.com/office/drawing/2014/main" id="{D8D2E287-B127-417F-8DFA-C2B4C9FEEBC7}"/>
                </a:ext>
              </a:extLst>
            </p:cNvPr>
            <p:cNvSpPr>
              <a:spLocks noChangeArrowheads="1"/>
            </p:cNvSpPr>
            <p:nvPr/>
          </p:nvSpPr>
          <p:spPr bwMode="auto">
            <a:xfrm>
              <a:off x="4322" y="3965"/>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4" name="Oval 26">
              <a:extLst>
                <a:ext uri="{FF2B5EF4-FFF2-40B4-BE49-F238E27FC236}">
                  <a16:creationId xmlns:a16="http://schemas.microsoft.com/office/drawing/2014/main" id="{32823C1F-01FD-4CE5-847A-BFD97C5F4827}"/>
                </a:ext>
              </a:extLst>
            </p:cNvPr>
            <p:cNvSpPr>
              <a:spLocks noChangeArrowheads="1"/>
            </p:cNvSpPr>
            <p:nvPr/>
          </p:nvSpPr>
          <p:spPr bwMode="auto">
            <a:xfrm>
              <a:off x="4122" y="3854"/>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5" name="Oval 27">
              <a:extLst>
                <a:ext uri="{FF2B5EF4-FFF2-40B4-BE49-F238E27FC236}">
                  <a16:creationId xmlns:a16="http://schemas.microsoft.com/office/drawing/2014/main" id="{B329EEE3-0838-483B-B0CA-E8B1E7F02B76}"/>
                </a:ext>
              </a:extLst>
            </p:cNvPr>
            <p:cNvSpPr>
              <a:spLocks noChangeArrowheads="1"/>
            </p:cNvSpPr>
            <p:nvPr/>
          </p:nvSpPr>
          <p:spPr bwMode="auto">
            <a:xfrm>
              <a:off x="4255" y="3849"/>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6" name="Oval 28">
              <a:extLst>
                <a:ext uri="{FF2B5EF4-FFF2-40B4-BE49-F238E27FC236}">
                  <a16:creationId xmlns:a16="http://schemas.microsoft.com/office/drawing/2014/main" id="{CB88FFE8-1432-4C6B-895F-E8C2AF8E1A3C}"/>
                </a:ext>
              </a:extLst>
            </p:cNvPr>
            <p:cNvSpPr>
              <a:spLocks noChangeArrowheads="1"/>
            </p:cNvSpPr>
            <p:nvPr/>
          </p:nvSpPr>
          <p:spPr bwMode="auto">
            <a:xfrm>
              <a:off x="4227" y="32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7" name="Oval 29">
              <a:extLst>
                <a:ext uri="{FF2B5EF4-FFF2-40B4-BE49-F238E27FC236}">
                  <a16:creationId xmlns:a16="http://schemas.microsoft.com/office/drawing/2014/main" id="{22E350EB-BBF1-4DDB-9893-ED0D96B62A42}"/>
                </a:ext>
              </a:extLst>
            </p:cNvPr>
            <p:cNvSpPr>
              <a:spLocks noChangeArrowheads="1"/>
            </p:cNvSpPr>
            <p:nvPr/>
          </p:nvSpPr>
          <p:spPr bwMode="auto">
            <a:xfrm>
              <a:off x="4393" y="3256"/>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8" name="Oval 30">
              <a:extLst>
                <a:ext uri="{FF2B5EF4-FFF2-40B4-BE49-F238E27FC236}">
                  <a16:creationId xmlns:a16="http://schemas.microsoft.com/office/drawing/2014/main" id="{A94D4AAD-EA0D-4ACB-8326-6DCCB4FDAA95}"/>
                </a:ext>
              </a:extLst>
            </p:cNvPr>
            <p:cNvSpPr>
              <a:spLocks noChangeArrowheads="1"/>
            </p:cNvSpPr>
            <p:nvPr/>
          </p:nvSpPr>
          <p:spPr bwMode="auto">
            <a:xfrm>
              <a:off x="4139" y="3592"/>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9" name="Oval 31">
              <a:extLst>
                <a:ext uri="{FF2B5EF4-FFF2-40B4-BE49-F238E27FC236}">
                  <a16:creationId xmlns:a16="http://schemas.microsoft.com/office/drawing/2014/main" id="{38C40FB3-FE49-4400-8958-4E6555C164DE}"/>
                </a:ext>
              </a:extLst>
            </p:cNvPr>
            <p:cNvSpPr>
              <a:spLocks noChangeArrowheads="1"/>
            </p:cNvSpPr>
            <p:nvPr/>
          </p:nvSpPr>
          <p:spPr bwMode="auto">
            <a:xfrm>
              <a:off x="4063" y="346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0" name="Oval 32">
              <a:extLst>
                <a:ext uri="{FF2B5EF4-FFF2-40B4-BE49-F238E27FC236}">
                  <a16:creationId xmlns:a16="http://schemas.microsoft.com/office/drawing/2014/main" id="{FB00CC8C-AD94-4619-9295-C1EA40361942}"/>
                </a:ext>
              </a:extLst>
            </p:cNvPr>
            <p:cNvSpPr>
              <a:spLocks noChangeArrowheads="1"/>
            </p:cNvSpPr>
            <p:nvPr/>
          </p:nvSpPr>
          <p:spPr bwMode="auto">
            <a:xfrm>
              <a:off x="4149" y="3725"/>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1" name="Oval 33">
              <a:extLst>
                <a:ext uri="{FF2B5EF4-FFF2-40B4-BE49-F238E27FC236}">
                  <a16:creationId xmlns:a16="http://schemas.microsoft.com/office/drawing/2014/main" id="{EF18B35F-6F3C-484D-A019-38C49DB47E25}"/>
                </a:ext>
              </a:extLst>
            </p:cNvPr>
            <p:cNvSpPr>
              <a:spLocks noChangeArrowheads="1"/>
            </p:cNvSpPr>
            <p:nvPr/>
          </p:nvSpPr>
          <p:spPr bwMode="auto">
            <a:xfrm>
              <a:off x="4025" y="3663"/>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2" name="Oval 34">
              <a:extLst>
                <a:ext uri="{FF2B5EF4-FFF2-40B4-BE49-F238E27FC236}">
                  <a16:creationId xmlns:a16="http://schemas.microsoft.com/office/drawing/2014/main" id="{54B64930-6A6A-4749-8EEB-A74D5D8C19B0}"/>
                </a:ext>
              </a:extLst>
            </p:cNvPr>
            <p:cNvSpPr>
              <a:spLocks noChangeArrowheads="1"/>
            </p:cNvSpPr>
            <p:nvPr/>
          </p:nvSpPr>
          <p:spPr bwMode="auto">
            <a:xfrm>
              <a:off x="3947" y="3542"/>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3" name="Oval 35">
              <a:extLst>
                <a:ext uri="{FF2B5EF4-FFF2-40B4-BE49-F238E27FC236}">
                  <a16:creationId xmlns:a16="http://schemas.microsoft.com/office/drawing/2014/main" id="{3D902715-4B40-4524-8308-3DD7FA051350}"/>
                </a:ext>
              </a:extLst>
            </p:cNvPr>
            <p:cNvSpPr>
              <a:spLocks noChangeArrowheads="1"/>
            </p:cNvSpPr>
            <p:nvPr/>
          </p:nvSpPr>
          <p:spPr bwMode="auto">
            <a:xfrm>
              <a:off x="4035" y="33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4" name="Oval 36">
              <a:extLst>
                <a:ext uri="{FF2B5EF4-FFF2-40B4-BE49-F238E27FC236}">
                  <a16:creationId xmlns:a16="http://schemas.microsoft.com/office/drawing/2014/main" id="{9310A991-5693-40D2-97EB-C0723C7F8501}"/>
                </a:ext>
              </a:extLst>
            </p:cNvPr>
            <p:cNvSpPr>
              <a:spLocks noChangeArrowheads="1"/>
            </p:cNvSpPr>
            <p:nvPr/>
          </p:nvSpPr>
          <p:spPr bwMode="auto">
            <a:xfrm>
              <a:off x="4103" y="3197"/>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5" name="Oval 37">
              <a:extLst>
                <a:ext uri="{FF2B5EF4-FFF2-40B4-BE49-F238E27FC236}">
                  <a16:creationId xmlns:a16="http://schemas.microsoft.com/office/drawing/2014/main" id="{2CFE9224-2374-48CA-8133-7FB0F61ACE7C}"/>
                </a:ext>
              </a:extLst>
            </p:cNvPr>
            <p:cNvSpPr>
              <a:spLocks noChangeArrowheads="1"/>
            </p:cNvSpPr>
            <p:nvPr/>
          </p:nvSpPr>
          <p:spPr bwMode="auto">
            <a:xfrm>
              <a:off x="4685" y="2940"/>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6" name="Oval 38">
              <a:extLst>
                <a:ext uri="{FF2B5EF4-FFF2-40B4-BE49-F238E27FC236}">
                  <a16:creationId xmlns:a16="http://schemas.microsoft.com/office/drawing/2014/main" id="{4507110E-9439-43F2-BE84-8677F8FEE42A}"/>
                </a:ext>
              </a:extLst>
            </p:cNvPr>
            <p:cNvSpPr>
              <a:spLocks noChangeArrowheads="1"/>
            </p:cNvSpPr>
            <p:nvPr/>
          </p:nvSpPr>
          <p:spPr bwMode="auto">
            <a:xfrm>
              <a:off x="4571" y="30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7" name="Oval 39">
              <a:extLst>
                <a:ext uri="{FF2B5EF4-FFF2-40B4-BE49-F238E27FC236}">
                  <a16:creationId xmlns:a16="http://schemas.microsoft.com/office/drawing/2014/main" id="{DDAB3576-61BC-4DB3-8BE3-7CD20FC82B4F}"/>
                </a:ext>
              </a:extLst>
            </p:cNvPr>
            <p:cNvSpPr>
              <a:spLocks noChangeArrowheads="1"/>
            </p:cNvSpPr>
            <p:nvPr/>
          </p:nvSpPr>
          <p:spPr bwMode="auto">
            <a:xfrm>
              <a:off x="4469" y="31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8" name="Oval 40">
              <a:extLst>
                <a:ext uri="{FF2B5EF4-FFF2-40B4-BE49-F238E27FC236}">
                  <a16:creationId xmlns:a16="http://schemas.microsoft.com/office/drawing/2014/main" id="{735B306D-C7B0-46DF-AB60-EBB48BBCA8EF}"/>
                </a:ext>
              </a:extLst>
            </p:cNvPr>
            <p:cNvSpPr>
              <a:spLocks noChangeArrowheads="1"/>
            </p:cNvSpPr>
            <p:nvPr/>
          </p:nvSpPr>
          <p:spPr bwMode="auto">
            <a:xfrm>
              <a:off x="4813" y="2925"/>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9" name="Oval 41">
              <a:extLst>
                <a:ext uri="{FF2B5EF4-FFF2-40B4-BE49-F238E27FC236}">
                  <a16:creationId xmlns:a16="http://schemas.microsoft.com/office/drawing/2014/main" id="{72724E4B-893F-4E7E-AF5A-7E798BD63646}"/>
                </a:ext>
              </a:extLst>
            </p:cNvPr>
            <p:cNvSpPr>
              <a:spLocks noChangeArrowheads="1"/>
            </p:cNvSpPr>
            <p:nvPr/>
          </p:nvSpPr>
          <p:spPr bwMode="auto">
            <a:xfrm>
              <a:off x="4939" y="293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0" name="Oval 42">
              <a:extLst>
                <a:ext uri="{FF2B5EF4-FFF2-40B4-BE49-F238E27FC236}">
                  <a16:creationId xmlns:a16="http://schemas.microsoft.com/office/drawing/2014/main" id="{8B81C57C-BA38-4749-9C75-DD8FE736534B}"/>
                </a:ext>
              </a:extLst>
            </p:cNvPr>
            <p:cNvSpPr>
              <a:spLocks noChangeArrowheads="1"/>
            </p:cNvSpPr>
            <p:nvPr/>
          </p:nvSpPr>
          <p:spPr bwMode="auto">
            <a:xfrm>
              <a:off x="4891" y="3075"/>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1" name="Oval 43">
              <a:extLst>
                <a:ext uri="{FF2B5EF4-FFF2-40B4-BE49-F238E27FC236}">
                  <a16:creationId xmlns:a16="http://schemas.microsoft.com/office/drawing/2014/main" id="{1A1C5E09-37FC-4D9E-9184-DFC33546F5A1}"/>
                </a:ext>
              </a:extLst>
            </p:cNvPr>
            <p:cNvSpPr>
              <a:spLocks noChangeArrowheads="1"/>
            </p:cNvSpPr>
            <p:nvPr/>
          </p:nvSpPr>
          <p:spPr bwMode="auto">
            <a:xfrm>
              <a:off x="5048" y="3278"/>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2" name="Oval 44">
              <a:extLst>
                <a:ext uri="{FF2B5EF4-FFF2-40B4-BE49-F238E27FC236}">
                  <a16:creationId xmlns:a16="http://schemas.microsoft.com/office/drawing/2014/main" id="{39986D4D-F5C2-454C-972A-5041B7185B2A}"/>
                </a:ext>
              </a:extLst>
            </p:cNvPr>
            <p:cNvSpPr>
              <a:spLocks noChangeArrowheads="1"/>
            </p:cNvSpPr>
            <p:nvPr/>
          </p:nvSpPr>
          <p:spPr bwMode="auto">
            <a:xfrm>
              <a:off x="4768" y="30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3" name="Oval 45">
              <a:extLst>
                <a:ext uri="{FF2B5EF4-FFF2-40B4-BE49-F238E27FC236}">
                  <a16:creationId xmlns:a16="http://schemas.microsoft.com/office/drawing/2014/main" id="{42099027-A9D3-4351-ABA0-D53F03E1C1C8}"/>
                </a:ext>
              </a:extLst>
            </p:cNvPr>
            <p:cNvSpPr>
              <a:spLocks noChangeArrowheads="1"/>
            </p:cNvSpPr>
            <p:nvPr/>
          </p:nvSpPr>
          <p:spPr bwMode="auto">
            <a:xfrm>
              <a:off x="4927" y="323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4" name="Oval 46">
              <a:extLst>
                <a:ext uri="{FF2B5EF4-FFF2-40B4-BE49-F238E27FC236}">
                  <a16:creationId xmlns:a16="http://schemas.microsoft.com/office/drawing/2014/main" id="{D1D3DAF5-C326-4744-B4F4-BB3224B2F67A}"/>
                </a:ext>
              </a:extLst>
            </p:cNvPr>
            <p:cNvSpPr>
              <a:spLocks noChangeArrowheads="1"/>
            </p:cNvSpPr>
            <p:nvPr/>
          </p:nvSpPr>
          <p:spPr bwMode="auto">
            <a:xfrm>
              <a:off x="4640" y="312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5" name="Oval 47">
              <a:extLst>
                <a:ext uri="{FF2B5EF4-FFF2-40B4-BE49-F238E27FC236}">
                  <a16:creationId xmlns:a16="http://schemas.microsoft.com/office/drawing/2014/main" id="{6A90A8A5-0808-464E-8E48-B43842C8FF9C}"/>
                </a:ext>
              </a:extLst>
            </p:cNvPr>
            <p:cNvSpPr>
              <a:spLocks noChangeArrowheads="1"/>
            </p:cNvSpPr>
            <p:nvPr/>
          </p:nvSpPr>
          <p:spPr bwMode="auto">
            <a:xfrm>
              <a:off x="4806" y="322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6" name="Oval 48">
              <a:extLst>
                <a:ext uri="{FF2B5EF4-FFF2-40B4-BE49-F238E27FC236}">
                  <a16:creationId xmlns:a16="http://schemas.microsoft.com/office/drawing/2014/main" id="{BEF0F194-D059-49E4-9406-75051162E2F4}"/>
                </a:ext>
              </a:extLst>
            </p:cNvPr>
            <p:cNvSpPr>
              <a:spLocks noChangeArrowheads="1"/>
            </p:cNvSpPr>
            <p:nvPr/>
          </p:nvSpPr>
          <p:spPr bwMode="auto">
            <a:xfrm>
              <a:off x="5017"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7" name="Oval 49">
              <a:extLst>
                <a:ext uri="{FF2B5EF4-FFF2-40B4-BE49-F238E27FC236}">
                  <a16:creationId xmlns:a16="http://schemas.microsoft.com/office/drawing/2014/main" id="{A1822E7E-FB6D-4BD8-B46C-3CE56531E67D}"/>
                </a:ext>
              </a:extLst>
            </p:cNvPr>
            <p:cNvSpPr>
              <a:spLocks noChangeArrowheads="1"/>
            </p:cNvSpPr>
            <p:nvPr/>
          </p:nvSpPr>
          <p:spPr bwMode="auto">
            <a:xfrm>
              <a:off x="5148" y="3354"/>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8" name="Oval 50">
              <a:extLst>
                <a:ext uri="{FF2B5EF4-FFF2-40B4-BE49-F238E27FC236}">
                  <a16:creationId xmlns:a16="http://schemas.microsoft.com/office/drawing/2014/main" id="{9512B5C7-88E6-434F-829E-6966164F998A}"/>
                </a:ext>
              </a:extLst>
            </p:cNvPr>
            <p:cNvSpPr>
              <a:spLocks noChangeArrowheads="1"/>
            </p:cNvSpPr>
            <p:nvPr/>
          </p:nvSpPr>
          <p:spPr bwMode="auto">
            <a:xfrm>
              <a:off x="5129" y="3161"/>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9" name="Oval 51">
              <a:extLst>
                <a:ext uri="{FF2B5EF4-FFF2-40B4-BE49-F238E27FC236}">
                  <a16:creationId xmlns:a16="http://schemas.microsoft.com/office/drawing/2014/main" id="{D0E68B60-8DB9-4D46-A091-CE3CD8C9E76C}"/>
                </a:ext>
              </a:extLst>
            </p:cNvPr>
            <p:cNvSpPr>
              <a:spLocks noChangeArrowheads="1"/>
            </p:cNvSpPr>
            <p:nvPr/>
          </p:nvSpPr>
          <p:spPr bwMode="auto">
            <a:xfrm>
              <a:off x="5233" y="345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0" name="Oval 52">
              <a:extLst>
                <a:ext uri="{FF2B5EF4-FFF2-40B4-BE49-F238E27FC236}">
                  <a16:creationId xmlns:a16="http://schemas.microsoft.com/office/drawing/2014/main" id="{4EF3E0B0-62DD-48DE-868B-BB2C54C509BD}"/>
                </a:ext>
              </a:extLst>
            </p:cNvPr>
            <p:cNvSpPr>
              <a:spLocks noChangeArrowheads="1"/>
            </p:cNvSpPr>
            <p:nvPr/>
          </p:nvSpPr>
          <p:spPr bwMode="auto">
            <a:xfrm>
              <a:off x="5031" y="34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1" name="Oval 53">
              <a:extLst>
                <a:ext uri="{FF2B5EF4-FFF2-40B4-BE49-F238E27FC236}">
                  <a16:creationId xmlns:a16="http://schemas.microsoft.com/office/drawing/2014/main" id="{DAAA43F6-4F36-4B3A-879F-C48B6086BC3A}"/>
                </a:ext>
              </a:extLst>
            </p:cNvPr>
            <p:cNvSpPr>
              <a:spLocks noChangeArrowheads="1"/>
            </p:cNvSpPr>
            <p:nvPr/>
          </p:nvSpPr>
          <p:spPr bwMode="auto">
            <a:xfrm>
              <a:off x="4922" y="33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2" name="Oval 54">
              <a:extLst>
                <a:ext uri="{FF2B5EF4-FFF2-40B4-BE49-F238E27FC236}">
                  <a16:creationId xmlns:a16="http://schemas.microsoft.com/office/drawing/2014/main" id="{C4447828-6E79-42C2-B690-969F87060861}"/>
                </a:ext>
              </a:extLst>
            </p:cNvPr>
            <p:cNvSpPr>
              <a:spLocks noChangeArrowheads="1"/>
            </p:cNvSpPr>
            <p:nvPr/>
          </p:nvSpPr>
          <p:spPr bwMode="auto">
            <a:xfrm>
              <a:off x="4789" y="3354"/>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3" name="Oval 55">
              <a:extLst>
                <a:ext uri="{FF2B5EF4-FFF2-40B4-BE49-F238E27FC236}">
                  <a16:creationId xmlns:a16="http://schemas.microsoft.com/office/drawing/2014/main" id="{AF3F2D35-EBB0-490C-9BEC-F4FA64F2D99F}"/>
                </a:ext>
              </a:extLst>
            </p:cNvPr>
            <p:cNvSpPr>
              <a:spLocks noChangeArrowheads="1"/>
            </p:cNvSpPr>
            <p:nvPr/>
          </p:nvSpPr>
          <p:spPr bwMode="auto">
            <a:xfrm>
              <a:off x="5117" y="3530"/>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4" name="Oval 56">
              <a:extLst>
                <a:ext uri="{FF2B5EF4-FFF2-40B4-BE49-F238E27FC236}">
                  <a16:creationId xmlns:a16="http://schemas.microsoft.com/office/drawing/2014/main" id="{5E5F25B9-A79E-4733-B2B4-FA8999E279A3}"/>
                </a:ext>
              </a:extLst>
            </p:cNvPr>
            <p:cNvSpPr>
              <a:spLocks noChangeArrowheads="1"/>
            </p:cNvSpPr>
            <p:nvPr/>
          </p:nvSpPr>
          <p:spPr bwMode="auto">
            <a:xfrm>
              <a:off x="5179" y="3644"/>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5" name="Oval 57">
              <a:extLst>
                <a:ext uri="{FF2B5EF4-FFF2-40B4-BE49-F238E27FC236}">
                  <a16:creationId xmlns:a16="http://schemas.microsoft.com/office/drawing/2014/main" id="{C3EE6A2E-D0EF-4185-8B7A-57CDF4169671}"/>
                </a:ext>
              </a:extLst>
            </p:cNvPr>
            <p:cNvSpPr>
              <a:spLocks noChangeArrowheads="1"/>
            </p:cNvSpPr>
            <p:nvPr/>
          </p:nvSpPr>
          <p:spPr bwMode="auto">
            <a:xfrm>
              <a:off x="5050" y="3692"/>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6" name="Oval 58">
              <a:extLst>
                <a:ext uri="{FF2B5EF4-FFF2-40B4-BE49-F238E27FC236}">
                  <a16:creationId xmlns:a16="http://schemas.microsoft.com/office/drawing/2014/main" id="{D543798A-9318-4518-8FE8-AE8675E91D1A}"/>
                </a:ext>
              </a:extLst>
            </p:cNvPr>
            <p:cNvSpPr>
              <a:spLocks noChangeArrowheads="1"/>
            </p:cNvSpPr>
            <p:nvPr/>
          </p:nvSpPr>
          <p:spPr bwMode="auto">
            <a:xfrm>
              <a:off x="4951" y="3818"/>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7" name="Oval 59">
              <a:extLst>
                <a:ext uri="{FF2B5EF4-FFF2-40B4-BE49-F238E27FC236}">
                  <a16:creationId xmlns:a16="http://schemas.microsoft.com/office/drawing/2014/main" id="{C21E3B00-1818-4734-B2DD-AD06989942D8}"/>
                </a:ext>
              </a:extLst>
            </p:cNvPr>
            <p:cNvSpPr>
              <a:spLocks noChangeArrowheads="1"/>
            </p:cNvSpPr>
            <p:nvPr/>
          </p:nvSpPr>
          <p:spPr bwMode="auto">
            <a:xfrm>
              <a:off x="4979"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8" name="Oval 60">
              <a:extLst>
                <a:ext uri="{FF2B5EF4-FFF2-40B4-BE49-F238E27FC236}">
                  <a16:creationId xmlns:a16="http://schemas.microsoft.com/office/drawing/2014/main" id="{46C08971-3820-4B3B-B63E-336902FC6E27}"/>
                </a:ext>
              </a:extLst>
            </p:cNvPr>
            <p:cNvSpPr>
              <a:spLocks noChangeArrowheads="1"/>
            </p:cNvSpPr>
            <p:nvPr/>
          </p:nvSpPr>
          <p:spPr bwMode="auto">
            <a:xfrm>
              <a:off x="4891" y="36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9" name="Oval 61">
              <a:extLst>
                <a:ext uri="{FF2B5EF4-FFF2-40B4-BE49-F238E27FC236}">
                  <a16:creationId xmlns:a16="http://schemas.microsoft.com/office/drawing/2014/main" id="{3C6F3562-791E-4261-8D8D-E87876E05804}"/>
                </a:ext>
              </a:extLst>
            </p:cNvPr>
            <p:cNvSpPr>
              <a:spLocks noChangeArrowheads="1"/>
            </p:cNvSpPr>
            <p:nvPr/>
          </p:nvSpPr>
          <p:spPr bwMode="auto">
            <a:xfrm>
              <a:off x="4877" y="351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0" name="Oval 62">
              <a:extLst>
                <a:ext uri="{FF2B5EF4-FFF2-40B4-BE49-F238E27FC236}">
                  <a16:creationId xmlns:a16="http://schemas.microsoft.com/office/drawing/2014/main" id="{B57ED6B4-8E2A-4F70-A48E-0E63995D80BE}"/>
                </a:ext>
              </a:extLst>
            </p:cNvPr>
            <p:cNvSpPr>
              <a:spLocks noChangeArrowheads="1"/>
            </p:cNvSpPr>
            <p:nvPr/>
          </p:nvSpPr>
          <p:spPr bwMode="auto">
            <a:xfrm>
              <a:off x="4789" y="3611"/>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1" name="Oval 63">
              <a:extLst>
                <a:ext uri="{FF2B5EF4-FFF2-40B4-BE49-F238E27FC236}">
                  <a16:creationId xmlns:a16="http://schemas.microsoft.com/office/drawing/2014/main" id="{291B8518-12F8-4B57-9976-F744E8C8081E}"/>
                </a:ext>
              </a:extLst>
            </p:cNvPr>
            <p:cNvSpPr>
              <a:spLocks noChangeArrowheads="1"/>
            </p:cNvSpPr>
            <p:nvPr/>
          </p:nvSpPr>
          <p:spPr bwMode="auto">
            <a:xfrm>
              <a:off x="5098" y="3808"/>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2" name="Oval 64">
              <a:extLst>
                <a:ext uri="{FF2B5EF4-FFF2-40B4-BE49-F238E27FC236}">
                  <a16:creationId xmlns:a16="http://schemas.microsoft.com/office/drawing/2014/main" id="{E2C9E3F3-733D-4D25-A407-BEB6A1BBAAFB}"/>
                </a:ext>
              </a:extLst>
            </p:cNvPr>
            <p:cNvSpPr>
              <a:spLocks noChangeArrowheads="1"/>
            </p:cNvSpPr>
            <p:nvPr/>
          </p:nvSpPr>
          <p:spPr bwMode="auto">
            <a:xfrm>
              <a:off x="4977" y="3937"/>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3" name="Oval 65">
              <a:extLst>
                <a:ext uri="{FF2B5EF4-FFF2-40B4-BE49-F238E27FC236}">
                  <a16:creationId xmlns:a16="http://schemas.microsoft.com/office/drawing/2014/main" id="{81E9FF13-FFEE-439B-86E9-6862FDF48E08}"/>
                </a:ext>
              </a:extLst>
            </p:cNvPr>
            <p:cNvSpPr>
              <a:spLocks noChangeArrowheads="1"/>
            </p:cNvSpPr>
            <p:nvPr/>
          </p:nvSpPr>
          <p:spPr bwMode="auto">
            <a:xfrm>
              <a:off x="5117" y="39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4" name="Oval 66">
              <a:extLst>
                <a:ext uri="{FF2B5EF4-FFF2-40B4-BE49-F238E27FC236}">
                  <a16:creationId xmlns:a16="http://schemas.microsoft.com/office/drawing/2014/main" id="{F445E3EA-FA79-467E-BF4E-657DD93BEBE8}"/>
                </a:ext>
              </a:extLst>
            </p:cNvPr>
            <p:cNvSpPr>
              <a:spLocks noChangeArrowheads="1"/>
            </p:cNvSpPr>
            <p:nvPr/>
          </p:nvSpPr>
          <p:spPr bwMode="auto">
            <a:xfrm>
              <a:off x="4970" y="4068"/>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5" name="Oval 67">
              <a:extLst>
                <a:ext uri="{FF2B5EF4-FFF2-40B4-BE49-F238E27FC236}">
                  <a16:creationId xmlns:a16="http://schemas.microsoft.com/office/drawing/2014/main" id="{05AF6935-E952-4949-8BCB-0E5AE780A605}"/>
                </a:ext>
              </a:extLst>
            </p:cNvPr>
            <p:cNvSpPr>
              <a:spLocks noChangeArrowheads="1"/>
            </p:cNvSpPr>
            <p:nvPr/>
          </p:nvSpPr>
          <p:spPr bwMode="auto">
            <a:xfrm>
              <a:off x="4844" y="4025"/>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6" name="Oval 68">
              <a:extLst>
                <a:ext uri="{FF2B5EF4-FFF2-40B4-BE49-F238E27FC236}">
                  <a16:creationId xmlns:a16="http://schemas.microsoft.com/office/drawing/2014/main" id="{5E959132-42EF-4071-90DE-FDB9C66765D5}"/>
                </a:ext>
              </a:extLst>
            </p:cNvPr>
            <p:cNvSpPr>
              <a:spLocks noChangeArrowheads="1"/>
            </p:cNvSpPr>
            <p:nvPr/>
          </p:nvSpPr>
          <p:spPr bwMode="auto">
            <a:xfrm>
              <a:off x="4827" y="38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7" name="Oval 69">
              <a:extLst>
                <a:ext uri="{FF2B5EF4-FFF2-40B4-BE49-F238E27FC236}">
                  <a16:creationId xmlns:a16="http://schemas.microsoft.com/office/drawing/2014/main" id="{CC1C2894-2AD0-4C06-AC3A-5254B99FD3E8}"/>
                </a:ext>
              </a:extLst>
            </p:cNvPr>
            <p:cNvSpPr>
              <a:spLocks noChangeArrowheads="1"/>
            </p:cNvSpPr>
            <p:nvPr/>
          </p:nvSpPr>
          <p:spPr bwMode="auto">
            <a:xfrm>
              <a:off x="4782" y="3782"/>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8" name="Oval 70">
              <a:extLst>
                <a:ext uri="{FF2B5EF4-FFF2-40B4-BE49-F238E27FC236}">
                  <a16:creationId xmlns:a16="http://schemas.microsoft.com/office/drawing/2014/main" id="{EB2061FB-A2D2-4F68-A45A-640BF0E028A1}"/>
                </a:ext>
              </a:extLst>
            </p:cNvPr>
            <p:cNvSpPr>
              <a:spLocks noChangeArrowheads="1"/>
            </p:cNvSpPr>
            <p:nvPr/>
          </p:nvSpPr>
          <p:spPr bwMode="auto">
            <a:xfrm>
              <a:off x="4818" y="4156"/>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9" name="Oval 71">
              <a:extLst>
                <a:ext uri="{FF2B5EF4-FFF2-40B4-BE49-F238E27FC236}">
                  <a16:creationId xmlns:a16="http://schemas.microsoft.com/office/drawing/2014/main" id="{2DAF7804-1939-491F-826D-D515DEE7A7F6}"/>
                </a:ext>
              </a:extLst>
            </p:cNvPr>
            <p:cNvSpPr>
              <a:spLocks noChangeArrowheads="1"/>
            </p:cNvSpPr>
            <p:nvPr/>
          </p:nvSpPr>
          <p:spPr bwMode="auto">
            <a:xfrm>
              <a:off x="4758" y="4277"/>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0" name="Oval 72">
              <a:extLst>
                <a:ext uri="{FF2B5EF4-FFF2-40B4-BE49-F238E27FC236}">
                  <a16:creationId xmlns:a16="http://schemas.microsoft.com/office/drawing/2014/main" id="{38DBB968-FCA6-40B1-BD91-422CEBD694D2}"/>
                </a:ext>
              </a:extLst>
            </p:cNvPr>
            <p:cNvSpPr>
              <a:spLocks noChangeArrowheads="1"/>
            </p:cNvSpPr>
            <p:nvPr/>
          </p:nvSpPr>
          <p:spPr bwMode="auto">
            <a:xfrm>
              <a:off x="4649" y="4201"/>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1" name="Oval 73">
              <a:extLst>
                <a:ext uri="{FF2B5EF4-FFF2-40B4-BE49-F238E27FC236}">
                  <a16:creationId xmlns:a16="http://schemas.microsoft.com/office/drawing/2014/main" id="{1882415C-1CBD-4534-82E5-E6DBD9B51EA8}"/>
                </a:ext>
              </a:extLst>
            </p:cNvPr>
            <p:cNvSpPr>
              <a:spLocks noChangeArrowheads="1"/>
            </p:cNvSpPr>
            <p:nvPr/>
          </p:nvSpPr>
          <p:spPr bwMode="auto">
            <a:xfrm>
              <a:off x="4490" y="4196"/>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2" name="Oval 74">
              <a:extLst>
                <a:ext uri="{FF2B5EF4-FFF2-40B4-BE49-F238E27FC236}">
                  <a16:creationId xmlns:a16="http://schemas.microsoft.com/office/drawing/2014/main" id="{DC77C6E4-77BC-4277-9391-5634396FC4BB}"/>
                </a:ext>
              </a:extLst>
            </p:cNvPr>
            <p:cNvSpPr>
              <a:spLocks noChangeArrowheads="1"/>
            </p:cNvSpPr>
            <p:nvPr/>
          </p:nvSpPr>
          <p:spPr bwMode="auto">
            <a:xfrm>
              <a:off x="4694" y="408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3" name="Oval 75">
              <a:extLst>
                <a:ext uri="{FF2B5EF4-FFF2-40B4-BE49-F238E27FC236}">
                  <a16:creationId xmlns:a16="http://schemas.microsoft.com/office/drawing/2014/main" id="{04C3DC5A-C378-4BA8-A236-98AB5027606A}"/>
                </a:ext>
              </a:extLst>
            </p:cNvPr>
            <p:cNvSpPr>
              <a:spLocks noChangeArrowheads="1"/>
            </p:cNvSpPr>
            <p:nvPr/>
          </p:nvSpPr>
          <p:spPr bwMode="auto">
            <a:xfrm>
              <a:off x="4550" y="4084"/>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4" name="Oval 76">
              <a:extLst>
                <a:ext uri="{FF2B5EF4-FFF2-40B4-BE49-F238E27FC236}">
                  <a16:creationId xmlns:a16="http://schemas.microsoft.com/office/drawing/2014/main" id="{CA9BFA7A-A92D-4603-9686-CE53EB1FEEDC}"/>
                </a:ext>
              </a:extLst>
            </p:cNvPr>
            <p:cNvSpPr>
              <a:spLocks noChangeArrowheads="1"/>
            </p:cNvSpPr>
            <p:nvPr/>
          </p:nvSpPr>
          <p:spPr bwMode="auto">
            <a:xfrm>
              <a:off x="4699" y="395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5" name="Oval 77">
              <a:extLst>
                <a:ext uri="{FF2B5EF4-FFF2-40B4-BE49-F238E27FC236}">
                  <a16:creationId xmlns:a16="http://schemas.microsoft.com/office/drawing/2014/main" id="{D5BC5447-1515-4113-AC01-8E7BB49112CA}"/>
                </a:ext>
              </a:extLst>
            </p:cNvPr>
            <p:cNvSpPr>
              <a:spLocks noChangeArrowheads="1"/>
            </p:cNvSpPr>
            <p:nvPr/>
          </p:nvSpPr>
          <p:spPr bwMode="auto">
            <a:xfrm>
              <a:off x="4564" y="3946"/>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6" name="Oval 78">
              <a:extLst>
                <a:ext uri="{FF2B5EF4-FFF2-40B4-BE49-F238E27FC236}">
                  <a16:creationId xmlns:a16="http://schemas.microsoft.com/office/drawing/2014/main" id="{F8D35FD5-7636-491E-9317-3C2D901266EA}"/>
                </a:ext>
              </a:extLst>
            </p:cNvPr>
            <p:cNvSpPr>
              <a:spLocks noChangeArrowheads="1"/>
            </p:cNvSpPr>
            <p:nvPr/>
          </p:nvSpPr>
          <p:spPr bwMode="auto">
            <a:xfrm>
              <a:off x="4578" y="4318"/>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7" name="Oval 79">
              <a:extLst>
                <a:ext uri="{FF2B5EF4-FFF2-40B4-BE49-F238E27FC236}">
                  <a16:creationId xmlns:a16="http://schemas.microsoft.com/office/drawing/2014/main" id="{2D400513-7915-4C73-B25F-E78E71C71B2C}"/>
                </a:ext>
              </a:extLst>
            </p:cNvPr>
            <p:cNvSpPr>
              <a:spLocks noChangeArrowheads="1"/>
            </p:cNvSpPr>
            <p:nvPr/>
          </p:nvSpPr>
          <p:spPr bwMode="auto">
            <a:xfrm>
              <a:off x="4407" y="4294"/>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8" name="Oval 80">
              <a:extLst>
                <a:ext uri="{FF2B5EF4-FFF2-40B4-BE49-F238E27FC236}">
                  <a16:creationId xmlns:a16="http://schemas.microsoft.com/office/drawing/2014/main" id="{16948C29-61EF-46B4-9F9E-6241F8711BCD}"/>
                </a:ext>
              </a:extLst>
            </p:cNvPr>
            <p:cNvSpPr>
              <a:spLocks noChangeArrowheads="1"/>
            </p:cNvSpPr>
            <p:nvPr/>
          </p:nvSpPr>
          <p:spPr bwMode="auto">
            <a:xfrm>
              <a:off x="4481" y="4406"/>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9" name="Oval 81">
              <a:extLst>
                <a:ext uri="{FF2B5EF4-FFF2-40B4-BE49-F238E27FC236}">
                  <a16:creationId xmlns:a16="http://schemas.microsoft.com/office/drawing/2014/main" id="{5D86CDD4-0DE5-49C7-B9CC-D3E851B0D302}"/>
                </a:ext>
              </a:extLst>
            </p:cNvPr>
            <p:cNvSpPr>
              <a:spLocks noChangeArrowheads="1"/>
            </p:cNvSpPr>
            <p:nvPr/>
          </p:nvSpPr>
          <p:spPr bwMode="auto">
            <a:xfrm>
              <a:off x="4293" y="4368"/>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0" name="Oval 82">
              <a:extLst>
                <a:ext uri="{FF2B5EF4-FFF2-40B4-BE49-F238E27FC236}">
                  <a16:creationId xmlns:a16="http://schemas.microsoft.com/office/drawing/2014/main" id="{4F6953FB-E770-4E59-B3D0-4ABACBE328DA}"/>
                </a:ext>
              </a:extLst>
            </p:cNvPr>
            <p:cNvSpPr>
              <a:spLocks noChangeArrowheads="1"/>
            </p:cNvSpPr>
            <p:nvPr/>
          </p:nvSpPr>
          <p:spPr bwMode="auto">
            <a:xfrm>
              <a:off x="4251" y="4246"/>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1" name="Oval 83">
              <a:extLst>
                <a:ext uri="{FF2B5EF4-FFF2-40B4-BE49-F238E27FC236}">
                  <a16:creationId xmlns:a16="http://schemas.microsoft.com/office/drawing/2014/main" id="{7F03646C-C734-4A30-8025-E023889FA429}"/>
                </a:ext>
              </a:extLst>
            </p:cNvPr>
            <p:cNvSpPr>
              <a:spLocks noChangeArrowheads="1"/>
            </p:cNvSpPr>
            <p:nvPr/>
          </p:nvSpPr>
          <p:spPr bwMode="auto">
            <a:xfrm>
              <a:off x="4346" y="4156"/>
              <a:ext cx="83"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2" name="Oval 84">
              <a:extLst>
                <a:ext uri="{FF2B5EF4-FFF2-40B4-BE49-F238E27FC236}">
                  <a16:creationId xmlns:a16="http://schemas.microsoft.com/office/drawing/2014/main" id="{E8DCF326-717D-4716-920C-2F44AAF9AC04}"/>
                </a:ext>
              </a:extLst>
            </p:cNvPr>
            <p:cNvSpPr>
              <a:spLocks noChangeArrowheads="1"/>
            </p:cNvSpPr>
            <p:nvPr/>
          </p:nvSpPr>
          <p:spPr bwMode="auto">
            <a:xfrm>
              <a:off x="4421" y="4046"/>
              <a:ext cx="72"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3" name="Oval 85">
              <a:extLst>
                <a:ext uri="{FF2B5EF4-FFF2-40B4-BE49-F238E27FC236}">
                  <a16:creationId xmlns:a16="http://schemas.microsoft.com/office/drawing/2014/main" id="{64D576A3-FB21-41F7-82E4-081C09B08B21}"/>
                </a:ext>
              </a:extLst>
            </p:cNvPr>
            <p:cNvSpPr>
              <a:spLocks noChangeArrowheads="1"/>
            </p:cNvSpPr>
            <p:nvPr/>
          </p:nvSpPr>
          <p:spPr bwMode="auto">
            <a:xfrm>
              <a:off x="4127" y="430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4" name="Oval 86">
              <a:extLst>
                <a:ext uri="{FF2B5EF4-FFF2-40B4-BE49-F238E27FC236}">
                  <a16:creationId xmlns:a16="http://schemas.microsoft.com/office/drawing/2014/main" id="{F2EB5E8C-C0BA-4ECA-B9D7-226B36BF9F05}"/>
                </a:ext>
              </a:extLst>
            </p:cNvPr>
            <p:cNvSpPr>
              <a:spLocks noChangeArrowheads="1"/>
            </p:cNvSpPr>
            <p:nvPr/>
          </p:nvSpPr>
          <p:spPr bwMode="auto">
            <a:xfrm>
              <a:off x="3992" y="433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5" name="Oval 87">
              <a:extLst>
                <a:ext uri="{FF2B5EF4-FFF2-40B4-BE49-F238E27FC236}">
                  <a16:creationId xmlns:a16="http://schemas.microsoft.com/office/drawing/2014/main" id="{87D806CE-47F3-4DBD-A7E1-79973985C52D}"/>
                </a:ext>
              </a:extLst>
            </p:cNvPr>
            <p:cNvSpPr>
              <a:spLocks noChangeArrowheads="1"/>
            </p:cNvSpPr>
            <p:nvPr/>
          </p:nvSpPr>
          <p:spPr bwMode="auto">
            <a:xfrm>
              <a:off x="3997" y="4194"/>
              <a:ext cx="90"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6" name="Oval 88">
              <a:extLst>
                <a:ext uri="{FF2B5EF4-FFF2-40B4-BE49-F238E27FC236}">
                  <a16:creationId xmlns:a16="http://schemas.microsoft.com/office/drawing/2014/main" id="{85DC5E25-5D17-4ADB-B0C0-62974869784E}"/>
                </a:ext>
              </a:extLst>
            </p:cNvPr>
            <p:cNvSpPr>
              <a:spLocks noChangeArrowheads="1"/>
            </p:cNvSpPr>
            <p:nvPr/>
          </p:nvSpPr>
          <p:spPr bwMode="auto">
            <a:xfrm>
              <a:off x="3897" y="4061"/>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7" name="Oval 89">
              <a:extLst>
                <a:ext uri="{FF2B5EF4-FFF2-40B4-BE49-F238E27FC236}">
                  <a16:creationId xmlns:a16="http://schemas.microsoft.com/office/drawing/2014/main" id="{BA058628-AF53-4A77-BBFC-93AD254F43E9}"/>
                </a:ext>
              </a:extLst>
            </p:cNvPr>
            <p:cNvSpPr>
              <a:spLocks noChangeArrowheads="1"/>
            </p:cNvSpPr>
            <p:nvPr/>
          </p:nvSpPr>
          <p:spPr bwMode="auto">
            <a:xfrm>
              <a:off x="4120" y="415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8" name="Oval 90">
              <a:extLst>
                <a:ext uri="{FF2B5EF4-FFF2-40B4-BE49-F238E27FC236}">
                  <a16:creationId xmlns:a16="http://schemas.microsoft.com/office/drawing/2014/main" id="{6616E35A-8DAF-4304-9B3B-BBC0F73DFEF2}"/>
                </a:ext>
              </a:extLst>
            </p:cNvPr>
            <p:cNvSpPr>
              <a:spLocks noChangeArrowheads="1"/>
            </p:cNvSpPr>
            <p:nvPr/>
          </p:nvSpPr>
          <p:spPr bwMode="auto">
            <a:xfrm>
              <a:off x="4032" y="4037"/>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9" name="Oval 91">
              <a:extLst>
                <a:ext uri="{FF2B5EF4-FFF2-40B4-BE49-F238E27FC236}">
                  <a16:creationId xmlns:a16="http://schemas.microsoft.com/office/drawing/2014/main" id="{26C78522-FB74-4B1A-90D2-1C424D212FD2}"/>
                </a:ext>
              </a:extLst>
            </p:cNvPr>
            <p:cNvSpPr>
              <a:spLocks noChangeArrowheads="1"/>
            </p:cNvSpPr>
            <p:nvPr/>
          </p:nvSpPr>
          <p:spPr bwMode="auto">
            <a:xfrm>
              <a:off x="4232" y="4084"/>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0" name="Oval 92">
              <a:extLst>
                <a:ext uri="{FF2B5EF4-FFF2-40B4-BE49-F238E27FC236}">
                  <a16:creationId xmlns:a16="http://schemas.microsoft.com/office/drawing/2014/main" id="{6D986FF4-521D-44CC-98A1-36CF33938039}"/>
                </a:ext>
              </a:extLst>
            </p:cNvPr>
            <p:cNvSpPr>
              <a:spLocks noChangeArrowheads="1"/>
            </p:cNvSpPr>
            <p:nvPr/>
          </p:nvSpPr>
          <p:spPr bwMode="auto">
            <a:xfrm>
              <a:off x="4158" y="3980"/>
              <a:ext cx="71"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1" name="Oval 93">
              <a:extLst>
                <a:ext uri="{FF2B5EF4-FFF2-40B4-BE49-F238E27FC236}">
                  <a16:creationId xmlns:a16="http://schemas.microsoft.com/office/drawing/2014/main" id="{F32C084B-AF98-400B-B7E4-DA11C0B6E55A}"/>
                </a:ext>
              </a:extLst>
            </p:cNvPr>
            <p:cNvSpPr>
              <a:spLocks noChangeArrowheads="1"/>
            </p:cNvSpPr>
            <p:nvPr/>
          </p:nvSpPr>
          <p:spPr bwMode="auto">
            <a:xfrm>
              <a:off x="3859" y="4201"/>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2" name="Oval 94">
              <a:extLst>
                <a:ext uri="{FF2B5EF4-FFF2-40B4-BE49-F238E27FC236}">
                  <a16:creationId xmlns:a16="http://schemas.microsoft.com/office/drawing/2014/main" id="{FB427470-E0B9-45C3-AF0D-7C2CF689042E}"/>
                </a:ext>
              </a:extLst>
            </p:cNvPr>
            <p:cNvSpPr>
              <a:spLocks noChangeArrowheads="1"/>
            </p:cNvSpPr>
            <p:nvPr/>
          </p:nvSpPr>
          <p:spPr bwMode="auto">
            <a:xfrm>
              <a:off x="3764" y="405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3" name="Oval 95">
              <a:extLst>
                <a:ext uri="{FF2B5EF4-FFF2-40B4-BE49-F238E27FC236}">
                  <a16:creationId xmlns:a16="http://schemas.microsoft.com/office/drawing/2014/main" id="{0F99A3F2-5325-4438-A7B6-DB8E7AF322D3}"/>
                </a:ext>
              </a:extLst>
            </p:cNvPr>
            <p:cNvSpPr>
              <a:spLocks noChangeArrowheads="1"/>
            </p:cNvSpPr>
            <p:nvPr/>
          </p:nvSpPr>
          <p:spPr bwMode="auto">
            <a:xfrm>
              <a:off x="3721" y="4180"/>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4" name="Oval 96">
              <a:extLst>
                <a:ext uri="{FF2B5EF4-FFF2-40B4-BE49-F238E27FC236}">
                  <a16:creationId xmlns:a16="http://schemas.microsoft.com/office/drawing/2014/main" id="{CB6C5A25-738D-467C-9B13-2FD29076BFD3}"/>
                </a:ext>
              </a:extLst>
            </p:cNvPr>
            <p:cNvSpPr>
              <a:spLocks noChangeArrowheads="1"/>
            </p:cNvSpPr>
            <p:nvPr/>
          </p:nvSpPr>
          <p:spPr bwMode="auto">
            <a:xfrm>
              <a:off x="3631" y="4008"/>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5" name="Oval 97">
              <a:extLst>
                <a:ext uri="{FF2B5EF4-FFF2-40B4-BE49-F238E27FC236}">
                  <a16:creationId xmlns:a16="http://schemas.microsoft.com/office/drawing/2014/main" id="{5BED79FE-E00D-4601-9DF1-B5E9C0752C94}"/>
                </a:ext>
              </a:extLst>
            </p:cNvPr>
            <p:cNvSpPr>
              <a:spLocks noChangeArrowheads="1"/>
            </p:cNvSpPr>
            <p:nvPr/>
          </p:nvSpPr>
          <p:spPr bwMode="auto">
            <a:xfrm>
              <a:off x="3714" y="3894"/>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6" name="Oval 98">
              <a:extLst>
                <a:ext uri="{FF2B5EF4-FFF2-40B4-BE49-F238E27FC236}">
                  <a16:creationId xmlns:a16="http://schemas.microsoft.com/office/drawing/2014/main" id="{DF74DF88-B0CB-4BE4-AFC8-06748B18772D}"/>
                </a:ext>
              </a:extLst>
            </p:cNvPr>
            <p:cNvSpPr>
              <a:spLocks noChangeArrowheads="1"/>
            </p:cNvSpPr>
            <p:nvPr/>
          </p:nvSpPr>
          <p:spPr bwMode="auto">
            <a:xfrm>
              <a:off x="3842" y="3923"/>
              <a:ext cx="83" cy="8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7" name="Oval 99">
              <a:extLst>
                <a:ext uri="{FF2B5EF4-FFF2-40B4-BE49-F238E27FC236}">
                  <a16:creationId xmlns:a16="http://schemas.microsoft.com/office/drawing/2014/main" id="{1E2E6BF7-787C-4E70-865C-B10B550C2E9D}"/>
                </a:ext>
              </a:extLst>
            </p:cNvPr>
            <p:cNvSpPr>
              <a:spLocks noChangeArrowheads="1"/>
            </p:cNvSpPr>
            <p:nvPr/>
          </p:nvSpPr>
          <p:spPr bwMode="auto">
            <a:xfrm>
              <a:off x="3980" y="3911"/>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8" name="Oval 100">
              <a:extLst>
                <a:ext uri="{FF2B5EF4-FFF2-40B4-BE49-F238E27FC236}">
                  <a16:creationId xmlns:a16="http://schemas.microsoft.com/office/drawing/2014/main" id="{15451E91-76E1-4143-BB49-B9A5532DD0DB}"/>
                </a:ext>
              </a:extLst>
            </p:cNvPr>
            <p:cNvSpPr>
              <a:spLocks noChangeArrowheads="1"/>
            </p:cNvSpPr>
            <p:nvPr/>
          </p:nvSpPr>
          <p:spPr bwMode="auto">
            <a:xfrm>
              <a:off x="3588" y="3832"/>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9" name="Oval 101">
              <a:extLst>
                <a:ext uri="{FF2B5EF4-FFF2-40B4-BE49-F238E27FC236}">
                  <a16:creationId xmlns:a16="http://schemas.microsoft.com/office/drawing/2014/main" id="{2BEAA331-09E4-44BB-9833-30A8041B7AF5}"/>
                </a:ext>
              </a:extLst>
            </p:cNvPr>
            <p:cNvSpPr>
              <a:spLocks noChangeArrowheads="1"/>
            </p:cNvSpPr>
            <p:nvPr/>
          </p:nvSpPr>
          <p:spPr bwMode="auto">
            <a:xfrm>
              <a:off x="3484" y="37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0" name="Oval 102">
              <a:extLst>
                <a:ext uri="{FF2B5EF4-FFF2-40B4-BE49-F238E27FC236}">
                  <a16:creationId xmlns:a16="http://schemas.microsoft.com/office/drawing/2014/main" id="{2CFCFFC8-CF37-402C-9328-1143938A1418}"/>
                </a:ext>
              </a:extLst>
            </p:cNvPr>
            <p:cNvSpPr>
              <a:spLocks noChangeArrowheads="1"/>
            </p:cNvSpPr>
            <p:nvPr/>
          </p:nvSpPr>
          <p:spPr bwMode="auto">
            <a:xfrm>
              <a:off x="4571" y="2833"/>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1" name="Oval 103">
              <a:extLst>
                <a:ext uri="{FF2B5EF4-FFF2-40B4-BE49-F238E27FC236}">
                  <a16:creationId xmlns:a16="http://schemas.microsoft.com/office/drawing/2014/main" id="{F50F734C-8BDE-4C91-8783-37D6E031CE2C}"/>
                </a:ext>
              </a:extLst>
            </p:cNvPr>
            <p:cNvSpPr>
              <a:spLocks noChangeArrowheads="1"/>
            </p:cNvSpPr>
            <p:nvPr/>
          </p:nvSpPr>
          <p:spPr bwMode="auto">
            <a:xfrm>
              <a:off x="4464" y="29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2" name="Oval 104">
              <a:extLst>
                <a:ext uri="{FF2B5EF4-FFF2-40B4-BE49-F238E27FC236}">
                  <a16:creationId xmlns:a16="http://schemas.microsoft.com/office/drawing/2014/main" id="{6064513D-4455-4200-A583-2D6396D983D4}"/>
                </a:ext>
              </a:extLst>
            </p:cNvPr>
            <p:cNvSpPr>
              <a:spLocks noChangeArrowheads="1"/>
            </p:cNvSpPr>
            <p:nvPr/>
          </p:nvSpPr>
          <p:spPr bwMode="auto">
            <a:xfrm>
              <a:off x="4381" y="30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3" name="Oval 105">
              <a:extLst>
                <a:ext uri="{FF2B5EF4-FFF2-40B4-BE49-F238E27FC236}">
                  <a16:creationId xmlns:a16="http://schemas.microsoft.com/office/drawing/2014/main" id="{335162D6-4F30-45E0-9D3E-EC16AB1B40C3}"/>
                </a:ext>
              </a:extLst>
            </p:cNvPr>
            <p:cNvSpPr>
              <a:spLocks noChangeArrowheads="1"/>
            </p:cNvSpPr>
            <p:nvPr/>
          </p:nvSpPr>
          <p:spPr bwMode="auto">
            <a:xfrm>
              <a:off x="4692" y="2790"/>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4" name="Oval 106">
              <a:extLst>
                <a:ext uri="{FF2B5EF4-FFF2-40B4-BE49-F238E27FC236}">
                  <a16:creationId xmlns:a16="http://schemas.microsoft.com/office/drawing/2014/main" id="{9539178E-8B5A-48D0-BAAB-CFFB3024C02D}"/>
                </a:ext>
              </a:extLst>
            </p:cNvPr>
            <p:cNvSpPr>
              <a:spLocks noChangeArrowheads="1"/>
            </p:cNvSpPr>
            <p:nvPr/>
          </p:nvSpPr>
          <p:spPr bwMode="auto">
            <a:xfrm>
              <a:off x="4825" y="2780"/>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5" name="Oval 107">
              <a:extLst>
                <a:ext uri="{FF2B5EF4-FFF2-40B4-BE49-F238E27FC236}">
                  <a16:creationId xmlns:a16="http://schemas.microsoft.com/office/drawing/2014/main" id="{CB0D3865-E57A-4F1B-BFD0-2A87E9DE18ED}"/>
                </a:ext>
              </a:extLst>
            </p:cNvPr>
            <p:cNvSpPr>
              <a:spLocks noChangeArrowheads="1"/>
            </p:cNvSpPr>
            <p:nvPr/>
          </p:nvSpPr>
          <p:spPr bwMode="auto">
            <a:xfrm>
              <a:off x="4417" y="2742"/>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6" name="Oval 108">
              <a:extLst>
                <a:ext uri="{FF2B5EF4-FFF2-40B4-BE49-F238E27FC236}">
                  <a16:creationId xmlns:a16="http://schemas.microsoft.com/office/drawing/2014/main" id="{7280594C-C53B-4ACF-A5B6-782CB3F85BD3}"/>
                </a:ext>
              </a:extLst>
            </p:cNvPr>
            <p:cNvSpPr>
              <a:spLocks noChangeArrowheads="1"/>
            </p:cNvSpPr>
            <p:nvPr/>
          </p:nvSpPr>
          <p:spPr bwMode="auto">
            <a:xfrm>
              <a:off x="4322" y="2833"/>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7" name="Oval 109">
              <a:extLst>
                <a:ext uri="{FF2B5EF4-FFF2-40B4-BE49-F238E27FC236}">
                  <a16:creationId xmlns:a16="http://schemas.microsoft.com/office/drawing/2014/main" id="{AFC00C95-D574-4C29-9AC4-F1F12FE78C9C}"/>
                </a:ext>
              </a:extLst>
            </p:cNvPr>
            <p:cNvSpPr>
              <a:spLocks noChangeArrowheads="1"/>
            </p:cNvSpPr>
            <p:nvPr/>
          </p:nvSpPr>
          <p:spPr bwMode="auto">
            <a:xfrm>
              <a:off x="4246" y="294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8" name="Oval 110">
              <a:extLst>
                <a:ext uri="{FF2B5EF4-FFF2-40B4-BE49-F238E27FC236}">
                  <a16:creationId xmlns:a16="http://schemas.microsoft.com/office/drawing/2014/main" id="{74505B6F-8A24-49A3-801F-559F11E45298}"/>
                </a:ext>
              </a:extLst>
            </p:cNvPr>
            <p:cNvSpPr>
              <a:spLocks noChangeArrowheads="1"/>
            </p:cNvSpPr>
            <p:nvPr/>
          </p:nvSpPr>
          <p:spPr bwMode="auto">
            <a:xfrm>
              <a:off x="4206" y="307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9" name="Oval 111">
              <a:extLst>
                <a:ext uri="{FF2B5EF4-FFF2-40B4-BE49-F238E27FC236}">
                  <a16:creationId xmlns:a16="http://schemas.microsoft.com/office/drawing/2014/main" id="{ADB7B0EA-B0AF-4517-92A1-E6BA5C498C70}"/>
                </a:ext>
              </a:extLst>
            </p:cNvPr>
            <p:cNvSpPr>
              <a:spLocks noChangeArrowheads="1"/>
            </p:cNvSpPr>
            <p:nvPr/>
          </p:nvSpPr>
          <p:spPr bwMode="auto">
            <a:xfrm>
              <a:off x="4538" y="268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0" name="Oval 112">
              <a:extLst>
                <a:ext uri="{FF2B5EF4-FFF2-40B4-BE49-F238E27FC236}">
                  <a16:creationId xmlns:a16="http://schemas.microsoft.com/office/drawing/2014/main" id="{284CD718-82DA-44FD-A812-903AED8BFE48}"/>
                </a:ext>
              </a:extLst>
            </p:cNvPr>
            <p:cNvSpPr>
              <a:spLocks noChangeArrowheads="1"/>
            </p:cNvSpPr>
            <p:nvPr/>
          </p:nvSpPr>
          <p:spPr bwMode="auto">
            <a:xfrm>
              <a:off x="4350" y="261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1" name="Oval 113">
              <a:extLst>
                <a:ext uri="{FF2B5EF4-FFF2-40B4-BE49-F238E27FC236}">
                  <a16:creationId xmlns:a16="http://schemas.microsoft.com/office/drawing/2014/main" id="{1DF6448C-1B63-4455-9C19-3DC6D5F1EC46}"/>
                </a:ext>
              </a:extLst>
            </p:cNvPr>
            <p:cNvSpPr>
              <a:spLocks noChangeArrowheads="1"/>
            </p:cNvSpPr>
            <p:nvPr/>
          </p:nvSpPr>
          <p:spPr bwMode="auto">
            <a:xfrm>
              <a:off x="4243" y="2699"/>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2" name="Oval 114">
              <a:extLst>
                <a:ext uri="{FF2B5EF4-FFF2-40B4-BE49-F238E27FC236}">
                  <a16:creationId xmlns:a16="http://schemas.microsoft.com/office/drawing/2014/main" id="{DCBE21B7-3578-4B9D-A3EA-E942612827C4}"/>
                </a:ext>
              </a:extLst>
            </p:cNvPr>
            <p:cNvSpPr>
              <a:spLocks noChangeArrowheads="1"/>
            </p:cNvSpPr>
            <p:nvPr/>
          </p:nvSpPr>
          <p:spPr bwMode="auto">
            <a:xfrm>
              <a:off x="4160" y="2799"/>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3" name="Oval 115">
              <a:extLst>
                <a:ext uri="{FF2B5EF4-FFF2-40B4-BE49-F238E27FC236}">
                  <a16:creationId xmlns:a16="http://schemas.microsoft.com/office/drawing/2014/main" id="{C7FD7CCA-F8B7-4BD9-BF35-41BB07D12095}"/>
                </a:ext>
              </a:extLst>
            </p:cNvPr>
            <p:cNvSpPr>
              <a:spLocks noChangeArrowheads="1"/>
            </p:cNvSpPr>
            <p:nvPr/>
          </p:nvSpPr>
          <p:spPr bwMode="auto">
            <a:xfrm>
              <a:off x="4099" y="2921"/>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4" name="Oval 116">
              <a:extLst>
                <a:ext uri="{FF2B5EF4-FFF2-40B4-BE49-F238E27FC236}">
                  <a16:creationId xmlns:a16="http://schemas.microsoft.com/office/drawing/2014/main" id="{0A65E15B-DE14-422F-AD1C-CBD766C542F1}"/>
                </a:ext>
              </a:extLst>
            </p:cNvPr>
            <p:cNvSpPr>
              <a:spLocks noChangeArrowheads="1"/>
            </p:cNvSpPr>
            <p:nvPr/>
          </p:nvSpPr>
          <p:spPr bwMode="auto">
            <a:xfrm>
              <a:off x="4073" y="3049"/>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5" name="Oval 117">
              <a:extLst>
                <a:ext uri="{FF2B5EF4-FFF2-40B4-BE49-F238E27FC236}">
                  <a16:creationId xmlns:a16="http://schemas.microsoft.com/office/drawing/2014/main" id="{875C48FE-2E38-471D-94C3-DA225D174EEE}"/>
                </a:ext>
              </a:extLst>
            </p:cNvPr>
            <p:cNvSpPr>
              <a:spLocks noChangeArrowheads="1"/>
            </p:cNvSpPr>
            <p:nvPr/>
          </p:nvSpPr>
          <p:spPr bwMode="auto">
            <a:xfrm>
              <a:off x="3700" y="3727"/>
              <a:ext cx="88"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6" name="Oval 118">
              <a:extLst>
                <a:ext uri="{FF2B5EF4-FFF2-40B4-BE49-F238E27FC236}">
                  <a16:creationId xmlns:a16="http://schemas.microsoft.com/office/drawing/2014/main" id="{9F852E13-4037-4FDB-8922-2797C193741B}"/>
                </a:ext>
              </a:extLst>
            </p:cNvPr>
            <p:cNvSpPr>
              <a:spLocks noChangeArrowheads="1"/>
            </p:cNvSpPr>
            <p:nvPr/>
          </p:nvSpPr>
          <p:spPr bwMode="auto">
            <a:xfrm>
              <a:off x="3641" y="3494"/>
              <a:ext cx="87"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7" name="Oval 119">
              <a:extLst>
                <a:ext uri="{FF2B5EF4-FFF2-40B4-BE49-F238E27FC236}">
                  <a16:creationId xmlns:a16="http://schemas.microsoft.com/office/drawing/2014/main" id="{D8E8664A-D035-4097-979E-EC4B84FB9101}"/>
                </a:ext>
              </a:extLst>
            </p:cNvPr>
            <p:cNvSpPr>
              <a:spLocks noChangeArrowheads="1"/>
            </p:cNvSpPr>
            <p:nvPr/>
          </p:nvSpPr>
          <p:spPr bwMode="auto">
            <a:xfrm>
              <a:off x="3831" y="3773"/>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8" name="Oval 120">
              <a:extLst>
                <a:ext uri="{FF2B5EF4-FFF2-40B4-BE49-F238E27FC236}">
                  <a16:creationId xmlns:a16="http://schemas.microsoft.com/office/drawing/2014/main" id="{2255A720-9BDA-4165-ABD2-CBF9B53A43A1}"/>
                </a:ext>
              </a:extLst>
            </p:cNvPr>
            <p:cNvSpPr>
              <a:spLocks noChangeArrowheads="1"/>
            </p:cNvSpPr>
            <p:nvPr/>
          </p:nvSpPr>
          <p:spPr bwMode="auto">
            <a:xfrm>
              <a:off x="3740"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9" name="Oval 121">
              <a:extLst>
                <a:ext uri="{FF2B5EF4-FFF2-40B4-BE49-F238E27FC236}">
                  <a16:creationId xmlns:a16="http://schemas.microsoft.com/office/drawing/2014/main" id="{96536F1A-3D61-4CF3-83A5-D09B87B10C40}"/>
                </a:ext>
              </a:extLst>
            </p:cNvPr>
            <p:cNvSpPr>
              <a:spLocks noChangeArrowheads="1"/>
            </p:cNvSpPr>
            <p:nvPr/>
          </p:nvSpPr>
          <p:spPr bwMode="auto">
            <a:xfrm>
              <a:off x="3973" y="3780"/>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0" name="Oval 122">
              <a:extLst>
                <a:ext uri="{FF2B5EF4-FFF2-40B4-BE49-F238E27FC236}">
                  <a16:creationId xmlns:a16="http://schemas.microsoft.com/office/drawing/2014/main" id="{9868415F-EAE2-4541-AAF3-2D047CB241AC}"/>
                </a:ext>
              </a:extLst>
            </p:cNvPr>
            <p:cNvSpPr>
              <a:spLocks noChangeArrowheads="1"/>
            </p:cNvSpPr>
            <p:nvPr/>
          </p:nvSpPr>
          <p:spPr bwMode="auto">
            <a:xfrm>
              <a:off x="3866" y="364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1" name="Oval 123">
              <a:extLst>
                <a:ext uri="{FF2B5EF4-FFF2-40B4-BE49-F238E27FC236}">
                  <a16:creationId xmlns:a16="http://schemas.microsoft.com/office/drawing/2014/main" id="{0FDE5E43-AA60-4375-A5A9-A0E26EF29DAB}"/>
                </a:ext>
              </a:extLst>
            </p:cNvPr>
            <p:cNvSpPr>
              <a:spLocks noChangeArrowheads="1"/>
            </p:cNvSpPr>
            <p:nvPr/>
          </p:nvSpPr>
          <p:spPr bwMode="auto">
            <a:xfrm>
              <a:off x="3591" y="3656"/>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2" name="Oval 124">
              <a:extLst>
                <a:ext uri="{FF2B5EF4-FFF2-40B4-BE49-F238E27FC236}">
                  <a16:creationId xmlns:a16="http://schemas.microsoft.com/office/drawing/2014/main" id="{9BB3ECE2-E21E-4D6F-B7E4-C0DFD079F17F}"/>
                </a:ext>
              </a:extLst>
            </p:cNvPr>
            <p:cNvSpPr>
              <a:spLocks noChangeArrowheads="1"/>
            </p:cNvSpPr>
            <p:nvPr/>
          </p:nvSpPr>
          <p:spPr bwMode="auto">
            <a:xfrm>
              <a:off x="3565" y="3382"/>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3" name="Oval 125">
              <a:extLst>
                <a:ext uri="{FF2B5EF4-FFF2-40B4-BE49-F238E27FC236}">
                  <a16:creationId xmlns:a16="http://schemas.microsoft.com/office/drawing/2014/main" id="{D0B5DDFB-10FF-4ECA-BCBD-81D4BE73EA5A}"/>
                </a:ext>
              </a:extLst>
            </p:cNvPr>
            <p:cNvSpPr>
              <a:spLocks noChangeArrowheads="1"/>
            </p:cNvSpPr>
            <p:nvPr/>
          </p:nvSpPr>
          <p:spPr bwMode="auto">
            <a:xfrm>
              <a:off x="3501" y="3554"/>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4" name="Oval 126">
              <a:extLst>
                <a:ext uri="{FF2B5EF4-FFF2-40B4-BE49-F238E27FC236}">
                  <a16:creationId xmlns:a16="http://schemas.microsoft.com/office/drawing/2014/main" id="{99CE7492-F8AA-419D-8A36-A6670CC86CF2}"/>
                </a:ext>
              </a:extLst>
            </p:cNvPr>
            <p:cNvSpPr>
              <a:spLocks noChangeArrowheads="1"/>
            </p:cNvSpPr>
            <p:nvPr/>
          </p:nvSpPr>
          <p:spPr bwMode="auto">
            <a:xfrm>
              <a:off x="3512" y="3254"/>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5" name="Oval 127">
              <a:extLst>
                <a:ext uri="{FF2B5EF4-FFF2-40B4-BE49-F238E27FC236}">
                  <a16:creationId xmlns:a16="http://schemas.microsoft.com/office/drawing/2014/main" id="{817A5515-E533-4CD9-A6C4-54F28BA250A2}"/>
                </a:ext>
              </a:extLst>
            </p:cNvPr>
            <p:cNvSpPr>
              <a:spLocks noChangeArrowheads="1"/>
            </p:cNvSpPr>
            <p:nvPr/>
          </p:nvSpPr>
          <p:spPr bwMode="auto">
            <a:xfrm>
              <a:off x="3662" y="32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6" name="Oval 128">
              <a:extLst>
                <a:ext uri="{FF2B5EF4-FFF2-40B4-BE49-F238E27FC236}">
                  <a16:creationId xmlns:a16="http://schemas.microsoft.com/office/drawing/2014/main" id="{8BFD343D-7085-462F-A706-535633DDB1C5}"/>
                </a:ext>
              </a:extLst>
            </p:cNvPr>
            <p:cNvSpPr>
              <a:spLocks noChangeArrowheads="1"/>
            </p:cNvSpPr>
            <p:nvPr/>
          </p:nvSpPr>
          <p:spPr bwMode="auto">
            <a:xfrm>
              <a:off x="3721" y="3363"/>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7" name="Oval 129">
              <a:extLst>
                <a:ext uri="{FF2B5EF4-FFF2-40B4-BE49-F238E27FC236}">
                  <a16:creationId xmlns:a16="http://schemas.microsoft.com/office/drawing/2014/main" id="{944F28D9-82AB-4633-846B-B4CD16ADFC77}"/>
                </a:ext>
              </a:extLst>
            </p:cNvPr>
            <p:cNvSpPr>
              <a:spLocks noChangeArrowheads="1"/>
            </p:cNvSpPr>
            <p:nvPr/>
          </p:nvSpPr>
          <p:spPr bwMode="auto">
            <a:xfrm>
              <a:off x="3814" y="3466"/>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8" name="Oval 130">
              <a:extLst>
                <a:ext uri="{FF2B5EF4-FFF2-40B4-BE49-F238E27FC236}">
                  <a16:creationId xmlns:a16="http://schemas.microsoft.com/office/drawing/2014/main" id="{12D539C7-099A-4022-860F-A35EC77313D3}"/>
                </a:ext>
              </a:extLst>
            </p:cNvPr>
            <p:cNvSpPr>
              <a:spLocks noChangeArrowheads="1"/>
            </p:cNvSpPr>
            <p:nvPr/>
          </p:nvSpPr>
          <p:spPr bwMode="auto">
            <a:xfrm>
              <a:off x="3636"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9" name="Oval 131">
              <a:extLst>
                <a:ext uri="{FF2B5EF4-FFF2-40B4-BE49-F238E27FC236}">
                  <a16:creationId xmlns:a16="http://schemas.microsoft.com/office/drawing/2014/main" id="{BCD28693-F5E1-4C4B-91D6-78E7C0182AF4}"/>
                </a:ext>
              </a:extLst>
            </p:cNvPr>
            <p:cNvSpPr>
              <a:spLocks noChangeArrowheads="1"/>
            </p:cNvSpPr>
            <p:nvPr/>
          </p:nvSpPr>
          <p:spPr bwMode="auto">
            <a:xfrm>
              <a:off x="3638" y="2966"/>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0" name="Oval 132">
              <a:extLst>
                <a:ext uri="{FF2B5EF4-FFF2-40B4-BE49-F238E27FC236}">
                  <a16:creationId xmlns:a16="http://schemas.microsoft.com/office/drawing/2014/main" id="{182E1F36-53FF-4DCB-9DFC-FF7DD89D4F79}"/>
                </a:ext>
              </a:extLst>
            </p:cNvPr>
            <p:cNvSpPr>
              <a:spLocks noChangeArrowheads="1"/>
            </p:cNvSpPr>
            <p:nvPr/>
          </p:nvSpPr>
          <p:spPr bwMode="auto">
            <a:xfrm>
              <a:off x="3785" y="3132"/>
              <a:ext cx="88" cy="8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1" name="Oval 133">
              <a:extLst>
                <a:ext uri="{FF2B5EF4-FFF2-40B4-BE49-F238E27FC236}">
                  <a16:creationId xmlns:a16="http://schemas.microsoft.com/office/drawing/2014/main" id="{D48F9822-7BF5-4D47-848B-D76B5E105095}"/>
                </a:ext>
              </a:extLst>
            </p:cNvPr>
            <p:cNvSpPr>
              <a:spLocks noChangeArrowheads="1"/>
            </p:cNvSpPr>
            <p:nvPr/>
          </p:nvSpPr>
          <p:spPr bwMode="auto">
            <a:xfrm>
              <a:off x="3937" y="2933"/>
              <a:ext cx="91"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2" name="Oval 134">
              <a:extLst>
                <a:ext uri="{FF2B5EF4-FFF2-40B4-BE49-F238E27FC236}">
                  <a16:creationId xmlns:a16="http://schemas.microsoft.com/office/drawing/2014/main" id="{0DFAFD2F-0FD3-4AB0-BE6F-66AB015C4E28}"/>
                </a:ext>
              </a:extLst>
            </p:cNvPr>
            <p:cNvSpPr>
              <a:spLocks noChangeArrowheads="1"/>
            </p:cNvSpPr>
            <p:nvPr/>
          </p:nvSpPr>
          <p:spPr bwMode="auto">
            <a:xfrm>
              <a:off x="3826" y="3266"/>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3" name="Oval 135">
              <a:extLst>
                <a:ext uri="{FF2B5EF4-FFF2-40B4-BE49-F238E27FC236}">
                  <a16:creationId xmlns:a16="http://schemas.microsoft.com/office/drawing/2014/main" id="{15C72A08-0AEE-4ACB-8ED1-D540F0988B03}"/>
                </a:ext>
              </a:extLst>
            </p:cNvPr>
            <p:cNvSpPr>
              <a:spLocks noChangeArrowheads="1"/>
            </p:cNvSpPr>
            <p:nvPr/>
          </p:nvSpPr>
          <p:spPr bwMode="auto">
            <a:xfrm>
              <a:off x="3930" y="306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4" name="Oval 136">
              <a:extLst>
                <a:ext uri="{FF2B5EF4-FFF2-40B4-BE49-F238E27FC236}">
                  <a16:creationId xmlns:a16="http://schemas.microsoft.com/office/drawing/2014/main" id="{236C293B-60A8-4881-BD75-5D04BC88AE4B}"/>
                </a:ext>
              </a:extLst>
            </p:cNvPr>
            <p:cNvSpPr>
              <a:spLocks noChangeArrowheads="1"/>
            </p:cNvSpPr>
            <p:nvPr/>
          </p:nvSpPr>
          <p:spPr bwMode="auto">
            <a:xfrm>
              <a:off x="3911" y="3380"/>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5" name="Oval 137">
              <a:extLst>
                <a:ext uri="{FF2B5EF4-FFF2-40B4-BE49-F238E27FC236}">
                  <a16:creationId xmlns:a16="http://schemas.microsoft.com/office/drawing/2014/main" id="{1BBD0A69-54D0-4B7F-8572-5C5411C2C0CE}"/>
                </a:ext>
              </a:extLst>
            </p:cNvPr>
            <p:cNvSpPr>
              <a:spLocks noChangeArrowheads="1"/>
            </p:cNvSpPr>
            <p:nvPr/>
          </p:nvSpPr>
          <p:spPr bwMode="auto">
            <a:xfrm>
              <a:off x="3961" y="320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6" name="Oval 138">
              <a:extLst>
                <a:ext uri="{FF2B5EF4-FFF2-40B4-BE49-F238E27FC236}">
                  <a16:creationId xmlns:a16="http://schemas.microsoft.com/office/drawing/2014/main" id="{32A08E24-78FF-42FA-9537-F0C021C30DEF}"/>
                </a:ext>
              </a:extLst>
            </p:cNvPr>
            <p:cNvSpPr>
              <a:spLocks noChangeArrowheads="1"/>
            </p:cNvSpPr>
            <p:nvPr/>
          </p:nvSpPr>
          <p:spPr bwMode="auto">
            <a:xfrm>
              <a:off x="3783" y="2997"/>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7" name="Oval 139">
              <a:extLst>
                <a:ext uri="{FF2B5EF4-FFF2-40B4-BE49-F238E27FC236}">
                  <a16:creationId xmlns:a16="http://schemas.microsoft.com/office/drawing/2014/main" id="{0560C4A7-AA50-49D6-B283-A4D8716A22D3}"/>
                </a:ext>
              </a:extLst>
            </p:cNvPr>
            <p:cNvSpPr>
              <a:spLocks noChangeArrowheads="1"/>
            </p:cNvSpPr>
            <p:nvPr/>
          </p:nvSpPr>
          <p:spPr bwMode="auto">
            <a:xfrm>
              <a:off x="3982" y="2806"/>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8" name="Oval 140">
              <a:extLst>
                <a:ext uri="{FF2B5EF4-FFF2-40B4-BE49-F238E27FC236}">
                  <a16:creationId xmlns:a16="http://schemas.microsoft.com/office/drawing/2014/main" id="{859C9286-7775-4F0D-8B60-CF97130C0BC6}"/>
                </a:ext>
              </a:extLst>
            </p:cNvPr>
            <p:cNvSpPr>
              <a:spLocks noChangeArrowheads="1"/>
            </p:cNvSpPr>
            <p:nvPr/>
          </p:nvSpPr>
          <p:spPr bwMode="auto">
            <a:xfrm>
              <a:off x="3802" y="2866"/>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9" name="Oval 141">
              <a:extLst>
                <a:ext uri="{FF2B5EF4-FFF2-40B4-BE49-F238E27FC236}">
                  <a16:creationId xmlns:a16="http://schemas.microsoft.com/office/drawing/2014/main" id="{E61584CE-9E47-416B-844D-87041D8E8379}"/>
                </a:ext>
              </a:extLst>
            </p:cNvPr>
            <p:cNvSpPr>
              <a:spLocks noChangeArrowheads="1"/>
            </p:cNvSpPr>
            <p:nvPr/>
          </p:nvSpPr>
          <p:spPr bwMode="auto">
            <a:xfrm>
              <a:off x="4054" y="269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30" name="Freeform 142">
              <a:extLst>
                <a:ext uri="{FF2B5EF4-FFF2-40B4-BE49-F238E27FC236}">
                  <a16:creationId xmlns:a16="http://schemas.microsoft.com/office/drawing/2014/main" id="{387D45C3-4964-4E4E-A808-0DEC3789DDF6}"/>
                </a:ext>
              </a:extLst>
            </p:cNvPr>
            <p:cNvSpPr>
              <a:spLocks noEditPoints="1"/>
            </p:cNvSpPr>
            <p:nvPr/>
          </p:nvSpPr>
          <p:spPr bwMode="auto">
            <a:xfrm>
              <a:off x="5516" y="2721"/>
              <a:ext cx="3638" cy="964"/>
            </a:xfrm>
            <a:custGeom>
              <a:avLst/>
              <a:gdLst>
                <a:gd name="T0" fmla="*/ 285 w 1533"/>
                <a:gd name="T1" fmla="*/ 137 h 405"/>
                <a:gd name="T2" fmla="*/ 352 w 1533"/>
                <a:gd name="T3" fmla="*/ 379 h 405"/>
                <a:gd name="T4" fmla="*/ 392 w 1533"/>
                <a:gd name="T5" fmla="*/ 379 h 405"/>
                <a:gd name="T6" fmla="*/ 285 w 1533"/>
                <a:gd name="T7" fmla="*/ 101 h 405"/>
                <a:gd name="T8" fmla="*/ 120 w 1533"/>
                <a:gd name="T9" fmla="*/ 101 h 405"/>
                <a:gd name="T10" fmla="*/ 41 w 1533"/>
                <a:gd name="T11" fmla="*/ 141 h 405"/>
                <a:gd name="T12" fmla="*/ 20 w 1533"/>
                <a:gd name="T13" fmla="*/ 101 h 405"/>
                <a:gd name="T14" fmla="*/ 0 w 1533"/>
                <a:gd name="T15" fmla="*/ 379 h 405"/>
                <a:gd name="T16" fmla="*/ 41 w 1533"/>
                <a:gd name="T17" fmla="*/ 379 h 405"/>
                <a:gd name="T18" fmla="*/ 109 w 1533"/>
                <a:gd name="T19" fmla="*/ 137 h 405"/>
                <a:gd name="T20" fmla="*/ 176 w 1533"/>
                <a:gd name="T21" fmla="*/ 379 h 405"/>
                <a:gd name="T22" fmla="*/ 216 w 1533"/>
                <a:gd name="T23" fmla="*/ 379 h 405"/>
                <a:gd name="T24" fmla="*/ 679 w 1533"/>
                <a:gd name="T25" fmla="*/ 271 h 405"/>
                <a:gd name="T26" fmla="*/ 579 w 1533"/>
                <a:gd name="T27" fmla="*/ 101 h 405"/>
                <a:gd name="T28" fmla="*/ 586 w 1533"/>
                <a:gd name="T29" fmla="*/ 405 h 405"/>
                <a:gd name="T30" fmla="*/ 683 w 1533"/>
                <a:gd name="T31" fmla="*/ 325 h 405"/>
                <a:gd name="T32" fmla="*/ 494 w 1533"/>
                <a:gd name="T33" fmla="*/ 271 h 405"/>
                <a:gd name="T34" fmla="*/ 494 w 1533"/>
                <a:gd name="T35" fmla="*/ 237 h 405"/>
                <a:gd name="T36" fmla="*/ 662 w 1533"/>
                <a:gd name="T37" fmla="*/ 237 h 405"/>
                <a:gd name="T38" fmla="*/ 797 w 1533"/>
                <a:gd name="T39" fmla="*/ 234 h 405"/>
                <a:gd name="T40" fmla="*/ 890 w 1533"/>
                <a:gd name="T41" fmla="*/ 122 h 405"/>
                <a:gd name="T42" fmla="*/ 798 w 1533"/>
                <a:gd name="T43" fmla="*/ 154 h 405"/>
                <a:gd name="T44" fmla="*/ 797 w 1533"/>
                <a:gd name="T45" fmla="*/ 126 h 405"/>
                <a:gd name="T46" fmla="*/ 756 w 1533"/>
                <a:gd name="T47" fmla="*/ 126 h 405"/>
                <a:gd name="T48" fmla="*/ 777 w 1533"/>
                <a:gd name="T49" fmla="*/ 405 h 405"/>
                <a:gd name="T50" fmla="*/ 797 w 1533"/>
                <a:gd name="T51" fmla="*/ 234 h 405"/>
                <a:gd name="T52" fmla="*/ 961 w 1533"/>
                <a:gd name="T53" fmla="*/ 249 h 405"/>
                <a:gd name="T54" fmla="*/ 1102 w 1533"/>
                <a:gd name="T55" fmla="*/ 154 h 405"/>
                <a:gd name="T56" fmla="*/ 1051 w 1533"/>
                <a:gd name="T57" fmla="*/ 101 h 405"/>
                <a:gd name="T58" fmla="*/ 1046 w 1533"/>
                <a:gd name="T59" fmla="*/ 405 h 405"/>
                <a:gd name="T60" fmla="*/ 1106 w 1533"/>
                <a:gd name="T61" fmla="*/ 352 h 405"/>
                <a:gd name="T62" fmla="*/ 1221 w 1533"/>
                <a:gd name="T63" fmla="*/ 126 h 405"/>
                <a:gd name="T64" fmla="*/ 1181 w 1533"/>
                <a:gd name="T65" fmla="*/ 126 h 405"/>
                <a:gd name="T66" fmla="*/ 1201 w 1533"/>
                <a:gd name="T67" fmla="*/ 405 h 405"/>
                <a:gd name="T68" fmla="*/ 1221 w 1533"/>
                <a:gd name="T69" fmla="*/ 126 h 405"/>
                <a:gd name="T70" fmla="*/ 1201 w 1533"/>
                <a:gd name="T71" fmla="*/ 55 h 405"/>
                <a:gd name="T72" fmla="*/ 1201 w 1533"/>
                <a:gd name="T73" fmla="*/ 0 h 405"/>
                <a:gd name="T74" fmla="*/ 1492 w 1533"/>
                <a:gd name="T75" fmla="*/ 145 h 405"/>
                <a:gd name="T76" fmla="*/ 1407 w 1533"/>
                <a:gd name="T77" fmla="*/ 101 h 405"/>
                <a:gd name="T78" fmla="*/ 1408 w 1533"/>
                <a:gd name="T79" fmla="*/ 405 h 405"/>
                <a:gd name="T80" fmla="*/ 1492 w 1533"/>
                <a:gd name="T81" fmla="*/ 361 h 405"/>
                <a:gd name="T82" fmla="*/ 1512 w 1533"/>
                <a:gd name="T83" fmla="*/ 405 h 405"/>
                <a:gd name="T84" fmla="*/ 1533 w 1533"/>
                <a:gd name="T85" fmla="*/ 126 h 405"/>
                <a:gd name="T86" fmla="*/ 1492 w 1533"/>
                <a:gd name="T87" fmla="*/ 126 h 405"/>
                <a:gd name="T88" fmla="*/ 1324 w 1533"/>
                <a:gd name="T89" fmla="*/ 253 h 405"/>
                <a:gd name="T90" fmla="*/ 1492 w 1533"/>
                <a:gd name="T91" fmla="*/ 253 h 405"/>
                <a:gd name="T92" fmla="*/ 1324 w 1533"/>
                <a:gd name="T93" fmla="*/ 25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3" h="405">
                  <a:moveTo>
                    <a:pt x="216" y="215"/>
                  </a:moveTo>
                  <a:cubicBezTo>
                    <a:pt x="216" y="164"/>
                    <a:pt x="252" y="137"/>
                    <a:pt x="285" y="137"/>
                  </a:cubicBezTo>
                  <a:cubicBezTo>
                    <a:pt x="316" y="137"/>
                    <a:pt x="352" y="150"/>
                    <a:pt x="352" y="215"/>
                  </a:cubicBezTo>
                  <a:cubicBezTo>
                    <a:pt x="352" y="379"/>
                    <a:pt x="352" y="379"/>
                    <a:pt x="352" y="379"/>
                  </a:cubicBezTo>
                  <a:cubicBezTo>
                    <a:pt x="352" y="396"/>
                    <a:pt x="359" y="405"/>
                    <a:pt x="372" y="405"/>
                  </a:cubicBezTo>
                  <a:cubicBezTo>
                    <a:pt x="385" y="405"/>
                    <a:pt x="392" y="396"/>
                    <a:pt x="392" y="379"/>
                  </a:cubicBezTo>
                  <a:cubicBezTo>
                    <a:pt x="392" y="207"/>
                    <a:pt x="392" y="207"/>
                    <a:pt x="392" y="207"/>
                  </a:cubicBezTo>
                  <a:cubicBezTo>
                    <a:pt x="392" y="136"/>
                    <a:pt x="338" y="101"/>
                    <a:pt x="285" y="101"/>
                  </a:cubicBezTo>
                  <a:cubicBezTo>
                    <a:pt x="253" y="101"/>
                    <a:pt x="218" y="118"/>
                    <a:pt x="198" y="153"/>
                  </a:cubicBezTo>
                  <a:cubicBezTo>
                    <a:pt x="184" y="120"/>
                    <a:pt x="154" y="101"/>
                    <a:pt x="120" y="101"/>
                  </a:cubicBezTo>
                  <a:cubicBezTo>
                    <a:pt x="81" y="101"/>
                    <a:pt x="57" y="119"/>
                    <a:pt x="42" y="141"/>
                  </a:cubicBezTo>
                  <a:cubicBezTo>
                    <a:pt x="41" y="141"/>
                    <a:pt x="41" y="141"/>
                    <a:pt x="41" y="141"/>
                  </a:cubicBezTo>
                  <a:cubicBezTo>
                    <a:pt x="41" y="126"/>
                    <a:pt x="41" y="126"/>
                    <a:pt x="41" y="126"/>
                  </a:cubicBezTo>
                  <a:cubicBezTo>
                    <a:pt x="41" y="109"/>
                    <a:pt x="33" y="101"/>
                    <a:pt x="20" y="101"/>
                  </a:cubicBezTo>
                  <a:cubicBezTo>
                    <a:pt x="8" y="101"/>
                    <a:pt x="0" y="109"/>
                    <a:pt x="0" y="126"/>
                  </a:cubicBezTo>
                  <a:cubicBezTo>
                    <a:pt x="0" y="379"/>
                    <a:pt x="0" y="379"/>
                    <a:pt x="0" y="379"/>
                  </a:cubicBezTo>
                  <a:cubicBezTo>
                    <a:pt x="0" y="396"/>
                    <a:pt x="8" y="405"/>
                    <a:pt x="20" y="405"/>
                  </a:cubicBezTo>
                  <a:cubicBezTo>
                    <a:pt x="33" y="405"/>
                    <a:pt x="41" y="396"/>
                    <a:pt x="41" y="379"/>
                  </a:cubicBezTo>
                  <a:cubicBezTo>
                    <a:pt x="41" y="215"/>
                    <a:pt x="41" y="215"/>
                    <a:pt x="41" y="215"/>
                  </a:cubicBezTo>
                  <a:cubicBezTo>
                    <a:pt x="41" y="164"/>
                    <a:pt x="76" y="137"/>
                    <a:pt x="109" y="137"/>
                  </a:cubicBezTo>
                  <a:cubicBezTo>
                    <a:pt x="140" y="137"/>
                    <a:pt x="176" y="150"/>
                    <a:pt x="176" y="215"/>
                  </a:cubicBezTo>
                  <a:cubicBezTo>
                    <a:pt x="176" y="379"/>
                    <a:pt x="176" y="379"/>
                    <a:pt x="176" y="379"/>
                  </a:cubicBezTo>
                  <a:cubicBezTo>
                    <a:pt x="176" y="396"/>
                    <a:pt x="183" y="405"/>
                    <a:pt x="196" y="405"/>
                  </a:cubicBezTo>
                  <a:cubicBezTo>
                    <a:pt x="209" y="405"/>
                    <a:pt x="216" y="396"/>
                    <a:pt x="216" y="379"/>
                  </a:cubicBezTo>
                  <a:lnTo>
                    <a:pt x="216" y="215"/>
                  </a:lnTo>
                  <a:close/>
                  <a:moveTo>
                    <a:pt x="679" y="271"/>
                  </a:moveTo>
                  <a:cubicBezTo>
                    <a:pt x="703" y="271"/>
                    <a:pt x="706" y="257"/>
                    <a:pt x="706" y="246"/>
                  </a:cubicBezTo>
                  <a:cubicBezTo>
                    <a:pt x="706" y="171"/>
                    <a:pt x="663" y="101"/>
                    <a:pt x="579" y="101"/>
                  </a:cubicBezTo>
                  <a:cubicBezTo>
                    <a:pt x="495" y="101"/>
                    <a:pt x="451" y="178"/>
                    <a:pt x="451" y="253"/>
                  </a:cubicBezTo>
                  <a:cubicBezTo>
                    <a:pt x="451" y="328"/>
                    <a:pt x="491" y="405"/>
                    <a:pt x="586" y="405"/>
                  </a:cubicBezTo>
                  <a:cubicBezTo>
                    <a:pt x="655" y="405"/>
                    <a:pt x="702" y="363"/>
                    <a:pt x="702" y="345"/>
                  </a:cubicBezTo>
                  <a:cubicBezTo>
                    <a:pt x="702" y="329"/>
                    <a:pt x="694" y="325"/>
                    <a:pt x="683" y="325"/>
                  </a:cubicBezTo>
                  <a:cubicBezTo>
                    <a:pt x="664" y="325"/>
                    <a:pt x="647" y="371"/>
                    <a:pt x="583" y="371"/>
                  </a:cubicBezTo>
                  <a:cubicBezTo>
                    <a:pt x="531" y="371"/>
                    <a:pt x="496" y="323"/>
                    <a:pt x="494" y="271"/>
                  </a:cubicBezTo>
                  <a:lnTo>
                    <a:pt x="679" y="271"/>
                  </a:lnTo>
                  <a:close/>
                  <a:moveTo>
                    <a:pt x="494" y="237"/>
                  </a:moveTo>
                  <a:cubicBezTo>
                    <a:pt x="496" y="187"/>
                    <a:pt x="524" y="134"/>
                    <a:pt x="578" y="134"/>
                  </a:cubicBezTo>
                  <a:cubicBezTo>
                    <a:pt x="633" y="134"/>
                    <a:pt x="661" y="187"/>
                    <a:pt x="662" y="237"/>
                  </a:cubicBezTo>
                  <a:lnTo>
                    <a:pt x="494" y="237"/>
                  </a:lnTo>
                  <a:close/>
                  <a:moveTo>
                    <a:pt x="797" y="234"/>
                  </a:moveTo>
                  <a:cubicBezTo>
                    <a:pt x="797" y="168"/>
                    <a:pt x="840" y="149"/>
                    <a:pt x="863" y="144"/>
                  </a:cubicBezTo>
                  <a:cubicBezTo>
                    <a:pt x="882" y="140"/>
                    <a:pt x="890" y="134"/>
                    <a:pt x="890" y="122"/>
                  </a:cubicBezTo>
                  <a:cubicBezTo>
                    <a:pt x="890" y="111"/>
                    <a:pt x="882" y="101"/>
                    <a:pt x="863" y="101"/>
                  </a:cubicBezTo>
                  <a:cubicBezTo>
                    <a:pt x="838" y="101"/>
                    <a:pt x="812" y="121"/>
                    <a:pt x="798" y="154"/>
                  </a:cubicBezTo>
                  <a:cubicBezTo>
                    <a:pt x="797" y="154"/>
                    <a:pt x="797" y="154"/>
                    <a:pt x="797" y="154"/>
                  </a:cubicBezTo>
                  <a:cubicBezTo>
                    <a:pt x="797" y="126"/>
                    <a:pt x="797" y="126"/>
                    <a:pt x="797" y="126"/>
                  </a:cubicBezTo>
                  <a:cubicBezTo>
                    <a:pt x="797" y="109"/>
                    <a:pt x="789" y="101"/>
                    <a:pt x="777" y="101"/>
                  </a:cubicBezTo>
                  <a:cubicBezTo>
                    <a:pt x="764" y="101"/>
                    <a:pt x="756" y="109"/>
                    <a:pt x="756" y="126"/>
                  </a:cubicBezTo>
                  <a:cubicBezTo>
                    <a:pt x="756" y="379"/>
                    <a:pt x="756" y="379"/>
                    <a:pt x="756" y="379"/>
                  </a:cubicBezTo>
                  <a:cubicBezTo>
                    <a:pt x="756" y="396"/>
                    <a:pt x="764" y="405"/>
                    <a:pt x="777" y="405"/>
                  </a:cubicBezTo>
                  <a:cubicBezTo>
                    <a:pt x="789" y="405"/>
                    <a:pt x="797" y="396"/>
                    <a:pt x="797" y="379"/>
                  </a:cubicBezTo>
                  <a:lnTo>
                    <a:pt x="797" y="234"/>
                  </a:lnTo>
                  <a:close/>
                  <a:moveTo>
                    <a:pt x="1046" y="368"/>
                  </a:moveTo>
                  <a:cubicBezTo>
                    <a:pt x="993" y="368"/>
                    <a:pt x="961" y="312"/>
                    <a:pt x="961" y="249"/>
                  </a:cubicBezTo>
                  <a:cubicBezTo>
                    <a:pt x="961" y="202"/>
                    <a:pt x="989" y="137"/>
                    <a:pt x="1046" y="137"/>
                  </a:cubicBezTo>
                  <a:cubicBezTo>
                    <a:pt x="1082" y="137"/>
                    <a:pt x="1092" y="154"/>
                    <a:pt x="1102" y="154"/>
                  </a:cubicBezTo>
                  <a:cubicBezTo>
                    <a:pt x="1118" y="154"/>
                    <a:pt x="1125" y="145"/>
                    <a:pt x="1125" y="132"/>
                  </a:cubicBezTo>
                  <a:cubicBezTo>
                    <a:pt x="1125" y="115"/>
                    <a:pt x="1089" y="101"/>
                    <a:pt x="1051" y="101"/>
                  </a:cubicBezTo>
                  <a:cubicBezTo>
                    <a:pt x="966" y="101"/>
                    <a:pt x="918" y="178"/>
                    <a:pt x="918" y="253"/>
                  </a:cubicBezTo>
                  <a:cubicBezTo>
                    <a:pt x="918" y="328"/>
                    <a:pt x="962" y="405"/>
                    <a:pt x="1046" y="405"/>
                  </a:cubicBezTo>
                  <a:cubicBezTo>
                    <a:pt x="1085" y="405"/>
                    <a:pt x="1123" y="393"/>
                    <a:pt x="1123" y="369"/>
                  </a:cubicBezTo>
                  <a:cubicBezTo>
                    <a:pt x="1123" y="359"/>
                    <a:pt x="1113" y="352"/>
                    <a:pt x="1106" y="352"/>
                  </a:cubicBezTo>
                  <a:cubicBezTo>
                    <a:pt x="1095" y="352"/>
                    <a:pt x="1082" y="368"/>
                    <a:pt x="1046" y="368"/>
                  </a:cubicBezTo>
                  <a:moveTo>
                    <a:pt x="1221" y="126"/>
                  </a:moveTo>
                  <a:cubicBezTo>
                    <a:pt x="1221" y="109"/>
                    <a:pt x="1214" y="101"/>
                    <a:pt x="1201" y="101"/>
                  </a:cubicBezTo>
                  <a:cubicBezTo>
                    <a:pt x="1188" y="101"/>
                    <a:pt x="1181" y="109"/>
                    <a:pt x="1181" y="126"/>
                  </a:cubicBezTo>
                  <a:cubicBezTo>
                    <a:pt x="1181" y="379"/>
                    <a:pt x="1181" y="379"/>
                    <a:pt x="1181" y="379"/>
                  </a:cubicBezTo>
                  <a:cubicBezTo>
                    <a:pt x="1181" y="396"/>
                    <a:pt x="1188" y="405"/>
                    <a:pt x="1201" y="405"/>
                  </a:cubicBezTo>
                  <a:cubicBezTo>
                    <a:pt x="1214" y="405"/>
                    <a:pt x="1221" y="396"/>
                    <a:pt x="1221" y="379"/>
                  </a:cubicBezTo>
                  <a:lnTo>
                    <a:pt x="1221" y="126"/>
                  </a:lnTo>
                  <a:close/>
                  <a:moveTo>
                    <a:pt x="1174" y="27"/>
                  </a:moveTo>
                  <a:cubicBezTo>
                    <a:pt x="1174" y="42"/>
                    <a:pt x="1186" y="55"/>
                    <a:pt x="1201" y="55"/>
                  </a:cubicBezTo>
                  <a:cubicBezTo>
                    <a:pt x="1216" y="55"/>
                    <a:pt x="1229" y="42"/>
                    <a:pt x="1229" y="27"/>
                  </a:cubicBezTo>
                  <a:cubicBezTo>
                    <a:pt x="1229" y="12"/>
                    <a:pt x="1216" y="0"/>
                    <a:pt x="1201" y="0"/>
                  </a:cubicBezTo>
                  <a:cubicBezTo>
                    <a:pt x="1186" y="0"/>
                    <a:pt x="1174" y="12"/>
                    <a:pt x="1174" y="27"/>
                  </a:cubicBezTo>
                  <a:moveTo>
                    <a:pt x="1492" y="145"/>
                  </a:moveTo>
                  <a:cubicBezTo>
                    <a:pt x="1491" y="145"/>
                    <a:pt x="1491" y="145"/>
                    <a:pt x="1491" y="145"/>
                  </a:cubicBezTo>
                  <a:cubicBezTo>
                    <a:pt x="1468" y="115"/>
                    <a:pt x="1442" y="101"/>
                    <a:pt x="1407" y="101"/>
                  </a:cubicBezTo>
                  <a:cubicBezTo>
                    <a:pt x="1321" y="101"/>
                    <a:pt x="1280" y="178"/>
                    <a:pt x="1280" y="253"/>
                  </a:cubicBezTo>
                  <a:cubicBezTo>
                    <a:pt x="1280" y="337"/>
                    <a:pt x="1323" y="405"/>
                    <a:pt x="1408" y="405"/>
                  </a:cubicBezTo>
                  <a:cubicBezTo>
                    <a:pt x="1443" y="405"/>
                    <a:pt x="1473" y="390"/>
                    <a:pt x="1491" y="361"/>
                  </a:cubicBezTo>
                  <a:cubicBezTo>
                    <a:pt x="1492" y="361"/>
                    <a:pt x="1492" y="361"/>
                    <a:pt x="1492" y="361"/>
                  </a:cubicBezTo>
                  <a:cubicBezTo>
                    <a:pt x="1492" y="379"/>
                    <a:pt x="1492" y="379"/>
                    <a:pt x="1492" y="379"/>
                  </a:cubicBezTo>
                  <a:cubicBezTo>
                    <a:pt x="1492" y="396"/>
                    <a:pt x="1500" y="405"/>
                    <a:pt x="1512" y="405"/>
                  </a:cubicBezTo>
                  <a:cubicBezTo>
                    <a:pt x="1525" y="405"/>
                    <a:pt x="1533" y="396"/>
                    <a:pt x="1533" y="379"/>
                  </a:cubicBezTo>
                  <a:cubicBezTo>
                    <a:pt x="1533" y="126"/>
                    <a:pt x="1533" y="126"/>
                    <a:pt x="1533" y="126"/>
                  </a:cubicBezTo>
                  <a:cubicBezTo>
                    <a:pt x="1533" y="109"/>
                    <a:pt x="1525" y="101"/>
                    <a:pt x="1512" y="101"/>
                  </a:cubicBezTo>
                  <a:cubicBezTo>
                    <a:pt x="1500" y="101"/>
                    <a:pt x="1492" y="109"/>
                    <a:pt x="1492" y="126"/>
                  </a:cubicBezTo>
                  <a:lnTo>
                    <a:pt x="1492" y="145"/>
                  </a:lnTo>
                  <a:close/>
                  <a:moveTo>
                    <a:pt x="1324" y="253"/>
                  </a:moveTo>
                  <a:cubicBezTo>
                    <a:pt x="1324" y="198"/>
                    <a:pt x="1347" y="134"/>
                    <a:pt x="1408" y="134"/>
                  </a:cubicBezTo>
                  <a:cubicBezTo>
                    <a:pt x="1471" y="134"/>
                    <a:pt x="1492" y="198"/>
                    <a:pt x="1492" y="253"/>
                  </a:cubicBezTo>
                  <a:cubicBezTo>
                    <a:pt x="1492" y="307"/>
                    <a:pt x="1471" y="371"/>
                    <a:pt x="1408" y="371"/>
                  </a:cubicBezTo>
                  <a:cubicBezTo>
                    <a:pt x="1346" y="371"/>
                    <a:pt x="1324" y="307"/>
                    <a:pt x="1324" y="2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31" name="Freeform 143">
              <a:extLst>
                <a:ext uri="{FF2B5EF4-FFF2-40B4-BE49-F238E27FC236}">
                  <a16:creationId xmlns:a16="http://schemas.microsoft.com/office/drawing/2014/main" id="{FCE2D792-15F1-4368-9E4D-CAB3B915157E}"/>
                </a:ext>
              </a:extLst>
            </p:cNvPr>
            <p:cNvSpPr>
              <a:spLocks noEditPoints="1"/>
            </p:cNvSpPr>
            <p:nvPr/>
          </p:nvSpPr>
          <p:spPr bwMode="auto">
            <a:xfrm>
              <a:off x="5480" y="3870"/>
              <a:ext cx="3698" cy="419"/>
            </a:xfrm>
            <a:custGeom>
              <a:avLst/>
              <a:gdLst>
                <a:gd name="T0" fmla="*/ 44 w 1558"/>
                <a:gd name="T1" fmla="*/ 136 h 176"/>
                <a:gd name="T2" fmla="*/ 87 w 1558"/>
                <a:gd name="T3" fmla="*/ 127 h 176"/>
                <a:gd name="T4" fmla="*/ 15 w 1558"/>
                <a:gd name="T5" fmla="*/ 83 h 176"/>
                <a:gd name="T6" fmla="*/ 140 w 1558"/>
                <a:gd name="T7" fmla="*/ 31 h 176"/>
                <a:gd name="T8" fmla="*/ 142 w 1558"/>
                <a:gd name="T9" fmla="*/ 124 h 176"/>
                <a:gd name="T10" fmla="*/ 154 w 1558"/>
                <a:gd name="T11" fmla="*/ 78 h 176"/>
                <a:gd name="T12" fmla="*/ 177 w 1558"/>
                <a:gd name="T13" fmla="*/ 47 h 176"/>
                <a:gd name="T14" fmla="*/ 236 w 1558"/>
                <a:gd name="T15" fmla="*/ 91 h 176"/>
                <a:gd name="T16" fmla="*/ 227 w 1558"/>
                <a:gd name="T17" fmla="*/ 136 h 176"/>
                <a:gd name="T18" fmla="*/ 229 w 1558"/>
                <a:gd name="T19" fmla="*/ 43 h 176"/>
                <a:gd name="T20" fmla="*/ 366 w 1558"/>
                <a:gd name="T21" fmla="*/ 81 h 176"/>
                <a:gd name="T22" fmla="*/ 358 w 1558"/>
                <a:gd name="T23" fmla="*/ 108 h 176"/>
                <a:gd name="T24" fmla="*/ 322 w 1558"/>
                <a:gd name="T25" fmla="*/ 43 h 176"/>
                <a:gd name="T26" fmla="*/ 416 w 1558"/>
                <a:gd name="T27" fmla="*/ 38 h 176"/>
                <a:gd name="T28" fmla="*/ 387 w 1558"/>
                <a:gd name="T29" fmla="*/ 10 h 176"/>
                <a:gd name="T30" fmla="*/ 387 w 1558"/>
                <a:gd name="T31" fmla="*/ 44 h 176"/>
                <a:gd name="T32" fmla="*/ 551 w 1558"/>
                <a:gd name="T33" fmla="*/ 70 h 176"/>
                <a:gd name="T34" fmla="*/ 611 w 1558"/>
                <a:gd name="T35" fmla="*/ 127 h 176"/>
                <a:gd name="T36" fmla="*/ 491 w 1558"/>
                <a:gd name="T37" fmla="*/ 45 h 176"/>
                <a:gd name="T38" fmla="*/ 476 w 1558"/>
                <a:gd name="T39" fmla="*/ 127 h 176"/>
                <a:gd name="T40" fmla="*/ 537 w 1558"/>
                <a:gd name="T41" fmla="*/ 70 h 176"/>
                <a:gd name="T42" fmla="*/ 705 w 1558"/>
                <a:gd name="T43" fmla="*/ 46 h 176"/>
                <a:gd name="T44" fmla="*/ 704 w 1558"/>
                <a:gd name="T45" fmla="*/ 121 h 176"/>
                <a:gd name="T46" fmla="*/ 718 w 1558"/>
                <a:gd name="T47" fmla="*/ 40 h 176"/>
                <a:gd name="T48" fmla="*/ 676 w 1558"/>
                <a:gd name="T49" fmla="*/ 43 h 176"/>
                <a:gd name="T50" fmla="*/ 783 w 1558"/>
                <a:gd name="T51" fmla="*/ 44 h 176"/>
                <a:gd name="T52" fmla="*/ 822 w 1558"/>
                <a:gd name="T53" fmla="*/ 68 h 176"/>
                <a:gd name="T54" fmla="*/ 751 w 1558"/>
                <a:gd name="T55" fmla="*/ 31 h 176"/>
                <a:gd name="T56" fmla="*/ 758 w 1558"/>
                <a:gd name="T57" fmla="*/ 70 h 176"/>
                <a:gd name="T58" fmla="*/ 886 w 1558"/>
                <a:gd name="T59" fmla="*/ 136 h 176"/>
                <a:gd name="T60" fmla="*/ 929 w 1558"/>
                <a:gd name="T61" fmla="*/ 127 h 176"/>
                <a:gd name="T62" fmla="*/ 857 w 1558"/>
                <a:gd name="T63" fmla="*/ 83 h 176"/>
                <a:gd name="T64" fmla="*/ 1022 w 1558"/>
                <a:gd name="T65" fmla="*/ 46 h 176"/>
                <a:gd name="T66" fmla="*/ 1022 w 1558"/>
                <a:gd name="T67" fmla="*/ 120 h 176"/>
                <a:gd name="T68" fmla="*/ 952 w 1558"/>
                <a:gd name="T69" fmla="*/ 158 h 176"/>
                <a:gd name="T70" fmla="*/ 1022 w 1558"/>
                <a:gd name="T71" fmla="*/ 40 h 176"/>
                <a:gd name="T72" fmla="*/ 1023 w 1558"/>
                <a:gd name="T73" fmla="*/ 93 h 176"/>
                <a:gd name="T74" fmla="*/ 1101 w 1558"/>
                <a:gd name="T75" fmla="*/ 31 h 176"/>
                <a:gd name="T76" fmla="*/ 1102 w 1558"/>
                <a:gd name="T77" fmla="*/ 124 h 176"/>
                <a:gd name="T78" fmla="*/ 1129 w 1558"/>
                <a:gd name="T79" fmla="*/ 78 h 176"/>
                <a:gd name="T80" fmla="*/ 1283 w 1558"/>
                <a:gd name="T81" fmla="*/ 127 h 176"/>
                <a:gd name="T82" fmla="*/ 1230 w 1558"/>
                <a:gd name="T83" fmla="*/ 49 h 176"/>
                <a:gd name="T84" fmla="*/ 1169 w 1558"/>
                <a:gd name="T85" fmla="*/ 31 h 176"/>
                <a:gd name="T86" fmla="*/ 1176 w 1558"/>
                <a:gd name="T87" fmla="*/ 70 h 176"/>
                <a:gd name="T88" fmla="*/ 1236 w 1558"/>
                <a:gd name="T89" fmla="*/ 127 h 176"/>
                <a:gd name="T90" fmla="*/ 1317 w 1558"/>
                <a:gd name="T91" fmla="*/ 83 h 176"/>
                <a:gd name="T92" fmla="*/ 1332 w 1558"/>
                <a:gd name="T93" fmla="*/ 90 h 176"/>
                <a:gd name="T94" fmla="*/ 1332 w 1558"/>
                <a:gd name="T95" fmla="*/ 78 h 176"/>
                <a:gd name="T96" fmla="*/ 1493 w 1558"/>
                <a:gd name="T97" fmla="*/ 136 h 176"/>
                <a:gd name="T98" fmla="*/ 1436 w 1558"/>
                <a:gd name="T99" fmla="*/ 45 h 176"/>
                <a:gd name="T100" fmla="*/ 1429 w 1558"/>
                <a:gd name="T101" fmla="*/ 136 h 176"/>
                <a:gd name="T102" fmla="*/ 1558 w 1558"/>
                <a:gd name="T103" fmla="*/ 38 h 176"/>
                <a:gd name="T104" fmla="*/ 1529 w 1558"/>
                <a:gd name="T105" fmla="*/ 10 h 176"/>
                <a:gd name="T106" fmla="*/ 1529 w 1558"/>
                <a:gd name="T107"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58" h="176">
                  <a:moveTo>
                    <a:pt x="73" y="46"/>
                  </a:moveTo>
                  <a:cubicBezTo>
                    <a:pt x="73" y="46"/>
                    <a:pt x="73" y="46"/>
                    <a:pt x="73" y="46"/>
                  </a:cubicBezTo>
                  <a:cubicBezTo>
                    <a:pt x="65" y="36"/>
                    <a:pt x="56" y="31"/>
                    <a:pt x="44" y="31"/>
                  </a:cubicBezTo>
                  <a:cubicBezTo>
                    <a:pt x="14" y="31"/>
                    <a:pt x="0" y="58"/>
                    <a:pt x="0" y="83"/>
                  </a:cubicBezTo>
                  <a:cubicBezTo>
                    <a:pt x="0" y="112"/>
                    <a:pt x="15" y="136"/>
                    <a:pt x="44" y="136"/>
                  </a:cubicBezTo>
                  <a:cubicBezTo>
                    <a:pt x="56" y="136"/>
                    <a:pt x="66" y="131"/>
                    <a:pt x="73" y="121"/>
                  </a:cubicBezTo>
                  <a:cubicBezTo>
                    <a:pt x="73" y="121"/>
                    <a:pt x="73" y="121"/>
                    <a:pt x="73" y="121"/>
                  </a:cubicBezTo>
                  <a:cubicBezTo>
                    <a:pt x="73" y="127"/>
                    <a:pt x="73" y="127"/>
                    <a:pt x="73" y="127"/>
                  </a:cubicBezTo>
                  <a:cubicBezTo>
                    <a:pt x="73" y="133"/>
                    <a:pt x="76" y="136"/>
                    <a:pt x="80" y="136"/>
                  </a:cubicBezTo>
                  <a:cubicBezTo>
                    <a:pt x="84" y="136"/>
                    <a:pt x="87" y="133"/>
                    <a:pt x="87" y="127"/>
                  </a:cubicBezTo>
                  <a:cubicBezTo>
                    <a:pt x="87" y="40"/>
                    <a:pt x="87" y="40"/>
                    <a:pt x="87" y="40"/>
                  </a:cubicBezTo>
                  <a:cubicBezTo>
                    <a:pt x="87" y="34"/>
                    <a:pt x="84" y="31"/>
                    <a:pt x="80" y="31"/>
                  </a:cubicBezTo>
                  <a:cubicBezTo>
                    <a:pt x="76" y="31"/>
                    <a:pt x="73" y="34"/>
                    <a:pt x="73" y="40"/>
                  </a:cubicBezTo>
                  <a:lnTo>
                    <a:pt x="73" y="46"/>
                  </a:lnTo>
                  <a:close/>
                  <a:moveTo>
                    <a:pt x="15" y="83"/>
                  </a:moveTo>
                  <a:cubicBezTo>
                    <a:pt x="15" y="65"/>
                    <a:pt x="23" y="43"/>
                    <a:pt x="44" y="43"/>
                  </a:cubicBezTo>
                  <a:cubicBezTo>
                    <a:pt x="66" y="43"/>
                    <a:pt x="73" y="65"/>
                    <a:pt x="73" y="83"/>
                  </a:cubicBezTo>
                  <a:cubicBezTo>
                    <a:pt x="73" y="102"/>
                    <a:pt x="66" y="124"/>
                    <a:pt x="44" y="124"/>
                  </a:cubicBezTo>
                  <a:cubicBezTo>
                    <a:pt x="23" y="124"/>
                    <a:pt x="15" y="102"/>
                    <a:pt x="15" y="83"/>
                  </a:cubicBezTo>
                  <a:moveTo>
                    <a:pt x="140" y="31"/>
                  </a:moveTo>
                  <a:cubicBezTo>
                    <a:pt x="125" y="31"/>
                    <a:pt x="108" y="41"/>
                    <a:pt x="108" y="58"/>
                  </a:cubicBezTo>
                  <a:cubicBezTo>
                    <a:pt x="108" y="71"/>
                    <a:pt x="116" y="77"/>
                    <a:pt x="126" y="81"/>
                  </a:cubicBezTo>
                  <a:cubicBezTo>
                    <a:pt x="150" y="91"/>
                    <a:pt x="150" y="91"/>
                    <a:pt x="150" y="91"/>
                  </a:cubicBezTo>
                  <a:cubicBezTo>
                    <a:pt x="158" y="94"/>
                    <a:pt x="164" y="98"/>
                    <a:pt x="164" y="107"/>
                  </a:cubicBezTo>
                  <a:cubicBezTo>
                    <a:pt x="164" y="116"/>
                    <a:pt x="155" y="124"/>
                    <a:pt x="142" y="124"/>
                  </a:cubicBezTo>
                  <a:cubicBezTo>
                    <a:pt x="124" y="124"/>
                    <a:pt x="118" y="110"/>
                    <a:pt x="111" y="110"/>
                  </a:cubicBezTo>
                  <a:cubicBezTo>
                    <a:pt x="108" y="110"/>
                    <a:pt x="105" y="114"/>
                    <a:pt x="105" y="116"/>
                  </a:cubicBezTo>
                  <a:cubicBezTo>
                    <a:pt x="105" y="123"/>
                    <a:pt x="119" y="136"/>
                    <a:pt x="142" y="136"/>
                  </a:cubicBezTo>
                  <a:cubicBezTo>
                    <a:pt x="163" y="136"/>
                    <a:pt x="179" y="124"/>
                    <a:pt x="179" y="106"/>
                  </a:cubicBezTo>
                  <a:cubicBezTo>
                    <a:pt x="179" y="90"/>
                    <a:pt x="168" y="83"/>
                    <a:pt x="154" y="78"/>
                  </a:cubicBezTo>
                  <a:cubicBezTo>
                    <a:pt x="133" y="69"/>
                    <a:pt x="133" y="69"/>
                    <a:pt x="133" y="69"/>
                  </a:cubicBezTo>
                  <a:cubicBezTo>
                    <a:pt x="126" y="66"/>
                    <a:pt x="123" y="62"/>
                    <a:pt x="123" y="57"/>
                  </a:cubicBezTo>
                  <a:cubicBezTo>
                    <a:pt x="123" y="47"/>
                    <a:pt x="134" y="43"/>
                    <a:pt x="143" y="43"/>
                  </a:cubicBezTo>
                  <a:cubicBezTo>
                    <a:pt x="157" y="43"/>
                    <a:pt x="164" y="54"/>
                    <a:pt x="170" y="54"/>
                  </a:cubicBezTo>
                  <a:cubicBezTo>
                    <a:pt x="175" y="54"/>
                    <a:pt x="177" y="50"/>
                    <a:pt x="177" y="47"/>
                  </a:cubicBezTo>
                  <a:cubicBezTo>
                    <a:pt x="177" y="39"/>
                    <a:pt x="160" y="31"/>
                    <a:pt x="140" y="31"/>
                  </a:cubicBezTo>
                  <a:moveTo>
                    <a:pt x="226" y="31"/>
                  </a:moveTo>
                  <a:cubicBezTo>
                    <a:pt x="210" y="31"/>
                    <a:pt x="194" y="41"/>
                    <a:pt x="194" y="58"/>
                  </a:cubicBezTo>
                  <a:cubicBezTo>
                    <a:pt x="194" y="71"/>
                    <a:pt x="201" y="77"/>
                    <a:pt x="212" y="81"/>
                  </a:cubicBezTo>
                  <a:cubicBezTo>
                    <a:pt x="236" y="91"/>
                    <a:pt x="236" y="91"/>
                    <a:pt x="236" y="91"/>
                  </a:cubicBezTo>
                  <a:cubicBezTo>
                    <a:pt x="243" y="94"/>
                    <a:pt x="250" y="98"/>
                    <a:pt x="250" y="107"/>
                  </a:cubicBezTo>
                  <a:cubicBezTo>
                    <a:pt x="250" y="116"/>
                    <a:pt x="241" y="124"/>
                    <a:pt x="228" y="124"/>
                  </a:cubicBezTo>
                  <a:cubicBezTo>
                    <a:pt x="210" y="124"/>
                    <a:pt x="203" y="110"/>
                    <a:pt x="197" y="110"/>
                  </a:cubicBezTo>
                  <a:cubicBezTo>
                    <a:pt x="193" y="110"/>
                    <a:pt x="190" y="114"/>
                    <a:pt x="190" y="116"/>
                  </a:cubicBezTo>
                  <a:cubicBezTo>
                    <a:pt x="190" y="123"/>
                    <a:pt x="205" y="136"/>
                    <a:pt x="227" y="136"/>
                  </a:cubicBezTo>
                  <a:cubicBezTo>
                    <a:pt x="249" y="136"/>
                    <a:pt x="265" y="124"/>
                    <a:pt x="265" y="106"/>
                  </a:cubicBezTo>
                  <a:cubicBezTo>
                    <a:pt x="265" y="90"/>
                    <a:pt x="253" y="83"/>
                    <a:pt x="239" y="78"/>
                  </a:cubicBezTo>
                  <a:cubicBezTo>
                    <a:pt x="218" y="69"/>
                    <a:pt x="218" y="69"/>
                    <a:pt x="218" y="69"/>
                  </a:cubicBezTo>
                  <a:cubicBezTo>
                    <a:pt x="211" y="66"/>
                    <a:pt x="209" y="62"/>
                    <a:pt x="209" y="57"/>
                  </a:cubicBezTo>
                  <a:cubicBezTo>
                    <a:pt x="209" y="47"/>
                    <a:pt x="219" y="43"/>
                    <a:pt x="229" y="43"/>
                  </a:cubicBezTo>
                  <a:cubicBezTo>
                    <a:pt x="243" y="43"/>
                    <a:pt x="250" y="54"/>
                    <a:pt x="255" y="54"/>
                  </a:cubicBezTo>
                  <a:cubicBezTo>
                    <a:pt x="261" y="54"/>
                    <a:pt x="262" y="50"/>
                    <a:pt x="262" y="47"/>
                  </a:cubicBezTo>
                  <a:cubicBezTo>
                    <a:pt x="263" y="39"/>
                    <a:pt x="246" y="31"/>
                    <a:pt x="226" y="31"/>
                  </a:cubicBezTo>
                  <a:moveTo>
                    <a:pt x="357" y="90"/>
                  </a:moveTo>
                  <a:cubicBezTo>
                    <a:pt x="365" y="90"/>
                    <a:pt x="366" y="85"/>
                    <a:pt x="366" y="81"/>
                  </a:cubicBezTo>
                  <a:cubicBezTo>
                    <a:pt x="366" y="55"/>
                    <a:pt x="352" y="31"/>
                    <a:pt x="323" y="31"/>
                  </a:cubicBezTo>
                  <a:cubicBezTo>
                    <a:pt x="294" y="31"/>
                    <a:pt x="278" y="58"/>
                    <a:pt x="278" y="83"/>
                  </a:cubicBezTo>
                  <a:cubicBezTo>
                    <a:pt x="278" y="109"/>
                    <a:pt x="292" y="136"/>
                    <a:pt x="325" y="136"/>
                  </a:cubicBezTo>
                  <a:cubicBezTo>
                    <a:pt x="349" y="136"/>
                    <a:pt x="365" y="121"/>
                    <a:pt x="365" y="115"/>
                  </a:cubicBezTo>
                  <a:cubicBezTo>
                    <a:pt x="365" y="110"/>
                    <a:pt x="362" y="108"/>
                    <a:pt x="358" y="108"/>
                  </a:cubicBezTo>
                  <a:cubicBezTo>
                    <a:pt x="352" y="108"/>
                    <a:pt x="346" y="124"/>
                    <a:pt x="324" y="124"/>
                  </a:cubicBezTo>
                  <a:cubicBezTo>
                    <a:pt x="306" y="124"/>
                    <a:pt x="294" y="107"/>
                    <a:pt x="293" y="90"/>
                  </a:cubicBezTo>
                  <a:lnTo>
                    <a:pt x="357" y="90"/>
                  </a:lnTo>
                  <a:close/>
                  <a:moveTo>
                    <a:pt x="293" y="78"/>
                  </a:moveTo>
                  <a:cubicBezTo>
                    <a:pt x="294" y="61"/>
                    <a:pt x="304" y="43"/>
                    <a:pt x="322" y="43"/>
                  </a:cubicBezTo>
                  <a:cubicBezTo>
                    <a:pt x="341" y="43"/>
                    <a:pt x="351" y="61"/>
                    <a:pt x="351" y="78"/>
                  </a:cubicBezTo>
                  <a:lnTo>
                    <a:pt x="293" y="78"/>
                  </a:lnTo>
                  <a:close/>
                  <a:moveTo>
                    <a:pt x="401" y="44"/>
                  </a:moveTo>
                  <a:cubicBezTo>
                    <a:pt x="410" y="44"/>
                    <a:pt x="410" y="44"/>
                    <a:pt x="410" y="44"/>
                  </a:cubicBezTo>
                  <a:cubicBezTo>
                    <a:pt x="415" y="44"/>
                    <a:pt x="416" y="40"/>
                    <a:pt x="416" y="38"/>
                  </a:cubicBezTo>
                  <a:cubicBezTo>
                    <a:pt x="416" y="36"/>
                    <a:pt x="415" y="32"/>
                    <a:pt x="410" y="32"/>
                  </a:cubicBezTo>
                  <a:cubicBezTo>
                    <a:pt x="401" y="32"/>
                    <a:pt x="401" y="32"/>
                    <a:pt x="401" y="32"/>
                  </a:cubicBezTo>
                  <a:cubicBezTo>
                    <a:pt x="401" y="10"/>
                    <a:pt x="401" y="10"/>
                    <a:pt x="401" y="10"/>
                  </a:cubicBezTo>
                  <a:cubicBezTo>
                    <a:pt x="401" y="4"/>
                    <a:pt x="399" y="0"/>
                    <a:pt x="394" y="0"/>
                  </a:cubicBezTo>
                  <a:cubicBezTo>
                    <a:pt x="390" y="0"/>
                    <a:pt x="387" y="4"/>
                    <a:pt x="387" y="10"/>
                  </a:cubicBezTo>
                  <a:cubicBezTo>
                    <a:pt x="387" y="32"/>
                    <a:pt x="387" y="32"/>
                    <a:pt x="387" y="32"/>
                  </a:cubicBezTo>
                  <a:cubicBezTo>
                    <a:pt x="378" y="32"/>
                    <a:pt x="378" y="32"/>
                    <a:pt x="378" y="32"/>
                  </a:cubicBezTo>
                  <a:cubicBezTo>
                    <a:pt x="374" y="32"/>
                    <a:pt x="372" y="36"/>
                    <a:pt x="372" y="38"/>
                  </a:cubicBezTo>
                  <a:cubicBezTo>
                    <a:pt x="372" y="40"/>
                    <a:pt x="374" y="44"/>
                    <a:pt x="378" y="44"/>
                  </a:cubicBezTo>
                  <a:cubicBezTo>
                    <a:pt x="387" y="44"/>
                    <a:pt x="387" y="44"/>
                    <a:pt x="387" y="44"/>
                  </a:cubicBezTo>
                  <a:cubicBezTo>
                    <a:pt x="387" y="127"/>
                    <a:pt x="387" y="127"/>
                    <a:pt x="387" y="127"/>
                  </a:cubicBezTo>
                  <a:cubicBezTo>
                    <a:pt x="387" y="133"/>
                    <a:pt x="390" y="136"/>
                    <a:pt x="394" y="136"/>
                  </a:cubicBezTo>
                  <a:cubicBezTo>
                    <a:pt x="399" y="136"/>
                    <a:pt x="401" y="133"/>
                    <a:pt x="401" y="127"/>
                  </a:cubicBezTo>
                  <a:lnTo>
                    <a:pt x="401" y="44"/>
                  </a:lnTo>
                  <a:close/>
                  <a:moveTo>
                    <a:pt x="551" y="70"/>
                  </a:moveTo>
                  <a:cubicBezTo>
                    <a:pt x="551" y="53"/>
                    <a:pt x="563" y="44"/>
                    <a:pt x="574" y="44"/>
                  </a:cubicBezTo>
                  <a:cubicBezTo>
                    <a:pt x="585" y="44"/>
                    <a:pt x="597" y="48"/>
                    <a:pt x="597" y="70"/>
                  </a:cubicBezTo>
                  <a:cubicBezTo>
                    <a:pt x="597" y="127"/>
                    <a:pt x="597" y="127"/>
                    <a:pt x="597" y="127"/>
                  </a:cubicBezTo>
                  <a:cubicBezTo>
                    <a:pt x="597" y="133"/>
                    <a:pt x="600" y="136"/>
                    <a:pt x="604" y="136"/>
                  </a:cubicBezTo>
                  <a:cubicBezTo>
                    <a:pt x="609" y="136"/>
                    <a:pt x="611" y="133"/>
                    <a:pt x="611" y="127"/>
                  </a:cubicBezTo>
                  <a:cubicBezTo>
                    <a:pt x="611" y="68"/>
                    <a:pt x="611" y="68"/>
                    <a:pt x="611" y="68"/>
                  </a:cubicBezTo>
                  <a:cubicBezTo>
                    <a:pt x="611" y="43"/>
                    <a:pt x="593" y="31"/>
                    <a:pt x="574" y="31"/>
                  </a:cubicBezTo>
                  <a:cubicBezTo>
                    <a:pt x="563" y="31"/>
                    <a:pt x="551" y="37"/>
                    <a:pt x="544" y="49"/>
                  </a:cubicBezTo>
                  <a:cubicBezTo>
                    <a:pt x="540" y="38"/>
                    <a:pt x="529" y="31"/>
                    <a:pt x="517" y="31"/>
                  </a:cubicBezTo>
                  <a:cubicBezTo>
                    <a:pt x="504" y="31"/>
                    <a:pt x="496" y="37"/>
                    <a:pt x="491" y="45"/>
                  </a:cubicBezTo>
                  <a:cubicBezTo>
                    <a:pt x="490" y="45"/>
                    <a:pt x="490" y="45"/>
                    <a:pt x="490" y="45"/>
                  </a:cubicBezTo>
                  <a:cubicBezTo>
                    <a:pt x="490" y="40"/>
                    <a:pt x="490" y="40"/>
                    <a:pt x="490" y="40"/>
                  </a:cubicBezTo>
                  <a:cubicBezTo>
                    <a:pt x="490" y="34"/>
                    <a:pt x="488" y="31"/>
                    <a:pt x="483" y="31"/>
                  </a:cubicBezTo>
                  <a:cubicBezTo>
                    <a:pt x="479" y="31"/>
                    <a:pt x="476" y="34"/>
                    <a:pt x="476" y="40"/>
                  </a:cubicBezTo>
                  <a:cubicBezTo>
                    <a:pt x="476" y="127"/>
                    <a:pt x="476" y="127"/>
                    <a:pt x="476" y="127"/>
                  </a:cubicBezTo>
                  <a:cubicBezTo>
                    <a:pt x="476" y="133"/>
                    <a:pt x="479" y="136"/>
                    <a:pt x="483" y="136"/>
                  </a:cubicBezTo>
                  <a:cubicBezTo>
                    <a:pt x="488" y="136"/>
                    <a:pt x="490" y="133"/>
                    <a:pt x="490" y="127"/>
                  </a:cubicBezTo>
                  <a:cubicBezTo>
                    <a:pt x="490" y="70"/>
                    <a:pt x="490" y="70"/>
                    <a:pt x="490" y="70"/>
                  </a:cubicBezTo>
                  <a:cubicBezTo>
                    <a:pt x="490" y="53"/>
                    <a:pt x="502" y="44"/>
                    <a:pt x="514" y="44"/>
                  </a:cubicBezTo>
                  <a:cubicBezTo>
                    <a:pt x="524" y="44"/>
                    <a:pt x="537" y="48"/>
                    <a:pt x="537" y="70"/>
                  </a:cubicBezTo>
                  <a:cubicBezTo>
                    <a:pt x="537" y="127"/>
                    <a:pt x="537" y="127"/>
                    <a:pt x="537" y="127"/>
                  </a:cubicBezTo>
                  <a:cubicBezTo>
                    <a:pt x="537" y="133"/>
                    <a:pt x="539" y="136"/>
                    <a:pt x="544" y="136"/>
                  </a:cubicBezTo>
                  <a:cubicBezTo>
                    <a:pt x="548" y="136"/>
                    <a:pt x="551" y="133"/>
                    <a:pt x="551" y="127"/>
                  </a:cubicBezTo>
                  <a:lnTo>
                    <a:pt x="551" y="70"/>
                  </a:lnTo>
                  <a:close/>
                  <a:moveTo>
                    <a:pt x="705" y="46"/>
                  </a:moveTo>
                  <a:cubicBezTo>
                    <a:pt x="704" y="46"/>
                    <a:pt x="704" y="46"/>
                    <a:pt x="704" y="46"/>
                  </a:cubicBezTo>
                  <a:cubicBezTo>
                    <a:pt x="696" y="36"/>
                    <a:pt x="687" y="31"/>
                    <a:pt x="675" y="31"/>
                  </a:cubicBezTo>
                  <a:cubicBezTo>
                    <a:pt x="646" y="31"/>
                    <a:pt x="631" y="58"/>
                    <a:pt x="631" y="83"/>
                  </a:cubicBezTo>
                  <a:cubicBezTo>
                    <a:pt x="631" y="112"/>
                    <a:pt x="646" y="136"/>
                    <a:pt x="676" y="136"/>
                  </a:cubicBezTo>
                  <a:cubicBezTo>
                    <a:pt x="688" y="136"/>
                    <a:pt x="698" y="131"/>
                    <a:pt x="704" y="121"/>
                  </a:cubicBezTo>
                  <a:cubicBezTo>
                    <a:pt x="705" y="121"/>
                    <a:pt x="705" y="121"/>
                    <a:pt x="705" y="121"/>
                  </a:cubicBezTo>
                  <a:cubicBezTo>
                    <a:pt x="705" y="127"/>
                    <a:pt x="705" y="127"/>
                    <a:pt x="705" y="127"/>
                  </a:cubicBezTo>
                  <a:cubicBezTo>
                    <a:pt x="705" y="133"/>
                    <a:pt x="707" y="136"/>
                    <a:pt x="712" y="136"/>
                  </a:cubicBezTo>
                  <a:cubicBezTo>
                    <a:pt x="716" y="136"/>
                    <a:pt x="718" y="133"/>
                    <a:pt x="718" y="127"/>
                  </a:cubicBezTo>
                  <a:cubicBezTo>
                    <a:pt x="718" y="40"/>
                    <a:pt x="718" y="40"/>
                    <a:pt x="718" y="40"/>
                  </a:cubicBezTo>
                  <a:cubicBezTo>
                    <a:pt x="718" y="34"/>
                    <a:pt x="716" y="31"/>
                    <a:pt x="712" y="31"/>
                  </a:cubicBezTo>
                  <a:cubicBezTo>
                    <a:pt x="707" y="31"/>
                    <a:pt x="705" y="34"/>
                    <a:pt x="705" y="40"/>
                  </a:cubicBezTo>
                  <a:lnTo>
                    <a:pt x="705" y="46"/>
                  </a:lnTo>
                  <a:close/>
                  <a:moveTo>
                    <a:pt x="647" y="83"/>
                  </a:moveTo>
                  <a:cubicBezTo>
                    <a:pt x="647" y="65"/>
                    <a:pt x="655" y="43"/>
                    <a:pt x="676" y="43"/>
                  </a:cubicBezTo>
                  <a:cubicBezTo>
                    <a:pt x="697" y="43"/>
                    <a:pt x="705" y="65"/>
                    <a:pt x="705" y="83"/>
                  </a:cubicBezTo>
                  <a:cubicBezTo>
                    <a:pt x="705" y="102"/>
                    <a:pt x="697" y="124"/>
                    <a:pt x="676" y="124"/>
                  </a:cubicBezTo>
                  <a:cubicBezTo>
                    <a:pt x="654" y="124"/>
                    <a:pt x="647" y="102"/>
                    <a:pt x="647" y="83"/>
                  </a:cubicBezTo>
                  <a:moveTo>
                    <a:pt x="758" y="70"/>
                  </a:moveTo>
                  <a:cubicBezTo>
                    <a:pt x="758" y="53"/>
                    <a:pt x="770" y="44"/>
                    <a:pt x="783" y="44"/>
                  </a:cubicBezTo>
                  <a:cubicBezTo>
                    <a:pt x="798" y="44"/>
                    <a:pt x="808" y="53"/>
                    <a:pt x="808" y="67"/>
                  </a:cubicBezTo>
                  <a:cubicBezTo>
                    <a:pt x="808" y="127"/>
                    <a:pt x="808" y="127"/>
                    <a:pt x="808" y="127"/>
                  </a:cubicBezTo>
                  <a:cubicBezTo>
                    <a:pt x="808" y="133"/>
                    <a:pt x="810" y="136"/>
                    <a:pt x="815" y="136"/>
                  </a:cubicBezTo>
                  <a:cubicBezTo>
                    <a:pt x="819" y="136"/>
                    <a:pt x="822" y="133"/>
                    <a:pt x="822" y="127"/>
                  </a:cubicBezTo>
                  <a:cubicBezTo>
                    <a:pt x="822" y="68"/>
                    <a:pt x="822" y="68"/>
                    <a:pt x="822" y="68"/>
                  </a:cubicBezTo>
                  <a:cubicBezTo>
                    <a:pt x="822" y="43"/>
                    <a:pt x="803" y="31"/>
                    <a:pt x="785" y="31"/>
                  </a:cubicBezTo>
                  <a:cubicBezTo>
                    <a:pt x="772" y="31"/>
                    <a:pt x="763" y="37"/>
                    <a:pt x="758" y="45"/>
                  </a:cubicBezTo>
                  <a:cubicBezTo>
                    <a:pt x="758" y="45"/>
                    <a:pt x="758" y="45"/>
                    <a:pt x="758" y="45"/>
                  </a:cubicBezTo>
                  <a:cubicBezTo>
                    <a:pt x="758" y="40"/>
                    <a:pt x="758" y="40"/>
                    <a:pt x="758" y="40"/>
                  </a:cubicBezTo>
                  <a:cubicBezTo>
                    <a:pt x="758" y="34"/>
                    <a:pt x="755" y="31"/>
                    <a:pt x="751" y="31"/>
                  </a:cubicBezTo>
                  <a:cubicBezTo>
                    <a:pt x="746" y="31"/>
                    <a:pt x="744" y="34"/>
                    <a:pt x="744" y="40"/>
                  </a:cubicBezTo>
                  <a:cubicBezTo>
                    <a:pt x="744" y="127"/>
                    <a:pt x="744" y="127"/>
                    <a:pt x="744" y="127"/>
                  </a:cubicBezTo>
                  <a:cubicBezTo>
                    <a:pt x="744" y="133"/>
                    <a:pt x="746" y="136"/>
                    <a:pt x="751" y="136"/>
                  </a:cubicBezTo>
                  <a:cubicBezTo>
                    <a:pt x="755" y="136"/>
                    <a:pt x="758" y="133"/>
                    <a:pt x="758" y="127"/>
                  </a:cubicBezTo>
                  <a:lnTo>
                    <a:pt x="758" y="70"/>
                  </a:lnTo>
                  <a:close/>
                  <a:moveTo>
                    <a:pt x="915" y="46"/>
                  </a:moveTo>
                  <a:cubicBezTo>
                    <a:pt x="915" y="46"/>
                    <a:pt x="915" y="46"/>
                    <a:pt x="915" y="46"/>
                  </a:cubicBezTo>
                  <a:cubicBezTo>
                    <a:pt x="907" y="36"/>
                    <a:pt x="898" y="31"/>
                    <a:pt x="886" y="31"/>
                  </a:cubicBezTo>
                  <a:cubicBezTo>
                    <a:pt x="856" y="31"/>
                    <a:pt x="842" y="58"/>
                    <a:pt x="842" y="83"/>
                  </a:cubicBezTo>
                  <a:cubicBezTo>
                    <a:pt x="842" y="112"/>
                    <a:pt x="857" y="136"/>
                    <a:pt x="886" y="136"/>
                  </a:cubicBezTo>
                  <a:cubicBezTo>
                    <a:pt x="898" y="136"/>
                    <a:pt x="908" y="131"/>
                    <a:pt x="915" y="121"/>
                  </a:cubicBezTo>
                  <a:cubicBezTo>
                    <a:pt x="915" y="121"/>
                    <a:pt x="915" y="121"/>
                    <a:pt x="915" y="121"/>
                  </a:cubicBezTo>
                  <a:cubicBezTo>
                    <a:pt x="915" y="127"/>
                    <a:pt x="915" y="127"/>
                    <a:pt x="915" y="127"/>
                  </a:cubicBezTo>
                  <a:cubicBezTo>
                    <a:pt x="915" y="133"/>
                    <a:pt x="918" y="136"/>
                    <a:pt x="922" y="136"/>
                  </a:cubicBezTo>
                  <a:cubicBezTo>
                    <a:pt x="927" y="136"/>
                    <a:pt x="929" y="133"/>
                    <a:pt x="929" y="127"/>
                  </a:cubicBezTo>
                  <a:cubicBezTo>
                    <a:pt x="929" y="40"/>
                    <a:pt x="929" y="40"/>
                    <a:pt x="929" y="40"/>
                  </a:cubicBezTo>
                  <a:cubicBezTo>
                    <a:pt x="929" y="34"/>
                    <a:pt x="927" y="31"/>
                    <a:pt x="922" y="31"/>
                  </a:cubicBezTo>
                  <a:cubicBezTo>
                    <a:pt x="918" y="31"/>
                    <a:pt x="915" y="34"/>
                    <a:pt x="915" y="40"/>
                  </a:cubicBezTo>
                  <a:lnTo>
                    <a:pt x="915" y="46"/>
                  </a:lnTo>
                  <a:close/>
                  <a:moveTo>
                    <a:pt x="857" y="83"/>
                  </a:moveTo>
                  <a:cubicBezTo>
                    <a:pt x="857" y="65"/>
                    <a:pt x="865" y="43"/>
                    <a:pt x="886" y="43"/>
                  </a:cubicBezTo>
                  <a:cubicBezTo>
                    <a:pt x="908" y="43"/>
                    <a:pt x="915" y="65"/>
                    <a:pt x="915" y="83"/>
                  </a:cubicBezTo>
                  <a:cubicBezTo>
                    <a:pt x="915" y="102"/>
                    <a:pt x="908" y="124"/>
                    <a:pt x="886" y="124"/>
                  </a:cubicBezTo>
                  <a:cubicBezTo>
                    <a:pt x="865" y="124"/>
                    <a:pt x="857" y="102"/>
                    <a:pt x="857" y="83"/>
                  </a:cubicBezTo>
                  <a:moveTo>
                    <a:pt x="1022" y="46"/>
                  </a:moveTo>
                  <a:cubicBezTo>
                    <a:pt x="1022" y="46"/>
                    <a:pt x="1022" y="46"/>
                    <a:pt x="1022" y="46"/>
                  </a:cubicBezTo>
                  <a:cubicBezTo>
                    <a:pt x="1016" y="38"/>
                    <a:pt x="1005" y="31"/>
                    <a:pt x="993" y="31"/>
                  </a:cubicBezTo>
                  <a:cubicBezTo>
                    <a:pt x="963" y="31"/>
                    <a:pt x="949" y="58"/>
                    <a:pt x="949" y="83"/>
                  </a:cubicBezTo>
                  <a:cubicBezTo>
                    <a:pt x="949" y="112"/>
                    <a:pt x="964" y="136"/>
                    <a:pt x="993" y="136"/>
                  </a:cubicBezTo>
                  <a:cubicBezTo>
                    <a:pt x="1006" y="136"/>
                    <a:pt x="1016" y="131"/>
                    <a:pt x="1022" y="120"/>
                  </a:cubicBezTo>
                  <a:cubicBezTo>
                    <a:pt x="1022" y="120"/>
                    <a:pt x="1022" y="120"/>
                    <a:pt x="1022" y="120"/>
                  </a:cubicBezTo>
                  <a:cubicBezTo>
                    <a:pt x="1022" y="131"/>
                    <a:pt x="1022" y="131"/>
                    <a:pt x="1022" y="131"/>
                  </a:cubicBezTo>
                  <a:cubicBezTo>
                    <a:pt x="1022" y="154"/>
                    <a:pt x="1007" y="164"/>
                    <a:pt x="990" y="164"/>
                  </a:cubicBezTo>
                  <a:cubicBezTo>
                    <a:pt x="974" y="164"/>
                    <a:pt x="965" y="151"/>
                    <a:pt x="959" y="151"/>
                  </a:cubicBezTo>
                  <a:cubicBezTo>
                    <a:pt x="954" y="151"/>
                    <a:pt x="952" y="154"/>
                    <a:pt x="952" y="158"/>
                  </a:cubicBezTo>
                  <a:cubicBezTo>
                    <a:pt x="952" y="165"/>
                    <a:pt x="971" y="176"/>
                    <a:pt x="992" y="176"/>
                  </a:cubicBezTo>
                  <a:cubicBezTo>
                    <a:pt x="1014" y="176"/>
                    <a:pt x="1036" y="162"/>
                    <a:pt x="1036" y="130"/>
                  </a:cubicBezTo>
                  <a:cubicBezTo>
                    <a:pt x="1036" y="40"/>
                    <a:pt x="1036" y="40"/>
                    <a:pt x="1036" y="40"/>
                  </a:cubicBezTo>
                  <a:cubicBezTo>
                    <a:pt x="1036" y="34"/>
                    <a:pt x="1034" y="31"/>
                    <a:pt x="1029" y="31"/>
                  </a:cubicBezTo>
                  <a:cubicBezTo>
                    <a:pt x="1025" y="31"/>
                    <a:pt x="1022" y="34"/>
                    <a:pt x="1022" y="40"/>
                  </a:cubicBezTo>
                  <a:lnTo>
                    <a:pt x="1022" y="46"/>
                  </a:lnTo>
                  <a:close/>
                  <a:moveTo>
                    <a:pt x="964" y="83"/>
                  </a:moveTo>
                  <a:cubicBezTo>
                    <a:pt x="964" y="65"/>
                    <a:pt x="972" y="43"/>
                    <a:pt x="993" y="43"/>
                  </a:cubicBezTo>
                  <a:cubicBezTo>
                    <a:pt x="1012" y="43"/>
                    <a:pt x="1023" y="59"/>
                    <a:pt x="1023" y="74"/>
                  </a:cubicBezTo>
                  <a:cubicBezTo>
                    <a:pt x="1023" y="93"/>
                    <a:pt x="1023" y="93"/>
                    <a:pt x="1023" y="93"/>
                  </a:cubicBezTo>
                  <a:cubicBezTo>
                    <a:pt x="1023" y="107"/>
                    <a:pt x="1012" y="124"/>
                    <a:pt x="993" y="124"/>
                  </a:cubicBezTo>
                  <a:cubicBezTo>
                    <a:pt x="972" y="124"/>
                    <a:pt x="964" y="102"/>
                    <a:pt x="964" y="83"/>
                  </a:cubicBezTo>
                  <a:moveTo>
                    <a:pt x="1135" y="90"/>
                  </a:moveTo>
                  <a:cubicBezTo>
                    <a:pt x="1143" y="90"/>
                    <a:pt x="1144" y="85"/>
                    <a:pt x="1144" y="81"/>
                  </a:cubicBezTo>
                  <a:cubicBezTo>
                    <a:pt x="1144" y="55"/>
                    <a:pt x="1130" y="31"/>
                    <a:pt x="1101" y="31"/>
                  </a:cubicBezTo>
                  <a:cubicBezTo>
                    <a:pt x="1072" y="31"/>
                    <a:pt x="1057" y="58"/>
                    <a:pt x="1057" y="83"/>
                  </a:cubicBezTo>
                  <a:cubicBezTo>
                    <a:pt x="1057" y="109"/>
                    <a:pt x="1070" y="136"/>
                    <a:pt x="1103" y="136"/>
                  </a:cubicBezTo>
                  <a:cubicBezTo>
                    <a:pt x="1127" y="136"/>
                    <a:pt x="1143" y="121"/>
                    <a:pt x="1143" y="115"/>
                  </a:cubicBezTo>
                  <a:cubicBezTo>
                    <a:pt x="1143" y="110"/>
                    <a:pt x="1140" y="108"/>
                    <a:pt x="1136" y="108"/>
                  </a:cubicBezTo>
                  <a:cubicBezTo>
                    <a:pt x="1130" y="108"/>
                    <a:pt x="1124" y="124"/>
                    <a:pt x="1102" y="124"/>
                  </a:cubicBezTo>
                  <a:cubicBezTo>
                    <a:pt x="1084" y="124"/>
                    <a:pt x="1072" y="107"/>
                    <a:pt x="1072" y="90"/>
                  </a:cubicBezTo>
                  <a:lnTo>
                    <a:pt x="1135" y="90"/>
                  </a:lnTo>
                  <a:close/>
                  <a:moveTo>
                    <a:pt x="1072" y="78"/>
                  </a:moveTo>
                  <a:cubicBezTo>
                    <a:pt x="1072" y="61"/>
                    <a:pt x="1082" y="43"/>
                    <a:pt x="1100" y="43"/>
                  </a:cubicBezTo>
                  <a:cubicBezTo>
                    <a:pt x="1119" y="43"/>
                    <a:pt x="1129" y="61"/>
                    <a:pt x="1129" y="78"/>
                  </a:cubicBezTo>
                  <a:lnTo>
                    <a:pt x="1072" y="78"/>
                  </a:lnTo>
                  <a:close/>
                  <a:moveTo>
                    <a:pt x="1236" y="70"/>
                  </a:moveTo>
                  <a:cubicBezTo>
                    <a:pt x="1236" y="53"/>
                    <a:pt x="1249" y="44"/>
                    <a:pt x="1260" y="44"/>
                  </a:cubicBezTo>
                  <a:cubicBezTo>
                    <a:pt x="1271" y="44"/>
                    <a:pt x="1283" y="48"/>
                    <a:pt x="1283" y="70"/>
                  </a:cubicBezTo>
                  <a:cubicBezTo>
                    <a:pt x="1283" y="127"/>
                    <a:pt x="1283" y="127"/>
                    <a:pt x="1283" y="127"/>
                  </a:cubicBezTo>
                  <a:cubicBezTo>
                    <a:pt x="1283" y="133"/>
                    <a:pt x="1285" y="136"/>
                    <a:pt x="1290" y="136"/>
                  </a:cubicBezTo>
                  <a:cubicBezTo>
                    <a:pt x="1294" y="136"/>
                    <a:pt x="1297" y="133"/>
                    <a:pt x="1297" y="127"/>
                  </a:cubicBezTo>
                  <a:cubicBezTo>
                    <a:pt x="1297" y="68"/>
                    <a:pt x="1297" y="68"/>
                    <a:pt x="1297" y="68"/>
                  </a:cubicBezTo>
                  <a:cubicBezTo>
                    <a:pt x="1297" y="43"/>
                    <a:pt x="1278" y="31"/>
                    <a:pt x="1260" y="31"/>
                  </a:cubicBezTo>
                  <a:cubicBezTo>
                    <a:pt x="1249" y="31"/>
                    <a:pt x="1237" y="37"/>
                    <a:pt x="1230" y="49"/>
                  </a:cubicBezTo>
                  <a:cubicBezTo>
                    <a:pt x="1225" y="38"/>
                    <a:pt x="1215" y="31"/>
                    <a:pt x="1203" y="31"/>
                  </a:cubicBezTo>
                  <a:cubicBezTo>
                    <a:pt x="1190" y="31"/>
                    <a:pt x="1181" y="37"/>
                    <a:pt x="1176" y="45"/>
                  </a:cubicBezTo>
                  <a:cubicBezTo>
                    <a:pt x="1176" y="45"/>
                    <a:pt x="1176" y="45"/>
                    <a:pt x="1176" y="45"/>
                  </a:cubicBezTo>
                  <a:cubicBezTo>
                    <a:pt x="1176" y="40"/>
                    <a:pt x="1176" y="40"/>
                    <a:pt x="1176" y="40"/>
                  </a:cubicBezTo>
                  <a:cubicBezTo>
                    <a:pt x="1176" y="34"/>
                    <a:pt x="1173" y="31"/>
                    <a:pt x="1169" y="31"/>
                  </a:cubicBezTo>
                  <a:cubicBezTo>
                    <a:pt x="1164" y="31"/>
                    <a:pt x="1162" y="34"/>
                    <a:pt x="1162" y="40"/>
                  </a:cubicBezTo>
                  <a:cubicBezTo>
                    <a:pt x="1162" y="127"/>
                    <a:pt x="1162" y="127"/>
                    <a:pt x="1162" y="127"/>
                  </a:cubicBezTo>
                  <a:cubicBezTo>
                    <a:pt x="1162" y="133"/>
                    <a:pt x="1164" y="136"/>
                    <a:pt x="1169" y="136"/>
                  </a:cubicBezTo>
                  <a:cubicBezTo>
                    <a:pt x="1173" y="136"/>
                    <a:pt x="1176" y="133"/>
                    <a:pt x="1176" y="127"/>
                  </a:cubicBezTo>
                  <a:cubicBezTo>
                    <a:pt x="1176" y="70"/>
                    <a:pt x="1176" y="70"/>
                    <a:pt x="1176" y="70"/>
                  </a:cubicBezTo>
                  <a:cubicBezTo>
                    <a:pt x="1176" y="53"/>
                    <a:pt x="1188" y="44"/>
                    <a:pt x="1199" y="44"/>
                  </a:cubicBezTo>
                  <a:cubicBezTo>
                    <a:pt x="1210" y="44"/>
                    <a:pt x="1222" y="48"/>
                    <a:pt x="1222" y="70"/>
                  </a:cubicBezTo>
                  <a:cubicBezTo>
                    <a:pt x="1222" y="127"/>
                    <a:pt x="1222" y="127"/>
                    <a:pt x="1222" y="127"/>
                  </a:cubicBezTo>
                  <a:cubicBezTo>
                    <a:pt x="1222" y="133"/>
                    <a:pt x="1225" y="136"/>
                    <a:pt x="1229" y="136"/>
                  </a:cubicBezTo>
                  <a:cubicBezTo>
                    <a:pt x="1234" y="136"/>
                    <a:pt x="1236" y="133"/>
                    <a:pt x="1236" y="127"/>
                  </a:cubicBezTo>
                  <a:lnTo>
                    <a:pt x="1236" y="70"/>
                  </a:lnTo>
                  <a:close/>
                  <a:moveTo>
                    <a:pt x="1395" y="90"/>
                  </a:moveTo>
                  <a:cubicBezTo>
                    <a:pt x="1404" y="90"/>
                    <a:pt x="1405" y="85"/>
                    <a:pt x="1405" y="81"/>
                  </a:cubicBezTo>
                  <a:cubicBezTo>
                    <a:pt x="1405" y="55"/>
                    <a:pt x="1390" y="31"/>
                    <a:pt x="1361" y="31"/>
                  </a:cubicBezTo>
                  <a:cubicBezTo>
                    <a:pt x="1332" y="31"/>
                    <a:pt x="1317" y="58"/>
                    <a:pt x="1317" y="83"/>
                  </a:cubicBezTo>
                  <a:cubicBezTo>
                    <a:pt x="1317" y="109"/>
                    <a:pt x="1331" y="136"/>
                    <a:pt x="1363" y="136"/>
                  </a:cubicBezTo>
                  <a:cubicBezTo>
                    <a:pt x="1387" y="136"/>
                    <a:pt x="1403" y="121"/>
                    <a:pt x="1403" y="115"/>
                  </a:cubicBezTo>
                  <a:cubicBezTo>
                    <a:pt x="1403" y="110"/>
                    <a:pt x="1401" y="108"/>
                    <a:pt x="1397" y="108"/>
                  </a:cubicBezTo>
                  <a:cubicBezTo>
                    <a:pt x="1390" y="108"/>
                    <a:pt x="1384" y="124"/>
                    <a:pt x="1362" y="124"/>
                  </a:cubicBezTo>
                  <a:cubicBezTo>
                    <a:pt x="1345" y="124"/>
                    <a:pt x="1333" y="107"/>
                    <a:pt x="1332" y="90"/>
                  </a:cubicBezTo>
                  <a:lnTo>
                    <a:pt x="1395" y="90"/>
                  </a:lnTo>
                  <a:close/>
                  <a:moveTo>
                    <a:pt x="1332" y="78"/>
                  </a:moveTo>
                  <a:cubicBezTo>
                    <a:pt x="1333" y="61"/>
                    <a:pt x="1342" y="43"/>
                    <a:pt x="1361" y="43"/>
                  </a:cubicBezTo>
                  <a:cubicBezTo>
                    <a:pt x="1380" y="43"/>
                    <a:pt x="1389" y="61"/>
                    <a:pt x="1390" y="78"/>
                  </a:cubicBezTo>
                  <a:lnTo>
                    <a:pt x="1332" y="78"/>
                  </a:lnTo>
                  <a:close/>
                  <a:moveTo>
                    <a:pt x="1436" y="70"/>
                  </a:moveTo>
                  <a:cubicBezTo>
                    <a:pt x="1436" y="53"/>
                    <a:pt x="1448" y="44"/>
                    <a:pt x="1461" y="44"/>
                  </a:cubicBezTo>
                  <a:cubicBezTo>
                    <a:pt x="1477" y="44"/>
                    <a:pt x="1486" y="53"/>
                    <a:pt x="1486" y="67"/>
                  </a:cubicBezTo>
                  <a:cubicBezTo>
                    <a:pt x="1486" y="127"/>
                    <a:pt x="1486" y="127"/>
                    <a:pt x="1486" y="127"/>
                  </a:cubicBezTo>
                  <a:cubicBezTo>
                    <a:pt x="1486" y="133"/>
                    <a:pt x="1489" y="136"/>
                    <a:pt x="1493" y="136"/>
                  </a:cubicBezTo>
                  <a:cubicBezTo>
                    <a:pt x="1498" y="136"/>
                    <a:pt x="1500" y="133"/>
                    <a:pt x="1500" y="127"/>
                  </a:cubicBezTo>
                  <a:cubicBezTo>
                    <a:pt x="1500" y="68"/>
                    <a:pt x="1500" y="68"/>
                    <a:pt x="1500" y="68"/>
                  </a:cubicBezTo>
                  <a:cubicBezTo>
                    <a:pt x="1500" y="43"/>
                    <a:pt x="1481" y="31"/>
                    <a:pt x="1463" y="31"/>
                  </a:cubicBezTo>
                  <a:cubicBezTo>
                    <a:pt x="1450" y="31"/>
                    <a:pt x="1442" y="37"/>
                    <a:pt x="1437" y="45"/>
                  </a:cubicBezTo>
                  <a:cubicBezTo>
                    <a:pt x="1436" y="45"/>
                    <a:pt x="1436" y="45"/>
                    <a:pt x="1436" y="45"/>
                  </a:cubicBezTo>
                  <a:cubicBezTo>
                    <a:pt x="1436" y="40"/>
                    <a:pt x="1436" y="40"/>
                    <a:pt x="1436" y="40"/>
                  </a:cubicBezTo>
                  <a:cubicBezTo>
                    <a:pt x="1436" y="34"/>
                    <a:pt x="1434" y="31"/>
                    <a:pt x="1429" y="31"/>
                  </a:cubicBezTo>
                  <a:cubicBezTo>
                    <a:pt x="1425" y="31"/>
                    <a:pt x="1422" y="34"/>
                    <a:pt x="1422" y="40"/>
                  </a:cubicBezTo>
                  <a:cubicBezTo>
                    <a:pt x="1422" y="127"/>
                    <a:pt x="1422" y="127"/>
                    <a:pt x="1422" y="127"/>
                  </a:cubicBezTo>
                  <a:cubicBezTo>
                    <a:pt x="1422" y="133"/>
                    <a:pt x="1425" y="136"/>
                    <a:pt x="1429" y="136"/>
                  </a:cubicBezTo>
                  <a:cubicBezTo>
                    <a:pt x="1434" y="136"/>
                    <a:pt x="1436" y="133"/>
                    <a:pt x="1436" y="127"/>
                  </a:cubicBezTo>
                  <a:lnTo>
                    <a:pt x="1436" y="70"/>
                  </a:lnTo>
                  <a:close/>
                  <a:moveTo>
                    <a:pt x="1543" y="44"/>
                  </a:moveTo>
                  <a:cubicBezTo>
                    <a:pt x="1552" y="44"/>
                    <a:pt x="1552" y="44"/>
                    <a:pt x="1552" y="44"/>
                  </a:cubicBezTo>
                  <a:cubicBezTo>
                    <a:pt x="1557" y="44"/>
                    <a:pt x="1558" y="40"/>
                    <a:pt x="1558" y="38"/>
                  </a:cubicBezTo>
                  <a:cubicBezTo>
                    <a:pt x="1558" y="36"/>
                    <a:pt x="1557" y="32"/>
                    <a:pt x="1552" y="32"/>
                  </a:cubicBezTo>
                  <a:cubicBezTo>
                    <a:pt x="1543" y="32"/>
                    <a:pt x="1543" y="32"/>
                    <a:pt x="1543" y="32"/>
                  </a:cubicBezTo>
                  <a:cubicBezTo>
                    <a:pt x="1543" y="10"/>
                    <a:pt x="1543" y="10"/>
                    <a:pt x="1543" y="10"/>
                  </a:cubicBezTo>
                  <a:cubicBezTo>
                    <a:pt x="1543" y="4"/>
                    <a:pt x="1540" y="0"/>
                    <a:pt x="1536" y="0"/>
                  </a:cubicBezTo>
                  <a:cubicBezTo>
                    <a:pt x="1532" y="0"/>
                    <a:pt x="1529" y="4"/>
                    <a:pt x="1529" y="10"/>
                  </a:cubicBezTo>
                  <a:cubicBezTo>
                    <a:pt x="1529" y="32"/>
                    <a:pt x="1529" y="32"/>
                    <a:pt x="1529" y="32"/>
                  </a:cubicBezTo>
                  <a:cubicBezTo>
                    <a:pt x="1520" y="32"/>
                    <a:pt x="1520" y="32"/>
                    <a:pt x="1520" y="32"/>
                  </a:cubicBezTo>
                  <a:cubicBezTo>
                    <a:pt x="1515" y="32"/>
                    <a:pt x="1514" y="36"/>
                    <a:pt x="1514" y="38"/>
                  </a:cubicBezTo>
                  <a:cubicBezTo>
                    <a:pt x="1514" y="40"/>
                    <a:pt x="1515" y="44"/>
                    <a:pt x="1520" y="44"/>
                  </a:cubicBezTo>
                  <a:cubicBezTo>
                    <a:pt x="1529" y="44"/>
                    <a:pt x="1529" y="44"/>
                    <a:pt x="1529" y="44"/>
                  </a:cubicBezTo>
                  <a:cubicBezTo>
                    <a:pt x="1529" y="127"/>
                    <a:pt x="1529" y="127"/>
                    <a:pt x="1529" y="127"/>
                  </a:cubicBezTo>
                  <a:cubicBezTo>
                    <a:pt x="1529" y="133"/>
                    <a:pt x="1532" y="136"/>
                    <a:pt x="1536" y="136"/>
                  </a:cubicBezTo>
                  <a:cubicBezTo>
                    <a:pt x="1540" y="136"/>
                    <a:pt x="1543" y="133"/>
                    <a:pt x="1543" y="127"/>
                  </a:cubicBezTo>
                  <a:lnTo>
                    <a:pt x="154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grpSp>
      <p:sp>
        <p:nvSpPr>
          <p:cNvPr id="3" name="Footer Placeholder 2">
            <a:extLst>
              <a:ext uri="{FF2B5EF4-FFF2-40B4-BE49-F238E27FC236}">
                <a16:creationId xmlns:a16="http://schemas.microsoft.com/office/drawing/2014/main" id="{988C33E0-0F05-4E42-9BB3-891041A2058C}"/>
              </a:ext>
            </a:extLst>
          </p:cNvPr>
          <p:cNvSpPr>
            <a:spLocks noGrp="1"/>
          </p:cNvSpPr>
          <p:nvPr>
            <p:ph type="ftr" sz="quarter" idx="10"/>
          </p:nvPr>
        </p:nvSpPr>
        <p:spPr/>
        <p:txBody>
          <a:bodyPr/>
          <a:lstStyle/>
          <a:p>
            <a:endParaRPr lang="en-GB" dirty="0"/>
          </a:p>
        </p:txBody>
      </p:sp>
      <p:sp>
        <p:nvSpPr>
          <p:cNvPr id="288" name="Holder 4">
            <a:extLst>
              <a:ext uri="{FF2B5EF4-FFF2-40B4-BE49-F238E27FC236}">
                <a16:creationId xmlns:a16="http://schemas.microsoft.com/office/drawing/2014/main" id="{2DDE041F-484B-4672-A0CA-0FA045BC0468}"/>
              </a:ext>
            </a:extLst>
          </p:cNvPr>
          <p:cNvSpPr>
            <a:spLocks noGrp="1"/>
          </p:cNvSpPr>
          <p:nvPr>
            <p:ph type="sldNum" sz="quarter" idx="7"/>
          </p:nvPr>
        </p:nvSpPr>
        <p:spPr>
          <a:xfrm>
            <a:off x="443653" y="6377941"/>
            <a:ext cx="1338116" cy="276999"/>
          </a:xfrm>
        </p:spPr>
        <p:txBody>
          <a:bodyPr lIns="0" tIns="0" rIns="0" bIns="0"/>
          <a:lstStyle>
            <a:lvl1pPr algn="l">
              <a:defRPr>
                <a:solidFill>
                  <a:schemeClr val="tx1">
                    <a:tint val="75000"/>
                  </a:schemeClr>
                </a:solidFill>
                <a:latin typeface="+mn-lt"/>
              </a:defRPr>
            </a:lvl1pPr>
          </a:lstStyle>
          <a:p>
            <a:pPr algn="l"/>
            <a:fld id="{B6F15528-21DE-4FAA-801E-634DDDAF4B2B}" type="slidenum">
              <a:rPr lang="en-GB" smtClean="0"/>
              <a:pPr algn="l"/>
              <a:t>‹#›</a:t>
            </a:fld>
            <a:endParaRPr lang="en-GB" dirty="0"/>
          </a:p>
        </p:txBody>
      </p:sp>
      <p:sp>
        <p:nvSpPr>
          <p:cNvPr id="292" name="object 10">
            <a:extLst>
              <a:ext uri="{FF2B5EF4-FFF2-40B4-BE49-F238E27FC236}">
                <a16:creationId xmlns:a16="http://schemas.microsoft.com/office/drawing/2014/main" id="{ED880AF3-343A-41A3-A967-786E8FE3B0BF}"/>
              </a:ext>
            </a:extLst>
          </p:cNvPr>
          <p:cNvSpPr/>
          <p:nvPr userDrawn="1"/>
        </p:nvSpPr>
        <p:spPr>
          <a:xfrm>
            <a:off x="0" y="489468"/>
            <a:ext cx="6087143" cy="982300"/>
          </a:xfrm>
          <a:custGeom>
            <a:avLst/>
            <a:gdLst/>
            <a:ahLst/>
            <a:cxnLst/>
            <a:rect l="l" t="t" r="r" b="b"/>
            <a:pathLst>
              <a:path w="10037445" h="1619885">
                <a:moveTo>
                  <a:pt x="10036971" y="0"/>
                </a:moveTo>
                <a:lnTo>
                  <a:pt x="0" y="0"/>
                </a:lnTo>
                <a:lnTo>
                  <a:pt x="0" y="1619709"/>
                </a:lnTo>
                <a:lnTo>
                  <a:pt x="10036971" y="1619709"/>
                </a:lnTo>
                <a:lnTo>
                  <a:pt x="10036971" y="0"/>
                </a:lnTo>
                <a:close/>
              </a:path>
            </a:pathLst>
          </a:custGeom>
          <a:solidFill>
            <a:srgbClr val="FF5DA9"/>
          </a:solidFill>
        </p:spPr>
        <p:txBody>
          <a:bodyPr wrap="square" lIns="0" tIns="0" rIns="0" bIns="0" rtlCol="0" anchor="ctr" anchorCtr="0"/>
          <a:lstStyle/>
          <a:p>
            <a:endParaRPr sz="1092" dirty="0"/>
          </a:p>
        </p:txBody>
      </p:sp>
      <p:sp>
        <p:nvSpPr>
          <p:cNvPr id="4" name="Text Placeholder 3">
            <a:extLst>
              <a:ext uri="{FF2B5EF4-FFF2-40B4-BE49-F238E27FC236}">
                <a16:creationId xmlns:a16="http://schemas.microsoft.com/office/drawing/2014/main" id="{8273CD7E-38DE-4C26-A579-457081F7D93B}"/>
              </a:ext>
            </a:extLst>
          </p:cNvPr>
          <p:cNvSpPr>
            <a:spLocks noGrp="1"/>
          </p:cNvSpPr>
          <p:nvPr>
            <p:ph type="body" sz="quarter" idx="15"/>
          </p:nvPr>
        </p:nvSpPr>
        <p:spPr>
          <a:xfrm>
            <a:off x="974282" y="2320014"/>
            <a:ext cx="4158989" cy="2541426"/>
          </a:xfrm>
          <a:prstGeom prst="rect">
            <a:avLst/>
          </a:prstGeom>
        </p:spPr>
        <p:txBody>
          <a:bodyPr/>
          <a:lstStyle>
            <a:lvl1pPr marL="0">
              <a:lnSpc>
                <a:spcPct val="130000"/>
              </a:lnSpc>
              <a:defRPr lang="en-US" sz="1200" dirty="0">
                <a:solidFill>
                  <a:schemeClr val="bg1"/>
                </a:solidFill>
                <a:latin typeface="+mn-lt"/>
                <a:ea typeface="+mn-ea"/>
                <a:cs typeface="+mn-cs"/>
              </a:defRPr>
            </a:lvl1pPr>
          </a:lstStyle>
          <a:p>
            <a:pPr lvl="0"/>
            <a:r>
              <a:rPr lang="en-US" dirty="0"/>
              <a:t>Click to edit Master text styles</a:t>
            </a:r>
          </a:p>
        </p:txBody>
      </p:sp>
      <p:sp>
        <p:nvSpPr>
          <p:cNvPr id="148" name="Text Placeholder 4">
            <a:extLst>
              <a:ext uri="{FF2B5EF4-FFF2-40B4-BE49-F238E27FC236}">
                <a16:creationId xmlns:a16="http://schemas.microsoft.com/office/drawing/2014/main" id="{FDAB927E-5634-4BA1-98DC-B296F2B00DD2}"/>
              </a:ext>
            </a:extLst>
          </p:cNvPr>
          <p:cNvSpPr>
            <a:spLocks noGrp="1"/>
          </p:cNvSpPr>
          <p:nvPr>
            <p:ph type="body" sz="quarter" idx="11" hasCustomPrompt="1"/>
          </p:nvPr>
        </p:nvSpPr>
        <p:spPr>
          <a:xfrm>
            <a:off x="1045800" y="719328"/>
            <a:ext cx="4820213" cy="522581"/>
          </a:xfrm>
          <a:prstGeom prst="rect">
            <a:avLst/>
          </a:prstGeom>
        </p:spPr>
        <p:txBody>
          <a:bodyPr anchor="ctr" anchorCtr="0">
            <a:noAutofit/>
          </a:bodyPr>
          <a:lstStyle>
            <a:lvl1pPr marL="0" algn="l" defTabSz="554492" rtl="0" eaLnBrk="1" latinLnBrk="0" hangingPunct="1">
              <a:defRPr lang="en-US" sz="3200" b="0" i="0" kern="0" dirty="0" smtClean="0">
                <a:solidFill>
                  <a:schemeClr val="bg1"/>
                </a:solidFill>
                <a:latin typeface="Tiempos Headline Medium" panose="02000603000000000000" pitchFamily="2" charset="0"/>
                <a:ea typeface="+mj-ea"/>
                <a:cs typeface="Arial"/>
              </a:defRPr>
            </a:lvl1pPr>
          </a:lstStyle>
          <a:p>
            <a:pPr lvl="0"/>
            <a:r>
              <a:rPr lang="en-US" dirty="0"/>
              <a:t>Insert title</a:t>
            </a:r>
          </a:p>
        </p:txBody>
      </p:sp>
    </p:spTree>
    <p:extLst>
      <p:ext uri="{BB962C8B-B14F-4D97-AF65-F5344CB8AC3E}">
        <p14:creationId xmlns:p14="http://schemas.microsoft.com/office/powerpoint/2010/main" val="64860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_Icon">
    <p:spTree>
      <p:nvGrpSpPr>
        <p:cNvPr id="1" name=""/>
        <p:cNvGrpSpPr/>
        <p:nvPr/>
      </p:nvGrpSpPr>
      <p:grpSpPr>
        <a:xfrm>
          <a:off x="0" y="0"/>
          <a:ext cx="0" cy="0"/>
          <a:chOff x="0" y="0"/>
          <a:chExt cx="0" cy="0"/>
        </a:xfrm>
      </p:grpSpPr>
      <p:sp>
        <p:nvSpPr>
          <p:cNvPr id="158" name="object 2">
            <a:extLst>
              <a:ext uri="{FF2B5EF4-FFF2-40B4-BE49-F238E27FC236}">
                <a16:creationId xmlns:a16="http://schemas.microsoft.com/office/drawing/2014/main" id="{26AB4BBF-A74C-4882-A5DD-E698BDE3AB37}"/>
              </a:ext>
            </a:extLst>
          </p:cNvPr>
          <p:cNvSpPr/>
          <p:nvPr userDrawn="1"/>
        </p:nvSpPr>
        <p:spPr>
          <a:xfrm>
            <a:off x="0" y="0"/>
            <a:ext cx="12192000" cy="6857615"/>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blipFill>
            <a:blip r:embed="rId2" cstate="email">
              <a:extLst>
                <a:ext uri="{28A0092B-C50C-407E-A947-70E740481C1C}">
                  <a14:useLocalDpi xmlns:a14="http://schemas.microsoft.com/office/drawing/2010/main"/>
                </a:ext>
              </a:extLst>
            </a:blip>
            <a:srcRect/>
            <a:stretch>
              <a:fillRect/>
            </a:stretch>
          </a:blipFill>
        </p:spPr>
        <p:txBody>
          <a:bodyPr wrap="square" lIns="0" tIns="0" rIns="0" bIns="0" rtlCol="0"/>
          <a:lstStyle/>
          <a:p>
            <a:endParaRPr sz="1092" dirty="0"/>
          </a:p>
        </p:txBody>
      </p:sp>
      <p:grpSp>
        <p:nvGrpSpPr>
          <p:cNvPr id="14" name="Group 4">
            <a:extLst>
              <a:ext uri="{FF2B5EF4-FFF2-40B4-BE49-F238E27FC236}">
                <a16:creationId xmlns:a16="http://schemas.microsoft.com/office/drawing/2014/main" id="{A66102D4-458F-483A-9D66-0AA714A90589}"/>
              </a:ext>
            </a:extLst>
          </p:cNvPr>
          <p:cNvGrpSpPr>
            <a:grpSpLocks noChangeAspect="1"/>
          </p:cNvGrpSpPr>
          <p:nvPr userDrawn="1"/>
        </p:nvGrpSpPr>
        <p:grpSpPr bwMode="auto">
          <a:xfrm>
            <a:off x="7771490" y="0"/>
            <a:ext cx="4420510" cy="4642178"/>
            <a:chOff x="3592" y="689"/>
            <a:chExt cx="5476" cy="5751"/>
          </a:xfrm>
        </p:grpSpPr>
        <p:sp>
          <p:nvSpPr>
            <p:cNvPr id="15" name="Freeform 5">
              <a:extLst>
                <a:ext uri="{FF2B5EF4-FFF2-40B4-BE49-F238E27FC236}">
                  <a16:creationId xmlns:a16="http://schemas.microsoft.com/office/drawing/2014/main" id="{23CCCC10-C68E-46F0-AC37-BA5CB88017E4}"/>
                </a:ext>
              </a:extLst>
            </p:cNvPr>
            <p:cNvSpPr>
              <a:spLocks/>
            </p:cNvSpPr>
            <p:nvPr/>
          </p:nvSpPr>
          <p:spPr bwMode="auto">
            <a:xfrm>
              <a:off x="3618" y="689"/>
              <a:ext cx="5450" cy="5725"/>
            </a:xfrm>
            <a:custGeom>
              <a:avLst/>
              <a:gdLst>
                <a:gd name="T0" fmla="*/ 5450 w 5450"/>
                <a:gd name="T1" fmla="*/ 1855 h 5725"/>
                <a:gd name="T2" fmla="*/ 3593 w 5450"/>
                <a:gd name="T3" fmla="*/ 0 h 5725"/>
                <a:gd name="T4" fmla="*/ 2620 w 5450"/>
                <a:gd name="T5" fmla="*/ 0 h 5725"/>
                <a:gd name="T6" fmla="*/ 0 w 5450"/>
                <a:gd name="T7" fmla="*/ 2619 h 5725"/>
                <a:gd name="T8" fmla="*/ 3107 w 5450"/>
                <a:gd name="T9" fmla="*/ 5725 h 5725"/>
                <a:gd name="T10" fmla="*/ 5450 w 5450"/>
                <a:gd name="T11" fmla="*/ 3383 h 5725"/>
                <a:gd name="T12" fmla="*/ 5450 w 5450"/>
                <a:gd name="T13" fmla="*/ 1855 h 5725"/>
              </a:gdLst>
              <a:ahLst/>
              <a:cxnLst>
                <a:cxn ang="0">
                  <a:pos x="T0" y="T1"/>
                </a:cxn>
                <a:cxn ang="0">
                  <a:pos x="T2" y="T3"/>
                </a:cxn>
                <a:cxn ang="0">
                  <a:pos x="T4" y="T5"/>
                </a:cxn>
                <a:cxn ang="0">
                  <a:pos x="T6" y="T7"/>
                </a:cxn>
                <a:cxn ang="0">
                  <a:pos x="T8" y="T9"/>
                </a:cxn>
                <a:cxn ang="0">
                  <a:pos x="T10" y="T11"/>
                </a:cxn>
                <a:cxn ang="0">
                  <a:pos x="T12" y="T13"/>
                </a:cxn>
              </a:cxnLst>
              <a:rect l="0" t="0" r="r" b="b"/>
              <a:pathLst>
                <a:path w="5450" h="5725">
                  <a:moveTo>
                    <a:pt x="5450" y="1855"/>
                  </a:moveTo>
                  <a:lnTo>
                    <a:pt x="3593" y="0"/>
                  </a:lnTo>
                  <a:lnTo>
                    <a:pt x="2620" y="0"/>
                  </a:lnTo>
                  <a:lnTo>
                    <a:pt x="0" y="2619"/>
                  </a:lnTo>
                  <a:lnTo>
                    <a:pt x="3107" y="5725"/>
                  </a:lnTo>
                  <a:lnTo>
                    <a:pt x="5450" y="3383"/>
                  </a:lnTo>
                  <a:lnTo>
                    <a:pt x="5450" y="1855"/>
                  </a:lnTo>
                  <a:close/>
                </a:path>
              </a:pathLst>
            </a:custGeom>
            <a:solidFill>
              <a:schemeClr val="accent1">
                <a:alpha val="68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 name="Freeform 6">
              <a:extLst>
                <a:ext uri="{FF2B5EF4-FFF2-40B4-BE49-F238E27FC236}">
                  <a16:creationId xmlns:a16="http://schemas.microsoft.com/office/drawing/2014/main" id="{61708707-9592-4A1B-B349-3AB981FA199B}"/>
                </a:ext>
              </a:extLst>
            </p:cNvPr>
            <p:cNvSpPr>
              <a:spLocks noEditPoints="1"/>
            </p:cNvSpPr>
            <p:nvPr/>
          </p:nvSpPr>
          <p:spPr bwMode="auto">
            <a:xfrm>
              <a:off x="3592" y="689"/>
              <a:ext cx="5476" cy="5751"/>
            </a:xfrm>
            <a:custGeom>
              <a:avLst/>
              <a:gdLst>
                <a:gd name="T0" fmla="*/ 26 w 5476"/>
                <a:gd name="T1" fmla="*/ 2619 h 5751"/>
                <a:gd name="T2" fmla="*/ 2646 w 5476"/>
                <a:gd name="T3" fmla="*/ 0 h 5751"/>
                <a:gd name="T4" fmla="*/ 2620 w 5476"/>
                <a:gd name="T5" fmla="*/ 0 h 5751"/>
                <a:gd name="T6" fmla="*/ 0 w 5476"/>
                <a:gd name="T7" fmla="*/ 2619 h 5751"/>
                <a:gd name="T8" fmla="*/ 3133 w 5476"/>
                <a:gd name="T9" fmla="*/ 5751 h 5751"/>
                <a:gd name="T10" fmla="*/ 5476 w 5476"/>
                <a:gd name="T11" fmla="*/ 3409 h 5751"/>
                <a:gd name="T12" fmla="*/ 5476 w 5476"/>
                <a:gd name="T13" fmla="*/ 3383 h 5751"/>
                <a:gd name="T14" fmla="*/ 3133 w 5476"/>
                <a:gd name="T15" fmla="*/ 5725 h 5751"/>
                <a:gd name="T16" fmla="*/ 26 w 5476"/>
                <a:gd name="T17" fmla="*/ 2619 h 5751"/>
                <a:gd name="T18" fmla="*/ 3646 w 5476"/>
                <a:gd name="T19" fmla="*/ 0 h 5751"/>
                <a:gd name="T20" fmla="*/ 3619 w 5476"/>
                <a:gd name="T21" fmla="*/ 0 h 5751"/>
                <a:gd name="T22" fmla="*/ 5476 w 5476"/>
                <a:gd name="T23" fmla="*/ 1855 h 5751"/>
                <a:gd name="T24" fmla="*/ 5476 w 5476"/>
                <a:gd name="T25" fmla="*/ 1829 h 5751"/>
                <a:gd name="T26" fmla="*/ 3646 w 5476"/>
                <a:gd name="T27" fmla="*/ 0 h 5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76" h="5751">
                  <a:moveTo>
                    <a:pt x="26" y="2619"/>
                  </a:moveTo>
                  <a:lnTo>
                    <a:pt x="2646" y="0"/>
                  </a:lnTo>
                  <a:lnTo>
                    <a:pt x="2620" y="0"/>
                  </a:lnTo>
                  <a:lnTo>
                    <a:pt x="0" y="2619"/>
                  </a:lnTo>
                  <a:lnTo>
                    <a:pt x="3133" y="5751"/>
                  </a:lnTo>
                  <a:lnTo>
                    <a:pt x="5476" y="3409"/>
                  </a:lnTo>
                  <a:lnTo>
                    <a:pt x="5476" y="3383"/>
                  </a:lnTo>
                  <a:lnTo>
                    <a:pt x="3133" y="5725"/>
                  </a:lnTo>
                  <a:lnTo>
                    <a:pt x="26" y="2619"/>
                  </a:lnTo>
                  <a:close/>
                  <a:moveTo>
                    <a:pt x="3646" y="0"/>
                  </a:moveTo>
                  <a:lnTo>
                    <a:pt x="3619" y="0"/>
                  </a:lnTo>
                  <a:lnTo>
                    <a:pt x="5476" y="1855"/>
                  </a:lnTo>
                  <a:lnTo>
                    <a:pt x="5476" y="1829"/>
                  </a:lnTo>
                  <a:lnTo>
                    <a:pt x="3646"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grpSp>
      <p:sp>
        <p:nvSpPr>
          <p:cNvPr id="3" name="Footer Placeholder 2">
            <a:extLst>
              <a:ext uri="{FF2B5EF4-FFF2-40B4-BE49-F238E27FC236}">
                <a16:creationId xmlns:a16="http://schemas.microsoft.com/office/drawing/2014/main" id="{988C33E0-0F05-4E42-9BB3-891041A2058C}"/>
              </a:ext>
            </a:extLst>
          </p:cNvPr>
          <p:cNvSpPr>
            <a:spLocks noGrp="1"/>
          </p:cNvSpPr>
          <p:nvPr>
            <p:ph type="ftr" sz="quarter" idx="10"/>
          </p:nvPr>
        </p:nvSpPr>
        <p:spPr/>
        <p:txBody>
          <a:bodyPr/>
          <a:lstStyle/>
          <a:p>
            <a:endParaRPr lang="en-GB" dirty="0"/>
          </a:p>
        </p:txBody>
      </p:sp>
      <p:sp>
        <p:nvSpPr>
          <p:cNvPr id="8" name="object 3">
            <a:extLst>
              <a:ext uri="{FF2B5EF4-FFF2-40B4-BE49-F238E27FC236}">
                <a16:creationId xmlns:a16="http://schemas.microsoft.com/office/drawing/2014/main" id="{8A88C5FF-73CE-4A8E-BFE4-965C02B65856}"/>
              </a:ext>
            </a:extLst>
          </p:cNvPr>
          <p:cNvSpPr/>
          <p:nvPr userDrawn="1"/>
        </p:nvSpPr>
        <p:spPr>
          <a:xfrm>
            <a:off x="0" y="1430599"/>
            <a:ext cx="4661149" cy="444750"/>
          </a:xfrm>
          <a:custGeom>
            <a:avLst/>
            <a:gdLst/>
            <a:ahLst/>
            <a:cxnLst/>
            <a:rect l="l" t="t" r="r" b="b"/>
            <a:pathLst>
              <a:path w="7686040" h="733425">
                <a:moveTo>
                  <a:pt x="7685629" y="0"/>
                </a:moveTo>
                <a:lnTo>
                  <a:pt x="0" y="0"/>
                </a:lnTo>
                <a:lnTo>
                  <a:pt x="0" y="732961"/>
                </a:lnTo>
                <a:lnTo>
                  <a:pt x="7685629" y="732961"/>
                </a:lnTo>
                <a:lnTo>
                  <a:pt x="7685629" y="0"/>
                </a:lnTo>
                <a:close/>
              </a:path>
            </a:pathLst>
          </a:custGeom>
          <a:solidFill>
            <a:srgbClr val="2CB6B5"/>
          </a:solidFill>
        </p:spPr>
        <p:txBody>
          <a:bodyPr wrap="square" lIns="0" tIns="0" rIns="0" bIns="0" rtlCol="0"/>
          <a:lstStyle/>
          <a:p>
            <a:endParaRPr sz="1092" dirty="0"/>
          </a:p>
        </p:txBody>
      </p:sp>
      <p:sp>
        <p:nvSpPr>
          <p:cNvPr id="157" name="Holder 4">
            <a:extLst>
              <a:ext uri="{FF2B5EF4-FFF2-40B4-BE49-F238E27FC236}">
                <a16:creationId xmlns:a16="http://schemas.microsoft.com/office/drawing/2014/main" id="{E24F9039-2025-4FDC-9228-70CA532B3285}"/>
              </a:ext>
            </a:extLst>
          </p:cNvPr>
          <p:cNvSpPr>
            <a:spLocks noGrp="1"/>
          </p:cNvSpPr>
          <p:nvPr>
            <p:ph type="sldNum" sz="quarter" idx="7"/>
          </p:nvPr>
        </p:nvSpPr>
        <p:spPr>
          <a:xfrm>
            <a:off x="443653" y="6377941"/>
            <a:ext cx="1338116" cy="276999"/>
          </a:xfrm>
        </p:spPr>
        <p:txBody>
          <a:bodyPr lIns="0" tIns="0" rIns="0" bIns="0"/>
          <a:lstStyle>
            <a:lvl1pPr algn="l">
              <a:defRPr>
                <a:solidFill>
                  <a:schemeClr val="tx1">
                    <a:tint val="75000"/>
                  </a:schemeClr>
                </a:solidFill>
                <a:latin typeface="+mn-lt"/>
              </a:defRPr>
            </a:lvl1pPr>
          </a:lstStyle>
          <a:p>
            <a:pPr algn="l"/>
            <a:fld id="{B6F15528-21DE-4FAA-801E-634DDDAF4B2B}" type="slidenum">
              <a:rPr lang="en-GB" smtClean="0"/>
              <a:pPr algn="l"/>
              <a:t>‹#›</a:t>
            </a:fld>
            <a:endParaRPr lang="en-GB" dirty="0"/>
          </a:p>
        </p:txBody>
      </p:sp>
      <p:grpSp>
        <p:nvGrpSpPr>
          <p:cNvPr id="159" name="Group 4">
            <a:extLst>
              <a:ext uri="{FF2B5EF4-FFF2-40B4-BE49-F238E27FC236}">
                <a16:creationId xmlns:a16="http://schemas.microsoft.com/office/drawing/2014/main" id="{6B80CA47-C6BB-4806-86BE-FB917E02ED3D}"/>
              </a:ext>
            </a:extLst>
          </p:cNvPr>
          <p:cNvGrpSpPr>
            <a:grpSpLocks noChangeAspect="1"/>
          </p:cNvGrpSpPr>
          <p:nvPr userDrawn="1"/>
        </p:nvGrpSpPr>
        <p:grpSpPr bwMode="auto">
          <a:xfrm>
            <a:off x="10414906" y="6008163"/>
            <a:ext cx="1333441" cy="443513"/>
            <a:chOff x="3484" y="2616"/>
            <a:chExt cx="5694" cy="1894"/>
          </a:xfrm>
          <a:solidFill>
            <a:schemeClr val="bg1"/>
          </a:solidFill>
        </p:grpSpPr>
        <p:sp>
          <p:nvSpPr>
            <p:cNvPr id="160" name="Oval 5">
              <a:extLst>
                <a:ext uri="{FF2B5EF4-FFF2-40B4-BE49-F238E27FC236}">
                  <a16:creationId xmlns:a16="http://schemas.microsoft.com/office/drawing/2014/main" id="{3E10B8F9-38FA-49D7-ADD6-948C30D7551C}"/>
                </a:ext>
              </a:extLst>
            </p:cNvPr>
            <p:cNvSpPr>
              <a:spLocks noChangeArrowheads="1"/>
            </p:cNvSpPr>
            <p:nvPr/>
          </p:nvSpPr>
          <p:spPr bwMode="auto">
            <a:xfrm>
              <a:off x="4324" y="3144"/>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1" name="Oval 6">
              <a:extLst>
                <a:ext uri="{FF2B5EF4-FFF2-40B4-BE49-F238E27FC236}">
                  <a16:creationId xmlns:a16="http://schemas.microsoft.com/office/drawing/2014/main" id="{5B04A768-D0CE-45C1-A1FD-73AB998FDF52}"/>
                </a:ext>
              </a:extLst>
            </p:cNvPr>
            <p:cNvSpPr>
              <a:spLocks noChangeArrowheads="1"/>
            </p:cNvSpPr>
            <p:nvPr/>
          </p:nvSpPr>
          <p:spPr bwMode="auto">
            <a:xfrm>
              <a:off x="4524" y="321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2" name="Oval 7">
              <a:extLst>
                <a:ext uri="{FF2B5EF4-FFF2-40B4-BE49-F238E27FC236}">
                  <a16:creationId xmlns:a16="http://schemas.microsoft.com/office/drawing/2014/main" id="{D1947800-7DD0-45A7-81C8-5080E46DB73C}"/>
                </a:ext>
              </a:extLst>
            </p:cNvPr>
            <p:cNvSpPr>
              <a:spLocks noChangeArrowheads="1"/>
            </p:cNvSpPr>
            <p:nvPr/>
          </p:nvSpPr>
          <p:spPr bwMode="auto">
            <a:xfrm>
              <a:off x="4668" y="3254"/>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3" name="Oval 8">
              <a:extLst>
                <a:ext uri="{FF2B5EF4-FFF2-40B4-BE49-F238E27FC236}">
                  <a16:creationId xmlns:a16="http://schemas.microsoft.com/office/drawing/2014/main" id="{2F64B145-3E39-4FAA-A488-500C7B014EF3}"/>
                </a:ext>
              </a:extLst>
            </p:cNvPr>
            <p:cNvSpPr>
              <a:spLocks noChangeArrowheads="1"/>
            </p:cNvSpPr>
            <p:nvPr/>
          </p:nvSpPr>
          <p:spPr bwMode="auto">
            <a:xfrm>
              <a:off x="4630" y="3382"/>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4" name="Oval 9">
              <a:extLst>
                <a:ext uri="{FF2B5EF4-FFF2-40B4-BE49-F238E27FC236}">
                  <a16:creationId xmlns:a16="http://schemas.microsoft.com/office/drawing/2014/main" id="{B2633E27-B6AF-4146-9D74-784CD90FFE96}"/>
                </a:ext>
              </a:extLst>
            </p:cNvPr>
            <p:cNvSpPr>
              <a:spLocks noChangeArrowheads="1"/>
            </p:cNvSpPr>
            <p:nvPr/>
          </p:nvSpPr>
          <p:spPr bwMode="auto">
            <a:xfrm>
              <a:off x="4488"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5" name="Oval 10">
              <a:extLst>
                <a:ext uri="{FF2B5EF4-FFF2-40B4-BE49-F238E27FC236}">
                  <a16:creationId xmlns:a16="http://schemas.microsoft.com/office/drawing/2014/main" id="{043A9F67-0113-4616-88FC-E67BC2848FC8}"/>
                </a:ext>
              </a:extLst>
            </p:cNvPr>
            <p:cNvSpPr>
              <a:spLocks noChangeArrowheads="1"/>
            </p:cNvSpPr>
            <p:nvPr/>
          </p:nvSpPr>
          <p:spPr bwMode="auto">
            <a:xfrm>
              <a:off x="4500" y="3504"/>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6" name="Oval 11">
              <a:extLst>
                <a:ext uri="{FF2B5EF4-FFF2-40B4-BE49-F238E27FC236}">
                  <a16:creationId xmlns:a16="http://schemas.microsoft.com/office/drawing/2014/main" id="{3B09A493-1F96-46AB-BC0F-2D2C61672171}"/>
                </a:ext>
              </a:extLst>
            </p:cNvPr>
            <p:cNvSpPr>
              <a:spLocks noChangeArrowheads="1"/>
            </p:cNvSpPr>
            <p:nvPr/>
          </p:nvSpPr>
          <p:spPr bwMode="auto">
            <a:xfrm>
              <a:off x="4367" y="3501"/>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7" name="Oval 12">
              <a:extLst>
                <a:ext uri="{FF2B5EF4-FFF2-40B4-BE49-F238E27FC236}">
                  <a16:creationId xmlns:a16="http://schemas.microsoft.com/office/drawing/2014/main" id="{F96BC937-0FCE-48BB-A0E3-F29E506AD49A}"/>
                </a:ext>
              </a:extLst>
            </p:cNvPr>
            <p:cNvSpPr>
              <a:spLocks noChangeArrowheads="1"/>
            </p:cNvSpPr>
            <p:nvPr/>
          </p:nvSpPr>
          <p:spPr bwMode="auto">
            <a:xfrm>
              <a:off x="4236" y="3492"/>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8" name="Oval 13">
              <a:extLst>
                <a:ext uri="{FF2B5EF4-FFF2-40B4-BE49-F238E27FC236}">
                  <a16:creationId xmlns:a16="http://schemas.microsoft.com/office/drawing/2014/main" id="{D6C4857B-6387-4AF2-81A9-AE426CC98929}"/>
                </a:ext>
              </a:extLst>
            </p:cNvPr>
            <p:cNvSpPr>
              <a:spLocks noChangeArrowheads="1"/>
            </p:cNvSpPr>
            <p:nvPr/>
          </p:nvSpPr>
          <p:spPr bwMode="auto">
            <a:xfrm>
              <a:off x="4267" y="3651"/>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9" name="Oval 14">
              <a:extLst>
                <a:ext uri="{FF2B5EF4-FFF2-40B4-BE49-F238E27FC236}">
                  <a16:creationId xmlns:a16="http://schemas.microsoft.com/office/drawing/2014/main" id="{A554D804-7D3C-4EC0-A579-FEBCD90AF7DB}"/>
                </a:ext>
              </a:extLst>
            </p:cNvPr>
            <p:cNvSpPr>
              <a:spLocks noChangeArrowheads="1"/>
            </p:cNvSpPr>
            <p:nvPr/>
          </p:nvSpPr>
          <p:spPr bwMode="auto">
            <a:xfrm>
              <a:off x="4398" y="3639"/>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0" name="Oval 15">
              <a:extLst>
                <a:ext uri="{FF2B5EF4-FFF2-40B4-BE49-F238E27FC236}">
                  <a16:creationId xmlns:a16="http://schemas.microsoft.com/office/drawing/2014/main" id="{08417E86-01F5-4F26-8A3C-D639A85C2068}"/>
                </a:ext>
              </a:extLst>
            </p:cNvPr>
            <p:cNvSpPr>
              <a:spLocks noChangeArrowheads="1"/>
            </p:cNvSpPr>
            <p:nvPr/>
          </p:nvSpPr>
          <p:spPr bwMode="auto">
            <a:xfrm>
              <a:off x="4521" y="365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1" name="Oval 16">
              <a:extLst>
                <a:ext uri="{FF2B5EF4-FFF2-40B4-BE49-F238E27FC236}">
                  <a16:creationId xmlns:a16="http://schemas.microsoft.com/office/drawing/2014/main" id="{20F65BC5-9C2C-4294-93CA-6B4A29019E56}"/>
                </a:ext>
              </a:extLst>
            </p:cNvPr>
            <p:cNvSpPr>
              <a:spLocks noChangeArrowheads="1"/>
            </p:cNvSpPr>
            <p:nvPr/>
          </p:nvSpPr>
          <p:spPr bwMode="auto">
            <a:xfrm>
              <a:off x="4360" y="3765"/>
              <a:ext cx="5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2" name="Oval 17">
              <a:extLst>
                <a:ext uri="{FF2B5EF4-FFF2-40B4-BE49-F238E27FC236}">
                  <a16:creationId xmlns:a16="http://schemas.microsoft.com/office/drawing/2014/main" id="{7F21A6C7-41A6-4999-A966-F4F1403B4EFA}"/>
                </a:ext>
              </a:extLst>
            </p:cNvPr>
            <p:cNvSpPr>
              <a:spLocks noChangeArrowheads="1"/>
            </p:cNvSpPr>
            <p:nvPr/>
          </p:nvSpPr>
          <p:spPr bwMode="auto">
            <a:xfrm>
              <a:off x="4319" y="3373"/>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3" name="Oval 18">
              <a:extLst>
                <a:ext uri="{FF2B5EF4-FFF2-40B4-BE49-F238E27FC236}">
                  <a16:creationId xmlns:a16="http://schemas.microsoft.com/office/drawing/2014/main" id="{E04380FC-93FE-412D-8289-11187A64423C}"/>
                </a:ext>
              </a:extLst>
            </p:cNvPr>
            <p:cNvSpPr>
              <a:spLocks noChangeArrowheads="1"/>
            </p:cNvSpPr>
            <p:nvPr/>
          </p:nvSpPr>
          <p:spPr bwMode="auto">
            <a:xfrm>
              <a:off x="4184"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4" name="Oval 19">
              <a:extLst>
                <a:ext uri="{FF2B5EF4-FFF2-40B4-BE49-F238E27FC236}">
                  <a16:creationId xmlns:a16="http://schemas.microsoft.com/office/drawing/2014/main" id="{0EE79BD8-E5EE-48E5-BCFA-4238FAE52749}"/>
                </a:ext>
              </a:extLst>
            </p:cNvPr>
            <p:cNvSpPr>
              <a:spLocks noChangeArrowheads="1"/>
            </p:cNvSpPr>
            <p:nvPr/>
          </p:nvSpPr>
          <p:spPr bwMode="auto">
            <a:xfrm>
              <a:off x="4737" y="34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5" name="Oval 20">
              <a:extLst>
                <a:ext uri="{FF2B5EF4-FFF2-40B4-BE49-F238E27FC236}">
                  <a16:creationId xmlns:a16="http://schemas.microsoft.com/office/drawing/2014/main" id="{BF0BCEE1-AE0A-4FE0-9302-16AEDD43EDB3}"/>
                </a:ext>
              </a:extLst>
            </p:cNvPr>
            <p:cNvSpPr>
              <a:spLocks noChangeArrowheads="1"/>
            </p:cNvSpPr>
            <p:nvPr/>
          </p:nvSpPr>
          <p:spPr bwMode="auto">
            <a:xfrm>
              <a:off x="4618" y="3549"/>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6" name="Oval 21">
              <a:extLst>
                <a:ext uri="{FF2B5EF4-FFF2-40B4-BE49-F238E27FC236}">
                  <a16:creationId xmlns:a16="http://schemas.microsoft.com/office/drawing/2014/main" id="{EA994A16-F7F9-40D3-88B6-8F6B562A70B8}"/>
                </a:ext>
              </a:extLst>
            </p:cNvPr>
            <p:cNvSpPr>
              <a:spLocks noChangeArrowheads="1"/>
            </p:cNvSpPr>
            <p:nvPr/>
          </p:nvSpPr>
          <p:spPr bwMode="auto">
            <a:xfrm>
              <a:off x="4673" y="36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7" name="Oval 22">
              <a:extLst>
                <a:ext uri="{FF2B5EF4-FFF2-40B4-BE49-F238E27FC236}">
                  <a16:creationId xmlns:a16="http://schemas.microsoft.com/office/drawing/2014/main" id="{C722CDB4-BEFA-40BC-B42C-6D69F6A0447D}"/>
                </a:ext>
              </a:extLst>
            </p:cNvPr>
            <p:cNvSpPr>
              <a:spLocks noChangeArrowheads="1"/>
            </p:cNvSpPr>
            <p:nvPr/>
          </p:nvSpPr>
          <p:spPr bwMode="auto">
            <a:xfrm>
              <a:off x="4656" y="3815"/>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8" name="Oval 23">
              <a:extLst>
                <a:ext uri="{FF2B5EF4-FFF2-40B4-BE49-F238E27FC236}">
                  <a16:creationId xmlns:a16="http://schemas.microsoft.com/office/drawing/2014/main" id="{E5C462EB-D1B9-4A74-AD55-A869920A0D68}"/>
                </a:ext>
              </a:extLst>
            </p:cNvPr>
            <p:cNvSpPr>
              <a:spLocks noChangeArrowheads="1"/>
            </p:cNvSpPr>
            <p:nvPr/>
          </p:nvSpPr>
          <p:spPr bwMode="auto">
            <a:xfrm>
              <a:off x="4524" y="3785"/>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9" name="Oval 24">
              <a:extLst>
                <a:ext uri="{FF2B5EF4-FFF2-40B4-BE49-F238E27FC236}">
                  <a16:creationId xmlns:a16="http://schemas.microsoft.com/office/drawing/2014/main" id="{DA50AFD3-B748-4464-87CE-589F9DD3FF30}"/>
                </a:ext>
              </a:extLst>
            </p:cNvPr>
            <p:cNvSpPr>
              <a:spLocks noChangeArrowheads="1"/>
            </p:cNvSpPr>
            <p:nvPr/>
          </p:nvSpPr>
          <p:spPr bwMode="auto">
            <a:xfrm>
              <a:off x="4443" y="3899"/>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0" name="Oval 25">
              <a:extLst>
                <a:ext uri="{FF2B5EF4-FFF2-40B4-BE49-F238E27FC236}">
                  <a16:creationId xmlns:a16="http://schemas.microsoft.com/office/drawing/2014/main" id="{3A806684-18D6-4D48-93EF-33A30C2DC591}"/>
                </a:ext>
              </a:extLst>
            </p:cNvPr>
            <p:cNvSpPr>
              <a:spLocks noChangeArrowheads="1"/>
            </p:cNvSpPr>
            <p:nvPr/>
          </p:nvSpPr>
          <p:spPr bwMode="auto">
            <a:xfrm>
              <a:off x="4322" y="3965"/>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1" name="Oval 26">
              <a:extLst>
                <a:ext uri="{FF2B5EF4-FFF2-40B4-BE49-F238E27FC236}">
                  <a16:creationId xmlns:a16="http://schemas.microsoft.com/office/drawing/2014/main" id="{D7DF29D7-2766-4A29-8FDB-BAD0E8725B76}"/>
                </a:ext>
              </a:extLst>
            </p:cNvPr>
            <p:cNvSpPr>
              <a:spLocks noChangeArrowheads="1"/>
            </p:cNvSpPr>
            <p:nvPr/>
          </p:nvSpPr>
          <p:spPr bwMode="auto">
            <a:xfrm>
              <a:off x="4122" y="3854"/>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2" name="Oval 27">
              <a:extLst>
                <a:ext uri="{FF2B5EF4-FFF2-40B4-BE49-F238E27FC236}">
                  <a16:creationId xmlns:a16="http://schemas.microsoft.com/office/drawing/2014/main" id="{20EB9323-49A8-4FB0-B340-631CB9901E57}"/>
                </a:ext>
              </a:extLst>
            </p:cNvPr>
            <p:cNvSpPr>
              <a:spLocks noChangeArrowheads="1"/>
            </p:cNvSpPr>
            <p:nvPr/>
          </p:nvSpPr>
          <p:spPr bwMode="auto">
            <a:xfrm>
              <a:off x="4255" y="3849"/>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3" name="Oval 28">
              <a:extLst>
                <a:ext uri="{FF2B5EF4-FFF2-40B4-BE49-F238E27FC236}">
                  <a16:creationId xmlns:a16="http://schemas.microsoft.com/office/drawing/2014/main" id="{CEBD23BE-22FB-428F-8231-9A6487DD5425}"/>
                </a:ext>
              </a:extLst>
            </p:cNvPr>
            <p:cNvSpPr>
              <a:spLocks noChangeArrowheads="1"/>
            </p:cNvSpPr>
            <p:nvPr/>
          </p:nvSpPr>
          <p:spPr bwMode="auto">
            <a:xfrm>
              <a:off x="4227" y="32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4" name="Oval 29">
              <a:extLst>
                <a:ext uri="{FF2B5EF4-FFF2-40B4-BE49-F238E27FC236}">
                  <a16:creationId xmlns:a16="http://schemas.microsoft.com/office/drawing/2014/main" id="{88F113A2-D4CD-4309-89B8-28533012F94B}"/>
                </a:ext>
              </a:extLst>
            </p:cNvPr>
            <p:cNvSpPr>
              <a:spLocks noChangeArrowheads="1"/>
            </p:cNvSpPr>
            <p:nvPr/>
          </p:nvSpPr>
          <p:spPr bwMode="auto">
            <a:xfrm>
              <a:off x="4393" y="3256"/>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5" name="Oval 30">
              <a:extLst>
                <a:ext uri="{FF2B5EF4-FFF2-40B4-BE49-F238E27FC236}">
                  <a16:creationId xmlns:a16="http://schemas.microsoft.com/office/drawing/2014/main" id="{A324F651-BC18-4E57-990D-5E25966E7F1E}"/>
                </a:ext>
              </a:extLst>
            </p:cNvPr>
            <p:cNvSpPr>
              <a:spLocks noChangeArrowheads="1"/>
            </p:cNvSpPr>
            <p:nvPr/>
          </p:nvSpPr>
          <p:spPr bwMode="auto">
            <a:xfrm>
              <a:off x="4139" y="3592"/>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6" name="Oval 31">
              <a:extLst>
                <a:ext uri="{FF2B5EF4-FFF2-40B4-BE49-F238E27FC236}">
                  <a16:creationId xmlns:a16="http://schemas.microsoft.com/office/drawing/2014/main" id="{C096F89C-7453-483B-9107-05DE5262A646}"/>
                </a:ext>
              </a:extLst>
            </p:cNvPr>
            <p:cNvSpPr>
              <a:spLocks noChangeArrowheads="1"/>
            </p:cNvSpPr>
            <p:nvPr/>
          </p:nvSpPr>
          <p:spPr bwMode="auto">
            <a:xfrm>
              <a:off x="4063" y="346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7" name="Oval 32">
              <a:extLst>
                <a:ext uri="{FF2B5EF4-FFF2-40B4-BE49-F238E27FC236}">
                  <a16:creationId xmlns:a16="http://schemas.microsoft.com/office/drawing/2014/main" id="{949E9941-4D9D-4B5B-BF7F-BFB0C2844106}"/>
                </a:ext>
              </a:extLst>
            </p:cNvPr>
            <p:cNvSpPr>
              <a:spLocks noChangeArrowheads="1"/>
            </p:cNvSpPr>
            <p:nvPr/>
          </p:nvSpPr>
          <p:spPr bwMode="auto">
            <a:xfrm>
              <a:off x="4149" y="3725"/>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8" name="Oval 33">
              <a:extLst>
                <a:ext uri="{FF2B5EF4-FFF2-40B4-BE49-F238E27FC236}">
                  <a16:creationId xmlns:a16="http://schemas.microsoft.com/office/drawing/2014/main" id="{60EBBB8D-F4CD-4C70-85CF-EA8369D3FB7D}"/>
                </a:ext>
              </a:extLst>
            </p:cNvPr>
            <p:cNvSpPr>
              <a:spLocks noChangeArrowheads="1"/>
            </p:cNvSpPr>
            <p:nvPr/>
          </p:nvSpPr>
          <p:spPr bwMode="auto">
            <a:xfrm>
              <a:off x="4025" y="3663"/>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9" name="Oval 34">
              <a:extLst>
                <a:ext uri="{FF2B5EF4-FFF2-40B4-BE49-F238E27FC236}">
                  <a16:creationId xmlns:a16="http://schemas.microsoft.com/office/drawing/2014/main" id="{21666CDF-8BAB-4B8B-88BB-BD9494CE1D63}"/>
                </a:ext>
              </a:extLst>
            </p:cNvPr>
            <p:cNvSpPr>
              <a:spLocks noChangeArrowheads="1"/>
            </p:cNvSpPr>
            <p:nvPr/>
          </p:nvSpPr>
          <p:spPr bwMode="auto">
            <a:xfrm>
              <a:off x="3947" y="3542"/>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0" name="Oval 35">
              <a:extLst>
                <a:ext uri="{FF2B5EF4-FFF2-40B4-BE49-F238E27FC236}">
                  <a16:creationId xmlns:a16="http://schemas.microsoft.com/office/drawing/2014/main" id="{6485FD0E-3A53-482A-9C20-7F10B66DEE37}"/>
                </a:ext>
              </a:extLst>
            </p:cNvPr>
            <p:cNvSpPr>
              <a:spLocks noChangeArrowheads="1"/>
            </p:cNvSpPr>
            <p:nvPr/>
          </p:nvSpPr>
          <p:spPr bwMode="auto">
            <a:xfrm>
              <a:off x="4035" y="33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1" name="Oval 36">
              <a:extLst>
                <a:ext uri="{FF2B5EF4-FFF2-40B4-BE49-F238E27FC236}">
                  <a16:creationId xmlns:a16="http://schemas.microsoft.com/office/drawing/2014/main" id="{0DFEB981-D409-464C-94EA-8C16E0C02691}"/>
                </a:ext>
              </a:extLst>
            </p:cNvPr>
            <p:cNvSpPr>
              <a:spLocks noChangeArrowheads="1"/>
            </p:cNvSpPr>
            <p:nvPr/>
          </p:nvSpPr>
          <p:spPr bwMode="auto">
            <a:xfrm>
              <a:off x="4103" y="3197"/>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2" name="Oval 37">
              <a:extLst>
                <a:ext uri="{FF2B5EF4-FFF2-40B4-BE49-F238E27FC236}">
                  <a16:creationId xmlns:a16="http://schemas.microsoft.com/office/drawing/2014/main" id="{1890D842-4A69-48F0-91E5-D8E34CBEDF0F}"/>
                </a:ext>
              </a:extLst>
            </p:cNvPr>
            <p:cNvSpPr>
              <a:spLocks noChangeArrowheads="1"/>
            </p:cNvSpPr>
            <p:nvPr/>
          </p:nvSpPr>
          <p:spPr bwMode="auto">
            <a:xfrm>
              <a:off x="4685" y="2940"/>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3" name="Oval 38">
              <a:extLst>
                <a:ext uri="{FF2B5EF4-FFF2-40B4-BE49-F238E27FC236}">
                  <a16:creationId xmlns:a16="http://schemas.microsoft.com/office/drawing/2014/main" id="{F204AC20-EFA0-4B84-BF94-9FB5D2DE8876}"/>
                </a:ext>
              </a:extLst>
            </p:cNvPr>
            <p:cNvSpPr>
              <a:spLocks noChangeArrowheads="1"/>
            </p:cNvSpPr>
            <p:nvPr/>
          </p:nvSpPr>
          <p:spPr bwMode="auto">
            <a:xfrm>
              <a:off x="4571" y="30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4" name="Oval 39">
              <a:extLst>
                <a:ext uri="{FF2B5EF4-FFF2-40B4-BE49-F238E27FC236}">
                  <a16:creationId xmlns:a16="http://schemas.microsoft.com/office/drawing/2014/main" id="{7A534035-1D33-48D6-9E97-C9C82BD3A9F3}"/>
                </a:ext>
              </a:extLst>
            </p:cNvPr>
            <p:cNvSpPr>
              <a:spLocks noChangeArrowheads="1"/>
            </p:cNvSpPr>
            <p:nvPr/>
          </p:nvSpPr>
          <p:spPr bwMode="auto">
            <a:xfrm>
              <a:off x="4469" y="31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5" name="Oval 40">
              <a:extLst>
                <a:ext uri="{FF2B5EF4-FFF2-40B4-BE49-F238E27FC236}">
                  <a16:creationId xmlns:a16="http://schemas.microsoft.com/office/drawing/2014/main" id="{86822B7B-F782-43F5-8BD0-63A311055BE0}"/>
                </a:ext>
              </a:extLst>
            </p:cNvPr>
            <p:cNvSpPr>
              <a:spLocks noChangeArrowheads="1"/>
            </p:cNvSpPr>
            <p:nvPr/>
          </p:nvSpPr>
          <p:spPr bwMode="auto">
            <a:xfrm>
              <a:off x="4813" y="2925"/>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6" name="Oval 41">
              <a:extLst>
                <a:ext uri="{FF2B5EF4-FFF2-40B4-BE49-F238E27FC236}">
                  <a16:creationId xmlns:a16="http://schemas.microsoft.com/office/drawing/2014/main" id="{C09BD1F4-9098-4150-92E6-52881A810653}"/>
                </a:ext>
              </a:extLst>
            </p:cNvPr>
            <p:cNvSpPr>
              <a:spLocks noChangeArrowheads="1"/>
            </p:cNvSpPr>
            <p:nvPr/>
          </p:nvSpPr>
          <p:spPr bwMode="auto">
            <a:xfrm>
              <a:off x="4939" y="293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7" name="Oval 42">
              <a:extLst>
                <a:ext uri="{FF2B5EF4-FFF2-40B4-BE49-F238E27FC236}">
                  <a16:creationId xmlns:a16="http://schemas.microsoft.com/office/drawing/2014/main" id="{162D5DAE-C314-4686-951F-8AD0BE4642E5}"/>
                </a:ext>
              </a:extLst>
            </p:cNvPr>
            <p:cNvSpPr>
              <a:spLocks noChangeArrowheads="1"/>
            </p:cNvSpPr>
            <p:nvPr/>
          </p:nvSpPr>
          <p:spPr bwMode="auto">
            <a:xfrm>
              <a:off x="4891" y="3075"/>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8" name="Oval 43">
              <a:extLst>
                <a:ext uri="{FF2B5EF4-FFF2-40B4-BE49-F238E27FC236}">
                  <a16:creationId xmlns:a16="http://schemas.microsoft.com/office/drawing/2014/main" id="{D0C008FD-BC66-4FC6-BDBE-50BBE0391B72}"/>
                </a:ext>
              </a:extLst>
            </p:cNvPr>
            <p:cNvSpPr>
              <a:spLocks noChangeArrowheads="1"/>
            </p:cNvSpPr>
            <p:nvPr/>
          </p:nvSpPr>
          <p:spPr bwMode="auto">
            <a:xfrm>
              <a:off x="5048" y="3278"/>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9" name="Oval 44">
              <a:extLst>
                <a:ext uri="{FF2B5EF4-FFF2-40B4-BE49-F238E27FC236}">
                  <a16:creationId xmlns:a16="http://schemas.microsoft.com/office/drawing/2014/main" id="{FBE213C8-A516-4B86-8E45-C7CD691F8C6E}"/>
                </a:ext>
              </a:extLst>
            </p:cNvPr>
            <p:cNvSpPr>
              <a:spLocks noChangeArrowheads="1"/>
            </p:cNvSpPr>
            <p:nvPr/>
          </p:nvSpPr>
          <p:spPr bwMode="auto">
            <a:xfrm>
              <a:off x="4768" y="30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0" name="Oval 45">
              <a:extLst>
                <a:ext uri="{FF2B5EF4-FFF2-40B4-BE49-F238E27FC236}">
                  <a16:creationId xmlns:a16="http://schemas.microsoft.com/office/drawing/2014/main" id="{3AB2B4A1-A52A-49E7-8975-C6142467F3D7}"/>
                </a:ext>
              </a:extLst>
            </p:cNvPr>
            <p:cNvSpPr>
              <a:spLocks noChangeArrowheads="1"/>
            </p:cNvSpPr>
            <p:nvPr/>
          </p:nvSpPr>
          <p:spPr bwMode="auto">
            <a:xfrm>
              <a:off x="4927" y="323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1" name="Oval 46">
              <a:extLst>
                <a:ext uri="{FF2B5EF4-FFF2-40B4-BE49-F238E27FC236}">
                  <a16:creationId xmlns:a16="http://schemas.microsoft.com/office/drawing/2014/main" id="{19ADB564-F133-417A-B64D-9AB286AC7D20}"/>
                </a:ext>
              </a:extLst>
            </p:cNvPr>
            <p:cNvSpPr>
              <a:spLocks noChangeArrowheads="1"/>
            </p:cNvSpPr>
            <p:nvPr/>
          </p:nvSpPr>
          <p:spPr bwMode="auto">
            <a:xfrm>
              <a:off x="4640" y="312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2" name="Oval 47">
              <a:extLst>
                <a:ext uri="{FF2B5EF4-FFF2-40B4-BE49-F238E27FC236}">
                  <a16:creationId xmlns:a16="http://schemas.microsoft.com/office/drawing/2014/main" id="{C4A53ADB-61AD-4DF9-B262-52CFE2777C80}"/>
                </a:ext>
              </a:extLst>
            </p:cNvPr>
            <p:cNvSpPr>
              <a:spLocks noChangeArrowheads="1"/>
            </p:cNvSpPr>
            <p:nvPr/>
          </p:nvSpPr>
          <p:spPr bwMode="auto">
            <a:xfrm>
              <a:off x="4806" y="322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3" name="Oval 48">
              <a:extLst>
                <a:ext uri="{FF2B5EF4-FFF2-40B4-BE49-F238E27FC236}">
                  <a16:creationId xmlns:a16="http://schemas.microsoft.com/office/drawing/2014/main" id="{A00C5108-FABC-42EF-8186-7DCF3E216ED9}"/>
                </a:ext>
              </a:extLst>
            </p:cNvPr>
            <p:cNvSpPr>
              <a:spLocks noChangeArrowheads="1"/>
            </p:cNvSpPr>
            <p:nvPr/>
          </p:nvSpPr>
          <p:spPr bwMode="auto">
            <a:xfrm>
              <a:off x="5017"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4" name="Oval 49">
              <a:extLst>
                <a:ext uri="{FF2B5EF4-FFF2-40B4-BE49-F238E27FC236}">
                  <a16:creationId xmlns:a16="http://schemas.microsoft.com/office/drawing/2014/main" id="{001B0814-AE69-4801-8934-10E2CFE12178}"/>
                </a:ext>
              </a:extLst>
            </p:cNvPr>
            <p:cNvSpPr>
              <a:spLocks noChangeArrowheads="1"/>
            </p:cNvSpPr>
            <p:nvPr/>
          </p:nvSpPr>
          <p:spPr bwMode="auto">
            <a:xfrm>
              <a:off x="5148" y="3354"/>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5" name="Oval 50">
              <a:extLst>
                <a:ext uri="{FF2B5EF4-FFF2-40B4-BE49-F238E27FC236}">
                  <a16:creationId xmlns:a16="http://schemas.microsoft.com/office/drawing/2014/main" id="{4D87F630-8485-40E6-8A81-FB0A8730C839}"/>
                </a:ext>
              </a:extLst>
            </p:cNvPr>
            <p:cNvSpPr>
              <a:spLocks noChangeArrowheads="1"/>
            </p:cNvSpPr>
            <p:nvPr/>
          </p:nvSpPr>
          <p:spPr bwMode="auto">
            <a:xfrm>
              <a:off x="5129" y="3161"/>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6" name="Oval 51">
              <a:extLst>
                <a:ext uri="{FF2B5EF4-FFF2-40B4-BE49-F238E27FC236}">
                  <a16:creationId xmlns:a16="http://schemas.microsoft.com/office/drawing/2014/main" id="{1C748E86-1DFE-4D7B-9D94-514C3CBD323F}"/>
                </a:ext>
              </a:extLst>
            </p:cNvPr>
            <p:cNvSpPr>
              <a:spLocks noChangeArrowheads="1"/>
            </p:cNvSpPr>
            <p:nvPr/>
          </p:nvSpPr>
          <p:spPr bwMode="auto">
            <a:xfrm>
              <a:off x="5233" y="345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7" name="Oval 52">
              <a:extLst>
                <a:ext uri="{FF2B5EF4-FFF2-40B4-BE49-F238E27FC236}">
                  <a16:creationId xmlns:a16="http://schemas.microsoft.com/office/drawing/2014/main" id="{FD05587F-93B7-40BB-B14A-9B48A062ED66}"/>
                </a:ext>
              </a:extLst>
            </p:cNvPr>
            <p:cNvSpPr>
              <a:spLocks noChangeArrowheads="1"/>
            </p:cNvSpPr>
            <p:nvPr/>
          </p:nvSpPr>
          <p:spPr bwMode="auto">
            <a:xfrm>
              <a:off x="5031" y="34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8" name="Oval 53">
              <a:extLst>
                <a:ext uri="{FF2B5EF4-FFF2-40B4-BE49-F238E27FC236}">
                  <a16:creationId xmlns:a16="http://schemas.microsoft.com/office/drawing/2014/main" id="{6C3CC9DF-35B8-4F3E-AB03-86CDB81DDF79}"/>
                </a:ext>
              </a:extLst>
            </p:cNvPr>
            <p:cNvSpPr>
              <a:spLocks noChangeArrowheads="1"/>
            </p:cNvSpPr>
            <p:nvPr/>
          </p:nvSpPr>
          <p:spPr bwMode="auto">
            <a:xfrm>
              <a:off x="4922" y="33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9" name="Oval 54">
              <a:extLst>
                <a:ext uri="{FF2B5EF4-FFF2-40B4-BE49-F238E27FC236}">
                  <a16:creationId xmlns:a16="http://schemas.microsoft.com/office/drawing/2014/main" id="{CCED2756-9096-41FF-9624-8F6CF0048CCD}"/>
                </a:ext>
              </a:extLst>
            </p:cNvPr>
            <p:cNvSpPr>
              <a:spLocks noChangeArrowheads="1"/>
            </p:cNvSpPr>
            <p:nvPr/>
          </p:nvSpPr>
          <p:spPr bwMode="auto">
            <a:xfrm>
              <a:off x="4789" y="3354"/>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0" name="Oval 55">
              <a:extLst>
                <a:ext uri="{FF2B5EF4-FFF2-40B4-BE49-F238E27FC236}">
                  <a16:creationId xmlns:a16="http://schemas.microsoft.com/office/drawing/2014/main" id="{88DDF8AC-4001-460C-B989-82A78E0305C2}"/>
                </a:ext>
              </a:extLst>
            </p:cNvPr>
            <p:cNvSpPr>
              <a:spLocks noChangeArrowheads="1"/>
            </p:cNvSpPr>
            <p:nvPr/>
          </p:nvSpPr>
          <p:spPr bwMode="auto">
            <a:xfrm>
              <a:off x="5117" y="3530"/>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1" name="Oval 56">
              <a:extLst>
                <a:ext uri="{FF2B5EF4-FFF2-40B4-BE49-F238E27FC236}">
                  <a16:creationId xmlns:a16="http://schemas.microsoft.com/office/drawing/2014/main" id="{DC2D78E9-D392-4965-997B-31ED6B403FCB}"/>
                </a:ext>
              </a:extLst>
            </p:cNvPr>
            <p:cNvSpPr>
              <a:spLocks noChangeArrowheads="1"/>
            </p:cNvSpPr>
            <p:nvPr/>
          </p:nvSpPr>
          <p:spPr bwMode="auto">
            <a:xfrm>
              <a:off x="5179" y="3644"/>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2" name="Oval 57">
              <a:extLst>
                <a:ext uri="{FF2B5EF4-FFF2-40B4-BE49-F238E27FC236}">
                  <a16:creationId xmlns:a16="http://schemas.microsoft.com/office/drawing/2014/main" id="{41A536D8-B546-4E2D-A231-E678B16C1402}"/>
                </a:ext>
              </a:extLst>
            </p:cNvPr>
            <p:cNvSpPr>
              <a:spLocks noChangeArrowheads="1"/>
            </p:cNvSpPr>
            <p:nvPr/>
          </p:nvSpPr>
          <p:spPr bwMode="auto">
            <a:xfrm>
              <a:off x="5050" y="3692"/>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3" name="Oval 58">
              <a:extLst>
                <a:ext uri="{FF2B5EF4-FFF2-40B4-BE49-F238E27FC236}">
                  <a16:creationId xmlns:a16="http://schemas.microsoft.com/office/drawing/2014/main" id="{D279D65E-5E55-41B8-B433-34A06EB243FB}"/>
                </a:ext>
              </a:extLst>
            </p:cNvPr>
            <p:cNvSpPr>
              <a:spLocks noChangeArrowheads="1"/>
            </p:cNvSpPr>
            <p:nvPr/>
          </p:nvSpPr>
          <p:spPr bwMode="auto">
            <a:xfrm>
              <a:off x="4951" y="3818"/>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4" name="Oval 59">
              <a:extLst>
                <a:ext uri="{FF2B5EF4-FFF2-40B4-BE49-F238E27FC236}">
                  <a16:creationId xmlns:a16="http://schemas.microsoft.com/office/drawing/2014/main" id="{ABF49AF7-172A-45F8-9192-E4247C0AE27A}"/>
                </a:ext>
              </a:extLst>
            </p:cNvPr>
            <p:cNvSpPr>
              <a:spLocks noChangeArrowheads="1"/>
            </p:cNvSpPr>
            <p:nvPr/>
          </p:nvSpPr>
          <p:spPr bwMode="auto">
            <a:xfrm>
              <a:off x="4979"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5" name="Oval 60">
              <a:extLst>
                <a:ext uri="{FF2B5EF4-FFF2-40B4-BE49-F238E27FC236}">
                  <a16:creationId xmlns:a16="http://schemas.microsoft.com/office/drawing/2014/main" id="{4039D766-5900-4A7B-993B-A1B809622CD7}"/>
                </a:ext>
              </a:extLst>
            </p:cNvPr>
            <p:cNvSpPr>
              <a:spLocks noChangeArrowheads="1"/>
            </p:cNvSpPr>
            <p:nvPr/>
          </p:nvSpPr>
          <p:spPr bwMode="auto">
            <a:xfrm>
              <a:off x="4891" y="36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6" name="Oval 61">
              <a:extLst>
                <a:ext uri="{FF2B5EF4-FFF2-40B4-BE49-F238E27FC236}">
                  <a16:creationId xmlns:a16="http://schemas.microsoft.com/office/drawing/2014/main" id="{96BA9697-F4BE-48CB-9B72-D120ECDD4FBE}"/>
                </a:ext>
              </a:extLst>
            </p:cNvPr>
            <p:cNvSpPr>
              <a:spLocks noChangeArrowheads="1"/>
            </p:cNvSpPr>
            <p:nvPr/>
          </p:nvSpPr>
          <p:spPr bwMode="auto">
            <a:xfrm>
              <a:off x="4877" y="351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7" name="Oval 62">
              <a:extLst>
                <a:ext uri="{FF2B5EF4-FFF2-40B4-BE49-F238E27FC236}">
                  <a16:creationId xmlns:a16="http://schemas.microsoft.com/office/drawing/2014/main" id="{DF522106-1B94-4239-8494-2F2345F32455}"/>
                </a:ext>
              </a:extLst>
            </p:cNvPr>
            <p:cNvSpPr>
              <a:spLocks noChangeArrowheads="1"/>
            </p:cNvSpPr>
            <p:nvPr/>
          </p:nvSpPr>
          <p:spPr bwMode="auto">
            <a:xfrm>
              <a:off x="4789" y="3611"/>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8" name="Oval 63">
              <a:extLst>
                <a:ext uri="{FF2B5EF4-FFF2-40B4-BE49-F238E27FC236}">
                  <a16:creationId xmlns:a16="http://schemas.microsoft.com/office/drawing/2014/main" id="{2634EBC9-B721-41C3-BAB9-096914D4A44B}"/>
                </a:ext>
              </a:extLst>
            </p:cNvPr>
            <p:cNvSpPr>
              <a:spLocks noChangeArrowheads="1"/>
            </p:cNvSpPr>
            <p:nvPr/>
          </p:nvSpPr>
          <p:spPr bwMode="auto">
            <a:xfrm>
              <a:off x="5098" y="3808"/>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9" name="Oval 64">
              <a:extLst>
                <a:ext uri="{FF2B5EF4-FFF2-40B4-BE49-F238E27FC236}">
                  <a16:creationId xmlns:a16="http://schemas.microsoft.com/office/drawing/2014/main" id="{235FE0C6-688B-47D6-B0AD-E6066E77AD6A}"/>
                </a:ext>
              </a:extLst>
            </p:cNvPr>
            <p:cNvSpPr>
              <a:spLocks noChangeArrowheads="1"/>
            </p:cNvSpPr>
            <p:nvPr/>
          </p:nvSpPr>
          <p:spPr bwMode="auto">
            <a:xfrm>
              <a:off x="4977" y="3937"/>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0" name="Oval 65">
              <a:extLst>
                <a:ext uri="{FF2B5EF4-FFF2-40B4-BE49-F238E27FC236}">
                  <a16:creationId xmlns:a16="http://schemas.microsoft.com/office/drawing/2014/main" id="{3C4412DE-9798-4F79-BE50-A7DBDE8132BE}"/>
                </a:ext>
              </a:extLst>
            </p:cNvPr>
            <p:cNvSpPr>
              <a:spLocks noChangeArrowheads="1"/>
            </p:cNvSpPr>
            <p:nvPr/>
          </p:nvSpPr>
          <p:spPr bwMode="auto">
            <a:xfrm>
              <a:off x="5117" y="39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1" name="Oval 66">
              <a:extLst>
                <a:ext uri="{FF2B5EF4-FFF2-40B4-BE49-F238E27FC236}">
                  <a16:creationId xmlns:a16="http://schemas.microsoft.com/office/drawing/2014/main" id="{484260FE-9EDA-4EB4-8A9E-10DEA76C8A03}"/>
                </a:ext>
              </a:extLst>
            </p:cNvPr>
            <p:cNvSpPr>
              <a:spLocks noChangeArrowheads="1"/>
            </p:cNvSpPr>
            <p:nvPr/>
          </p:nvSpPr>
          <p:spPr bwMode="auto">
            <a:xfrm>
              <a:off x="4970" y="4068"/>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2" name="Oval 67">
              <a:extLst>
                <a:ext uri="{FF2B5EF4-FFF2-40B4-BE49-F238E27FC236}">
                  <a16:creationId xmlns:a16="http://schemas.microsoft.com/office/drawing/2014/main" id="{F27ED304-6BF3-4AA1-BBF9-7E9E60E5B9F9}"/>
                </a:ext>
              </a:extLst>
            </p:cNvPr>
            <p:cNvSpPr>
              <a:spLocks noChangeArrowheads="1"/>
            </p:cNvSpPr>
            <p:nvPr/>
          </p:nvSpPr>
          <p:spPr bwMode="auto">
            <a:xfrm>
              <a:off x="4844" y="4025"/>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3" name="Oval 68">
              <a:extLst>
                <a:ext uri="{FF2B5EF4-FFF2-40B4-BE49-F238E27FC236}">
                  <a16:creationId xmlns:a16="http://schemas.microsoft.com/office/drawing/2014/main" id="{F461E990-B64B-4428-86C2-933B0B29BFD4}"/>
                </a:ext>
              </a:extLst>
            </p:cNvPr>
            <p:cNvSpPr>
              <a:spLocks noChangeArrowheads="1"/>
            </p:cNvSpPr>
            <p:nvPr/>
          </p:nvSpPr>
          <p:spPr bwMode="auto">
            <a:xfrm>
              <a:off x="4827" y="38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4" name="Oval 69">
              <a:extLst>
                <a:ext uri="{FF2B5EF4-FFF2-40B4-BE49-F238E27FC236}">
                  <a16:creationId xmlns:a16="http://schemas.microsoft.com/office/drawing/2014/main" id="{926EC132-F76C-45BF-A7C8-83733D3A6159}"/>
                </a:ext>
              </a:extLst>
            </p:cNvPr>
            <p:cNvSpPr>
              <a:spLocks noChangeArrowheads="1"/>
            </p:cNvSpPr>
            <p:nvPr/>
          </p:nvSpPr>
          <p:spPr bwMode="auto">
            <a:xfrm>
              <a:off x="4782" y="3782"/>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5" name="Oval 70">
              <a:extLst>
                <a:ext uri="{FF2B5EF4-FFF2-40B4-BE49-F238E27FC236}">
                  <a16:creationId xmlns:a16="http://schemas.microsoft.com/office/drawing/2014/main" id="{54626A94-83BA-4A16-838D-2AAF7FE24245}"/>
                </a:ext>
              </a:extLst>
            </p:cNvPr>
            <p:cNvSpPr>
              <a:spLocks noChangeArrowheads="1"/>
            </p:cNvSpPr>
            <p:nvPr/>
          </p:nvSpPr>
          <p:spPr bwMode="auto">
            <a:xfrm>
              <a:off x="4818" y="4156"/>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6" name="Oval 71">
              <a:extLst>
                <a:ext uri="{FF2B5EF4-FFF2-40B4-BE49-F238E27FC236}">
                  <a16:creationId xmlns:a16="http://schemas.microsoft.com/office/drawing/2014/main" id="{C8939296-6BEC-4C9D-B3A8-0E05030DA312}"/>
                </a:ext>
              </a:extLst>
            </p:cNvPr>
            <p:cNvSpPr>
              <a:spLocks noChangeArrowheads="1"/>
            </p:cNvSpPr>
            <p:nvPr/>
          </p:nvSpPr>
          <p:spPr bwMode="auto">
            <a:xfrm>
              <a:off x="4758" y="4277"/>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7" name="Oval 72">
              <a:extLst>
                <a:ext uri="{FF2B5EF4-FFF2-40B4-BE49-F238E27FC236}">
                  <a16:creationId xmlns:a16="http://schemas.microsoft.com/office/drawing/2014/main" id="{898D86BA-B3A4-417B-8F1D-AB79FAD34F8F}"/>
                </a:ext>
              </a:extLst>
            </p:cNvPr>
            <p:cNvSpPr>
              <a:spLocks noChangeArrowheads="1"/>
            </p:cNvSpPr>
            <p:nvPr/>
          </p:nvSpPr>
          <p:spPr bwMode="auto">
            <a:xfrm>
              <a:off x="4649" y="4201"/>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8" name="Oval 73">
              <a:extLst>
                <a:ext uri="{FF2B5EF4-FFF2-40B4-BE49-F238E27FC236}">
                  <a16:creationId xmlns:a16="http://schemas.microsoft.com/office/drawing/2014/main" id="{DDCC6111-4D0B-429E-B578-FAF11ED1C5BA}"/>
                </a:ext>
              </a:extLst>
            </p:cNvPr>
            <p:cNvSpPr>
              <a:spLocks noChangeArrowheads="1"/>
            </p:cNvSpPr>
            <p:nvPr/>
          </p:nvSpPr>
          <p:spPr bwMode="auto">
            <a:xfrm>
              <a:off x="4490" y="4196"/>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9" name="Oval 74">
              <a:extLst>
                <a:ext uri="{FF2B5EF4-FFF2-40B4-BE49-F238E27FC236}">
                  <a16:creationId xmlns:a16="http://schemas.microsoft.com/office/drawing/2014/main" id="{DEE93E29-DA59-455B-8C41-30DC94506CD8}"/>
                </a:ext>
              </a:extLst>
            </p:cNvPr>
            <p:cNvSpPr>
              <a:spLocks noChangeArrowheads="1"/>
            </p:cNvSpPr>
            <p:nvPr/>
          </p:nvSpPr>
          <p:spPr bwMode="auto">
            <a:xfrm>
              <a:off x="4694" y="408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0" name="Oval 75">
              <a:extLst>
                <a:ext uri="{FF2B5EF4-FFF2-40B4-BE49-F238E27FC236}">
                  <a16:creationId xmlns:a16="http://schemas.microsoft.com/office/drawing/2014/main" id="{0B431025-EF0A-4123-8043-8C843DBA7347}"/>
                </a:ext>
              </a:extLst>
            </p:cNvPr>
            <p:cNvSpPr>
              <a:spLocks noChangeArrowheads="1"/>
            </p:cNvSpPr>
            <p:nvPr/>
          </p:nvSpPr>
          <p:spPr bwMode="auto">
            <a:xfrm>
              <a:off x="4550" y="4084"/>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1" name="Oval 76">
              <a:extLst>
                <a:ext uri="{FF2B5EF4-FFF2-40B4-BE49-F238E27FC236}">
                  <a16:creationId xmlns:a16="http://schemas.microsoft.com/office/drawing/2014/main" id="{EFF89B9B-5EE9-49EE-805C-767039248548}"/>
                </a:ext>
              </a:extLst>
            </p:cNvPr>
            <p:cNvSpPr>
              <a:spLocks noChangeArrowheads="1"/>
            </p:cNvSpPr>
            <p:nvPr/>
          </p:nvSpPr>
          <p:spPr bwMode="auto">
            <a:xfrm>
              <a:off x="4699" y="395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2" name="Oval 77">
              <a:extLst>
                <a:ext uri="{FF2B5EF4-FFF2-40B4-BE49-F238E27FC236}">
                  <a16:creationId xmlns:a16="http://schemas.microsoft.com/office/drawing/2014/main" id="{F1291EF1-047D-4415-BB61-3FC367A71B16}"/>
                </a:ext>
              </a:extLst>
            </p:cNvPr>
            <p:cNvSpPr>
              <a:spLocks noChangeArrowheads="1"/>
            </p:cNvSpPr>
            <p:nvPr/>
          </p:nvSpPr>
          <p:spPr bwMode="auto">
            <a:xfrm>
              <a:off x="4564" y="3946"/>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3" name="Oval 78">
              <a:extLst>
                <a:ext uri="{FF2B5EF4-FFF2-40B4-BE49-F238E27FC236}">
                  <a16:creationId xmlns:a16="http://schemas.microsoft.com/office/drawing/2014/main" id="{D20D7D3A-AF4E-4204-AFD1-C29E77B29F91}"/>
                </a:ext>
              </a:extLst>
            </p:cNvPr>
            <p:cNvSpPr>
              <a:spLocks noChangeArrowheads="1"/>
            </p:cNvSpPr>
            <p:nvPr/>
          </p:nvSpPr>
          <p:spPr bwMode="auto">
            <a:xfrm>
              <a:off x="4578" y="4318"/>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4" name="Oval 79">
              <a:extLst>
                <a:ext uri="{FF2B5EF4-FFF2-40B4-BE49-F238E27FC236}">
                  <a16:creationId xmlns:a16="http://schemas.microsoft.com/office/drawing/2014/main" id="{D2AC33FC-B0DC-4D1A-831A-A320F2318B89}"/>
                </a:ext>
              </a:extLst>
            </p:cNvPr>
            <p:cNvSpPr>
              <a:spLocks noChangeArrowheads="1"/>
            </p:cNvSpPr>
            <p:nvPr/>
          </p:nvSpPr>
          <p:spPr bwMode="auto">
            <a:xfrm>
              <a:off x="4407" y="4294"/>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5" name="Oval 80">
              <a:extLst>
                <a:ext uri="{FF2B5EF4-FFF2-40B4-BE49-F238E27FC236}">
                  <a16:creationId xmlns:a16="http://schemas.microsoft.com/office/drawing/2014/main" id="{A0701DC6-352E-4317-B1DA-1D0E01F70F1F}"/>
                </a:ext>
              </a:extLst>
            </p:cNvPr>
            <p:cNvSpPr>
              <a:spLocks noChangeArrowheads="1"/>
            </p:cNvSpPr>
            <p:nvPr/>
          </p:nvSpPr>
          <p:spPr bwMode="auto">
            <a:xfrm>
              <a:off x="4481" y="4406"/>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6" name="Oval 81">
              <a:extLst>
                <a:ext uri="{FF2B5EF4-FFF2-40B4-BE49-F238E27FC236}">
                  <a16:creationId xmlns:a16="http://schemas.microsoft.com/office/drawing/2014/main" id="{B4DB9E76-FA3A-475B-A37F-84D30BAA5838}"/>
                </a:ext>
              </a:extLst>
            </p:cNvPr>
            <p:cNvSpPr>
              <a:spLocks noChangeArrowheads="1"/>
            </p:cNvSpPr>
            <p:nvPr/>
          </p:nvSpPr>
          <p:spPr bwMode="auto">
            <a:xfrm>
              <a:off x="4293" y="4368"/>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7" name="Oval 82">
              <a:extLst>
                <a:ext uri="{FF2B5EF4-FFF2-40B4-BE49-F238E27FC236}">
                  <a16:creationId xmlns:a16="http://schemas.microsoft.com/office/drawing/2014/main" id="{8D3EB1A0-2D49-4F97-AFE9-1AF8571BE2CB}"/>
                </a:ext>
              </a:extLst>
            </p:cNvPr>
            <p:cNvSpPr>
              <a:spLocks noChangeArrowheads="1"/>
            </p:cNvSpPr>
            <p:nvPr/>
          </p:nvSpPr>
          <p:spPr bwMode="auto">
            <a:xfrm>
              <a:off x="4251" y="4246"/>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8" name="Oval 83">
              <a:extLst>
                <a:ext uri="{FF2B5EF4-FFF2-40B4-BE49-F238E27FC236}">
                  <a16:creationId xmlns:a16="http://schemas.microsoft.com/office/drawing/2014/main" id="{4B55A269-DB8A-4153-840E-FAA77144624E}"/>
                </a:ext>
              </a:extLst>
            </p:cNvPr>
            <p:cNvSpPr>
              <a:spLocks noChangeArrowheads="1"/>
            </p:cNvSpPr>
            <p:nvPr/>
          </p:nvSpPr>
          <p:spPr bwMode="auto">
            <a:xfrm>
              <a:off x="4346" y="4156"/>
              <a:ext cx="83"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9" name="Oval 84">
              <a:extLst>
                <a:ext uri="{FF2B5EF4-FFF2-40B4-BE49-F238E27FC236}">
                  <a16:creationId xmlns:a16="http://schemas.microsoft.com/office/drawing/2014/main" id="{52BF9146-15BC-4514-8588-699009DDB9A5}"/>
                </a:ext>
              </a:extLst>
            </p:cNvPr>
            <p:cNvSpPr>
              <a:spLocks noChangeArrowheads="1"/>
            </p:cNvSpPr>
            <p:nvPr/>
          </p:nvSpPr>
          <p:spPr bwMode="auto">
            <a:xfrm>
              <a:off x="4421" y="4046"/>
              <a:ext cx="72"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0" name="Oval 85">
              <a:extLst>
                <a:ext uri="{FF2B5EF4-FFF2-40B4-BE49-F238E27FC236}">
                  <a16:creationId xmlns:a16="http://schemas.microsoft.com/office/drawing/2014/main" id="{47D04F2C-3750-4A4D-A2FB-2C1C0FA7418A}"/>
                </a:ext>
              </a:extLst>
            </p:cNvPr>
            <p:cNvSpPr>
              <a:spLocks noChangeArrowheads="1"/>
            </p:cNvSpPr>
            <p:nvPr/>
          </p:nvSpPr>
          <p:spPr bwMode="auto">
            <a:xfrm>
              <a:off x="4127" y="430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1" name="Oval 86">
              <a:extLst>
                <a:ext uri="{FF2B5EF4-FFF2-40B4-BE49-F238E27FC236}">
                  <a16:creationId xmlns:a16="http://schemas.microsoft.com/office/drawing/2014/main" id="{C86A3F8B-1845-46D2-A893-DD1AE2A6CB94}"/>
                </a:ext>
              </a:extLst>
            </p:cNvPr>
            <p:cNvSpPr>
              <a:spLocks noChangeArrowheads="1"/>
            </p:cNvSpPr>
            <p:nvPr/>
          </p:nvSpPr>
          <p:spPr bwMode="auto">
            <a:xfrm>
              <a:off x="3992" y="433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2" name="Oval 87">
              <a:extLst>
                <a:ext uri="{FF2B5EF4-FFF2-40B4-BE49-F238E27FC236}">
                  <a16:creationId xmlns:a16="http://schemas.microsoft.com/office/drawing/2014/main" id="{91F97D48-E8FB-4F96-9AAF-74DDC070CE02}"/>
                </a:ext>
              </a:extLst>
            </p:cNvPr>
            <p:cNvSpPr>
              <a:spLocks noChangeArrowheads="1"/>
            </p:cNvSpPr>
            <p:nvPr/>
          </p:nvSpPr>
          <p:spPr bwMode="auto">
            <a:xfrm>
              <a:off x="3997" y="4194"/>
              <a:ext cx="90"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3" name="Oval 88">
              <a:extLst>
                <a:ext uri="{FF2B5EF4-FFF2-40B4-BE49-F238E27FC236}">
                  <a16:creationId xmlns:a16="http://schemas.microsoft.com/office/drawing/2014/main" id="{E59DE3CA-44F0-4F46-B072-9521079DC7F2}"/>
                </a:ext>
              </a:extLst>
            </p:cNvPr>
            <p:cNvSpPr>
              <a:spLocks noChangeArrowheads="1"/>
            </p:cNvSpPr>
            <p:nvPr/>
          </p:nvSpPr>
          <p:spPr bwMode="auto">
            <a:xfrm>
              <a:off x="3897" y="4061"/>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4" name="Oval 89">
              <a:extLst>
                <a:ext uri="{FF2B5EF4-FFF2-40B4-BE49-F238E27FC236}">
                  <a16:creationId xmlns:a16="http://schemas.microsoft.com/office/drawing/2014/main" id="{7BE32158-5386-4DD6-99C5-83445DB5986F}"/>
                </a:ext>
              </a:extLst>
            </p:cNvPr>
            <p:cNvSpPr>
              <a:spLocks noChangeArrowheads="1"/>
            </p:cNvSpPr>
            <p:nvPr/>
          </p:nvSpPr>
          <p:spPr bwMode="auto">
            <a:xfrm>
              <a:off x="4120" y="415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5" name="Oval 90">
              <a:extLst>
                <a:ext uri="{FF2B5EF4-FFF2-40B4-BE49-F238E27FC236}">
                  <a16:creationId xmlns:a16="http://schemas.microsoft.com/office/drawing/2014/main" id="{C15F92E2-9E60-4928-88BE-74038DE2B334}"/>
                </a:ext>
              </a:extLst>
            </p:cNvPr>
            <p:cNvSpPr>
              <a:spLocks noChangeArrowheads="1"/>
            </p:cNvSpPr>
            <p:nvPr/>
          </p:nvSpPr>
          <p:spPr bwMode="auto">
            <a:xfrm>
              <a:off x="4032" y="4037"/>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6" name="Oval 91">
              <a:extLst>
                <a:ext uri="{FF2B5EF4-FFF2-40B4-BE49-F238E27FC236}">
                  <a16:creationId xmlns:a16="http://schemas.microsoft.com/office/drawing/2014/main" id="{9550E41D-FF80-4537-9781-7A94C9F63C73}"/>
                </a:ext>
              </a:extLst>
            </p:cNvPr>
            <p:cNvSpPr>
              <a:spLocks noChangeArrowheads="1"/>
            </p:cNvSpPr>
            <p:nvPr/>
          </p:nvSpPr>
          <p:spPr bwMode="auto">
            <a:xfrm>
              <a:off x="4232" y="4084"/>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7" name="Oval 92">
              <a:extLst>
                <a:ext uri="{FF2B5EF4-FFF2-40B4-BE49-F238E27FC236}">
                  <a16:creationId xmlns:a16="http://schemas.microsoft.com/office/drawing/2014/main" id="{2C3EE02C-8B02-4BFD-BC6C-531365F3AD1A}"/>
                </a:ext>
              </a:extLst>
            </p:cNvPr>
            <p:cNvSpPr>
              <a:spLocks noChangeArrowheads="1"/>
            </p:cNvSpPr>
            <p:nvPr/>
          </p:nvSpPr>
          <p:spPr bwMode="auto">
            <a:xfrm>
              <a:off x="4158" y="3980"/>
              <a:ext cx="71"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8" name="Oval 93">
              <a:extLst>
                <a:ext uri="{FF2B5EF4-FFF2-40B4-BE49-F238E27FC236}">
                  <a16:creationId xmlns:a16="http://schemas.microsoft.com/office/drawing/2014/main" id="{C10BF2DB-9463-45B4-B724-9A375047AA50}"/>
                </a:ext>
              </a:extLst>
            </p:cNvPr>
            <p:cNvSpPr>
              <a:spLocks noChangeArrowheads="1"/>
            </p:cNvSpPr>
            <p:nvPr/>
          </p:nvSpPr>
          <p:spPr bwMode="auto">
            <a:xfrm>
              <a:off x="3859" y="4201"/>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9" name="Oval 94">
              <a:extLst>
                <a:ext uri="{FF2B5EF4-FFF2-40B4-BE49-F238E27FC236}">
                  <a16:creationId xmlns:a16="http://schemas.microsoft.com/office/drawing/2014/main" id="{588C5967-EB7A-47B6-A79C-37F331441BAA}"/>
                </a:ext>
              </a:extLst>
            </p:cNvPr>
            <p:cNvSpPr>
              <a:spLocks noChangeArrowheads="1"/>
            </p:cNvSpPr>
            <p:nvPr/>
          </p:nvSpPr>
          <p:spPr bwMode="auto">
            <a:xfrm>
              <a:off x="3764" y="405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0" name="Oval 95">
              <a:extLst>
                <a:ext uri="{FF2B5EF4-FFF2-40B4-BE49-F238E27FC236}">
                  <a16:creationId xmlns:a16="http://schemas.microsoft.com/office/drawing/2014/main" id="{258EBA7A-D49A-4A1F-862B-388A5BAC80CC}"/>
                </a:ext>
              </a:extLst>
            </p:cNvPr>
            <p:cNvSpPr>
              <a:spLocks noChangeArrowheads="1"/>
            </p:cNvSpPr>
            <p:nvPr/>
          </p:nvSpPr>
          <p:spPr bwMode="auto">
            <a:xfrm>
              <a:off x="3721" y="4180"/>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1" name="Oval 96">
              <a:extLst>
                <a:ext uri="{FF2B5EF4-FFF2-40B4-BE49-F238E27FC236}">
                  <a16:creationId xmlns:a16="http://schemas.microsoft.com/office/drawing/2014/main" id="{4E29330F-EBA7-4F5B-A154-E87D6527CEA4}"/>
                </a:ext>
              </a:extLst>
            </p:cNvPr>
            <p:cNvSpPr>
              <a:spLocks noChangeArrowheads="1"/>
            </p:cNvSpPr>
            <p:nvPr/>
          </p:nvSpPr>
          <p:spPr bwMode="auto">
            <a:xfrm>
              <a:off x="3631" y="4008"/>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2" name="Oval 97">
              <a:extLst>
                <a:ext uri="{FF2B5EF4-FFF2-40B4-BE49-F238E27FC236}">
                  <a16:creationId xmlns:a16="http://schemas.microsoft.com/office/drawing/2014/main" id="{B20A5E1F-7A91-42DD-B610-EF162FDB0D49}"/>
                </a:ext>
              </a:extLst>
            </p:cNvPr>
            <p:cNvSpPr>
              <a:spLocks noChangeArrowheads="1"/>
            </p:cNvSpPr>
            <p:nvPr/>
          </p:nvSpPr>
          <p:spPr bwMode="auto">
            <a:xfrm>
              <a:off x="3714" y="3894"/>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3" name="Oval 98">
              <a:extLst>
                <a:ext uri="{FF2B5EF4-FFF2-40B4-BE49-F238E27FC236}">
                  <a16:creationId xmlns:a16="http://schemas.microsoft.com/office/drawing/2014/main" id="{5C03376B-90F2-4413-BE10-31B7CDE0EC72}"/>
                </a:ext>
              </a:extLst>
            </p:cNvPr>
            <p:cNvSpPr>
              <a:spLocks noChangeArrowheads="1"/>
            </p:cNvSpPr>
            <p:nvPr/>
          </p:nvSpPr>
          <p:spPr bwMode="auto">
            <a:xfrm>
              <a:off x="3842" y="3923"/>
              <a:ext cx="83" cy="8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4" name="Oval 99">
              <a:extLst>
                <a:ext uri="{FF2B5EF4-FFF2-40B4-BE49-F238E27FC236}">
                  <a16:creationId xmlns:a16="http://schemas.microsoft.com/office/drawing/2014/main" id="{5DC61C48-182A-4489-9D14-B7A0B7670186}"/>
                </a:ext>
              </a:extLst>
            </p:cNvPr>
            <p:cNvSpPr>
              <a:spLocks noChangeArrowheads="1"/>
            </p:cNvSpPr>
            <p:nvPr/>
          </p:nvSpPr>
          <p:spPr bwMode="auto">
            <a:xfrm>
              <a:off x="3980" y="3911"/>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5" name="Oval 100">
              <a:extLst>
                <a:ext uri="{FF2B5EF4-FFF2-40B4-BE49-F238E27FC236}">
                  <a16:creationId xmlns:a16="http://schemas.microsoft.com/office/drawing/2014/main" id="{BFC69B05-B054-4408-9287-F27D44EDB2F0}"/>
                </a:ext>
              </a:extLst>
            </p:cNvPr>
            <p:cNvSpPr>
              <a:spLocks noChangeArrowheads="1"/>
            </p:cNvSpPr>
            <p:nvPr/>
          </p:nvSpPr>
          <p:spPr bwMode="auto">
            <a:xfrm>
              <a:off x="3588" y="3832"/>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6" name="Oval 101">
              <a:extLst>
                <a:ext uri="{FF2B5EF4-FFF2-40B4-BE49-F238E27FC236}">
                  <a16:creationId xmlns:a16="http://schemas.microsoft.com/office/drawing/2014/main" id="{5115D3EB-1BF2-4F37-8628-EFB8B5D5E5D4}"/>
                </a:ext>
              </a:extLst>
            </p:cNvPr>
            <p:cNvSpPr>
              <a:spLocks noChangeArrowheads="1"/>
            </p:cNvSpPr>
            <p:nvPr/>
          </p:nvSpPr>
          <p:spPr bwMode="auto">
            <a:xfrm>
              <a:off x="3484" y="37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7" name="Oval 102">
              <a:extLst>
                <a:ext uri="{FF2B5EF4-FFF2-40B4-BE49-F238E27FC236}">
                  <a16:creationId xmlns:a16="http://schemas.microsoft.com/office/drawing/2014/main" id="{26524D96-E3DE-4462-9EB0-F2ED4C4DB3AC}"/>
                </a:ext>
              </a:extLst>
            </p:cNvPr>
            <p:cNvSpPr>
              <a:spLocks noChangeArrowheads="1"/>
            </p:cNvSpPr>
            <p:nvPr/>
          </p:nvSpPr>
          <p:spPr bwMode="auto">
            <a:xfrm>
              <a:off x="4571" y="2833"/>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8" name="Oval 103">
              <a:extLst>
                <a:ext uri="{FF2B5EF4-FFF2-40B4-BE49-F238E27FC236}">
                  <a16:creationId xmlns:a16="http://schemas.microsoft.com/office/drawing/2014/main" id="{33E7ACC2-3850-445B-826E-D51D89DE7B2F}"/>
                </a:ext>
              </a:extLst>
            </p:cNvPr>
            <p:cNvSpPr>
              <a:spLocks noChangeArrowheads="1"/>
            </p:cNvSpPr>
            <p:nvPr/>
          </p:nvSpPr>
          <p:spPr bwMode="auto">
            <a:xfrm>
              <a:off x="4464" y="29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9" name="Oval 104">
              <a:extLst>
                <a:ext uri="{FF2B5EF4-FFF2-40B4-BE49-F238E27FC236}">
                  <a16:creationId xmlns:a16="http://schemas.microsoft.com/office/drawing/2014/main" id="{278C7225-193C-458D-80FA-33AD0C95C929}"/>
                </a:ext>
              </a:extLst>
            </p:cNvPr>
            <p:cNvSpPr>
              <a:spLocks noChangeArrowheads="1"/>
            </p:cNvSpPr>
            <p:nvPr/>
          </p:nvSpPr>
          <p:spPr bwMode="auto">
            <a:xfrm>
              <a:off x="4381" y="30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0" name="Oval 105">
              <a:extLst>
                <a:ext uri="{FF2B5EF4-FFF2-40B4-BE49-F238E27FC236}">
                  <a16:creationId xmlns:a16="http://schemas.microsoft.com/office/drawing/2014/main" id="{48341A3A-F2ED-4B58-B150-F3A41AB54EA6}"/>
                </a:ext>
              </a:extLst>
            </p:cNvPr>
            <p:cNvSpPr>
              <a:spLocks noChangeArrowheads="1"/>
            </p:cNvSpPr>
            <p:nvPr/>
          </p:nvSpPr>
          <p:spPr bwMode="auto">
            <a:xfrm>
              <a:off x="4692" y="2790"/>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1" name="Oval 106">
              <a:extLst>
                <a:ext uri="{FF2B5EF4-FFF2-40B4-BE49-F238E27FC236}">
                  <a16:creationId xmlns:a16="http://schemas.microsoft.com/office/drawing/2014/main" id="{0D22B6CA-D21B-4813-8B3D-2B2E73E0A70D}"/>
                </a:ext>
              </a:extLst>
            </p:cNvPr>
            <p:cNvSpPr>
              <a:spLocks noChangeArrowheads="1"/>
            </p:cNvSpPr>
            <p:nvPr/>
          </p:nvSpPr>
          <p:spPr bwMode="auto">
            <a:xfrm>
              <a:off x="4825" y="2780"/>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2" name="Oval 107">
              <a:extLst>
                <a:ext uri="{FF2B5EF4-FFF2-40B4-BE49-F238E27FC236}">
                  <a16:creationId xmlns:a16="http://schemas.microsoft.com/office/drawing/2014/main" id="{88DB9D02-A56C-4038-B5BF-027EFF294AB6}"/>
                </a:ext>
              </a:extLst>
            </p:cNvPr>
            <p:cNvSpPr>
              <a:spLocks noChangeArrowheads="1"/>
            </p:cNvSpPr>
            <p:nvPr/>
          </p:nvSpPr>
          <p:spPr bwMode="auto">
            <a:xfrm>
              <a:off x="4417" y="2742"/>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3" name="Oval 108">
              <a:extLst>
                <a:ext uri="{FF2B5EF4-FFF2-40B4-BE49-F238E27FC236}">
                  <a16:creationId xmlns:a16="http://schemas.microsoft.com/office/drawing/2014/main" id="{E6E785EF-09CD-483C-A70E-951E71DEC3F0}"/>
                </a:ext>
              </a:extLst>
            </p:cNvPr>
            <p:cNvSpPr>
              <a:spLocks noChangeArrowheads="1"/>
            </p:cNvSpPr>
            <p:nvPr/>
          </p:nvSpPr>
          <p:spPr bwMode="auto">
            <a:xfrm>
              <a:off x="4322" y="2833"/>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4" name="Oval 109">
              <a:extLst>
                <a:ext uri="{FF2B5EF4-FFF2-40B4-BE49-F238E27FC236}">
                  <a16:creationId xmlns:a16="http://schemas.microsoft.com/office/drawing/2014/main" id="{5B5404DF-76B0-4D2B-88E6-41DAD9500D85}"/>
                </a:ext>
              </a:extLst>
            </p:cNvPr>
            <p:cNvSpPr>
              <a:spLocks noChangeArrowheads="1"/>
            </p:cNvSpPr>
            <p:nvPr/>
          </p:nvSpPr>
          <p:spPr bwMode="auto">
            <a:xfrm>
              <a:off x="4246" y="294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5" name="Oval 110">
              <a:extLst>
                <a:ext uri="{FF2B5EF4-FFF2-40B4-BE49-F238E27FC236}">
                  <a16:creationId xmlns:a16="http://schemas.microsoft.com/office/drawing/2014/main" id="{FEB40759-75A4-4630-ABC7-90B6187AA084}"/>
                </a:ext>
              </a:extLst>
            </p:cNvPr>
            <p:cNvSpPr>
              <a:spLocks noChangeArrowheads="1"/>
            </p:cNvSpPr>
            <p:nvPr/>
          </p:nvSpPr>
          <p:spPr bwMode="auto">
            <a:xfrm>
              <a:off x="4206" y="307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6" name="Oval 111">
              <a:extLst>
                <a:ext uri="{FF2B5EF4-FFF2-40B4-BE49-F238E27FC236}">
                  <a16:creationId xmlns:a16="http://schemas.microsoft.com/office/drawing/2014/main" id="{6A5AF16D-19BF-4DD7-87BA-FAB550CE779A}"/>
                </a:ext>
              </a:extLst>
            </p:cNvPr>
            <p:cNvSpPr>
              <a:spLocks noChangeArrowheads="1"/>
            </p:cNvSpPr>
            <p:nvPr/>
          </p:nvSpPr>
          <p:spPr bwMode="auto">
            <a:xfrm>
              <a:off x="4538" y="268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7" name="Oval 112">
              <a:extLst>
                <a:ext uri="{FF2B5EF4-FFF2-40B4-BE49-F238E27FC236}">
                  <a16:creationId xmlns:a16="http://schemas.microsoft.com/office/drawing/2014/main" id="{B754A5C5-4064-4BFF-8B6C-B449D419A986}"/>
                </a:ext>
              </a:extLst>
            </p:cNvPr>
            <p:cNvSpPr>
              <a:spLocks noChangeArrowheads="1"/>
            </p:cNvSpPr>
            <p:nvPr/>
          </p:nvSpPr>
          <p:spPr bwMode="auto">
            <a:xfrm>
              <a:off x="4350" y="261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8" name="Oval 113">
              <a:extLst>
                <a:ext uri="{FF2B5EF4-FFF2-40B4-BE49-F238E27FC236}">
                  <a16:creationId xmlns:a16="http://schemas.microsoft.com/office/drawing/2014/main" id="{C8A4CAD5-7CCF-4CD0-968B-3556B3F210BD}"/>
                </a:ext>
              </a:extLst>
            </p:cNvPr>
            <p:cNvSpPr>
              <a:spLocks noChangeArrowheads="1"/>
            </p:cNvSpPr>
            <p:nvPr/>
          </p:nvSpPr>
          <p:spPr bwMode="auto">
            <a:xfrm>
              <a:off x="4243" y="2699"/>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9" name="Oval 114">
              <a:extLst>
                <a:ext uri="{FF2B5EF4-FFF2-40B4-BE49-F238E27FC236}">
                  <a16:creationId xmlns:a16="http://schemas.microsoft.com/office/drawing/2014/main" id="{AE57A4F9-CDBA-43D5-AB1E-B9678AF504CB}"/>
                </a:ext>
              </a:extLst>
            </p:cNvPr>
            <p:cNvSpPr>
              <a:spLocks noChangeArrowheads="1"/>
            </p:cNvSpPr>
            <p:nvPr/>
          </p:nvSpPr>
          <p:spPr bwMode="auto">
            <a:xfrm>
              <a:off x="4160" y="2799"/>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0" name="Oval 115">
              <a:extLst>
                <a:ext uri="{FF2B5EF4-FFF2-40B4-BE49-F238E27FC236}">
                  <a16:creationId xmlns:a16="http://schemas.microsoft.com/office/drawing/2014/main" id="{61EF9F84-1E8D-444F-BD77-B2CAC9AD0191}"/>
                </a:ext>
              </a:extLst>
            </p:cNvPr>
            <p:cNvSpPr>
              <a:spLocks noChangeArrowheads="1"/>
            </p:cNvSpPr>
            <p:nvPr/>
          </p:nvSpPr>
          <p:spPr bwMode="auto">
            <a:xfrm>
              <a:off x="4099" y="2921"/>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1" name="Oval 116">
              <a:extLst>
                <a:ext uri="{FF2B5EF4-FFF2-40B4-BE49-F238E27FC236}">
                  <a16:creationId xmlns:a16="http://schemas.microsoft.com/office/drawing/2014/main" id="{E596196E-9802-4EB9-ACCA-709F7C8B95E8}"/>
                </a:ext>
              </a:extLst>
            </p:cNvPr>
            <p:cNvSpPr>
              <a:spLocks noChangeArrowheads="1"/>
            </p:cNvSpPr>
            <p:nvPr/>
          </p:nvSpPr>
          <p:spPr bwMode="auto">
            <a:xfrm>
              <a:off x="4073" y="3049"/>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2" name="Oval 117">
              <a:extLst>
                <a:ext uri="{FF2B5EF4-FFF2-40B4-BE49-F238E27FC236}">
                  <a16:creationId xmlns:a16="http://schemas.microsoft.com/office/drawing/2014/main" id="{224C63E4-DB25-4B3E-B26B-AC7DCF583D44}"/>
                </a:ext>
              </a:extLst>
            </p:cNvPr>
            <p:cNvSpPr>
              <a:spLocks noChangeArrowheads="1"/>
            </p:cNvSpPr>
            <p:nvPr/>
          </p:nvSpPr>
          <p:spPr bwMode="auto">
            <a:xfrm>
              <a:off x="3700" y="3727"/>
              <a:ext cx="88"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3" name="Oval 118">
              <a:extLst>
                <a:ext uri="{FF2B5EF4-FFF2-40B4-BE49-F238E27FC236}">
                  <a16:creationId xmlns:a16="http://schemas.microsoft.com/office/drawing/2014/main" id="{10474F4E-3920-4692-B452-BC9649C689D8}"/>
                </a:ext>
              </a:extLst>
            </p:cNvPr>
            <p:cNvSpPr>
              <a:spLocks noChangeArrowheads="1"/>
            </p:cNvSpPr>
            <p:nvPr/>
          </p:nvSpPr>
          <p:spPr bwMode="auto">
            <a:xfrm>
              <a:off x="3641" y="3494"/>
              <a:ext cx="87"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4" name="Oval 119">
              <a:extLst>
                <a:ext uri="{FF2B5EF4-FFF2-40B4-BE49-F238E27FC236}">
                  <a16:creationId xmlns:a16="http://schemas.microsoft.com/office/drawing/2014/main" id="{8247EE47-B9BE-487E-8206-A7CC979219FA}"/>
                </a:ext>
              </a:extLst>
            </p:cNvPr>
            <p:cNvSpPr>
              <a:spLocks noChangeArrowheads="1"/>
            </p:cNvSpPr>
            <p:nvPr/>
          </p:nvSpPr>
          <p:spPr bwMode="auto">
            <a:xfrm>
              <a:off x="3831" y="3773"/>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5" name="Oval 120">
              <a:extLst>
                <a:ext uri="{FF2B5EF4-FFF2-40B4-BE49-F238E27FC236}">
                  <a16:creationId xmlns:a16="http://schemas.microsoft.com/office/drawing/2014/main" id="{CB23CAFF-1846-4D3C-998E-7B774A15C6CF}"/>
                </a:ext>
              </a:extLst>
            </p:cNvPr>
            <p:cNvSpPr>
              <a:spLocks noChangeArrowheads="1"/>
            </p:cNvSpPr>
            <p:nvPr/>
          </p:nvSpPr>
          <p:spPr bwMode="auto">
            <a:xfrm>
              <a:off x="3740"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6" name="Oval 121">
              <a:extLst>
                <a:ext uri="{FF2B5EF4-FFF2-40B4-BE49-F238E27FC236}">
                  <a16:creationId xmlns:a16="http://schemas.microsoft.com/office/drawing/2014/main" id="{5383793B-49DB-4F71-8529-F0D539C1E3F3}"/>
                </a:ext>
              </a:extLst>
            </p:cNvPr>
            <p:cNvSpPr>
              <a:spLocks noChangeArrowheads="1"/>
            </p:cNvSpPr>
            <p:nvPr/>
          </p:nvSpPr>
          <p:spPr bwMode="auto">
            <a:xfrm>
              <a:off x="3973" y="3780"/>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7" name="Oval 122">
              <a:extLst>
                <a:ext uri="{FF2B5EF4-FFF2-40B4-BE49-F238E27FC236}">
                  <a16:creationId xmlns:a16="http://schemas.microsoft.com/office/drawing/2014/main" id="{BE8C00B8-B0FB-4539-8341-912D1117D0D0}"/>
                </a:ext>
              </a:extLst>
            </p:cNvPr>
            <p:cNvSpPr>
              <a:spLocks noChangeArrowheads="1"/>
            </p:cNvSpPr>
            <p:nvPr/>
          </p:nvSpPr>
          <p:spPr bwMode="auto">
            <a:xfrm>
              <a:off x="3866" y="364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8" name="Oval 123">
              <a:extLst>
                <a:ext uri="{FF2B5EF4-FFF2-40B4-BE49-F238E27FC236}">
                  <a16:creationId xmlns:a16="http://schemas.microsoft.com/office/drawing/2014/main" id="{932755D1-7D92-4A8C-AFAC-79C9C29CDDB6}"/>
                </a:ext>
              </a:extLst>
            </p:cNvPr>
            <p:cNvSpPr>
              <a:spLocks noChangeArrowheads="1"/>
            </p:cNvSpPr>
            <p:nvPr/>
          </p:nvSpPr>
          <p:spPr bwMode="auto">
            <a:xfrm>
              <a:off x="3591" y="3656"/>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9" name="Oval 124">
              <a:extLst>
                <a:ext uri="{FF2B5EF4-FFF2-40B4-BE49-F238E27FC236}">
                  <a16:creationId xmlns:a16="http://schemas.microsoft.com/office/drawing/2014/main" id="{64FCEBC9-AF73-47AB-9C79-28025DF3C709}"/>
                </a:ext>
              </a:extLst>
            </p:cNvPr>
            <p:cNvSpPr>
              <a:spLocks noChangeArrowheads="1"/>
            </p:cNvSpPr>
            <p:nvPr/>
          </p:nvSpPr>
          <p:spPr bwMode="auto">
            <a:xfrm>
              <a:off x="3565" y="3382"/>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0" name="Oval 125">
              <a:extLst>
                <a:ext uri="{FF2B5EF4-FFF2-40B4-BE49-F238E27FC236}">
                  <a16:creationId xmlns:a16="http://schemas.microsoft.com/office/drawing/2014/main" id="{666070F1-05F5-4FF3-A76A-2A70BC947993}"/>
                </a:ext>
              </a:extLst>
            </p:cNvPr>
            <p:cNvSpPr>
              <a:spLocks noChangeArrowheads="1"/>
            </p:cNvSpPr>
            <p:nvPr/>
          </p:nvSpPr>
          <p:spPr bwMode="auto">
            <a:xfrm>
              <a:off x="3501" y="3554"/>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1" name="Oval 126">
              <a:extLst>
                <a:ext uri="{FF2B5EF4-FFF2-40B4-BE49-F238E27FC236}">
                  <a16:creationId xmlns:a16="http://schemas.microsoft.com/office/drawing/2014/main" id="{C4D0D859-6096-4A0E-9A59-CDEB1BE1982F}"/>
                </a:ext>
              </a:extLst>
            </p:cNvPr>
            <p:cNvSpPr>
              <a:spLocks noChangeArrowheads="1"/>
            </p:cNvSpPr>
            <p:nvPr/>
          </p:nvSpPr>
          <p:spPr bwMode="auto">
            <a:xfrm>
              <a:off x="3512" y="3254"/>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2" name="Oval 127">
              <a:extLst>
                <a:ext uri="{FF2B5EF4-FFF2-40B4-BE49-F238E27FC236}">
                  <a16:creationId xmlns:a16="http://schemas.microsoft.com/office/drawing/2014/main" id="{B27BD4FB-BA9A-4607-9F09-93078C3B77DF}"/>
                </a:ext>
              </a:extLst>
            </p:cNvPr>
            <p:cNvSpPr>
              <a:spLocks noChangeArrowheads="1"/>
            </p:cNvSpPr>
            <p:nvPr/>
          </p:nvSpPr>
          <p:spPr bwMode="auto">
            <a:xfrm>
              <a:off x="3662" y="32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3" name="Oval 128">
              <a:extLst>
                <a:ext uri="{FF2B5EF4-FFF2-40B4-BE49-F238E27FC236}">
                  <a16:creationId xmlns:a16="http://schemas.microsoft.com/office/drawing/2014/main" id="{E3A146DF-E49F-4E37-9653-3DB253C26218}"/>
                </a:ext>
              </a:extLst>
            </p:cNvPr>
            <p:cNvSpPr>
              <a:spLocks noChangeArrowheads="1"/>
            </p:cNvSpPr>
            <p:nvPr/>
          </p:nvSpPr>
          <p:spPr bwMode="auto">
            <a:xfrm>
              <a:off x="3721" y="3363"/>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4" name="Oval 129">
              <a:extLst>
                <a:ext uri="{FF2B5EF4-FFF2-40B4-BE49-F238E27FC236}">
                  <a16:creationId xmlns:a16="http://schemas.microsoft.com/office/drawing/2014/main" id="{D1BE1D70-1905-4522-87B0-22B61B5AC5E6}"/>
                </a:ext>
              </a:extLst>
            </p:cNvPr>
            <p:cNvSpPr>
              <a:spLocks noChangeArrowheads="1"/>
            </p:cNvSpPr>
            <p:nvPr/>
          </p:nvSpPr>
          <p:spPr bwMode="auto">
            <a:xfrm>
              <a:off x="3814" y="3466"/>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5" name="Oval 130">
              <a:extLst>
                <a:ext uri="{FF2B5EF4-FFF2-40B4-BE49-F238E27FC236}">
                  <a16:creationId xmlns:a16="http://schemas.microsoft.com/office/drawing/2014/main" id="{21E36DD9-5A24-49DD-9CDA-CA8E2E5BDE73}"/>
                </a:ext>
              </a:extLst>
            </p:cNvPr>
            <p:cNvSpPr>
              <a:spLocks noChangeArrowheads="1"/>
            </p:cNvSpPr>
            <p:nvPr/>
          </p:nvSpPr>
          <p:spPr bwMode="auto">
            <a:xfrm>
              <a:off x="3636"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6" name="Oval 131">
              <a:extLst>
                <a:ext uri="{FF2B5EF4-FFF2-40B4-BE49-F238E27FC236}">
                  <a16:creationId xmlns:a16="http://schemas.microsoft.com/office/drawing/2014/main" id="{12AEFA66-E0AB-4E14-B1C6-58D50196081A}"/>
                </a:ext>
              </a:extLst>
            </p:cNvPr>
            <p:cNvSpPr>
              <a:spLocks noChangeArrowheads="1"/>
            </p:cNvSpPr>
            <p:nvPr/>
          </p:nvSpPr>
          <p:spPr bwMode="auto">
            <a:xfrm>
              <a:off x="3638" y="2966"/>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7" name="Oval 132">
              <a:extLst>
                <a:ext uri="{FF2B5EF4-FFF2-40B4-BE49-F238E27FC236}">
                  <a16:creationId xmlns:a16="http://schemas.microsoft.com/office/drawing/2014/main" id="{42F5D4B7-F22D-4FF8-B48B-9E2CE70B0879}"/>
                </a:ext>
              </a:extLst>
            </p:cNvPr>
            <p:cNvSpPr>
              <a:spLocks noChangeArrowheads="1"/>
            </p:cNvSpPr>
            <p:nvPr/>
          </p:nvSpPr>
          <p:spPr bwMode="auto">
            <a:xfrm>
              <a:off x="3785" y="3132"/>
              <a:ext cx="88" cy="8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8" name="Oval 133">
              <a:extLst>
                <a:ext uri="{FF2B5EF4-FFF2-40B4-BE49-F238E27FC236}">
                  <a16:creationId xmlns:a16="http://schemas.microsoft.com/office/drawing/2014/main" id="{6D2E02A3-2740-41AF-BEAE-2A3999F6EA2F}"/>
                </a:ext>
              </a:extLst>
            </p:cNvPr>
            <p:cNvSpPr>
              <a:spLocks noChangeArrowheads="1"/>
            </p:cNvSpPr>
            <p:nvPr/>
          </p:nvSpPr>
          <p:spPr bwMode="auto">
            <a:xfrm>
              <a:off x="3937" y="2933"/>
              <a:ext cx="91"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9" name="Oval 134">
              <a:extLst>
                <a:ext uri="{FF2B5EF4-FFF2-40B4-BE49-F238E27FC236}">
                  <a16:creationId xmlns:a16="http://schemas.microsoft.com/office/drawing/2014/main" id="{BC33D10B-4457-4E07-9FFD-32E136BDE07B}"/>
                </a:ext>
              </a:extLst>
            </p:cNvPr>
            <p:cNvSpPr>
              <a:spLocks noChangeArrowheads="1"/>
            </p:cNvSpPr>
            <p:nvPr/>
          </p:nvSpPr>
          <p:spPr bwMode="auto">
            <a:xfrm>
              <a:off x="3826" y="3266"/>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0" name="Oval 135">
              <a:extLst>
                <a:ext uri="{FF2B5EF4-FFF2-40B4-BE49-F238E27FC236}">
                  <a16:creationId xmlns:a16="http://schemas.microsoft.com/office/drawing/2014/main" id="{51DA3C17-CE89-447D-8024-BADE0B5BAEC9}"/>
                </a:ext>
              </a:extLst>
            </p:cNvPr>
            <p:cNvSpPr>
              <a:spLocks noChangeArrowheads="1"/>
            </p:cNvSpPr>
            <p:nvPr/>
          </p:nvSpPr>
          <p:spPr bwMode="auto">
            <a:xfrm>
              <a:off x="3930" y="306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1" name="Oval 136">
              <a:extLst>
                <a:ext uri="{FF2B5EF4-FFF2-40B4-BE49-F238E27FC236}">
                  <a16:creationId xmlns:a16="http://schemas.microsoft.com/office/drawing/2014/main" id="{40B5FFC9-6DA7-4414-9EB3-7E3FCD80E041}"/>
                </a:ext>
              </a:extLst>
            </p:cNvPr>
            <p:cNvSpPr>
              <a:spLocks noChangeArrowheads="1"/>
            </p:cNvSpPr>
            <p:nvPr/>
          </p:nvSpPr>
          <p:spPr bwMode="auto">
            <a:xfrm>
              <a:off x="3911" y="3380"/>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2" name="Oval 137">
              <a:extLst>
                <a:ext uri="{FF2B5EF4-FFF2-40B4-BE49-F238E27FC236}">
                  <a16:creationId xmlns:a16="http://schemas.microsoft.com/office/drawing/2014/main" id="{4E4ADBAE-57AE-4E70-88F2-557BB90220D5}"/>
                </a:ext>
              </a:extLst>
            </p:cNvPr>
            <p:cNvSpPr>
              <a:spLocks noChangeArrowheads="1"/>
            </p:cNvSpPr>
            <p:nvPr/>
          </p:nvSpPr>
          <p:spPr bwMode="auto">
            <a:xfrm>
              <a:off x="3961" y="320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3" name="Oval 138">
              <a:extLst>
                <a:ext uri="{FF2B5EF4-FFF2-40B4-BE49-F238E27FC236}">
                  <a16:creationId xmlns:a16="http://schemas.microsoft.com/office/drawing/2014/main" id="{EAEC1CD4-F2B0-411E-BE90-31189EC290E9}"/>
                </a:ext>
              </a:extLst>
            </p:cNvPr>
            <p:cNvSpPr>
              <a:spLocks noChangeArrowheads="1"/>
            </p:cNvSpPr>
            <p:nvPr/>
          </p:nvSpPr>
          <p:spPr bwMode="auto">
            <a:xfrm>
              <a:off x="3783" y="2997"/>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4" name="Oval 139">
              <a:extLst>
                <a:ext uri="{FF2B5EF4-FFF2-40B4-BE49-F238E27FC236}">
                  <a16:creationId xmlns:a16="http://schemas.microsoft.com/office/drawing/2014/main" id="{8897AC2E-7E38-48D6-8601-ACF90EADF5AC}"/>
                </a:ext>
              </a:extLst>
            </p:cNvPr>
            <p:cNvSpPr>
              <a:spLocks noChangeArrowheads="1"/>
            </p:cNvSpPr>
            <p:nvPr/>
          </p:nvSpPr>
          <p:spPr bwMode="auto">
            <a:xfrm>
              <a:off x="3982" y="2806"/>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5" name="Oval 140">
              <a:extLst>
                <a:ext uri="{FF2B5EF4-FFF2-40B4-BE49-F238E27FC236}">
                  <a16:creationId xmlns:a16="http://schemas.microsoft.com/office/drawing/2014/main" id="{7AC64056-0BC8-4325-AEA5-C5BC31403E71}"/>
                </a:ext>
              </a:extLst>
            </p:cNvPr>
            <p:cNvSpPr>
              <a:spLocks noChangeArrowheads="1"/>
            </p:cNvSpPr>
            <p:nvPr/>
          </p:nvSpPr>
          <p:spPr bwMode="auto">
            <a:xfrm>
              <a:off x="3802" y="2866"/>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6" name="Oval 141">
              <a:extLst>
                <a:ext uri="{FF2B5EF4-FFF2-40B4-BE49-F238E27FC236}">
                  <a16:creationId xmlns:a16="http://schemas.microsoft.com/office/drawing/2014/main" id="{878CBBA4-FD2B-4FF6-B1DA-D9ED4F471F19}"/>
                </a:ext>
              </a:extLst>
            </p:cNvPr>
            <p:cNvSpPr>
              <a:spLocks noChangeArrowheads="1"/>
            </p:cNvSpPr>
            <p:nvPr/>
          </p:nvSpPr>
          <p:spPr bwMode="auto">
            <a:xfrm>
              <a:off x="4054" y="269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7" name="Freeform 142">
              <a:extLst>
                <a:ext uri="{FF2B5EF4-FFF2-40B4-BE49-F238E27FC236}">
                  <a16:creationId xmlns:a16="http://schemas.microsoft.com/office/drawing/2014/main" id="{527AE756-C321-410D-A1F3-2A847BA21CB4}"/>
                </a:ext>
              </a:extLst>
            </p:cNvPr>
            <p:cNvSpPr>
              <a:spLocks noEditPoints="1"/>
            </p:cNvSpPr>
            <p:nvPr/>
          </p:nvSpPr>
          <p:spPr bwMode="auto">
            <a:xfrm>
              <a:off x="5516" y="2721"/>
              <a:ext cx="3638" cy="964"/>
            </a:xfrm>
            <a:custGeom>
              <a:avLst/>
              <a:gdLst>
                <a:gd name="T0" fmla="*/ 285 w 1533"/>
                <a:gd name="T1" fmla="*/ 137 h 405"/>
                <a:gd name="T2" fmla="*/ 352 w 1533"/>
                <a:gd name="T3" fmla="*/ 379 h 405"/>
                <a:gd name="T4" fmla="*/ 392 w 1533"/>
                <a:gd name="T5" fmla="*/ 379 h 405"/>
                <a:gd name="T6" fmla="*/ 285 w 1533"/>
                <a:gd name="T7" fmla="*/ 101 h 405"/>
                <a:gd name="T8" fmla="*/ 120 w 1533"/>
                <a:gd name="T9" fmla="*/ 101 h 405"/>
                <a:gd name="T10" fmla="*/ 41 w 1533"/>
                <a:gd name="T11" fmla="*/ 141 h 405"/>
                <a:gd name="T12" fmla="*/ 20 w 1533"/>
                <a:gd name="T13" fmla="*/ 101 h 405"/>
                <a:gd name="T14" fmla="*/ 0 w 1533"/>
                <a:gd name="T15" fmla="*/ 379 h 405"/>
                <a:gd name="T16" fmla="*/ 41 w 1533"/>
                <a:gd name="T17" fmla="*/ 379 h 405"/>
                <a:gd name="T18" fmla="*/ 109 w 1533"/>
                <a:gd name="T19" fmla="*/ 137 h 405"/>
                <a:gd name="T20" fmla="*/ 176 w 1533"/>
                <a:gd name="T21" fmla="*/ 379 h 405"/>
                <a:gd name="T22" fmla="*/ 216 w 1533"/>
                <a:gd name="T23" fmla="*/ 379 h 405"/>
                <a:gd name="T24" fmla="*/ 679 w 1533"/>
                <a:gd name="T25" fmla="*/ 271 h 405"/>
                <a:gd name="T26" fmla="*/ 579 w 1533"/>
                <a:gd name="T27" fmla="*/ 101 h 405"/>
                <a:gd name="T28" fmla="*/ 586 w 1533"/>
                <a:gd name="T29" fmla="*/ 405 h 405"/>
                <a:gd name="T30" fmla="*/ 683 w 1533"/>
                <a:gd name="T31" fmla="*/ 325 h 405"/>
                <a:gd name="T32" fmla="*/ 494 w 1533"/>
                <a:gd name="T33" fmla="*/ 271 h 405"/>
                <a:gd name="T34" fmla="*/ 494 w 1533"/>
                <a:gd name="T35" fmla="*/ 237 h 405"/>
                <a:gd name="T36" fmla="*/ 662 w 1533"/>
                <a:gd name="T37" fmla="*/ 237 h 405"/>
                <a:gd name="T38" fmla="*/ 797 w 1533"/>
                <a:gd name="T39" fmla="*/ 234 h 405"/>
                <a:gd name="T40" fmla="*/ 890 w 1533"/>
                <a:gd name="T41" fmla="*/ 122 h 405"/>
                <a:gd name="T42" fmla="*/ 798 w 1533"/>
                <a:gd name="T43" fmla="*/ 154 h 405"/>
                <a:gd name="T44" fmla="*/ 797 w 1533"/>
                <a:gd name="T45" fmla="*/ 126 h 405"/>
                <a:gd name="T46" fmla="*/ 756 w 1533"/>
                <a:gd name="T47" fmla="*/ 126 h 405"/>
                <a:gd name="T48" fmla="*/ 777 w 1533"/>
                <a:gd name="T49" fmla="*/ 405 h 405"/>
                <a:gd name="T50" fmla="*/ 797 w 1533"/>
                <a:gd name="T51" fmla="*/ 234 h 405"/>
                <a:gd name="T52" fmla="*/ 961 w 1533"/>
                <a:gd name="T53" fmla="*/ 249 h 405"/>
                <a:gd name="T54" fmla="*/ 1102 w 1533"/>
                <a:gd name="T55" fmla="*/ 154 h 405"/>
                <a:gd name="T56" fmla="*/ 1051 w 1533"/>
                <a:gd name="T57" fmla="*/ 101 h 405"/>
                <a:gd name="T58" fmla="*/ 1046 w 1533"/>
                <a:gd name="T59" fmla="*/ 405 h 405"/>
                <a:gd name="T60" fmla="*/ 1106 w 1533"/>
                <a:gd name="T61" fmla="*/ 352 h 405"/>
                <a:gd name="T62" fmla="*/ 1221 w 1533"/>
                <a:gd name="T63" fmla="*/ 126 h 405"/>
                <a:gd name="T64" fmla="*/ 1181 w 1533"/>
                <a:gd name="T65" fmla="*/ 126 h 405"/>
                <a:gd name="T66" fmla="*/ 1201 w 1533"/>
                <a:gd name="T67" fmla="*/ 405 h 405"/>
                <a:gd name="T68" fmla="*/ 1221 w 1533"/>
                <a:gd name="T69" fmla="*/ 126 h 405"/>
                <a:gd name="T70" fmla="*/ 1201 w 1533"/>
                <a:gd name="T71" fmla="*/ 55 h 405"/>
                <a:gd name="T72" fmla="*/ 1201 w 1533"/>
                <a:gd name="T73" fmla="*/ 0 h 405"/>
                <a:gd name="T74" fmla="*/ 1492 w 1533"/>
                <a:gd name="T75" fmla="*/ 145 h 405"/>
                <a:gd name="T76" fmla="*/ 1407 w 1533"/>
                <a:gd name="T77" fmla="*/ 101 h 405"/>
                <a:gd name="T78" fmla="*/ 1408 w 1533"/>
                <a:gd name="T79" fmla="*/ 405 h 405"/>
                <a:gd name="T80" fmla="*/ 1492 w 1533"/>
                <a:gd name="T81" fmla="*/ 361 h 405"/>
                <a:gd name="T82" fmla="*/ 1512 w 1533"/>
                <a:gd name="T83" fmla="*/ 405 h 405"/>
                <a:gd name="T84" fmla="*/ 1533 w 1533"/>
                <a:gd name="T85" fmla="*/ 126 h 405"/>
                <a:gd name="T86" fmla="*/ 1492 w 1533"/>
                <a:gd name="T87" fmla="*/ 126 h 405"/>
                <a:gd name="T88" fmla="*/ 1324 w 1533"/>
                <a:gd name="T89" fmla="*/ 253 h 405"/>
                <a:gd name="T90" fmla="*/ 1492 w 1533"/>
                <a:gd name="T91" fmla="*/ 253 h 405"/>
                <a:gd name="T92" fmla="*/ 1324 w 1533"/>
                <a:gd name="T93" fmla="*/ 25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3" h="405">
                  <a:moveTo>
                    <a:pt x="216" y="215"/>
                  </a:moveTo>
                  <a:cubicBezTo>
                    <a:pt x="216" y="164"/>
                    <a:pt x="252" y="137"/>
                    <a:pt x="285" y="137"/>
                  </a:cubicBezTo>
                  <a:cubicBezTo>
                    <a:pt x="316" y="137"/>
                    <a:pt x="352" y="150"/>
                    <a:pt x="352" y="215"/>
                  </a:cubicBezTo>
                  <a:cubicBezTo>
                    <a:pt x="352" y="379"/>
                    <a:pt x="352" y="379"/>
                    <a:pt x="352" y="379"/>
                  </a:cubicBezTo>
                  <a:cubicBezTo>
                    <a:pt x="352" y="396"/>
                    <a:pt x="359" y="405"/>
                    <a:pt x="372" y="405"/>
                  </a:cubicBezTo>
                  <a:cubicBezTo>
                    <a:pt x="385" y="405"/>
                    <a:pt x="392" y="396"/>
                    <a:pt x="392" y="379"/>
                  </a:cubicBezTo>
                  <a:cubicBezTo>
                    <a:pt x="392" y="207"/>
                    <a:pt x="392" y="207"/>
                    <a:pt x="392" y="207"/>
                  </a:cubicBezTo>
                  <a:cubicBezTo>
                    <a:pt x="392" y="136"/>
                    <a:pt x="338" y="101"/>
                    <a:pt x="285" y="101"/>
                  </a:cubicBezTo>
                  <a:cubicBezTo>
                    <a:pt x="253" y="101"/>
                    <a:pt x="218" y="118"/>
                    <a:pt x="198" y="153"/>
                  </a:cubicBezTo>
                  <a:cubicBezTo>
                    <a:pt x="184" y="120"/>
                    <a:pt x="154" y="101"/>
                    <a:pt x="120" y="101"/>
                  </a:cubicBezTo>
                  <a:cubicBezTo>
                    <a:pt x="81" y="101"/>
                    <a:pt x="57" y="119"/>
                    <a:pt x="42" y="141"/>
                  </a:cubicBezTo>
                  <a:cubicBezTo>
                    <a:pt x="41" y="141"/>
                    <a:pt x="41" y="141"/>
                    <a:pt x="41" y="141"/>
                  </a:cubicBezTo>
                  <a:cubicBezTo>
                    <a:pt x="41" y="126"/>
                    <a:pt x="41" y="126"/>
                    <a:pt x="41" y="126"/>
                  </a:cubicBezTo>
                  <a:cubicBezTo>
                    <a:pt x="41" y="109"/>
                    <a:pt x="33" y="101"/>
                    <a:pt x="20" y="101"/>
                  </a:cubicBezTo>
                  <a:cubicBezTo>
                    <a:pt x="8" y="101"/>
                    <a:pt x="0" y="109"/>
                    <a:pt x="0" y="126"/>
                  </a:cubicBezTo>
                  <a:cubicBezTo>
                    <a:pt x="0" y="379"/>
                    <a:pt x="0" y="379"/>
                    <a:pt x="0" y="379"/>
                  </a:cubicBezTo>
                  <a:cubicBezTo>
                    <a:pt x="0" y="396"/>
                    <a:pt x="8" y="405"/>
                    <a:pt x="20" y="405"/>
                  </a:cubicBezTo>
                  <a:cubicBezTo>
                    <a:pt x="33" y="405"/>
                    <a:pt x="41" y="396"/>
                    <a:pt x="41" y="379"/>
                  </a:cubicBezTo>
                  <a:cubicBezTo>
                    <a:pt x="41" y="215"/>
                    <a:pt x="41" y="215"/>
                    <a:pt x="41" y="215"/>
                  </a:cubicBezTo>
                  <a:cubicBezTo>
                    <a:pt x="41" y="164"/>
                    <a:pt x="76" y="137"/>
                    <a:pt x="109" y="137"/>
                  </a:cubicBezTo>
                  <a:cubicBezTo>
                    <a:pt x="140" y="137"/>
                    <a:pt x="176" y="150"/>
                    <a:pt x="176" y="215"/>
                  </a:cubicBezTo>
                  <a:cubicBezTo>
                    <a:pt x="176" y="379"/>
                    <a:pt x="176" y="379"/>
                    <a:pt x="176" y="379"/>
                  </a:cubicBezTo>
                  <a:cubicBezTo>
                    <a:pt x="176" y="396"/>
                    <a:pt x="183" y="405"/>
                    <a:pt x="196" y="405"/>
                  </a:cubicBezTo>
                  <a:cubicBezTo>
                    <a:pt x="209" y="405"/>
                    <a:pt x="216" y="396"/>
                    <a:pt x="216" y="379"/>
                  </a:cubicBezTo>
                  <a:lnTo>
                    <a:pt x="216" y="215"/>
                  </a:lnTo>
                  <a:close/>
                  <a:moveTo>
                    <a:pt x="679" y="271"/>
                  </a:moveTo>
                  <a:cubicBezTo>
                    <a:pt x="703" y="271"/>
                    <a:pt x="706" y="257"/>
                    <a:pt x="706" y="246"/>
                  </a:cubicBezTo>
                  <a:cubicBezTo>
                    <a:pt x="706" y="171"/>
                    <a:pt x="663" y="101"/>
                    <a:pt x="579" y="101"/>
                  </a:cubicBezTo>
                  <a:cubicBezTo>
                    <a:pt x="495" y="101"/>
                    <a:pt x="451" y="178"/>
                    <a:pt x="451" y="253"/>
                  </a:cubicBezTo>
                  <a:cubicBezTo>
                    <a:pt x="451" y="328"/>
                    <a:pt x="491" y="405"/>
                    <a:pt x="586" y="405"/>
                  </a:cubicBezTo>
                  <a:cubicBezTo>
                    <a:pt x="655" y="405"/>
                    <a:pt x="702" y="363"/>
                    <a:pt x="702" y="345"/>
                  </a:cubicBezTo>
                  <a:cubicBezTo>
                    <a:pt x="702" y="329"/>
                    <a:pt x="694" y="325"/>
                    <a:pt x="683" y="325"/>
                  </a:cubicBezTo>
                  <a:cubicBezTo>
                    <a:pt x="664" y="325"/>
                    <a:pt x="647" y="371"/>
                    <a:pt x="583" y="371"/>
                  </a:cubicBezTo>
                  <a:cubicBezTo>
                    <a:pt x="531" y="371"/>
                    <a:pt x="496" y="323"/>
                    <a:pt x="494" y="271"/>
                  </a:cubicBezTo>
                  <a:lnTo>
                    <a:pt x="679" y="271"/>
                  </a:lnTo>
                  <a:close/>
                  <a:moveTo>
                    <a:pt x="494" y="237"/>
                  </a:moveTo>
                  <a:cubicBezTo>
                    <a:pt x="496" y="187"/>
                    <a:pt x="524" y="134"/>
                    <a:pt x="578" y="134"/>
                  </a:cubicBezTo>
                  <a:cubicBezTo>
                    <a:pt x="633" y="134"/>
                    <a:pt x="661" y="187"/>
                    <a:pt x="662" y="237"/>
                  </a:cubicBezTo>
                  <a:lnTo>
                    <a:pt x="494" y="237"/>
                  </a:lnTo>
                  <a:close/>
                  <a:moveTo>
                    <a:pt x="797" y="234"/>
                  </a:moveTo>
                  <a:cubicBezTo>
                    <a:pt x="797" y="168"/>
                    <a:pt x="840" y="149"/>
                    <a:pt x="863" y="144"/>
                  </a:cubicBezTo>
                  <a:cubicBezTo>
                    <a:pt x="882" y="140"/>
                    <a:pt x="890" y="134"/>
                    <a:pt x="890" y="122"/>
                  </a:cubicBezTo>
                  <a:cubicBezTo>
                    <a:pt x="890" y="111"/>
                    <a:pt x="882" y="101"/>
                    <a:pt x="863" y="101"/>
                  </a:cubicBezTo>
                  <a:cubicBezTo>
                    <a:pt x="838" y="101"/>
                    <a:pt x="812" y="121"/>
                    <a:pt x="798" y="154"/>
                  </a:cubicBezTo>
                  <a:cubicBezTo>
                    <a:pt x="797" y="154"/>
                    <a:pt x="797" y="154"/>
                    <a:pt x="797" y="154"/>
                  </a:cubicBezTo>
                  <a:cubicBezTo>
                    <a:pt x="797" y="126"/>
                    <a:pt x="797" y="126"/>
                    <a:pt x="797" y="126"/>
                  </a:cubicBezTo>
                  <a:cubicBezTo>
                    <a:pt x="797" y="109"/>
                    <a:pt x="789" y="101"/>
                    <a:pt x="777" y="101"/>
                  </a:cubicBezTo>
                  <a:cubicBezTo>
                    <a:pt x="764" y="101"/>
                    <a:pt x="756" y="109"/>
                    <a:pt x="756" y="126"/>
                  </a:cubicBezTo>
                  <a:cubicBezTo>
                    <a:pt x="756" y="379"/>
                    <a:pt x="756" y="379"/>
                    <a:pt x="756" y="379"/>
                  </a:cubicBezTo>
                  <a:cubicBezTo>
                    <a:pt x="756" y="396"/>
                    <a:pt x="764" y="405"/>
                    <a:pt x="777" y="405"/>
                  </a:cubicBezTo>
                  <a:cubicBezTo>
                    <a:pt x="789" y="405"/>
                    <a:pt x="797" y="396"/>
                    <a:pt x="797" y="379"/>
                  </a:cubicBezTo>
                  <a:lnTo>
                    <a:pt x="797" y="234"/>
                  </a:lnTo>
                  <a:close/>
                  <a:moveTo>
                    <a:pt x="1046" y="368"/>
                  </a:moveTo>
                  <a:cubicBezTo>
                    <a:pt x="993" y="368"/>
                    <a:pt x="961" y="312"/>
                    <a:pt x="961" y="249"/>
                  </a:cubicBezTo>
                  <a:cubicBezTo>
                    <a:pt x="961" y="202"/>
                    <a:pt x="989" y="137"/>
                    <a:pt x="1046" y="137"/>
                  </a:cubicBezTo>
                  <a:cubicBezTo>
                    <a:pt x="1082" y="137"/>
                    <a:pt x="1092" y="154"/>
                    <a:pt x="1102" y="154"/>
                  </a:cubicBezTo>
                  <a:cubicBezTo>
                    <a:pt x="1118" y="154"/>
                    <a:pt x="1125" y="145"/>
                    <a:pt x="1125" y="132"/>
                  </a:cubicBezTo>
                  <a:cubicBezTo>
                    <a:pt x="1125" y="115"/>
                    <a:pt x="1089" y="101"/>
                    <a:pt x="1051" y="101"/>
                  </a:cubicBezTo>
                  <a:cubicBezTo>
                    <a:pt x="966" y="101"/>
                    <a:pt x="918" y="178"/>
                    <a:pt x="918" y="253"/>
                  </a:cubicBezTo>
                  <a:cubicBezTo>
                    <a:pt x="918" y="328"/>
                    <a:pt x="962" y="405"/>
                    <a:pt x="1046" y="405"/>
                  </a:cubicBezTo>
                  <a:cubicBezTo>
                    <a:pt x="1085" y="405"/>
                    <a:pt x="1123" y="393"/>
                    <a:pt x="1123" y="369"/>
                  </a:cubicBezTo>
                  <a:cubicBezTo>
                    <a:pt x="1123" y="359"/>
                    <a:pt x="1113" y="352"/>
                    <a:pt x="1106" y="352"/>
                  </a:cubicBezTo>
                  <a:cubicBezTo>
                    <a:pt x="1095" y="352"/>
                    <a:pt x="1082" y="368"/>
                    <a:pt x="1046" y="368"/>
                  </a:cubicBezTo>
                  <a:moveTo>
                    <a:pt x="1221" y="126"/>
                  </a:moveTo>
                  <a:cubicBezTo>
                    <a:pt x="1221" y="109"/>
                    <a:pt x="1214" y="101"/>
                    <a:pt x="1201" y="101"/>
                  </a:cubicBezTo>
                  <a:cubicBezTo>
                    <a:pt x="1188" y="101"/>
                    <a:pt x="1181" y="109"/>
                    <a:pt x="1181" y="126"/>
                  </a:cubicBezTo>
                  <a:cubicBezTo>
                    <a:pt x="1181" y="379"/>
                    <a:pt x="1181" y="379"/>
                    <a:pt x="1181" y="379"/>
                  </a:cubicBezTo>
                  <a:cubicBezTo>
                    <a:pt x="1181" y="396"/>
                    <a:pt x="1188" y="405"/>
                    <a:pt x="1201" y="405"/>
                  </a:cubicBezTo>
                  <a:cubicBezTo>
                    <a:pt x="1214" y="405"/>
                    <a:pt x="1221" y="396"/>
                    <a:pt x="1221" y="379"/>
                  </a:cubicBezTo>
                  <a:lnTo>
                    <a:pt x="1221" y="126"/>
                  </a:lnTo>
                  <a:close/>
                  <a:moveTo>
                    <a:pt x="1174" y="27"/>
                  </a:moveTo>
                  <a:cubicBezTo>
                    <a:pt x="1174" y="42"/>
                    <a:pt x="1186" y="55"/>
                    <a:pt x="1201" y="55"/>
                  </a:cubicBezTo>
                  <a:cubicBezTo>
                    <a:pt x="1216" y="55"/>
                    <a:pt x="1229" y="42"/>
                    <a:pt x="1229" y="27"/>
                  </a:cubicBezTo>
                  <a:cubicBezTo>
                    <a:pt x="1229" y="12"/>
                    <a:pt x="1216" y="0"/>
                    <a:pt x="1201" y="0"/>
                  </a:cubicBezTo>
                  <a:cubicBezTo>
                    <a:pt x="1186" y="0"/>
                    <a:pt x="1174" y="12"/>
                    <a:pt x="1174" y="27"/>
                  </a:cubicBezTo>
                  <a:moveTo>
                    <a:pt x="1492" y="145"/>
                  </a:moveTo>
                  <a:cubicBezTo>
                    <a:pt x="1491" y="145"/>
                    <a:pt x="1491" y="145"/>
                    <a:pt x="1491" y="145"/>
                  </a:cubicBezTo>
                  <a:cubicBezTo>
                    <a:pt x="1468" y="115"/>
                    <a:pt x="1442" y="101"/>
                    <a:pt x="1407" y="101"/>
                  </a:cubicBezTo>
                  <a:cubicBezTo>
                    <a:pt x="1321" y="101"/>
                    <a:pt x="1280" y="178"/>
                    <a:pt x="1280" y="253"/>
                  </a:cubicBezTo>
                  <a:cubicBezTo>
                    <a:pt x="1280" y="337"/>
                    <a:pt x="1323" y="405"/>
                    <a:pt x="1408" y="405"/>
                  </a:cubicBezTo>
                  <a:cubicBezTo>
                    <a:pt x="1443" y="405"/>
                    <a:pt x="1473" y="390"/>
                    <a:pt x="1491" y="361"/>
                  </a:cubicBezTo>
                  <a:cubicBezTo>
                    <a:pt x="1492" y="361"/>
                    <a:pt x="1492" y="361"/>
                    <a:pt x="1492" y="361"/>
                  </a:cubicBezTo>
                  <a:cubicBezTo>
                    <a:pt x="1492" y="379"/>
                    <a:pt x="1492" y="379"/>
                    <a:pt x="1492" y="379"/>
                  </a:cubicBezTo>
                  <a:cubicBezTo>
                    <a:pt x="1492" y="396"/>
                    <a:pt x="1500" y="405"/>
                    <a:pt x="1512" y="405"/>
                  </a:cubicBezTo>
                  <a:cubicBezTo>
                    <a:pt x="1525" y="405"/>
                    <a:pt x="1533" y="396"/>
                    <a:pt x="1533" y="379"/>
                  </a:cubicBezTo>
                  <a:cubicBezTo>
                    <a:pt x="1533" y="126"/>
                    <a:pt x="1533" y="126"/>
                    <a:pt x="1533" y="126"/>
                  </a:cubicBezTo>
                  <a:cubicBezTo>
                    <a:pt x="1533" y="109"/>
                    <a:pt x="1525" y="101"/>
                    <a:pt x="1512" y="101"/>
                  </a:cubicBezTo>
                  <a:cubicBezTo>
                    <a:pt x="1500" y="101"/>
                    <a:pt x="1492" y="109"/>
                    <a:pt x="1492" y="126"/>
                  </a:cubicBezTo>
                  <a:lnTo>
                    <a:pt x="1492" y="145"/>
                  </a:lnTo>
                  <a:close/>
                  <a:moveTo>
                    <a:pt x="1324" y="253"/>
                  </a:moveTo>
                  <a:cubicBezTo>
                    <a:pt x="1324" y="198"/>
                    <a:pt x="1347" y="134"/>
                    <a:pt x="1408" y="134"/>
                  </a:cubicBezTo>
                  <a:cubicBezTo>
                    <a:pt x="1471" y="134"/>
                    <a:pt x="1492" y="198"/>
                    <a:pt x="1492" y="253"/>
                  </a:cubicBezTo>
                  <a:cubicBezTo>
                    <a:pt x="1492" y="307"/>
                    <a:pt x="1471" y="371"/>
                    <a:pt x="1408" y="371"/>
                  </a:cubicBezTo>
                  <a:cubicBezTo>
                    <a:pt x="1346" y="371"/>
                    <a:pt x="1324" y="307"/>
                    <a:pt x="1324" y="2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8" name="Freeform 143">
              <a:extLst>
                <a:ext uri="{FF2B5EF4-FFF2-40B4-BE49-F238E27FC236}">
                  <a16:creationId xmlns:a16="http://schemas.microsoft.com/office/drawing/2014/main" id="{9AC2441B-F9DA-44C7-8BB7-6C8304261B06}"/>
                </a:ext>
              </a:extLst>
            </p:cNvPr>
            <p:cNvSpPr>
              <a:spLocks noEditPoints="1"/>
            </p:cNvSpPr>
            <p:nvPr/>
          </p:nvSpPr>
          <p:spPr bwMode="auto">
            <a:xfrm>
              <a:off x="5480" y="3870"/>
              <a:ext cx="3698" cy="419"/>
            </a:xfrm>
            <a:custGeom>
              <a:avLst/>
              <a:gdLst>
                <a:gd name="T0" fmla="*/ 44 w 1558"/>
                <a:gd name="T1" fmla="*/ 136 h 176"/>
                <a:gd name="T2" fmla="*/ 87 w 1558"/>
                <a:gd name="T3" fmla="*/ 127 h 176"/>
                <a:gd name="T4" fmla="*/ 15 w 1558"/>
                <a:gd name="T5" fmla="*/ 83 h 176"/>
                <a:gd name="T6" fmla="*/ 140 w 1558"/>
                <a:gd name="T7" fmla="*/ 31 h 176"/>
                <a:gd name="T8" fmla="*/ 142 w 1558"/>
                <a:gd name="T9" fmla="*/ 124 h 176"/>
                <a:gd name="T10" fmla="*/ 154 w 1558"/>
                <a:gd name="T11" fmla="*/ 78 h 176"/>
                <a:gd name="T12" fmla="*/ 177 w 1558"/>
                <a:gd name="T13" fmla="*/ 47 h 176"/>
                <a:gd name="T14" fmla="*/ 236 w 1558"/>
                <a:gd name="T15" fmla="*/ 91 h 176"/>
                <a:gd name="T16" fmla="*/ 227 w 1558"/>
                <a:gd name="T17" fmla="*/ 136 h 176"/>
                <a:gd name="T18" fmla="*/ 229 w 1558"/>
                <a:gd name="T19" fmla="*/ 43 h 176"/>
                <a:gd name="T20" fmla="*/ 366 w 1558"/>
                <a:gd name="T21" fmla="*/ 81 h 176"/>
                <a:gd name="T22" fmla="*/ 358 w 1558"/>
                <a:gd name="T23" fmla="*/ 108 h 176"/>
                <a:gd name="T24" fmla="*/ 322 w 1558"/>
                <a:gd name="T25" fmla="*/ 43 h 176"/>
                <a:gd name="T26" fmla="*/ 416 w 1558"/>
                <a:gd name="T27" fmla="*/ 38 h 176"/>
                <a:gd name="T28" fmla="*/ 387 w 1558"/>
                <a:gd name="T29" fmla="*/ 10 h 176"/>
                <a:gd name="T30" fmla="*/ 387 w 1558"/>
                <a:gd name="T31" fmla="*/ 44 h 176"/>
                <a:gd name="T32" fmla="*/ 551 w 1558"/>
                <a:gd name="T33" fmla="*/ 70 h 176"/>
                <a:gd name="T34" fmla="*/ 611 w 1558"/>
                <a:gd name="T35" fmla="*/ 127 h 176"/>
                <a:gd name="T36" fmla="*/ 491 w 1558"/>
                <a:gd name="T37" fmla="*/ 45 h 176"/>
                <a:gd name="T38" fmla="*/ 476 w 1558"/>
                <a:gd name="T39" fmla="*/ 127 h 176"/>
                <a:gd name="T40" fmla="*/ 537 w 1558"/>
                <a:gd name="T41" fmla="*/ 70 h 176"/>
                <a:gd name="T42" fmla="*/ 705 w 1558"/>
                <a:gd name="T43" fmla="*/ 46 h 176"/>
                <a:gd name="T44" fmla="*/ 704 w 1558"/>
                <a:gd name="T45" fmla="*/ 121 h 176"/>
                <a:gd name="T46" fmla="*/ 718 w 1558"/>
                <a:gd name="T47" fmla="*/ 40 h 176"/>
                <a:gd name="T48" fmla="*/ 676 w 1558"/>
                <a:gd name="T49" fmla="*/ 43 h 176"/>
                <a:gd name="T50" fmla="*/ 783 w 1558"/>
                <a:gd name="T51" fmla="*/ 44 h 176"/>
                <a:gd name="T52" fmla="*/ 822 w 1558"/>
                <a:gd name="T53" fmla="*/ 68 h 176"/>
                <a:gd name="T54" fmla="*/ 751 w 1558"/>
                <a:gd name="T55" fmla="*/ 31 h 176"/>
                <a:gd name="T56" fmla="*/ 758 w 1558"/>
                <a:gd name="T57" fmla="*/ 70 h 176"/>
                <a:gd name="T58" fmla="*/ 886 w 1558"/>
                <a:gd name="T59" fmla="*/ 136 h 176"/>
                <a:gd name="T60" fmla="*/ 929 w 1558"/>
                <a:gd name="T61" fmla="*/ 127 h 176"/>
                <a:gd name="T62" fmla="*/ 857 w 1558"/>
                <a:gd name="T63" fmla="*/ 83 h 176"/>
                <a:gd name="T64" fmla="*/ 1022 w 1558"/>
                <a:gd name="T65" fmla="*/ 46 h 176"/>
                <a:gd name="T66" fmla="*/ 1022 w 1558"/>
                <a:gd name="T67" fmla="*/ 120 h 176"/>
                <a:gd name="T68" fmla="*/ 952 w 1558"/>
                <a:gd name="T69" fmla="*/ 158 h 176"/>
                <a:gd name="T70" fmla="*/ 1022 w 1558"/>
                <a:gd name="T71" fmla="*/ 40 h 176"/>
                <a:gd name="T72" fmla="*/ 1023 w 1558"/>
                <a:gd name="T73" fmla="*/ 93 h 176"/>
                <a:gd name="T74" fmla="*/ 1101 w 1558"/>
                <a:gd name="T75" fmla="*/ 31 h 176"/>
                <a:gd name="T76" fmla="*/ 1102 w 1558"/>
                <a:gd name="T77" fmla="*/ 124 h 176"/>
                <a:gd name="T78" fmla="*/ 1129 w 1558"/>
                <a:gd name="T79" fmla="*/ 78 h 176"/>
                <a:gd name="T80" fmla="*/ 1283 w 1558"/>
                <a:gd name="T81" fmla="*/ 127 h 176"/>
                <a:gd name="T82" fmla="*/ 1230 w 1558"/>
                <a:gd name="T83" fmla="*/ 49 h 176"/>
                <a:gd name="T84" fmla="*/ 1169 w 1558"/>
                <a:gd name="T85" fmla="*/ 31 h 176"/>
                <a:gd name="T86" fmla="*/ 1176 w 1558"/>
                <a:gd name="T87" fmla="*/ 70 h 176"/>
                <a:gd name="T88" fmla="*/ 1236 w 1558"/>
                <a:gd name="T89" fmla="*/ 127 h 176"/>
                <a:gd name="T90" fmla="*/ 1317 w 1558"/>
                <a:gd name="T91" fmla="*/ 83 h 176"/>
                <a:gd name="T92" fmla="*/ 1332 w 1558"/>
                <a:gd name="T93" fmla="*/ 90 h 176"/>
                <a:gd name="T94" fmla="*/ 1332 w 1558"/>
                <a:gd name="T95" fmla="*/ 78 h 176"/>
                <a:gd name="T96" fmla="*/ 1493 w 1558"/>
                <a:gd name="T97" fmla="*/ 136 h 176"/>
                <a:gd name="T98" fmla="*/ 1436 w 1558"/>
                <a:gd name="T99" fmla="*/ 45 h 176"/>
                <a:gd name="T100" fmla="*/ 1429 w 1558"/>
                <a:gd name="T101" fmla="*/ 136 h 176"/>
                <a:gd name="T102" fmla="*/ 1558 w 1558"/>
                <a:gd name="T103" fmla="*/ 38 h 176"/>
                <a:gd name="T104" fmla="*/ 1529 w 1558"/>
                <a:gd name="T105" fmla="*/ 10 h 176"/>
                <a:gd name="T106" fmla="*/ 1529 w 1558"/>
                <a:gd name="T107"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58" h="176">
                  <a:moveTo>
                    <a:pt x="73" y="46"/>
                  </a:moveTo>
                  <a:cubicBezTo>
                    <a:pt x="73" y="46"/>
                    <a:pt x="73" y="46"/>
                    <a:pt x="73" y="46"/>
                  </a:cubicBezTo>
                  <a:cubicBezTo>
                    <a:pt x="65" y="36"/>
                    <a:pt x="56" y="31"/>
                    <a:pt x="44" y="31"/>
                  </a:cubicBezTo>
                  <a:cubicBezTo>
                    <a:pt x="14" y="31"/>
                    <a:pt x="0" y="58"/>
                    <a:pt x="0" y="83"/>
                  </a:cubicBezTo>
                  <a:cubicBezTo>
                    <a:pt x="0" y="112"/>
                    <a:pt x="15" y="136"/>
                    <a:pt x="44" y="136"/>
                  </a:cubicBezTo>
                  <a:cubicBezTo>
                    <a:pt x="56" y="136"/>
                    <a:pt x="66" y="131"/>
                    <a:pt x="73" y="121"/>
                  </a:cubicBezTo>
                  <a:cubicBezTo>
                    <a:pt x="73" y="121"/>
                    <a:pt x="73" y="121"/>
                    <a:pt x="73" y="121"/>
                  </a:cubicBezTo>
                  <a:cubicBezTo>
                    <a:pt x="73" y="127"/>
                    <a:pt x="73" y="127"/>
                    <a:pt x="73" y="127"/>
                  </a:cubicBezTo>
                  <a:cubicBezTo>
                    <a:pt x="73" y="133"/>
                    <a:pt x="76" y="136"/>
                    <a:pt x="80" y="136"/>
                  </a:cubicBezTo>
                  <a:cubicBezTo>
                    <a:pt x="84" y="136"/>
                    <a:pt x="87" y="133"/>
                    <a:pt x="87" y="127"/>
                  </a:cubicBezTo>
                  <a:cubicBezTo>
                    <a:pt x="87" y="40"/>
                    <a:pt x="87" y="40"/>
                    <a:pt x="87" y="40"/>
                  </a:cubicBezTo>
                  <a:cubicBezTo>
                    <a:pt x="87" y="34"/>
                    <a:pt x="84" y="31"/>
                    <a:pt x="80" y="31"/>
                  </a:cubicBezTo>
                  <a:cubicBezTo>
                    <a:pt x="76" y="31"/>
                    <a:pt x="73" y="34"/>
                    <a:pt x="73" y="40"/>
                  </a:cubicBezTo>
                  <a:lnTo>
                    <a:pt x="73" y="46"/>
                  </a:lnTo>
                  <a:close/>
                  <a:moveTo>
                    <a:pt x="15" y="83"/>
                  </a:moveTo>
                  <a:cubicBezTo>
                    <a:pt x="15" y="65"/>
                    <a:pt x="23" y="43"/>
                    <a:pt x="44" y="43"/>
                  </a:cubicBezTo>
                  <a:cubicBezTo>
                    <a:pt x="66" y="43"/>
                    <a:pt x="73" y="65"/>
                    <a:pt x="73" y="83"/>
                  </a:cubicBezTo>
                  <a:cubicBezTo>
                    <a:pt x="73" y="102"/>
                    <a:pt x="66" y="124"/>
                    <a:pt x="44" y="124"/>
                  </a:cubicBezTo>
                  <a:cubicBezTo>
                    <a:pt x="23" y="124"/>
                    <a:pt x="15" y="102"/>
                    <a:pt x="15" y="83"/>
                  </a:cubicBezTo>
                  <a:moveTo>
                    <a:pt x="140" y="31"/>
                  </a:moveTo>
                  <a:cubicBezTo>
                    <a:pt x="125" y="31"/>
                    <a:pt x="108" y="41"/>
                    <a:pt x="108" y="58"/>
                  </a:cubicBezTo>
                  <a:cubicBezTo>
                    <a:pt x="108" y="71"/>
                    <a:pt x="116" y="77"/>
                    <a:pt x="126" y="81"/>
                  </a:cubicBezTo>
                  <a:cubicBezTo>
                    <a:pt x="150" y="91"/>
                    <a:pt x="150" y="91"/>
                    <a:pt x="150" y="91"/>
                  </a:cubicBezTo>
                  <a:cubicBezTo>
                    <a:pt x="158" y="94"/>
                    <a:pt x="164" y="98"/>
                    <a:pt x="164" y="107"/>
                  </a:cubicBezTo>
                  <a:cubicBezTo>
                    <a:pt x="164" y="116"/>
                    <a:pt x="155" y="124"/>
                    <a:pt x="142" y="124"/>
                  </a:cubicBezTo>
                  <a:cubicBezTo>
                    <a:pt x="124" y="124"/>
                    <a:pt x="118" y="110"/>
                    <a:pt x="111" y="110"/>
                  </a:cubicBezTo>
                  <a:cubicBezTo>
                    <a:pt x="108" y="110"/>
                    <a:pt x="105" y="114"/>
                    <a:pt x="105" y="116"/>
                  </a:cubicBezTo>
                  <a:cubicBezTo>
                    <a:pt x="105" y="123"/>
                    <a:pt x="119" y="136"/>
                    <a:pt x="142" y="136"/>
                  </a:cubicBezTo>
                  <a:cubicBezTo>
                    <a:pt x="163" y="136"/>
                    <a:pt x="179" y="124"/>
                    <a:pt x="179" y="106"/>
                  </a:cubicBezTo>
                  <a:cubicBezTo>
                    <a:pt x="179" y="90"/>
                    <a:pt x="168" y="83"/>
                    <a:pt x="154" y="78"/>
                  </a:cubicBezTo>
                  <a:cubicBezTo>
                    <a:pt x="133" y="69"/>
                    <a:pt x="133" y="69"/>
                    <a:pt x="133" y="69"/>
                  </a:cubicBezTo>
                  <a:cubicBezTo>
                    <a:pt x="126" y="66"/>
                    <a:pt x="123" y="62"/>
                    <a:pt x="123" y="57"/>
                  </a:cubicBezTo>
                  <a:cubicBezTo>
                    <a:pt x="123" y="47"/>
                    <a:pt x="134" y="43"/>
                    <a:pt x="143" y="43"/>
                  </a:cubicBezTo>
                  <a:cubicBezTo>
                    <a:pt x="157" y="43"/>
                    <a:pt x="164" y="54"/>
                    <a:pt x="170" y="54"/>
                  </a:cubicBezTo>
                  <a:cubicBezTo>
                    <a:pt x="175" y="54"/>
                    <a:pt x="177" y="50"/>
                    <a:pt x="177" y="47"/>
                  </a:cubicBezTo>
                  <a:cubicBezTo>
                    <a:pt x="177" y="39"/>
                    <a:pt x="160" y="31"/>
                    <a:pt x="140" y="31"/>
                  </a:cubicBezTo>
                  <a:moveTo>
                    <a:pt x="226" y="31"/>
                  </a:moveTo>
                  <a:cubicBezTo>
                    <a:pt x="210" y="31"/>
                    <a:pt x="194" y="41"/>
                    <a:pt x="194" y="58"/>
                  </a:cubicBezTo>
                  <a:cubicBezTo>
                    <a:pt x="194" y="71"/>
                    <a:pt x="201" y="77"/>
                    <a:pt x="212" y="81"/>
                  </a:cubicBezTo>
                  <a:cubicBezTo>
                    <a:pt x="236" y="91"/>
                    <a:pt x="236" y="91"/>
                    <a:pt x="236" y="91"/>
                  </a:cubicBezTo>
                  <a:cubicBezTo>
                    <a:pt x="243" y="94"/>
                    <a:pt x="250" y="98"/>
                    <a:pt x="250" y="107"/>
                  </a:cubicBezTo>
                  <a:cubicBezTo>
                    <a:pt x="250" y="116"/>
                    <a:pt x="241" y="124"/>
                    <a:pt x="228" y="124"/>
                  </a:cubicBezTo>
                  <a:cubicBezTo>
                    <a:pt x="210" y="124"/>
                    <a:pt x="203" y="110"/>
                    <a:pt x="197" y="110"/>
                  </a:cubicBezTo>
                  <a:cubicBezTo>
                    <a:pt x="193" y="110"/>
                    <a:pt x="190" y="114"/>
                    <a:pt x="190" y="116"/>
                  </a:cubicBezTo>
                  <a:cubicBezTo>
                    <a:pt x="190" y="123"/>
                    <a:pt x="205" y="136"/>
                    <a:pt x="227" y="136"/>
                  </a:cubicBezTo>
                  <a:cubicBezTo>
                    <a:pt x="249" y="136"/>
                    <a:pt x="265" y="124"/>
                    <a:pt x="265" y="106"/>
                  </a:cubicBezTo>
                  <a:cubicBezTo>
                    <a:pt x="265" y="90"/>
                    <a:pt x="253" y="83"/>
                    <a:pt x="239" y="78"/>
                  </a:cubicBezTo>
                  <a:cubicBezTo>
                    <a:pt x="218" y="69"/>
                    <a:pt x="218" y="69"/>
                    <a:pt x="218" y="69"/>
                  </a:cubicBezTo>
                  <a:cubicBezTo>
                    <a:pt x="211" y="66"/>
                    <a:pt x="209" y="62"/>
                    <a:pt x="209" y="57"/>
                  </a:cubicBezTo>
                  <a:cubicBezTo>
                    <a:pt x="209" y="47"/>
                    <a:pt x="219" y="43"/>
                    <a:pt x="229" y="43"/>
                  </a:cubicBezTo>
                  <a:cubicBezTo>
                    <a:pt x="243" y="43"/>
                    <a:pt x="250" y="54"/>
                    <a:pt x="255" y="54"/>
                  </a:cubicBezTo>
                  <a:cubicBezTo>
                    <a:pt x="261" y="54"/>
                    <a:pt x="262" y="50"/>
                    <a:pt x="262" y="47"/>
                  </a:cubicBezTo>
                  <a:cubicBezTo>
                    <a:pt x="263" y="39"/>
                    <a:pt x="246" y="31"/>
                    <a:pt x="226" y="31"/>
                  </a:cubicBezTo>
                  <a:moveTo>
                    <a:pt x="357" y="90"/>
                  </a:moveTo>
                  <a:cubicBezTo>
                    <a:pt x="365" y="90"/>
                    <a:pt x="366" y="85"/>
                    <a:pt x="366" y="81"/>
                  </a:cubicBezTo>
                  <a:cubicBezTo>
                    <a:pt x="366" y="55"/>
                    <a:pt x="352" y="31"/>
                    <a:pt x="323" y="31"/>
                  </a:cubicBezTo>
                  <a:cubicBezTo>
                    <a:pt x="294" y="31"/>
                    <a:pt x="278" y="58"/>
                    <a:pt x="278" y="83"/>
                  </a:cubicBezTo>
                  <a:cubicBezTo>
                    <a:pt x="278" y="109"/>
                    <a:pt x="292" y="136"/>
                    <a:pt x="325" y="136"/>
                  </a:cubicBezTo>
                  <a:cubicBezTo>
                    <a:pt x="349" y="136"/>
                    <a:pt x="365" y="121"/>
                    <a:pt x="365" y="115"/>
                  </a:cubicBezTo>
                  <a:cubicBezTo>
                    <a:pt x="365" y="110"/>
                    <a:pt x="362" y="108"/>
                    <a:pt x="358" y="108"/>
                  </a:cubicBezTo>
                  <a:cubicBezTo>
                    <a:pt x="352" y="108"/>
                    <a:pt x="346" y="124"/>
                    <a:pt x="324" y="124"/>
                  </a:cubicBezTo>
                  <a:cubicBezTo>
                    <a:pt x="306" y="124"/>
                    <a:pt x="294" y="107"/>
                    <a:pt x="293" y="90"/>
                  </a:cubicBezTo>
                  <a:lnTo>
                    <a:pt x="357" y="90"/>
                  </a:lnTo>
                  <a:close/>
                  <a:moveTo>
                    <a:pt x="293" y="78"/>
                  </a:moveTo>
                  <a:cubicBezTo>
                    <a:pt x="294" y="61"/>
                    <a:pt x="304" y="43"/>
                    <a:pt x="322" y="43"/>
                  </a:cubicBezTo>
                  <a:cubicBezTo>
                    <a:pt x="341" y="43"/>
                    <a:pt x="351" y="61"/>
                    <a:pt x="351" y="78"/>
                  </a:cubicBezTo>
                  <a:lnTo>
                    <a:pt x="293" y="78"/>
                  </a:lnTo>
                  <a:close/>
                  <a:moveTo>
                    <a:pt x="401" y="44"/>
                  </a:moveTo>
                  <a:cubicBezTo>
                    <a:pt x="410" y="44"/>
                    <a:pt x="410" y="44"/>
                    <a:pt x="410" y="44"/>
                  </a:cubicBezTo>
                  <a:cubicBezTo>
                    <a:pt x="415" y="44"/>
                    <a:pt x="416" y="40"/>
                    <a:pt x="416" y="38"/>
                  </a:cubicBezTo>
                  <a:cubicBezTo>
                    <a:pt x="416" y="36"/>
                    <a:pt x="415" y="32"/>
                    <a:pt x="410" y="32"/>
                  </a:cubicBezTo>
                  <a:cubicBezTo>
                    <a:pt x="401" y="32"/>
                    <a:pt x="401" y="32"/>
                    <a:pt x="401" y="32"/>
                  </a:cubicBezTo>
                  <a:cubicBezTo>
                    <a:pt x="401" y="10"/>
                    <a:pt x="401" y="10"/>
                    <a:pt x="401" y="10"/>
                  </a:cubicBezTo>
                  <a:cubicBezTo>
                    <a:pt x="401" y="4"/>
                    <a:pt x="399" y="0"/>
                    <a:pt x="394" y="0"/>
                  </a:cubicBezTo>
                  <a:cubicBezTo>
                    <a:pt x="390" y="0"/>
                    <a:pt x="387" y="4"/>
                    <a:pt x="387" y="10"/>
                  </a:cubicBezTo>
                  <a:cubicBezTo>
                    <a:pt x="387" y="32"/>
                    <a:pt x="387" y="32"/>
                    <a:pt x="387" y="32"/>
                  </a:cubicBezTo>
                  <a:cubicBezTo>
                    <a:pt x="378" y="32"/>
                    <a:pt x="378" y="32"/>
                    <a:pt x="378" y="32"/>
                  </a:cubicBezTo>
                  <a:cubicBezTo>
                    <a:pt x="374" y="32"/>
                    <a:pt x="372" y="36"/>
                    <a:pt x="372" y="38"/>
                  </a:cubicBezTo>
                  <a:cubicBezTo>
                    <a:pt x="372" y="40"/>
                    <a:pt x="374" y="44"/>
                    <a:pt x="378" y="44"/>
                  </a:cubicBezTo>
                  <a:cubicBezTo>
                    <a:pt x="387" y="44"/>
                    <a:pt x="387" y="44"/>
                    <a:pt x="387" y="44"/>
                  </a:cubicBezTo>
                  <a:cubicBezTo>
                    <a:pt x="387" y="127"/>
                    <a:pt x="387" y="127"/>
                    <a:pt x="387" y="127"/>
                  </a:cubicBezTo>
                  <a:cubicBezTo>
                    <a:pt x="387" y="133"/>
                    <a:pt x="390" y="136"/>
                    <a:pt x="394" y="136"/>
                  </a:cubicBezTo>
                  <a:cubicBezTo>
                    <a:pt x="399" y="136"/>
                    <a:pt x="401" y="133"/>
                    <a:pt x="401" y="127"/>
                  </a:cubicBezTo>
                  <a:lnTo>
                    <a:pt x="401" y="44"/>
                  </a:lnTo>
                  <a:close/>
                  <a:moveTo>
                    <a:pt x="551" y="70"/>
                  </a:moveTo>
                  <a:cubicBezTo>
                    <a:pt x="551" y="53"/>
                    <a:pt x="563" y="44"/>
                    <a:pt x="574" y="44"/>
                  </a:cubicBezTo>
                  <a:cubicBezTo>
                    <a:pt x="585" y="44"/>
                    <a:pt x="597" y="48"/>
                    <a:pt x="597" y="70"/>
                  </a:cubicBezTo>
                  <a:cubicBezTo>
                    <a:pt x="597" y="127"/>
                    <a:pt x="597" y="127"/>
                    <a:pt x="597" y="127"/>
                  </a:cubicBezTo>
                  <a:cubicBezTo>
                    <a:pt x="597" y="133"/>
                    <a:pt x="600" y="136"/>
                    <a:pt x="604" y="136"/>
                  </a:cubicBezTo>
                  <a:cubicBezTo>
                    <a:pt x="609" y="136"/>
                    <a:pt x="611" y="133"/>
                    <a:pt x="611" y="127"/>
                  </a:cubicBezTo>
                  <a:cubicBezTo>
                    <a:pt x="611" y="68"/>
                    <a:pt x="611" y="68"/>
                    <a:pt x="611" y="68"/>
                  </a:cubicBezTo>
                  <a:cubicBezTo>
                    <a:pt x="611" y="43"/>
                    <a:pt x="593" y="31"/>
                    <a:pt x="574" y="31"/>
                  </a:cubicBezTo>
                  <a:cubicBezTo>
                    <a:pt x="563" y="31"/>
                    <a:pt x="551" y="37"/>
                    <a:pt x="544" y="49"/>
                  </a:cubicBezTo>
                  <a:cubicBezTo>
                    <a:pt x="540" y="38"/>
                    <a:pt x="529" y="31"/>
                    <a:pt x="517" y="31"/>
                  </a:cubicBezTo>
                  <a:cubicBezTo>
                    <a:pt x="504" y="31"/>
                    <a:pt x="496" y="37"/>
                    <a:pt x="491" y="45"/>
                  </a:cubicBezTo>
                  <a:cubicBezTo>
                    <a:pt x="490" y="45"/>
                    <a:pt x="490" y="45"/>
                    <a:pt x="490" y="45"/>
                  </a:cubicBezTo>
                  <a:cubicBezTo>
                    <a:pt x="490" y="40"/>
                    <a:pt x="490" y="40"/>
                    <a:pt x="490" y="40"/>
                  </a:cubicBezTo>
                  <a:cubicBezTo>
                    <a:pt x="490" y="34"/>
                    <a:pt x="488" y="31"/>
                    <a:pt x="483" y="31"/>
                  </a:cubicBezTo>
                  <a:cubicBezTo>
                    <a:pt x="479" y="31"/>
                    <a:pt x="476" y="34"/>
                    <a:pt x="476" y="40"/>
                  </a:cubicBezTo>
                  <a:cubicBezTo>
                    <a:pt x="476" y="127"/>
                    <a:pt x="476" y="127"/>
                    <a:pt x="476" y="127"/>
                  </a:cubicBezTo>
                  <a:cubicBezTo>
                    <a:pt x="476" y="133"/>
                    <a:pt x="479" y="136"/>
                    <a:pt x="483" y="136"/>
                  </a:cubicBezTo>
                  <a:cubicBezTo>
                    <a:pt x="488" y="136"/>
                    <a:pt x="490" y="133"/>
                    <a:pt x="490" y="127"/>
                  </a:cubicBezTo>
                  <a:cubicBezTo>
                    <a:pt x="490" y="70"/>
                    <a:pt x="490" y="70"/>
                    <a:pt x="490" y="70"/>
                  </a:cubicBezTo>
                  <a:cubicBezTo>
                    <a:pt x="490" y="53"/>
                    <a:pt x="502" y="44"/>
                    <a:pt x="514" y="44"/>
                  </a:cubicBezTo>
                  <a:cubicBezTo>
                    <a:pt x="524" y="44"/>
                    <a:pt x="537" y="48"/>
                    <a:pt x="537" y="70"/>
                  </a:cubicBezTo>
                  <a:cubicBezTo>
                    <a:pt x="537" y="127"/>
                    <a:pt x="537" y="127"/>
                    <a:pt x="537" y="127"/>
                  </a:cubicBezTo>
                  <a:cubicBezTo>
                    <a:pt x="537" y="133"/>
                    <a:pt x="539" y="136"/>
                    <a:pt x="544" y="136"/>
                  </a:cubicBezTo>
                  <a:cubicBezTo>
                    <a:pt x="548" y="136"/>
                    <a:pt x="551" y="133"/>
                    <a:pt x="551" y="127"/>
                  </a:cubicBezTo>
                  <a:lnTo>
                    <a:pt x="551" y="70"/>
                  </a:lnTo>
                  <a:close/>
                  <a:moveTo>
                    <a:pt x="705" y="46"/>
                  </a:moveTo>
                  <a:cubicBezTo>
                    <a:pt x="704" y="46"/>
                    <a:pt x="704" y="46"/>
                    <a:pt x="704" y="46"/>
                  </a:cubicBezTo>
                  <a:cubicBezTo>
                    <a:pt x="696" y="36"/>
                    <a:pt x="687" y="31"/>
                    <a:pt x="675" y="31"/>
                  </a:cubicBezTo>
                  <a:cubicBezTo>
                    <a:pt x="646" y="31"/>
                    <a:pt x="631" y="58"/>
                    <a:pt x="631" y="83"/>
                  </a:cubicBezTo>
                  <a:cubicBezTo>
                    <a:pt x="631" y="112"/>
                    <a:pt x="646" y="136"/>
                    <a:pt x="676" y="136"/>
                  </a:cubicBezTo>
                  <a:cubicBezTo>
                    <a:pt x="688" y="136"/>
                    <a:pt x="698" y="131"/>
                    <a:pt x="704" y="121"/>
                  </a:cubicBezTo>
                  <a:cubicBezTo>
                    <a:pt x="705" y="121"/>
                    <a:pt x="705" y="121"/>
                    <a:pt x="705" y="121"/>
                  </a:cubicBezTo>
                  <a:cubicBezTo>
                    <a:pt x="705" y="127"/>
                    <a:pt x="705" y="127"/>
                    <a:pt x="705" y="127"/>
                  </a:cubicBezTo>
                  <a:cubicBezTo>
                    <a:pt x="705" y="133"/>
                    <a:pt x="707" y="136"/>
                    <a:pt x="712" y="136"/>
                  </a:cubicBezTo>
                  <a:cubicBezTo>
                    <a:pt x="716" y="136"/>
                    <a:pt x="718" y="133"/>
                    <a:pt x="718" y="127"/>
                  </a:cubicBezTo>
                  <a:cubicBezTo>
                    <a:pt x="718" y="40"/>
                    <a:pt x="718" y="40"/>
                    <a:pt x="718" y="40"/>
                  </a:cubicBezTo>
                  <a:cubicBezTo>
                    <a:pt x="718" y="34"/>
                    <a:pt x="716" y="31"/>
                    <a:pt x="712" y="31"/>
                  </a:cubicBezTo>
                  <a:cubicBezTo>
                    <a:pt x="707" y="31"/>
                    <a:pt x="705" y="34"/>
                    <a:pt x="705" y="40"/>
                  </a:cubicBezTo>
                  <a:lnTo>
                    <a:pt x="705" y="46"/>
                  </a:lnTo>
                  <a:close/>
                  <a:moveTo>
                    <a:pt x="647" y="83"/>
                  </a:moveTo>
                  <a:cubicBezTo>
                    <a:pt x="647" y="65"/>
                    <a:pt x="655" y="43"/>
                    <a:pt x="676" y="43"/>
                  </a:cubicBezTo>
                  <a:cubicBezTo>
                    <a:pt x="697" y="43"/>
                    <a:pt x="705" y="65"/>
                    <a:pt x="705" y="83"/>
                  </a:cubicBezTo>
                  <a:cubicBezTo>
                    <a:pt x="705" y="102"/>
                    <a:pt x="697" y="124"/>
                    <a:pt x="676" y="124"/>
                  </a:cubicBezTo>
                  <a:cubicBezTo>
                    <a:pt x="654" y="124"/>
                    <a:pt x="647" y="102"/>
                    <a:pt x="647" y="83"/>
                  </a:cubicBezTo>
                  <a:moveTo>
                    <a:pt x="758" y="70"/>
                  </a:moveTo>
                  <a:cubicBezTo>
                    <a:pt x="758" y="53"/>
                    <a:pt x="770" y="44"/>
                    <a:pt x="783" y="44"/>
                  </a:cubicBezTo>
                  <a:cubicBezTo>
                    <a:pt x="798" y="44"/>
                    <a:pt x="808" y="53"/>
                    <a:pt x="808" y="67"/>
                  </a:cubicBezTo>
                  <a:cubicBezTo>
                    <a:pt x="808" y="127"/>
                    <a:pt x="808" y="127"/>
                    <a:pt x="808" y="127"/>
                  </a:cubicBezTo>
                  <a:cubicBezTo>
                    <a:pt x="808" y="133"/>
                    <a:pt x="810" y="136"/>
                    <a:pt x="815" y="136"/>
                  </a:cubicBezTo>
                  <a:cubicBezTo>
                    <a:pt x="819" y="136"/>
                    <a:pt x="822" y="133"/>
                    <a:pt x="822" y="127"/>
                  </a:cubicBezTo>
                  <a:cubicBezTo>
                    <a:pt x="822" y="68"/>
                    <a:pt x="822" y="68"/>
                    <a:pt x="822" y="68"/>
                  </a:cubicBezTo>
                  <a:cubicBezTo>
                    <a:pt x="822" y="43"/>
                    <a:pt x="803" y="31"/>
                    <a:pt x="785" y="31"/>
                  </a:cubicBezTo>
                  <a:cubicBezTo>
                    <a:pt x="772" y="31"/>
                    <a:pt x="763" y="37"/>
                    <a:pt x="758" y="45"/>
                  </a:cubicBezTo>
                  <a:cubicBezTo>
                    <a:pt x="758" y="45"/>
                    <a:pt x="758" y="45"/>
                    <a:pt x="758" y="45"/>
                  </a:cubicBezTo>
                  <a:cubicBezTo>
                    <a:pt x="758" y="40"/>
                    <a:pt x="758" y="40"/>
                    <a:pt x="758" y="40"/>
                  </a:cubicBezTo>
                  <a:cubicBezTo>
                    <a:pt x="758" y="34"/>
                    <a:pt x="755" y="31"/>
                    <a:pt x="751" y="31"/>
                  </a:cubicBezTo>
                  <a:cubicBezTo>
                    <a:pt x="746" y="31"/>
                    <a:pt x="744" y="34"/>
                    <a:pt x="744" y="40"/>
                  </a:cubicBezTo>
                  <a:cubicBezTo>
                    <a:pt x="744" y="127"/>
                    <a:pt x="744" y="127"/>
                    <a:pt x="744" y="127"/>
                  </a:cubicBezTo>
                  <a:cubicBezTo>
                    <a:pt x="744" y="133"/>
                    <a:pt x="746" y="136"/>
                    <a:pt x="751" y="136"/>
                  </a:cubicBezTo>
                  <a:cubicBezTo>
                    <a:pt x="755" y="136"/>
                    <a:pt x="758" y="133"/>
                    <a:pt x="758" y="127"/>
                  </a:cubicBezTo>
                  <a:lnTo>
                    <a:pt x="758" y="70"/>
                  </a:lnTo>
                  <a:close/>
                  <a:moveTo>
                    <a:pt x="915" y="46"/>
                  </a:moveTo>
                  <a:cubicBezTo>
                    <a:pt x="915" y="46"/>
                    <a:pt x="915" y="46"/>
                    <a:pt x="915" y="46"/>
                  </a:cubicBezTo>
                  <a:cubicBezTo>
                    <a:pt x="907" y="36"/>
                    <a:pt x="898" y="31"/>
                    <a:pt x="886" y="31"/>
                  </a:cubicBezTo>
                  <a:cubicBezTo>
                    <a:pt x="856" y="31"/>
                    <a:pt x="842" y="58"/>
                    <a:pt x="842" y="83"/>
                  </a:cubicBezTo>
                  <a:cubicBezTo>
                    <a:pt x="842" y="112"/>
                    <a:pt x="857" y="136"/>
                    <a:pt x="886" y="136"/>
                  </a:cubicBezTo>
                  <a:cubicBezTo>
                    <a:pt x="898" y="136"/>
                    <a:pt x="908" y="131"/>
                    <a:pt x="915" y="121"/>
                  </a:cubicBezTo>
                  <a:cubicBezTo>
                    <a:pt x="915" y="121"/>
                    <a:pt x="915" y="121"/>
                    <a:pt x="915" y="121"/>
                  </a:cubicBezTo>
                  <a:cubicBezTo>
                    <a:pt x="915" y="127"/>
                    <a:pt x="915" y="127"/>
                    <a:pt x="915" y="127"/>
                  </a:cubicBezTo>
                  <a:cubicBezTo>
                    <a:pt x="915" y="133"/>
                    <a:pt x="918" y="136"/>
                    <a:pt x="922" y="136"/>
                  </a:cubicBezTo>
                  <a:cubicBezTo>
                    <a:pt x="927" y="136"/>
                    <a:pt x="929" y="133"/>
                    <a:pt x="929" y="127"/>
                  </a:cubicBezTo>
                  <a:cubicBezTo>
                    <a:pt x="929" y="40"/>
                    <a:pt x="929" y="40"/>
                    <a:pt x="929" y="40"/>
                  </a:cubicBezTo>
                  <a:cubicBezTo>
                    <a:pt x="929" y="34"/>
                    <a:pt x="927" y="31"/>
                    <a:pt x="922" y="31"/>
                  </a:cubicBezTo>
                  <a:cubicBezTo>
                    <a:pt x="918" y="31"/>
                    <a:pt x="915" y="34"/>
                    <a:pt x="915" y="40"/>
                  </a:cubicBezTo>
                  <a:lnTo>
                    <a:pt x="915" y="46"/>
                  </a:lnTo>
                  <a:close/>
                  <a:moveTo>
                    <a:pt x="857" y="83"/>
                  </a:moveTo>
                  <a:cubicBezTo>
                    <a:pt x="857" y="65"/>
                    <a:pt x="865" y="43"/>
                    <a:pt x="886" y="43"/>
                  </a:cubicBezTo>
                  <a:cubicBezTo>
                    <a:pt x="908" y="43"/>
                    <a:pt x="915" y="65"/>
                    <a:pt x="915" y="83"/>
                  </a:cubicBezTo>
                  <a:cubicBezTo>
                    <a:pt x="915" y="102"/>
                    <a:pt x="908" y="124"/>
                    <a:pt x="886" y="124"/>
                  </a:cubicBezTo>
                  <a:cubicBezTo>
                    <a:pt x="865" y="124"/>
                    <a:pt x="857" y="102"/>
                    <a:pt x="857" y="83"/>
                  </a:cubicBezTo>
                  <a:moveTo>
                    <a:pt x="1022" y="46"/>
                  </a:moveTo>
                  <a:cubicBezTo>
                    <a:pt x="1022" y="46"/>
                    <a:pt x="1022" y="46"/>
                    <a:pt x="1022" y="46"/>
                  </a:cubicBezTo>
                  <a:cubicBezTo>
                    <a:pt x="1016" y="38"/>
                    <a:pt x="1005" y="31"/>
                    <a:pt x="993" y="31"/>
                  </a:cubicBezTo>
                  <a:cubicBezTo>
                    <a:pt x="963" y="31"/>
                    <a:pt x="949" y="58"/>
                    <a:pt x="949" y="83"/>
                  </a:cubicBezTo>
                  <a:cubicBezTo>
                    <a:pt x="949" y="112"/>
                    <a:pt x="964" y="136"/>
                    <a:pt x="993" y="136"/>
                  </a:cubicBezTo>
                  <a:cubicBezTo>
                    <a:pt x="1006" y="136"/>
                    <a:pt x="1016" y="131"/>
                    <a:pt x="1022" y="120"/>
                  </a:cubicBezTo>
                  <a:cubicBezTo>
                    <a:pt x="1022" y="120"/>
                    <a:pt x="1022" y="120"/>
                    <a:pt x="1022" y="120"/>
                  </a:cubicBezTo>
                  <a:cubicBezTo>
                    <a:pt x="1022" y="131"/>
                    <a:pt x="1022" y="131"/>
                    <a:pt x="1022" y="131"/>
                  </a:cubicBezTo>
                  <a:cubicBezTo>
                    <a:pt x="1022" y="154"/>
                    <a:pt x="1007" y="164"/>
                    <a:pt x="990" y="164"/>
                  </a:cubicBezTo>
                  <a:cubicBezTo>
                    <a:pt x="974" y="164"/>
                    <a:pt x="965" y="151"/>
                    <a:pt x="959" y="151"/>
                  </a:cubicBezTo>
                  <a:cubicBezTo>
                    <a:pt x="954" y="151"/>
                    <a:pt x="952" y="154"/>
                    <a:pt x="952" y="158"/>
                  </a:cubicBezTo>
                  <a:cubicBezTo>
                    <a:pt x="952" y="165"/>
                    <a:pt x="971" y="176"/>
                    <a:pt x="992" y="176"/>
                  </a:cubicBezTo>
                  <a:cubicBezTo>
                    <a:pt x="1014" y="176"/>
                    <a:pt x="1036" y="162"/>
                    <a:pt x="1036" y="130"/>
                  </a:cubicBezTo>
                  <a:cubicBezTo>
                    <a:pt x="1036" y="40"/>
                    <a:pt x="1036" y="40"/>
                    <a:pt x="1036" y="40"/>
                  </a:cubicBezTo>
                  <a:cubicBezTo>
                    <a:pt x="1036" y="34"/>
                    <a:pt x="1034" y="31"/>
                    <a:pt x="1029" y="31"/>
                  </a:cubicBezTo>
                  <a:cubicBezTo>
                    <a:pt x="1025" y="31"/>
                    <a:pt x="1022" y="34"/>
                    <a:pt x="1022" y="40"/>
                  </a:cubicBezTo>
                  <a:lnTo>
                    <a:pt x="1022" y="46"/>
                  </a:lnTo>
                  <a:close/>
                  <a:moveTo>
                    <a:pt x="964" y="83"/>
                  </a:moveTo>
                  <a:cubicBezTo>
                    <a:pt x="964" y="65"/>
                    <a:pt x="972" y="43"/>
                    <a:pt x="993" y="43"/>
                  </a:cubicBezTo>
                  <a:cubicBezTo>
                    <a:pt x="1012" y="43"/>
                    <a:pt x="1023" y="59"/>
                    <a:pt x="1023" y="74"/>
                  </a:cubicBezTo>
                  <a:cubicBezTo>
                    <a:pt x="1023" y="93"/>
                    <a:pt x="1023" y="93"/>
                    <a:pt x="1023" y="93"/>
                  </a:cubicBezTo>
                  <a:cubicBezTo>
                    <a:pt x="1023" y="107"/>
                    <a:pt x="1012" y="124"/>
                    <a:pt x="993" y="124"/>
                  </a:cubicBezTo>
                  <a:cubicBezTo>
                    <a:pt x="972" y="124"/>
                    <a:pt x="964" y="102"/>
                    <a:pt x="964" y="83"/>
                  </a:cubicBezTo>
                  <a:moveTo>
                    <a:pt x="1135" y="90"/>
                  </a:moveTo>
                  <a:cubicBezTo>
                    <a:pt x="1143" y="90"/>
                    <a:pt x="1144" y="85"/>
                    <a:pt x="1144" y="81"/>
                  </a:cubicBezTo>
                  <a:cubicBezTo>
                    <a:pt x="1144" y="55"/>
                    <a:pt x="1130" y="31"/>
                    <a:pt x="1101" y="31"/>
                  </a:cubicBezTo>
                  <a:cubicBezTo>
                    <a:pt x="1072" y="31"/>
                    <a:pt x="1057" y="58"/>
                    <a:pt x="1057" y="83"/>
                  </a:cubicBezTo>
                  <a:cubicBezTo>
                    <a:pt x="1057" y="109"/>
                    <a:pt x="1070" y="136"/>
                    <a:pt x="1103" y="136"/>
                  </a:cubicBezTo>
                  <a:cubicBezTo>
                    <a:pt x="1127" y="136"/>
                    <a:pt x="1143" y="121"/>
                    <a:pt x="1143" y="115"/>
                  </a:cubicBezTo>
                  <a:cubicBezTo>
                    <a:pt x="1143" y="110"/>
                    <a:pt x="1140" y="108"/>
                    <a:pt x="1136" y="108"/>
                  </a:cubicBezTo>
                  <a:cubicBezTo>
                    <a:pt x="1130" y="108"/>
                    <a:pt x="1124" y="124"/>
                    <a:pt x="1102" y="124"/>
                  </a:cubicBezTo>
                  <a:cubicBezTo>
                    <a:pt x="1084" y="124"/>
                    <a:pt x="1072" y="107"/>
                    <a:pt x="1072" y="90"/>
                  </a:cubicBezTo>
                  <a:lnTo>
                    <a:pt x="1135" y="90"/>
                  </a:lnTo>
                  <a:close/>
                  <a:moveTo>
                    <a:pt x="1072" y="78"/>
                  </a:moveTo>
                  <a:cubicBezTo>
                    <a:pt x="1072" y="61"/>
                    <a:pt x="1082" y="43"/>
                    <a:pt x="1100" y="43"/>
                  </a:cubicBezTo>
                  <a:cubicBezTo>
                    <a:pt x="1119" y="43"/>
                    <a:pt x="1129" y="61"/>
                    <a:pt x="1129" y="78"/>
                  </a:cubicBezTo>
                  <a:lnTo>
                    <a:pt x="1072" y="78"/>
                  </a:lnTo>
                  <a:close/>
                  <a:moveTo>
                    <a:pt x="1236" y="70"/>
                  </a:moveTo>
                  <a:cubicBezTo>
                    <a:pt x="1236" y="53"/>
                    <a:pt x="1249" y="44"/>
                    <a:pt x="1260" y="44"/>
                  </a:cubicBezTo>
                  <a:cubicBezTo>
                    <a:pt x="1271" y="44"/>
                    <a:pt x="1283" y="48"/>
                    <a:pt x="1283" y="70"/>
                  </a:cubicBezTo>
                  <a:cubicBezTo>
                    <a:pt x="1283" y="127"/>
                    <a:pt x="1283" y="127"/>
                    <a:pt x="1283" y="127"/>
                  </a:cubicBezTo>
                  <a:cubicBezTo>
                    <a:pt x="1283" y="133"/>
                    <a:pt x="1285" y="136"/>
                    <a:pt x="1290" y="136"/>
                  </a:cubicBezTo>
                  <a:cubicBezTo>
                    <a:pt x="1294" y="136"/>
                    <a:pt x="1297" y="133"/>
                    <a:pt x="1297" y="127"/>
                  </a:cubicBezTo>
                  <a:cubicBezTo>
                    <a:pt x="1297" y="68"/>
                    <a:pt x="1297" y="68"/>
                    <a:pt x="1297" y="68"/>
                  </a:cubicBezTo>
                  <a:cubicBezTo>
                    <a:pt x="1297" y="43"/>
                    <a:pt x="1278" y="31"/>
                    <a:pt x="1260" y="31"/>
                  </a:cubicBezTo>
                  <a:cubicBezTo>
                    <a:pt x="1249" y="31"/>
                    <a:pt x="1237" y="37"/>
                    <a:pt x="1230" y="49"/>
                  </a:cubicBezTo>
                  <a:cubicBezTo>
                    <a:pt x="1225" y="38"/>
                    <a:pt x="1215" y="31"/>
                    <a:pt x="1203" y="31"/>
                  </a:cubicBezTo>
                  <a:cubicBezTo>
                    <a:pt x="1190" y="31"/>
                    <a:pt x="1181" y="37"/>
                    <a:pt x="1176" y="45"/>
                  </a:cubicBezTo>
                  <a:cubicBezTo>
                    <a:pt x="1176" y="45"/>
                    <a:pt x="1176" y="45"/>
                    <a:pt x="1176" y="45"/>
                  </a:cubicBezTo>
                  <a:cubicBezTo>
                    <a:pt x="1176" y="40"/>
                    <a:pt x="1176" y="40"/>
                    <a:pt x="1176" y="40"/>
                  </a:cubicBezTo>
                  <a:cubicBezTo>
                    <a:pt x="1176" y="34"/>
                    <a:pt x="1173" y="31"/>
                    <a:pt x="1169" y="31"/>
                  </a:cubicBezTo>
                  <a:cubicBezTo>
                    <a:pt x="1164" y="31"/>
                    <a:pt x="1162" y="34"/>
                    <a:pt x="1162" y="40"/>
                  </a:cubicBezTo>
                  <a:cubicBezTo>
                    <a:pt x="1162" y="127"/>
                    <a:pt x="1162" y="127"/>
                    <a:pt x="1162" y="127"/>
                  </a:cubicBezTo>
                  <a:cubicBezTo>
                    <a:pt x="1162" y="133"/>
                    <a:pt x="1164" y="136"/>
                    <a:pt x="1169" y="136"/>
                  </a:cubicBezTo>
                  <a:cubicBezTo>
                    <a:pt x="1173" y="136"/>
                    <a:pt x="1176" y="133"/>
                    <a:pt x="1176" y="127"/>
                  </a:cubicBezTo>
                  <a:cubicBezTo>
                    <a:pt x="1176" y="70"/>
                    <a:pt x="1176" y="70"/>
                    <a:pt x="1176" y="70"/>
                  </a:cubicBezTo>
                  <a:cubicBezTo>
                    <a:pt x="1176" y="53"/>
                    <a:pt x="1188" y="44"/>
                    <a:pt x="1199" y="44"/>
                  </a:cubicBezTo>
                  <a:cubicBezTo>
                    <a:pt x="1210" y="44"/>
                    <a:pt x="1222" y="48"/>
                    <a:pt x="1222" y="70"/>
                  </a:cubicBezTo>
                  <a:cubicBezTo>
                    <a:pt x="1222" y="127"/>
                    <a:pt x="1222" y="127"/>
                    <a:pt x="1222" y="127"/>
                  </a:cubicBezTo>
                  <a:cubicBezTo>
                    <a:pt x="1222" y="133"/>
                    <a:pt x="1225" y="136"/>
                    <a:pt x="1229" y="136"/>
                  </a:cubicBezTo>
                  <a:cubicBezTo>
                    <a:pt x="1234" y="136"/>
                    <a:pt x="1236" y="133"/>
                    <a:pt x="1236" y="127"/>
                  </a:cubicBezTo>
                  <a:lnTo>
                    <a:pt x="1236" y="70"/>
                  </a:lnTo>
                  <a:close/>
                  <a:moveTo>
                    <a:pt x="1395" y="90"/>
                  </a:moveTo>
                  <a:cubicBezTo>
                    <a:pt x="1404" y="90"/>
                    <a:pt x="1405" y="85"/>
                    <a:pt x="1405" y="81"/>
                  </a:cubicBezTo>
                  <a:cubicBezTo>
                    <a:pt x="1405" y="55"/>
                    <a:pt x="1390" y="31"/>
                    <a:pt x="1361" y="31"/>
                  </a:cubicBezTo>
                  <a:cubicBezTo>
                    <a:pt x="1332" y="31"/>
                    <a:pt x="1317" y="58"/>
                    <a:pt x="1317" y="83"/>
                  </a:cubicBezTo>
                  <a:cubicBezTo>
                    <a:pt x="1317" y="109"/>
                    <a:pt x="1331" y="136"/>
                    <a:pt x="1363" y="136"/>
                  </a:cubicBezTo>
                  <a:cubicBezTo>
                    <a:pt x="1387" y="136"/>
                    <a:pt x="1403" y="121"/>
                    <a:pt x="1403" y="115"/>
                  </a:cubicBezTo>
                  <a:cubicBezTo>
                    <a:pt x="1403" y="110"/>
                    <a:pt x="1401" y="108"/>
                    <a:pt x="1397" y="108"/>
                  </a:cubicBezTo>
                  <a:cubicBezTo>
                    <a:pt x="1390" y="108"/>
                    <a:pt x="1384" y="124"/>
                    <a:pt x="1362" y="124"/>
                  </a:cubicBezTo>
                  <a:cubicBezTo>
                    <a:pt x="1345" y="124"/>
                    <a:pt x="1333" y="107"/>
                    <a:pt x="1332" y="90"/>
                  </a:cubicBezTo>
                  <a:lnTo>
                    <a:pt x="1395" y="90"/>
                  </a:lnTo>
                  <a:close/>
                  <a:moveTo>
                    <a:pt x="1332" y="78"/>
                  </a:moveTo>
                  <a:cubicBezTo>
                    <a:pt x="1333" y="61"/>
                    <a:pt x="1342" y="43"/>
                    <a:pt x="1361" y="43"/>
                  </a:cubicBezTo>
                  <a:cubicBezTo>
                    <a:pt x="1380" y="43"/>
                    <a:pt x="1389" y="61"/>
                    <a:pt x="1390" y="78"/>
                  </a:cubicBezTo>
                  <a:lnTo>
                    <a:pt x="1332" y="78"/>
                  </a:lnTo>
                  <a:close/>
                  <a:moveTo>
                    <a:pt x="1436" y="70"/>
                  </a:moveTo>
                  <a:cubicBezTo>
                    <a:pt x="1436" y="53"/>
                    <a:pt x="1448" y="44"/>
                    <a:pt x="1461" y="44"/>
                  </a:cubicBezTo>
                  <a:cubicBezTo>
                    <a:pt x="1477" y="44"/>
                    <a:pt x="1486" y="53"/>
                    <a:pt x="1486" y="67"/>
                  </a:cubicBezTo>
                  <a:cubicBezTo>
                    <a:pt x="1486" y="127"/>
                    <a:pt x="1486" y="127"/>
                    <a:pt x="1486" y="127"/>
                  </a:cubicBezTo>
                  <a:cubicBezTo>
                    <a:pt x="1486" y="133"/>
                    <a:pt x="1489" y="136"/>
                    <a:pt x="1493" y="136"/>
                  </a:cubicBezTo>
                  <a:cubicBezTo>
                    <a:pt x="1498" y="136"/>
                    <a:pt x="1500" y="133"/>
                    <a:pt x="1500" y="127"/>
                  </a:cubicBezTo>
                  <a:cubicBezTo>
                    <a:pt x="1500" y="68"/>
                    <a:pt x="1500" y="68"/>
                    <a:pt x="1500" y="68"/>
                  </a:cubicBezTo>
                  <a:cubicBezTo>
                    <a:pt x="1500" y="43"/>
                    <a:pt x="1481" y="31"/>
                    <a:pt x="1463" y="31"/>
                  </a:cubicBezTo>
                  <a:cubicBezTo>
                    <a:pt x="1450" y="31"/>
                    <a:pt x="1442" y="37"/>
                    <a:pt x="1437" y="45"/>
                  </a:cubicBezTo>
                  <a:cubicBezTo>
                    <a:pt x="1436" y="45"/>
                    <a:pt x="1436" y="45"/>
                    <a:pt x="1436" y="45"/>
                  </a:cubicBezTo>
                  <a:cubicBezTo>
                    <a:pt x="1436" y="40"/>
                    <a:pt x="1436" y="40"/>
                    <a:pt x="1436" y="40"/>
                  </a:cubicBezTo>
                  <a:cubicBezTo>
                    <a:pt x="1436" y="34"/>
                    <a:pt x="1434" y="31"/>
                    <a:pt x="1429" y="31"/>
                  </a:cubicBezTo>
                  <a:cubicBezTo>
                    <a:pt x="1425" y="31"/>
                    <a:pt x="1422" y="34"/>
                    <a:pt x="1422" y="40"/>
                  </a:cubicBezTo>
                  <a:cubicBezTo>
                    <a:pt x="1422" y="127"/>
                    <a:pt x="1422" y="127"/>
                    <a:pt x="1422" y="127"/>
                  </a:cubicBezTo>
                  <a:cubicBezTo>
                    <a:pt x="1422" y="133"/>
                    <a:pt x="1425" y="136"/>
                    <a:pt x="1429" y="136"/>
                  </a:cubicBezTo>
                  <a:cubicBezTo>
                    <a:pt x="1434" y="136"/>
                    <a:pt x="1436" y="133"/>
                    <a:pt x="1436" y="127"/>
                  </a:cubicBezTo>
                  <a:lnTo>
                    <a:pt x="1436" y="70"/>
                  </a:lnTo>
                  <a:close/>
                  <a:moveTo>
                    <a:pt x="1543" y="44"/>
                  </a:moveTo>
                  <a:cubicBezTo>
                    <a:pt x="1552" y="44"/>
                    <a:pt x="1552" y="44"/>
                    <a:pt x="1552" y="44"/>
                  </a:cubicBezTo>
                  <a:cubicBezTo>
                    <a:pt x="1557" y="44"/>
                    <a:pt x="1558" y="40"/>
                    <a:pt x="1558" y="38"/>
                  </a:cubicBezTo>
                  <a:cubicBezTo>
                    <a:pt x="1558" y="36"/>
                    <a:pt x="1557" y="32"/>
                    <a:pt x="1552" y="32"/>
                  </a:cubicBezTo>
                  <a:cubicBezTo>
                    <a:pt x="1543" y="32"/>
                    <a:pt x="1543" y="32"/>
                    <a:pt x="1543" y="32"/>
                  </a:cubicBezTo>
                  <a:cubicBezTo>
                    <a:pt x="1543" y="10"/>
                    <a:pt x="1543" y="10"/>
                    <a:pt x="1543" y="10"/>
                  </a:cubicBezTo>
                  <a:cubicBezTo>
                    <a:pt x="1543" y="4"/>
                    <a:pt x="1540" y="0"/>
                    <a:pt x="1536" y="0"/>
                  </a:cubicBezTo>
                  <a:cubicBezTo>
                    <a:pt x="1532" y="0"/>
                    <a:pt x="1529" y="4"/>
                    <a:pt x="1529" y="10"/>
                  </a:cubicBezTo>
                  <a:cubicBezTo>
                    <a:pt x="1529" y="32"/>
                    <a:pt x="1529" y="32"/>
                    <a:pt x="1529" y="32"/>
                  </a:cubicBezTo>
                  <a:cubicBezTo>
                    <a:pt x="1520" y="32"/>
                    <a:pt x="1520" y="32"/>
                    <a:pt x="1520" y="32"/>
                  </a:cubicBezTo>
                  <a:cubicBezTo>
                    <a:pt x="1515" y="32"/>
                    <a:pt x="1514" y="36"/>
                    <a:pt x="1514" y="38"/>
                  </a:cubicBezTo>
                  <a:cubicBezTo>
                    <a:pt x="1514" y="40"/>
                    <a:pt x="1515" y="44"/>
                    <a:pt x="1520" y="44"/>
                  </a:cubicBezTo>
                  <a:cubicBezTo>
                    <a:pt x="1529" y="44"/>
                    <a:pt x="1529" y="44"/>
                    <a:pt x="1529" y="44"/>
                  </a:cubicBezTo>
                  <a:cubicBezTo>
                    <a:pt x="1529" y="127"/>
                    <a:pt x="1529" y="127"/>
                    <a:pt x="1529" y="127"/>
                  </a:cubicBezTo>
                  <a:cubicBezTo>
                    <a:pt x="1529" y="133"/>
                    <a:pt x="1532" y="136"/>
                    <a:pt x="1536" y="136"/>
                  </a:cubicBezTo>
                  <a:cubicBezTo>
                    <a:pt x="1540" y="136"/>
                    <a:pt x="1543" y="133"/>
                    <a:pt x="1543" y="127"/>
                  </a:cubicBezTo>
                  <a:lnTo>
                    <a:pt x="154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grpSp>
      <p:sp>
        <p:nvSpPr>
          <p:cNvPr id="5" name="Text Placeholder 4">
            <a:extLst>
              <a:ext uri="{FF2B5EF4-FFF2-40B4-BE49-F238E27FC236}">
                <a16:creationId xmlns:a16="http://schemas.microsoft.com/office/drawing/2014/main" id="{1408B357-03D8-4E72-9630-5C697FD7F0B6}"/>
              </a:ext>
            </a:extLst>
          </p:cNvPr>
          <p:cNvSpPr>
            <a:spLocks noGrp="1"/>
          </p:cNvSpPr>
          <p:nvPr>
            <p:ph type="body" sz="quarter" idx="17" hasCustomPrompt="1"/>
          </p:nvPr>
        </p:nvSpPr>
        <p:spPr>
          <a:xfrm>
            <a:off x="904965" y="571821"/>
            <a:ext cx="5191035" cy="600701"/>
          </a:xfrm>
          <a:prstGeom prst="rect">
            <a:avLst/>
          </a:prstGeom>
        </p:spPr>
        <p:txBody>
          <a:bodyPr lIns="0" anchor="ctr" anchorCtr="0">
            <a:noAutofit/>
          </a:bodyPr>
          <a:lstStyle>
            <a:lvl1pPr>
              <a:defRPr lang="en-GB" sz="4200" b="0" i="0" kern="0" dirty="0" smtClean="0">
                <a:solidFill>
                  <a:schemeClr val="bg1"/>
                </a:solidFill>
                <a:latin typeface="Tiempos Headline Medium" panose="02000603000000000000" pitchFamily="2" charset="0"/>
                <a:ea typeface="+mj-ea"/>
                <a:cs typeface="Tiempos Fine Semibold"/>
              </a:defRPr>
            </a:lvl1pPr>
          </a:lstStyle>
          <a:p>
            <a:pPr lvl="0"/>
            <a:r>
              <a:rPr lang="en-GB" dirty="0"/>
              <a:t>Insert title</a:t>
            </a:r>
          </a:p>
        </p:txBody>
      </p:sp>
      <p:sp>
        <p:nvSpPr>
          <p:cNvPr id="9" name="Text Placeholder 8">
            <a:extLst>
              <a:ext uri="{FF2B5EF4-FFF2-40B4-BE49-F238E27FC236}">
                <a16:creationId xmlns:a16="http://schemas.microsoft.com/office/drawing/2014/main" id="{55895819-F1EA-4B21-8734-CC5EDA7E6D46}"/>
              </a:ext>
            </a:extLst>
          </p:cNvPr>
          <p:cNvSpPr>
            <a:spLocks noGrp="1"/>
          </p:cNvSpPr>
          <p:nvPr>
            <p:ph type="body" sz="quarter" idx="18" hasCustomPrompt="1"/>
          </p:nvPr>
        </p:nvSpPr>
        <p:spPr>
          <a:xfrm>
            <a:off x="904964" y="1536491"/>
            <a:ext cx="3570769" cy="232964"/>
          </a:xfrm>
          <a:prstGeom prst="rect">
            <a:avLst/>
          </a:prstGeom>
        </p:spPr>
        <p:txBody>
          <a:bodyPr lIns="0" anchor="ctr" anchorCtr="0">
            <a:noAutofit/>
          </a:bodyPr>
          <a:lstStyle>
            <a:lvl1pPr>
              <a:defRPr lang="en-US" sz="1400" b="0" i="0" kern="0" dirty="0" smtClean="0">
                <a:solidFill>
                  <a:schemeClr val="bg1"/>
                </a:solidFill>
                <a:latin typeface="+mn-lt"/>
                <a:ea typeface="+mj-ea"/>
                <a:cs typeface="Arial"/>
              </a:defRPr>
            </a:lvl1pPr>
            <a:lvl2pPr>
              <a:defRPr lang="en-US" sz="1455" b="0" i="0" kern="0" dirty="0" smtClean="0">
                <a:solidFill>
                  <a:schemeClr val="bg1"/>
                </a:solidFill>
                <a:latin typeface="+mn-lt"/>
                <a:ea typeface="+mj-ea"/>
                <a:cs typeface="Arial"/>
              </a:defRPr>
            </a:lvl2pPr>
            <a:lvl3pPr>
              <a:defRPr lang="en-US" sz="1455" b="0" i="0" kern="0" dirty="0" smtClean="0">
                <a:solidFill>
                  <a:schemeClr val="bg1"/>
                </a:solidFill>
                <a:latin typeface="+mn-lt"/>
                <a:ea typeface="+mj-ea"/>
                <a:cs typeface="Arial"/>
              </a:defRPr>
            </a:lvl3pPr>
            <a:lvl4pPr>
              <a:defRPr lang="en-US" sz="1455" b="0" i="0" kern="0" dirty="0" smtClean="0">
                <a:solidFill>
                  <a:schemeClr val="bg1"/>
                </a:solidFill>
                <a:latin typeface="+mn-lt"/>
                <a:ea typeface="+mj-ea"/>
                <a:cs typeface="Arial"/>
              </a:defRPr>
            </a:lvl4pPr>
            <a:lvl5pPr>
              <a:defRPr lang="en-GB" sz="1455" b="0" i="0" kern="0" dirty="0">
                <a:solidFill>
                  <a:schemeClr val="bg1"/>
                </a:solidFill>
                <a:latin typeface="+mn-lt"/>
                <a:ea typeface="+mj-ea"/>
                <a:cs typeface="Arial"/>
              </a:defRPr>
            </a:lvl5pPr>
          </a:lstStyle>
          <a:p>
            <a:pPr lvl="0"/>
            <a:r>
              <a:rPr lang="en-US" dirty="0"/>
              <a:t>Insert subtitle</a:t>
            </a:r>
            <a:endParaRPr lang="en-GB" dirty="0"/>
          </a:p>
        </p:txBody>
      </p:sp>
      <p:sp>
        <p:nvSpPr>
          <p:cNvPr id="12" name="Text Placeholder 11">
            <a:extLst>
              <a:ext uri="{FF2B5EF4-FFF2-40B4-BE49-F238E27FC236}">
                <a16:creationId xmlns:a16="http://schemas.microsoft.com/office/drawing/2014/main" id="{31BE30BF-DDA4-46B3-8004-8B5EA525A6C6}"/>
              </a:ext>
            </a:extLst>
          </p:cNvPr>
          <p:cNvSpPr>
            <a:spLocks noGrp="1"/>
          </p:cNvSpPr>
          <p:nvPr>
            <p:ph type="body" sz="quarter" idx="19"/>
          </p:nvPr>
        </p:nvSpPr>
        <p:spPr>
          <a:xfrm>
            <a:off x="904964" y="2710856"/>
            <a:ext cx="5948511" cy="3065113"/>
          </a:xfrm>
          <a:prstGeom prst="rect">
            <a:avLst/>
          </a:prstGeom>
        </p:spPr>
        <p:txBody>
          <a:bodyPr lIns="0">
            <a:normAutofit/>
          </a:bodyPr>
          <a:lstStyle>
            <a:lvl1pPr>
              <a:lnSpc>
                <a:spcPct val="130000"/>
              </a:lnSpc>
              <a:defRPr lang="en-US" sz="1200" dirty="0" smtClean="0">
                <a:solidFill>
                  <a:schemeClr val="bg1"/>
                </a:solidFill>
                <a:latin typeface="+mn-lt"/>
                <a:ea typeface="+mn-ea"/>
                <a:cs typeface="+mn-cs"/>
              </a:defRPr>
            </a:lvl1pPr>
            <a:lvl2pPr>
              <a:defRPr lang="en-US" sz="1213" dirty="0" smtClean="0">
                <a:solidFill>
                  <a:schemeClr val="bg1"/>
                </a:solidFill>
                <a:latin typeface="+mn-lt"/>
                <a:ea typeface="+mn-ea"/>
                <a:cs typeface="+mn-cs"/>
              </a:defRPr>
            </a:lvl2pPr>
            <a:lvl3pPr>
              <a:defRPr lang="en-US" sz="1213" dirty="0" smtClean="0">
                <a:solidFill>
                  <a:schemeClr val="bg1"/>
                </a:solidFill>
                <a:latin typeface="+mn-lt"/>
                <a:ea typeface="+mn-ea"/>
                <a:cs typeface="+mn-cs"/>
              </a:defRPr>
            </a:lvl3pPr>
            <a:lvl4pPr>
              <a:defRPr lang="en-US" sz="1213" dirty="0" smtClean="0">
                <a:solidFill>
                  <a:schemeClr val="bg1"/>
                </a:solidFill>
                <a:latin typeface="+mn-lt"/>
                <a:ea typeface="+mn-ea"/>
                <a:cs typeface="+mn-cs"/>
              </a:defRPr>
            </a:lvl4pPr>
            <a:lvl5pPr>
              <a:defRPr lang="en-GB" sz="1213" dirty="0">
                <a:solidFill>
                  <a:schemeClr val="bg1"/>
                </a:solidFill>
                <a:latin typeface="+mn-lt"/>
                <a:ea typeface="+mn-ea"/>
                <a:cs typeface="+mn-cs"/>
              </a:defRPr>
            </a:lvl5pPr>
          </a:lstStyle>
          <a:p>
            <a:pPr lvl="0"/>
            <a:r>
              <a:rPr lang="en-US" dirty="0"/>
              <a:t>Click to edit Master text styles</a:t>
            </a:r>
          </a:p>
        </p:txBody>
      </p:sp>
      <p:sp>
        <p:nvSpPr>
          <p:cNvPr id="301" name="Picture Placeholder 300">
            <a:extLst>
              <a:ext uri="{FF2B5EF4-FFF2-40B4-BE49-F238E27FC236}">
                <a16:creationId xmlns:a16="http://schemas.microsoft.com/office/drawing/2014/main" id="{7B90E1D8-9039-4E74-BE6F-A459CF0575F0}"/>
              </a:ext>
            </a:extLst>
          </p:cNvPr>
          <p:cNvSpPr>
            <a:spLocks noGrp="1"/>
          </p:cNvSpPr>
          <p:nvPr>
            <p:ph type="pic" sz="quarter" idx="20" hasCustomPrompt="1"/>
          </p:nvPr>
        </p:nvSpPr>
        <p:spPr>
          <a:xfrm>
            <a:off x="9289068" y="1056177"/>
            <a:ext cx="2059581" cy="2059545"/>
          </a:xfrm>
          <a:custGeom>
            <a:avLst/>
            <a:gdLst>
              <a:gd name="connsiteX0" fmla="*/ 0 w 3038755"/>
              <a:gd name="connsiteY0" fmla="*/ 0 h 3038916"/>
              <a:gd name="connsiteX1" fmla="*/ 3038755 w 3038755"/>
              <a:gd name="connsiteY1" fmla="*/ 0 h 3038916"/>
              <a:gd name="connsiteX2" fmla="*/ 3038755 w 3038755"/>
              <a:gd name="connsiteY2" fmla="*/ 3038916 h 3038916"/>
              <a:gd name="connsiteX3" fmla="*/ 0 w 3038755"/>
              <a:gd name="connsiteY3" fmla="*/ 3038916 h 3038916"/>
            </a:gdLst>
            <a:ahLst/>
            <a:cxnLst>
              <a:cxn ang="0">
                <a:pos x="connsiteX0" y="connsiteY0"/>
              </a:cxn>
              <a:cxn ang="0">
                <a:pos x="connsiteX1" y="connsiteY1"/>
              </a:cxn>
              <a:cxn ang="0">
                <a:pos x="connsiteX2" y="connsiteY2"/>
              </a:cxn>
              <a:cxn ang="0">
                <a:pos x="connsiteX3" y="connsiteY3"/>
              </a:cxn>
            </a:cxnLst>
            <a:rect l="l" t="t" r="r" b="b"/>
            <a:pathLst>
              <a:path w="3038755" h="3038916">
                <a:moveTo>
                  <a:pt x="0" y="0"/>
                </a:moveTo>
                <a:lnTo>
                  <a:pt x="3038755" y="0"/>
                </a:lnTo>
                <a:lnTo>
                  <a:pt x="3038755" y="3038916"/>
                </a:lnTo>
                <a:lnTo>
                  <a:pt x="0" y="3038916"/>
                </a:lnTo>
                <a:close/>
              </a:path>
            </a:pathLst>
          </a:custGeom>
          <a:noFill/>
        </p:spPr>
        <p:txBody>
          <a:bodyPr wrap="square" anchor="ctr" anchorCtr="0">
            <a:noAutofit/>
          </a:bodyPr>
          <a:lstStyle>
            <a:lvl1pPr algn="ctr">
              <a:defRPr>
                <a:solidFill>
                  <a:schemeClr val="bg1"/>
                </a:solidFill>
              </a:defRPr>
            </a:lvl1pPr>
          </a:lstStyle>
          <a:p>
            <a:r>
              <a:rPr lang="en-GB" dirty="0"/>
              <a:t>Insert icon from library</a:t>
            </a:r>
          </a:p>
        </p:txBody>
      </p:sp>
    </p:spTree>
    <p:extLst>
      <p:ext uri="{BB962C8B-B14F-4D97-AF65-F5344CB8AC3E}">
        <p14:creationId xmlns:p14="http://schemas.microsoft.com/office/powerpoint/2010/main" val="226719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_no icon">
    <p:bg>
      <p:bgPr>
        <a:solidFill>
          <a:schemeClr val="tx2">
            <a:lumMod val="75000"/>
          </a:schemeClr>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88C33E0-0F05-4E42-9BB3-891041A2058C}"/>
              </a:ext>
            </a:extLst>
          </p:cNvPr>
          <p:cNvSpPr>
            <a:spLocks noGrp="1"/>
          </p:cNvSpPr>
          <p:nvPr>
            <p:ph type="ftr" sz="quarter" idx="10"/>
          </p:nvPr>
        </p:nvSpPr>
        <p:spPr/>
        <p:txBody>
          <a:bodyPr/>
          <a:lstStyle/>
          <a:p>
            <a:endParaRPr lang="en-GB" dirty="0"/>
          </a:p>
        </p:txBody>
      </p:sp>
      <p:sp>
        <p:nvSpPr>
          <p:cNvPr id="8" name="object 3">
            <a:extLst>
              <a:ext uri="{FF2B5EF4-FFF2-40B4-BE49-F238E27FC236}">
                <a16:creationId xmlns:a16="http://schemas.microsoft.com/office/drawing/2014/main" id="{8A88C5FF-73CE-4A8E-BFE4-965C02B65856}"/>
              </a:ext>
            </a:extLst>
          </p:cNvPr>
          <p:cNvSpPr/>
          <p:nvPr userDrawn="1"/>
        </p:nvSpPr>
        <p:spPr>
          <a:xfrm>
            <a:off x="-1" y="177222"/>
            <a:ext cx="6096000" cy="802238"/>
          </a:xfrm>
          <a:custGeom>
            <a:avLst/>
            <a:gdLst/>
            <a:ahLst/>
            <a:cxnLst/>
            <a:rect l="l" t="t" r="r" b="b"/>
            <a:pathLst>
              <a:path w="7686040" h="733425">
                <a:moveTo>
                  <a:pt x="7685629" y="0"/>
                </a:moveTo>
                <a:lnTo>
                  <a:pt x="0" y="0"/>
                </a:lnTo>
                <a:lnTo>
                  <a:pt x="0" y="732961"/>
                </a:lnTo>
                <a:lnTo>
                  <a:pt x="7685629" y="732961"/>
                </a:lnTo>
                <a:lnTo>
                  <a:pt x="7685629" y="0"/>
                </a:lnTo>
                <a:close/>
              </a:path>
            </a:pathLst>
          </a:custGeom>
          <a:solidFill>
            <a:srgbClr val="2CB6B5"/>
          </a:solidFill>
        </p:spPr>
        <p:txBody>
          <a:bodyPr wrap="square" lIns="0" tIns="0" rIns="0" bIns="0" rtlCol="0"/>
          <a:lstStyle/>
          <a:p>
            <a:endParaRPr sz="1092" dirty="0"/>
          </a:p>
        </p:txBody>
      </p:sp>
      <p:sp>
        <p:nvSpPr>
          <p:cNvPr id="157" name="Holder 4">
            <a:extLst>
              <a:ext uri="{FF2B5EF4-FFF2-40B4-BE49-F238E27FC236}">
                <a16:creationId xmlns:a16="http://schemas.microsoft.com/office/drawing/2014/main" id="{E24F9039-2025-4FDC-9228-70CA532B3285}"/>
              </a:ext>
            </a:extLst>
          </p:cNvPr>
          <p:cNvSpPr>
            <a:spLocks noGrp="1"/>
          </p:cNvSpPr>
          <p:nvPr>
            <p:ph type="sldNum" sz="quarter" idx="7"/>
          </p:nvPr>
        </p:nvSpPr>
        <p:spPr>
          <a:xfrm>
            <a:off x="443653" y="6377941"/>
            <a:ext cx="1338116" cy="276999"/>
          </a:xfrm>
        </p:spPr>
        <p:txBody>
          <a:bodyPr lIns="0" tIns="0" rIns="0" bIns="0"/>
          <a:lstStyle>
            <a:lvl1pPr algn="l">
              <a:defRPr>
                <a:solidFill>
                  <a:schemeClr val="tx1">
                    <a:tint val="75000"/>
                  </a:schemeClr>
                </a:solidFill>
                <a:latin typeface="+mn-lt"/>
              </a:defRPr>
            </a:lvl1pPr>
          </a:lstStyle>
          <a:p>
            <a:pPr algn="l"/>
            <a:fld id="{B6F15528-21DE-4FAA-801E-634DDDAF4B2B}" type="slidenum">
              <a:rPr lang="en-GB" smtClean="0"/>
              <a:pPr algn="l"/>
              <a:t>‹#›</a:t>
            </a:fld>
            <a:endParaRPr lang="en-GB" dirty="0"/>
          </a:p>
        </p:txBody>
      </p:sp>
      <p:grpSp>
        <p:nvGrpSpPr>
          <p:cNvPr id="159" name="Group 4">
            <a:extLst>
              <a:ext uri="{FF2B5EF4-FFF2-40B4-BE49-F238E27FC236}">
                <a16:creationId xmlns:a16="http://schemas.microsoft.com/office/drawing/2014/main" id="{6B80CA47-C6BB-4806-86BE-FB917E02ED3D}"/>
              </a:ext>
            </a:extLst>
          </p:cNvPr>
          <p:cNvGrpSpPr>
            <a:grpSpLocks noChangeAspect="1"/>
          </p:cNvGrpSpPr>
          <p:nvPr userDrawn="1"/>
        </p:nvGrpSpPr>
        <p:grpSpPr bwMode="auto">
          <a:xfrm>
            <a:off x="10414906" y="6008163"/>
            <a:ext cx="1333441" cy="443513"/>
            <a:chOff x="3484" y="2616"/>
            <a:chExt cx="5694" cy="1894"/>
          </a:xfrm>
          <a:solidFill>
            <a:schemeClr val="bg1"/>
          </a:solidFill>
        </p:grpSpPr>
        <p:sp>
          <p:nvSpPr>
            <p:cNvPr id="160" name="Oval 5">
              <a:extLst>
                <a:ext uri="{FF2B5EF4-FFF2-40B4-BE49-F238E27FC236}">
                  <a16:creationId xmlns:a16="http://schemas.microsoft.com/office/drawing/2014/main" id="{3E10B8F9-38FA-49D7-ADD6-948C30D7551C}"/>
                </a:ext>
              </a:extLst>
            </p:cNvPr>
            <p:cNvSpPr>
              <a:spLocks noChangeArrowheads="1"/>
            </p:cNvSpPr>
            <p:nvPr/>
          </p:nvSpPr>
          <p:spPr bwMode="auto">
            <a:xfrm>
              <a:off x="4324" y="3144"/>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1" name="Oval 6">
              <a:extLst>
                <a:ext uri="{FF2B5EF4-FFF2-40B4-BE49-F238E27FC236}">
                  <a16:creationId xmlns:a16="http://schemas.microsoft.com/office/drawing/2014/main" id="{5B04A768-D0CE-45C1-A1FD-73AB998FDF52}"/>
                </a:ext>
              </a:extLst>
            </p:cNvPr>
            <p:cNvSpPr>
              <a:spLocks noChangeArrowheads="1"/>
            </p:cNvSpPr>
            <p:nvPr/>
          </p:nvSpPr>
          <p:spPr bwMode="auto">
            <a:xfrm>
              <a:off x="4524" y="321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2" name="Oval 7">
              <a:extLst>
                <a:ext uri="{FF2B5EF4-FFF2-40B4-BE49-F238E27FC236}">
                  <a16:creationId xmlns:a16="http://schemas.microsoft.com/office/drawing/2014/main" id="{D1947800-7DD0-45A7-81C8-5080E46DB73C}"/>
                </a:ext>
              </a:extLst>
            </p:cNvPr>
            <p:cNvSpPr>
              <a:spLocks noChangeArrowheads="1"/>
            </p:cNvSpPr>
            <p:nvPr/>
          </p:nvSpPr>
          <p:spPr bwMode="auto">
            <a:xfrm>
              <a:off x="4668" y="3254"/>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3" name="Oval 8">
              <a:extLst>
                <a:ext uri="{FF2B5EF4-FFF2-40B4-BE49-F238E27FC236}">
                  <a16:creationId xmlns:a16="http://schemas.microsoft.com/office/drawing/2014/main" id="{2F64B145-3E39-4FAA-A488-500C7B014EF3}"/>
                </a:ext>
              </a:extLst>
            </p:cNvPr>
            <p:cNvSpPr>
              <a:spLocks noChangeArrowheads="1"/>
            </p:cNvSpPr>
            <p:nvPr/>
          </p:nvSpPr>
          <p:spPr bwMode="auto">
            <a:xfrm>
              <a:off x="4630" y="3382"/>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4" name="Oval 9">
              <a:extLst>
                <a:ext uri="{FF2B5EF4-FFF2-40B4-BE49-F238E27FC236}">
                  <a16:creationId xmlns:a16="http://schemas.microsoft.com/office/drawing/2014/main" id="{B2633E27-B6AF-4146-9D74-784CD90FFE96}"/>
                </a:ext>
              </a:extLst>
            </p:cNvPr>
            <p:cNvSpPr>
              <a:spLocks noChangeArrowheads="1"/>
            </p:cNvSpPr>
            <p:nvPr/>
          </p:nvSpPr>
          <p:spPr bwMode="auto">
            <a:xfrm>
              <a:off x="4488"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5" name="Oval 10">
              <a:extLst>
                <a:ext uri="{FF2B5EF4-FFF2-40B4-BE49-F238E27FC236}">
                  <a16:creationId xmlns:a16="http://schemas.microsoft.com/office/drawing/2014/main" id="{043A9F67-0113-4616-88FC-E67BC2848FC8}"/>
                </a:ext>
              </a:extLst>
            </p:cNvPr>
            <p:cNvSpPr>
              <a:spLocks noChangeArrowheads="1"/>
            </p:cNvSpPr>
            <p:nvPr/>
          </p:nvSpPr>
          <p:spPr bwMode="auto">
            <a:xfrm>
              <a:off x="4500" y="3504"/>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6" name="Oval 11">
              <a:extLst>
                <a:ext uri="{FF2B5EF4-FFF2-40B4-BE49-F238E27FC236}">
                  <a16:creationId xmlns:a16="http://schemas.microsoft.com/office/drawing/2014/main" id="{3B09A493-1F96-46AB-BC0F-2D2C61672171}"/>
                </a:ext>
              </a:extLst>
            </p:cNvPr>
            <p:cNvSpPr>
              <a:spLocks noChangeArrowheads="1"/>
            </p:cNvSpPr>
            <p:nvPr/>
          </p:nvSpPr>
          <p:spPr bwMode="auto">
            <a:xfrm>
              <a:off x="4367" y="3501"/>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7" name="Oval 12">
              <a:extLst>
                <a:ext uri="{FF2B5EF4-FFF2-40B4-BE49-F238E27FC236}">
                  <a16:creationId xmlns:a16="http://schemas.microsoft.com/office/drawing/2014/main" id="{F96BC937-0FCE-48BB-A0E3-F29E506AD49A}"/>
                </a:ext>
              </a:extLst>
            </p:cNvPr>
            <p:cNvSpPr>
              <a:spLocks noChangeArrowheads="1"/>
            </p:cNvSpPr>
            <p:nvPr/>
          </p:nvSpPr>
          <p:spPr bwMode="auto">
            <a:xfrm>
              <a:off x="4236" y="3492"/>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8" name="Oval 13">
              <a:extLst>
                <a:ext uri="{FF2B5EF4-FFF2-40B4-BE49-F238E27FC236}">
                  <a16:creationId xmlns:a16="http://schemas.microsoft.com/office/drawing/2014/main" id="{D6C4857B-6387-4AF2-81A9-AE426CC98929}"/>
                </a:ext>
              </a:extLst>
            </p:cNvPr>
            <p:cNvSpPr>
              <a:spLocks noChangeArrowheads="1"/>
            </p:cNvSpPr>
            <p:nvPr/>
          </p:nvSpPr>
          <p:spPr bwMode="auto">
            <a:xfrm>
              <a:off x="4267" y="3651"/>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9" name="Oval 14">
              <a:extLst>
                <a:ext uri="{FF2B5EF4-FFF2-40B4-BE49-F238E27FC236}">
                  <a16:creationId xmlns:a16="http://schemas.microsoft.com/office/drawing/2014/main" id="{A554D804-7D3C-4EC0-A579-FEBCD90AF7DB}"/>
                </a:ext>
              </a:extLst>
            </p:cNvPr>
            <p:cNvSpPr>
              <a:spLocks noChangeArrowheads="1"/>
            </p:cNvSpPr>
            <p:nvPr/>
          </p:nvSpPr>
          <p:spPr bwMode="auto">
            <a:xfrm>
              <a:off x="4398" y="3639"/>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0" name="Oval 15">
              <a:extLst>
                <a:ext uri="{FF2B5EF4-FFF2-40B4-BE49-F238E27FC236}">
                  <a16:creationId xmlns:a16="http://schemas.microsoft.com/office/drawing/2014/main" id="{08417E86-01F5-4F26-8A3C-D639A85C2068}"/>
                </a:ext>
              </a:extLst>
            </p:cNvPr>
            <p:cNvSpPr>
              <a:spLocks noChangeArrowheads="1"/>
            </p:cNvSpPr>
            <p:nvPr/>
          </p:nvSpPr>
          <p:spPr bwMode="auto">
            <a:xfrm>
              <a:off x="4521" y="365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1" name="Oval 16">
              <a:extLst>
                <a:ext uri="{FF2B5EF4-FFF2-40B4-BE49-F238E27FC236}">
                  <a16:creationId xmlns:a16="http://schemas.microsoft.com/office/drawing/2014/main" id="{20F65BC5-9C2C-4294-93CA-6B4A29019E56}"/>
                </a:ext>
              </a:extLst>
            </p:cNvPr>
            <p:cNvSpPr>
              <a:spLocks noChangeArrowheads="1"/>
            </p:cNvSpPr>
            <p:nvPr/>
          </p:nvSpPr>
          <p:spPr bwMode="auto">
            <a:xfrm>
              <a:off x="4360" y="3765"/>
              <a:ext cx="5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2" name="Oval 17">
              <a:extLst>
                <a:ext uri="{FF2B5EF4-FFF2-40B4-BE49-F238E27FC236}">
                  <a16:creationId xmlns:a16="http://schemas.microsoft.com/office/drawing/2014/main" id="{7F21A6C7-41A6-4999-A966-F4F1403B4EFA}"/>
                </a:ext>
              </a:extLst>
            </p:cNvPr>
            <p:cNvSpPr>
              <a:spLocks noChangeArrowheads="1"/>
            </p:cNvSpPr>
            <p:nvPr/>
          </p:nvSpPr>
          <p:spPr bwMode="auto">
            <a:xfrm>
              <a:off x="4319" y="3373"/>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3" name="Oval 18">
              <a:extLst>
                <a:ext uri="{FF2B5EF4-FFF2-40B4-BE49-F238E27FC236}">
                  <a16:creationId xmlns:a16="http://schemas.microsoft.com/office/drawing/2014/main" id="{E04380FC-93FE-412D-8289-11187A64423C}"/>
                </a:ext>
              </a:extLst>
            </p:cNvPr>
            <p:cNvSpPr>
              <a:spLocks noChangeArrowheads="1"/>
            </p:cNvSpPr>
            <p:nvPr/>
          </p:nvSpPr>
          <p:spPr bwMode="auto">
            <a:xfrm>
              <a:off x="4184"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4" name="Oval 19">
              <a:extLst>
                <a:ext uri="{FF2B5EF4-FFF2-40B4-BE49-F238E27FC236}">
                  <a16:creationId xmlns:a16="http://schemas.microsoft.com/office/drawing/2014/main" id="{0EE79BD8-E5EE-48E5-BCFA-4238FAE52749}"/>
                </a:ext>
              </a:extLst>
            </p:cNvPr>
            <p:cNvSpPr>
              <a:spLocks noChangeArrowheads="1"/>
            </p:cNvSpPr>
            <p:nvPr/>
          </p:nvSpPr>
          <p:spPr bwMode="auto">
            <a:xfrm>
              <a:off x="4737" y="34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5" name="Oval 20">
              <a:extLst>
                <a:ext uri="{FF2B5EF4-FFF2-40B4-BE49-F238E27FC236}">
                  <a16:creationId xmlns:a16="http://schemas.microsoft.com/office/drawing/2014/main" id="{BF0BCEE1-AE0A-4FE0-9302-16AEDD43EDB3}"/>
                </a:ext>
              </a:extLst>
            </p:cNvPr>
            <p:cNvSpPr>
              <a:spLocks noChangeArrowheads="1"/>
            </p:cNvSpPr>
            <p:nvPr/>
          </p:nvSpPr>
          <p:spPr bwMode="auto">
            <a:xfrm>
              <a:off x="4618" y="3549"/>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6" name="Oval 21">
              <a:extLst>
                <a:ext uri="{FF2B5EF4-FFF2-40B4-BE49-F238E27FC236}">
                  <a16:creationId xmlns:a16="http://schemas.microsoft.com/office/drawing/2014/main" id="{EA994A16-F7F9-40D3-88B6-8F6B562A70B8}"/>
                </a:ext>
              </a:extLst>
            </p:cNvPr>
            <p:cNvSpPr>
              <a:spLocks noChangeArrowheads="1"/>
            </p:cNvSpPr>
            <p:nvPr/>
          </p:nvSpPr>
          <p:spPr bwMode="auto">
            <a:xfrm>
              <a:off x="4673" y="36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7" name="Oval 22">
              <a:extLst>
                <a:ext uri="{FF2B5EF4-FFF2-40B4-BE49-F238E27FC236}">
                  <a16:creationId xmlns:a16="http://schemas.microsoft.com/office/drawing/2014/main" id="{C722CDB4-BEFA-40BC-B42C-6D69F6A0447D}"/>
                </a:ext>
              </a:extLst>
            </p:cNvPr>
            <p:cNvSpPr>
              <a:spLocks noChangeArrowheads="1"/>
            </p:cNvSpPr>
            <p:nvPr/>
          </p:nvSpPr>
          <p:spPr bwMode="auto">
            <a:xfrm>
              <a:off x="4656" y="3815"/>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8" name="Oval 23">
              <a:extLst>
                <a:ext uri="{FF2B5EF4-FFF2-40B4-BE49-F238E27FC236}">
                  <a16:creationId xmlns:a16="http://schemas.microsoft.com/office/drawing/2014/main" id="{E5C462EB-D1B9-4A74-AD55-A869920A0D68}"/>
                </a:ext>
              </a:extLst>
            </p:cNvPr>
            <p:cNvSpPr>
              <a:spLocks noChangeArrowheads="1"/>
            </p:cNvSpPr>
            <p:nvPr/>
          </p:nvSpPr>
          <p:spPr bwMode="auto">
            <a:xfrm>
              <a:off x="4524" y="3785"/>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9" name="Oval 24">
              <a:extLst>
                <a:ext uri="{FF2B5EF4-FFF2-40B4-BE49-F238E27FC236}">
                  <a16:creationId xmlns:a16="http://schemas.microsoft.com/office/drawing/2014/main" id="{DA50AFD3-B748-4464-87CE-589F9DD3FF30}"/>
                </a:ext>
              </a:extLst>
            </p:cNvPr>
            <p:cNvSpPr>
              <a:spLocks noChangeArrowheads="1"/>
            </p:cNvSpPr>
            <p:nvPr/>
          </p:nvSpPr>
          <p:spPr bwMode="auto">
            <a:xfrm>
              <a:off x="4443" y="3899"/>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0" name="Oval 25">
              <a:extLst>
                <a:ext uri="{FF2B5EF4-FFF2-40B4-BE49-F238E27FC236}">
                  <a16:creationId xmlns:a16="http://schemas.microsoft.com/office/drawing/2014/main" id="{3A806684-18D6-4D48-93EF-33A30C2DC591}"/>
                </a:ext>
              </a:extLst>
            </p:cNvPr>
            <p:cNvSpPr>
              <a:spLocks noChangeArrowheads="1"/>
            </p:cNvSpPr>
            <p:nvPr/>
          </p:nvSpPr>
          <p:spPr bwMode="auto">
            <a:xfrm>
              <a:off x="4322" y="3965"/>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1" name="Oval 26">
              <a:extLst>
                <a:ext uri="{FF2B5EF4-FFF2-40B4-BE49-F238E27FC236}">
                  <a16:creationId xmlns:a16="http://schemas.microsoft.com/office/drawing/2014/main" id="{D7DF29D7-2766-4A29-8FDB-BAD0E8725B76}"/>
                </a:ext>
              </a:extLst>
            </p:cNvPr>
            <p:cNvSpPr>
              <a:spLocks noChangeArrowheads="1"/>
            </p:cNvSpPr>
            <p:nvPr/>
          </p:nvSpPr>
          <p:spPr bwMode="auto">
            <a:xfrm>
              <a:off x="4122" y="3854"/>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2" name="Oval 27">
              <a:extLst>
                <a:ext uri="{FF2B5EF4-FFF2-40B4-BE49-F238E27FC236}">
                  <a16:creationId xmlns:a16="http://schemas.microsoft.com/office/drawing/2014/main" id="{20EB9323-49A8-4FB0-B340-631CB9901E57}"/>
                </a:ext>
              </a:extLst>
            </p:cNvPr>
            <p:cNvSpPr>
              <a:spLocks noChangeArrowheads="1"/>
            </p:cNvSpPr>
            <p:nvPr/>
          </p:nvSpPr>
          <p:spPr bwMode="auto">
            <a:xfrm>
              <a:off x="4255" y="3849"/>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3" name="Oval 28">
              <a:extLst>
                <a:ext uri="{FF2B5EF4-FFF2-40B4-BE49-F238E27FC236}">
                  <a16:creationId xmlns:a16="http://schemas.microsoft.com/office/drawing/2014/main" id="{CEBD23BE-22FB-428F-8231-9A6487DD5425}"/>
                </a:ext>
              </a:extLst>
            </p:cNvPr>
            <p:cNvSpPr>
              <a:spLocks noChangeArrowheads="1"/>
            </p:cNvSpPr>
            <p:nvPr/>
          </p:nvSpPr>
          <p:spPr bwMode="auto">
            <a:xfrm>
              <a:off x="4227" y="32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4" name="Oval 29">
              <a:extLst>
                <a:ext uri="{FF2B5EF4-FFF2-40B4-BE49-F238E27FC236}">
                  <a16:creationId xmlns:a16="http://schemas.microsoft.com/office/drawing/2014/main" id="{88F113A2-D4CD-4309-89B8-28533012F94B}"/>
                </a:ext>
              </a:extLst>
            </p:cNvPr>
            <p:cNvSpPr>
              <a:spLocks noChangeArrowheads="1"/>
            </p:cNvSpPr>
            <p:nvPr/>
          </p:nvSpPr>
          <p:spPr bwMode="auto">
            <a:xfrm>
              <a:off x="4393" y="3256"/>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5" name="Oval 30">
              <a:extLst>
                <a:ext uri="{FF2B5EF4-FFF2-40B4-BE49-F238E27FC236}">
                  <a16:creationId xmlns:a16="http://schemas.microsoft.com/office/drawing/2014/main" id="{A324F651-BC18-4E57-990D-5E25966E7F1E}"/>
                </a:ext>
              </a:extLst>
            </p:cNvPr>
            <p:cNvSpPr>
              <a:spLocks noChangeArrowheads="1"/>
            </p:cNvSpPr>
            <p:nvPr/>
          </p:nvSpPr>
          <p:spPr bwMode="auto">
            <a:xfrm>
              <a:off x="4139" y="3592"/>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6" name="Oval 31">
              <a:extLst>
                <a:ext uri="{FF2B5EF4-FFF2-40B4-BE49-F238E27FC236}">
                  <a16:creationId xmlns:a16="http://schemas.microsoft.com/office/drawing/2014/main" id="{C096F89C-7453-483B-9107-05DE5262A646}"/>
                </a:ext>
              </a:extLst>
            </p:cNvPr>
            <p:cNvSpPr>
              <a:spLocks noChangeArrowheads="1"/>
            </p:cNvSpPr>
            <p:nvPr/>
          </p:nvSpPr>
          <p:spPr bwMode="auto">
            <a:xfrm>
              <a:off x="4063" y="346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7" name="Oval 32">
              <a:extLst>
                <a:ext uri="{FF2B5EF4-FFF2-40B4-BE49-F238E27FC236}">
                  <a16:creationId xmlns:a16="http://schemas.microsoft.com/office/drawing/2014/main" id="{949E9941-4D9D-4B5B-BF7F-BFB0C2844106}"/>
                </a:ext>
              </a:extLst>
            </p:cNvPr>
            <p:cNvSpPr>
              <a:spLocks noChangeArrowheads="1"/>
            </p:cNvSpPr>
            <p:nvPr/>
          </p:nvSpPr>
          <p:spPr bwMode="auto">
            <a:xfrm>
              <a:off x="4149" y="3725"/>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8" name="Oval 33">
              <a:extLst>
                <a:ext uri="{FF2B5EF4-FFF2-40B4-BE49-F238E27FC236}">
                  <a16:creationId xmlns:a16="http://schemas.microsoft.com/office/drawing/2014/main" id="{60EBBB8D-F4CD-4C70-85CF-EA8369D3FB7D}"/>
                </a:ext>
              </a:extLst>
            </p:cNvPr>
            <p:cNvSpPr>
              <a:spLocks noChangeArrowheads="1"/>
            </p:cNvSpPr>
            <p:nvPr/>
          </p:nvSpPr>
          <p:spPr bwMode="auto">
            <a:xfrm>
              <a:off x="4025" y="3663"/>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9" name="Oval 34">
              <a:extLst>
                <a:ext uri="{FF2B5EF4-FFF2-40B4-BE49-F238E27FC236}">
                  <a16:creationId xmlns:a16="http://schemas.microsoft.com/office/drawing/2014/main" id="{21666CDF-8BAB-4B8B-88BB-BD9494CE1D63}"/>
                </a:ext>
              </a:extLst>
            </p:cNvPr>
            <p:cNvSpPr>
              <a:spLocks noChangeArrowheads="1"/>
            </p:cNvSpPr>
            <p:nvPr/>
          </p:nvSpPr>
          <p:spPr bwMode="auto">
            <a:xfrm>
              <a:off x="3947" y="3542"/>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0" name="Oval 35">
              <a:extLst>
                <a:ext uri="{FF2B5EF4-FFF2-40B4-BE49-F238E27FC236}">
                  <a16:creationId xmlns:a16="http://schemas.microsoft.com/office/drawing/2014/main" id="{6485FD0E-3A53-482A-9C20-7F10B66DEE37}"/>
                </a:ext>
              </a:extLst>
            </p:cNvPr>
            <p:cNvSpPr>
              <a:spLocks noChangeArrowheads="1"/>
            </p:cNvSpPr>
            <p:nvPr/>
          </p:nvSpPr>
          <p:spPr bwMode="auto">
            <a:xfrm>
              <a:off x="4035" y="33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1" name="Oval 36">
              <a:extLst>
                <a:ext uri="{FF2B5EF4-FFF2-40B4-BE49-F238E27FC236}">
                  <a16:creationId xmlns:a16="http://schemas.microsoft.com/office/drawing/2014/main" id="{0DFEB981-D409-464C-94EA-8C16E0C02691}"/>
                </a:ext>
              </a:extLst>
            </p:cNvPr>
            <p:cNvSpPr>
              <a:spLocks noChangeArrowheads="1"/>
            </p:cNvSpPr>
            <p:nvPr/>
          </p:nvSpPr>
          <p:spPr bwMode="auto">
            <a:xfrm>
              <a:off x="4103" y="3197"/>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2" name="Oval 37">
              <a:extLst>
                <a:ext uri="{FF2B5EF4-FFF2-40B4-BE49-F238E27FC236}">
                  <a16:creationId xmlns:a16="http://schemas.microsoft.com/office/drawing/2014/main" id="{1890D842-4A69-48F0-91E5-D8E34CBEDF0F}"/>
                </a:ext>
              </a:extLst>
            </p:cNvPr>
            <p:cNvSpPr>
              <a:spLocks noChangeArrowheads="1"/>
            </p:cNvSpPr>
            <p:nvPr/>
          </p:nvSpPr>
          <p:spPr bwMode="auto">
            <a:xfrm>
              <a:off x="4685" y="2940"/>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3" name="Oval 38">
              <a:extLst>
                <a:ext uri="{FF2B5EF4-FFF2-40B4-BE49-F238E27FC236}">
                  <a16:creationId xmlns:a16="http://schemas.microsoft.com/office/drawing/2014/main" id="{F204AC20-EFA0-4B84-BF94-9FB5D2DE8876}"/>
                </a:ext>
              </a:extLst>
            </p:cNvPr>
            <p:cNvSpPr>
              <a:spLocks noChangeArrowheads="1"/>
            </p:cNvSpPr>
            <p:nvPr/>
          </p:nvSpPr>
          <p:spPr bwMode="auto">
            <a:xfrm>
              <a:off x="4571" y="30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4" name="Oval 39">
              <a:extLst>
                <a:ext uri="{FF2B5EF4-FFF2-40B4-BE49-F238E27FC236}">
                  <a16:creationId xmlns:a16="http://schemas.microsoft.com/office/drawing/2014/main" id="{7A534035-1D33-48D6-9E97-C9C82BD3A9F3}"/>
                </a:ext>
              </a:extLst>
            </p:cNvPr>
            <p:cNvSpPr>
              <a:spLocks noChangeArrowheads="1"/>
            </p:cNvSpPr>
            <p:nvPr/>
          </p:nvSpPr>
          <p:spPr bwMode="auto">
            <a:xfrm>
              <a:off x="4469" y="31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5" name="Oval 40">
              <a:extLst>
                <a:ext uri="{FF2B5EF4-FFF2-40B4-BE49-F238E27FC236}">
                  <a16:creationId xmlns:a16="http://schemas.microsoft.com/office/drawing/2014/main" id="{86822B7B-F782-43F5-8BD0-63A311055BE0}"/>
                </a:ext>
              </a:extLst>
            </p:cNvPr>
            <p:cNvSpPr>
              <a:spLocks noChangeArrowheads="1"/>
            </p:cNvSpPr>
            <p:nvPr/>
          </p:nvSpPr>
          <p:spPr bwMode="auto">
            <a:xfrm>
              <a:off x="4813" y="2925"/>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6" name="Oval 41">
              <a:extLst>
                <a:ext uri="{FF2B5EF4-FFF2-40B4-BE49-F238E27FC236}">
                  <a16:creationId xmlns:a16="http://schemas.microsoft.com/office/drawing/2014/main" id="{C09BD1F4-9098-4150-92E6-52881A810653}"/>
                </a:ext>
              </a:extLst>
            </p:cNvPr>
            <p:cNvSpPr>
              <a:spLocks noChangeArrowheads="1"/>
            </p:cNvSpPr>
            <p:nvPr/>
          </p:nvSpPr>
          <p:spPr bwMode="auto">
            <a:xfrm>
              <a:off x="4939" y="293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7" name="Oval 42">
              <a:extLst>
                <a:ext uri="{FF2B5EF4-FFF2-40B4-BE49-F238E27FC236}">
                  <a16:creationId xmlns:a16="http://schemas.microsoft.com/office/drawing/2014/main" id="{162D5DAE-C314-4686-951F-8AD0BE4642E5}"/>
                </a:ext>
              </a:extLst>
            </p:cNvPr>
            <p:cNvSpPr>
              <a:spLocks noChangeArrowheads="1"/>
            </p:cNvSpPr>
            <p:nvPr/>
          </p:nvSpPr>
          <p:spPr bwMode="auto">
            <a:xfrm>
              <a:off x="4891" y="3075"/>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8" name="Oval 43">
              <a:extLst>
                <a:ext uri="{FF2B5EF4-FFF2-40B4-BE49-F238E27FC236}">
                  <a16:creationId xmlns:a16="http://schemas.microsoft.com/office/drawing/2014/main" id="{D0C008FD-BC66-4FC6-BDBE-50BBE0391B72}"/>
                </a:ext>
              </a:extLst>
            </p:cNvPr>
            <p:cNvSpPr>
              <a:spLocks noChangeArrowheads="1"/>
            </p:cNvSpPr>
            <p:nvPr/>
          </p:nvSpPr>
          <p:spPr bwMode="auto">
            <a:xfrm>
              <a:off x="5048" y="3278"/>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9" name="Oval 44">
              <a:extLst>
                <a:ext uri="{FF2B5EF4-FFF2-40B4-BE49-F238E27FC236}">
                  <a16:creationId xmlns:a16="http://schemas.microsoft.com/office/drawing/2014/main" id="{FBE213C8-A516-4B86-8E45-C7CD691F8C6E}"/>
                </a:ext>
              </a:extLst>
            </p:cNvPr>
            <p:cNvSpPr>
              <a:spLocks noChangeArrowheads="1"/>
            </p:cNvSpPr>
            <p:nvPr/>
          </p:nvSpPr>
          <p:spPr bwMode="auto">
            <a:xfrm>
              <a:off x="4768" y="30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0" name="Oval 45">
              <a:extLst>
                <a:ext uri="{FF2B5EF4-FFF2-40B4-BE49-F238E27FC236}">
                  <a16:creationId xmlns:a16="http://schemas.microsoft.com/office/drawing/2014/main" id="{3AB2B4A1-A52A-49E7-8975-C6142467F3D7}"/>
                </a:ext>
              </a:extLst>
            </p:cNvPr>
            <p:cNvSpPr>
              <a:spLocks noChangeArrowheads="1"/>
            </p:cNvSpPr>
            <p:nvPr/>
          </p:nvSpPr>
          <p:spPr bwMode="auto">
            <a:xfrm>
              <a:off x="4927" y="323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1" name="Oval 46">
              <a:extLst>
                <a:ext uri="{FF2B5EF4-FFF2-40B4-BE49-F238E27FC236}">
                  <a16:creationId xmlns:a16="http://schemas.microsoft.com/office/drawing/2014/main" id="{19ADB564-F133-417A-B64D-9AB286AC7D20}"/>
                </a:ext>
              </a:extLst>
            </p:cNvPr>
            <p:cNvSpPr>
              <a:spLocks noChangeArrowheads="1"/>
            </p:cNvSpPr>
            <p:nvPr/>
          </p:nvSpPr>
          <p:spPr bwMode="auto">
            <a:xfrm>
              <a:off x="4640" y="312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2" name="Oval 47">
              <a:extLst>
                <a:ext uri="{FF2B5EF4-FFF2-40B4-BE49-F238E27FC236}">
                  <a16:creationId xmlns:a16="http://schemas.microsoft.com/office/drawing/2014/main" id="{C4A53ADB-61AD-4DF9-B262-52CFE2777C80}"/>
                </a:ext>
              </a:extLst>
            </p:cNvPr>
            <p:cNvSpPr>
              <a:spLocks noChangeArrowheads="1"/>
            </p:cNvSpPr>
            <p:nvPr/>
          </p:nvSpPr>
          <p:spPr bwMode="auto">
            <a:xfrm>
              <a:off x="4806" y="322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3" name="Oval 48">
              <a:extLst>
                <a:ext uri="{FF2B5EF4-FFF2-40B4-BE49-F238E27FC236}">
                  <a16:creationId xmlns:a16="http://schemas.microsoft.com/office/drawing/2014/main" id="{A00C5108-FABC-42EF-8186-7DCF3E216ED9}"/>
                </a:ext>
              </a:extLst>
            </p:cNvPr>
            <p:cNvSpPr>
              <a:spLocks noChangeArrowheads="1"/>
            </p:cNvSpPr>
            <p:nvPr/>
          </p:nvSpPr>
          <p:spPr bwMode="auto">
            <a:xfrm>
              <a:off x="5017"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4" name="Oval 49">
              <a:extLst>
                <a:ext uri="{FF2B5EF4-FFF2-40B4-BE49-F238E27FC236}">
                  <a16:creationId xmlns:a16="http://schemas.microsoft.com/office/drawing/2014/main" id="{001B0814-AE69-4801-8934-10E2CFE12178}"/>
                </a:ext>
              </a:extLst>
            </p:cNvPr>
            <p:cNvSpPr>
              <a:spLocks noChangeArrowheads="1"/>
            </p:cNvSpPr>
            <p:nvPr/>
          </p:nvSpPr>
          <p:spPr bwMode="auto">
            <a:xfrm>
              <a:off x="5148" y="3354"/>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5" name="Oval 50">
              <a:extLst>
                <a:ext uri="{FF2B5EF4-FFF2-40B4-BE49-F238E27FC236}">
                  <a16:creationId xmlns:a16="http://schemas.microsoft.com/office/drawing/2014/main" id="{4D87F630-8485-40E6-8A81-FB0A8730C839}"/>
                </a:ext>
              </a:extLst>
            </p:cNvPr>
            <p:cNvSpPr>
              <a:spLocks noChangeArrowheads="1"/>
            </p:cNvSpPr>
            <p:nvPr/>
          </p:nvSpPr>
          <p:spPr bwMode="auto">
            <a:xfrm>
              <a:off x="5129" y="3161"/>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6" name="Oval 51">
              <a:extLst>
                <a:ext uri="{FF2B5EF4-FFF2-40B4-BE49-F238E27FC236}">
                  <a16:creationId xmlns:a16="http://schemas.microsoft.com/office/drawing/2014/main" id="{1C748E86-1DFE-4D7B-9D94-514C3CBD323F}"/>
                </a:ext>
              </a:extLst>
            </p:cNvPr>
            <p:cNvSpPr>
              <a:spLocks noChangeArrowheads="1"/>
            </p:cNvSpPr>
            <p:nvPr/>
          </p:nvSpPr>
          <p:spPr bwMode="auto">
            <a:xfrm>
              <a:off x="5233" y="345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7" name="Oval 52">
              <a:extLst>
                <a:ext uri="{FF2B5EF4-FFF2-40B4-BE49-F238E27FC236}">
                  <a16:creationId xmlns:a16="http://schemas.microsoft.com/office/drawing/2014/main" id="{FD05587F-93B7-40BB-B14A-9B48A062ED66}"/>
                </a:ext>
              </a:extLst>
            </p:cNvPr>
            <p:cNvSpPr>
              <a:spLocks noChangeArrowheads="1"/>
            </p:cNvSpPr>
            <p:nvPr/>
          </p:nvSpPr>
          <p:spPr bwMode="auto">
            <a:xfrm>
              <a:off x="5031" y="34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8" name="Oval 53">
              <a:extLst>
                <a:ext uri="{FF2B5EF4-FFF2-40B4-BE49-F238E27FC236}">
                  <a16:creationId xmlns:a16="http://schemas.microsoft.com/office/drawing/2014/main" id="{6C3CC9DF-35B8-4F3E-AB03-86CDB81DDF79}"/>
                </a:ext>
              </a:extLst>
            </p:cNvPr>
            <p:cNvSpPr>
              <a:spLocks noChangeArrowheads="1"/>
            </p:cNvSpPr>
            <p:nvPr/>
          </p:nvSpPr>
          <p:spPr bwMode="auto">
            <a:xfrm>
              <a:off x="4922" y="33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9" name="Oval 54">
              <a:extLst>
                <a:ext uri="{FF2B5EF4-FFF2-40B4-BE49-F238E27FC236}">
                  <a16:creationId xmlns:a16="http://schemas.microsoft.com/office/drawing/2014/main" id="{CCED2756-9096-41FF-9624-8F6CF0048CCD}"/>
                </a:ext>
              </a:extLst>
            </p:cNvPr>
            <p:cNvSpPr>
              <a:spLocks noChangeArrowheads="1"/>
            </p:cNvSpPr>
            <p:nvPr/>
          </p:nvSpPr>
          <p:spPr bwMode="auto">
            <a:xfrm>
              <a:off x="4789" y="3354"/>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0" name="Oval 55">
              <a:extLst>
                <a:ext uri="{FF2B5EF4-FFF2-40B4-BE49-F238E27FC236}">
                  <a16:creationId xmlns:a16="http://schemas.microsoft.com/office/drawing/2014/main" id="{88DDF8AC-4001-460C-B989-82A78E0305C2}"/>
                </a:ext>
              </a:extLst>
            </p:cNvPr>
            <p:cNvSpPr>
              <a:spLocks noChangeArrowheads="1"/>
            </p:cNvSpPr>
            <p:nvPr/>
          </p:nvSpPr>
          <p:spPr bwMode="auto">
            <a:xfrm>
              <a:off x="5117" y="3530"/>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1" name="Oval 56">
              <a:extLst>
                <a:ext uri="{FF2B5EF4-FFF2-40B4-BE49-F238E27FC236}">
                  <a16:creationId xmlns:a16="http://schemas.microsoft.com/office/drawing/2014/main" id="{DC2D78E9-D392-4965-997B-31ED6B403FCB}"/>
                </a:ext>
              </a:extLst>
            </p:cNvPr>
            <p:cNvSpPr>
              <a:spLocks noChangeArrowheads="1"/>
            </p:cNvSpPr>
            <p:nvPr/>
          </p:nvSpPr>
          <p:spPr bwMode="auto">
            <a:xfrm>
              <a:off x="5179" y="3644"/>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2" name="Oval 57">
              <a:extLst>
                <a:ext uri="{FF2B5EF4-FFF2-40B4-BE49-F238E27FC236}">
                  <a16:creationId xmlns:a16="http://schemas.microsoft.com/office/drawing/2014/main" id="{41A536D8-B546-4E2D-A231-E678B16C1402}"/>
                </a:ext>
              </a:extLst>
            </p:cNvPr>
            <p:cNvSpPr>
              <a:spLocks noChangeArrowheads="1"/>
            </p:cNvSpPr>
            <p:nvPr/>
          </p:nvSpPr>
          <p:spPr bwMode="auto">
            <a:xfrm>
              <a:off x="5050" y="3692"/>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3" name="Oval 58">
              <a:extLst>
                <a:ext uri="{FF2B5EF4-FFF2-40B4-BE49-F238E27FC236}">
                  <a16:creationId xmlns:a16="http://schemas.microsoft.com/office/drawing/2014/main" id="{D279D65E-5E55-41B8-B433-34A06EB243FB}"/>
                </a:ext>
              </a:extLst>
            </p:cNvPr>
            <p:cNvSpPr>
              <a:spLocks noChangeArrowheads="1"/>
            </p:cNvSpPr>
            <p:nvPr/>
          </p:nvSpPr>
          <p:spPr bwMode="auto">
            <a:xfrm>
              <a:off x="4951" y="3818"/>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4" name="Oval 59">
              <a:extLst>
                <a:ext uri="{FF2B5EF4-FFF2-40B4-BE49-F238E27FC236}">
                  <a16:creationId xmlns:a16="http://schemas.microsoft.com/office/drawing/2014/main" id="{ABF49AF7-172A-45F8-9192-E4247C0AE27A}"/>
                </a:ext>
              </a:extLst>
            </p:cNvPr>
            <p:cNvSpPr>
              <a:spLocks noChangeArrowheads="1"/>
            </p:cNvSpPr>
            <p:nvPr/>
          </p:nvSpPr>
          <p:spPr bwMode="auto">
            <a:xfrm>
              <a:off x="4979"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5" name="Oval 60">
              <a:extLst>
                <a:ext uri="{FF2B5EF4-FFF2-40B4-BE49-F238E27FC236}">
                  <a16:creationId xmlns:a16="http://schemas.microsoft.com/office/drawing/2014/main" id="{4039D766-5900-4A7B-993B-A1B809622CD7}"/>
                </a:ext>
              </a:extLst>
            </p:cNvPr>
            <p:cNvSpPr>
              <a:spLocks noChangeArrowheads="1"/>
            </p:cNvSpPr>
            <p:nvPr/>
          </p:nvSpPr>
          <p:spPr bwMode="auto">
            <a:xfrm>
              <a:off x="4891" y="36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6" name="Oval 61">
              <a:extLst>
                <a:ext uri="{FF2B5EF4-FFF2-40B4-BE49-F238E27FC236}">
                  <a16:creationId xmlns:a16="http://schemas.microsoft.com/office/drawing/2014/main" id="{96BA9697-F4BE-48CB-9B72-D120ECDD4FBE}"/>
                </a:ext>
              </a:extLst>
            </p:cNvPr>
            <p:cNvSpPr>
              <a:spLocks noChangeArrowheads="1"/>
            </p:cNvSpPr>
            <p:nvPr/>
          </p:nvSpPr>
          <p:spPr bwMode="auto">
            <a:xfrm>
              <a:off x="4877" y="351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7" name="Oval 62">
              <a:extLst>
                <a:ext uri="{FF2B5EF4-FFF2-40B4-BE49-F238E27FC236}">
                  <a16:creationId xmlns:a16="http://schemas.microsoft.com/office/drawing/2014/main" id="{DF522106-1B94-4239-8494-2F2345F32455}"/>
                </a:ext>
              </a:extLst>
            </p:cNvPr>
            <p:cNvSpPr>
              <a:spLocks noChangeArrowheads="1"/>
            </p:cNvSpPr>
            <p:nvPr/>
          </p:nvSpPr>
          <p:spPr bwMode="auto">
            <a:xfrm>
              <a:off x="4789" y="3611"/>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8" name="Oval 63">
              <a:extLst>
                <a:ext uri="{FF2B5EF4-FFF2-40B4-BE49-F238E27FC236}">
                  <a16:creationId xmlns:a16="http://schemas.microsoft.com/office/drawing/2014/main" id="{2634EBC9-B721-41C3-BAB9-096914D4A44B}"/>
                </a:ext>
              </a:extLst>
            </p:cNvPr>
            <p:cNvSpPr>
              <a:spLocks noChangeArrowheads="1"/>
            </p:cNvSpPr>
            <p:nvPr/>
          </p:nvSpPr>
          <p:spPr bwMode="auto">
            <a:xfrm>
              <a:off x="5098" y="3808"/>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9" name="Oval 64">
              <a:extLst>
                <a:ext uri="{FF2B5EF4-FFF2-40B4-BE49-F238E27FC236}">
                  <a16:creationId xmlns:a16="http://schemas.microsoft.com/office/drawing/2014/main" id="{235FE0C6-688B-47D6-B0AD-E6066E77AD6A}"/>
                </a:ext>
              </a:extLst>
            </p:cNvPr>
            <p:cNvSpPr>
              <a:spLocks noChangeArrowheads="1"/>
            </p:cNvSpPr>
            <p:nvPr/>
          </p:nvSpPr>
          <p:spPr bwMode="auto">
            <a:xfrm>
              <a:off x="4977" y="3937"/>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0" name="Oval 65">
              <a:extLst>
                <a:ext uri="{FF2B5EF4-FFF2-40B4-BE49-F238E27FC236}">
                  <a16:creationId xmlns:a16="http://schemas.microsoft.com/office/drawing/2014/main" id="{3C4412DE-9798-4F79-BE50-A7DBDE8132BE}"/>
                </a:ext>
              </a:extLst>
            </p:cNvPr>
            <p:cNvSpPr>
              <a:spLocks noChangeArrowheads="1"/>
            </p:cNvSpPr>
            <p:nvPr/>
          </p:nvSpPr>
          <p:spPr bwMode="auto">
            <a:xfrm>
              <a:off x="5117" y="39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1" name="Oval 66">
              <a:extLst>
                <a:ext uri="{FF2B5EF4-FFF2-40B4-BE49-F238E27FC236}">
                  <a16:creationId xmlns:a16="http://schemas.microsoft.com/office/drawing/2014/main" id="{484260FE-9EDA-4EB4-8A9E-10DEA76C8A03}"/>
                </a:ext>
              </a:extLst>
            </p:cNvPr>
            <p:cNvSpPr>
              <a:spLocks noChangeArrowheads="1"/>
            </p:cNvSpPr>
            <p:nvPr/>
          </p:nvSpPr>
          <p:spPr bwMode="auto">
            <a:xfrm>
              <a:off x="4970" y="4068"/>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2" name="Oval 67">
              <a:extLst>
                <a:ext uri="{FF2B5EF4-FFF2-40B4-BE49-F238E27FC236}">
                  <a16:creationId xmlns:a16="http://schemas.microsoft.com/office/drawing/2014/main" id="{F27ED304-6BF3-4AA1-BBF9-7E9E60E5B9F9}"/>
                </a:ext>
              </a:extLst>
            </p:cNvPr>
            <p:cNvSpPr>
              <a:spLocks noChangeArrowheads="1"/>
            </p:cNvSpPr>
            <p:nvPr/>
          </p:nvSpPr>
          <p:spPr bwMode="auto">
            <a:xfrm>
              <a:off x="4844" y="4025"/>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3" name="Oval 68">
              <a:extLst>
                <a:ext uri="{FF2B5EF4-FFF2-40B4-BE49-F238E27FC236}">
                  <a16:creationId xmlns:a16="http://schemas.microsoft.com/office/drawing/2014/main" id="{F461E990-B64B-4428-86C2-933B0B29BFD4}"/>
                </a:ext>
              </a:extLst>
            </p:cNvPr>
            <p:cNvSpPr>
              <a:spLocks noChangeArrowheads="1"/>
            </p:cNvSpPr>
            <p:nvPr/>
          </p:nvSpPr>
          <p:spPr bwMode="auto">
            <a:xfrm>
              <a:off x="4827" y="38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4" name="Oval 69">
              <a:extLst>
                <a:ext uri="{FF2B5EF4-FFF2-40B4-BE49-F238E27FC236}">
                  <a16:creationId xmlns:a16="http://schemas.microsoft.com/office/drawing/2014/main" id="{926EC132-F76C-45BF-A7C8-83733D3A6159}"/>
                </a:ext>
              </a:extLst>
            </p:cNvPr>
            <p:cNvSpPr>
              <a:spLocks noChangeArrowheads="1"/>
            </p:cNvSpPr>
            <p:nvPr/>
          </p:nvSpPr>
          <p:spPr bwMode="auto">
            <a:xfrm>
              <a:off x="4782" y="3782"/>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5" name="Oval 70">
              <a:extLst>
                <a:ext uri="{FF2B5EF4-FFF2-40B4-BE49-F238E27FC236}">
                  <a16:creationId xmlns:a16="http://schemas.microsoft.com/office/drawing/2014/main" id="{54626A94-83BA-4A16-838D-2AAF7FE24245}"/>
                </a:ext>
              </a:extLst>
            </p:cNvPr>
            <p:cNvSpPr>
              <a:spLocks noChangeArrowheads="1"/>
            </p:cNvSpPr>
            <p:nvPr/>
          </p:nvSpPr>
          <p:spPr bwMode="auto">
            <a:xfrm>
              <a:off x="4818" y="4156"/>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6" name="Oval 71">
              <a:extLst>
                <a:ext uri="{FF2B5EF4-FFF2-40B4-BE49-F238E27FC236}">
                  <a16:creationId xmlns:a16="http://schemas.microsoft.com/office/drawing/2014/main" id="{C8939296-6BEC-4C9D-B3A8-0E05030DA312}"/>
                </a:ext>
              </a:extLst>
            </p:cNvPr>
            <p:cNvSpPr>
              <a:spLocks noChangeArrowheads="1"/>
            </p:cNvSpPr>
            <p:nvPr/>
          </p:nvSpPr>
          <p:spPr bwMode="auto">
            <a:xfrm>
              <a:off x="4758" y="4277"/>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7" name="Oval 72">
              <a:extLst>
                <a:ext uri="{FF2B5EF4-FFF2-40B4-BE49-F238E27FC236}">
                  <a16:creationId xmlns:a16="http://schemas.microsoft.com/office/drawing/2014/main" id="{898D86BA-B3A4-417B-8F1D-AB79FAD34F8F}"/>
                </a:ext>
              </a:extLst>
            </p:cNvPr>
            <p:cNvSpPr>
              <a:spLocks noChangeArrowheads="1"/>
            </p:cNvSpPr>
            <p:nvPr/>
          </p:nvSpPr>
          <p:spPr bwMode="auto">
            <a:xfrm>
              <a:off x="4649" y="4201"/>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8" name="Oval 73">
              <a:extLst>
                <a:ext uri="{FF2B5EF4-FFF2-40B4-BE49-F238E27FC236}">
                  <a16:creationId xmlns:a16="http://schemas.microsoft.com/office/drawing/2014/main" id="{DDCC6111-4D0B-429E-B578-FAF11ED1C5BA}"/>
                </a:ext>
              </a:extLst>
            </p:cNvPr>
            <p:cNvSpPr>
              <a:spLocks noChangeArrowheads="1"/>
            </p:cNvSpPr>
            <p:nvPr/>
          </p:nvSpPr>
          <p:spPr bwMode="auto">
            <a:xfrm>
              <a:off x="4490" y="4196"/>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9" name="Oval 74">
              <a:extLst>
                <a:ext uri="{FF2B5EF4-FFF2-40B4-BE49-F238E27FC236}">
                  <a16:creationId xmlns:a16="http://schemas.microsoft.com/office/drawing/2014/main" id="{DEE93E29-DA59-455B-8C41-30DC94506CD8}"/>
                </a:ext>
              </a:extLst>
            </p:cNvPr>
            <p:cNvSpPr>
              <a:spLocks noChangeArrowheads="1"/>
            </p:cNvSpPr>
            <p:nvPr/>
          </p:nvSpPr>
          <p:spPr bwMode="auto">
            <a:xfrm>
              <a:off x="4694" y="408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0" name="Oval 75">
              <a:extLst>
                <a:ext uri="{FF2B5EF4-FFF2-40B4-BE49-F238E27FC236}">
                  <a16:creationId xmlns:a16="http://schemas.microsoft.com/office/drawing/2014/main" id="{0B431025-EF0A-4123-8043-8C843DBA7347}"/>
                </a:ext>
              </a:extLst>
            </p:cNvPr>
            <p:cNvSpPr>
              <a:spLocks noChangeArrowheads="1"/>
            </p:cNvSpPr>
            <p:nvPr/>
          </p:nvSpPr>
          <p:spPr bwMode="auto">
            <a:xfrm>
              <a:off x="4550" y="4084"/>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1" name="Oval 76">
              <a:extLst>
                <a:ext uri="{FF2B5EF4-FFF2-40B4-BE49-F238E27FC236}">
                  <a16:creationId xmlns:a16="http://schemas.microsoft.com/office/drawing/2014/main" id="{EFF89B9B-5EE9-49EE-805C-767039248548}"/>
                </a:ext>
              </a:extLst>
            </p:cNvPr>
            <p:cNvSpPr>
              <a:spLocks noChangeArrowheads="1"/>
            </p:cNvSpPr>
            <p:nvPr/>
          </p:nvSpPr>
          <p:spPr bwMode="auto">
            <a:xfrm>
              <a:off x="4699" y="395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2" name="Oval 77">
              <a:extLst>
                <a:ext uri="{FF2B5EF4-FFF2-40B4-BE49-F238E27FC236}">
                  <a16:creationId xmlns:a16="http://schemas.microsoft.com/office/drawing/2014/main" id="{F1291EF1-047D-4415-BB61-3FC367A71B16}"/>
                </a:ext>
              </a:extLst>
            </p:cNvPr>
            <p:cNvSpPr>
              <a:spLocks noChangeArrowheads="1"/>
            </p:cNvSpPr>
            <p:nvPr/>
          </p:nvSpPr>
          <p:spPr bwMode="auto">
            <a:xfrm>
              <a:off x="4564" y="3946"/>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3" name="Oval 78">
              <a:extLst>
                <a:ext uri="{FF2B5EF4-FFF2-40B4-BE49-F238E27FC236}">
                  <a16:creationId xmlns:a16="http://schemas.microsoft.com/office/drawing/2014/main" id="{D20D7D3A-AF4E-4204-AFD1-C29E77B29F91}"/>
                </a:ext>
              </a:extLst>
            </p:cNvPr>
            <p:cNvSpPr>
              <a:spLocks noChangeArrowheads="1"/>
            </p:cNvSpPr>
            <p:nvPr/>
          </p:nvSpPr>
          <p:spPr bwMode="auto">
            <a:xfrm>
              <a:off x="4578" y="4318"/>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4" name="Oval 79">
              <a:extLst>
                <a:ext uri="{FF2B5EF4-FFF2-40B4-BE49-F238E27FC236}">
                  <a16:creationId xmlns:a16="http://schemas.microsoft.com/office/drawing/2014/main" id="{D2AC33FC-B0DC-4D1A-831A-A320F2318B89}"/>
                </a:ext>
              </a:extLst>
            </p:cNvPr>
            <p:cNvSpPr>
              <a:spLocks noChangeArrowheads="1"/>
            </p:cNvSpPr>
            <p:nvPr/>
          </p:nvSpPr>
          <p:spPr bwMode="auto">
            <a:xfrm>
              <a:off x="4407" y="4294"/>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5" name="Oval 80">
              <a:extLst>
                <a:ext uri="{FF2B5EF4-FFF2-40B4-BE49-F238E27FC236}">
                  <a16:creationId xmlns:a16="http://schemas.microsoft.com/office/drawing/2014/main" id="{A0701DC6-352E-4317-B1DA-1D0E01F70F1F}"/>
                </a:ext>
              </a:extLst>
            </p:cNvPr>
            <p:cNvSpPr>
              <a:spLocks noChangeArrowheads="1"/>
            </p:cNvSpPr>
            <p:nvPr/>
          </p:nvSpPr>
          <p:spPr bwMode="auto">
            <a:xfrm>
              <a:off x="4481" y="4406"/>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6" name="Oval 81">
              <a:extLst>
                <a:ext uri="{FF2B5EF4-FFF2-40B4-BE49-F238E27FC236}">
                  <a16:creationId xmlns:a16="http://schemas.microsoft.com/office/drawing/2014/main" id="{B4DB9E76-FA3A-475B-A37F-84D30BAA5838}"/>
                </a:ext>
              </a:extLst>
            </p:cNvPr>
            <p:cNvSpPr>
              <a:spLocks noChangeArrowheads="1"/>
            </p:cNvSpPr>
            <p:nvPr/>
          </p:nvSpPr>
          <p:spPr bwMode="auto">
            <a:xfrm>
              <a:off x="4293" y="4368"/>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7" name="Oval 82">
              <a:extLst>
                <a:ext uri="{FF2B5EF4-FFF2-40B4-BE49-F238E27FC236}">
                  <a16:creationId xmlns:a16="http://schemas.microsoft.com/office/drawing/2014/main" id="{8D3EB1A0-2D49-4F97-AFE9-1AF8571BE2CB}"/>
                </a:ext>
              </a:extLst>
            </p:cNvPr>
            <p:cNvSpPr>
              <a:spLocks noChangeArrowheads="1"/>
            </p:cNvSpPr>
            <p:nvPr/>
          </p:nvSpPr>
          <p:spPr bwMode="auto">
            <a:xfrm>
              <a:off x="4251" y="4246"/>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8" name="Oval 83">
              <a:extLst>
                <a:ext uri="{FF2B5EF4-FFF2-40B4-BE49-F238E27FC236}">
                  <a16:creationId xmlns:a16="http://schemas.microsoft.com/office/drawing/2014/main" id="{4B55A269-DB8A-4153-840E-FAA77144624E}"/>
                </a:ext>
              </a:extLst>
            </p:cNvPr>
            <p:cNvSpPr>
              <a:spLocks noChangeArrowheads="1"/>
            </p:cNvSpPr>
            <p:nvPr/>
          </p:nvSpPr>
          <p:spPr bwMode="auto">
            <a:xfrm>
              <a:off x="4346" y="4156"/>
              <a:ext cx="83"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9" name="Oval 84">
              <a:extLst>
                <a:ext uri="{FF2B5EF4-FFF2-40B4-BE49-F238E27FC236}">
                  <a16:creationId xmlns:a16="http://schemas.microsoft.com/office/drawing/2014/main" id="{52BF9146-15BC-4514-8588-699009DDB9A5}"/>
                </a:ext>
              </a:extLst>
            </p:cNvPr>
            <p:cNvSpPr>
              <a:spLocks noChangeArrowheads="1"/>
            </p:cNvSpPr>
            <p:nvPr/>
          </p:nvSpPr>
          <p:spPr bwMode="auto">
            <a:xfrm>
              <a:off x="4421" y="4046"/>
              <a:ext cx="72"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0" name="Oval 85">
              <a:extLst>
                <a:ext uri="{FF2B5EF4-FFF2-40B4-BE49-F238E27FC236}">
                  <a16:creationId xmlns:a16="http://schemas.microsoft.com/office/drawing/2014/main" id="{47D04F2C-3750-4A4D-A2FB-2C1C0FA7418A}"/>
                </a:ext>
              </a:extLst>
            </p:cNvPr>
            <p:cNvSpPr>
              <a:spLocks noChangeArrowheads="1"/>
            </p:cNvSpPr>
            <p:nvPr/>
          </p:nvSpPr>
          <p:spPr bwMode="auto">
            <a:xfrm>
              <a:off x="4127" y="430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1" name="Oval 86">
              <a:extLst>
                <a:ext uri="{FF2B5EF4-FFF2-40B4-BE49-F238E27FC236}">
                  <a16:creationId xmlns:a16="http://schemas.microsoft.com/office/drawing/2014/main" id="{C86A3F8B-1845-46D2-A893-DD1AE2A6CB94}"/>
                </a:ext>
              </a:extLst>
            </p:cNvPr>
            <p:cNvSpPr>
              <a:spLocks noChangeArrowheads="1"/>
            </p:cNvSpPr>
            <p:nvPr/>
          </p:nvSpPr>
          <p:spPr bwMode="auto">
            <a:xfrm>
              <a:off x="3992" y="433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2" name="Oval 87">
              <a:extLst>
                <a:ext uri="{FF2B5EF4-FFF2-40B4-BE49-F238E27FC236}">
                  <a16:creationId xmlns:a16="http://schemas.microsoft.com/office/drawing/2014/main" id="{91F97D48-E8FB-4F96-9AAF-74DDC070CE02}"/>
                </a:ext>
              </a:extLst>
            </p:cNvPr>
            <p:cNvSpPr>
              <a:spLocks noChangeArrowheads="1"/>
            </p:cNvSpPr>
            <p:nvPr/>
          </p:nvSpPr>
          <p:spPr bwMode="auto">
            <a:xfrm>
              <a:off x="3997" y="4194"/>
              <a:ext cx="90"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3" name="Oval 88">
              <a:extLst>
                <a:ext uri="{FF2B5EF4-FFF2-40B4-BE49-F238E27FC236}">
                  <a16:creationId xmlns:a16="http://schemas.microsoft.com/office/drawing/2014/main" id="{E59DE3CA-44F0-4F46-B072-9521079DC7F2}"/>
                </a:ext>
              </a:extLst>
            </p:cNvPr>
            <p:cNvSpPr>
              <a:spLocks noChangeArrowheads="1"/>
            </p:cNvSpPr>
            <p:nvPr/>
          </p:nvSpPr>
          <p:spPr bwMode="auto">
            <a:xfrm>
              <a:off x="3897" y="4061"/>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4" name="Oval 89">
              <a:extLst>
                <a:ext uri="{FF2B5EF4-FFF2-40B4-BE49-F238E27FC236}">
                  <a16:creationId xmlns:a16="http://schemas.microsoft.com/office/drawing/2014/main" id="{7BE32158-5386-4DD6-99C5-83445DB5986F}"/>
                </a:ext>
              </a:extLst>
            </p:cNvPr>
            <p:cNvSpPr>
              <a:spLocks noChangeArrowheads="1"/>
            </p:cNvSpPr>
            <p:nvPr/>
          </p:nvSpPr>
          <p:spPr bwMode="auto">
            <a:xfrm>
              <a:off x="4120" y="415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5" name="Oval 90">
              <a:extLst>
                <a:ext uri="{FF2B5EF4-FFF2-40B4-BE49-F238E27FC236}">
                  <a16:creationId xmlns:a16="http://schemas.microsoft.com/office/drawing/2014/main" id="{C15F92E2-9E60-4928-88BE-74038DE2B334}"/>
                </a:ext>
              </a:extLst>
            </p:cNvPr>
            <p:cNvSpPr>
              <a:spLocks noChangeArrowheads="1"/>
            </p:cNvSpPr>
            <p:nvPr/>
          </p:nvSpPr>
          <p:spPr bwMode="auto">
            <a:xfrm>
              <a:off x="4032" y="4037"/>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6" name="Oval 91">
              <a:extLst>
                <a:ext uri="{FF2B5EF4-FFF2-40B4-BE49-F238E27FC236}">
                  <a16:creationId xmlns:a16="http://schemas.microsoft.com/office/drawing/2014/main" id="{9550E41D-FF80-4537-9781-7A94C9F63C73}"/>
                </a:ext>
              </a:extLst>
            </p:cNvPr>
            <p:cNvSpPr>
              <a:spLocks noChangeArrowheads="1"/>
            </p:cNvSpPr>
            <p:nvPr/>
          </p:nvSpPr>
          <p:spPr bwMode="auto">
            <a:xfrm>
              <a:off x="4232" y="4084"/>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7" name="Oval 92">
              <a:extLst>
                <a:ext uri="{FF2B5EF4-FFF2-40B4-BE49-F238E27FC236}">
                  <a16:creationId xmlns:a16="http://schemas.microsoft.com/office/drawing/2014/main" id="{2C3EE02C-8B02-4BFD-BC6C-531365F3AD1A}"/>
                </a:ext>
              </a:extLst>
            </p:cNvPr>
            <p:cNvSpPr>
              <a:spLocks noChangeArrowheads="1"/>
            </p:cNvSpPr>
            <p:nvPr/>
          </p:nvSpPr>
          <p:spPr bwMode="auto">
            <a:xfrm>
              <a:off x="4158" y="3980"/>
              <a:ext cx="71"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8" name="Oval 93">
              <a:extLst>
                <a:ext uri="{FF2B5EF4-FFF2-40B4-BE49-F238E27FC236}">
                  <a16:creationId xmlns:a16="http://schemas.microsoft.com/office/drawing/2014/main" id="{C10BF2DB-9463-45B4-B724-9A375047AA50}"/>
                </a:ext>
              </a:extLst>
            </p:cNvPr>
            <p:cNvSpPr>
              <a:spLocks noChangeArrowheads="1"/>
            </p:cNvSpPr>
            <p:nvPr/>
          </p:nvSpPr>
          <p:spPr bwMode="auto">
            <a:xfrm>
              <a:off x="3859" y="4201"/>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9" name="Oval 94">
              <a:extLst>
                <a:ext uri="{FF2B5EF4-FFF2-40B4-BE49-F238E27FC236}">
                  <a16:creationId xmlns:a16="http://schemas.microsoft.com/office/drawing/2014/main" id="{588C5967-EB7A-47B6-A79C-37F331441BAA}"/>
                </a:ext>
              </a:extLst>
            </p:cNvPr>
            <p:cNvSpPr>
              <a:spLocks noChangeArrowheads="1"/>
            </p:cNvSpPr>
            <p:nvPr/>
          </p:nvSpPr>
          <p:spPr bwMode="auto">
            <a:xfrm>
              <a:off x="3764" y="405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0" name="Oval 95">
              <a:extLst>
                <a:ext uri="{FF2B5EF4-FFF2-40B4-BE49-F238E27FC236}">
                  <a16:creationId xmlns:a16="http://schemas.microsoft.com/office/drawing/2014/main" id="{258EBA7A-D49A-4A1F-862B-388A5BAC80CC}"/>
                </a:ext>
              </a:extLst>
            </p:cNvPr>
            <p:cNvSpPr>
              <a:spLocks noChangeArrowheads="1"/>
            </p:cNvSpPr>
            <p:nvPr/>
          </p:nvSpPr>
          <p:spPr bwMode="auto">
            <a:xfrm>
              <a:off x="3721" y="4180"/>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1" name="Oval 96">
              <a:extLst>
                <a:ext uri="{FF2B5EF4-FFF2-40B4-BE49-F238E27FC236}">
                  <a16:creationId xmlns:a16="http://schemas.microsoft.com/office/drawing/2014/main" id="{4E29330F-EBA7-4F5B-A154-E87D6527CEA4}"/>
                </a:ext>
              </a:extLst>
            </p:cNvPr>
            <p:cNvSpPr>
              <a:spLocks noChangeArrowheads="1"/>
            </p:cNvSpPr>
            <p:nvPr/>
          </p:nvSpPr>
          <p:spPr bwMode="auto">
            <a:xfrm>
              <a:off x="3631" y="4008"/>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2" name="Oval 97">
              <a:extLst>
                <a:ext uri="{FF2B5EF4-FFF2-40B4-BE49-F238E27FC236}">
                  <a16:creationId xmlns:a16="http://schemas.microsoft.com/office/drawing/2014/main" id="{B20A5E1F-7A91-42DD-B610-EF162FDB0D49}"/>
                </a:ext>
              </a:extLst>
            </p:cNvPr>
            <p:cNvSpPr>
              <a:spLocks noChangeArrowheads="1"/>
            </p:cNvSpPr>
            <p:nvPr/>
          </p:nvSpPr>
          <p:spPr bwMode="auto">
            <a:xfrm>
              <a:off x="3714" y="3894"/>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3" name="Oval 98">
              <a:extLst>
                <a:ext uri="{FF2B5EF4-FFF2-40B4-BE49-F238E27FC236}">
                  <a16:creationId xmlns:a16="http://schemas.microsoft.com/office/drawing/2014/main" id="{5C03376B-90F2-4413-BE10-31B7CDE0EC72}"/>
                </a:ext>
              </a:extLst>
            </p:cNvPr>
            <p:cNvSpPr>
              <a:spLocks noChangeArrowheads="1"/>
            </p:cNvSpPr>
            <p:nvPr/>
          </p:nvSpPr>
          <p:spPr bwMode="auto">
            <a:xfrm>
              <a:off x="3842" y="3923"/>
              <a:ext cx="83" cy="8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4" name="Oval 99">
              <a:extLst>
                <a:ext uri="{FF2B5EF4-FFF2-40B4-BE49-F238E27FC236}">
                  <a16:creationId xmlns:a16="http://schemas.microsoft.com/office/drawing/2014/main" id="{5DC61C48-182A-4489-9D14-B7A0B7670186}"/>
                </a:ext>
              </a:extLst>
            </p:cNvPr>
            <p:cNvSpPr>
              <a:spLocks noChangeArrowheads="1"/>
            </p:cNvSpPr>
            <p:nvPr/>
          </p:nvSpPr>
          <p:spPr bwMode="auto">
            <a:xfrm>
              <a:off x="3980" y="3911"/>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5" name="Oval 100">
              <a:extLst>
                <a:ext uri="{FF2B5EF4-FFF2-40B4-BE49-F238E27FC236}">
                  <a16:creationId xmlns:a16="http://schemas.microsoft.com/office/drawing/2014/main" id="{BFC69B05-B054-4408-9287-F27D44EDB2F0}"/>
                </a:ext>
              </a:extLst>
            </p:cNvPr>
            <p:cNvSpPr>
              <a:spLocks noChangeArrowheads="1"/>
            </p:cNvSpPr>
            <p:nvPr/>
          </p:nvSpPr>
          <p:spPr bwMode="auto">
            <a:xfrm>
              <a:off x="3588" y="3832"/>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6" name="Oval 101">
              <a:extLst>
                <a:ext uri="{FF2B5EF4-FFF2-40B4-BE49-F238E27FC236}">
                  <a16:creationId xmlns:a16="http://schemas.microsoft.com/office/drawing/2014/main" id="{5115D3EB-1BF2-4F37-8628-EFB8B5D5E5D4}"/>
                </a:ext>
              </a:extLst>
            </p:cNvPr>
            <p:cNvSpPr>
              <a:spLocks noChangeArrowheads="1"/>
            </p:cNvSpPr>
            <p:nvPr/>
          </p:nvSpPr>
          <p:spPr bwMode="auto">
            <a:xfrm>
              <a:off x="3484" y="37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7" name="Oval 102">
              <a:extLst>
                <a:ext uri="{FF2B5EF4-FFF2-40B4-BE49-F238E27FC236}">
                  <a16:creationId xmlns:a16="http://schemas.microsoft.com/office/drawing/2014/main" id="{26524D96-E3DE-4462-9EB0-F2ED4C4DB3AC}"/>
                </a:ext>
              </a:extLst>
            </p:cNvPr>
            <p:cNvSpPr>
              <a:spLocks noChangeArrowheads="1"/>
            </p:cNvSpPr>
            <p:nvPr/>
          </p:nvSpPr>
          <p:spPr bwMode="auto">
            <a:xfrm>
              <a:off x="4571" y="2833"/>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8" name="Oval 103">
              <a:extLst>
                <a:ext uri="{FF2B5EF4-FFF2-40B4-BE49-F238E27FC236}">
                  <a16:creationId xmlns:a16="http://schemas.microsoft.com/office/drawing/2014/main" id="{33E7ACC2-3850-445B-826E-D51D89DE7B2F}"/>
                </a:ext>
              </a:extLst>
            </p:cNvPr>
            <p:cNvSpPr>
              <a:spLocks noChangeArrowheads="1"/>
            </p:cNvSpPr>
            <p:nvPr/>
          </p:nvSpPr>
          <p:spPr bwMode="auto">
            <a:xfrm>
              <a:off x="4464" y="29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9" name="Oval 104">
              <a:extLst>
                <a:ext uri="{FF2B5EF4-FFF2-40B4-BE49-F238E27FC236}">
                  <a16:creationId xmlns:a16="http://schemas.microsoft.com/office/drawing/2014/main" id="{278C7225-193C-458D-80FA-33AD0C95C929}"/>
                </a:ext>
              </a:extLst>
            </p:cNvPr>
            <p:cNvSpPr>
              <a:spLocks noChangeArrowheads="1"/>
            </p:cNvSpPr>
            <p:nvPr/>
          </p:nvSpPr>
          <p:spPr bwMode="auto">
            <a:xfrm>
              <a:off x="4381" y="30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0" name="Oval 105">
              <a:extLst>
                <a:ext uri="{FF2B5EF4-FFF2-40B4-BE49-F238E27FC236}">
                  <a16:creationId xmlns:a16="http://schemas.microsoft.com/office/drawing/2014/main" id="{48341A3A-F2ED-4B58-B150-F3A41AB54EA6}"/>
                </a:ext>
              </a:extLst>
            </p:cNvPr>
            <p:cNvSpPr>
              <a:spLocks noChangeArrowheads="1"/>
            </p:cNvSpPr>
            <p:nvPr/>
          </p:nvSpPr>
          <p:spPr bwMode="auto">
            <a:xfrm>
              <a:off x="4692" y="2790"/>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1" name="Oval 106">
              <a:extLst>
                <a:ext uri="{FF2B5EF4-FFF2-40B4-BE49-F238E27FC236}">
                  <a16:creationId xmlns:a16="http://schemas.microsoft.com/office/drawing/2014/main" id="{0D22B6CA-D21B-4813-8B3D-2B2E73E0A70D}"/>
                </a:ext>
              </a:extLst>
            </p:cNvPr>
            <p:cNvSpPr>
              <a:spLocks noChangeArrowheads="1"/>
            </p:cNvSpPr>
            <p:nvPr/>
          </p:nvSpPr>
          <p:spPr bwMode="auto">
            <a:xfrm>
              <a:off x="4825" y="2780"/>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2" name="Oval 107">
              <a:extLst>
                <a:ext uri="{FF2B5EF4-FFF2-40B4-BE49-F238E27FC236}">
                  <a16:creationId xmlns:a16="http://schemas.microsoft.com/office/drawing/2014/main" id="{88DB9D02-A56C-4038-B5BF-027EFF294AB6}"/>
                </a:ext>
              </a:extLst>
            </p:cNvPr>
            <p:cNvSpPr>
              <a:spLocks noChangeArrowheads="1"/>
            </p:cNvSpPr>
            <p:nvPr/>
          </p:nvSpPr>
          <p:spPr bwMode="auto">
            <a:xfrm>
              <a:off x="4417" y="2742"/>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3" name="Oval 108">
              <a:extLst>
                <a:ext uri="{FF2B5EF4-FFF2-40B4-BE49-F238E27FC236}">
                  <a16:creationId xmlns:a16="http://schemas.microsoft.com/office/drawing/2014/main" id="{E6E785EF-09CD-483C-A70E-951E71DEC3F0}"/>
                </a:ext>
              </a:extLst>
            </p:cNvPr>
            <p:cNvSpPr>
              <a:spLocks noChangeArrowheads="1"/>
            </p:cNvSpPr>
            <p:nvPr/>
          </p:nvSpPr>
          <p:spPr bwMode="auto">
            <a:xfrm>
              <a:off x="4322" y="2833"/>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4" name="Oval 109">
              <a:extLst>
                <a:ext uri="{FF2B5EF4-FFF2-40B4-BE49-F238E27FC236}">
                  <a16:creationId xmlns:a16="http://schemas.microsoft.com/office/drawing/2014/main" id="{5B5404DF-76B0-4D2B-88E6-41DAD9500D85}"/>
                </a:ext>
              </a:extLst>
            </p:cNvPr>
            <p:cNvSpPr>
              <a:spLocks noChangeArrowheads="1"/>
            </p:cNvSpPr>
            <p:nvPr/>
          </p:nvSpPr>
          <p:spPr bwMode="auto">
            <a:xfrm>
              <a:off x="4246" y="294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5" name="Oval 110">
              <a:extLst>
                <a:ext uri="{FF2B5EF4-FFF2-40B4-BE49-F238E27FC236}">
                  <a16:creationId xmlns:a16="http://schemas.microsoft.com/office/drawing/2014/main" id="{FEB40759-75A4-4630-ABC7-90B6187AA084}"/>
                </a:ext>
              </a:extLst>
            </p:cNvPr>
            <p:cNvSpPr>
              <a:spLocks noChangeArrowheads="1"/>
            </p:cNvSpPr>
            <p:nvPr/>
          </p:nvSpPr>
          <p:spPr bwMode="auto">
            <a:xfrm>
              <a:off x="4206" y="307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6" name="Oval 111">
              <a:extLst>
                <a:ext uri="{FF2B5EF4-FFF2-40B4-BE49-F238E27FC236}">
                  <a16:creationId xmlns:a16="http://schemas.microsoft.com/office/drawing/2014/main" id="{6A5AF16D-19BF-4DD7-87BA-FAB550CE779A}"/>
                </a:ext>
              </a:extLst>
            </p:cNvPr>
            <p:cNvSpPr>
              <a:spLocks noChangeArrowheads="1"/>
            </p:cNvSpPr>
            <p:nvPr/>
          </p:nvSpPr>
          <p:spPr bwMode="auto">
            <a:xfrm>
              <a:off x="4538" y="268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7" name="Oval 112">
              <a:extLst>
                <a:ext uri="{FF2B5EF4-FFF2-40B4-BE49-F238E27FC236}">
                  <a16:creationId xmlns:a16="http://schemas.microsoft.com/office/drawing/2014/main" id="{B754A5C5-4064-4BFF-8B6C-B449D419A986}"/>
                </a:ext>
              </a:extLst>
            </p:cNvPr>
            <p:cNvSpPr>
              <a:spLocks noChangeArrowheads="1"/>
            </p:cNvSpPr>
            <p:nvPr/>
          </p:nvSpPr>
          <p:spPr bwMode="auto">
            <a:xfrm>
              <a:off x="4350" y="261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8" name="Oval 113">
              <a:extLst>
                <a:ext uri="{FF2B5EF4-FFF2-40B4-BE49-F238E27FC236}">
                  <a16:creationId xmlns:a16="http://schemas.microsoft.com/office/drawing/2014/main" id="{C8A4CAD5-7CCF-4CD0-968B-3556B3F210BD}"/>
                </a:ext>
              </a:extLst>
            </p:cNvPr>
            <p:cNvSpPr>
              <a:spLocks noChangeArrowheads="1"/>
            </p:cNvSpPr>
            <p:nvPr/>
          </p:nvSpPr>
          <p:spPr bwMode="auto">
            <a:xfrm>
              <a:off x="4243" y="2699"/>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9" name="Oval 114">
              <a:extLst>
                <a:ext uri="{FF2B5EF4-FFF2-40B4-BE49-F238E27FC236}">
                  <a16:creationId xmlns:a16="http://schemas.microsoft.com/office/drawing/2014/main" id="{AE57A4F9-CDBA-43D5-AB1E-B9678AF504CB}"/>
                </a:ext>
              </a:extLst>
            </p:cNvPr>
            <p:cNvSpPr>
              <a:spLocks noChangeArrowheads="1"/>
            </p:cNvSpPr>
            <p:nvPr/>
          </p:nvSpPr>
          <p:spPr bwMode="auto">
            <a:xfrm>
              <a:off x="4160" y="2799"/>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0" name="Oval 115">
              <a:extLst>
                <a:ext uri="{FF2B5EF4-FFF2-40B4-BE49-F238E27FC236}">
                  <a16:creationId xmlns:a16="http://schemas.microsoft.com/office/drawing/2014/main" id="{61EF9F84-1E8D-444F-BD77-B2CAC9AD0191}"/>
                </a:ext>
              </a:extLst>
            </p:cNvPr>
            <p:cNvSpPr>
              <a:spLocks noChangeArrowheads="1"/>
            </p:cNvSpPr>
            <p:nvPr/>
          </p:nvSpPr>
          <p:spPr bwMode="auto">
            <a:xfrm>
              <a:off x="4099" y="2921"/>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1" name="Oval 116">
              <a:extLst>
                <a:ext uri="{FF2B5EF4-FFF2-40B4-BE49-F238E27FC236}">
                  <a16:creationId xmlns:a16="http://schemas.microsoft.com/office/drawing/2014/main" id="{E596196E-9802-4EB9-ACCA-709F7C8B95E8}"/>
                </a:ext>
              </a:extLst>
            </p:cNvPr>
            <p:cNvSpPr>
              <a:spLocks noChangeArrowheads="1"/>
            </p:cNvSpPr>
            <p:nvPr/>
          </p:nvSpPr>
          <p:spPr bwMode="auto">
            <a:xfrm>
              <a:off x="4073" y="3049"/>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2" name="Oval 117">
              <a:extLst>
                <a:ext uri="{FF2B5EF4-FFF2-40B4-BE49-F238E27FC236}">
                  <a16:creationId xmlns:a16="http://schemas.microsoft.com/office/drawing/2014/main" id="{224C63E4-DB25-4B3E-B26B-AC7DCF583D44}"/>
                </a:ext>
              </a:extLst>
            </p:cNvPr>
            <p:cNvSpPr>
              <a:spLocks noChangeArrowheads="1"/>
            </p:cNvSpPr>
            <p:nvPr/>
          </p:nvSpPr>
          <p:spPr bwMode="auto">
            <a:xfrm>
              <a:off x="3700" y="3727"/>
              <a:ext cx="88"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3" name="Oval 118">
              <a:extLst>
                <a:ext uri="{FF2B5EF4-FFF2-40B4-BE49-F238E27FC236}">
                  <a16:creationId xmlns:a16="http://schemas.microsoft.com/office/drawing/2014/main" id="{10474F4E-3920-4692-B452-BC9649C689D8}"/>
                </a:ext>
              </a:extLst>
            </p:cNvPr>
            <p:cNvSpPr>
              <a:spLocks noChangeArrowheads="1"/>
            </p:cNvSpPr>
            <p:nvPr/>
          </p:nvSpPr>
          <p:spPr bwMode="auto">
            <a:xfrm>
              <a:off x="3641" y="3494"/>
              <a:ext cx="87"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4" name="Oval 119">
              <a:extLst>
                <a:ext uri="{FF2B5EF4-FFF2-40B4-BE49-F238E27FC236}">
                  <a16:creationId xmlns:a16="http://schemas.microsoft.com/office/drawing/2014/main" id="{8247EE47-B9BE-487E-8206-A7CC979219FA}"/>
                </a:ext>
              </a:extLst>
            </p:cNvPr>
            <p:cNvSpPr>
              <a:spLocks noChangeArrowheads="1"/>
            </p:cNvSpPr>
            <p:nvPr/>
          </p:nvSpPr>
          <p:spPr bwMode="auto">
            <a:xfrm>
              <a:off x="3831" y="3773"/>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5" name="Oval 120">
              <a:extLst>
                <a:ext uri="{FF2B5EF4-FFF2-40B4-BE49-F238E27FC236}">
                  <a16:creationId xmlns:a16="http://schemas.microsoft.com/office/drawing/2014/main" id="{CB23CAFF-1846-4D3C-998E-7B774A15C6CF}"/>
                </a:ext>
              </a:extLst>
            </p:cNvPr>
            <p:cNvSpPr>
              <a:spLocks noChangeArrowheads="1"/>
            </p:cNvSpPr>
            <p:nvPr/>
          </p:nvSpPr>
          <p:spPr bwMode="auto">
            <a:xfrm>
              <a:off x="3740"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6" name="Oval 121">
              <a:extLst>
                <a:ext uri="{FF2B5EF4-FFF2-40B4-BE49-F238E27FC236}">
                  <a16:creationId xmlns:a16="http://schemas.microsoft.com/office/drawing/2014/main" id="{5383793B-49DB-4F71-8529-F0D539C1E3F3}"/>
                </a:ext>
              </a:extLst>
            </p:cNvPr>
            <p:cNvSpPr>
              <a:spLocks noChangeArrowheads="1"/>
            </p:cNvSpPr>
            <p:nvPr/>
          </p:nvSpPr>
          <p:spPr bwMode="auto">
            <a:xfrm>
              <a:off x="3973" y="3780"/>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7" name="Oval 122">
              <a:extLst>
                <a:ext uri="{FF2B5EF4-FFF2-40B4-BE49-F238E27FC236}">
                  <a16:creationId xmlns:a16="http://schemas.microsoft.com/office/drawing/2014/main" id="{BE8C00B8-B0FB-4539-8341-912D1117D0D0}"/>
                </a:ext>
              </a:extLst>
            </p:cNvPr>
            <p:cNvSpPr>
              <a:spLocks noChangeArrowheads="1"/>
            </p:cNvSpPr>
            <p:nvPr/>
          </p:nvSpPr>
          <p:spPr bwMode="auto">
            <a:xfrm>
              <a:off x="3866" y="364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8" name="Oval 123">
              <a:extLst>
                <a:ext uri="{FF2B5EF4-FFF2-40B4-BE49-F238E27FC236}">
                  <a16:creationId xmlns:a16="http://schemas.microsoft.com/office/drawing/2014/main" id="{932755D1-7D92-4A8C-AFAC-79C9C29CDDB6}"/>
                </a:ext>
              </a:extLst>
            </p:cNvPr>
            <p:cNvSpPr>
              <a:spLocks noChangeArrowheads="1"/>
            </p:cNvSpPr>
            <p:nvPr/>
          </p:nvSpPr>
          <p:spPr bwMode="auto">
            <a:xfrm>
              <a:off x="3591" y="3656"/>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9" name="Oval 124">
              <a:extLst>
                <a:ext uri="{FF2B5EF4-FFF2-40B4-BE49-F238E27FC236}">
                  <a16:creationId xmlns:a16="http://schemas.microsoft.com/office/drawing/2014/main" id="{64FCEBC9-AF73-47AB-9C79-28025DF3C709}"/>
                </a:ext>
              </a:extLst>
            </p:cNvPr>
            <p:cNvSpPr>
              <a:spLocks noChangeArrowheads="1"/>
            </p:cNvSpPr>
            <p:nvPr/>
          </p:nvSpPr>
          <p:spPr bwMode="auto">
            <a:xfrm>
              <a:off x="3565" y="3382"/>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0" name="Oval 125">
              <a:extLst>
                <a:ext uri="{FF2B5EF4-FFF2-40B4-BE49-F238E27FC236}">
                  <a16:creationId xmlns:a16="http://schemas.microsoft.com/office/drawing/2014/main" id="{666070F1-05F5-4FF3-A76A-2A70BC947993}"/>
                </a:ext>
              </a:extLst>
            </p:cNvPr>
            <p:cNvSpPr>
              <a:spLocks noChangeArrowheads="1"/>
            </p:cNvSpPr>
            <p:nvPr/>
          </p:nvSpPr>
          <p:spPr bwMode="auto">
            <a:xfrm>
              <a:off x="3501" y="3554"/>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1" name="Oval 126">
              <a:extLst>
                <a:ext uri="{FF2B5EF4-FFF2-40B4-BE49-F238E27FC236}">
                  <a16:creationId xmlns:a16="http://schemas.microsoft.com/office/drawing/2014/main" id="{C4D0D859-6096-4A0E-9A59-CDEB1BE1982F}"/>
                </a:ext>
              </a:extLst>
            </p:cNvPr>
            <p:cNvSpPr>
              <a:spLocks noChangeArrowheads="1"/>
            </p:cNvSpPr>
            <p:nvPr/>
          </p:nvSpPr>
          <p:spPr bwMode="auto">
            <a:xfrm>
              <a:off x="3512" y="3254"/>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2" name="Oval 127">
              <a:extLst>
                <a:ext uri="{FF2B5EF4-FFF2-40B4-BE49-F238E27FC236}">
                  <a16:creationId xmlns:a16="http://schemas.microsoft.com/office/drawing/2014/main" id="{B27BD4FB-BA9A-4607-9F09-93078C3B77DF}"/>
                </a:ext>
              </a:extLst>
            </p:cNvPr>
            <p:cNvSpPr>
              <a:spLocks noChangeArrowheads="1"/>
            </p:cNvSpPr>
            <p:nvPr/>
          </p:nvSpPr>
          <p:spPr bwMode="auto">
            <a:xfrm>
              <a:off x="3662" y="32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3" name="Oval 128">
              <a:extLst>
                <a:ext uri="{FF2B5EF4-FFF2-40B4-BE49-F238E27FC236}">
                  <a16:creationId xmlns:a16="http://schemas.microsoft.com/office/drawing/2014/main" id="{E3A146DF-E49F-4E37-9653-3DB253C26218}"/>
                </a:ext>
              </a:extLst>
            </p:cNvPr>
            <p:cNvSpPr>
              <a:spLocks noChangeArrowheads="1"/>
            </p:cNvSpPr>
            <p:nvPr/>
          </p:nvSpPr>
          <p:spPr bwMode="auto">
            <a:xfrm>
              <a:off x="3721" y="3363"/>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4" name="Oval 129">
              <a:extLst>
                <a:ext uri="{FF2B5EF4-FFF2-40B4-BE49-F238E27FC236}">
                  <a16:creationId xmlns:a16="http://schemas.microsoft.com/office/drawing/2014/main" id="{D1BE1D70-1905-4522-87B0-22B61B5AC5E6}"/>
                </a:ext>
              </a:extLst>
            </p:cNvPr>
            <p:cNvSpPr>
              <a:spLocks noChangeArrowheads="1"/>
            </p:cNvSpPr>
            <p:nvPr/>
          </p:nvSpPr>
          <p:spPr bwMode="auto">
            <a:xfrm>
              <a:off x="3814" y="3466"/>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5" name="Oval 130">
              <a:extLst>
                <a:ext uri="{FF2B5EF4-FFF2-40B4-BE49-F238E27FC236}">
                  <a16:creationId xmlns:a16="http://schemas.microsoft.com/office/drawing/2014/main" id="{21E36DD9-5A24-49DD-9CDA-CA8E2E5BDE73}"/>
                </a:ext>
              </a:extLst>
            </p:cNvPr>
            <p:cNvSpPr>
              <a:spLocks noChangeArrowheads="1"/>
            </p:cNvSpPr>
            <p:nvPr/>
          </p:nvSpPr>
          <p:spPr bwMode="auto">
            <a:xfrm>
              <a:off x="3636"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6" name="Oval 131">
              <a:extLst>
                <a:ext uri="{FF2B5EF4-FFF2-40B4-BE49-F238E27FC236}">
                  <a16:creationId xmlns:a16="http://schemas.microsoft.com/office/drawing/2014/main" id="{12AEFA66-E0AB-4E14-B1C6-58D50196081A}"/>
                </a:ext>
              </a:extLst>
            </p:cNvPr>
            <p:cNvSpPr>
              <a:spLocks noChangeArrowheads="1"/>
            </p:cNvSpPr>
            <p:nvPr/>
          </p:nvSpPr>
          <p:spPr bwMode="auto">
            <a:xfrm>
              <a:off x="3638" y="2966"/>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7" name="Oval 132">
              <a:extLst>
                <a:ext uri="{FF2B5EF4-FFF2-40B4-BE49-F238E27FC236}">
                  <a16:creationId xmlns:a16="http://schemas.microsoft.com/office/drawing/2014/main" id="{42F5D4B7-F22D-4FF8-B48B-9E2CE70B0879}"/>
                </a:ext>
              </a:extLst>
            </p:cNvPr>
            <p:cNvSpPr>
              <a:spLocks noChangeArrowheads="1"/>
            </p:cNvSpPr>
            <p:nvPr/>
          </p:nvSpPr>
          <p:spPr bwMode="auto">
            <a:xfrm>
              <a:off x="3785" y="3132"/>
              <a:ext cx="88" cy="8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8" name="Oval 133">
              <a:extLst>
                <a:ext uri="{FF2B5EF4-FFF2-40B4-BE49-F238E27FC236}">
                  <a16:creationId xmlns:a16="http://schemas.microsoft.com/office/drawing/2014/main" id="{6D2E02A3-2740-41AF-BEAE-2A3999F6EA2F}"/>
                </a:ext>
              </a:extLst>
            </p:cNvPr>
            <p:cNvSpPr>
              <a:spLocks noChangeArrowheads="1"/>
            </p:cNvSpPr>
            <p:nvPr/>
          </p:nvSpPr>
          <p:spPr bwMode="auto">
            <a:xfrm>
              <a:off x="3937" y="2933"/>
              <a:ext cx="91"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9" name="Oval 134">
              <a:extLst>
                <a:ext uri="{FF2B5EF4-FFF2-40B4-BE49-F238E27FC236}">
                  <a16:creationId xmlns:a16="http://schemas.microsoft.com/office/drawing/2014/main" id="{BC33D10B-4457-4E07-9FFD-32E136BDE07B}"/>
                </a:ext>
              </a:extLst>
            </p:cNvPr>
            <p:cNvSpPr>
              <a:spLocks noChangeArrowheads="1"/>
            </p:cNvSpPr>
            <p:nvPr/>
          </p:nvSpPr>
          <p:spPr bwMode="auto">
            <a:xfrm>
              <a:off x="3826" y="3266"/>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0" name="Oval 135">
              <a:extLst>
                <a:ext uri="{FF2B5EF4-FFF2-40B4-BE49-F238E27FC236}">
                  <a16:creationId xmlns:a16="http://schemas.microsoft.com/office/drawing/2014/main" id="{51DA3C17-CE89-447D-8024-BADE0B5BAEC9}"/>
                </a:ext>
              </a:extLst>
            </p:cNvPr>
            <p:cNvSpPr>
              <a:spLocks noChangeArrowheads="1"/>
            </p:cNvSpPr>
            <p:nvPr/>
          </p:nvSpPr>
          <p:spPr bwMode="auto">
            <a:xfrm>
              <a:off x="3930" y="306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1" name="Oval 136">
              <a:extLst>
                <a:ext uri="{FF2B5EF4-FFF2-40B4-BE49-F238E27FC236}">
                  <a16:creationId xmlns:a16="http://schemas.microsoft.com/office/drawing/2014/main" id="{40B5FFC9-6DA7-4414-9EB3-7E3FCD80E041}"/>
                </a:ext>
              </a:extLst>
            </p:cNvPr>
            <p:cNvSpPr>
              <a:spLocks noChangeArrowheads="1"/>
            </p:cNvSpPr>
            <p:nvPr/>
          </p:nvSpPr>
          <p:spPr bwMode="auto">
            <a:xfrm>
              <a:off x="3911" y="3380"/>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2" name="Oval 137">
              <a:extLst>
                <a:ext uri="{FF2B5EF4-FFF2-40B4-BE49-F238E27FC236}">
                  <a16:creationId xmlns:a16="http://schemas.microsoft.com/office/drawing/2014/main" id="{4E4ADBAE-57AE-4E70-88F2-557BB90220D5}"/>
                </a:ext>
              </a:extLst>
            </p:cNvPr>
            <p:cNvSpPr>
              <a:spLocks noChangeArrowheads="1"/>
            </p:cNvSpPr>
            <p:nvPr/>
          </p:nvSpPr>
          <p:spPr bwMode="auto">
            <a:xfrm>
              <a:off x="3961" y="320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3" name="Oval 138">
              <a:extLst>
                <a:ext uri="{FF2B5EF4-FFF2-40B4-BE49-F238E27FC236}">
                  <a16:creationId xmlns:a16="http://schemas.microsoft.com/office/drawing/2014/main" id="{EAEC1CD4-F2B0-411E-BE90-31189EC290E9}"/>
                </a:ext>
              </a:extLst>
            </p:cNvPr>
            <p:cNvSpPr>
              <a:spLocks noChangeArrowheads="1"/>
            </p:cNvSpPr>
            <p:nvPr/>
          </p:nvSpPr>
          <p:spPr bwMode="auto">
            <a:xfrm>
              <a:off x="3783" y="2997"/>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4" name="Oval 139">
              <a:extLst>
                <a:ext uri="{FF2B5EF4-FFF2-40B4-BE49-F238E27FC236}">
                  <a16:creationId xmlns:a16="http://schemas.microsoft.com/office/drawing/2014/main" id="{8897AC2E-7E38-48D6-8601-ACF90EADF5AC}"/>
                </a:ext>
              </a:extLst>
            </p:cNvPr>
            <p:cNvSpPr>
              <a:spLocks noChangeArrowheads="1"/>
            </p:cNvSpPr>
            <p:nvPr/>
          </p:nvSpPr>
          <p:spPr bwMode="auto">
            <a:xfrm>
              <a:off x="3982" y="2806"/>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5" name="Oval 140">
              <a:extLst>
                <a:ext uri="{FF2B5EF4-FFF2-40B4-BE49-F238E27FC236}">
                  <a16:creationId xmlns:a16="http://schemas.microsoft.com/office/drawing/2014/main" id="{7AC64056-0BC8-4325-AEA5-C5BC31403E71}"/>
                </a:ext>
              </a:extLst>
            </p:cNvPr>
            <p:cNvSpPr>
              <a:spLocks noChangeArrowheads="1"/>
            </p:cNvSpPr>
            <p:nvPr/>
          </p:nvSpPr>
          <p:spPr bwMode="auto">
            <a:xfrm>
              <a:off x="3802" y="2866"/>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6" name="Oval 141">
              <a:extLst>
                <a:ext uri="{FF2B5EF4-FFF2-40B4-BE49-F238E27FC236}">
                  <a16:creationId xmlns:a16="http://schemas.microsoft.com/office/drawing/2014/main" id="{878CBBA4-FD2B-4FF6-B1DA-D9ED4F471F19}"/>
                </a:ext>
              </a:extLst>
            </p:cNvPr>
            <p:cNvSpPr>
              <a:spLocks noChangeArrowheads="1"/>
            </p:cNvSpPr>
            <p:nvPr/>
          </p:nvSpPr>
          <p:spPr bwMode="auto">
            <a:xfrm>
              <a:off x="4054" y="269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7" name="Freeform 142">
              <a:extLst>
                <a:ext uri="{FF2B5EF4-FFF2-40B4-BE49-F238E27FC236}">
                  <a16:creationId xmlns:a16="http://schemas.microsoft.com/office/drawing/2014/main" id="{527AE756-C321-410D-A1F3-2A847BA21CB4}"/>
                </a:ext>
              </a:extLst>
            </p:cNvPr>
            <p:cNvSpPr>
              <a:spLocks noEditPoints="1"/>
            </p:cNvSpPr>
            <p:nvPr/>
          </p:nvSpPr>
          <p:spPr bwMode="auto">
            <a:xfrm>
              <a:off x="5516" y="2721"/>
              <a:ext cx="3638" cy="964"/>
            </a:xfrm>
            <a:custGeom>
              <a:avLst/>
              <a:gdLst>
                <a:gd name="T0" fmla="*/ 285 w 1533"/>
                <a:gd name="T1" fmla="*/ 137 h 405"/>
                <a:gd name="T2" fmla="*/ 352 w 1533"/>
                <a:gd name="T3" fmla="*/ 379 h 405"/>
                <a:gd name="T4" fmla="*/ 392 w 1533"/>
                <a:gd name="T5" fmla="*/ 379 h 405"/>
                <a:gd name="T6" fmla="*/ 285 w 1533"/>
                <a:gd name="T7" fmla="*/ 101 h 405"/>
                <a:gd name="T8" fmla="*/ 120 w 1533"/>
                <a:gd name="T9" fmla="*/ 101 h 405"/>
                <a:gd name="T10" fmla="*/ 41 w 1533"/>
                <a:gd name="T11" fmla="*/ 141 h 405"/>
                <a:gd name="T12" fmla="*/ 20 w 1533"/>
                <a:gd name="T13" fmla="*/ 101 h 405"/>
                <a:gd name="T14" fmla="*/ 0 w 1533"/>
                <a:gd name="T15" fmla="*/ 379 h 405"/>
                <a:gd name="T16" fmla="*/ 41 w 1533"/>
                <a:gd name="T17" fmla="*/ 379 h 405"/>
                <a:gd name="T18" fmla="*/ 109 w 1533"/>
                <a:gd name="T19" fmla="*/ 137 h 405"/>
                <a:gd name="T20" fmla="*/ 176 w 1533"/>
                <a:gd name="T21" fmla="*/ 379 h 405"/>
                <a:gd name="T22" fmla="*/ 216 w 1533"/>
                <a:gd name="T23" fmla="*/ 379 h 405"/>
                <a:gd name="T24" fmla="*/ 679 w 1533"/>
                <a:gd name="T25" fmla="*/ 271 h 405"/>
                <a:gd name="T26" fmla="*/ 579 w 1533"/>
                <a:gd name="T27" fmla="*/ 101 h 405"/>
                <a:gd name="T28" fmla="*/ 586 w 1533"/>
                <a:gd name="T29" fmla="*/ 405 h 405"/>
                <a:gd name="T30" fmla="*/ 683 w 1533"/>
                <a:gd name="T31" fmla="*/ 325 h 405"/>
                <a:gd name="T32" fmla="*/ 494 w 1533"/>
                <a:gd name="T33" fmla="*/ 271 h 405"/>
                <a:gd name="T34" fmla="*/ 494 w 1533"/>
                <a:gd name="T35" fmla="*/ 237 h 405"/>
                <a:gd name="T36" fmla="*/ 662 w 1533"/>
                <a:gd name="T37" fmla="*/ 237 h 405"/>
                <a:gd name="T38" fmla="*/ 797 w 1533"/>
                <a:gd name="T39" fmla="*/ 234 h 405"/>
                <a:gd name="T40" fmla="*/ 890 w 1533"/>
                <a:gd name="T41" fmla="*/ 122 h 405"/>
                <a:gd name="T42" fmla="*/ 798 w 1533"/>
                <a:gd name="T43" fmla="*/ 154 h 405"/>
                <a:gd name="T44" fmla="*/ 797 w 1533"/>
                <a:gd name="T45" fmla="*/ 126 h 405"/>
                <a:gd name="T46" fmla="*/ 756 w 1533"/>
                <a:gd name="T47" fmla="*/ 126 h 405"/>
                <a:gd name="T48" fmla="*/ 777 w 1533"/>
                <a:gd name="T49" fmla="*/ 405 h 405"/>
                <a:gd name="T50" fmla="*/ 797 w 1533"/>
                <a:gd name="T51" fmla="*/ 234 h 405"/>
                <a:gd name="T52" fmla="*/ 961 w 1533"/>
                <a:gd name="T53" fmla="*/ 249 h 405"/>
                <a:gd name="T54" fmla="*/ 1102 w 1533"/>
                <a:gd name="T55" fmla="*/ 154 h 405"/>
                <a:gd name="T56" fmla="*/ 1051 w 1533"/>
                <a:gd name="T57" fmla="*/ 101 h 405"/>
                <a:gd name="T58" fmla="*/ 1046 w 1533"/>
                <a:gd name="T59" fmla="*/ 405 h 405"/>
                <a:gd name="T60" fmla="*/ 1106 w 1533"/>
                <a:gd name="T61" fmla="*/ 352 h 405"/>
                <a:gd name="T62" fmla="*/ 1221 w 1533"/>
                <a:gd name="T63" fmla="*/ 126 h 405"/>
                <a:gd name="T64" fmla="*/ 1181 w 1533"/>
                <a:gd name="T65" fmla="*/ 126 h 405"/>
                <a:gd name="T66" fmla="*/ 1201 w 1533"/>
                <a:gd name="T67" fmla="*/ 405 h 405"/>
                <a:gd name="T68" fmla="*/ 1221 w 1533"/>
                <a:gd name="T69" fmla="*/ 126 h 405"/>
                <a:gd name="T70" fmla="*/ 1201 w 1533"/>
                <a:gd name="T71" fmla="*/ 55 h 405"/>
                <a:gd name="T72" fmla="*/ 1201 w 1533"/>
                <a:gd name="T73" fmla="*/ 0 h 405"/>
                <a:gd name="T74" fmla="*/ 1492 w 1533"/>
                <a:gd name="T75" fmla="*/ 145 h 405"/>
                <a:gd name="T76" fmla="*/ 1407 w 1533"/>
                <a:gd name="T77" fmla="*/ 101 h 405"/>
                <a:gd name="T78" fmla="*/ 1408 w 1533"/>
                <a:gd name="T79" fmla="*/ 405 h 405"/>
                <a:gd name="T80" fmla="*/ 1492 w 1533"/>
                <a:gd name="T81" fmla="*/ 361 h 405"/>
                <a:gd name="T82" fmla="*/ 1512 w 1533"/>
                <a:gd name="T83" fmla="*/ 405 h 405"/>
                <a:gd name="T84" fmla="*/ 1533 w 1533"/>
                <a:gd name="T85" fmla="*/ 126 h 405"/>
                <a:gd name="T86" fmla="*/ 1492 w 1533"/>
                <a:gd name="T87" fmla="*/ 126 h 405"/>
                <a:gd name="T88" fmla="*/ 1324 w 1533"/>
                <a:gd name="T89" fmla="*/ 253 h 405"/>
                <a:gd name="T90" fmla="*/ 1492 w 1533"/>
                <a:gd name="T91" fmla="*/ 253 h 405"/>
                <a:gd name="T92" fmla="*/ 1324 w 1533"/>
                <a:gd name="T93" fmla="*/ 25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3" h="405">
                  <a:moveTo>
                    <a:pt x="216" y="215"/>
                  </a:moveTo>
                  <a:cubicBezTo>
                    <a:pt x="216" y="164"/>
                    <a:pt x="252" y="137"/>
                    <a:pt x="285" y="137"/>
                  </a:cubicBezTo>
                  <a:cubicBezTo>
                    <a:pt x="316" y="137"/>
                    <a:pt x="352" y="150"/>
                    <a:pt x="352" y="215"/>
                  </a:cubicBezTo>
                  <a:cubicBezTo>
                    <a:pt x="352" y="379"/>
                    <a:pt x="352" y="379"/>
                    <a:pt x="352" y="379"/>
                  </a:cubicBezTo>
                  <a:cubicBezTo>
                    <a:pt x="352" y="396"/>
                    <a:pt x="359" y="405"/>
                    <a:pt x="372" y="405"/>
                  </a:cubicBezTo>
                  <a:cubicBezTo>
                    <a:pt x="385" y="405"/>
                    <a:pt x="392" y="396"/>
                    <a:pt x="392" y="379"/>
                  </a:cubicBezTo>
                  <a:cubicBezTo>
                    <a:pt x="392" y="207"/>
                    <a:pt x="392" y="207"/>
                    <a:pt x="392" y="207"/>
                  </a:cubicBezTo>
                  <a:cubicBezTo>
                    <a:pt x="392" y="136"/>
                    <a:pt x="338" y="101"/>
                    <a:pt x="285" y="101"/>
                  </a:cubicBezTo>
                  <a:cubicBezTo>
                    <a:pt x="253" y="101"/>
                    <a:pt x="218" y="118"/>
                    <a:pt x="198" y="153"/>
                  </a:cubicBezTo>
                  <a:cubicBezTo>
                    <a:pt x="184" y="120"/>
                    <a:pt x="154" y="101"/>
                    <a:pt x="120" y="101"/>
                  </a:cubicBezTo>
                  <a:cubicBezTo>
                    <a:pt x="81" y="101"/>
                    <a:pt x="57" y="119"/>
                    <a:pt x="42" y="141"/>
                  </a:cubicBezTo>
                  <a:cubicBezTo>
                    <a:pt x="41" y="141"/>
                    <a:pt x="41" y="141"/>
                    <a:pt x="41" y="141"/>
                  </a:cubicBezTo>
                  <a:cubicBezTo>
                    <a:pt x="41" y="126"/>
                    <a:pt x="41" y="126"/>
                    <a:pt x="41" y="126"/>
                  </a:cubicBezTo>
                  <a:cubicBezTo>
                    <a:pt x="41" y="109"/>
                    <a:pt x="33" y="101"/>
                    <a:pt x="20" y="101"/>
                  </a:cubicBezTo>
                  <a:cubicBezTo>
                    <a:pt x="8" y="101"/>
                    <a:pt x="0" y="109"/>
                    <a:pt x="0" y="126"/>
                  </a:cubicBezTo>
                  <a:cubicBezTo>
                    <a:pt x="0" y="379"/>
                    <a:pt x="0" y="379"/>
                    <a:pt x="0" y="379"/>
                  </a:cubicBezTo>
                  <a:cubicBezTo>
                    <a:pt x="0" y="396"/>
                    <a:pt x="8" y="405"/>
                    <a:pt x="20" y="405"/>
                  </a:cubicBezTo>
                  <a:cubicBezTo>
                    <a:pt x="33" y="405"/>
                    <a:pt x="41" y="396"/>
                    <a:pt x="41" y="379"/>
                  </a:cubicBezTo>
                  <a:cubicBezTo>
                    <a:pt x="41" y="215"/>
                    <a:pt x="41" y="215"/>
                    <a:pt x="41" y="215"/>
                  </a:cubicBezTo>
                  <a:cubicBezTo>
                    <a:pt x="41" y="164"/>
                    <a:pt x="76" y="137"/>
                    <a:pt x="109" y="137"/>
                  </a:cubicBezTo>
                  <a:cubicBezTo>
                    <a:pt x="140" y="137"/>
                    <a:pt x="176" y="150"/>
                    <a:pt x="176" y="215"/>
                  </a:cubicBezTo>
                  <a:cubicBezTo>
                    <a:pt x="176" y="379"/>
                    <a:pt x="176" y="379"/>
                    <a:pt x="176" y="379"/>
                  </a:cubicBezTo>
                  <a:cubicBezTo>
                    <a:pt x="176" y="396"/>
                    <a:pt x="183" y="405"/>
                    <a:pt x="196" y="405"/>
                  </a:cubicBezTo>
                  <a:cubicBezTo>
                    <a:pt x="209" y="405"/>
                    <a:pt x="216" y="396"/>
                    <a:pt x="216" y="379"/>
                  </a:cubicBezTo>
                  <a:lnTo>
                    <a:pt x="216" y="215"/>
                  </a:lnTo>
                  <a:close/>
                  <a:moveTo>
                    <a:pt x="679" y="271"/>
                  </a:moveTo>
                  <a:cubicBezTo>
                    <a:pt x="703" y="271"/>
                    <a:pt x="706" y="257"/>
                    <a:pt x="706" y="246"/>
                  </a:cubicBezTo>
                  <a:cubicBezTo>
                    <a:pt x="706" y="171"/>
                    <a:pt x="663" y="101"/>
                    <a:pt x="579" y="101"/>
                  </a:cubicBezTo>
                  <a:cubicBezTo>
                    <a:pt x="495" y="101"/>
                    <a:pt x="451" y="178"/>
                    <a:pt x="451" y="253"/>
                  </a:cubicBezTo>
                  <a:cubicBezTo>
                    <a:pt x="451" y="328"/>
                    <a:pt x="491" y="405"/>
                    <a:pt x="586" y="405"/>
                  </a:cubicBezTo>
                  <a:cubicBezTo>
                    <a:pt x="655" y="405"/>
                    <a:pt x="702" y="363"/>
                    <a:pt x="702" y="345"/>
                  </a:cubicBezTo>
                  <a:cubicBezTo>
                    <a:pt x="702" y="329"/>
                    <a:pt x="694" y="325"/>
                    <a:pt x="683" y="325"/>
                  </a:cubicBezTo>
                  <a:cubicBezTo>
                    <a:pt x="664" y="325"/>
                    <a:pt x="647" y="371"/>
                    <a:pt x="583" y="371"/>
                  </a:cubicBezTo>
                  <a:cubicBezTo>
                    <a:pt x="531" y="371"/>
                    <a:pt x="496" y="323"/>
                    <a:pt x="494" y="271"/>
                  </a:cubicBezTo>
                  <a:lnTo>
                    <a:pt x="679" y="271"/>
                  </a:lnTo>
                  <a:close/>
                  <a:moveTo>
                    <a:pt x="494" y="237"/>
                  </a:moveTo>
                  <a:cubicBezTo>
                    <a:pt x="496" y="187"/>
                    <a:pt x="524" y="134"/>
                    <a:pt x="578" y="134"/>
                  </a:cubicBezTo>
                  <a:cubicBezTo>
                    <a:pt x="633" y="134"/>
                    <a:pt x="661" y="187"/>
                    <a:pt x="662" y="237"/>
                  </a:cubicBezTo>
                  <a:lnTo>
                    <a:pt x="494" y="237"/>
                  </a:lnTo>
                  <a:close/>
                  <a:moveTo>
                    <a:pt x="797" y="234"/>
                  </a:moveTo>
                  <a:cubicBezTo>
                    <a:pt x="797" y="168"/>
                    <a:pt x="840" y="149"/>
                    <a:pt x="863" y="144"/>
                  </a:cubicBezTo>
                  <a:cubicBezTo>
                    <a:pt x="882" y="140"/>
                    <a:pt x="890" y="134"/>
                    <a:pt x="890" y="122"/>
                  </a:cubicBezTo>
                  <a:cubicBezTo>
                    <a:pt x="890" y="111"/>
                    <a:pt x="882" y="101"/>
                    <a:pt x="863" y="101"/>
                  </a:cubicBezTo>
                  <a:cubicBezTo>
                    <a:pt x="838" y="101"/>
                    <a:pt x="812" y="121"/>
                    <a:pt x="798" y="154"/>
                  </a:cubicBezTo>
                  <a:cubicBezTo>
                    <a:pt x="797" y="154"/>
                    <a:pt x="797" y="154"/>
                    <a:pt x="797" y="154"/>
                  </a:cubicBezTo>
                  <a:cubicBezTo>
                    <a:pt x="797" y="126"/>
                    <a:pt x="797" y="126"/>
                    <a:pt x="797" y="126"/>
                  </a:cubicBezTo>
                  <a:cubicBezTo>
                    <a:pt x="797" y="109"/>
                    <a:pt x="789" y="101"/>
                    <a:pt x="777" y="101"/>
                  </a:cubicBezTo>
                  <a:cubicBezTo>
                    <a:pt x="764" y="101"/>
                    <a:pt x="756" y="109"/>
                    <a:pt x="756" y="126"/>
                  </a:cubicBezTo>
                  <a:cubicBezTo>
                    <a:pt x="756" y="379"/>
                    <a:pt x="756" y="379"/>
                    <a:pt x="756" y="379"/>
                  </a:cubicBezTo>
                  <a:cubicBezTo>
                    <a:pt x="756" y="396"/>
                    <a:pt x="764" y="405"/>
                    <a:pt x="777" y="405"/>
                  </a:cubicBezTo>
                  <a:cubicBezTo>
                    <a:pt x="789" y="405"/>
                    <a:pt x="797" y="396"/>
                    <a:pt x="797" y="379"/>
                  </a:cubicBezTo>
                  <a:lnTo>
                    <a:pt x="797" y="234"/>
                  </a:lnTo>
                  <a:close/>
                  <a:moveTo>
                    <a:pt x="1046" y="368"/>
                  </a:moveTo>
                  <a:cubicBezTo>
                    <a:pt x="993" y="368"/>
                    <a:pt x="961" y="312"/>
                    <a:pt x="961" y="249"/>
                  </a:cubicBezTo>
                  <a:cubicBezTo>
                    <a:pt x="961" y="202"/>
                    <a:pt x="989" y="137"/>
                    <a:pt x="1046" y="137"/>
                  </a:cubicBezTo>
                  <a:cubicBezTo>
                    <a:pt x="1082" y="137"/>
                    <a:pt x="1092" y="154"/>
                    <a:pt x="1102" y="154"/>
                  </a:cubicBezTo>
                  <a:cubicBezTo>
                    <a:pt x="1118" y="154"/>
                    <a:pt x="1125" y="145"/>
                    <a:pt x="1125" y="132"/>
                  </a:cubicBezTo>
                  <a:cubicBezTo>
                    <a:pt x="1125" y="115"/>
                    <a:pt x="1089" y="101"/>
                    <a:pt x="1051" y="101"/>
                  </a:cubicBezTo>
                  <a:cubicBezTo>
                    <a:pt x="966" y="101"/>
                    <a:pt x="918" y="178"/>
                    <a:pt x="918" y="253"/>
                  </a:cubicBezTo>
                  <a:cubicBezTo>
                    <a:pt x="918" y="328"/>
                    <a:pt x="962" y="405"/>
                    <a:pt x="1046" y="405"/>
                  </a:cubicBezTo>
                  <a:cubicBezTo>
                    <a:pt x="1085" y="405"/>
                    <a:pt x="1123" y="393"/>
                    <a:pt x="1123" y="369"/>
                  </a:cubicBezTo>
                  <a:cubicBezTo>
                    <a:pt x="1123" y="359"/>
                    <a:pt x="1113" y="352"/>
                    <a:pt x="1106" y="352"/>
                  </a:cubicBezTo>
                  <a:cubicBezTo>
                    <a:pt x="1095" y="352"/>
                    <a:pt x="1082" y="368"/>
                    <a:pt x="1046" y="368"/>
                  </a:cubicBezTo>
                  <a:moveTo>
                    <a:pt x="1221" y="126"/>
                  </a:moveTo>
                  <a:cubicBezTo>
                    <a:pt x="1221" y="109"/>
                    <a:pt x="1214" y="101"/>
                    <a:pt x="1201" y="101"/>
                  </a:cubicBezTo>
                  <a:cubicBezTo>
                    <a:pt x="1188" y="101"/>
                    <a:pt x="1181" y="109"/>
                    <a:pt x="1181" y="126"/>
                  </a:cubicBezTo>
                  <a:cubicBezTo>
                    <a:pt x="1181" y="379"/>
                    <a:pt x="1181" y="379"/>
                    <a:pt x="1181" y="379"/>
                  </a:cubicBezTo>
                  <a:cubicBezTo>
                    <a:pt x="1181" y="396"/>
                    <a:pt x="1188" y="405"/>
                    <a:pt x="1201" y="405"/>
                  </a:cubicBezTo>
                  <a:cubicBezTo>
                    <a:pt x="1214" y="405"/>
                    <a:pt x="1221" y="396"/>
                    <a:pt x="1221" y="379"/>
                  </a:cubicBezTo>
                  <a:lnTo>
                    <a:pt x="1221" y="126"/>
                  </a:lnTo>
                  <a:close/>
                  <a:moveTo>
                    <a:pt x="1174" y="27"/>
                  </a:moveTo>
                  <a:cubicBezTo>
                    <a:pt x="1174" y="42"/>
                    <a:pt x="1186" y="55"/>
                    <a:pt x="1201" y="55"/>
                  </a:cubicBezTo>
                  <a:cubicBezTo>
                    <a:pt x="1216" y="55"/>
                    <a:pt x="1229" y="42"/>
                    <a:pt x="1229" y="27"/>
                  </a:cubicBezTo>
                  <a:cubicBezTo>
                    <a:pt x="1229" y="12"/>
                    <a:pt x="1216" y="0"/>
                    <a:pt x="1201" y="0"/>
                  </a:cubicBezTo>
                  <a:cubicBezTo>
                    <a:pt x="1186" y="0"/>
                    <a:pt x="1174" y="12"/>
                    <a:pt x="1174" y="27"/>
                  </a:cubicBezTo>
                  <a:moveTo>
                    <a:pt x="1492" y="145"/>
                  </a:moveTo>
                  <a:cubicBezTo>
                    <a:pt x="1491" y="145"/>
                    <a:pt x="1491" y="145"/>
                    <a:pt x="1491" y="145"/>
                  </a:cubicBezTo>
                  <a:cubicBezTo>
                    <a:pt x="1468" y="115"/>
                    <a:pt x="1442" y="101"/>
                    <a:pt x="1407" y="101"/>
                  </a:cubicBezTo>
                  <a:cubicBezTo>
                    <a:pt x="1321" y="101"/>
                    <a:pt x="1280" y="178"/>
                    <a:pt x="1280" y="253"/>
                  </a:cubicBezTo>
                  <a:cubicBezTo>
                    <a:pt x="1280" y="337"/>
                    <a:pt x="1323" y="405"/>
                    <a:pt x="1408" y="405"/>
                  </a:cubicBezTo>
                  <a:cubicBezTo>
                    <a:pt x="1443" y="405"/>
                    <a:pt x="1473" y="390"/>
                    <a:pt x="1491" y="361"/>
                  </a:cubicBezTo>
                  <a:cubicBezTo>
                    <a:pt x="1492" y="361"/>
                    <a:pt x="1492" y="361"/>
                    <a:pt x="1492" y="361"/>
                  </a:cubicBezTo>
                  <a:cubicBezTo>
                    <a:pt x="1492" y="379"/>
                    <a:pt x="1492" y="379"/>
                    <a:pt x="1492" y="379"/>
                  </a:cubicBezTo>
                  <a:cubicBezTo>
                    <a:pt x="1492" y="396"/>
                    <a:pt x="1500" y="405"/>
                    <a:pt x="1512" y="405"/>
                  </a:cubicBezTo>
                  <a:cubicBezTo>
                    <a:pt x="1525" y="405"/>
                    <a:pt x="1533" y="396"/>
                    <a:pt x="1533" y="379"/>
                  </a:cubicBezTo>
                  <a:cubicBezTo>
                    <a:pt x="1533" y="126"/>
                    <a:pt x="1533" y="126"/>
                    <a:pt x="1533" y="126"/>
                  </a:cubicBezTo>
                  <a:cubicBezTo>
                    <a:pt x="1533" y="109"/>
                    <a:pt x="1525" y="101"/>
                    <a:pt x="1512" y="101"/>
                  </a:cubicBezTo>
                  <a:cubicBezTo>
                    <a:pt x="1500" y="101"/>
                    <a:pt x="1492" y="109"/>
                    <a:pt x="1492" y="126"/>
                  </a:cubicBezTo>
                  <a:lnTo>
                    <a:pt x="1492" y="145"/>
                  </a:lnTo>
                  <a:close/>
                  <a:moveTo>
                    <a:pt x="1324" y="253"/>
                  </a:moveTo>
                  <a:cubicBezTo>
                    <a:pt x="1324" y="198"/>
                    <a:pt x="1347" y="134"/>
                    <a:pt x="1408" y="134"/>
                  </a:cubicBezTo>
                  <a:cubicBezTo>
                    <a:pt x="1471" y="134"/>
                    <a:pt x="1492" y="198"/>
                    <a:pt x="1492" y="253"/>
                  </a:cubicBezTo>
                  <a:cubicBezTo>
                    <a:pt x="1492" y="307"/>
                    <a:pt x="1471" y="371"/>
                    <a:pt x="1408" y="371"/>
                  </a:cubicBezTo>
                  <a:cubicBezTo>
                    <a:pt x="1346" y="371"/>
                    <a:pt x="1324" y="307"/>
                    <a:pt x="1324" y="2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8" name="Freeform 143">
              <a:extLst>
                <a:ext uri="{FF2B5EF4-FFF2-40B4-BE49-F238E27FC236}">
                  <a16:creationId xmlns:a16="http://schemas.microsoft.com/office/drawing/2014/main" id="{9AC2441B-F9DA-44C7-8BB7-6C8304261B06}"/>
                </a:ext>
              </a:extLst>
            </p:cNvPr>
            <p:cNvSpPr>
              <a:spLocks noEditPoints="1"/>
            </p:cNvSpPr>
            <p:nvPr/>
          </p:nvSpPr>
          <p:spPr bwMode="auto">
            <a:xfrm>
              <a:off x="5480" y="3870"/>
              <a:ext cx="3698" cy="419"/>
            </a:xfrm>
            <a:custGeom>
              <a:avLst/>
              <a:gdLst>
                <a:gd name="T0" fmla="*/ 44 w 1558"/>
                <a:gd name="T1" fmla="*/ 136 h 176"/>
                <a:gd name="T2" fmla="*/ 87 w 1558"/>
                <a:gd name="T3" fmla="*/ 127 h 176"/>
                <a:gd name="T4" fmla="*/ 15 w 1558"/>
                <a:gd name="T5" fmla="*/ 83 h 176"/>
                <a:gd name="T6" fmla="*/ 140 w 1558"/>
                <a:gd name="T7" fmla="*/ 31 h 176"/>
                <a:gd name="T8" fmla="*/ 142 w 1558"/>
                <a:gd name="T9" fmla="*/ 124 h 176"/>
                <a:gd name="T10" fmla="*/ 154 w 1558"/>
                <a:gd name="T11" fmla="*/ 78 h 176"/>
                <a:gd name="T12" fmla="*/ 177 w 1558"/>
                <a:gd name="T13" fmla="*/ 47 h 176"/>
                <a:gd name="T14" fmla="*/ 236 w 1558"/>
                <a:gd name="T15" fmla="*/ 91 h 176"/>
                <a:gd name="T16" fmla="*/ 227 w 1558"/>
                <a:gd name="T17" fmla="*/ 136 h 176"/>
                <a:gd name="T18" fmla="*/ 229 w 1558"/>
                <a:gd name="T19" fmla="*/ 43 h 176"/>
                <a:gd name="T20" fmla="*/ 366 w 1558"/>
                <a:gd name="T21" fmla="*/ 81 h 176"/>
                <a:gd name="T22" fmla="*/ 358 w 1558"/>
                <a:gd name="T23" fmla="*/ 108 h 176"/>
                <a:gd name="T24" fmla="*/ 322 w 1558"/>
                <a:gd name="T25" fmla="*/ 43 h 176"/>
                <a:gd name="T26" fmla="*/ 416 w 1558"/>
                <a:gd name="T27" fmla="*/ 38 h 176"/>
                <a:gd name="T28" fmla="*/ 387 w 1558"/>
                <a:gd name="T29" fmla="*/ 10 h 176"/>
                <a:gd name="T30" fmla="*/ 387 w 1558"/>
                <a:gd name="T31" fmla="*/ 44 h 176"/>
                <a:gd name="T32" fmla="*/ 551 w 1558"/>
                <a:gd name="T33" fmla="*/ 70 h 176"/>
                <a:gd name="T34" fmla="*/ 611 w 1558"/>
                <a:gd name="T35" fmla="*/ 127 h 176"/>
                <a:gd name="T36" fmla="*/ 491 w 1558"/>
                <a:gd name="T37" fmla="*/ 45 h 176"/>
                <a:gd name="T38" fmla="*/ 476 w 1558"/>
                <a:gd name="T39" fmla="*/ 127 h 176"/>
                <a:gd name="T40" fmla="*/ 537 w 1558"/>
                <a:gd name="T41" fmla="*/ 70 h 176"/>
                <a:gd name="T42" fmla="*/ 705 w 1558"/>
                <a:gd name="T43" fmla="*/ 46 h 176"/>
                <a:gd name="T44" fmla="*/ 704 w 1558"/>
                <a:gd name="T45" fmla="*/ 121 h 176"/>
                <a:gd name="T46" fmla="*/ 718 w 1558"/>
                <a:gd name="T47" fmla="*/ 40 h 176"/>
                <a:gd name="T48" fmla="*/ 676 w 1558"/>
                <a:gd name="T49" fmla="*/ 43 h 176"/>
                <a:gd name="T50" fmla="*/ 783 w 1558"/>
                <a:gd name="T51" fmla="*/ 44 h 176"/>
                <a:gd name="T52" fmla="*/ 822 w 1558"/>
                <a:gd name="T53" fmla="*/ 68 h 176"/>
                <a:gd name="T54" fmla="*/ 751 w 1558"/>
                <a:gd name="T55" fmla="*/ 31 h 176"/>
                <a:gd name="T56" fmla="*/ 758 w 1558"/>
                <a:gd name="T57" fmla="*/ 70 h 176"/>
                <a:gd name="T58" fmla="*/ 886 w 1558"/>
                <a:gd name="T59" fmla="*/ 136 h 176"/>
                <a:gd name="T60" fmla="*/ 929 w 1558"/>
                <a:gd name="T61" fmla="*/ 127 h 176"/>
                <a:gd name="T62" fmla="*/ 857 w 1558"/>
                <a:gd name="T63" fmla="*/ 83 h 176"/>
                <a:gd name="T64" fmla="*/ 1022 w 1558"/>
                <a:gd name="T65" fmla="*/ 46 h 176"/>
                <a:gd name="T66" fmla="*/ 1022 w 1558"/>
                <a:gd name="T67" fmla="*/ 120 h 176"/>
                <a:gd name="T68" fmla="*/ 952 w 1558"/>
                <a:gd name="T69" fmla="*/ 158 h 176"/>
                <a:gd name="T70" fmla="*/ 1022 w 1558"/>
                <a:gd name="T71" fmla="*/ 40 h 176"/>
                <a:gd name="T72" fmla="*/ 1023 w 1558"/>
                <a:gd name="T73" fmla="*/ 93 h 176"/>
                <a:gd name="T74" fmla="*/ 1101 w 1558"/>
                <a:gd name="T75" fmla="*/ 31 h 176"/>
                <a:gd name="T76" fmla="*/ 1102 w 1558"/>
                <a:gd name="T77" fmla="*/ 124 h 176"/>
                <a:gd name="T78" fmla="*/ 1129 w 1558"/>
                <a:gd name="T79" fmla="*/ 78 h 176"/>
                <a:gd name="T80" fmla="*/ 1283 w 1558"/>
                <a:gd name="T81" fmla="*/ 127 h 176"/>
                <a:gd name="T82" fmla="*/ 1230 w 1558"/>
                <a:gd name="T83" fmla="*/ 49 h 176"/>
                <a:gd name="T84" fmla="*/ 1169 w 1558"/>
                <a:gd name="T85" fmla="*/ 31 h 176"/>
                <a:gd name="T86" fmla="*/ 1176 w 1558"/>
                <a:gd name="T87" fmla="*/ 70 h 176"/>
                <a:gd name="T88" fmla="*/ 1236 w 1558"/>
                <a:gd name="T89" fmla="*/ 127 h 176"/>
                <a:gd name="T90" fmla="*/ 1317 w 1558"/>
                <a:gd name="T91" fmla="*/ 83 h 176"/>
                <a:gd name="T92" fmla="*/ 1332 w 1558"/>
                <a:gd name="T93" fmla="*/ 90 h 176"/>
                <a:gd name="T94" fmla="*/ 1332 w 1558"/>
                <a:gd name="T95" fmla="*/ 78 h 176"/>
                <a:gd name="T96" fmla="*/ 1493 w 1558"/>
                <a:gd name="T97" fmla="*/ 136 h 176"/>
                <a:gd name="T98" fmla="*/ 1436 w 1558"/>
                <a:gd name="T99" fmla="*/ 45 h 176"/>
                <a:gd name="T100" fmla="*/ 1429 w 1558"/>
                <a:gd name="T101" fmla="*/ 136 h 176"/>
                <a:gd name="T102" fmla="*/ 1558 w 1558"/>
                <a:gd name="T103" fmla="*/ 38 h 176"/>
                <a:gd name="T104" fmla="*/ 1529 w 1558"/>
                <a:gd name="T105" fmla="*/ 10 h 176"/>
                <a:gd name="T106" fmla="*/ 1529 w 1558"/>
                <a:gd name="T107"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58" h="176">
                  <a:moveTo>
                    <a:pt x="73" y="46"/>
                  </a:moveTo>
                  <a:cubicBezTo>
                    <a:pt x="73" y="46"/>
                    <a:pt x="73" y="46"/>
                    <a:pt x="73" y="46"/>
                  </a:cubicBezTo>
                  <a:cubicBezTo>
                    <a:pt x="65" y="36"/>
                    <a:pt x="56" y="31"/>
                    <a:pt x="44" y="31"/>
                  </a:cubicBezTo>
                  <a:cubicBezTo>
                    <a:pt x="14" y="31"/>
                    <a:pt x="0" y="58"/>
                    <a:pt x="0" y="83"/>
                  </a:cubicBezTo>
                  <a:cubicBezTo>
                    <a:pt x="0" y="112"/>
                    <a:pt x="15" y="136"/>
                    <a:pt x="44" y="136"/>
                  </a:cubicBezTo>
                  <a:cubicBezTo>
                    <a:pt x="56" y="136"/>
                    <a:pt x="66" y="131"/>
                    <a:pt x="73" y="121"/>
                  </a:cubicBezTo>
                  <a:cubicBezTo>
                    <a:pt x="73" y="121"/>
                    <a:pt x="73" y="121"/>
                    <a:pt x="73" y="121"/>
                  </a:cubicBezTo>
                  <a:cubicBezTo>
                    <a:pt x="73" y="127"/>
                    <a:pt x="73" y="127"/>
                    <a:pt x="73" y="127"/>
                  </a:cubicBezTo>
                  <a:cubicBezTo>
                    <a:pt x="73" y="133"/>
                    <a:pt x="76" y="136"/>
                    <a:pt x="80" y="136"/>
                  </a:cubicBezTo>
                  <a:cubicBezTo>
                    <a:pt x="84" y="136"/>
                    <a:pt x="87" y="133"/>
                    <a:pt x="87" y="127"/>
                  </a:cubicBezTo>
                  <a:cubicBezTo>
                    <a:pt x="87" y="40"/>
                    <a:pt x="87" y="40"/>
                    <a:pt x="87" y="40"/>
                  </a:cubicBezTo>
                  <a:cubicBezTo>
                    <a:pt x="87" y="34"/>
                    <a:pt x="84" y="31"/>
                    <a:pt x="80" y="31"/>
                  </a:cubicBezTo>
                  <a:cubicBezTo>
                    <a:pt x="76" y="31"/>
                    <a:pt x="73" y="34"/>
                    <a:pt x="73" y="40"/>
                  </a:cubicBezTo>
                  <a:lnTo>
                    <a:pt x="73" y="46"/>
                  </a:lnTo>
                  <a:close/>
                  <a:moveTo>
                    <a:pt x="15" y="83"/>
                  </a:moveTo>
                  <a:cubicBezTo>
                    <a:pt x="15" y="65"/>
                    <a:pt x="23" y="43"/>
                    <a:pt x="44" y="43"/>
                  </a:cubicBezTo>
                  <a:cubicBezTo>
                    <a:pt x="66" y="43"/>
                    <a:pt x="73" y="65"/>
                    <a:pt x="73" y="83"/>
                  </a:cubicBezTo>
                  <a:cubicBezTo>
                    <a:pt x="73" y="102"/>
                    <a:pt x="66" y="124"/>
                    <a:pt x="44" y="124"/>
                  </a:cubicBezTo>
                  <a:cubicBezTo>
                    <a:pt x="23" y="124"/>
                    <a:pt x="15" y="102"/>
                    <a:pt x="15" y="83"/>
                  </a:cubicBezTo>
                  <a:moveTo>
                    <a:pt x="140" y="31"/>
                  </a:moveTo>
                  <a:cubicBezTo>
                    <a:pt x="125" y="31"/>
                    <a:pt x="108" y="41"/>
                    <a:pt x="108" y="58"/>
                  </a:cubicBezTo>
                  <a:cubicBezTo>
                    <a:pt x="108" y="71"/>
                    <a:pt x="116" y="77"/>
                    <a:pt x="126" y="81"/>
                  </a:cubicBezTo>
                  <a:cubicBezTo>
                    <a:pt x="150" y="91"/>
                    <a:pt x="150" y="91"/>
                    <a:pt x="150" y="91"/>
                  </a:cubicBezTo>
                  <a:cubicBezTo>
                    <a:pt x="158" y="94"/>
                    <a:pt x="164" y="98"/>
                    <a:pt x="164" y="107"/>
                  </a:cubicBezTo>
                  <a:cubicBezTo>
                    <a:pt x="164" y="116"/>
                    <a:pt x="155" y="124"/>
                    <a:pt x="142" y="124"/>
                  </a:cubicBezTo>
                  <a:cubicBezTo>
                    <a:pt x="124" y="124"/>
                    <a:pt x="118" y="110"/>
                    <a:pt x="111" y="110"/>
                  </a:cubicBezTo>
                  <a:cubicBezTo>
                    <a:pt x="108" y="110"/>
                    <a:pt x="105" y="114"/>
                    <a:pt x="105" y="116"/>
                  </a:cubicBezTo>
                  <a:cubicBezTo>
                    <a:pt x="105" y="123"/>
                    <a:pt x="119" y="136"/>
                    <a:pt x="142" y="136"/>
                  </a:cubicBezTo>
                  <a:cubicBezTo>
                    <a:pt x="163" y="136"/>
                    <a:pt x="179" y="124"/>
                    <a:pt x="179" y="106"/>
                  </a:cubicBezTo>
                  <a:cubicBezTo>
                    <a:pt x="179" y="90"/>
                    <a:pt x="168" y="83"/>
                    <a:pt x="154" y="78"/>
                  </a:cubicBezTo>
                  <a:cubicBezTo>
                    <a:pt x="133" y="69"/>
                    <a:pt x="133" y="69"/>
                    <a:pt x="133" y="69"/>
                  </a:cubicBezTo>
                  <a:cubicBezTo>
                    <a:pt x="126" y="66"/>
                    <a:pt x="123" y="62"/>
                    <a:pt x="123" y="57"/>
                  </a:cubicBezTo>
                  <a:cubicBezTo>
                    <a:pt x="123" y="47"/>
                    <a:pt x="134" y="43"/>
                    <a:pt x="143" y="43"/>
                  </a:cubicBezTo>
                  <a:cubicBezTo>
                    <a:pt x="157" y="43"/>
                    <a:pt x="164" y="54"/>
                    <a:pt x="170" y="54"/>
                  </a:cubicBezTo>
                  <a:cubicBezTo>
                    <a:pt x="175" y="54"/>
                    <a:pt x="177" y="50"/>
                    <a:pt x="177" y="47"/>
                  </a:cubicBezTo>
                  <a:cubicBezTo>
                    <a:pt x="177" y="39"/>
                    <a:pt x="160" y="31"/>
                    <a:pt x="140" y="31"/>
                  </a:cubicBezTo>
                  <a:moveTo>
                    <a:pt x="226" y="31"/>
                  </a:moveTo>
                  <a:cubicBezTo>
                    <a:pt x="210" y="31"/>
                    <a:pt x="194" y="41"/>
                    <a:pt x="194" y="58"/>
                  </a:cubicBezTo>
                  <a:cubicBezTo>
                    <a:pt x="194" y="71"/>
                    <a:pt x="201" y="77"/>
                    <a:pt x="212" y="81"/>
                  </a:cubicBezTo>
                  <a:cubicBezTo>
                    <a:pt x="236" y="91"/>
                    <a:pt x="236" y="91"/>
                    <a:pt x="236" y="91"/>
                  </a:cubicBezTo>
                  <a:cubicBezTo>
                    <a:pt x="243" y="94"/>
                    <a:pt x="250" y="98"/>
                    <a:pt x="250" y="107"/>
                  </a:cubicBezTo>
                  <a:cubicBezTo>
                    <a:pt x="250" y="116"/>
                    <a:pt x="241" y="124"/>
                    <a:pt x="228" y="124"/>
                  </a:cubicBezTo>
                  <a:cubicBezTo>
                    <a:pt x="210" y="124"/>
                    <a:pt x="203" y="110"/>
                    <a:pt x="197" y="110"/>
                  </a:cubicBezTo>
                  <a:cubicBezTo>
                    <a:pt x="193" y="110"/>
                    <a:pt x="190" y="114"/>
                    <a:pt x="190" y="116"/>
                  </a:cubicBezTo>
                  <a:cubicBezTo>
                    <a:pt x="190" y="123"/>
                    <a:pt x="205" y="136"/>
                    <a:pt x="227" y="136"/>
                  </a:cubicBezTo>
                  <a:cubicBezTo>
                    <a:pt x="249" y="136"/>
                    <a:pt x="265" y="124"/>
                    <a:pt x="265" y="106"/>
                  </a:cubicBezTo>
                  <a:cubicBezTo>
                    <a:pt x="265" y="90"/>
                    <a:pt x="253" y="83"/>
                    <a:pt x="239" y="78"/>
                  </a:cubicBezTo>
                  <a:cubicBezTo>
                    <a:pt x="218" y="69"/>
                    <a:pt x="218" y="69"/>
                    <a:pt x="218" y="69"/>
                  </a:cubicBezTo>
                  <a:cubicBezTo>
                    <a:pt x="211" y="66"/>
                    <a:pt x="209" y="62"/>
                    <a:pt x="209" y="57"/>
                  </a:cubicBezTo>
                  <a:cubicBezTo>
                    <a:pt x="209" y="47"/>
                    <a:pt x="219" y="43"/>
                    <a:pt x="229" y="43"/>
                  </a:cubicBezTo>
                  <a:cubicBezTo>
                    <a:pt x="243" y="43"/>
                    <a:pt x="250" y="54"/>
                    <a:pt x="255" y="54"/>
                  </a:cubicBezTo>
                  <a:cubicBezTo>
                    <a:pt x="261" y="54"/>
                    <a:pt x="262" y="50"/>
                    <a:pt x="262" y="47"/>
                  </a:cubicBezTo>
                  <a:cubicBezTo>
                    <a:pt x="263" y="39"/>
                    <a:pt x="246" y="31"/>
                    <a:pt x="226" y="31"/>
                  </a:cubicBezTo>
                  <a:moveTo>
                    <a:pt x="357" y="90"/>
                  </a:moveTo>
                  <a:cubicBezTo>
                    <a:pt x="365" y="90"/>
                    <a:pt x="366" y="85"/>
                    <a:pt x="366" y="81"/>
                  </a:cubicBezTo>
                  <a:cubicBezTo>
                    <a:pt x="366" y="55"/>
                    <a:pt x="352" y="31"/>
                    <a:pt x="323" y="31"/>
                  </a:cubicBezTo>
                  <a:cubicBezTo>
                    <a:pt x="294" y="31"/>
                    <a:pt x="278" y="58"/>
                    <a:pt x="278" y="83"/>
                  </a:cubicBezTo>
                  <a:cubicBezTo>
                    <a:pt x="278" y="109"/>
                    <a:pt x="292" y="136"/>
                    <a:pt x="325" y="136"/>
                  </a:cubicBezTo>
                  <a:cubicBezTo>
                    <a:pt x="349" y="136"/>
                    <a:pt x="365" y="121"/>
                    <a:pt x="365" y="115"/>
                  </a:cubicBezTo>
                  <a:cubicBezTo>
                    <a:pt x="365" y="110"/>
                    <a:pt x="362" y="108"/>
                    <a:pt x="358" y="108"/>
                  </a:cubicBezTo>
                  <a:cubicBezTo>
                    <a:pt x="352" y="108"/>
                    <a:pt x="346" y="124"/>
                    <a:pt x="324" y="124"/>
                  </a:cubicBezTo>
                  <a:cubicBezTo>
                    <a:pt x="306" y="124"/>
                    <a:pt x="294" y="107"/>
                    <a:pt x="293" y="90"/>
                  </a:cubicBezTo>
                  <a:lnTo>
                    <a:pt x="357" y="90"/>
                  </a:lnTo>
                  <a:close/>
                  <a:moveTo>
                    <a:pt x="293" y="78"/>
                  </a:moveTo>
                  <a:cubicBezTo>
                    <a:pt x="294" y="61"/>
                    <a:pt x="304" y="43"/>
                    <a:pt x="322" y="43"/>
                  </a:cubicBezTo>
                  <a:cubicBezTo>
                    <a:pt x="341" y="43"/>
                    <a:pt x="351" y="61"/>
                    <a:pt x="351" y="78"/>
                  </a:cubicBezTo>
                  <a:lnTo>
                    <a:pt x="293" y="78"/>
                  </a:lnTo>
                  <a:close/>
                  <a:moveTo>
                    <a:pt x="401" y="44"/>
                  </a:moveTo>
                  <a:cubicBezTo>
                    <a:pt x="410" y="44"/>
                    <a:pt x="410" y="44"/>
                    <a:pt x="410" y="44"/>
                  </a:cubicBezTo>
                  <a:cubicBezTo>
                    <a:pt x="415" y="44"/>
                    <a:pt x="416" y="40"/>
                    <a:pt x="416" y="38"/>
                  </a:cubicBezTo>
                  <a:cubicBezTo>
                    <a:pt x="416" y="36"/>
                    <a:pt x="415" y="32"/>
                    <a:pt x="410" y="32"/>
                  </a:cubicBezTo>
                  <a:cubicBezTo>
                    <a:pt x="401" y="32"/>
                    <a:pt x="401" y="32"/>
                    <a:pt x="401" y="32"/>
                  </a:cubicBezTo>
                  <a:cubicBezTo>
                    <a:pt x="401" y="10"/>
                    <a:pt x="401" y="10"/>
                    <a:pt x="401" y="10"/>
                  </a:cubicBezTo>
                  <a:cubicBezTo>
                    <a:pt x="401" y="4"/>
                    <a:pt x="399" y="0"/>
                    <a:pt x="394" y="0"/>
                  </a:cubicBezTo>
                  <a:cubicBezTo>
                    <a:pt x="390" y="0"/>
                    <a:pt x="387" y="4"/>
                    <a:pt x="387" y="10"/>
                  </a:cubicBezTo>
                  <a:cubicBezTo>
                    <a:pt x="387" y="32"/>
                    <a:pt x="387" y="32"/>
                    <a:pt x="387" y="32"/>
                  </a:cubicBezTo>
                  <a:cubicBezTo>
                    <a:pt x="378" y="32"/>
                    <a:pt x="378" y="32"/>
                    <a:pt x="378" y="32"/>
                  </a:cubicBezTo>
                  <a:cubicBezTo>
                    <a:pt x="374" y="32"/>
                    <a:pt x="372" y="36"/>
                    <a:pt x="372" y="38"/>
                  </a:cubicBezTo>
                  <a:cubicBezTo>
                    <a:pt x="372" y="40"/>
                    <a:pt x="374" y="44"/>
                    <a:pt x="378" y="44"/>
                  </a:cubicBezTo>
                  <a:cubicBezTo>
                    <a:pt x="387" y="44"/>
                    <a:pt x="387" y="44"/>
                    <a:pt x="387" y="44"/>
                  </a:cubicBezTo>
                  <a:cubicBezTo>
                    <a:pt x="387" y="127"/>
                    <a:pt x="387" y="127"/>
                    <a:pt x="387" y="127"/>
                  </a:cubicBezTo>
                  <a:cubicBezTo>
                    <a:pt x="387" y="133"/>
                    <a:pt x="390" y="136"/>
                    <a:pt x="394" y="136"/>
                  </a:cubicBezTo>
                  <a:cubicBezTo>
                    <a:pt x="399" y="136"/>
                    <a:pt x="401" y="133"/>
                    <a:pt x="401" y="127"/>
                  </a:cubicBezTo>
                  <a:lnTo>
                    <a:pt x="401" y="44"/>
                  </a:lnTo>
                  <a:close/>
                  <a:moveTo>
                    <a:pt x="551" y="70"/>
                  </a:moveTo>
                  <a:cubicBezTo>
                    <a:pt x="551" y="53"/>
                    <a:pt x="563" y="44"/>
                    <a:pt x="574" y="44"/>
                  </a:cubicBezTo>
                  <a:cubicBezTo>
                    <a:pt x="585" y="44"/>
                    <a:pt x="597" y="48"/>
                    <a:pt x="597" y="70"/>
                  </a:cubicBezTo>
                  <a:cubicBezTo>
                    <a:pt x="597" y="127"/>
                    <a:pt x="597" y="127"/>
                    <a:pt x="597" y="127"/>
                  </a:cubicBezTo>
                  <a:cubicBezTo>
                    <a:pt x="597" y="133"/>
                    <a:pt x="600" y="136"/>
                    <a:pt x="604" y="136"/>
                  </a:cubicBezTo>
                  <a:cubicBezTo>
                    <a:pt x="609" y="136"/>
                    <a:pt x="611" y="133"/>
                    <a:pt x="611" y="127"/>
                  </a:cubicBezTo>
                  <a:cubicBezTo>
                    <a:pt x="611" y="68"/>
                    <a:pt x="611" y="68"/>
                    <a:pt x="611" y="68"/>
                  </a:cubicBezTo>
                  <a:cubicBezTo>
                    <a:pt x="611" y="43"/>
                    <a:pt x="593" y="31"/>
                    <a:pt x="574" y="31"/>
                  </a:cubicBezTo>
                  <a:cubicBezTo>
                    <a:pt x="563" y="31"/>
                    <a:pt x="551" y="37"/>
                    <a:pt x="544" y="49"/>
                  </a:cubicBezTo>
                  <a:cubicBezTo>
                    <a:pt x="540" y="38"/>
                    <a:pt x="529" y="31"/>
                    <a:pt x="517" y="31"/>
                  </a:cubicBezTo>
                  <a:cubicBezTo>
                    <a:pt x="504" y="31"/>
                    <a:pt x="496" y="37"/>
                    <a:pt x="491" y="45"/>
                  </a:cubicBezTo>
                  <a:cubicBezTo>
                    <a:pt x="490" y="45"/>
                    <a:pt x="490" y="45"/>
                    <a:pt x="490" y="45"/>
                  </a:cubicBezTo>
                  <a:cubicBezTo>
                    <a:pt x="490" y="40"/>
                    <a:pt x="490" y="40"/>
                    <a:pt x="490" y="40"/>
                  </a:cubicBezTo>
                  <a:cubicBezTo>
                    <a:pt x="490" y="34"/>
                    <a:pt x="488" y="31"/>
                    <a:pt x="483" y="31"/>
                  </a:cubicBezTo>
                  <a:cubicBezTo>
                    <a:pt x="479" y="31"/>
                    <a:pt x="476" y="34"/>
                    <a:pt x="476" y="40"/>
                  </a:cubicBezTo>
                  <a:cubicBezTo>
                    <a:pt x="476" y="127"/>
                    <a:pt x="476" y="127"/>
                    <a:pt x="476" y="127"/>
                  </a:cubicBezTo>
                  <a:cubicBezTo>
                    <a:pt x="476" y="133"/>
                    <a:pt x="479" y="136"/>
                    <a:pt x="483" y="136"/>
                  </a:cubicBezTo>
                  <a:cubicBezTo>
                    <a:pt x="488" y="136"/>
                    <a:pt x="490" y="133"/>
                    <a:pt x="490" y="127"/>
                  </a:cubicBezTo>
                  <a:cubicBezTo>
                    <a:pt x="490" y="70"/>
                    <a:pt x="490" y="70"/>
                    <a:pt x="490" y="70"/>
                  </a:cubicBezTo>
                  <a:cubicBezTo>
                    <a:pt x="490" y="53"/>
                    <a:pt x="502" y="44"/>
                    <a:pt x="514" y="44"/>
                  </a:cubicBezTo>
                  <a:cubicBezTo>
                    <a:pt x="524" y="44"/>
                    <a:pt x="537" y="48"/>
                    <a:pt x="537" y="70"/>
                  </a:cubicBezTo>
                  <a:cubicBezTo>
                    <a:pt x="537" y="127"/>
                    <a:pt x="537" y="127"/>
                    <a:pt x="537" y="127"/>
                  </a:cubicBezTo>
                  <a:cubicBezTo>
                    <a:pt x="537" y="133"/>
                    <a:pt x="539" y="136"/>
                    <a:pt x="544" y="136"/>
                  </a:cubicBezTo>
                  <a:cubicBezTo>
                    <a:pt x="548" y="136"/>
                    <a:pt x="551" y="133"/>
                    <a:pt x="551" y="127"/>
                  </a:cubicBezTo>
                  <a:lnTo>
                    <a:pt x="551" y="70"/>
                  </a:lnTo>
                  <a:close/>
                  <a:moveTo>
                    <a:pt x="705" y="46"/>
                  </a:moveTo>
                  <a:cubicBezTo>
                    <a:pt x="704" y="46"/>
                    <a:pt x="704" y="46"/>
                    <a:pt x="704" y="46"/>
                  </a:cubicBezTo>
                  <a:cubicBezTo>
                    <a:pt x="696" y="36"/>
                    <a:pt x="687" y="31"/>
                    <a:pt x="675" y="31"/>
                  </a:cubicBezTo>
                  <a:cubicBezTo>
                    <a:pt x="646" y="31"/>
                    <a:pt x="631" y="58"/>
                    <a:pt x="631" y="83"/>
                  </a:cubicBezTo>
                  <a:cubicBezTo>
                    <a:pt x="631" y="112"/>
                    <a:pt x="646" y="136"/>
                    <a:pt x="676" y="136"/>
                  </a:cubicBezTo>
                  <a:cubicBezTo>
                    <a:pt x="688" y="136"/>
                    <a:pt x="698" y="131"/>
                    <a:pt x="704" y="121"/>
                  </a:cubicBezTo>
                  <a:cubicBezTo>
                    <a:pt x="705" y="121"/>
                    <a:pt x="705" y="121"/>
                    <a:pt x="705" y="121"/>
                  </a:cubicBezTo>
                  <a:cubicBezTo>
                    <a:pt x="705" y="127"/>
                    <a:pt x="705" y="127"/>
                    <a:pt x="705" y="127"/>
                  </a:cubicBezTo>
                  <a:cubicBezTo>
                    <a:pt x="705" y="133"/>
                    <a:pt x="707" y="136"/>
                    <a:pt x="712" y="136"/>
                  </a:cubicBezTo>
                  <a:cubicBezTo>
                    <a:pt x="716" y="136"/>
                    <a:pt x="718" y="133"/>
                    <a:pt x="718" y="127"/>
                  </a:cubicBezTo>
                  <a:cubicBezTo>
                    <a:pt x="718" y="40"/>
                    <a:pt x="718" y="40"/>
                    <a:pt x="718" y="40"/>
                  </a:cubicBezTo>
                  <a:cubicBezTo>
                    <a:pt x="718" y="34"/>
                    <a:pt x="716" y="31"/>
                    <a:pt x="712" y="31"/>
                  </a:cubicBezTo>
                  <a:cubicBezTo>
                    <a:pt x="707" y="31"/>
                    <a:pt x="705" y="34"/>
                    <a:pt x="705" y="40"/>
                  </a:cubicBezTo>
                  <a:lnTo>
                    <a:pt x="705" y="46"/>
                  </a:lnTo>
                  <a:close/>
                  <a:moveTo>
                    <a:pt x="647" y="83"/>
                  </a:moveTo>
                  <a:cubicBezTo>
                    <a:pt x="647" y="65"/>
                    <a:pt x="655" y="43"/>
                    <a:pt x="676" y="43"/>
                  </a:cubicBezTo>
                  <a:cubicBezTo>
                    <a:pt x="697" y="43"/>
                    <a:pt x="705" y="65"/>
                    <a:pt x="705" y="83"/>
                  </a:cubicBezTo>
                  <a:cubicBezTo>
                    <a:pt x="705" y="102"/>
                    <a:pt x="697" y="124"/>
                    <a:pt x="676" y="124"/>
                  </a:cubicBezTo>
                  <a:cubicBezTo>
                    <a:pt x="654" y="124"/>
                    <a:pt x="647" y="102"/>
                    <a:pt x="647" y="83"/>
                  </a:cubicBezTo>
                  <a:moveTo>
                    <a:pt x="758" y="70"/>
                  </a:moveTo>
                  <a:cubicBezTo>
                    <a:pt x="758" y="53"/>
                    <a:pt x="770" y="44"/>
                    <a:pt x="783" y="44"/>
                  </a:cubicBezTo>
                  <a:cubicBezTo>
                    <a:pt x="798" y="44"/>
                    <a:pt x="808" y="53"/>
                    <a:pt x="808" y="67"/>
                  </a:cubicBezTo>
                  <a:cubicBezTo>
                    <a:pt x="808" y="127"/>
                    <a:pt x="808" y="127"/>
                    <a:pt x="808" y="127"/>
                  </a:cubicBezTo>
                  <a:cubicBezTo>
                    <a:pt x="808" y="133"/>
                    <a:pt x="810" y="136"/>
                    <a:pt x="815" y="136"/>
                  </a:cubicBezTo>
                  <a:cubicBezTo>
                    <a:pt x="819" y="136"/>
                    <a:pt x="822" y="133"/>
                    <a:pt x="822" y="127"/>
                  </a:cubicBezTo>
                  <a:cubicBezTo>
                    <a:pt x="822" y="68"/>
                    <a:pt x="822" y="68"/>
                    <a:pt x="822" y="68"/>
                  </a:cubicBezTo>
                  <a:cubicBezTo>
                    <a:pt x="822" y="43"/>
                    <a:pt x="803" y="31"/>
                    <a:pt x="785" y="31"/>
                  </a:cubicBezTo>
                  <a:cubicBezTo>
                    <a:pt x="772" y="31"/>
                    <a:pt x="763" y="37"/>
                    <a:pt x="758" y="45"/>
                  </a:cubicBezTo>
                  <a:cubicBezTo>
                    <a:pt x="758" y="45"/>
                    <a:pt x="758" y="45"/>
                    <a:pt x="758" y="45"/>
                  </a:cubicBezTo>
                  <a:cubicBezTo>
                    <a:pt x="758" y="40"/>
                    <a:pt x="758" y="40"/>
                    <a:pt x="758" y="40"/>
                  </a:cubicBezTo>
                  <a:cubicBezTo>
                    <a:pt x="758" y="34"/>
                    <a:pt x="755" y="31"/>
                    <a:pt x="751" y="31"/>
                  </a:cubicBezTo>
                  <a:cubicBezTo>
                    <a:pt x="746" y="31"/>
                    <a:pt x="744" y="34"/>
                    <a:pt x="744" y="40"/>
                  </a:cubicBezTo>
                  <a:cubicBezTo>
                    <a:pt x="744" y="127"/>
                    <a:pt x="744" y="127"/>
                    <a:pt x="744" y="127"/>
                  </a:cubicBezTo>
                  <a:cubicBezTo>
                    <a:pt x="744" y="133"/>
                    <a:pt x="746" y="136"/>
                    <a:pt x="751" y="136"/>
                  </a:cubicBezTo>
                  <a:cubicBezTo>
                    <a:pt x="755" y="136"/>
                    <a:pt x="758" y="133"/>
                    <a:pt x="758" y="127"/>
                  </a:cubicBezTo>
                  <a:lnTo>
                    <a:pt x="758" y="70"/>
                  </a:lnTo>
                  <a:close/>
                  <a:moveTo>
                    <a:pt x="915" y="46"/>
                  </a:moveTo>
                  <a:cubicBezTo>
                    <a:pt x="915" y="46"/>
                    <a:pt x="915" y="46"/>
                    <a:pt x="915" y="46"/>
                  </a:cubicBezTo>
                  <a:cubicBezTo>
                    <a:pt x="907" y="36"/>
                    <a:pt x="898" y="31"/>
                    <a:pt x="886" y="31"/>
                  </a:cubicBezTo>
                  <a:cubicBezTo>
                    <a:pt x="856" y="31"/>
                    <a:pt x="842" y="58"/>
                    <a:pt x="842" y="83"/>
                  </a:cubicBezTo>
                  <a:cubicBezTo>
                    <a:pt x="842" y="112"/>
                    <a:pt x="857" y="136"/>
                    <a:pt x="886" y="136"/>
                  </a:cubicBezTo>
                  <a:cubicBezTo>
                    <a:pt x="898" y="136"/>
                    <a:pt x="908" y="131"/>
                    <a:pt x="915" y="121"/>
                  </a:cubicBezTo>
                  <a:cubicBezTo>
                    <a:pt x="915" y="121"/>
                    <a:pt x="915" y="121"/>
                    <a:pt x="915" y="121"/>
                  </a:cubicBezTo>
                  <a:cubicBezTo>
                    <a:pt x="915" y="127"/>
                    <a:pt x="915" y="127"/>
                    <a:pt x="915" y="127"/>
                  </a:cubicBezTo>
                  <a:cubicBezTo>
                    <a:pt x="915" y="133"/>
                    <a:pt x="918" y="136"/>
                    <a:pt x="922" y="136"/>
                  </a:cubicBezTo>
                  <a:cubicBezTo>
                    <a:pt x="927" y="136"/>
                    <a:pt x="929" y="133"/>
                    <a:pt x="929" y="127"/>
                  </a:cubicBezTo>
                  <a:cubicBezTo>
                    <a:pt x="929" y="40"/>
                    <a:pt x="929" y="40"/>
                    <a:pt x="929" y="40"/>
                  </a:cubicBezTo>
                  <a:cubicBezTo>
                    <a:pt x="929" y="34"/>
                    <a:pt x="927" y="31"/>
                    <a:pt x="922" y="31"/>
                  </a:cubicBezTo>
                  <a:cubicBezTo>
                    <a:pt x="918" y="31"/>
                    <a:pt x="915" y="34"/>
                    <a:pt x="915" y="40"/>
                  </a:cubicBezTo>
                  <a:lnTo>
                    <a:pt x="915" y="46"/>
                  </a:lnTo>
                  <a:close/>
                  <a:moveTo>
                    <a:pt x="857" y="83"/>
                  </a:moveTo>
                  <a:cubicBezTo>
                    <a:pt x="857" y="65"/>
                    <a:pt x="865" y="43"/>
                    <a:pt x="886" y="43"/>
                  </a:cubicBezTo>
                  <a:cubicBezTo>
                    <a:pt x="908" y="43"/>
                    <a:pt x="915" y="65"/>
                    <a:pt x="915" y="83"/>
                  </a:cubicBezTo>
                  <a:cubicBezTo>
                    <a:pt x="915" y="102"/>
                    <a:pt x="908" y="124"/>
                    <a:pt x="886" y="124"/>
                  </a:cubicBezTo>
                  <a:cubicBezTo>
                    <a:pt x="865" y="124"/>
                    <a:pt x="857" y="102"/>
                    <a:pt x="857" y="83"/>
                  </a:cubicBezTo>
                  <a:moveTo>
                    <a:pt x="1022" y="46"/>
                  </a:moveTo>
                  <a:cubicBezTo>
                    <a:pt x="1022" y="46"/>
                    <a:pt x="1022" y="46"/>
                    <a:pt x="1022" y="46"/>
                  </a:cubicBezTo>
                  <a:cubicBezTo>
                    <a:pt x="1016" y="38"/>
                    <a:pt x="1005" y="31"/>
                    <a:pt x="993" y="31"/>
                  </a:cubicBezTo>
                  <a:cubicBezTo>
                    <a:pt x="963" y="31"/>
                    <a:pt x="949" y="58"/>
                    <a:pt x="949" y="83"/>
                  </a:cubicBezTo>
                  <a:cubicBezTo>
                    <a:pt x="949" y="112"/>
                    <a:pt x="964" y="136"/>
                    <a:pt x="993" y="136"/>
                  </a:cubicBezTo>
                  <a:cubicBezTo>
                    <a:pt x="1006" y="136"/>
                    <a:pt x="1016" y="131"/>
                    <a:pt x="1022" y="120"/>
                  </a:cubicBezTo>
                  <a:cubicBezTo>
                    <a:pt x="1022" y="120"/>
                    <a:pt x="1022" y="120"/>
                    <a:pt x="1022" y="120"/>
                  </a:cubicBezTo>
                  <a:cubicBezTo>
                    <a:pt x="1022" y="131"/>
                    <a:pt x="1022" y="131"/>
                    <a:pt x="1022" y="131"/>
                  </a:cubicBezTo>
                  <a:cubicBezTo>
                    <a:pt x="1022" y="154"/>
                    <a:pt x="1007" y="164"/>
                    <a:pt x="990" y="164"/>
                  </a:cubicBezTo>
                  <a:cubicBezTo>
                    <a:pt x="974" y="164"/>
                    <a:pt x="965" y="151"/>
                    <a:pt x="959" y="151"/>
                  </a:cubicBezTo>
                  <a:cubicBezTo>
                    <a:pt x="954" y="151"/>
                    <a:pt x="952" y="154"/>
                    <a:pt x="952" y="158"/>
                  </a:cubicBezTo>
                  <a:cubicBezTo>
                    <a:pt x="952" y="165"/>
                    <a:pt x="971" y="176"/>
                    <a:pt x="992" y="176"/>
                  </a:cubicBezTo>
                  <a:cubicBezTo>
                    <a:pt x="1014" y="176"/>
                    <a:pt x="1036" y="162"/>
                    <a:pt x="1036" y="130"/>
                  </a:cubicBezTo>
                  <a:cubicBezTo>
                    <a:pt x="1036" y="40"/>
                    <a:pt x="1036" y="40"/>
                    <a:pt x="1036" y="40"/>
                  </a:cubicBezTo>
                  <a:cubicBezTo>
                    <a:pt x="1036" y="34"/>
                    <a:pt x="1034" y="31"/>
                    <a:pt x="1029" y="31"/>
                  </a:cubicBezTo>
                  <a:cubicBezTo>
                    <a:pt x="1025" y="31"/>
                    <a:pt x="1022" y="34"/>
                    <a:pt x="1022" y="40"/>
                  </a:cubicBezTo>
                  <a:lnTo>
                    <a:pt x="1022" y="46"/>
                  </a:lnTo>
                  <a:close/>
                  <a:moveTo>
                    <a:pt x="964" y="83"/>
                  </a:moveTo>
                  <a:cubicBezTo>
                    <a:pt x="964" y="65"/>
                    <a:pt x="972" y="43"/>
                    <a:pt x="993" y="43"/>
                  </a:cubicBezTo>
                  <a:cubicBezTo>
                    <a:pt x="1012" y="43"/>
                    <a:pt x="1023" y="59"/>
                    <a:pt x="1023" y="74"/>
                  </a:cubicBezTo>
                  <a:cubicBezTo>
                    <a:pt x="1023" y="93"/>
                    <a:pt x="1023" y="93"/>
                    <a:pt x="1023" y="93"/>
                  </a:cubicBezTo>
                  <a:cubicBezTo>
                    <a:pt x="1023" y="107"/>
                    <a:pt x="1012" y="124"/>
                    <a:pt x="993" y="124"/>
                  </a:cubicBezTo>
                  <a:cubicBezTo>
                    <a:pt x="972" y="124"/>
                    <a:pt x="964" y="102"/>
                    <a:pt x="964" y="83"/>
                  </a:cubicBezTo>
                  <a:moveTo>
                    <a:pt x="1135" y="90"/>
                  </a:moveTo>
                  <a:cubicBezTo>
                    <a:pt x="1143" y="90"/>
                    <a:pt x="1144" y="85"/>
                    <a:pt x="1144" y="81"/>
                  </a:cubicBezTo>
                  <a:cubicBezTo>
                    <a:pt x="1144" y="55"/>
                    <a:pt x="1130" y="31"/>
                    <a:pt x="1101" y="31"/>
                  </a:cubicBezTo>
                  <a:cubicBezTo>
                    <a:pt x="1072" y="31"/>
                    <a:pt x="1057" y="58"/>
                    <a:pt x="1057" y="83"/>
                  </a:cubicBezTo>
                  <a:cubicBezTo>
                    <a:pt x="1057" y="109"/>
                    <a:pt x="1070" y="136"/>
                    <a:pt x="1103" y="136"/>
                  </a:cubicBezTo>
                  <a:cubicBezTo>
                    <a:pt x="1127" y="136"/>
                    <a:pt x="1143" y="121"/>
                    <a:pt x="1143" y="115"/>
                  </a:cubicBezTo>
                  <a:cubicBezTo>
                    <a:pt x="1143" y="110"/>
                    <a:pt x="1140" y="108"/>
                    <a:pt x="1136" y="108"/>
                  </a:cubicBezTo>
                  <a:cubicBezTo>
                    <a:pt x="1130" y="108"/>
                    <a:pt x="1124" y="124"/>
                    <a:pt x="1102" y="124"/>
                  </a:cubicBezTo>
                  <a:cubicBezTo>
                    <a:pt x="1084" y="124"/>
                    <a:pt x="1072" y="107"/>
                    <a:pt x="1072" y="90"/>
                  </a:cubicBezTo>
                  <a:lnTo>
                    <a:pt x="1135" y="90"/>
                  </a:lnTo>
                  <a:close/>
                  <a:moveTo>
                    <a:pt x="1072" y="78"/>
                  </a:moveTo>
                  <a:cubicBezTo>
                    <a:pt x="1072" y="61"/>
                    <a:pt x="1082" y="43"/>
                    <a:pt x="1100" y="43"/>
                  </a:cubicBezTo>
                  <a:cubicBezTo>
                    <a:pt x="1119" y="43"/>
                    <a:pt x="1129" y="61"/>
                    <a:pt x="1129" y="78"/>
                  </a:cubicBezTo>
                  <a:lnTo>
                    <a:pt x="1072" y="78"/>
                  </a:lnTo>
                  <a:close/>
                  <a:moveTo>
                    <a:pt x="1236" y="70"/>
                  </a:moveTo>
                  <a:cubicBezTo>
                    <a:pt x="1236" y="53"/>
                    <a:pt x="1249" y="44"/>
                    <a:pt x="1260" y="44"/>
                  </a:cubicBezTo>
                  <a:cubicBezTo>
                    <a:pt x="1271" y="44"/>
                    <a:pt x="1283" y="48"/>
                    <a:pt x="1283" y="70"/>
                  </a:cubicBezTo>
                  <a:cubicBezTo>
                    <a:pt x="1283" y="127"/>
                    <a:pt x="1283" y="127"/>
                    <a:pt x="1283" y="127"/>
                  </a:cubicBezTo>
                  <a:cubicBezTo>
                    <a:pt x="1283" y="133"/>
                    <a:pt x="1285" y="136"/>
                    <a:pt x="1290" y="136"/>
                  </a:cubicBezTo>
                  <a:cubicBezTo>
                    <a:pt x="1294" y="136"/>
                    <a:pt x="1297" y="133"/>
                    <a:pt x="1297" y="127"/>
                  </a:cubicBezTo>
                  <a:cubicBezTo>
                    <a:pt x="1297" y="68"/>
                    <a:pt x="1297" y="68"/>
                    <a:pt x="1297" y="68"/>
                  </a:cubicBezTo>
                  <a:cubicBezTo>
                    <a:pt x="1297" y="43"/>
                    <a:pt x="1278" y="31"/>
                    <a:pt x="1260" y="31"/>
                  </a:cubicBezTo>
                  <a:cubicBezTo>
                    <a:pt x="1249" y="31"/>
                    <a:pt x="1237" y="37"/>
                    <a:pt x="1230" y="49"/>
                  </a:cubicBezTo>
                  <a:cubicBezTo>
                    <a:pt x="1225" y="38"/>
                    <a:pt x="1215" y="31"/>
                    <a:pt x="1203" y="31"/>
                  </a:cubicBezTo>
                  <a:cubicBezTo>
                    <a:pt x="1190" y="31"/>
                    <a:pt x="1181" y="37"/>
                    <a:pt x="1176" y="45"/>
                  </a:cubicBezTo>
                  <a:cubicBezTo>
                    <a:pt x="1176" y="45"/>
                    <a:pt x="1176" y="45"/>
                    <a:pt x="1176" y="45"/>
                  </a:cubicBezTo>
                  <a:cubicBezTo>
                    <a:pt x="1176" y="40"/>
                    <a:pt x="1176" y="40"/>
                    <a:pt x="1176" y="40"/>
                  </a:cubicBezTo>
                  <a:cubicBezTo>
                    <a:pt x="1176" y="34"/>
                    <a:pt x="1173" y="31"/>
                    <a:pt x="1169" y="31"/>
                  </a:cubicBezTo>
                  <a:cubicBezTo>
                    <a:pt x="1164" y="31"/>
                    <a:pt x="1162" y="34"/>
                    <a:pt x="1162" y="40"/>
                  </a:cubicBezTo>
                  <a:cubicBezTo>
                    <a:pt x="1162" y="127"/>
                    <a:pt x="1162" y="127"/>
                    <a:pt x="1162" y="127"/>
                  </a:cubicBezTo>
                  <a:cubicBezTo>
                    <a:pt x="1162" y="133"/>
                    <a:pt x="1164" y="136"/>
                    <a:pt x="1169" y="136"/>
                  </a:cubicBezTo>
                  <a:cubicBezTo>
                    <a:pt x="1173" y="136"/>
                    <a:pt x="1176" y="133"/>
                    <a:pt x="1176" y="127"/>
                  </a:cubicBezTo>
                  <a:cubicBezTo>
                    <a:pt x="1176" y="70"/>
                    <a:pt x="1176" y="70"/>
                    <a:pt x="1176" y="70"/>
                  </a:cubicBezTo>
                  <a:cubicBezTo>
                    <a:pt x="1176" y="53"/>
                    <a:pt x="1188" y="44"/>
                    <a:pt x="1199" y="44"/>
                  </a:cubicBezTo>
                  <a:cubicBezTo>
                    <a:pt x="1210" y="44"/>
                    <a:pt x="1222" y="48"/>
                    <a:pt x="1222" y="70"/>
                  </a:cubicBezTo>
                  <a:cubicBezTo>
                    <a:pt x="1222" y="127"/>
                    <a:pt x="1222" y="127"/>
                    <a:pt x="1222" y="127"/>
                  </a:cubicBezTo>
                  <a:cubicBezTo>
                    <a:pt x="1222" y="133"/>
                    <a:pt x="1225" y="136"/>
                    <a:pt x="1229" y="136"/>
                  </a:cubicBezTo>
                  <a:cubicBezTo>
                    <a:pt x="1234" y="136"/>
                    <a:pt x="1236" y="133"/>
                    <a:pt x="1236" y="127"/>
                  </a:cubicBezTo>
                  <a:lnTo>
                    <a:pt x="1236" y="70"/>
                  </a:lnTo>
                  <a:close/>
                  <a:moveTo>
                    <a:pt x="1395" y="90"/>
                  </a:moveTo>
                  <a:cubicBezTo>
                    <a:pt x="1404" y="90"/>
                    <a:pt x="1405" y="85"/>
                    <a:pt x="1405" y="81"/>
                  </a:cubicBezTo>
                  <a:cubicBezTo>
                    <a:pt x="1405" y="55"/>
                    <a:pt x="1390" y="31"/>
                    <a:pt x="1361" y="31"/>
                  </a:cubicBezTo>
                  <a:cubicBezTo>
                    <a:pt x="1332" y="31"/>
                    <a:pt x="1317" y="58"/>
                    <a:pt x="1317" y="83"/>
                  </a:cubicBezTo>
                  <a:cubicBezTo>
                    <a:pt x="1317" y="109"/>
                    <a:pt x="1331" y="136"/>
                    <a:pt x="1363" y="136"/>
                  </a:cubicBezTo>
                  <a:cubicBezTo>
                    <a:pt x="1387" y="136"/>
                    <a:pt x="1403" y="121"/>
                    <a:pt x="1403" y="115"/>
                  </a:cubicBezTo>
                  <a:cubicBezTo>
                    <a:pt x="1403" y="110"/>
                    <a:pt x="1401" y="108"/>
                    <a:pt x="1397" y="108"/>
                  </a:cubicBezTo>
                  <a:cubicBezTo>
                    <a:pt x="1390" y="108"/>
                    <a:pt x="1384" y="124"/>
                    <a:pt x="1362" y="124"/>
                  </a:cubicBezTo>
                  <a:cubicBezTo>
                    <a:pt x="1345" y="124"/>
                    <a:pt x="1333" y="107"/>
                    <a:pt x="1332" y="90"/>
                  </a:cubicBezTo>
                  <a:lnTo>
                    <a:pt x="1395" y="90"/>
                  </a:lnTo>
                  <a:close/>
                  <a:moveTo>
                    <a:pt x="1332" y="78"/>
                  </a:moveTo>
                  <a:cubicBezTo>
                    <a:pt x="1333" y="61"/>
                    <a:pt x="1342" y="43"/>
                    <a:pt x="1361" y="43"/>
                  </a:cubicBezTo>
                  <a:cubicBezTo>
                    <a:pt x="1380" y="43"/>
                    <a:pt x="1389" y="61"/>
                    <a:pt x="1390" y="78"/>
                  </a:cubicBezTo>
                  <a:lnTo>
                    <a:pt x="1332" y="78"/>
                  </a:lnTo>
                  <a:close/>
                  <a:moveTo>
                    <a:pt x="1436" y="70"/>
                  </a:moveTo>
                  <a:cubicBezTo>
                    <a:pt x="1436" y="53"/>
                    <a:pt x="1448" y="44"/>
                    <a:pt x="1461" y="44"/>
                  </a:cubicBezTo>
                  <a:cubicBezTo>
                    <a:pt x="1477" y="44"/>
                    <a:pt x="1486" y="53"/>
                    <a:pt x="1486" y="67"/>
                  </a:cubicBezTo>
                  <a:cubicBezTo>
                    <a:pt x="1486" y="127"/>
                    <a:pt x="1486" y="127"/>
                    <a:pt x="1486" y="127"/>
                  </a:cubicBezTo>
                  <a:cubicBezTo>
                    <a:pt x="1486" y="133"/>
                    <a:pt x="1489" y="136"/>
                    <a:pt x="1493" y="136"/>
                  </a:cubicBezTo>
                  <a:cubicBezTo>
                    <a:pt x="1498" y="136"/>
                    <a:pt x="1500" y="133"/>
                    <a:pt x="1500" y="127"/>
                  </a:cubicBezTo>
                  <a:cubicBezTo>
                    <a:pt x="1500" y="68"/>
                    <a:pt x="1500" y="68"/>
                    <a:pt x="1500" y="68"/>
                  </a:cubicBezTo>
                  <a:cubicBezTo>
                    <a:pt x="1500" y="43"/>
                    <a:pt x="1481" y="31"/>
                    <a:pt x="1463" y="31"/>
                  </a:cubicBezTo>
                  <a:cubicBezTo>
                    <a:pt x="1450" y="31"/>
                    <a:pt x="1442" y="37"/>
                    <a:pt x="1437" y="45"/>
                  </a:cubicBezTo>
                  <a:cubicBezTo>
                    <a:pt x="1436" y="45"/>
                    <a:pt x="1436" y="45"/>
                    <a:pt x="1436" y="45"/>
                  </a:cubicBezTo>
                  <a:cubicBezTo>
                    <a:pt x="1436" y="40"/>
                    <a:pt x="1436" y="40"/>
                    <a:pt x="1436" y="40"/>
                  </a:cubicBezTo>
                  <a:cubicBezTo>
                    <a:pt x="1436" y="34"/>
                    <a:pt x="1434" y="31"/>
                    <a:pt x="1429" y="31"/>
                  </a:cubicBezTo>
                  <a:cubicBezTo>
                    <a:pt x="1425" y="31"/>
                    <a:pt x="1422" y="34"/>
                    <a:pt x="1422" y="40"/>
                  </a:cubicBezTo>
                  <a:cubicBezTo>
                    <a:pt x="1422" y="127"/>
                    <a:pt x="1422" y="127"/>
                    <a:pt x="1422" y="127"/>
                  </a:cubicBezTo>
                  <a:cubicBezTo>
                    <a:pt x="1422" y="133"/>
                    <a:pt x="1425" y="136"/>
                    <a:pt x="1429" y="136"/>
                  </a:cubicBezTo>
                  <a:cubicBezTo>
                    <a:pt x="1434" y="136"/>
                    <a:pt x="1436" y="133"/>
                    <a:pt x="1436" y="127"/>
                  </a:cubicBezTo>
                  <a:lnTo>
                    <a:pt x="1436" y="70"/>
                  </a:lnTo>
                  <a:close/>
                  <a:moveTo>
                    <a:pt x="1543" y="44"/>
                  </a:moveTo>
                  <a:cubicBezTo>
                    <a:pt x="1552" y="44"/>
                    <a:pt x="1552" y="44"/>
                    <a:pt x="1552" y="44"/>
                  </a:cubicBezTo>
                  <a:cubicBezTo>
                    <a:pt x="1557" y="44"/>
                    <a:pt x="1558" y="40"/>
                    <a:pt x="1558" y="38"/>
                  </a:cubicBezTo>
                  <a:cubicBezTo>
                    <a:pt x="1558" y="36"/>
                    <a:pt x="1557" y="32"/>
                    <a:pt x="1552" y="32"/>
                  </a:cubicBezTo>
                  <a:cubicBezTo>
                    <a:pt x="1543" y="32"/>
                    <a:pt x="1543" y="32"/>
                    <a:pt x="1543" y="32"/>
                  </a:cubicBezTo>
                  <a:cubicBezTo>
                    <a:pt x="1543" y="10"/>
                    <a:pt x="1543" y="10"/>
                    <a:pt x="1543" y="10"/>
                  </a:cubicBezTo>
                  <a:cubicBezTo>
                    <a:pt x="1543" y="4"/>
                    <a:pt x="1540" y="0"/>
                    <a:pt x="1536" y="0"/>
                  </a:cubicBezTo>
                  <a:cubicBezTo>
                    <a:pt x="1532" y="0"/>
                    <a:pt x="1529" y="4"/>
                    <a:pt x="1529" y="10"/>
                  </a:cubicBezTo>
                  <a:cubicBezTo>
                    <a:pt x="1529" y="32"/>
                    <a:pt x="1529" y="32"/>
                    <a:pt x="1529" y="32"/>
                  </a:cubicBezTo>
                  <a:cubicBezTo>
                    <a:pt x="1520" y="32"/>
                    <a:pt x="1520" y="32"/>
                    <a:pt x="1520" y="32"/>
                  </a:cubicBezTo>
                  <a:cubicBezTo>
                    <a:pt x="1515" y="32"/>
                    <a:pt x="1514" y="36"/>
                    <a:pt x="1514" y="38"/>
                  </a:cubicBezTo>
                  <a:cubicBezTo>
                    <a:pt x="1514" y="40"/>
                    <a:pt x="1515" y="44"/>
                    <a:pt x="1520" y="44"/>
                  </a:cubicBezTo>
                  <a:cubicBezTo>
                    <a:pt x="1529" y="44"/>
                    <a:pt x="1529" y="44"/>
                    <a:pt x="1529" y="44"/>
                  </a:cubicBezTo>
                  <a:cubicBezTo>
                    <a:pt x="1529" y="127"/>
                    <a:pt x="1529" y="127"/>
                    <a:pt x="1529" y="127"/>
                  </a:cubicBezTo>
                  <a:cubicBezTo>
                    <a:pt x="1529" y="133"/>
                    <a:pt x="1532" y="136"/>
                    <a:pt x="1536" y="136"/>
                  </a:cubicBezTo>
                  <a:cubicBezTo>
                    <a:pt x="1540" y="136"/>
                    <a:pt x="1543" y="133"/>
                    <a:pt x="1543" y="127"/>
                  </a:cubicBezTo>
                  <a:lnTo>
                    <a:pt x="154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grpSp>
      <p:sp>
        <p:nvSpPr>
          <p:cNvPr id="5" name="Text Placeholder 4">
            <a:extLst>
              <a:ext uri="{FF2B5EF4-FFF2-40B4-BE49-F238E27FC236}">
                <a16:creationId xmlns:a16="http://schemas.microsoft.com/office/drawing/2014/main" id="{1408B357-03D8-4E72-9630-5C697FD7F0B6}"/>
              </a:ext>
            </a:extLst>
          </p:cNvPr>
          <p:cNvSpPr>
            <a:spLocks noGrp="1"/>
          </p:cNvSpPr>
          <p:nvPr>
            <p:ph type="body" sz="quarter" idx="17" hasCustomPrompt="1"/>
          </p:nvPr>
        </p:nvSpPr>
        <p:spPr>
          <a:xfrm>
            <a:off x="904964" y="277990"/>
            <a:ext cx="5191035" cy="600701"/>
          </a:xfrm>
          <a:prstGeom prst="rect">
            <a:avLst/>
          </a:prstGeom>
        </p:spPr>
        <p:txBody>
          <a:bodyPr lIns="0" anchor="ctr" anchorCtr="0">
            <a:noAutofit/>
          </a:bodyPr>
          <a:lstStyle>
            <a:lvl1pPr>
              <a:defRPr lang="en-GB" sz="4200" b="0" i="0" kern="0" dirty="0" smtClean="0">
                <a:solidFill>
                  <a:schemeClr val="bg1"/>
                </a:solidFill>
                <a:latin typeface="Tiempos Headline Medium" panose="02000603000000000000" pitchFamily="2" charset="0"/>
                <a:ea typeface="+mj-ea"/>
                <a:cs typeface="Tiempos Fine Semibold"/>
              </a:defRPr>
            </a:lvl1pPr>
          </a:lstStyle>
          <a:p>
            <a:pPr lvl="0"/>
            <a:r>
              <a:rPr lang="en-GB" dirty="0"/>
              <a:t>Insert title</a:t>
            </a:r>
          </a:p>
        </p:txBody>
      </p:sp>
      <p:sp>
        <p:nvSpPr>
          <p:cNvPr id="9" name="Text Placeholder 8">
            <a:extLst>
              <a:ext uri="{FF2B5EF4-FFF2-40B4-BE49-F238E27FC236}">
                <a16:creationId xmlns:a16="http://schemas.microsoft.com/office/drawing/2014/main" id="{55895819-F1EA-4B21-8734-CC5EDA7E6D46}"/>
              </a:ext>
            </a:extLst>
          </p:cNvPr>
          <p:cNvSpPr>
            <a:spLocks noGrp="1"/>
          </p:cNvSpPr>
          <p:nvPr>
            <p:ph type="body" sz="quarter" idx="18" hasCustomPrompt="1"/>
          </p:nvPr>
        </p:nvSpPr>
        <p:spPr>
          <a:xfrm>
            <a:off x="904964" y="1432550"/>
            <a:ext cx="3996645" cy="572393"/>
          </a:xfrm>
          <a:prstGeom prst="rect">
            <a:avLst/>
          </a:prstGeom>
        </p:spPr>
        <p:txBody>
          <a:bodyPr lIns="0" anchor="ctr" anchorCtr="0">
            <a:noAutofit/>
          </a:bodyPr>
          <a:lstStyle>
            <a:lvl1pPr>
              <a:defRPr lang="en-US" sz="1400" b="0" i="0" kern="0" dirty="0" smtClean="0">
                <a:solidFill>
                  <a:schemeClr val="bg1"/>
                </a:solidFill>
                <a:latin typeface="+mn-lt"/>
                <a:ea typeface="+mj-ea"/>
                <a:cs typeface="Arial"/>
              </a:defRPr>
            </a:lvl1pPr>
            <a:lvl2pPr>
              <a:defRPr lang="en-US" sz="1455" b="0" i="0" kern="0" dirty="0" smtClean="0">
                <a:solidFill>
                  <a:schemeClr val="bg1"/>
                </a:solidFill>
                <a:latin typeface="+mn-lt"/>
                <a:ea typeface="+mj-ea"/>
                <a:cs typeface="Arial"/>
              </a:defRPr>
            </a:lvl2pPr>
            <a:lvl3pPr>
              <a:defRPr lang="en-US" sz="1455" b="0" i="0" kern="0" dirty="0" smtClean="0">
                <a:solidFill>
                  <a:schemeClr val="bg1"/>
                </a:solidFill>
                <a:latin typeface="+mn-lt"/>
                <a:ea typeface="+mj-ea"/>
                <a:cs typeface="Arial"/>
              </a:defRPr>
            </a:lvl3pPr>
            <a:lvl4pPr>
              <a:defRPr lang="en-US" sz="1455" b="0" i="0" kern="0" dirty="0" smtClean="0">
                <a:solidFill>
                  <a:schemeClr val="bg1"/>
                </a:solidFill>
                <a:latin typeface="+mn-lt"/>
                <a:ea typeface="+mj-ea"/>
                <a:cs typeface="Arial"/>
              </a:defRPr>
            </a:lvl4pPr>
            <a:lvl5pPr>
              <a:defRPr lang="en-GB" sz="1455" b="0" i="0" kern="0" dirty="0">
                <a:solidFill>
                  <a:schemeClr val="bg1"/>
                </a:solidFill>
                <a:latin typeface="+mn-lt"/>
                <a:ea typeface="+mj-ea"/>
                <a:cs typeface="Arial"/>
              </a:defRPr>
            </a:lvl5pPr>
          </a:lstStyle>
          <a:p>
            <a:pPr lvl="0"/>
            <a:r>
              <a:rPr lang="en-US" dirty="0"/>
              <a:t>Insert subtitle</a:t>
            </a:r>
            <a:endParaRPr lang="en-GB" dirty="0"/>
          </a:p>
        </p:txBody>
      </p:sp>
      <p:sp>
        <p:nvSpPr>
          <p:cNvPr id="12" name="Text Placeholder 11">
            <a:extLst>
              <a:ext uri="{FF2B5EF4-FFF2-40B4-BE49-F238E27FC236}">
                <a16:creationId xmlns:a16="http://schemas.microsoft.com/office/drawing/2014/main" id="{31BE30BF-DDA4-46B3-8004-8B5EA525A6C6}"/>
              </a:ext>
            </a:extLst>
          </p:cNvPr>
          <p:cNvSpPr>
            <a:spLocks noGrp="1"/>
          </p:cNvSpPr>
          <p:nvPr>
            <p:ph type="body" sz="quarter" idx="19"/>
          </p:nvPr>
        </p:nvSpPr>
        <p:spPr>
          <a:xfrm>
            <a:off x="904964" y="2710856"/>
            <a:ext cx="5948511" cy="3065113"/>
          </a:xfrm>
          <a:prstGeom prst="rect">
            <a:avLst/>
          </a:prstGeom>
        </p:spPr>
        <p:txBody>
          <a:bodyPr lIns="0">
            <a:normAutofit/>
          </a:bodyPr>
          <a:lstStyle>
            <a:lvl1pPr>
              <a:lnSpc>
                <a:spcPct val="130000"/>
              </a:lnSpc>
              <a:defRPr lang="en-US" sz="1200" dirty="0" smtClean="0">
                <a:solidFill>
                  <a:schemeClr val="bg1"/>
                </a:solidFill>
                <a:latin typeface="+mn-lt"/>
                <a:ea typeface="+mn-ea"/>
                <a:cs typeface="+mn-cs"/>
              </a:defRPr>
            </a:lvl1pPr>
            <a:lvl2pPr>
              <a:defRPr lang="en-US" sz="1213" dirty="0" smtClean="0">
                <a:solidFill>
                  <a:schemeClr val="bg1"/>
                </a:solidFill>
                <a:latin typeface="+mn-lt"/>
                <a:ea typeface="+mn-ea"/>
                <a:cs typeface="+mn-cs"/>
              </a:defRPr>
            </a:lvl2pPr>
            <a:lvl3pPr>
              <a:defRPr lang="en-US" sz="1213" dirty="0" smtClean="0">
                <a:solidFill>
                  <a:schemeClr val="bg1"/>
                </a:solidFill>
                <a:latin typeface="+mn-lt"/>
                <a:ea typeface="+mn-ea"/>
                <a:cs typeface="+mn-cs"/>
              </a:defRPr>
            </a:lvl3pPr>
            <a:lvl4pPr>
              <a:defRPr lang="en-US" sz="1213" dirty="0" smtClean="0">
                <a:solidFill>
                  <a:schemeClr val="bg1"/>
                </a:solidFill>
                <a:latin typeface="+mn-lt"/>
                <a:ea typeface="+mn-ea"/>
                <a:cs typeface="+mn-cs"/>
              </a:defRPr>
            </a:lvl4pPr>
            <a:lvl5pPr>
              <a:defRPr lang="en-GB" sz="1213" dirty="0">
                <a:solidFill>
                  <a:schemeClr val="bg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90790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_Image">
    <p:spTree>
      <p:nvGrpSpPr>
        <p:cNvPr id="1" name=""/>
        <p:cNvGrpSpPr/>
        <p:nvPr/>
      </p:nvGrpSpPr>
      <p:grpSpPr>
        <a:xfrm>
          <a:off x="0" y="0"/>
          <a:ext cx="0" cy="0"/>
          <a:chOff x="0" y="0"/>
          <a:chExt cx="0" cy="0"/>
        </a:xfrm>
      </p:grpSpPr>
      <p:sp>
        <p:nvSpPr>
          <p:cNvPr id="157" name="object 2">
            <a:extLst>
              <a:ext uri="{FF2B5EF4-FFF2-40B4-BE49-F238E27FC236}">
                <a16:creationId xmlns:a16="http://schemas.microsoft.com/office/drawing/2014/main" id="{73DA1D46-1FCE-4A56-936C-7EF5E0D639CF}"/>
              </a:ext>
            </a:extLst>
          </p:cNvPr>
          <p:cNvSpPr/>
          <p:nvPr userDrawn="1"/>
        </p:nvSpPr>
        <p:spPr>
          <a:xfrm>
            <a:off x="0" y="385"/>
            <a:ext cx="12192000"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latin typeface="+mn-lt"/>
              </a:defRPr>
            </a:lvl1pPr>
          </a:lstStyle>
          <a:p>
            <a:endParaRPr lang="en-GB" dirty="0"/>
          </a:p>
        </p:txBody>
      </p:sp>
      <p:sp>
        <p:nvSpPr>
          <p:cNvPr id="4" name="Holder 4"/>
          <p:cNvSpPr>
            <a:spLocks noGrp="1"/>
          </p:cNvSpPr>
          <p:nvPr>
            <p:ph type="sldNum" sz="quarter" idx="7"/>
          </p:nvPr>
        </p:nvSpPr>
        <p:spPr>
          <a:xfrm>
            <a:off x="443653" y="6377941"/>
            <a:ext cx="1338116" cy="276999"/>
          </a:xfrm>
        </p:spPr>
        <p:txBody>
          <a:bodyPr lIns="0" tIns="0" rIns="0" bIns="0"/>
          <a:lstStyle>
            <a:lvl1pPr algn="l">
              <a:defRPr>
                <a:solidFill>
                  <a:schemeClr val="tx1">
                    <a:tint val="75000"/>
                  </a:schemeClr>
                </a:solidFill>
                <a:latin typeface="+mn-lt"/>
              </a:defRPr>
            </a:lvl1pPr>
          </a:lstStyle>
          <a:p>
            <a:pPr algn="l"/>
            <a:fld id="{B6F15528-21DE-4FAA-801E-634DDDAF4B2B}" type="slidenum">
              <a:rPr lang="en-GB" smtClean="0"/>
              <a:pPr algn="l"/>
              <a:t>‹#›</a:t>
            </a:fld>
            <a:endParaRPr lang="en-GB" dirty="0"/>
          </a:p>
        </p:txBody>
      </p:sp>
      <p:sp>
        <p:nvSpPr>
          <p:cNvPr id="8" name="object 6">
            <a:extLst>
              <a:ext uri="{FF2B5EF4-FFF2-40B4-BE49-F238E27FC236}">
                <a16:creationId xmlns:a16="http://schemas.microsoft.com/office/drawing/2014/main" id="{2C71DC38-798F-4EFC-B221-9B0956BAFD82}"/>
              </a:ext>
            </a:extLst>
          </p:cNvPr>
          <p:cNvSpPr/>
          <p:nvPr/>
        </p:nvSpPr>
        <p:spPr>
          <a:xfrm>
            <a:off x="7028307" y="0"/>
            <a:ext cx="5163693" cy="5227252"/>
          </a:xfrm>
          <a:custGeom>
            <a:avLst/>
            <a:gdLst/>
            <a:ahLst/>
            <a:cxnLst/>
            <a:rect l="l" t="t" r="r" b="b"/>
            <a:pathLst>
              <a:path w="8514715" h="8620125">
                <a:moveTo>
                  <a:pt x="7689357" y="0"/>
                </a:moveTo>
                <a:lnTo>
                  <a:pt x="3183316" y="0"/>
                </a:lnTo>
                <a:lnTo>
                  <a:pt x="0" y="3183316"/>
                </a:lnTo>
                <a:lnTo>
                  <a:pt x="5436337" y="8619643"/>
                </a:lnTo>
                <a:lnTo>
                  <a:pt x="8514599" y="5541381"/>
                </a:lnTo>
                <a:lnTo>
                  <a:pt x="8514599" y="825252"/>
                </a:lnTo>
                <a:lnTo>
                  <a:pt x="7689357" y="0"/>
                </a:lnTo>
                <a:close/>
              </a:path>
            </a:pathLst>
          </a:custGeom>
          <a:solidFill>
            <a:srgbClr val="7EC9C8"/>
          </a:solidFill>
        </p:spPr>
        <p:txBody>
          <a:bodyPr wrap="square" lIns="0" tIns="0" rIns="0" bIns="0" rtlCol="0"/>
          <a:lstStyle/>
          <a:p>
            <a:endParaRPr sz="1092" dirty="0"/>
          </a:p>
        </p:txBody>
      </p:sp>
      <p:sp>
        <p:nvSpPr>
          <p:cNvPr id="9" name="object 7">
            <a:extLst>
              <a:ext uri="{FF2B5EF4-FFF2-40B4-BE49-F238E27FC236}">
                <a16:creationId xmlns:a16="http://schemas.microsoft.com/office/drawing/2014/main" id="{2DA75053-E329-4C88-9888-73E69093F51B}"/>
              </a:ext>
            </a:extLst>
          </p:cNvPr>
          <p:cNvSpPr/>
          <p:nvPr/>
        </p:nvSpPr>
        <p:spPr>
          <a:xfrm>
            <a:off x="7487320" y="0"/>
            <a:ext cx="4704664" cy="4768255"/>
          </a:xfrm>
          <a:custGeom>
            <a:avLst/>
            <a:gdLst/>
            <a:ahLst/>
            <a:cxnLst/>
            <a:rect l="l" t="t" r="r" b="b"/>
            <a:pathLst>
              <a:path w="7757794" h="7863205">
                <a:moveTo>
                  <a:pt x="6175581" y="0"/>
                </a:moveTo>
                <a:lnTo>
                  <a:pt x="3183316" y="0"/>
                </a:lnTo>
                <a:lnTo>
                  <a:pt x="0" y="3183316"/>
                </a:lnTo>
                <a:lnTo>
                  <a:pt x="4679449" y="7862765"/>
                </a:lnTo>
                <a:lnTo>
                  <a:pt x="7757711" y="4784493"/>
                </a:lnTo>
                <a:lnTo>
                  <a:pt x="7757711" y="1582129"/>
                </a:lnTo>
                <a:lnTo>
                  <a:pt x="6175581" y="0"/>
                </a:lnTo>
                <a:close/>
              </a:path>
            </a:pathLst>
          </a:custGeom>
          <a:solidFill>
            <a:srgbClr val="2CB6B5"/>
          </a:solidFill>
        </p:spPr>
        <p:txBody>
          <a:bodyPr wrap="square" lIns="0" tIns="0" rIns="0" bIns="0" rtlCol="0"/>
          <a:lstStyle/>
          <a:p>
            <a:endParaRPr sz="1092" dirty="0"/>
          </a:p>
        </p:txBody>
      </p:sp>
      <p:sp>
        <p:nvSpPr>
          <p:cNvPr id="14" name="Picture Placeholder 13">
            <a:extLst>
              <a:ext uri="{FF2B5EF4-FFF2-40B4-BE49-F238E27FC236}">
                <a16:creationId xmlns:a16="http://schemas.microsoft.com/office/drawing/2014/main" id="{9CA8CAA6-D6B7-4765-899A-AC1F6CE98DC8}"/>
              </a:ext>
            </a:extLst>
          </p:cNvPr>
          <p:cNvSpPr>
            <a:spLocks noGrp="1"/>
          </p:cNvSpPr>
          <p:nvPr>
            <p:ph type="pic" sz="quarter" idx="10" hasCustomPrompt="1"/>
          </p:nvPr>
        </p:nvSpPr>
        <p:spPr>
          <a:xfrm>
            <a:off x="8040713" y="2"/>
            <a:ext cx="4151287" cy="4222233"/>
          </a:xfrm>
          <a:custGeom>
            <a:avLst/>
            <a:gdLst>
              <a:gd name="connsiteX0" fmla="*/ 3181350 w 6845300"/>
              <a:gd name="connsiteY0" fmla="*/ 0 h 6962775"/>
              <a:gd name="connsiteX1" fmla="*/ 4381500 w 6845300"/>
              <a:gd name="connsiteY1" fmla="*/ 0 h 6962775"/>
              <a:gd name="connsiteX2" fmla="*/ 6845300 w 6845300"/>
              <a:gd name="connsiteY2" fmla="*/ 2463800 h 6962775"/>
              <a:gd name="connsiteX3" fmla="*/ 6845300 w 6845300"/>
              <a:gd name="connsiteY3" fmla="*/ 3898900 h 6962775"/>
              <a:gd name="connsiteX4" fmla="*/ 3781424 w 6845300"/>
              <a:gd name="connsiteY4" fmla="*/ 6962775 h 6962775"/>
              <a:gd name="connsiteX5" fmla="*/ 0 w 6845300"/>
              <a:gd name="connsiteY5" fmla="*/ 3181350 h 696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45300" h="6962775">
                <a:moveTo>
                  <a:pt x="3181350" y="0"/>
                </a:moveTo>
                <a:lnTo>
                  <a:pt x="4381500" y="0"/>
                </a:lnTo>
                <a:lnTo>
                  <a:pt x="6845300" y="2463800"/>
                </a:lnTo>
                <a:lnTo>
                  <a:pt x="6845300" y="3898900"/>
                </a:lnTo>
                <a:lnTo>
                  <a:pt x="3781424" y="6962775"/>
                </a:lnTo>
                <a:lnTo>
                  <a:pt x="0" y="3181350"/>
                </a:lnTo>
                <a:close/>
              </a:path>
            </a:pathLst>
          </a:custGeom>
          <a:solidFill>
            <a:srgbClr val="C00000"/>
          </a:solidFill>
        </p:spPr>
        <p:txBody>
          <a:bodyPr wrap="square" lIns="900000" tIns="0" rIns="72000" bIns="324000" anchor="ctr" anchorCtr="0">
            <a:noAutofit/>
          </a:bodyPr>
          <a:lstStyle>
            <a:lvl1pPr algn="ctr">
              <a:defRPr sz="1455">
                <a:solidFill>
                  <a:schemeClr val="bg1"/>
                </a:solidFill>
              </a:defRPr>
            </a:lvl1pPr>
          </a:lstStyle>
          <a:p>
            <a:r>
              <a:rPr lang="en-GB" dirty="0"/>
              <a:t>Click to add picture</a:t>
            </a:r>
          </a:p>
        </p:txBody>
      </p:sp>
      <p:sp>
        <p:nvSpPr>
          <p:cNvPr id="15" name="Text Placeholder 153">
            <a:extLst>
              <a:ext uri="{FF2B5EF4-FFF2-40B4-BE49-F238E27FC236}">
                <a16:creationId xmlns:a16="http://schemas.microsoft.com/office/drawing/2014/main" id="{1FBE533F-157F-4F31-A314-FD3BF35D7711}"/>
              </a:ext>
            </a:extLst>
          </p:cNvPr>
          <p:cNvSpPr>
            <a:spLocks noGrp="1"/>
          </p:cNvSpPr>
          <p:nvPr>
            <p:ph type="body" sz="quarter" idx="11"/>
          </p:nvPr>
        </p:nvSpPr>
        <p:spPr>
          <a:xfrm>
            <a:off x="892114" y="3338566"/>
            <a:ext cx="7418163" cy="1888685"/>
          </a:xfrm>
          <a:prstGeom prst="rect">
            <a:avLst/>
          </a:prstGeom>
        </p:spPr>
        <p:txBody>
          <a:bodyPr/>
          <a:lstStyle>
            <a:lvl1pPr marL="207935" indent="-207935">
              <a:lnSpc>
                <a:spcPct val="200000"/>
              </a:lnSpc>
              <a:buClr>
                <a:schemeClr val="accent2"/>
              </a:buClr>
              <a:buSzPct val="110000"/>
              <a:buFont typeface="Arial" panose="020B0604020202020204" pitchFamily="34" charset="0"/>
              <a:buChar char="•"/>
              <a:defRPr lang="en-US" sz="1152" kern="1200" dirty="0" smtClean="0">
                <a:solidFill>
                  <a:schemeClr val="bg1"/>
                </a:solidFill>
                <a:latin typeface="+mn-lt"/>
                <a:ea typeface="+mn-ea"/>
                <a:cs typeface="Arial"/>
              </a:defRPr>
            </a:lvl1pPr>
          </a:lstStyle>
          <a:p>
            <a:pPr lvl="0"/>
            <a:r>
              <a:rPr lang="en-US"/>
              <a:t>Click to edit Master text styles</a:t>
            </a:r>
          </a:p>
        </p:txBody>
      </p:sp>
      <p:grpSp>
        <p:nvGrpSpPr>
          <p:cNvPr id="158" name="Group 4">
            <a:extLst>
              <a:ext uri="{FF2B5EF4-FFF2-40B4-BE49-F238E27FC236}">
                <a16:creationId xmlns:a16="http://schemas.microsoft.com/office/drawing/2014/main" id="{904FD2A3-8088-43BA-BE32-100E0C059AF6}"/>
              </a:ext>
            </a:extLst>
          </p:cNvPr>
          <p:cNvGrpSpPr>
            <a:grpSpLocks noChangeAspect="1"/>
          </p:cNvGrpSpPr>
          <p:nvPr userDrawn="1"/>
        </p:nvGrpSpPr>
        <p:grpSpPr bwMode="auto">
          <a:xfrm>
            <a:off x="10414906" y="6008163"/>
            <a:ext cx="1333441" cy="443513"/>
            <a:chOff x="3484" y="2616"/>
            <a:chExt cx="5694" cy="1894"/>
          </a:xfrm>
          <a:solidFill>
            <a:schemeClr val="bg1"/>
          </a:solidFill>
        </p:grpSpPr>
        <p:sp>
          <p:nvSpPr>
            <p:cNvPr id="159" name="Oval 5">
              <a:extLst>
                <a:ext uri="{FF2B5EF4-FFF2-40B4-BE49-F238E27FC236}">
                  <a16:creationId xmlns:a16="http://schemas.microsoft.com/office/drawing/2014/main" id="{9739126E-7E5A-4460-8565-0123B1560C04}"/>
                </a:ext>
              </a:extLst>
            </p:cNvPr>
            <p:cNvSpPr>
              <a:spLocks noChangeArrowheads="1"/>
            </p:cNvSpPr>
            <p:nvPr/>
          </p:nvSpPr>
          <p:spPr bwMode="auto">
            <a:xfrm>
              <a:off x="4324" y="3144"/>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0" name="Oval 6">
              <a:extLst>
                <a:ext uri="{FF2B5EF4-FFF2-40B4-BE49-F238E27FC236}">
                  <a16:creationId xmlns:a16="http://schemas.microsoft.com/office/drawing/2014/main" id="{0BB26C9F-CF22-4DF3-A53F-61CBC73F8CDB}"/>
                </a:ext>
              </a:extLst>
            </p:cNvPr>
            <p:cNvSpPr>
              <a:spLocks noChangeArrowheads="1"/>
            </p:cNvSpPr>
            <p:nvPr/>
          </p:nvSpPr>
          <p:spPr bwMode="auto">
            <a:xfrm>
              <a:off x="4524" y="321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1" name="Oval 7">
              <a:extLst>
                <a:ext uri="{FF2B5EF4-FFF2-40B4-BE49-F238E27FC236}">
                  <a16:creationId xmlns:a16="http://schemas.microsoft.com/office/drawing/2014/main" id="{B77CA126-7A2E-46A2-8E3C-CAD6FD63D9DF}"/>
                </a:ext>
              </a:extLst>
            </p:cNvPr>
            <p:cNvSpPr>
              <a:spLocks noChangeArrowheads="1"/>
            </p:cNvSpPr>
            <p:nvPr/>
          </p:nvSpPr>
          <p:spPr bwMode="auto">
            <a:xfrm>
              <a:off x="4668" y="3254"/>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2" name="Oval 8">
              <a:extLst>
                <a:ext uri="{FF2B5EF4-FFF2-40B4-BE49-F238E27FC236}">
                  <a16:creationId xmlns:a16="http://schemas.microsoft.com/office/drawing/2014/main" id="{EBF5B2A9-43FF-4A63-A605-53FEB7E9766C}"/>
                </a:ext>
              </a:extLst>
            </p:cNvPr>
            <p:cNvSpPr>
              <a:spLocks noChangeArrowheads="1"/>
            </p:cNvSpPr>
            <p:nvPr/>
          </p:nvSpPr>
          <p:spPr bwMode="auto">
            <a:xfrm>
              <a:off x="4630" y="3382"/>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3" name="Oval 9">
              <a:extLst>
                <a:ext uri="{FF2B5EF4-FFF2-40B4-BE49-F238E27FC236}">
                  <a16:creationId xmlns:a16="http://schemas.microsoft.com/office/drawing/2014/main" id="{AC1D63C6-4BC4-4A08-A23A-BE0072504F70}"/>
                </a:ext>
              </a:extLst>
            </p:cNvPr>
            <p:cNvSpPr>
              <a:spLocks noChangeArrowheads="1"/>
            </p:cNvSpPr>
            <p:nvPr/>
          </p:nvSpPr>
          <p:spPr bwMode="auto">
            <a:xfrm>
              <a:off x="4488"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4" name="Oval 10">
              <a:extLst>
                <a:ext uri="{FF2B5EF4-FFF2-40B4-BE49-F238E27FC236}">
                  <a16:creationId xmlns:a16="http://schemas.microsoft.com/office/drawing/2014/main" id="{3DAE588C-01A6-4387-8670-C08FCAD2C9A1}"/>
                </a:ext>
              </a:extLst>
            </p:cNvPr>
            <p:cNvSpPr>
              <a:spLocks noChangeArrowheads="1"/>
            </p:cNvSpPr>
            <p:nvPr/>
          </p:nvSpPr>
          <p:spPr bwMode="auto">
            <a:xfrm>
              <a:off x="4500" y="3504"/>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5" name="Oval 11">
              <a:extLst>
                <a:ext uri="{FF2B5EF4-FFF2-40B4-BE49-F238E27FC236}">
                  <a16:creationId xmlns:a16="http://schemas.microsoft.com/office/drawing/2014/main" id="{E3E27F60-9E2C-4EF8-A15C-53C82ECB581F}"/>
                </a:ext>
              </a:extLst>
            </p:cNvPr>
            <p:cNvSpPr>
              <a:spLocks noChangeArrowheads="1"/>
            </p:cNvSpPr>
            <p:nvPr/>
          </p:nvSpPr>
          <p:spPr bwMode="auto">
            <a:xfrm>
              <a:off x="4367" y="3501"/>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6" name="Oval 12">
              <a:extLst>
                <a:ext uri="{FF2B5EF4-FFF2-40B4-BE49-F238E27FC236}">
                  <a16:creationId xmlns:a16="http://schemas.microsoft.com/office/drawing/2014/main" id="{57034A0F-1469-4672-B9BE-02B0B3FD29C5}"/>
                </a:ext>
              </a:extLst>
            </p:cNvPr>
            <p:cNvSpPr>
              <a:spLocks noChangeArrowheads="1"/>
            </p:cNvSpPr>
            <p:nvPr/>
          </p:nvSpPr>
          <p:spPr bwMode="auto">
            <a:xfrm>
              <a:off x="4236" y="3492"/>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7" name="Oval 13">
              <a:extLst>
                <a:ext uri="{FF2B5EF4-FFF2-40B4-BE49-F238E27FC236}">
                  <a16:creationId xmlns:a16="http://schemas.microsoft.com/office/drawing/2014/main" id="{22D93E36-8AD5-4953-9A98-98603FD6EC0D}"/>
                </a:ext>
              </a:extLst>
            </p:cNvPr>
            <p:cNvSpPr>
              <a:spLocks noChangeArrowheads="1"/>
            </p:cNvSpPr>
            <p:nvPr/>
          </p:nvSpPr>
          <p:spPr bwMode="auto">
            <a:xfrm>
              <a:off x="4267" y="3651"/>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8" name="Oval 14">
              <a:extLst>
                <a:ext uri="{FF2B5EF4-FFF2-40B4-BE49-F238E27FC236}">
                  <a16:creationId xmlns:a16="http://schemas.microsoft.com/office/drawing/2014/main" id="{A37DD13E-1B1A-4722-9140-17DE124D44A9}"/>
                </a:ext>
              </a:extLst>
            </p:cNvPr>
            <p:cNvSpPr>
              <a:spLocks noChangeArrowheads="1"/>
            </p:cNvSpPr>
            <p:nvPr/>
          </p:nvSpPr>
          <p:spPr bwMode="auto">
            <a:xfrm>
              <a:off x="4398" y="3639"/>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9" name="Oval 15">
              <a:extLst>
                <a:ext uri="{FF2B5EF4-FFF2-40B4-BE49-F238E27FC236}">
                  <a16:creationId xmlns:a16="http://schemas.microsoft.com/office/drawing/2014/main" id="{F7E9EE31-F136-40DC-8BCF-26FBDF04F154}"/>
                </a:ext>
              </a:extLst>
            </p:cNvPr>
            <p:cNvSpPr>
              <a:spLocks noChangeArrowheads="1"/>
            </p:cNvSpPr>
            <p:nvPr/>
          </p:nvSpPr>
          <p:spPr bwMode="auto">
            <a:xfrm>
              <a:off x="4521" y="365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0" name="Oval 16">
              <a:extLst>
                <a:ext uri="{FF2B5EF4-FFF2-40B4-BE49-F238E27FC236}">
                  <a16:creationId xmlns:a16="http://schemas.microsoft.com/office/drawing/2014/main" id="{DD805EB3-F717-4C2C-91F7-36EF3CD40F8D}"/>
                </a:ext>
              </a:extLst>
            </p:cNvPr>
            <p:cNvSpPr>
              <a:spLocks noChangeArrowheads="1"/>
            </p:cNvSpPr>
            <p:nvPr/>
          </p:nvSpPr>
          <p:spPr bwMode="auto">
            <a:xfrm>
              <a:off x="4360" y="3765"/>
              <a:ext cx="5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1" name="Oval 17">
              <a:extLst>
                <a:ext uri="{FF2B5EF4-FFF2-40B4-BE49-F238E27FC236}">
                  <a16:creationId xmlns:a16="http://schemas.microsoft.com/office/drawing/2014/main" id="{C31EF30E-6AF6-4482-A693-A2B8543E60E1}"/>
                </a:ext>
              </a:extLst>
            </p:cNvPr>
            <p:cNvSpPr>
              <a:spLocks noChangeArrowheads="1"/>
            </p:cNvSpPr>
            <p:nvPr/>
          </p:nvSpPr>
          <p:spPr bwMode="auto">
            <a:xfrm>
              <a:off x="4319" y="3373"/>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2" name="Oval 18">
              <a:extLst>
                <a:ext uri="{FF2B5EF4-FFF2-40B4-BE49-F238E27FC236}">
                  <a16:creationId xmlns:a16="http://schemas.microsoft.com/office/drawing/2014/main" id="{3BC256A2-3C99-4E97-AB49-326CF3493AE0}"/>
                </a:ext>
              </a:extLst>
            </p:cNvPr>
            <p:cNvSpPr>
              <a:spLocks noChangeArrowheads="1"/>
            </p:cNvSpPr>
            <p:nvPr/>
          </p:nvSpPr>
          <p:spPr bwMode="auto">
            <a:xfrm>
              <a:off x="4184"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3" name="Oval 19">
              <a:extLst>
                <a:ext uri="{FF2B5EF4-FFF2-40B4-BE49-F238E27FC236}">
                  <a16:creationId xmlns:a16="http://schemas.microsoft.com/office/drawing/2014/main" id="{7B4D9CC6-913E-424C-8106-B490602189E5}"/>
                </a:ext>
              </a:extLst>
            </p:cNvPr>
            <p:cNvSpPr>
              <a:spLocks noChangeArrowheads="1"/>
            </p:cNvSpPr>
            <p:nvPr/>
          </p:nvSpPr>
          <p:spPr bwMode="auto">
            <a:xfrm>
              <a:off x="4737" y="34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4" name="Oval 20">
              <a:extLst>
                <a:ext uri="{FF2B5EF4-FFF2-40B4-BE49-F238E27FC236}">
                  <a16:creationId xmlns:a16="http://schemas.microsoft.com/office/drawing/2014/main" id="{F4B70D4B-3997-4392-A48C-257B955442E6}"/>
                </a:ext>
              </a:extLst>
            </p:cNvPr>
            <p:cNvSpPr>
              <a:spLocks noChangeArrowheads="1"/>
            </p:cNvSpPr>
            <p:nvPr/>
          </p:nvSpPr>
          <p:spPr bwMode="auto">
            <a:xfrm>
              <a:off x="4618" y="3549"/>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5" name="Oval 21">
              <a:extLst>
                <a:ext uri="{FF2B5EF4-FFF2-40B4-BE49-F238E27FC236}">
                  <a16:creationId xmlns:a16="http://schemas.microsoft.com/office/drawing/2014/main" id="{09480E79-74DE-41BE-A178-F5526D881579}"/>
                </a:ext>
              </a:extLst>
            </p:cNvPr>
            <p:cNvSpPr>
              <a:spLocks noChangeArrowheads="1"/>
            </p:cNvSpPr>
            <p:nvPr/>
          </p:nvSpPr>
          <p:spPr bwMode="auto">
            <a:xfrm>
              <a:off x="4673" y="36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6" name="Oval 22">
              <a:extLst>
                <a:ext uri="{FF2B5EF4-FFF2-40B4-BE49-F238E27FC236}">
                  <a16:creationId xmlns:a16="http://schemas.microsoft.com/office/drawing/2014/main" id="{5B4827B6-CFFF-4EF4-99C8-36DFDA985984}"/>
                </a:ext>
              </a:extLst>
            </p:cNvPr>
            <p:cNvSpPr>
              <a:spLocks noChangeArrowheads="1"/>
            </p:cNvSpPr>
            <p:nvPr/>
          </p:nvSpPr>
          <p:spPr bwMode="auto">
            <a:xfrm>
              <a:off x="4656" y="3815"/>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7" name="Oval 23">
              <a:extLst>
                <a:ext uri="{FF2B5EF4-FFF2-40B4-BE49-F238E27FC236}">
                  <a16:creationId xmlns:a16="http://schemas.microsoft.com/office/drawing/2014/main" id="{8C8AEDDC-1852-4932-A972-195F7EF39349}"/>
                </a:ext>
              </a:extLst>
            </p:cNvPr>
            <p:cNvSpPr>
              <a:spLocks noChangeArrowheads="1"/>
            </p:cNvSpPr>
            <p:nvPr/>
          </p:nvSpPr>
          <p:spPr bwMode="auto">
            <a:xfrm>
              <a:off x="4524" y="3785"/>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8" name="Oval 24">
              <a:extLst>
                <a:ext uri="{FF2B5EF4-FFF2-40B4-BE49-F238E27FC236}">
                  <a16:creationId xmlns:a16="http://schemas.microsoft.com/office/drawing/2014/main" id="{F77F463D-8469-42B1-AF1B-B622292DDB88}"/>
                </a:ext>
              </a:extLst>
            </p:cNvPr>
            <p:cNvSpPr>
              <a:spLocks noChangeArrowheads="1"/>
            </p:cNvSpPr>
            <p:nvPr/>
          </p:nvSpPr>
          <p:spPr bwMode="auto">
            <a:xfrm>
              <a:off x="4443" y="3899"/>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9" name="Oval 25">
              <a:extLst>
                <a:ext uri="{FF2B5EF4-FFF2-40B4-BE49-F238E27FC236}">
                  <a16:creationId xmlns:a16="http://schemas.microsoft.com/office/drawing/2014/main" id="{8C124A06-A30E-418B-83D1-0CE24F0E1D74}"/>
                </a:ext>
              </a:extLst>
            </p:cNvPr>
            <p:cNvSpPr>
              <a:spLocks noChangeArrowheads="1"/>
            </p:cNvSpPr>
            <p:nvPr/>
          </p:nvSpPr>
          <p:spPr bwMode="auto">
            <a:xfrm>
              <a:off x="4322" y="3965"/>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0" name="Oval 26">
              <a:extLst>
                <a:ext uri="{FF2B5EF4-FFF2-40B4-BE49-F238E27FC236}">
                  <a16:creationId xmlns:a16="http://schemas.microsoft.com/office/drawing/2014/main" id="{D88B2600-699D-45B1-8C3D-4DF83DA9EFE5}"/>
                </a:ext>
              </a:extLst>
            </p:cNvPr>
            <p:cNvSpPr>
              <a:spLocks noChangeArrowheads="1"/>
            </p:cNvSpPr>
            <p:nvPr/>
          </p:nvSpPr>
          <p:spPr bwMode="auto">
            <a:xfrm>
              <a:off x="4122" y="3854"/>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1" name="Oval 27">
              <a:extLst>
                <a:ext uri="{FF2B5EF4-FFF2-40B4-BE49-F238E27FC236}">
                  <a16:creationId xmlns:a16="http://schemas.microsoft.com/office/drawing/2014/main" id="{2806FC3A-CE65-44CC-8735-97E403A93666}"/>
                </a:ext>
              </a:extLst>
            </p:cNvPr>
            <p:cNvSpPr>
              <a:spLocks noChangeArrowheads="1"/>
            </p:cNvSpPr>
            <p:nvPr/>
          </p:nvSpPr>
          <p:spPr bwMode="auto">
            <a:xfrm>
              <a:off x="4255" y="3849"/>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2" name="Oval 28">
              <a:extLst>
                <a:ext uri="{FF2B5EF4-FFF2-40B4-BE49-F238E27FC236}">
                  <a16:creationId xmlns:a16="http://schemas.microsoft.com/office/drawing/2014/main" id="{23B58F91-7ECA-4F3F-96EE-D7A7A92BBA55}"/>
                </a:ext>
              </a:extLst>
            </p:cNvPr>
            <p:cNvSpPr>
              <a:spLocks noChangeArrowheads="1"/>
            </p:cNvSpPr>
            <p:nvPr/>
          </p:nvSpPr>
          <p:spPr bwMode="auto">
            <a:xfrm>
              <a:off x="4227" y="32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3" name="Oval 29">
              <a:extLst>
                <a:ext uri="{FF2B5EF4-FFF2-40B4-BE49-F238E27FC236}">
                  <a16:creationId xmlns:a16="http://schemas.microsoft.com/office/drawing/2014/main" id="{9B227C27-2F7C-408A-8248-D9C82BECD0C7}"/>
                </a:ext>
              </a:extLst>
            </p:cNvPr>
            <p:cNvSpPr>
              <a:spLocks noChangeArrowheads="1"/>
            </p:cNvSpPr>
            <p:nvPr/>
          </p:nvSpPr>
          <p:spPr bwMode="auto">
            <a:xfrm>
              <a:off x="4393" y="3256"/>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4" name="Oval 30">
              <a:extLst>
                <a:ext uri="{FF2B5EF4-FFF2-40B4-BE49-F238E27FC236}">
                  <a16:creationId xmlns:a16="http://schemas.microsoft.com/office/drawing/2014/main" id="{8249CEF5-73B3-4661-8777-F72AFFFEB130}"/>
                </a:ext>
              </a:extLst>
            </p:cNvPr>
            <p:cNvSpPr>
              <a:spLocks noChangeArrowheads="1"/>
            </p:cNvSpPr>
            <p:nvPr/>
          </p:nvSpPr>
          <p:spPr bwMode="auto">
            <a:xfrm>
              <a:off x="4139" y="3592"/>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5" name="Oval 31">
              <a:extLst>
                <a:ext uri="{FF2B5EF4-FFF2-40B4-BE49-F238E27FC236}">
                  <a16:creationId xmlns:a16="http://schemas.microsoft.com/office/drawing/2014/main" id="{3C52B3FA-3C70-4E70-BE28-FB8EC30C8E53}"/>
                </a:ext>
              </a:extLst>
            </p:cNvPr>
            <p:cNvSpPr>
              <a:spLocks noChangeArrowheads="1"/>
            </p:cNvSpPr>
            <p:nvPr/>
          </p:nvSpPr>
          <p:spPr bwMode="auto">
            <a:xfrm>
              <a:off x="4063" y="346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6" name="Oval 32">
              <a:extLst>
                <a:ext uri="{FF2B5EF4-FFF2-40B4-BE49-F238E27FC236}">
                  <a16:creationId xmlns:a16="http://schemas.microsoft.com/office/drawing/2014/main" id="{3D0EBC45-B37D-42AF-BB30-F2A59C4D4723}"/>
                </a:ext>
              </a:extLst>
            </p:cNvPr>
            <p:cNvSpPr>
              <a:spLocks noChangeArrowheads="1"/>
            </p:cNvSpPr>
            <p:nvPr/>
          </p:nvSpPr>
          <p:spPr bwMode="auto">
            <a:xfrm>
              <a:off x="4149" y="3725"/>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7" name="Oval 33">
              <a:extLst>
                <a:ext uri="{FF2B5EF4-FFF2-40B4-BE49-F238E27FC236}">
                  <a16:creationId xmlns:a16="http://schemas.microsoft.com/office/drawing/2014/main" id="{DC907E1E-58CA-4D6C-8E61-E5973960160B}"/>
                </a:ext>
              </a:extLst>
            </p:cNvPr>
            <p:cNvSpPr>
              <a:spLocks noChangeArrowheads="1"/>
            </p:cNvSpPr>
            <p:nvPr/>
          </p:nvSpPr>
          <p:spPr bwMode="auto">
            <a:xfrm>
              <a:off x="4025" y="3663"/>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8" name="Oval 34">
              <a:extLst>
                <a:ext uri="{FF2B5EF4-FFF2-40B4-BE49-F238E27FC236}">
                  <a16:creationId xmlns:a16="http://schemas.microsoft.com/office/drawing/2014/main" id="{D16F1EE4-600F-410F-BC6C-652401922A1B}"/>
                </a:ext>
              </a:extLst>
            </p:cNvPr>
            <p:cNvSpPr>
              <a:spLocks noChangeArrowheads="1"/>
            </p:cNvSpPr>
            <p:nvPr/>
          </p:nvSpPr>
          <p:spPr bwMode="auto">
            <a:xfrm>
              <a:off x="3947" y="3542"/>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9" name="Oval 35">
              <a:extLst>
                <a:ext uri="{FF2B5EF4-FFF2-40B4-BE49-F238E27FC236}">
                  <a16:creationId xmlns:a16="http://schemas.microsoft.com/office/drawing/2014/main" id="{E28C47BA-2B64-455E-9C21-0F3B02D1835F}"/>
                </a:ext>
              </a:extLst>
            </p:cNvPr>
            <p:cNvSpPr>
              <a:spLocks noChangeArrowheads="1"/>
            </p:cNvSpPr>
            <p:nvPr/>
          </p:nvSpPr>
          <p:spPr bwMode="auto">
            <a:xfrm>
              <a:off x="4035" y="33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0" name="Oval 36">
              <a:extLst>
                <a:ext uri="{FF2B5EF4-FFF2-40B4-BE49-F238E27FC236}">
                  <a16:creationId xmlns:a16="http://schemas.microsoft.com/office/drawing/2014/main" id="{F2019116-3B44-4643-BC4A-A56CFAE31B54}"/>
                </a:ext>
              </a:extLst>
            </p:cNvPr>
            <p:cNvSpPr>
              <a:spLocks noChangeArrowheads="1"/>
            </p:cNvSpPr>
            <p:nvPr/>
          </p:nvSpPr>
          <p:spPr bwMode="auto">
            <a:xfrm>
              <a:off x="4103" y="3197"/>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1" name="Oval 37">
              <a:extLst>
                <a:ext uri="{FF2B5EF4-FFF2-40B4-BE49-F238E27FC236}">
                  <a16:creationId xmlns:a16="http://schemas.microsoft.com/office/drawing/2014/main" id="{00549707-C82A-4636-8261-F7CFF911098F}"/>
                </a:ext>
              </a:extLst>
            </p:cNvPr>
            <p:cNvSpPr>
              <a:spLocks noChangeArrowheads="1"/>
            </p:cNvSpPr>
            <p:nvPr/>
          </p:nvSpPr>
          <p:spPr bwMode="auto">
            <a:xfrm>
              <a:off x="4685" y="2940"/>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2" name="Oval 38">
              <a:extLst>
                <a:ext uri="{FF2B5EF4-FFF2-40B4-BE49-F238E27FC236}">
                  <a16:creationId xmlns:a16="http://schemas.microsoft.com/office/drawing/2014/main" id="{D68D6D43-B379-42E6-A15A-4474497ACF09}"/>
                </a:ext>
              </a:extLst>
            </p:cNvPr>
            <p:cNvSpPr>
              <a:spLocks noChangeArrowheads="1"/>
            </p:cNvSpPr>
            <p:nvPr/>
          </p:nvSpPr>
          <p:spPr bwMode="auto">
            <a:xfrm>
              <a:off x="4571" y="30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3" name="Oval 39">
              <a:extLst>
                <a:ext uri="{FF2B5EF4-FFF2-40B4-BE49-F238E27FC236}">
                  <a16:creationId xmlns:a16="http://schemas.microsoft.com/office/drawing/2014/main" id="{53E26E37-5181-41C3-8A4E-D124408CAAEB}"/>
                </a:ext>
              </a:extLst>
            </p:cNvPr>
            <p:cNvSpPr>
              <a:spLocks noChangeArrowheads="1"/>
            </p:cNvSpPr>
            <p:nvPr/>
          </p:nvSpPr>
          <p:spPr bwMode="auto">
            <a:xfrm>
              <a:off x="4469" y="31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4" name="Oval 40">
              <a:extLst>
                <a:ext uri="{FF2B5EF4-FFF2-40B4-BE49-F238E27FC236}">
                  <a16:creationId xmlns:a16="http://schemas.microsoft.com/office/drawing/2014/main" id="{0C71D3D3-2CF5-4F6F-8629-6CD78A2729F2}"/>
                </a:ext>
              </a:extLst>
            </p:cNvPr>
            <p:cNvSpPr>
              <a:spLocks noChangeArrowheads="1"/>
            </p:cNvSpPr>
            <p:nvPr/>
          </p:nvSpPr>
          <p:spPr bwMode="auto">
            <a:xfrm>
              <a:off x="4813" y="2925"/>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5" name="Oval 41">
              <a:extLst>
                <a:ext uri="{FF2B5EF4-FFF2-40B4-BE49-F238E27FC236}">
                  <a16:creationId xmlns:a16="http://schemas.microsoft.com/office/drawing/2014/main" id="{F88E0BE5-F710-4208-B2C6-84F2B1ACAC85}"/>
                </a:ext>
              </a:extLst>
            </p:cNvPr>
            <p:cNvSpPr>
              <a:spLocks noChangeArrowheads="1"/>
            </p:cNvSpPr>
            <p:nvPr/>
          </p:nvSpPr>
          <p:spPr bwMode="auto">
            <a:xfrm>
              <a:off x="4939" y="293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6" name="Oval 42">
              <a:extLst>
                <a:ext uri="{FF2B5EF4-FFF2-40B4-BE49-F238E27FC236}">
                  <a16:creationId xmlns:a16="http://schemas.microsoft.com/office/drawing/2014/main" id="{DFE8BDC2-D0F5-42B6-8908-5C4A0EC2CDC7}"/>
                </a:ext>
              </a:extLst>
            </p:cNvPr>
            <p:cNvSpPr>
              <a:spLocks noChangeArrowheads="1"/>
            </p:cNvSpPr>
            <p:nvPr/>
          </p:nvSpPr>
          <p:spPr bwMode="auto">
            <a:xfrm>
              <a:off x="4891" y="3075"/>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7" name="Oval 43">
              <a:extLst>
                <a:ext uri="{FF2B5EF4-FFF2-40B4-BE49-F238E27FC236}">
                  <a16:creationId xmlns:a16="http://schemas.microsoft.com/office/drawing/2014/main" id="{75377F4B-66C4-4CDF-96E3-B5D9113D8B4E}"/>
                </a:ext>
              </a:extLst>
            </p:cNvPr>
            <p:cNvSpPr>
              <a:spLocks noChangeArrowheads="1"/>
            </p:cNvSpPr>
            <p:nvPr/>
          </p:nvSpPr>
          <p:spPr bwMode="auto">
            <a:xfrm>
              <a:off x="5048" y="3278"/>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8" name="Oval 44">
              <a:extLst>
                <a:ext uri="{FF2B5EF4-FFF2-40B4-BE49-F238E27FC236}">
                  <a16:creationId xmlns:a16="http://schemas.microsoft.com/office/drawing/2014/main" id="{7B24046D-B3BB-4576-B8FC-A93217AE2128}"/>
                </a:ext>
              </a:extLst>
            </p:cNvPr>
            <p:cNvSpPr>
              <a:spLocks noChangeArrowheads="1"/>
            </p:cNvSpPr>
            <p:nvPr/>
          </p:nvSpPr>
          <p:spPr bwMode="auto">
            <a:xfrm>
              <a:off x="4768" y="30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9" name="Oval 45">
              <a:extLst>
                <a:ext uri="{FF2B5EF4-FFF2-40B4-BE49-F238E27FC236}">
                  <a16:creationId xmlns:a16="http://schemas.microsoft.com/office/drawing/2014/main" id="{23A0329B-DC02-4645-A9EF-6172DA5463B6}"/>
                </a:ext>
              </a:extLst>
            </p:cNvPr>
            <p:cNvSpPr>
              <a:spLocks noChangeArrowheads="1"/>
            </p:cNvSpPr>
            <p:nvPr/>
          </p:nvSpPr>
          <p:spPr bwMode="auto">
            <a:xfrm>
              <a:off x="4927" y="323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0" name="Oval 46">
              <a:extLst>
                <a:ext uri="{FF2B5EF4-FFF2-40B4-BE49-F238E27FC236}">
                  <a16:creationId xmlns:a16="http://schemas.microsoft.com/office/drawing/2014/main" id="{27903023-FC8D-4983-900E-D9FAAA858E2F}"/>
                </a:ext>
              </a:extLst>
            </p:cNvPr>
            <p:cNvSpPr>
              <a:spLocks noChangeArrowheads="1"/>
            </p:cNvSpPr>
            <p:nvPr/>
          </p:nvSpPr>
          <p:spPr bwMode="auto">
            <a:xfrm>
              <a:off x="4640" y="312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1" name="Oval 47">
              <a:extLst>
                <a:ext uri="{FF2B5EF4-FFF2-40B4-BE49-F238E27FC236}">
                  <a16:creationId xmlns:a16="http://schemas.microsoft.com/office/drawing/2014/main" id="{779FDBAC-D200-48B5-8EDD-EA0094E2CFBF}"/>
                </a:ext>
              </a:extLst>
            </p:cNvPr>
            <p:cNvSpPr>
              <a:spLocks noChangeArrowheads="1"/>
            </p:cNvSpPr>
            <p:nvPr/>
          </p:nvSpPr>
          <p:spPr bwMode="auto">
            <a:xfrm>
              <a:off x="4806" y="322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2" name="Oval 48">
              <a:extLst>
                <a:ext uri="{FF2B5EF4-FFF2-40B4-BE49-F238E27FC236}">
                  <a16:creationId xmlns:a16="http://schemas.microsoft.com/office/drawing/2014/main" id="{7897E460-6419-4176-A2A3-CE1B78586245}"/>
                </a:ext>
              </a:extLst>
            </p:cNvPr>
            <p:cNvSpPr>
              <a:spLocks noChangeArrowheads="1"/>
            </p:cNvSpPr>
            <p:nvPr/>
          </p:nvSpPr>
          <p:spPr bwMode="auto">
            <a:xfrm>
              <a:off x="5017"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3" name="Oval 49">
              <a:extLst>
                <a:ext uri="{FF2B5EF4-FFF2-40B4-BE49-F238E27FC236}">
                  <a16:creationId xmlns:a16="http://schemas.microsoft.com/office/drawing/2014/main" id="{DB5E74CA-DB00-4080-8A0E-147740B8227F}"/>
                </a:ext>
              </a:extLst>
            </p:cNvPr>
            <p:cNvSpPr>
              <a:spLocks noChangeArrowheads="1"/>
            </p:cNvSpPr>
            <p:nvPr/>
          </p:nvSpPr>
          <p:spPr bwMode="auto">
            <a:xfrm>
              <a:off x="5148" y="3354"/>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4" name="Oval 50">
              <a:extLst>
                <a:ext uri="{FF2B5EF4-FFF2-40B4-BE49-F238E27FC236}">
                  <a16:creationId xmlns:a16="http://schemas.microsoft.com/office/drawing/2014/main" id="{930999CC-D7CB-4F02-B912-1171693A8C4C}"/>
                </a:ext>
              </a:extLst>
            </p:cNvPr>
            <p:cNvSpPr>
              <a:spLocks noChangeArrowheads="1"/>
            </p:cNvSpPr>
            <p:nvPr/>
          </p:nvSpPr>
          <p:spPr bwMode="auto">
            <a:xfrm>
              <a:off x="5129" y="3161"/>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5" name="Oval 51">
              <a:extLst>
                <a:ext uri="{FF2B5EF4-FFF2-40B4-BE49-F238E27FC236}">
                  <a16:creationId xmlns:a16="http://schemas.microsoft.com/office/drawing/2014/main" id="{46E293C6-77A6-4448-9B77-DAF137987A69}"/>
                </a:ext>
              </a:extLst>
            </p:cNvPr>
            <p:cNvSpPr>
              <a:spLocks noChangeArrowheads="1"/>
            </p:cNvSpPr>
            <p:nvPr/>
          </p:nvSpPr>
          <p:spPr bwMode="auto">
            <a:xfrm>
              <a:off x="5233" y="345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6" name="Oval 52">
              <a:extLst>
                <a:ext uri="{FF2B5EF4-FFF2-40B4-BE49-F238E27FC236}">
                  <a16:creationId xmlns:a16="http://schemas.microsoft.com/office/drawing/2014/main" id="{57EAB088-2161-4833-9BA7-4EB5071622ED}"/>
                </a:ext>
              </a:extLst>
            </p:cNvPr>
            <p:cNvSpPr>
              <a:spLocks noChangeArrowheads="1"/>
            </p:cNvSpPr>
            <p:nvPr/>
          </p:nvSpPr>
          <p:spPr bwMode="auto">
            <a:xfrm>
              <a:off x="5031" y="34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7" name="Oval 53">
              <a:extLst>
                <a:ext uri="{FF2B5EF4-FFF2-40B4-BE49-F238E27FC236}">
                  <a16:creationId xmlns:a16="http://schemas.microsoft.com/office/drawing/2014/main" id="{06F5B803-B9A7-43E5-9E71-3CF76FCBF223}"/>
                </a:ext>
              </a:extLst>
            </p:cNvPr>
            <p:cNvSpPr>
              <a:spLocks noChangeArrowheads="1"/>
            </p:cNvSpPr>
            <p:nvPr/>
          </p:nvSpPr>
          <p:spPr bwMode="auto">
            <a:xfrm>
              <a:off x="4922" y="33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8" name="Oval 54">
              <a:extLst>
                <a:ext uri="{FF2B5EF4-FFF2-40B4-BE49-F238E27FC236}">
                  <a16:creationId xmlns:a16="http://schemas.microsoft.com/office/drawing/2014/main" id="{FAED8A88-AA0F-49AB-97E7-955BD5D0982E}"/>
                </a:ext>
              </a:extLst>
            </p:cNvPr>
            <p:cNvSpPr>
              <a:spLocks noChangeArrowheads="1"/>
            </p:cNvSpPr>
            <p:nvPr/>
          </p:nvSpPr>
          <p:spPr bwMode="auto">
            <a:xfrm>
              <a:off x="4789" y="3354"/>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9" name="Oval 55">
              <a:extLst>
                <a:ext uri="{FF2B5EF4-FFF2-40B4-BE49-F238E27FC236}">
                  <a16:creationId xmlns:a16="http://schemas.microsoft.com/office/drawing/2014/main" id="{FD8DD3CE-F1F3-4400-8FA2-3ACB80F0040E}"/>
                </a:ext>
              </a:extLst>
            </p:cNvPr>
            <p:cNvSpPr>
              <a:spLocks noChangeArrowheads="1"/>
            </p:cNvSpPr>
            <p:nvPr/>
          </p:nvSpPr>
          <p:spPr bwMode="auto">
            <a:xfrm>
              <a:off x="5117" y="3530"/>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0" name="Oval 56">
              <a:extLst>
                <a:ext uri="{FF2B5EF4-FFF2-40B4-BE49-F238E27FC236}">
                  <a16:creationId xmlns:a16="http://schemas.microsoft.com/office/drawing/2014/main" id="{6FD8238F-0704-4820-8DEC-ADF3121BA89E}"/>
                </a:ext>
              </a:extLst>
            </p:cNvPr>
            <p:cNvSpPr>
              <a:spLocks noChangeArrowheads="1"/>
            </p:cNvSpPr>
            <p:nvPr/>
          </p:nvSpPr>
          <p:spPr bwMode="auto">
            <a:xfrm>
              <a:off x="5179" y="3644"/>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1" name="Oval 57">
              <a:extLst>
                <a:ext uri="{FF2B5EF4-FFF2-40B4-BE49-F238E27FC236}">
                  <a16:creationId xmlns:a16="http://schemas.microsoft.com/office/drawing/2014/main" id="{E354E05E-0E2E-498B-8D06-63F5E40E3A28}"/>
                </a:ext>
              </a:extLst>
            </p:cNvPr>
            <p:cNvSpPr>
              <a:spLocks noChangeArrowheads="1"/>
            </p:cNvSpPr>
            <p:nvPr/>
          </p:nvSpPr>
          <p:spPr bwMode="auto">
            <a:xfrm>
              <a:off x="5050" y="3692"/>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2" name="Oval 58">
              <a:extLst>
                <a:ext uri="{FF2B5EF4-FFF2-40B4-BE49-F238E27FC236}">
                  <a16:creationId xmlns:a16="http://schemas.microsoft.com/office/drawing/2014/main" id="{AE46E83E-5554-4128-A1D6-1A703958B8F3}"/>
                </a:ext>
              </a:extLst>
            </p:cNvPr>
            <p:cNvSpPr>
              <a:spLocks noChangeArrowheads="1"/>
            </p:cNvSpPr>
            <p:nvPr/>
          </p:nvSpPr>
          <p:spPr bwMode="auto">
            <a:xfrm>
              <a:off x="4951" y="3818"/>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3" name="Oval 59">
              <a:extLst>
                <a:ext uri="{FF2B5EF4-FFF2-40B4-BE49-F238E27FC236}">
                  <a16:creationId xmlns:a16="http://schemas.microsoft.com/office/drawing/2014/main" id="{2326B81E-2F46-4800-B5CD-CF12699C0E0D}"/>
                </a:ext>
              </a:extLst>
            </p:cNvPr>
            <p:cNvSpPr>
              <a:spLocks noChangeArrowheads="1"/>
            </p:cNvSpPr>
            <p:nvPr/>
          </p:nvSpPr>
          <p:spPr bwMode="auto">
            <a:xfrm>
              <a:off x="4979"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4" name="Oval 60">
              <a:extLst>
                <a:ext uri="{FF2B5EF4-FFF2-40B4-BE49-F238E27FC236}">
                  <a16:creationId xmlns:a16="http://schemas.microsoft.com/office/drawing/2014/main" id="{39FD6802-334F-4DFC-920A-B52C79880973}"/>
                </a:ext>
              </a:extLst>
            </p:cNvPr>
            <p:cNvSpPr>
              <a:spLocks noChangeArrowheads="1"/>
            </p:cNvSpPr>
            <p:nvPr/>
          </p:nvSpPr>
          <p:spPr bwMode="auto">
            <a:xfrm>
              <a:off x="4891" y="36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5" name="Oval 61">
              <a:extLst>
                <a:ext uri="{FF2B5EF4-FFF2-40B4-BE49-F238E27FC236}">
                  <a16:creationId xmlns:a16="http://schemas.microsoft.com/office/drawing/2014/main" id="{27CDB6A1-2822-44BF-B509-8443E9A78A1A}"/>
                </a:ext>
              </a:extLst>
            </p:cNvPr>
            <p:cNvSpPr>
              <a:spLocks noChangeArrowheads="1"/>
            </p:cNvSpPr>
            <p:nvPr/>
          </p:nvSpPr>
          <p:spPr bwMode="auto">
            <a:xfrm>
              <a:off x="4877" y="351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6" name="Oval 62">
              <a:extLst>
                <a:ext uri="{FF2B5EF4-FFF2-40B4-BE49-F238E27FC236}">
                  <a16:creationId xmlns:a16="http://schemas.microsoft.com/office/drawing/2014/main" id="{B189E0D6-486F-4799-8756-1A0C01B55836}"/>
                </a:ext>
              </a:extLst>
            </p:cNvPr>
            <p:cNvSpPr>
              <a:spLocks noChangeArrowheads="1"/>
            </p:cNvSpPr>
            <p:nvPr/>
          </p:nvSpPr>
          <p:spPr bwMode="auto">
            <a:xfrm>
              <a:off x="4789" y="3611"/>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7" name="Oval 63">
              <a:extLst>
                <a:ext uri="{FF2B5EF4-FFF2-40B4-BE49-F238E27FC236}">
                  <a16:creationId xmlns:a16="http://schemas.microsoft.com/office/drawing/2014/main" id="{20D2D59C-F254-48A7-8DDD-24E937F9370A}"/>
                </a:ext>
              </a:extLst>
            </p:cNvPr>
            <p:cNvSpPr>
              <a:spLocks noChangeArrowheads="1"/>
            </p:cNvSpPr>
            <p:nvPr/>
          </p:nvSpPr>
          <p:spPr bwMode="auto">
            <a:xfrm>
              <a:off x="5098" y="3808"/>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8" name="Oval 64">
              <a:extLst>
                <a:ext uri="{FF2B5EF4-FFF2-40B4-BE49-F238E27FC236}">
                  <a16:creationId xmlns:a16="http://schemas.microsoft.com/office/drawing/2014/main" id="{96956DF4-FF10-4E09-8B59-9A836FF88B37}"/>
                </a:ext>
              </a:extLst>
            </p:cNvPr>
            <p:cNvSpPr>
              <a:spLocks noChangeArrowheads="1"/>
            </p:cNvSpPr>
            <p:nvPr/>
          </p:nvSpPr>
          <p:spPr bwMode="auto">
            <a:xfrm>
              <a:off x="4977" y="3937"/>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9" name="Oval 65">
              <a:extLst>
                <a:ext uri="{FF2B5EF4-FFF2-40B4-BE49-F238E27FC236}">
                  <a16:creationId xmlns:a16="http://schemas.microsoft.com/office/drawing/2014/main" id="{DA290404-720F-4CE0-9A0A-0E5A971C87A1}"/>
                </a:ext>
              </a:extLst>
            </p:cNvPr>
            <p:cNvSpPr>
              <a:spLocks noChangeArrowheads="1"/>
            </p:cNvSpPr>
            <p:nvPr/>
          </p:nvSpPr>
          <p:spPr bwMode="auto">
            <a:xfrm>
              <a:off x="5117" y="39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0" name="Oval 66">
              <a:extLst>
                <a:ext uri="{FF2B5EF4-FFF2-40B4-BE49-F238E27FC236}">
                  <a16:creationId xmlns:a16="http://schemas.microsoft.com/office/drawing/2014/main" id="{A91E036F-D4AF-40F5-9C2C-05C68E6E3C38}"/>
                </a:ext>
              </a:extLst>
            </p:cNvPr>
            <p:cNvSpPr>
              <a:spLocks noChangeArrowheads="1"/>
            </p:cNvSpPr>
            <p:nvPr/>
          </p:nvSpPr>
          <p:spPr bwMode="auto">
            <a:xfrm>
              <a:off x="4970" y="4068"/>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1" name="Oval 67">
              <a:extLst>
                <a:ext uri="{FF2B5EF4-FFF2-40B4-BE49-F238E27FC236}">
                  <a16:creationId xmlns:a16="http://schemas.microsoft.com/office/drawing/2014/main" id="{97C3708A-2BAA-4B81-99C2-B2B215C8A605}"/>
                </a:ext>
              </a:extLst>
            </p:cNvPr>
            <p:cNvSpPr>
              <a:spLocks noChangeArrowheads="1"/>
            </p:cNvSpPr>
            <p:nvPr/>
          </p:nvSpPr>
          <p:spPr bwMode="auto">
            <a:xfrm>
              <a:off x="4844" y="4025"/>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2" name="Oval 68">
              <a:extLst>
                <a:ext uri="{FF2B5EF4-FFF2-40B4-BE49-F238E27FC236}">
                  <a16:creationId xmlns:a16="http://schemas.microsoft.com/office/drawing/2014/main" id="{8D94B81B-49B1-49D7-8F40-7DCA19A9C68D}"/>
                </a:ext>
              </a:extLst>
            </p:cNvPr>
            <p:cNvSpPr>
              <a:spLocks noChangeArrowheads="1"/>
            </p:cNvSpPr>
            <p:nvPr/>
          </p:nvSpPr>
          <p:spPr bwMode="auto">
            <a:xfrm>
              <a:off x="4827" y="38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3" name="Oval 69">
              <a:extLst>
                <a:ext uri="{FF2B5EF4-FFF2-40B4-BE49-F238E27FC236}">
                  <a16:creationId xmlns:a16="http://schemas.microsoft.com/office/drawing/2014/main" id="{CA72F7DE-28AE-4C56-953E-5489469670B8}"/>
                </a:ext>
              </a:extLst>
            </p:cNvPr>
            <p:cNvSpPr>
              <a:spLocks noChangeArrowheads="1"/>
            </p:cNvSpPr>
            <p:nvPr/>
          </p:nvSpPr>
          <p:spPr bwMode="auto">
            <a:xfrm>
              <a:off x="4782" y="3782"/>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4" name="Oval 70">
              <a:extLst>
                <a:ext uri="{FF2B5EF4-FFF2-40B4-BE49-F238E27FC236}">
                  <a16:creationId xmlns:a16="http://schemas.microsoft.com/office/drawing/2014/main" id="{C582C165-D1BF-4A5A-8AF4-E451ABDED9A9}"/>
                </a:ext>
              </a:extLst>
            </p:cNvPr>
            <p:cNvSpPr>
              <a:spLocks noChangeArrowheads="1"/>
            </p:cNvSpPr>
            <p:nvPr/>
          </p:nvSpPr>
          <p:spPr bwMode="auto">
            <a:xfrm>
              <a:off x="4818" y="4156"/>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5" name="Oval 71">
              <a:extLst>
                <a:ext uri="{FF2B5EF4-FFF2-40B4-BE49-F238E27FC236}">
                  <a16:creationId xmlns:a16="http://schemas.microsoft.com/office/drawing/2014/main" id="{9211DDD7-A82A-44E7-AE4B-132A7FC3DA0B}"/>
                </a:ext>
              </a:extLst>
            </p:cNvPr>
            <p:cNvSpPr>
              <a:spLocks noChangeArrowheads="1"/>
            </p:cNvSpPr>
            <p:nvPr/>
          </p:nvSpPr>
          <p:spPr bwMode="auto">
            <a:xfrm>
              <a:off x="4758" y="4277"/>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6" name="Oval 72">
              <a:extLst>
                <a:ext uri="{FF2B5EF4-FFF2-40B4-BE49-F238E27FC236}">
                  <a16:creationId xmlns:a16="http://schemas.microsoft.com/office/drawing/2014/main" id="{C5E3EDD8-B81C-4C56-B60D-CF65D2FFA027}"/>
                </a:ext>
              </a:extLst>
            </p:cNvPr>
            <p:cNvSpPr>
              <a:spLocks noChangeArrowheads="1"/>
            </p:cNvSpPr>
            <p:nvPr/>
          </p:nvSpPr>
          <p:spPr bwMode="auto">
            <a:xfrm>
              <a:off x="4649" y="4201"/>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7" name="Oval 73">
              <a:extLst>
                <a:ext uri="{FF2B5EF4-FFF2-40B4-BE49-F238E27FC236}">
                  <a16:creationId xmlns:a16="http://schemas.microsoft.com/office/drawing/2014/main" id="{253DB70B-E309-491B-8E36-1AF6CC8C0076}"/>
                </a:ext>
              </a:extLst>
            </p:cNvPr>
            <p:cNvSpPr>
              <a:spLocks noChangeArrowheads="1"/>
            </p:cNvSpPr>
            <p:nvPr/>
          </p:nvSpPr>
          <p:spPr bwMode="auto">
            <a:xfrm>
              <a:off x="4490" y="4196"/>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8" name="Oval 74">
              <a:extLst>
                <a:ext uri="{FF2B5EF4-FFF2-40B4-BE49-F238E27FC236}">
                  <a16:creationId xmlns:a16="http://schemas.microsoft.com/office/drawing/2014/main" id="{EDF22DE9-782D-44F9-9D90-B37B9098483A}"/>
                </a:ext>
              </a:extLst>
            </p:cNvPr>
            <p:cNvSpPr>
              <a:spLocks noChangeArrowheads="1"/>
            </p:cNvSpPr>
            <p:nvPr/>
          </p:nvSpPr>
          <p:spPr bwMode="auto">
            <a:xfrm>
              <a:off x="4694" y="408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9" name="Oval 75">
              <a:extLst>
                <a:ext uri="{FF2B5EF4-FFF2-40B4-BE49-F238E27FC236}">
                  <a16:creationId xmlns:a16="http://schemas.microsoft.com/office/drawing/2014/main" id="{61DD8BF2-1316-46F6-823A-2560C5C67724}"/>
                </a:ext>
              </a:extLst>
            </p:cNvPr>
            <p:cNvSpPr>
              <a:spLocks noChangeArrowheads="1"/>
            </p:cNvSpPr>
            <p:nvPr/>
          </p:nvSpPr>
          <p:spPr bwMode="auto">
            <a:xfrm>
              <a:off x="4550" y="4084"/>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0" name="Oval 76">
              <a:extLst>
                <a:ext uri="{FF2B5EF4-FFF2-40B4-BE49-F238E27FC236}">
                  <a16:creationId xmlns:a16="http://schemas.microsoft.com/office/drawing/2014/main" id="{E3950A6B-170A-4F2B-BAA5-02FF7151191E}"/>
                </a:ext>
              </a:extLst>
            </p:cNvPr>
            <p:cNvSpPr>
              <a:spLocks noChangeArrowheads="1"/>
            </p:cNvSpPr>
            <p:nvPr/>
          </p:nvSpPr>
          <p:spPr bwMode="auto">
            <a:xfrm>
              <a:off x="4699" y="395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1" name="Oval 77">
              <a:extLst>
                <a:ext uri="{FF2B5EF4-FFF2-40B4-BE49-F238E27FC236}">
                  <a16:creationId xmlns:a16="http://schemas.microsoft.com/office/drawing/2014/main" id="{F81046BF-4A8D-45BB-8E64-5E19E247FACB}"/>
                </a:ext>
              </a:extLst>
            </p:cNvPr>
            <p:cNvSpPr>
              <a:spLocks noChangeArrowheads="1"/>
            </p:cNvSpPr>
            <p:nvPr/>
          </p:nvSpPr>
          <p:spPr bwMode="auto">
            <a:xfrm>
              <a:off x="4564" y="3946"/>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2" name="Oval 78">
              <a:extLst>
                <a:ext uri="{FF2B5EF4-FFF2-40B4-BE49-F238E27FC236}">
                  <a16:creationId xmlns:a16="http://schemas.microsoft.com/office/drawing/2014/main" id="{94DD2800-A020-444B-A852-63EBB6134970}"/>
                </a:ext>
              </a:extLst>
            </p:cNvPr>
            <p:cNvSpPr>
              <a:spLocks noChangeArrowheads="1"/>
            </p:cNvSpPr>
            <p:nvPr/>
          </p:nvSpPr>
          <p:spPr bwMode="auto">
            <a:xfrm>
              <a:off x="4578" y="4318"/>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3" name="Oval 79">
              <a:extLst>
                <a:ext uri="{FF2B5EF4-FFF2-40B4-BE49-F238E27FC236}">
                  <a16:creationId xmlns:a16="http://schemas.microsoft.com/office/drawing/2014/main" id="{7CB23649-5A58-4C3A-A2FB-0F299A3105C2}"/>
                </a:ext>
              </a:extLst>
            </p:cNvPr>
            <p:cNvSpPr>
              <a:spLocks noChangeArrowheads="1"/>
            </p:cNvSpPr>
            <p:nvPr/>
          </p:nvSpPr>
          <p:spPr bwMode="auto">
            <a:xfrm>
              <a:off x="4407" y="4294"/>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4" name="Oval 80">
              <a:extLst>
                <a:ext uri="{FF2B5EF4-FFF2-40B4-BE49-F238E27FC236}">
                  <a16:creationId xmlns:a16="http://schemas.microsoft.com/office/drawing/2014/main" id="{BE559B0E-1D5E-464B-B6AD-AAD071CF4EE3}"/>
                </a:ext>
              </a:extLst>
            </p:cNvPr>
            <p:cNvSpPr>
              <a:spLocks noChangeArrowheads="1"/>
            </p:cNvSpPr>
            <p:nvPr/>
          </p:nvSpPr>
          <p:spPr bwMode="auto">
            <a:xfrm>
              <a:off x="4481" y="4406"/>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5" name="Oval 81">
              <a:extLst>
                <a:ext uri="{FF2B5EF4-FFF2-40B4-BE49-F238E27FC236}">
                  <a16:creationId xmlns:a16="http://schemas.microsoft.com/office/drawing/2014/main" id="{F150B3E1-C6C6-4A99-B7C0-25D895E04605}"/>
                </a:ext>
              </a:extLst>
            </p:cNvPr>
            <p:cNvSpPr>
              <a:spLocks noChangeArrowheads="1"/>
            </p:cNvSpPr>
            <p:nvPr/>
          </p:nvSpPr>
          <p:spPr bwMode="auto">
            <a:xfrm>
              <a:off x="4293" y="4368"/>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6" name="Oval 82">
              <a:extLst>
                <a:ext uri="{FF2B5EF4-FFF2-40B4-BE49-F238E27FC236}">
                  <a16:creationId xmlns:a16="http://schemas.microsoft.com/office/drawing/2014/main" id="{78687E70-4F1A-43E8-B8D8-D20FEE3013F4}"/>
                </a:ext>
              </a:extLst>
            </p:cNvPr>
            <p:cNvSpPr>
              <a:spLocks noChangeArrowheads="1"/>
            </p:cNvSpPr>
            <p:nvPr/>
          </p:nvSpPr>
          <p:spPr bwMode="auto">
            <a:xfrm>
              <a:off x="4251" y="4246"/>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7" name="Oval 83">
              <a:extLst>
                <a:ext uri="{FF2B5EF4-FFF2-40B4-BE49-F238E27FC236}">
                  <a16:creationId xmlns:a16="http://schemas.microsoft.com/office/drawing/2014/main" id="{CEA2ACA1-F77C-4D31-8FB2-C21881175A66}"/>
                </a:ext>
              </a:extLst>
            </p:cNvPr>
            <p:cNvSpPr>
              <a:spLocks noChangeArrowheads="1"/>
            </p:cNvSpPr>
            <p:nvPr/>
          </p:nvSpPr>
          <p:spPr bwMode="auto">
            <a:xfrm>
              <a:off x="4346" y="4156"/>
              <a:ext cx="83"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8" name="Oval 84">
              <a:extLst>
                <a:ext uri="{FF2B5EF4-FFF2-40B4-BE49-F238E27FC236}">
                  <a16:creationId xmlns:a16="http://schemas.microsoft.com/office/drawing/2014/main" id="{C9CFC9BA-5A3B-443D-B994-AC1AB76E55A9}"/>
                </a:ext>
              </a:extLst>
            </p:cNvPr>
            <p:cNvSpPr>
              <a:spLocks noChangeArrowheads="1"/>
            </p:cNvSpPr>
            <p:nvPr/>
          </p:nvSpPr>
          <p:spPr bwMode="auto">
            <a:xfrm>
              <a:off x="4421" y="4046"/>
              <a:ext cx="72"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9" name="Oval 85">
              <a:extLst>
                <a:ext uri="{FF2B5EF4-FFF2-40B4-BE49-F238E27FC236}">
                  <a16:creationId xmlns:a16="http://schemas.microsoft.com/office/drawing/2014/main" id="{18FB7F1F-E31F-43A5-AE31-25D97D03BF3C}"/>
                </a:ext>
              </a:extLst>
            </p:cNvPr>
            <p:cNvSpPr>
              <a:spLocks noChangeArrowheads="1"/>
            </p:cNvSpPr>
            <p:nvPr/>
          </p:nvSpPr>
          <p:spPr bwMode="auto">
            <a:xfrm>
              <a:off x="4127" y="430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0" name="Oval 86">
              <a:extLst>
                <a:ext uri="{FF2B5EF4-FFF2-40B4-BE49-F238E27FC236}">
                  <a16:creationId xmlns:a16="http://schemas.microsoft.com/office/drawing/2014/main" id="{A0587F59-10F4-432D-A27F-167A9096CF7A}"/>
                </a:ext>
              </a:extLst>
            </p:cNvPr>
            <p:cNvSpPr>
              <a:spLocks noChangeArrowheads="1"/>
            </p:cNvSpPr>
            <p:nvPr/>
          </p:nvSpPr>
          <p:spPr bwMode="auto">
            <a:xfrm>
              <a:off x="3992" y="433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1" name="Oval 87">
              <a:extLst>
                <a:ext uri="{FF2B5EF4-FFF2-40B4-BE49-F238E27FC236}">
                  <a16:creationId xmlns:a16="http://schemas.microsoft.com/office/drawing/2014/main" id="{AE906F02-9949-4E6C-A0EA-19285A13C3B5}"/>
                </a:ext>
              </a:extLst>
            </p:cNvPr>
            <p:cNvSpPr>
              <a:spLocks noChangeArrowheads="1"/>
            </p:cNvSpPr>
            <p:nvPr/>
          </p:nvSpPr>
          <p:spPr bwMode="auto">
            <a:xfrm>
              <a:off x="3997" y="4194"/>
              <a:ext cx="90"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2" name="Oval 88">
              <a:extLst>
                <a:ext uri="{FF2B5EF4-FFF2-40B4-BE49-F238E27FC236}">
                  <a16:creationId xmlns:a16="http://schemas.microsoft.com/office/drawing/2014/main" id="{C98091C1-C82D-458B-BD48-23210B0D78A6}"/>
                </a:ext>
              </a:extLst>
            </p:cNvPr>
            <p:cNvSpPr>
              <a:spLocks noChangeArrowheads="1"/>
            </p:cNvSpPr>
            <p:nvPr/>
          </p:nvSpPr>
          <p:spPr bwMode="auto">
            <a:xfrm>
              <a:off x="3897" y="4061"/>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3" name="Oval 89">
              <a:extLst>
                <a:ext uri="{FF2B5EF4-FFF2-40B4-BE49-F238E27FC236}">
                  <a16:creationId xmlns:a16="http://schemas.microsoft.com/office/drawing/2014/main" id="{93893C69-BB71-4F90-9C71-D6435340F9B6}"/>
                </a:ext>
              </a:extLst>
            </p:cNvPr>
            <p:cNvSpPr>
              <a:spLocks noChangeArrowheads="1"/>
            </p:cNvSpPr>
            <p:nvPr/>
          </p:nvSpPr>
          <p:spPr bwMode="auto">
            <a:xfrm>
              <a:off x="4120" y="415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4" name="Oval 90">
              <a:extLst>
                <a:ext uri="{FF2B5EF4-FFF2-40B4-BE49-F238E27FC236}">
                  <a16:creationId xmlns:a16="http://schemas.microsoft.com/office/drawing/2014/main" id="{57D46FB1-CF92-4759-A1E0-5BE89655D724}"/>
                </a:ext>
              </a:extLst>
            </p:cNvPr>
            <p:cNvSpPr>
              <a:spLocks noChangeArrowheads="1"/>
            </p:cNvSpPr>
            <p:nvPr/>
          </p:nvSpPr>
          <p:spPr bwMode="auto">
            <a:xfrm>
              <a:off x="4032" y="4037"/>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5" name="Oval 91">
              <a:extLst>
                <a:ext uri="{FF2B5EF4-FFF2-40B4-BE49-F238E27FC236}">
                  <a16:creationId xmlns:a16="http://schemas.microsoft.com/office/drawing/2014/main" id="{A20AF541-F560-405D-9F1D-16E2D6ECFDED}"/>
                </a:ext>
              </a:extLst>
            </p:cNvPr>
            <p:cNvSpPr>
              <a:spLocks noChangeArrowheads="1"/>
            </p:cNvSpPr>
            <p:nvPr/>
          </p:nvSpPr>
          <p:spPr bwMode="auto">
            <a:xfrm>
              <a:off x="4232" y="4084"/>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6" name="Oval 92">
              <a:extLst>
                <a:ext uri="{FF2B5EF4-FFF2-40B4-BE49-F238E27FC236}">
                  <a16:creationId xmlns:a16="http://schemas.microsoft.com/office/drawing/2014/main" id="{5D45C0F7-BDB9-4991-8ED3-5B388C949465}"/>
                </a:ext>
              </a:extLst>
            </p:cNvPr>
            <p:cNvSpPr>
              <a:spLocks noChangeArrowheads="1"/>
            </p:cNvSpPr>
            <p:nvPr/>
          </p:nvSpPr>
          <p:spPr bwMode="auto">
            <a:xfrm>
              <a:off x="4158" y="3980"/>
              <a:ext cx="71"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7" name="Oval 93">
              <a:extLst>
                <a:ext uri="{FF2B5EF4-FFF2-40B4-BE49-F238E27FC236}">
                  <a16:creationId xmlns:a16="http://schemas.microsoft.com/office/drawing/2014/main" id="{452F00AD-A07E-4BA8-AA8E-CD59F0DF7B34}"/>
                </a:ext>
              </a:extLst>
            </p:cNvPr>
            <p:cNvSpPr>
              <a:spLocks noChangeArrowheads="1"/>
            </p:cNvSpPr>
            <p:nvPr/>
          </p:nvSpPr>
          <p:spPr bwMode="auto">
            <a:xfrm>
              <a:off x="3859" y="4201"/>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8" name="Oval 94">
              <a:extLst>
                <a:ext uri="{FF2B5EF4-FFF2-40B4-BE49-F238E27FC236}">
                  <a16:creationId xmlns:a16="http://schemas.microsoft.com/office/drawing/2014/main" id="{58EE3220-BB5D-4522-BB8C-63204ECF2940}"/>
                </a:ext>
              </a:extLst>
            </p:cNvPr>
            <p:cNvSpPr>
              <a:spLocks noChangeArrowheads="1"/>
            </p:cNvSpPr>
            <p:nvPr/>
          </p:nvSpPr>
          <p:spPr bwMode="auto">
            <a:xfrm>
              <a:off x="3764" y="405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9" name="Oval 95">
              <a:extLst>
                <a:ext uri="{FF2B5EF4-FFF2-40B4-BE49-F238E27FC236}">
                  <a16:creationId xmlns:a16="http://schemas.microsoft.com/office/drawing/2014/main" id="{2C93AECB-BD84-4975-8A29-4251700D981D}"/>
                </a:ext>
              </a:extLst>
            </p:cNvPr>
            <p:cNvSpPr>
              <a:spLocks noChangeArrowheads="1"/>
            </p:cNvSpPr>
            <p:nvPr/>
          </p:nvSpPr>
          <p:spPr bwMode="auto">
            <a:xfrm>
              <a:off x="3721" y="4180"/>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0" name="Oval 96">
              <a:extLst>
                <a:ext uri="{FF2B5EF4-FFF2-40B4-BE49-F238E27FC236}">
                  <a16:creationId xmlns:a16="http://schemas.microsoft.com/office/drawing/2014/main" id="{80BF2EC1-C008-4F56-B677-924EB6FB11C4}"/>
                </a:ext>
              </a:extLst>
            </p:cNvPr>
            <p:cNvSpPr>
              <a:spLocks noChangeArrowheads="1"/>
            </p:cNvSpPr>
            <p:nvPr/>
          </p:nvSpPr>
          <p:spPr bwMode="auto">
            <a:xfrm>
              <a:off x="3631" y="4008"/>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1" name="Oval 97">
              <a:extLst>
                <a:ext uri="{FF2B5EF4-FFF2-40B4-BE49-F238E27FC236}">
                  <a16:creationId xmlns:a16="http://schemas.microsoft.com/office/drawing/2014/main" id="{49C4D985-DB34-4781-9795-CB2891827B70}"/>
                </a:ext>
              </a:extLst>
            </p:cNvPr>
            <p:cNvSpPr>
              <a:spLocks noChangeArrowheads="1"/>
            </p:cNvSpPr>
            <p:nvPr/>
          </p:nvSpPr>
          <p:spPr bwMode="auto">
            <a:xfrm>
              <a:off x="3714" y="3894"/>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2" name="Oval 98">
              <a:extLst>
                <a:ext uri="{FF2B5EF4-FFF2-40B4-BE49-F238E27FC236}">
                  <a16:creationId xmlns:a16="http://schemas.microsoft.com/office/drawing/2014/main" id="{C3CCB998-FC2A-439F-B51D-8E1A3C51F38C}"/>
                </a:ext>
              </a:extLst>
            </p:cNvPr>
            <p:cNvSpPr>
              <a:spLocks noChangeArrowheads="1"/>
            </p:cNvSpPr>
            <p:nvPr/>
          </p:nvSpPr>
          <p:spPr bwMode="auto">
            <a:xfrm>
              <a:off x="3842" y="3923"/>
              <a:ext cx="83" cy="8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3" name="Oval 99">
              <a:extLst>
                <a:ext uri="{FF2B5EF4-FFF2-40B4-BE49-F238E27FC236}">
                  <a16:creationId xmlns:a16="http://schemas.microsoft.com/office/drawing/2014/main" id="{CEC8BADF-48C9-4B9B-8BE8-6C7EB469AB13}"/>
                </a:ext>
              </a:extLst>
            </p:cNvPr>
            <p:cNvSpPr>
              <a:spLocks noChangeArrowheads="1"/>
            </p:cNvSpPr>
            <p:nvPr/>
          </p:nvSpPr>
          <p:spPr bwMode="auto">
            <a:xfrm>
              <a:off x="3980" y="3911"/>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4" name="Oval 100">
              <a:extLst>
                <a:ext uri="{FF2B5EF4-FFF2-40B4-BE49-F238E27FC236}">
                  <a16:creationId xmlns:a16="http://schemas.microsoft.com/office/drawing/2014/main" id="{E203E45B-3E62-4242-A6A6-4165AF4003E5}"/>
                </a:ext>
              </a:extLst>
            </p:cNvPr>
            <p:cNvSpPr>
              <a:spLocks noChangeArrowheads="1"/>
            </p:cNvSpPr>
            <p:nvPr/>
          </p:nvSpPr>
          <p:spPr bwMode="auto">
            <a:xfrm>
              <a:off x="3588" y="3832"/>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5" name="Oval 101">
              <a:extLst>
                <a:ext uri="{FF2B5EF4-FFF2-40B4-BE49-F238E27FC236}">
                  <a16:creationId xmlns:a16="http://schemas.microsoft.com/office/drawing/2014/main" id="{B5EFDDF8-5B6B-4808-9454-076E840C7C0A}"/>
                </a:ext>
              </a:extLst>
            </p:cNvPr>
            <p:cNvSpPr>
              <a:spLocks noChangeArrowheads="1"/>
            </p:cNvSpPr>
            <p:nvPr/>
          </p:nvSpPr>
          <p:spPr bwMode="auto">
            <a:xfrm>
              <a:off x="3484" y="37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6" name="Oval 102">
              <a:extLst>
                <a:ext uri="{FF2B5EF4-FFF2-40B4-BE49-F238E27FC236}">
                  <a16:creationId xmlns:a16="http://schemas.microsoft.com/office/drawing/2014/main" id="{83471671-F017-46DF-B715-EB549CBC349F}"/>
                </a:ext>
              </a:extLst>
            </p:cNvPr>
            <p:cNvSpPr>
              <a:spLocks noChangeArrowheads="1"/>
            </p:cNvSpPr>
            <p:nvPr/>
          </p:nvSpPr>
          <p:spPr bwMode="auto">
            <a:xfrm>
              <a:off x="4571" y="2833"/>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7" name="Oval 103">
              <a:extLst>
                <a:ext uri="{FF2B5EF4-FFF2-40B4-BE49-F238E27FC236}">
                  <a16:creationId xmlns:a16="http://schemas.microsoft.com/office/drawing/2014/main" id="{D9DA4DE3-80BD-4134-B0C7-537894F340A6}"/>
                </a:ext>
              </a:extLst>
            </p:cNvPr>
            <p:cNvSpPr>
              <a:spLocks noChangeArrowheads="1"/>
            </p:cNvSpPr>
            <p:nvPr/>
          </p:nvSpPr>
          <p:spPr bwMode="auto">
            <a:xfrm>
              <a:off x="4464" y="29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8" name="Oval 104">
              <a:extLst>
                <a:ext uri="{FF2B5EF4-FFF2-40B4-BE49-F238E27FC236}">
                  <a16:creationId xmlns:a16="http://schemas.microsoft.com/office/drawing/2014/main" id="{C8913D3F-01CE-4ED2-A2CF-E08257859583}"/>
                </a:ext>
              </a:extLst>
            </p:cNvPr>
            <p:cNvSpPr>
              <a:spLocks noChangeArrowheads="1"/>
            </p:cNvSpPr>
            <p:nvPr/>
          </p:nvSpPr>
          <p:spPr bwMode="auto">
            <a:xfrm>
              <a:off x="4381" y="30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9" name="Oval 105">
              <a:extLst>
                <a:ext uri="{FF2B5EF4-FFF2-40B4-BE49-F238E27FC236}">
                  <a16:creationId xmlns:a16="http://schemas.microsoft.com/office/drawing/2014/main" id="{FF264C8A-DC79-49ED-9901-8224705D3642}"/>
                </a:ext>
              </a:extLst>
            </p:cNvPr>
            <p:cNvSpPr>
              <a:spLocks noChangeArrowheads="1"/>
            </p:cNvSpPr>
            <p:nvPr/>
          </p:nvSpPr>
          <p:spPr bwMode="auto">
            <a:xfrm>
              <a:off x="4692" y="2790"/>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0" name="Oval 106">
              <a:extLst>
                <a:ext uri="{FF2B5EF4-FFF2-40B4-BE49-F238E27FC236}">
                  <a16:creationId xmlns:a16="http://schemas.microsoft.com/office/drawing/2014/main" id="{F65FD579-5F1B-4284-9F00-D2986479040E}"/>
                </a:ext>
              </a:extLst>
            </p:cNvPr>
            <p:cNvSpPr>
              <a:spLocks noChangeArrowheads="1"/>
            </p:cNvSpPr>
            <p:nvPr/>
          </p:nvSpPr>
          <p:spPr bwMode="auto">
            <a:xfrm>
              <a:off x="4825" y="2780"/>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1" name="Oval 107">
              <a:extLst>
                <a:ext uri="{FF2B5EF4-FFF2-40B4-BE49-F238E27FC236}">
                  <a16:creationId xmlns:a16="http://schemas.microsoft.com/office/drawing/2014/main" id="{C22A5B69-54AD-4A25-9382-5C6D5BE57A49}"/>
                </a:ext>
              </a:extLst>
            </p:cNvPr>
            <p:cNvSpPr>
              <a:spLocks noChangeArrowheads="1"/>
            </p:cNvSpPr>
            <p:nvPr/>
          </p:nvSpPr>
          <p:spPr bwMode="auto">
            <a:xfrm>
              <a:off x="4417" y="2742"/>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2" name="Oval 108">
              <a:extLst>
                <a:ext uri="{FF2B5EF4-FFF2-40B4-BE49-F238E27FC236}">
                  <a16:creationId xmlns:a16="http://schemas.microsoft.com/office/drawing/2014/main" id="{DF673515-C1F1-4820-B842-84EE6944E27C}"/>
                </a:ext>
              </a:extLst>
            </p:cNvPr>
            <p:cNvSpPr>
              <a:spLocks noChangeArrowheads="1"/>
            </p:cNvSpPr>
            <p:nvPr/>
          </p:nvSpPr>
          <p:spPr bwMode="auto">
            <a:xfrm>
              <a:off x="4322" y="2833"/>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3" name="Oval 109">
              <a:extLst>
                <a:ext uri="{FF2B5EF4-FFF2-40B4-BE49-F238E27FC236}">
                  <a16:creationId xmlns:a16="http://schemas.microsoft.com/office/drawing/2014/main" id="{1D1E3B31-BE1F-4E18-87A1-2689035C0201}"/>
                </a:ext>
              </a:extLst>
            </p:cNvPr>
            <p:cNvSpPr>
              <a:spLocks noChangeArrowheads="1"/>
            </p:cNvSpPr>
            <p:nvPr/>
          </p:nvSpPr>
          <p:spPr bwMode="auto">
            <a:xfrm>
              <a:off x="4246" y="294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4" name="Oval 110">
              <a:extLst>
                <a:ext uri="{FF2B5EF4-FFF2-40B4-BE49-F238E27FC236}">
                  <a16:creationId xmlns:a16="http://schemas.microsoft.com/office/drawing/2014/main" id="{FCDCFDD6-4623-4482-B6AA-BBB22E72830B}"/>
                </a:ext>
              </a:extLst>
            </p:cNvPr>
            <p:cNvSpPr>
              <a:spLocks noChangeArrowheads="1"/>
            </p:cNvSpPr>
            <p:nvPr/>
          </p:nvSpPr>
          <p:spPr bwMode="auto">
            <a:xfrm>
              <a:off x="4206" y="307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5" name="Oval 111">
              <a:extLst>
                <a:ext uri="{FF2B5EF4-FFF2-40B4-BE49-F238E27FC236}">
                  <a16:creationId xmlns:a16="http://schemas.microsoft.com/office/drawing/2014/main" id="{741FD8F5-9C46-4E0E-B29B-06BD24C507BA}"/>
                </a:ext>
              </a:extLst>
            </p:cNvPr>
            <p:cNvSpPr>
              <a:spLocks noChangeArrowheads="1"/>
            </p:cNvSpPr>
            <p:nvPr/>
          </p:nvSpPr>
          <p:spPr bwMode="auto">
            <a:xfrm>
              <a:off x="4538" y="268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6" name="Oval 112">
              <a:extLst>
                <a:ext uri="{FF2B5EF4-FFF2-40B4-BE49-F238E27FC236}">
                  <a16:creationId xmlns:a16="http://schemas.microsoft.com/office/drawing/2014/main" id="{4BA1BEAB-9B5F-4520-AB8A-345FF1761AA8}"/>
                </a:ext>
              </a:extLst>
            </p:cNvPr>
            <p:cNvSpPr>
              <a:spLocks noChangeArrowheads="1"/>
            </p:cNvSpPr>
            <p:nvPr/>
          </p:nvSpPr>
          <p:spPr bwMode="auto">
            <a:xfrm>
              <a:off x="4350" y="261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7" name="Oval 113">
              <a:extLst>
                <a:ext uri="{FF2B5EF4-FFF2-40B4-BE49-F238E27FC236}">
                  <a16:creationId xmlns:a16="http://schemas.microsoft.com/office/drawing/2014/main" id="{39F67B81-ABA9-48DB-9E51-E0C42D7282F7}"/>
                </a:ext>
              </a:extLst>
            </p:cNvPr>
            <p:cNvSpPr>
              <a:spLocks noChangeArrowheads="1"/>
            </p:cNvSpPr>
            <p:nvPr/>
          </p:nvSpPr>
          <p:spPr bwMode="auto">
            <a:xfrm>
              <a:off x="4243" y="2699"/>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8" name="Oval 114">
              <a:extLst>
                <a:ext uri="{FF2B5EF4-FFF2-40B4-BE49-F238E27FC236}">
                  <a16:creationId xmlns:a16="http://schemas.microsoft.com/office/drawing/2014/main" id="{5AAC848E-0F6E-4C25-95E3-D8C1DF9DE93B}"/>
                </a:ext>
              </a:extLst>
            </p:cNvPr>
            <p:cNvSpPr>
              <a:spLocks noChangeArrowheads="1"/>
            </p:cNvSpPr>
            <p:nvPr/>
          </p:nvSpPr>
          <p:spPr bwMode="auto">
            <a:xfrm>
              <a:off x="4160" y="2799"/>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9" name="Oval 115">
              <a:extLst>
                <a:ext uri="{FF2B5EF4-FFF2-40B4-BE49-F238E27FC236}">
                  <a16:creationId xmlns:a16="http://schemas.microsoft.com/office/drawing/2014/main" id="{F1B68306-DFA0-416C-82CD-F2B0835A24DB}"/>
                </a:ext>
              </a:extLst>
            </p:cNvPr>
            <p:cNvSpPr>
              <a:spLocks noChangeArrowheads="1"/>
            </p:cNvSpPr>
            <p:nvPr/>
          </p:nvSpPr>
          <p:spPr bwMode="auto">
            <a:xfrm>
              <a:off x="4099" y="2921"/>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0" name="Oval 116">
              <a:extLst>
                <a:ext uri="{FF2B5EF4-FFF2-40B4-BE49-F238E27FC236}">
                  <a16:creationId xmlns:a16="http://schemas.microsoft.com/office/drawing/2014/main" id="{43E25DE9-77B2-4473-93FC-871369D9BA00}"/>
                </a:ext>
              </a:extLst>
            </p:cNvPr>
            <p:cNvSpPr>
              <a:spLocks noChangeArrowheads="1"/>
            </p:cNvSpPr>
            <p:nvPr/>
          </p:nvSpPr>
          <p:spPr bwMode="auto">
            <a:xfrm>
              <a:off x="4073" y="3049"/>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1" name="Oval 117">
              <a:extLst>
                <a:ext uri="{FF2B5EF4-FFF2-40B4-BE49-F238E27FC236}">
                  <a16:creationId xmlns:a16="http://schemas.microsoft.com/office/drawing/2014/main" id="{22A9B119-EDDF-4C77-A945-381112F6D3C1}"/>
                </a:ext>
              </a:extLst>
            </p:cNvPr>
            <p:cNvSpPr>
              <a:spLocks noChangeArrowheads="1"/>
            </p:cNvSpPr>
            <p:nvPr/>
          </p:nvSpPr>
          <p:spPr bwMode="auto">
            <a:xfrm>
              <a:off x="3700" y="3727"/>
              <a:ext cx="88"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2" name="Oval 118">
              <a:extLst>
                <a:ext uri="{FF2B5EF4-FFF2-40B4-BE49-F238E27FC236}">
                  <a16:creationId xmlns:a16="http://schemas.microsoft.com/office/drawing/2014/main" id="{3A9783BE-EA18-47BB-96A8-FA6C774ABB9D}"/>
                </a:ext>
              </a:extLst>
            </p:cNvPr>
            <p:cNvSpPr>
              <a:spLocks noChangeArrowheads="1"/>
            </p:cNvSpPr>
            <p:nvPr/>
          </p:nvSpPr>
          <p:spPr bwMode="auto">
            <a:xfrm>
              <a:off x="3641" y="3494"/>
              <a:ext cx="87"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3" name="Oval 119">
              <a:extLst>
                <a:ext uri="{FF2B5EF4-FFF2-40B4-BE49-F238E27FC236}">
                  <a16:creationId xmlns:a16="http://schemas.microsoft.com/office/drawing/2014/main" id="{76DE93F4-0B4A-49AC-9DFB-CBB017C8123A}"/>
                </a:ext>
              </a:extLst>
            </p:cNvPr>
            <p:cNvSpPr>
              <a:spLocks noChangeArrowheads="1"/>
            </p:cNvSpPr>
            <p:nvPr/>
          </p:nvSpPr>
          <p:spPr bwMode="auto">
            <a:xfrm>
              <a:off x="3831" y="3773"/>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4" name="Oval 120">
              <a:extLst>
                <a:ext uri="{FF2B5EF4-FFF2-40B4-BE49-F238E27FC236}">
                  <a16:creationId xmlns:a16="http://schemas.microsoft.com/office/drawing/2014/main" id="{CBCDA73F-F2FC-4816-B606-902010C93611}"/>
                </a:ext>
              </a:extLst>
            </p:cNvPr>
            <p:cNvSpPr>
              <a:spLocks noChangeArrowheads="1"/>
            </p:cNvSpPr>
            <p:nvPr/>
          </p:nvSpPr>
          <p:spPr bwMode="auto">
            <a:xfrm>
              <a:off x="3740"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5" name="Oval 121">
              <a:extLst>
                <a:ext uri="{FF2B5EF4-FFF2-40B4-BE49-F238E27FC236}">
                  <a16:creationId xmlns:a16="http://schemas.microsoft.com/office/drawing/2014/main" id="{74C62BC0-3237-438D-83A2-53C6A78C79AA}"/>
                </a:ext>
              </a:extLst>
            </p:cNvPr>
            <p:cNvSpPr>
              <a:spLocks noChangeArrowheads="1"/>
            </p:cNvSpPr>
            <p:nvPr/>
          </p:nvSpPr>
          <p:spPr bwMode="auto">
            <a:xfrm>
              <a:off x="3973" y="3780"/>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6" name="Oval 122">
              <a:extLst>
                <a:ext uri="{FF2B5EF4-FFF2-40B4-BE49-F238E27FC236}">
                  <a16:creationId xmlns:a16="http://schemas.microsoft.com/office/drawing/2014/main" id="{BDB187BA-AEA1-4A1B-977C-5208C2535BD4}"/>
                </a:ext>
              </a:extLst>
            </p:cNvPr>
            <p:cNvSpPr>
              <a:spLocks noChangeArrowheads="1"/>
            </p:cNvSpPr>
            <p:nvPr/>
          </p:nvSpPr>
          <p:spPr bwMode="auto">
            <a:xfrm>
              <a:off x="3866" y="364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7" name="Oval 123">
              <a:extLst>
                <a:ext uri="{FF2B5EF4-FFF2-40B4-BE49-F238E27FC236}">
                  <a16:creationId xmlns:a16="http://schemas.microsoft.com/office/drawing/2014/main" id="{8F4A0E33-9B72-44B9-8FFC-EB61EED5D312}"/>
                </a:ext>
              </a:extLst>
            </p:cNvPr>
            <p:cNvSpPr>
              <a:spLocks noChangeArrowheads="1"/>
            </p:cNvSpPr>
            <p:nvPr/>
          </p:nvSpPr>
          <p:spPr bwMode="auto">
            <a:xfrm>
              <a:off x="3591" y="3656"/>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8" name="Oval 124">
              <a:extLst>
                <a:ext uri="{FF2B5EF4-FFF2-40B4-BE49-F238E27FC236}">
                  <a16:creationId xmlns:a16="http://schemas.microsoft.com/office/drawing/2014/main" id="{D947B1DF-7E17-43B1-9090-454DE13BA3D2}"/>
                </a:ext>
              </a:extLst>
            </p:cNvPr>
            <p:cNvSpPr>
              <a:spLocks noChangeArrowheads="1"/>
            </p:cNvSpPr>
            <p:nvPr/>
          </p:nvSpPr>
          <p:spPr bwMode="auto">
            <a:xfrm>
              <a:off x="3565" y="3382"/>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9" name="Oval 125">
              <a:extLst>
                <a:ext uri="{FF2B5EF4-FFF2-40B4-BE49-F238E27FC236}">
                  <a16:creationId xmlns:a16="http://schemas.microsoft.com/office/drawing/2014/main" id="{AE6A245F-8803-49B9-8267-B3A23BA19902}"/>
                </a:ext>
              </a:extLst>
            </p:cNvPr>
            <p:cNvSpPr>
              <a:spLocks noChangeArrowheads="1"/>
            </p:cNvSpPr>
            <p:nvPr/>
          </p:nvSpPr>
          <p:spPr bwMode="auto">
            <a:xfrm>
              <a:off x="3501" y="3554"/>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0" name="Oval 126">
              <a:extLst>
                <a:ext uri="{FF2B5EF4-FFF2-40B4-BE49-F238E27FC236}">
                  <a16:creationId xmlns:a16="http://schemas.microsoft.com/office/drawing/2014/main" id="{45398ADB-C927-4FF3-941C-553612B51218}"/>
                </a:ext>
              </a:extLst>
            </p:cNvPr>
            <p:cNvSpPr>
              <a:spLocks noChangeArrowheads="1"/>
            </p:cNvSpPr>
            <p:nvPr/>
          </p:nvSpPr>
          <p:spPr bwMode="auto">
            <a:xfrm>
              <a:off x="3512" y="3254"/>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1" name="Oval 127">
              <a:extLst>
                <a:ext uri="{FF2B5EF4-FFF2-40B4-BE49-F238E27FC236}">
                  <a16:creationId xmlns:a16="http://schemas.microsoft.com/office/drawing/2014/main" id="{0F37E0C8-4FAE-471F-98CC-CFA8572319AB}"/>
                </a:ext>
              </a:extLst>
            </p:cNvPr>
            <p:cNvSpPr>
              <a:spLocks noChangeArrowheads="1"/>
            </p:cNvSpPr>
            <p:nvPr/>
          </p:nvSpPr>
          <p:spPr bwMode="auto">
            <a:xfrm>
              <a:off x="3662" y="32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2" name="Oval 128">
              <a:extLst>
                <a:ext uri="{FF2B5EF4-FFF2-40B4-BE49-F238E27FC236}">
                  <a16:creationId xmlns:a16="http://schemas.microsoft.com/office/drawing/2014/main" id="{F164DED4-D25D-483D-9278-8DB8EB6BE266}"/>
                </a:ext>
              </a:extLst>
            </p:cNvPr>
            <p:cNvSpPr>
              <a:spLocks noChangeArrowheads="1"/>
            </p:cNvSpPr>
            <p:nvPr/>
          </p:nvSpPr>
          <p:spPr bwMode="auto">
            <a:xfrm>
              <a:off x="3721" y="3363"/>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3" name="Oval 129">
              <a:extLst>
                <a:ext uri="{FF2B5EF4-FFF2-40B4-BE49-F238E27FC236}">
                  <a16:creationId xmlns:a16="http://schemas.microsoft.com/office/drawing/2014/main" id="{8483603B-8D0A-4BE8-88FF-9F6553B27559}"/>
                </a:ext>
              </a:extLst>
            </p:cNvPr>
            <p:cNvSpPr>
              <a:spLocks noChangeArrowheads="1"/>
            </p:cNvSpPr>
            <p:nvPr/>
          </p:nvSpPr>
          <p:spPr bwMode="auto">
            <a:xfrm>
              <a:off x="3814" y="3466"/>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4" name="Oval 130">
              <a:extLst>
                <a:ext uri="{FF2B5EF4-FFF2-40B4-BE49-F238E27FC236}">
                  <a16:creationId xmlns:a16="http://schemas.microsoft.com/office/drawing/2014/main" id="{D7E01FFF-C58B-4511-9844-D177F10B001B}"/>
                </a:ext>
              </a:extLst>
            </p:cNvPr>
            <p:cNvSpPr>
              <a:spLocks noChangeArrowheads="1"/>
            </p:cNvSpPr>
            <p:nvPr/>
          </p:nvSpPr>
          <p:spPr bwMode="auto">
            <a:xfrm>
              <a:off x="3636"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5" name="Oval 131">
              <a:extLst>
                <a:ext uri="{FF2B5EF4-FFF2-40B4-BE49-F238E27FC236}">
                  <a16:creationId xmlns:a16="http://schemas.microsoft.com/office/drawing/2014/main" id="{78A5CFEE-FE0A-42B6-B736-AC64B2738021}"/>
                </a:ext>
              </a:extLst>
            </p:cNvPr>
            <p:cNvSpPr>
              <a:spLocks noChangeArrowheads="1"/>
            </p:cNvSpPr>
            <p:nvPr/>
          </p:nvSpPr>
          <p:spPr bwMode="auto">
            <a:xfrm>
              <a:off x="3638" y="2966"/>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6" name="Oval 132">
              <a:extLst>
                <a:ext uri="{FF2B5EF4-FFF2-40B4-BE49-F238E27FC236}">
                  <a16:creationId xmlns:a16="http://schemas.microsoft.com/office/drawing/2014/main" id="{C78BB145-3BDD-43E8-924B-161FDB37C756}"/>
                </a:ext>
              </a:extLst>
            </p:cNvPr>
            <p:cNvSpPr>
              <a:spLocks noChangeArrowheads="1"/>
            </p:cNvSpPr>
            <p:nvPr/>
          </p:nvSpPr>
          <p:spPr bwMode="auto">
            <a:xfrm>
              <a:off x="3785" y="3132"/>
              <a:ext cx="88" cy="8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7" name="Oval 133">
              <a:extLst>
                <a:ext uri="{FF2B5EF4-FFF2-40B4-BE49-F238E27FC236}">
                  <a16:creationId xmlns:a16="http://schemas.microsoft.com/office/drawing/2014/main" id="{56499436-D5D9-4585-8D0A-5EB8E00896B2}"/>
                </a:ext>
              </a:extLst>
            </p:cNvPr>
            <p:cNvSpPr>
              <a:spLocks noChangeArrowheads="1"/>
            </p:cNvSpPr>
            <p:nvPr/>
          </p:nvSpPr>
          <p:spPr bwMode="auto">
            <a:xfrm>
              <a:off x="3937" y="2933"/>
              <a:ext cx="91"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8" name="Oval 134">
              <a:extLst>
                <a:ext uri="{FF2B5EF4-FFF2-40B4-BE49-F238E27FC236}">
                  <a16:creationId xmlns:a16="http://schemas.microsoft.com/office/drawing/2014/main" id="{8CFF532B-1229-4DBC-AF22-71C725A1755E}"/>
                </a:ext>
              </a:extLst>
            </p:cNvPr>
            <p:cNvSpPr>
              <a:spLocks noChangeArrowheads="1"/>
            </p:cNvSpPr>
            <p:nvPr/>
          </p:nvSpPr>
          <p:spPr bwMode="auto">
            <a:xfrm>
              <a:off x="3826" y="3266"/>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9" name="Oval 135">
              <a:extLst>
                <a:ext uri="{FF2B5EF4-FFF2-40B4-BE49-F238E27FC236}">
                  <a16:creationId xmlns:a16="http://schemas.microsoft.com/office/drawing/2014/main" id="{D8073B62-0738-4C32-B959-CB593611349D}"/>
                </a:ext>
              </a:extLst>
            </p:cNvPr>
            <p:cNvSpPr>
              <a:spLocks noChangeArrowheads="1"/>
            </p:cNvSpPr>
            <p:nvPr/>
          </p:nvSpPr>
          <p:spPr bwMode="auto">
            <a:xfrm>
              <a:off x="3930" y="306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0" name="Oval 136">
              <a:extLst>
                <a:ext uri="{FF2B5EF4-FFF2-40B4-BE49-F238E27FC236}">
                  <a16:creationId xmlns:a16="http://schemas.microsoft.com/office/drawing/2014/main" id="{F75B277C-819B-456C-8A7F-AB4431E940DB}"/>
                </a:ext>
              </a:extLst>
            </p:cNvPr>
            <p:cNvSpPr>
              <a:spLocks noChangeArrowheads="1"/>
            </p:cNvSpPr>
            <p:nvPr/>
          </p:nvSpPr>
          <p:spPr bwMode="auto">
            <a:xfrm>
              <a:off x="3911" y="3380"/>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1" name="Oval 137">
              <a:extLst>
                <a:ext uri="{FF2B5EF4-FFF2-40B4-BE49-F238E27FC236}">
                  <a16:creationId xmlns:a16="http://schemas.microsoft.com/office/drawing/2014/main" id="{3A39AE29-8447-452A-8912-3CEFAFEEB1BB}"/>
                </a:ext>
              </a:extLst>
            </p:cNvPr>
            <p:cNvSpPr>
              <a:spLocks noChangeArrowheads="1"/>
            </p:cNvSpPr>
            <p:nvPr/>
          </p:nvSpPr>
          <p:spPr bwMode="auto">
            <a:xfrm>
              <a:off x="3961" y="320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2" name="Oval 138">
              <a:extLst>
                <a:ext uri="{FF2B5EF4-FFF2-40B4-BE49-F238E27FC236}">
                  <a16:creationId xmlns:a16="http://schemas.microsoft.com/office/drawing/2014/main" id="{99506BAF-14DD-47B6-9A38-4BE565FC1FC2}"/>
                </a:ext>
              </a:extLst>
            </p:cNvPr>
            <p:cNvSpPr>
              <a:spLocks noChangeArrowheads="1"/>
            </p:cNvSpPr>
            <p:nvPr/>
          </p:nvSpPr>
          <p:spPr bwMode="auto">
            <a:xfrm>
              <a:off x="3783" y="2997"/>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3" name="Oval 139">
              <a:extLst>
                <a:ext uri="{FF2B5EF4-FFF2-40B4-BE49-F238E27FC236}">
                  <a16:creationId xmlns:a16="http://schemas.microsoft.com/office/drawing/2014/main" id="{45A50F1C-6F1B-4EBD-85AA-EADF013ECB2E}"/>
                </a:ext>
              </a:extLst>
            </p:cNvPr>
            <p:cNvSpPr>
              <a:spLocks noChangeArrowheads="1"/>
            </p:cNvSpPr>
            <p:nvPr/>
          </p:nvSpPr>
          <p:spPr bwMode="auto">
            <a:xfrm>
              <a:off x="3982" y="2806"/>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4" name="Oval 140">
              <a:extLst>
                <a:ext uri="{FF2B5EF4-FFF2-40B4-BE49-F238E27FC236}">
                  <a16:creationId xmlns:a16="http://schemas.microsoft.com/office/drawing/2014/main" id="{EB8427A6-A346-418D-BBBB-6FD2467C49A8}"/>
                </a:ext>
              </a:extLst>
            </p:cNvPr>
            <p:cNvSpPr>
              <a:spLocks noChangeArrowheads="1"/>
            </p:cNvSpPr>
            <p:nvPr/>
          </p:nvSpPr>
          <p:spPr bwMode="auto">
            <a:xfrm>
              <a:off x="3802" y="2866"/>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5" name="Oval 141">
              <a:extLst>
                <a:ext uri="{FF2B5EF4-FFF2-40B4-BE49-F238E27FC236}">
                  <a16:creationId xmlns:a16="http://schemas.microsoft.com/office/drawing/2014/main" id="{E776B41A-F264-415C-B7DD-672A695A3B72}"/>
                </a:ext>
              </a:extLst>
            </p:cNvPr>
            <p:cNvSpPr>
              <a:spLocks noChangeArrowheads="1"/>
            </p:cNvSpPr>
            <p:nvPr/>
          </p:nvSpPr>
          <p:spPr bwMode="auto">
            <a:xfrm>
              <a:off x="4054" y="269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6" name="Freeform 142">
              <a:extLst>
                <a:ext uri="{FF2B5EF4-FFF2-40B4-BE49-F238E27FC236}">
                  <a16:creationId xmlns:a16="http://schemas.microsoft.com/office/drawing/2014/main" id="{C335C578-1A12-4E0C-9C37-7DF9723812BE}"/>
                </a:ext>
              </a:extLst>
            </p:cNvPr>
            <p:cNvSpPr>
              <a:spLocks noEditPoints="1"/>
            </p:cNvSpPr>
            <p:nvPr/>
          </p:nvSpPr>
          <p:spPr bwMode="auto">
            <a:xfrm>
              <a:off x="5516" y="2721"/>
              <a:ext cx="3638" cy="964"/>
            </a:xfrm>
            <a:custGeom>
              <a:avLst/>
              <a:gdLst>
                <a:gd name="T0" fmla="*/ 285 w 1533"/>
                <a:gd name="T1" fmla="*/ 137 h 405"/>
                <a:gd name="T2" fmla="*/ 352 w 1533"/>
                <a:gd name="T3" fmla="*/ 379 h 405"/>
                <a:gd name="T4" fmla="*/ 392 w 1533"/>
                <a:gd name="T5" fmla="*/ 379 h 405"/>
                <a:gd name="T6" fmla="*/ 285 w 1533"/>
                <a:gd name="T7" fmla="*/ 101 h 405"/>
                <a:gd name="T8" fmla="*/ 120 w 1533"/>
                <a:gd name="T9" fmla="*/ 101 h 405"/>
                <a:gd name="T10" fmla="*/ 41 w 1533"/>
                <a:gd name="T11" fmla="*/ 141 h 405"/>
                <a:gd name="T12" fmla="*/ 20 w 1533"/>
                <a:gd name="T13" fmla="*/ 101 h 405"/>
                <a:gd name="T14" fmla="*/ 0 w 1533"/>
                <a:gd name="T15" fmla="*/ 379 h 405"/>
                <a:gd name="T16" fmla="*/ 41 w 1533"/>
                <a:gd name="T17" fmla="*/ 379 h 405"/>
                <a:gd name="T18" fmla="*/ 109 w 1533"/>
                <a:gd name="T19" fmla="*/ 137 h 405"/>
                <a:gd name="T20" fmla="*/ 176 w 1533"/>
                <a:gd name="T21" fmla="*/ 379 h 405"/>
                <a:gd name="T22" fmla="*/ 216 w 1533"/>
                <a:gd name="T23" fmla="*/ 379 h 405"/>
                <a:gd name="T24" fmla="*/ 679 w 1533"/>
                <a:gd name="T25" fmla="*/ 271 h 405"/>
                <a:gd name="T26" fmla="*/ 579 w 1533"/>
                <a:gd name="T27" fmla="*/ 101 h 405"/>
                <a:gd name="T28" fmla="*/ 586 w 1533"/>
                <a:gd name="T29" fmla="*/ 405 h 405"/>
                <a:gd name="T30" fmla="*/ 683 w 1533"/>
                <a:gd name="T31" fmla="*/ 325 h 405"/>
                <a:gd name="T32" fmla="*/ 494 w 1533"/>
                <a:gd name="T33" fmla="*/ 271 h 405"/>
                <a:gd name="T34" fmla="*/ 494 w 1533"/>
                <a:gd name="T35" fmla="*/ 237 h 405"/>
                <a:gd name="T36" fmla="*/ 662 w 1533"/>
                <a:gd name="T37" fmla="*/ 237 h 405"/>
                <a:gd name="T38" fmla="*/ 797 w 1533"/>
                <a:gd name="T39" fmla="*/ 234 h 405"/>
                <a:gd name="T40" fmla="*/ 890 w 1533"/>
                <a:gd name="T41" fmla="*/ 122 h 405"/>
                <a:gd name="T42" fmla="*/ 798 w 1533"/>
                <a:gd name="T43" fmla="*/ 154 h 405"/>
                <a:gd name="T44" fmla="*/ 797 w 1533"/>
                <a:gd name="T45" fmla="*/ 126 h 405"/>
                <a:gd name="T46" fmla="*/ 756 w 1533"/>
                <a:gd name="T47" fmla="*/ 126 h 405"/>
                <a:gd name="T48" fmla="*/ 777 w 1533"/>
                <a:gd name="T49" fmla="*/ 405 h 405"/>
                <a:gd name="T50" fmla="*/ 797 w 1533"/>
                <a:gd name="T51" fmla="*/ 234 h 405"/>
                <a:gd name="T52" fmla="*/ 961 w 1533"/>
                <a:gd name="T53" fmla="*/ 249 h 405"/>
                <a:gd name="T54" fmla="*/ 1102 w 1533"/>
                <a:gd name="T55" fmla="*/ 154 h 405"/>
                <a:gd name="T56" fmla="*/ 1051 w 1533"/>
                <a:gd name="T57" fmla="*/ 101 h 405"/>
                <a:gd name="T58" fmla="*/ 1046 w 1533"/>
                <a:gd name="T59" fmla="*/ 405 h 405"/>
                <a:gd name="T60" fmla="*/ 1106 w 1533"/>
                <a:gd name="T61" fmla="*/ 352 h 405"/>
                <a:gd name="T62" fmla="*/ 1221 w 1533"/>
                <a:gd name="T63" fmla="*/ 126 h 405"/>
                <a:gd name="T64" fmla="*/ 1181 w 1533"/>
                <a:gd name="T65" fmla="*/ 126 h 405"/>
                <a:gd name="T66" fmla="*/ 1201 w 1533"/>
                <a:gd name="T67" fmla="*/ 405 h 405"/>
                <a:gd name="T68" fmla="*/ 1221 w 1533"/>
                <a:gd name="T69" fmla="*/ 126 h 405"/>
                <a:gd name="T70" fmla="*/ 1201 w 1533"/>
                <a:gd name="T71" fmla="*/ 55 h 405"/>
                <a:gd name="T72" fmla="*/ 1201 w 1533"/>
                <a:gd name="T73" fmla="*/ 0 h 405"/>
                <a:gd name="T74" fmla="*/ 1492 w 1533"/>
                <a:gd name="T75" fmla="*/ 145 h 405"/>
                <a:gd name="T76" fmla="*/ 1407 w 1533"/>
                <a:gd name="T77" fmla="*/ 101 h 405"/>
                <a:gd name="T78" fmla="*/ 1408 w 1533"/>
                <a:gd name="T79" fmla="*/ 405 h 405"/>
                <a:gd name="T80" fmla="*/ 1492 w 1533"/>
                <a:gd name="T81" fmla="*/ 361 h 405"/>
                <a:gd name="T82" fmla="*/ 1512 w 1533"/>
                <a:gd name="T83" fmla="*/ 405 h 405"/>
                <a:gd name="T84" fmla="*/ 1533 w 1533"/>
                <a:gd name="T85" fmla="*/ 126 h 405"/>
                <a:gd name="T86" fmla="*/ 1492 w 1533"/>
                <a:gd name="T87" fmla="*/ 126 h 405"/>
                <a:gd name="T88" fmla="*/ 1324 w 1533"/>
                <a:gd name="T89" fmla="*/ 253 h 405"/>
                <a:gd name="T90" fmla="*/ 1492 w 1533"/>
                <a:gd name="T91" fmla="*/ 253 h 405"/>
                <a:gd name="T92" fmla="*/ 1324 w 1533"/>
                <a:gd name="T93" fmla="*/ 25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3" h="405">
                  <a:moveTo>
                    <a:pt x="216" y="215"/>
                  </a:moveTo>
                  <a:cubicBezTo>
                    <a:pt x="216" y="164"/>
                    <a:pt x="252" y="137"/>
                    <a:pt x="285" y="137"/>
                  </a:cubicBezTo>
                  <a:cubicBezTo>
                    <a:pt x="316" y="137"/>
                    <a:pt x="352" y="150"/>
                    <a:pt x="352" y="215"/>
                  </a:cubicBezTo>
                  <a:cubicBezTo>
                    <a:pt x="352" y="379"/>
                    <a:pt x="352" y="379"/>
                    <a:pt x="352" y="379"/>
                  </a:cubicBezTo>
                  <a:cubicBezTo>
                    <a:pt x="352" y="396"/>
                    <a:pt x="359" y="405"/>
                    <a:pt x="372" y="405"/>
                  </a:cubicBezTo>
                  <a:cubicBezTo>
                    <a:pt x="385" y="405"/>
                    <a:pt x="392" y="396"/>
                    <a:pt x="392" y="379"/>
                  </a:cubicBezTo>
                  <a:cubicBezTo>
                    <a:pt x="392" y="207"/>
                    <a:pt x="392" y="207"/>
                    <a:pt x="392" y="207"/>
                  </a:cubicBezTo>
                  <a:cubicBezTo>
                    <a:pt x="392" y="136"/>
                    <a:pt x="338" y="101"/>
                    <a:pt x="285" y="101"/>
                  </a:cubicBezTo>
                  <a:cubicBezTo>
                    <a:pt x="253" y="101"/>
                    <a:pt x="218" y="118"/>
                    <a:pt x="198" y="153"/>
                  </a:cubicBezTo>
                  <a:cubicBezTo>
                    <a:pt x="184" y="120"/>
                    <a:pt x="154" y="101"/>
                    <a:pt x="120" y="101"/>
                  </a:cubicBezTo>
                  <a:cubicBezTo>
                    <a:pt x="81" y="101"/>
                    <a:pt x="57" y="119"/>
                    <a:pt x="42" y="141"/>
                  </a:cubicBezTo>
                  <a:cubicBezTo>
                    <a:pt x="41" y="141"/>
                    <a:pt x="41" y="141"/>
                    <a:pt x="41" y="141"/>
                  </a:cubicBezTo>
                  <a:cubicBezTo>
                    <a:pt x="41" y="126"/>
                    <a:pt x="41" y="126"/>
                    <a:pt x="41" y="126"/>
                  </a:cubicBezTo>
                  <a:cubicBezTo>
                    <a:pt x="41" y="109"/>
                    <a:pt x="33" y="101"/>
                    <a:pt x="20" y="101"/>
                  </a:cubicBezTo>
                  <a:cubicBezTo>
                    <a:pt x="8" y="101"/>
                    <a:pt x="0" y="109"/>
                    <a:pt x="0" y="126"/>
                  </a:cubicBezTo>
                  <a:cubicBezTo>
                    <a:pt x="0" y="379"/>
                    <a:pt x="0" y="379"/>
                    <a:pt x="0" y="379"/>
                  </a:cubicBezTo>
                  <a:cubicBezTo>
                    <a:pt x="0" y="396"/>
                    <a:pt x="8" y="405"/>
                    <a:pt x="20" y="405"/>
                  </a:cubicBezTo>
                  <a:cubicBezTo>
                    <a:pt x="33" y="405"/>
                    <a:pt x="41" y="396"/>
                    <a:pt x="41" y="379"/>
                  </a:cubicBezTo>
                  <a:cubicBezTo>
                    <a:pt x="41" y="215"/>
                    <a:pt x="41" y="215"/>
                    <a:pt x="41" y="215"/>
                  </a:cubicBezTo>
                  <a:cubicBezTo>
                    <a:pt x="41" y="164"/>
                    <a:pt x="76" y="137"/>
                    <a:pt x="109" y="137"/>
                  </a:cubicBezTo>
                  <a:cubicBezTo>
                    <a:pt x="140" y="137"/>
                    <a:pt x="176" y="150"/>
                    <a:pt x="176" y="215"/>
                  </a:cubicBezTo>
                  <a:cubicBezTo>
                    <a:pt x="176" y="379"/>
                    <a:pt x="176" y="379"/>
                    <a:pt x="176" y="379"/>
                  </a:cubicBezTo>
                  <a:cubicBezTo>
                    <a:pt x="176" y="396"/>
                    <a:pt x="183" y="405"/>
                    <a:pt x="196" y="405"/>
                  </a:cubicBezTo>
                  <a:cubicBezTo>
                    <a:pt x="209" y="405"/>
                    <a:pt x="216" y="396"/>
                    <a:pt x="216" y="379"/>
                  </a:cubicBezTo>
                  <a:lnTo>
                    <a:pt x="216" y="215"/>
                  </a:lnTo>
                  <a:close/>
                  <a:moveTo>
                    <a:pt x="679" y="271"/>
                  </a:moveTo>
                  <a:cubicBezTo>
                    <a:pt x="703" y="271"/>
                    <a:pt x="706" y="257"/>
                    <a:pt x="706" y="246"/>
                  </a:cubicBezTo>
                  <a:cubicBezTo>
                    <a:pt x="706" y="171"/>
                    <a:pt x="663" y="101"/>
                    <a:pt x="579" y="101"/>
                  </a:cubicBezTo>
                  <a:cubicBezTo>
                    <a:pt x="495" y="101"/>
                    <a:pt x="451" y="178"/>
                    <a:pt x="451" y="253"/>
                  </a:cubicBezTo>
                  <a:cubicBezTo>
                    <a:pt x="451" y="328"/>
                    <a:pt x="491" y="405"/>
                    <a:pt x="586" y="405"/>
                  </a:cubicBezTo>
                  <a:cubicBezTo>
                    <a:pt x="655" y="405"/>
                    <a:pt x="702" y="363"/>
                    <a:pt x="702" y="345"/>
                  </a:cubicBezTo>
                  <a:cubicBezTo>
                    <a:pt x="702" y="329"/>
                    <a:pt x="694" y="325"/>
                    <a:pt x="683" y="325"/>
                  </a:cubicBezTo>
                  <a:cubicBezTo>
                    <a:pt x="664" y="325"/>
                    <a:pt x="647" y="371"/>
                    <a:pt x="583" y="371"/>
                  </a:cubicBezTo>
                  <a:cubicBezTo>
                    <a:pt x="531" y="371"/>
                    <a:pt x="496" y="323"/>
                    <a:pt x="494" y="271"/>
                  </a:cubicBezTo>
                  <a:lnTo>
                    <a:pt x="679" y="271"/>
                  </a:lnTo>
                  <a:close/>
                  <a:moveTo>
                    <a:pt x="494" y="237"/>
                  </a:moveTo>
                  <a:cubicBezTo>
                    <a:pt x="496" y="187"/>
                    <a:pt x="524" y="134"/>
                    <a:pt x="578" y="134"/>
                  </a:cubicBezTo>
                  <a:cubicBezTo>
                    <a:pt x="633" y="134"/>
                    <a:pt x="661" y="187"/>
                    <a:pt x="662" y="237"/>
                  </a:cubicBezTo>
                  <a:lnTo>
                    <a:pt x="494" y="237"/>
                  </a:lnTo>
                  <a:close/>
                  <a:moveTo>
                    <a:pt x="797" y="234"/>
                  </a:moveTo>
                  <a:cubicBezTo>
                    <a:pt x="797" y="168"/>
                    <a:pt x="840" y="149"/>
                    <a:pt x="863" y="144"/>
                  </a:cubicBezTo>
                  <a:cubicBezTo>
                    <a:pt x="882" y="140"/>
                    <a:pt x="890" y="134"/>
                    <a:pt x="890" y="122"/>
                  </a:cubicBezTo>
                  <a:cubicBezTo>
                    <a:pt x="890" y="111"/>
                    <a:pt x="882" y="101"/>
                    <a:pt x="863" y="101"/>
                  </a:cubicBezTo>
                  <a:cubicBezTo>
                    <a:pt x="838" y="101"/>
                    <a:pt x="812" y="121"/>
                    <a:pt x="798" y="154"/>
                  </a:cubicBezTo>
                  <a:cubicBezTo>
                    <a:pt x="797" y="154"/>
                    <a:pt x="797" y="154"/>
                    <a:pt x="797" y="154"/>
                  </a:cubicBezTo>
                  <a:cubicBezTo>
                    <a:pt x="797" y="126"/>
                    <a:pt x="797" y="126"/>
                    <a:pt x="797" y="126"/>
                  </a:cubicBezTo>
                  <a:cubicBezTo>
                    <a:pt x="797" y="109"/>
                    <a:pt x="789" y="101"/>
                    <a:pt x="777" y="101"/>
                  </a:cubicBezTo>
                  <a:cubicBezTo>
                    <a:pt x="764" y="101"/>
                    <a:pt x="756" y="109"/>
                    <a:pt x="756" y="126"/>
                  </a:cubicBezTo>
                  <a:cubicBezTo>
                    <a:pt x="756" y="379"/>
                    <a:pt x="756" y="379"/>
                    <a:pt x="756" y="379"/>
                  </a:cubicBezTo>
                  <a:cubicBezTo>
                    <a:pt x="756" y="396"/>
                    <a:pt x="764" y="405"/>
                    <a:pt x="777" y="405"/>
                  </a:cubicBezTo>
                  <a:cubicBezTo>
                    <a:pt x="789" y="405"/>
                    <a:pt x="797" y="396"/>
                    <a:pt x="797" y="379"/>
                  </a:cubicBezTo>
                  <a:lnTo>
                    <a:pt x="797" y="234"/>
                  </a:lnTo>
                  <a:close/>
                  <a:moveTo>
                    <a:pt x="1046" y="368"/>
                  </a:moveTo>
                  <a:cubicBezTo>
                    <a:pt x="993" y="368"/>
                    <a:pt x="961" y="312"/>
                    <a:pt x="961" y="249"/>
                  </a:cubicBezTo>
                  <a:cubicBezTo>
                    <a:pt x="961" y="202"/>
                    <a:pt x="989" y="137"/>
                    <a:pt x="1046" y="137"/>
                  </a:cubicBezTo>
                  <a:cubicBezTo>
                    <a:pt x="1082" y="137"/>
                    <a:pt x="1092" y="154"/>
                    <a:pt x="1102" y="154"/>
                  </a:cubicBezTo>
                  <a:cubicBezTo>
                    <a:pt x="1118" y="154"/>
                    <a:pt x="1125" y="145"/>
                    <a:pt x="1125" y="132"/>
                  </a:cubicBezTo>
                  <a:cubicBezTo>
                    <a:pt x="1125" y="115"/>
                    <a:pt x="1089" y="101"/>
                    <a:pt x="1051" y="101"/>
                  </a:cubicBezTo>
                  <a:cubicBezTo>
                    <a:pt x="966" y="101"/>
                    <a:pt x="918" y="178"/>
                    <a:pt x="918" y="253"/>
                  </a:cubicBezTo>
                  <a:cubicBezTo>
                    <a:pt x="918" y="328"/>
                    <a:pt x="962" y="405"/>
                    <a:pt x="1046" y="405"/>
                  </a:cubicBezTo>
                  <a:cubicBezTo>
                    <a:pt x="1085" y="405"/>
                    <a:pt x="1123" y="393"/>
                    <a:pt x="1123" y="369"/>
                  </a:cubicBezTo>
                  <a:cubicBezTo>
                    <a:pt x="1123" y="359"/>
                    <a:pt x="1113" y="352"/>
                    <a:pt x="1106" y="352"/>
                  </a:cubicBezTo>
                  <a:cubicBezTo>
                    <a:pt x="1095" y="352"/>
                    <a:pt x="1082" y="368"/>
                    <a:pt x="1046" y="368"/>
                  </a:cubicBezTo>
                  <a:moveTo>
                    <a:pt x="1221" y="126"/>
                  </a:moveTo>
                  <a:cubicBezTo>
                    <a:pt x="1221" y="109"/>
                    <a:pt x="1214" y="101"/>
                    <a:pt x="1201" y="101"/>
                  </a:cubicBezTo>
                  <a:cubicBezTo>
                    <a:pt x="1188" y="101"/>
                    <a:pt x="1181" y="109"/>
                    <a:pt x="1181" y="126"/>
                  </a:cubicBezTo>
                  <a:cubicBezTo>
                    <a:pt x="1181" y="379"/>
                    <a:pt x="1181" y="379"/>
                    <a:pt x="1181" y="379"/>
                  </a:cubicBezTo>
                  <a:cubicBezTo>
                    <a:pt x="1181" y="396"/>
                    <a:pt x="1188" y="405"/>
                    <a:pt x="1201" y="405"/>
                  </a:cubicBezTo>
                  <a:cubicBezTo>
                    <a:pt x="1214" y="405"/>
                    <a:pt x="1221" y="396"/>
                    <a:pt x="1221" y="379"/>
                  </a:cubicBezTo>
                  <a:lnTo>
                    <a:pt x="1221" y="126"/>
                  </a:lnTo>
                  <a:close/>
                  <a:moveTo>
                    <a:pt x="1174" y="27"/>
                  </a:moveTo>
                  <a:cubicBezTo>
                    <a:pt x="1174" y="42"/>
                    <a:pt x="1186" y="55"/>
                    <a:pt x="1201" y="55"/>
                  </a:cubicBezTo>
                  <a:cubicBezTo>
                    <a:pt x="1216" y="55"/>
                    <a:pt x="1229" y="42"/>
                    <a:pt x="1229" y="27"/>
                  </a:cubicBezTo>
                  <a:cubicBezTo>
                    <a:pt x="1229" y="12"/>
                    <a:pt x="1216" y="0"/>
                    <a:pt x="1201" y="0"/>
                  </a:cubicBezTo>
                  <a:cubicBezTo>
                    <a:pt x="1186" y="0"/>
                    <a:pt x="1174" y="12"/>
                    <a:pt x="1174" y="27"/>
                  </a:cubicBezTo>
                  <a:moveTo>
                    <a:pt x="1492" y="145"/>
                  </a:moveTo>
                  <a:cubicBezTo>
                    <a:pt x="1491" y="145"/>
                    <a:pt x="1491" y="145"/>
                    <a:pt x="1491" y="145"/>
                  </a:cubicBezTo>
                  <a:cubicBezTo>
                    <a:pt x="1468" y="115"/>
                    <a:pt x="1442" y="101"/>
                    <a:pt x="1407" y="101"/>
                  </a:cubicBezTo>
                  <a:cubicBezTo>
                    <a:pt x="1321" y="101"/>
                    <a:pt x="1280" y="178"/>
                    <a:pt x="1280" y="253"/>
                  </a:cubicBezTo>
                  <a:cubicBezTo>
                    <a:pt x="1280" y="337"/>
                    <a:pt x="1323" y="405"/>
                    <a:pt x="1408" y="405"/>
                  </a:cubicBezTo>
                  <a:cubicBezTo>
                    <a:pt x="1443" y="405"/>
                    <a:pt x="1473" y="390"/>
                    <a:pt x="1491" y="361"/>
                  </a:cubicBezTo>
                  <a:cubicBezTo>
                    <a:pt x="1492" y="361"/>
                    <a:pt x="1492" y="361"/>
                    <a:pt x="1492" y="361"/>
                  </a:cubicBezTo>
                  <a:cubicBezTo>
                    <a:pt x="1492" y="379"/>
                    <a:pt x="1492" y="379"/>
                    <a:pt x="1492" y="379"/>
                  </a:cubicBezTo>
                  <a:cubicBezTo>
                    <a:pt x="1492" y="396"/>
                    <a:pt x="1500" y="405"/>
                    <a:pt x="1512" y="405"/>
                  </a:cubicBezTo>
                  <a:cubicBezTo>
                    <a:pt x="1525" y="405"/>
                    <a:pt x="1533" y="396"/>
                    <a:pt x="1533" y="379"/>
                  </a:cubicBezTo>
                  <a:cubicBezTo>
                    <a:pt x="1533" y="126"/>
                    <a:pt x="1533" y="126"/>
                    <a:pt x="1533" y="126"/>
                  </a:cubicBezTo>
                  <a:cubicBezTo>
                    <a:pt x="1533" y="109"/>
                    <a:pt x="1525" y="101"/>
                    <a:pt x="1512" y="101"/>
                  </a:cubicBezTo>
                  <a:cubicBezTo>
                    <a:pt x="1500" y="101"/>
                    <a:pt x="1492" y="109"/>
                    <a:pt x="1492" y="126"/>
                  </a:cubicBezTo>
                  <a:lnTo>
                    <a:pt x="1492" y="145"/>
                  </a:lnTo>
                  <a:close/>
                  <a:moveTo>
                    <a:pt x="1324" y="253"/>
                  </a:moveTo>
                  <a:cubicBezTo>
                    <a:pt x="1324" y="198"/>
                    <a:pt x="1347" y="134"/>
                    <a:pt x="1408" y="134"/>
                  </a:cubicBezTo>
                  <a:cubicBezTo>
                    <a:pt x="1471" y="134"/>
                    <a:pt x="1492" y="198"/>
                    <a:pt x="1492" y="253"/>
                  </a:cubicBezTo>
                  <a:cubicBezTo>
                    <a:pt x="1492" y="307"/>
                    <a:pt x="1471" y="371"/>
                    <a:pt x="1408" y="371"/>
                  </a:cubicBezTo>
                  <a:cubicBezTo>
                    <a:pt x="1346" y="371"/>
                    <a:pt x="1324" y="307"/>
                    <a:pt x="1324" y="2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7" name="Freeform 143">
              <a:extLst>
                <a:ext uri="{FF2B5EF4-FFF2-40B4-BE49-F238E27FC236}">
                  <a16:creationId xmlns:a16="http://schemas.microsoft.com/office/drawing/2014/main" id="{EB8E856C-9C5C-44F0-AD1E-C03DB4D5871C}"/>
                </a:ext>
              </a:extLst>
            </p:cNvPr>
            <p:cNvSpPr>
              <a:spLocks noEditPoints="1"/>
            </p:cNvSpPr>
            <p:nvPr/>
          </p:nvSpPr>
          <p:spPr bwMode="auto">
            <a:xfrm>
              <a:off x="5480" y="3870"/>
              <a:ext cx="3698" cy="419"/>
            </a:xfrm>
            <a:custGeom>
              <a:avLst/>
              <a:gdLst>
                <a:gd name="T0" fmla="*/ 44 w 1558"/>
                <a:gd name="T1" fmla="*/ 136 h 176"/>
                <a:gd name="T2" fmla="*/ 87 w 1558"/>
                <a:gd name="T3" fmla="*/ 127 h 176"/>
                <a:gd name="T4" fmla="*/ 15 w 1558"/>
                <a:gd name="T5" fmla="*/ 83 h 176"/>
                <a:gd name="T6" fmla="*/ 140 w 1558"/>
                <a:gd name="T7" fmla="*/ 31 h 176"/>
                <a:gd name="T8" fmla="*/ 142 w 1558"/>
                <a:gd name="T9" fmla="*/ 124 h 176"/>
                <a:gd name="T10" fmla="*/ 154 w 1558"/>
                <a:gd name="T11" fmla="*/ 78 h 176"/>
                <a:gd name="T12" fmla="*/ 177 w 1558"/>
                <a:gd name="T13" fmla="*/ 47 h 176"/>
                <a:gd name="T14" fmla="*/ 236 w 1558"/>
                <a:gd name="T15" fmla="*/ 91 h 176"/>
                <a:gd name="T16" fmla="*/ 227 w 1558"/>
                <a:gd name="T17" fmla="*/ 136 h 176"/>
                <a:gd name="T18" fmla="*/ 229 w 1558"/>
                <a:gd name="T19" fmla="*/ 43 h 176"/>
                <a:gd name="T20" fmla="*/ 366 w 1558"/>
                <a:gd name="T21" fmla="*/ 81 h 176"/>
                <a:gd name="T22" fmla="*/ 358 w 1558"/>
                <a:gd name="T23" fmla="*/ 108 h 176"/>
                <a:gd name="T24" fmla="*/ 322 w 1558"/>
                <a:gd name="T25" fmla="*/ 43 h 176"/>
                <a:gd name="T26" fmla="*/ 416 w 1558"/>
                <a:gd name="T27" fmla="*/ 38 h 176"/>
                <a:gd name="T28" fmla="*/ 387 w 1558"/>
                <a:gd name="T29" fmla="*/ 10 h 176"/>
                <a:gd name="T30" fmla="*/ 387 w 1558"/>
                <a:gd name="T31" fmla="*/ 44 h 176"/>
                <a:gd name="T32" fmla="*/ 551 w 1558"/>
                <a:gd name="T33" fmla="*/ 70 h 176"/>
                <a:gd name="T34" fmla="*/ 611 w 1558"/>
                <a:gd name="T35" fmla="*/ 127 h 176"/>
                <a:gd name="T36" fmla="*/ 491 w 1558"/>
                <a:gd name="T37" fmla="*/ 45 h 176"/>
                <a:gd name="T38" fmla="*/ 476 w 1558"/>
                <a:gd name="T39" fmla="*/ 127 h 176"/>
                <a:gd name="T40" fmla="*/ 537 w 1558"/>
                <a:gd name="T41" fmla="*/ 70 h 176"/>
                <a:gd name="T42" fmla="*/ 705 w 1558"/>
                <a:gd name="T43" fmla="*/ 46 h 176"/>
                <a:gd name="T44" fmla="*/ 704 w 1558"/>
                <a:gd name="T45" fmla="*/ 121 h 176"/>
                <a:gd name="T46" fmla="*/ 718 w 1558"/>
                <a:gd name="T47" fmla="*/ 40 h 176"/>
                <a:gd name="T48" fmla="*/ 676 w 1558"/>
                <a:gd name="T49" fmla="*/ 43 h 176"/>
                <a:gd name="T50" fmla="*/ 783 w 1558"/>
                <a:gd name="T51" fmla="*/ 44 h 176"/>
                <a:gd name="T52" fmla="*/ 822 w 1558"/>
                <a:gd name="T53" fmla="*/ 68 h 176"/>
                <a:gd name="T54" fmla="*/ 751 w 1558"/>
                <a:gd name="T55" fmla="*/ 31 h 176"/>
                <a:gd name="T56" fmla="*/ 758 w 1558"/>
                <a:gd name="T57" fmla="*/ 70 h 176"/>
                <a:gd name="T58" fmla="*/ 886 w 1558"/>
                <a:gd name="T59" fmla="*/ 136 h 176"/>
                <a:gd name="T60" fmla="*/ 929 w 1558"/>
                <a:gd name="T61" fmla="*/ 127 h 176"/>
                <a:gd name="T62" fmla="*/ 857 w 1558"/>
                <a:gd name="T63" fmla="*/ 83 h 176"/>
                <a:gd name="T64" fmla="*/ 1022 w 1558"/>
                <a:gd name="T65" fmla="*/ 46 h 176"/>
                <a:gd name="T66" fmla="*/ 1022 w 1558"/>
                <a:gd name="T67" fmla="*/ 120 h 176"/>
                <a:gd name="T68" fmla="*/ 952 w 1558"/>
                <a:gd name="T69" fmla="*/ 158 h 176"/>
                <a:gd name="T70" fmla="*/ 1022 w 1558"/>
                <a:gd name="T71" fmla="*/ 40 h 176"/>
                <a:gd name="T72" fmla="*/ 1023 w 1558"/>
                <a:gd name="T73" fmla="*/ 93 h 176"/>
                <a:gd name="T74" fmla="*/ 1101 w 1558"/>
                <a:gd name="T75" fmla="*/ 31 h 176"/>
                <a:gd name="T76" fmla="*/ 1102 w 1558"/>
                <a:gd name="T77" fmla="*/ 124 h 176"/>
                <a:gd name="T78" fmla="*/ 1129 w 1558"/>
                <a:gd name="T79" fmla="*/ 78 h 176"/>
                <a:gd name="T80" fmla="*/ 1283 w 1558"/>
                <a:gd name="T81" fmla="*/ 127 h 176"/>
                <a:gd name="T82" fmla="*/ 1230 w 1558"/>
                <a:gd name="T83" fmla="*/ 49 h 176"/>
                <a:gd name="T84" fmla="*/ 1169 w 1558"/>
                <a:gd name="T85" fmla="*/ 31 h 176"/>
                <a:gd name="T86" fmla="*/ 1176 w 1558"/>
                <a:gd name="T87" fmla="*/ 70 h 176"/>
                <a:gd name="T88" fmla="*/ 1236 w 1558"/>
                <a:gd name="T89" fmla="*/ 127 h 176"/>
                <a:gd name="T90" fmla="*/ 1317 w 1558"/>
                <a:gd name="T91" fmla="*/ 83 h 176"/>
                <a:gd name="T92" fmla="*/ 1332 w 1558"/>
                <a:gd name="T93" fmla="*/ 90 h 176"/>
                <a:gd name="T94" fmla="*/ 1332 w 1558"/>
                <a:gd name="T95" fmla="*/ 78 h 176"/>
                <a:gd name="T96" fmla="*/ 1493 w 1558"/>
                <a:gd name="T97" fmla="*/ 136 h 176"/>
                <a:gd name="T98" fmla="*/ 1436 w 1558"/>
                <a:gd name="T99" fmla="*/ 45 h 176"/>
                <a:gd name="T100" fmla="*/ 1429 w 1558"/>
                <a:gd name="T101" fmla="*/ 136 h 176"/>
                <a:gd name="T102" fmla="*/ 1558 w 1558"/>
                <a:gd name="T103" fmla="*/ 38 h 176"/>
                <a:gd name="T104" fmla="*/ 1529 w 1558"/>
                <a:gd name="T105" fmla="*/ 10 h 176"/>
                <a:gd name="T106" fmla="*/ 1529 w 1558"/>
                <a:gd name="T107"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58" h="176">
                  <a:moveTo>
                    <a:pt x="73" y="46"/>
                  </a:moveTo>
                  <a:cubicBezTo>
                    <a:pt x="73" y="46"/>
                    <a:pt x="73" y="46"/>
                    <a:pt x="73" y="46"/>
                  </a:cubicBezTo>
                  <a:cubicBezTo>
                    <a:pt x="65" y="36"/>
                    <a:pt x="56" y="31"/>
                    <a:pt x="44" y="31"/>
                  </a:cubicBezTo>
                  <a:cubicBezTo>
                    <a:pt x="14" y="31"/>
                    <a:pt x="0" y="58"/>
                    <a:pt x="0" y="83"/>
                  </a:cubicBezTo>
                  <a:cubicBezTo>
                    <a:pt x="0" y="112"/>
                    <a:pt x="15" y="136"/>
                    <a:pt x="44" y="136"/>
                  </a:cubicBezTo>
                  <a:cubicBezTo>
                    <a:pt x="56" y="136"/>
                    <a:pt x="66" y="131"/>
                    <a:pt x="73" y="121"/>
                  </a:cubicBezTo>
                  <a:cubicBezTo>
                    <a:pt x="73" y="121"/>
                    <a:pt x="73" y="121"/>
                    <a:pt x="73" y="121"/>
                  </a:cubicBezTo>
                  <a:cubicBezTo>
                    <a:pt x="73" y="127"/>
                    <a:pt x="73" y="127"/>
                    <a:pt x="73" y="127"/>
                  </a:cubicBezTo>
                  <a:cubicBezTo>
                    <a:pt x="73" y="133"/>
                    <a:pt x="76" y="136"/>
                    <a:pt x="80" y="136"/>
                  </a:cubicBezTo>
                  <a:cubicBezTo>
                    <a:pt x="84" y="136"/>
                    <a:pt x="87" y="133"/>
                    <a:pt x="87" y="127"/>
                  </a:cubicBezTo>
                  <a:cubicBezTo>
                    <a:pt x="87" y="40"/>
                    <a:pt x="87" y="40"/>
                    <a:pt x="87" y="40"/>
                  </a:cubicBezTo>
                  <a:cubicBezTo>
                    <a:pt x="87" y="34"/>
                    <a:pt x="84" y="31"/>
                    <a:pt x="80" y="31"/>
                  </a:cubicBezTo>
                  <a:cubicBezTo>
                    <a:pt x="76" y="31"/>
                    <a:pt x="73" y="34"/>
                    <a:pt x="73" y="40"/>
                  </a:cubicBezTo>
                  <a:lnTo>
                    <a:pt x="73" y="46"/>
                  </a:lnTo>
                  <a:close/>
                  <a:moveTo>
                    <a:pt x="15" y="83"/>
                  </a:moveTo>
                  <a:cubicBezTo>
                    <a:pt x="15" y="65"/>
                    <a:pt x="23" y="43"/>
                    <a:pt x="44" y="43"/>
                  </a:cubicBezTo>
                  <a:cubicBezTo>
                    <a:pt x="66" y="43"/>
                    <a:pt x="73" y="65"/>
                    <a:pt x="73" y="83"/>
                  </a:cubicBezTo>
                  <a:cubicBezTo>
                    <a:pt x="73" y="102"/>
                    <a:pt x="66" y="124"/>
                    <a:pt x="44" y="124"/>
                  </a:cubicBezTo>
                  <a:cubicBezTo>
                    <a:pt x="23" y="124"/>
                    <a:pt x="15" y="102"/>
                    <a:pt x="15" y="83"/>
                  </a:cubicBezTo>
                  <a:moveTo>
                    <a:pt x="140" y="31"/>
                  </a:moveTo>
                  <a:cubicBezTo>
                    <a:pt x="125" y="31"/>
                    <a:pt x="108" y="41"/>
                    <a:pt x="108" y="58"/>
                  </a:cubicBezTo>
                  <a:cubicBezTo>
                    <a:pt x="108" y="71"/>
                    <a:pt x="116" y="77"/>
                    <a:pt x="126" y="81"/>
                  </a:cubicBezTo>
                  <a:cubicBezTo>
                    <a:pt x="150" y="91"/>
                    <a:pt x="150" y="91"/>
                    <a:pt x="150" y="91"/>
                  </a:cubicBezTo>
                  <a:cubicBezTo>
                    <a:pt x="158" y="94"/>
                    <a:pt x="164" y="98"/>
                    <a:pt x="164" y="107"/>
                  </a:cubicBezTo>
                  <a:cubicBezTo>
                    <a:pt x="164" y="116"/>
                    <a:pt x="155" y="124"/>
                    <a:pt x="142" y="124"/>
                  </a:cubicBezTo>
                  <a:cubicBezTo>
                    <a:pt x="124" y="124"/>
                    <a:pt x="118" y="110"/>
                    <a:pt x="111" y="110"/>
                  </a:cubicBezTo>
                  <a:cubicBezTo>
                    <a:pt x="108" y="110"/>
                    <a:pt x="105" y="114"/>
                    <a:pt x="105" y="116"/>
                  </a:cubicBezTo>
                  <a:cubicBezTo>
                    <a:pt x="105" y="123"/>
                    <a:pt x="119" y="136"/>
                    <a:pt x="142" y="136"/>
                  </a:cubicBezTo>
                  <a:cubicBezTo>
                    <a:pt x="163" y="136"/>
                    <a:pt x="179" y="124"/>
                    <a:pt x="179" y="106"/>
                  </a:cubicBezTo>
                  <a:cubicBezTo>
                    <a:pt x="179" y="90"/>
                    <a:pt x="168" y="83"/>
                    <a:pt x="154" y="78"/>
                  </a:cubicBezTo>
                  <a:cubicBezTo>
                    <a:pt x="133" y="69"/>
                    <a:pt x="133" y="69"/>
                    <a:pt x="133" y="69"/>
                  </a:cubicBezTo>
                  <a:cubicBezTo>
                    <a:pt x="126" y="66"/>
                    <a:pt x="123" y="62"/>
                    <a:pt x="123" y="57"/>
                  </a:cubicBezTo>
                  <a:cubicBezTo>
                    <a:pt x="123" y="47"/>
                    <a:pt x="134" y="43"/>
                    <a:pt x="143" y="43"/>
                  </a:cubicBezTo>
                  <a:cubicBezTo>
                    <a:pt x="157" y="43"/>
                    <a:pt x="164" y="54"/>
                    <a:pt x="170" y="54"/>
                  </a:cubicBezTo>
                  <a:cubicBezTo>
                    <a:pt x="175" y="54"/>
                    <a:pt x="177" y="50"/>
                    <a:pt x="177" y="47"/>
                  </a:cubicBezTo>
                  <a:cubicBezTo>
                    <a:pt x="177" y="39"/>
                    <a:pt x="160" y="31"/>
                    <a:pt x="140" y="31"/>
                  </a:cubicBezTo>
                  <a:moveTo>
                    <a:pt x="226" y="31"/>
                  </a:moveTo>
                  <a:cubicBezTo>
                    <a:pt x="210" y="31"/>
                    <a:pt x="194" y="41"/>
                    <a:pt x="194" y="58"/>
                  </a:cubicBezTo>
                  <a:cubicBezTo>
                    <a:pt x="194" y="71"/>
                    <a:pt x="201" y="77"/>
                    <a:pt x="212" y="81"/>
                  </a:cubicBezTo>
                  <a:cubicBezTo>
                    <a:pt x="236" y="91"/>
                    <a:pt x="236" y="91"/>
                    <a:pt x="236" y="91"/>
                  </a:cubicBezTo>
                  <a:cubicBezTo>
                    <a:pt x="243" y="94"/>
                    <a:pt x="250" y="98"/>
                    <a:pt x="250" y="107"/>
                  </a:cubicBezTo>
                  <a:cubicBezTo>
                    <a:pt x="250" y="116"/>
                    <a:pt x="241" y="124"/>
                    <a:pt x="228" y="124"/>
                  </a:cubicBezTo>
                  <a:cubicBezTo>
                    <a:pt x="210" y="124"/>
                    <a:pt x="203" y="110"/>
                    <a:pt x="197" y="110"/>
                  </a:cubicBezTo>
                  <a:cubicBezTo>
                    <a:pt x="193" y="110"/>
                    <a:pt x="190" y="114"/>
                    <a:pt x="190" y="116"/>
                  </a:cubicBezTo>
                  <a:cubicBezTo>
                    <a:pt x="190" y="123"/>
                    <a:pt x="205" y="136"/>
                    <a:pt x="227" y="136"/>
                  </a:cubicBezTo>
                  <a:cubicBezTo>
                    <a:pt x="249" y="136"/>
                    <a:pt x="265" y="124"/>
                    <a:pt x="265" y="106"/>
                  </a:cubicBezTo>
                  <a:cubicBezTo>
                    <a:pt x="265" y="90"/>
                    <a:pt x="253" y="83"/>
                    <a:pt x="239" y="78"/>
                  </a:cubicBezTo>
                  <a:cubicBezTo>
                    <a:pt x="218" y="69"/>
                    <a:pt x="218" y="69"/>
                    <a:pt x="218" y="69"/>
                  </a:cubicBezTo>
                  <a:cubicBezTo>
                    <a:pt x="211" y="66"/>
                    <a:pt x="209" y="62"/>
                    <a:pt x="209" y="57"/>
                  </a:cubicBezTo>
                  <a:cubicBezTo>
                    <a:pt x="209" y="47"/>
                    <a:pt x="219" y="43"/>
                    <a:pt x="229" y="43"/>
                  </a:cubicBezTo>
                  <a:cubicBezTo>
                    <a:pt x="243" y="43"/>
                    <a:pt x="250" y="54"/>
                    <a:pt x="255" y="54"/>
                  </a:cubicBezTo>
                  <a:cubicBezTo>
                    <a:pt x="261" y="54"/>
                    <a:pt x="262" y="50"/>
                    <a:pt x="262" y="47"/>
                  </a:cubicBezTo>
                  <a:cubicBezTo>
                    <a:pt x="263" y="39"/>
                    <a:pt x="246" y="31"/>
                    <a:pt x="226" y="31"/>
                  </a:cubicBezTo>
                  <a:moveTo>
                    <a:pt x="357" y="90"/>
                  </a:moveTo>
                  <a:cubicBezTo>
                    <a:pt x="365" y="90"/>
                    <a:pt x="366" y="85"/>
                    <a:pt x="366" y="81"/>
                  </a:cubicBezTo>
                  <a:cubicBezTo>
                    <a:pt x="366" y="55"/>
                    <a:pt x="352" y="31"/>
                    <a:pt x="323" y="31"/>
                  </a:cubicBezTo>
                  <a:cubicBezTo>
                    <a:pt x="294" y="31"/>
                    <a:pt x="278" y="58"/>
                    <a:pt x="278" y="83"/>
                  </a:cubicBezTo>
                  <a:cubicBezTo>
                    <a:pt x="278" y="109"/>
                    <a:pt x="292" y="136"/>
                    <a:pt x="325" y="136"/>
                  </a:cubicBezTo>
                  <a:cubicBezTo>
                    <a:pt x="349" y="136"/>
                    <a:pt x="365" y="121"/>
                    <a:pt x="365" y="115"/>
                  </a:cubicBezTo>
                  <a:cubicBezTo>
                    <a:pt x="365" y="110"/>
                    <a:pt x="362" y="108"/>
                    <a:pt x="358" y="108"/>
                  </a:cubicBezTo>
                  <a:cubicBezTo>
                    <a:pt x="352" y="108"/>
                    <a:pt x="346" y="124"/>
                    <a:pt x="324" y="124"/>
                  </a:cubicBezTo>
                  <a:cubicBezTo>
                    <a:pt x="306" y="124"/>
                    <a:pt x="294" y="107"/>
                    <a:pt x="293" y="90"/>
                  </a:cubicBezTo>
                  <a:lnTo>
                    <a:pt x="357" y="90"/>
                  </a:lnTo>
                  <a:close/>
                  <a:moveTo>
                    <a:pt x="293" y="78"/>
                  </a:moveTo>
                  <a:cubicBezTo>
                    <a:pt x="294" y="61"/>
                    <a:pt x="304" y="43"/>
                    <a:pt x="322" y="43"/>
                  </a:cubicBezTo>
                  <a:cubicBezTo>
                    <a:pt x="341" y="43"/>
                    <a:pt x="351" y="61"/>
                    <a:pt x="351" y="78"/>
                  </a:cubicBezTo>
                  <a:lnTo>
                    <a:pt x="293" y="78"/>
                  </a:lnTo>
                  <a:close/>
                  <a:moveTo>
                    <a:pt x="401" y="44"/>
                  </a:moveTo>
                  <a:cubicBezTo>
                    <a:pt x="410" y="44"/>
                    <a:pt x="410" y="44"/>
                    <a:pt x="410" y="44"/>
                  </a:cubicBezTo>
                  <a:cubicBezTo>
                    <a:pt x="415" y="44"/>
                    <a:pt x="416" y="40"/>
                    <a:pt x="416" y="38"/>
                  </a:cubicBezTo>
                  <a:cubicBezTo>
                    <a:pt x="416" y="36"/>
                    <a:pt x="415" y="32"/>
                    <a:pt x="410" y="32"/>
                  </a:cubicBezTo>
                  <a:cubicBezTo>
                    <a:pt x="401" y="32"/>
                    <a:pt x="401" y="32"/>
                    <a:pt x="401" y="32"/>
                  </a:cubicBezTo>
                  <a:cubicBezTo>
                    <a:pt x="401" y="10"/>
                    <a:pt x="401" y="10"/>
                    <a:pt x="401" y="10"/>
                  </a:cubicBezTo>
                  <a:cubicBezTo>
                    <a:pt x="401" y="4"/>
                    <a:pt x="399" y="0"/>
                    <a:pt x="394" y="0"/>
                  </a:cubicBezTo>
                  <a:cubicBezTo>
                    <a:pt x="390" y="0"/>
                    <a:pt x="387" y="4"/>
                    <a:pt x="387" y="10"/>
                  </a:cubicBezTo>
                  <a:cubicBezTo>
                    <a:pt x="387" y="32"/>
                    <a:pt x="387" y="32"/>
                    <a:pt x="387" y="32"/>
                  </a:cubicBezTo>
                  <a:cubicBezTo>
                    <a:pt x="378" y="32"/>
                    <a:pt x="378" y="32"/>
                    <a:pt x="378" y="32"/>
                  </a:cubicBezTo>
                  <a:cubicBezTo>
                    <a:pt x="374" y="32"/>
                    <a:pt x="372" y="36"/>
                    <a:pt x="372" y="38"/>
                  </a:cubicBezTo>
                  <a:cubicBezTo>
                    <a:pt x="372" y="40"/>
                    <a:pt x="374" y="44"/>
                    <a:pt x="378" y="44"/>
                  </a:cubicBezTo>
                  <a:cubicBezTo>
                    <a:pt x="387" y="44"/>
                    <a:pt x="387" y="44"/>
                    <a:pt x="387" y="44"/>
                  </a:cubicBezTo>
                  <a:cubicBezTo>
                    <a:pt x="387" y="127"/>
                    <a:pt x="387" y="127"/>
                    <a:pt x="387" y="127"/>
                  </a:cubicBezTo>
                  <a:cubicBezTo>
                    <a:pt x="387" y="133"/>
                    <a:pt x="390" y="136"/>
                    <a:pt x="394" y="136"/>
                  </a:cubicBezTo>
                  <a:cubicBezTo>
                    <a:pt x="399" y="136"/>
                    <a:pt x="401" y="133"/>
                    <a:pt x="401" y="127"/>
                  </a:cubicBezTo>
                  <a:lnTo>
                    <a:pt x="401" y="44"/>
                  </a:lnTo>
                  <a:close/>
                  <a:moveTo>
                    <a:pt x="551" y="70"/>
                  </a:moveTo>
                  <a:cubicBezTo>
                    <a:pt x="551" y="53"/>
                    <a:pt x="563" y="44"/>
                    <a:pt x="574" y="44"/>
                  </a:cubicBezTo>
                  <a:cubicBezTo>
                    <a:pt x="585" y="44"/>
                    <a:pt x="597" y="48"/>
                    <a:pt x="597" y="70"/>
                  </a:cubicBezTo>
                  <a:cubicBezTo>
                    <a:pt x="597" y="127"/>
                    <a:pt x="597" y="127"/>
                    <a:pt x="597" y="127"/>
                  </a:cubicBezTo>
                  <a:cubicBezTo>
                    <a:pt x="597" y="133"/>
                    <a:pt x="600" y="136"/>
                    <a:pt x="604" y="136"/>
                  </a:cubicBezTo>
                  <a:cubicBezTo>
                    <a:pt x="609" y="136"/>
                    <a:pt x="611" y="133"/>
                    <a:pt x="611" y="127"/>
                  </a:cubicBezTo>
                  <a:cubicBezTo>
                    <a:pt x="611" y="68"/>
                    <a:pt x="611" y="68"/>
                    <a:pt x="611" y="68"/>
                  </a:cubicBezTo>
                  <a:cubicBezTo>
                    <a:pt x="611" y="43"/>
                    <a:pt x="593" y="31"/>
                    <a:pt x="574" y="31"/>
                  </a:cubicBezTo>
                  <a:cubicBezTo>
                    <a:pt x="563" y="31"/>
                    <a:pt x="551" y="37"/>
                    <a:pt x="544" y="49"/>
                  </a:cubicBezTo>
                  <a:cubicBezTo>
                    <a:pt x="540" y="38"/>
                    <a:pt x="529" y="31"/>
                    <a:pt x="517" y="31"/>
                  </a:cubicBezTo>
                  <a:cubicBezTo>
                    <a:pt x="504" y="31"/>
                    <a:pt x="496" y="37"/>
                    <a:pt x="491" y="45"/>
                  </a:cubicBezTo>
                  <a:cubicBezTo>
                    <a:pt x="490" y="45"/>
                    <a:pt x="490" y="45"/>
                    <a:pt x="490" y="45"/>
                  </a:cubicBezTo>
                  <a:cubicBezTo>
                    <a:pt x="490" y="40"/>
                    <a:pt x="490" y="40"/>
                    <a:pt x="490" y="40"/>
                  </a:cubicBezTo>
                  <a:cubicBezTo>
                    <a:pt x="490" y="34"/>
                    <a:pt x="488" y="31"/>
                    <a:pt x="483" y="31"/>
                  </a:cubicBezTo>
                  <a:cubicBezTo>
                    <a:pt x="479" y="31"/>
                    <a:pt x="476" y="34"/>
                    <a:pt x="476" y="40"/>
                  </a:cubicBezTo>
                  <a:cubicBezTo>
                    <a:pt x="476" y="127"/>
                    <a:pt x="476" y="127"/>
                    <a:pt x="476" y="127"/>
                  </a:cubicBezTo>
                  <a:cubicBezTo>
                    <a:pt x="476" y="133"/>
                    <a:pt x="479" y="136"/>
                    <a:pt x="483" y="136"/>
                  </a:cubicBezTo>
                  <a:cubicBezTo>
                    <a:pt x="488" y="136"/>
                    <a:pt x="490" y="133"/>
                    <a:pt x="490" y="127"/>
                  </a:cubicBezTo>
                  <a:cubicBezTo>
                    <a:pt x="490" y="70"/>
                    <a:pt x="490" y="70"/>
                    <a:pt x="490" y="70"/>
                  </a:cubicBezTo>
                  <a:cubicBezTo>
                    <a:pt x="490" y="53"/>
                    <a:pt x="502" y="44"/>
                    <a:pt x="514" y="44"/>
                  </a:cubicBezTo>
                  <a:cubicBezTo>
                    <a:pt x="524" y="44"/>
                    <a:pt x="537" y="48"/>
                    <a:pt x="537" y="70"/>
                  </a:cubicBezTo>
                  <a:cubicBezTo>
                    <a:pt x="537" y="127"/>
                    <a:pt x="537" y="127"/>
                    <a:pt x="537" y="127"/>
                  </a:cubicBezTo>
                  <a:cubicBezTo>
                    <a:pt x="537" y="133"/>
                    <a:pt x="539" y="136"/>
                    <a:pt x="544" y="136"/>
                  </a:cubicBezTo>
                  <a:cubicBezTo>
                    <a:pt x="548" y="136"/>
                    <a:pt x="551" y="133"/>
                    <a:pt x="551" y="127"/>
                  </a:cubicBezTo>
                  <a:lnTo>
                    <a:pt x="551" y="70"/>
                  </a:lnTo>
                  <a:close/>
                  <a:moveTo>
                    <a:pt x="705" y="46"/>
                  </a:moveTo>
                  <a:cubicBezTo>
                    <a:pt x="704" y="46"/>
                    <a:pt x="704" y="46"/>
                    <a:pt x="704" y="46"/>
                  </a:cubicBezTo>
                  <a:cubicBezTo>
                    <a:pt x="696" y="36"/>
                    <a:pt x="687" y="31"/>
                    <a:pt x="675" y="31"/>
                  </a:cubicBezTo>
                  <a:cubicBezTo>
                    <a:pt x="646" y="31"/>
                    <a:pt x="631" y="58"/>
                    <a:pt x="631" y="83"/>
                  </a:cubicBezTo>
                  <a:cubicBezTo>
                    <a:pt x="631" y="112"/>
                    <a:pt x="646" y="136"/>
                    <a:pt x="676" y="136"/>
                  </a:cubicBezTo>
                  <a:cubicBezTo>
                    <a:pt x="688" y="136"/>
                    <a:pt x="698" y="131"/>
                    <a:pt x="704" y="121"/>
                  </a:cubicBezTo>
                  <a:cubicBezTo>
                    <a:pt x="705" y="121"/>
                    <a:pt x="705" y="121"/>
                    <a:pt x="705" y="121"/>
                  </a:cubicBezTo>
                  <a:cubicBezTo>
                    <a:pt x="705" y="127"/>
                    <a:pt x="705" y="127"/>
                    <a:pt x="705" y="127"/>
                  </a:cubicBezTo>
                  <a:cubicBezTo>
                    <a:pt x="705" y="133"/>
                    <a:pt x="707" y="136"/>
                    <a:pt x="712" y="136"/>
                  </a:cubicBezTo>
                  <a:cubicBezTo>
                    <a:pt x="716" y="136"/>
                    <a:pt x="718" y="133"/>
                    <a:pt x="718" y="127"/>
                  </a:cubicBezTo>
                  <a:cubicBezTo>
                    <a:pt x="718" y="40"/>
                    <a:pt x="718" y="40"/>
                    <a:pt x="718" y="40"/>
                  </a:cubicBezTo>
                  <a:cubicBezTo>
                    <a:pt x="718" y="34"/>
                    <a:pt x="716" y="31"/>
                    <a:pt x="712" y="31"/>
                  </a:cubicBezTo>
                  <a:cubicBezTo>
                    <a:pt x="707" y="31"/>
                    <a:pt x="705" y="34"/>
                    <a:pt x="705" y="40"/>
                  </a:cubicBezTo>
                  <a:lnTo>
                    <a:pt x="705" y="46"/>
                  </a:lnTo>
                  <a:close/>
                  <a:moveTo>
                    <a:pt x="647" y="83"/>
                  </a:moveTo>
                  <a:cubicBezTo>
                    <a:pt x="647" y="65"/>
                    <a:pt x="655" y="43"/>
                    <a:pt x="676" y="43"/>
                  </a:cubicBezTo>
                  <a:cubicBezTo>
                    <a:pt x="697" y="43"/>
                    <a:pt x="705" y="65"/>
                    <a:pt x="705" y="83"/>
                  </a:cubicBezTo>
                  <a:cubicBezTo>
                    <a:pt x="705" y="102"/>
                    <a:pt x="697" y="124"/>
                    <a:pt x="676" y="124"/>
                  </a:cubicBezTo>
                  <a:cubicBezTo>
                    <a:pt x="654" y="124"/>
                    <a:pt x="647" y="102"/>
                    <a:pt x="647" y="83"/>
                  </a:cubicBezTo>
                  <a:moveTo>
                    <a:pt x="758" y="70"/>
                  </a:moveTo>
                  <a:cubicBezTo>
                    <a:pt x="758" y="53"/>
                    <a:pt x="770" y="44"/>
                    <a:pt x="783" y="44"/>
                  </a:cubicBezTo>
                  <a:cubicBezTo>
                    <a:pt x="798" y="44"/>
                    <a:pt x="808" y="53"/>
                    <a:pt x="808" y="67"/>
                  </a:cubicBezTo>
                  <a:cubicBezTo>
                    <a:pt x="808" y="127"/>
                    <a:pt x="808" y="127"/>
                    <a:pt x="808" y="127"/>
                  </a:cubicBezTo>
                  <a:cubicBezTo>
                    <a:pt x="808" y="133"/>
                    <a:pt x="810" y="136"/>
                    <a:pt x="815" y="136"/>
                  </a:cubicBezTo>
                  <a:cubicBezTo>
                    <a:pt x="819" y="136"/>
                    <a:pt x="822" y="133"/>
                    <a:pt x="822" y="127"/>
                  </a:cubicBezTo>
                  <a:cubicBezTo>
                    <a:pt x="822" y="68"/>
                    <a:pt x="822" y="68"/>
                    <a:pt x="822" y="68"/>
                  </a:cubicBezTo>
                  <a:cubicBezTo>
                    <a:pt x="822" y="43"/>
                    <a:pt x="803" y="31"/>
                    <a:pt x="785" y="31"/>
                  </a:cubicBezTo>
                  <a:cubicBezTo>
                    <a:pt x="772" y="31"/>
                    <a:pt x="763" y="37"/>
                    <a:pt x="758" y="45"/>
                  </a:cubicBezTo>
                  <a:cubicBezTo>
                    <a:pt x="758" y="45"/>
                    <a:pt x="758" y="45"/>
                    <a:pt x="758" y="45"/>
                  </a:cubicBezTo>
                  <a:cubicBezTo>
                    <a:pt x="758" y="40"/>
                    <a:pt x="758" y="40"/>
                    <a:pt x="758" y="40"/>
                  </a:cubicBezTo>
                  <a:cubicBezTo>
                    <a:pt x="758" y="34"/>
                    <a:pt x="755" y="31"/>
                    <a:pt x="751" y="31"/>
                  </a:cubicBezTo>
                  <a:cubicBezTo>
                    <a:pt x="746" y="31"/>
                    <a:pt x="744" y="34"/>
                    <a:pt x="744" y="40"/>
                  </a:cubicBezTo>
                  <a:cubicBezTo>
                    <a:pt x="744" y="127"/>
                    <a:pt x="744" y="127"/>
                    <a:pt x="744" y="127"/>
                  </a:cubicBezTo>
                  <a:cubicBezTo>
                    <a:pt x="744" y="133"/>
                    <a:pt x="746" y="136"/>
                    <a:pt x="751" y="136"/>
                  </a:cubicBezTo>
                  <a:cubicBezTo>
                    <a:pt x="755" y="136"/>
                    <a:pt x="758" y="133"/>
                    <a:pt x="758" y="127"/>
                  </a:cubicBezTo>
                  <a:lnTo>
                    <a:pt x="758" y="70"/>
                  </a:lnTo>
                  <a:close/>
                  <a:moveTo>
                    <a:pt x="915" y="46"/>
                  </a:moveTo>
                  <a:cubicBezTo>
                    <a:pt x="915" y="46"/>
                    <a:pt x="915" y="46"/>
                    <a:pt x="915" y="46"/>
                  </a:cubicBezTo>
                  <a:cubicBezTo>
                    <a:pt x="907" y="36"/>
                    <a:pt x="898" y="31"/>
                    <a:pt x="886" y="31"/>
                  </a:cubicBezTo>
                  <a:cubicBezTo>
                    <a:pt x="856" y="31"/>
                    <a:pt x="842" y="58"/>
                    <a:pt x="842" y="83"/>
                  </a:cubicBezTo>
                  <a:cubicBezTo>
                    <a:pt x="842" y="112"/>
                    <a:pt x="857" y="136"/>
                    <a:pt x="886" y="136"/>
                  </a:cubicBezTo>
                  <a:cubicBezTo>
                    <a:pt x="898" y="136"/>
                    <a:pt x="908" y="131"/>
                    <a:pt x="915" y="121"/>
                  </a:cubicBezTo>
                  <a:cubicBezTo>
                    <a:pt x="915" y="121"/>
                    <a:pt x="915" y="121"/>
                    <a:pt x="915" y="121"/>
                  </a:cubicBezTo>
                  <a:cubicBezTo>
                    <a:pt x="915" y="127"/>
                    <a:pt x="915" y="127"/>
                    <a:pt x="915" y="127"/>
                  </a:cubicBezTo>
                  <a:cubicBezTo>
                    <a:pt x="915" y="133"/>
                    <a:pt x="918" y="136"/>
                    <a:pt x="922" y="136"/>
                  </a:cubicBezTo>
                  <a:cubicBezTo>
                    <a:pt x="927" y="136"/>
                    <a:pt x="929" y="133"/>
                    <a:pt x="929" y="127"/>
                  </a:cubicBezTo>
                  <a:cubicBezTo>
                    <a:pt x="929" y="40"/>
                    <a:pt x="929" y="40"/>
                    <a:pt x="929" y="40"/>
                  </a:cubicBezTo>
                  <a:cubicBezTo>
                    <a:pt x="929" y="34"/>
                    <a:pt x="927" y="31"/>
                    <a:pt x="922" y="31"/>
                  </a:cubicBezTo>
                  <a:cubicBezTo>
                    <a:pt x="918" y="31"/>
                    <a:pt x="915" y="34"/>
                    <a:pt x="915" y="40"/>
                  </a:cubicBezTo>
                  <a:lnTo>
                    <a:pt x="915" y="46"/>
                  </a:lnTo>
                  <a:close/>
                  <a:moveTo>
                    <a:pt x="857" y="83"/>
                  </a:moveTo>
                  <a:cubicBezTo>
                    <a:pt x="857" y="65"/>
                    <a:pt x="865" y="43"/>
                    <a:pt x="886" y="43"/>
                  </a:cubicBezTo>
                  <a:cubicBezTo>
                    <a:pt x="908" y="43"/>
                    <a:pt x="915" y="65"/>
                    <a:pt x="915" y="83"/>
                  </a:cubicBezTo>
                  <a:cubicBezTo>
                    <a:pt x="915" y="102"/>
                    <a:pt x="908" y="124"/>
                    <a:pt x="886" y="124"/>
                  </a:cubicBezTo>
                  <a:cubicBezTo>
                    <a:pt x="865" y="124"/>
                    <a:pt x="857" y="102"/>
                    <a:pt x="857" y="83"/>
                  </a:cubicBezTo>
                  <a:moveTo>
                    <a:pt x="1022" y="46"/>
                  </a:moveTo>
                  <a:cubicBezTo>
                    <a:pt x="1022" y="46"/>
                    <a:pt x="1022" y="46"/>
                    <a:pt x="1022" y="46"/>
                  </a:cubicBezTo>
                  <a:cubicBezTo>
                    <a:pt x="1016" y="38"/>
                    <a:pt x="1005" y="31"/>
                    <a:pt x="993" y="31"/>
                  </a:cubicBezTo>
                  <a:cubicBezTo>
                    <a:pt x="963" y="31"/>
                    <a:pt x="949" y="58"/>
                    <a:pt x="949" y="83"/>
                  </a:cubicBezTo>
                  <a:cubicBezTo>
                    <a:pt x="949" y="112"/>
                    <a:pt x="964" y="136"/>
                    <a:pt x="993" y="136"/>
                  </a:cubicBezTo>
                  <a:cubicBezTo>
                    <a:pt x="1006" y="136"/>
                    <a:pt x="1016" y="131"/>
                    <a:pt x="1022" y="120"/>
                  </a:cubicBezTo>
                  <a:cubicBezTo>
                    <a:pt x="1022" y="120"/>
                    <a:pt x="1022" y="120"/>
                    <a:pt x="1022" y="120"/>
                  </a:cubicBezTo>
                  <a:cubicBezTo>
                    <a:pt x="1022" y="131"/>
                    <a:pt x="1022" y="131"/>
                    <a:pt x="1022" y="131"/>
                  </a:cubicBezTo>
                  <a:cubicBezTo>
                    <a:pt x="1022" y="154"/>
                    <a:pt x="1007" y="164"/>
                    <a:pt x="990" y="164"/>
                  </a:cubicBezTo>
                  <a:cubicBezTo>
                    <a:pt x="974" y="164"/>
                    <a:pt x="965" y="151"/>
                    <a:pt x="959" y="151"/>
                  </a:cubicBezTo>
                  <a:cubicBezTo>
                    <a:pt x="954" y="151"/>
                    <a:pt x="952" y="154"/>
                    <a:pt x="952" y="158"/>
                  </a:cubicBezTo>
                  <a:cubicBezTo>
                    <a:pt x="952" y="165"/>
                    <a:pt x="971" y="176"/>
                    <a:pt x="992" y="176"/>
                  </a:cubicBezTo>
                  <a:cubicBezTo>
                    <a:pt x="1014" y="176"/>
                    <a:pt x="1036" y="162"/>
                    <a:pt x="1036" y="130"/>
                  </a:cubicBezTo>
                  <a:cubicBezTo>
                    <a:pt x="1036" y="40"/>
                    <a:pt x="1036" y="40"/>
                    <a:pt x="1036" y="40"/>
                  </a:cubicBezTo>
                  <a:cubicBezTo>
                    <a:pt x="1036" y="34"/>
                    <a:pt x="1034" y="31"/>
                    <a:pt x="1029" y="31"/>
                  </a:cubicBezTo>
                  <a:cubicBezTo>
                    <a:pt x="1025" y="31"/>
                    <a:pt x="1022" y="34"/>
                    <a:pt x="1022" y="40"/>
                  </a:cubicBezTo>
                  <a:lnTo>
                    <a:pt x="1022" y="46"/>
                  </a:lnTo>
                  <a:close/>
                  <a:moveTo>
                    <a:pt x="964" y="83"/>
                  </a:moveTo>
                  <a:cubicBezTo>
                    <a:pt x="964" y="65"/>
                    <a:pt x="972" y="43"/>
                    <a:pt x="993" y="43"/>
                  </a:cubicBezTo>
                  <a:cubicBezTo>
                    <a:pt x="1012" y="43"/>
                    <a:pt x="1023" y="59"/>
                    <a:pt x="1023" y="74"/>
                  </a:cubicBezTo>
                  <a:cubicBezTo>
                    <a:pt x="1023" y="93"/>
                    <a:pt x="1023" y="93"/>
                    <a:pt x="1023" y="93"/>
                  </a:cubicBezTo>
                  <a:cubicBezTo>
                    <a:pt x="1023" y="107"/>
                    <a:pt x="1012" y="124"/>
                    <a:pt x="993" y="124"/>
                  </a:cubicBezTo>
                  <a:cubicBezTo>
                    <a:pt x="972" y="124"/>
                    <a:pt x="964" y="102"/>
                    <a:pt x="964" y="83"/>
                  </a:cubicBezTo>
                  <a:moveTo>
                    <a:pt x="1135" y="90"/>
                  </a:moveTo>
                  <a:cubicBezTo>
                    <a:pt x="1143" y="90"/>
                    <a:pt x="1144" y="85"/>
                    <a:pt x="1144" y="81"/>
                  </a:cubicBezTo>
                  <a:cubicBezTo>
                    <a:pt x="1144" y="55"/>
                    <a:pt x="1130" y="31"/>
                    <a:pt x="1101" y="31"/>
                  </a:cubicBezTo>
                  <a:cubicBezTo>
                    <a:pt x="1072" y="31"/>
                    <a:pt x="1057" y="58"/>
                    <a:pt x="1057" y="83"/>
                  </a:cubicBezTo>
                  <a:cubicBezTo>
                    <a:pt x="1057" y="109"/>
                    <a:pt x="1070" y="136"/>
                    <a:pt x="1103" y="136"/>
                  </a:cubicBezTo>
                  <a:cubicBezTo>
                    <a:pt x="1127" y="136"/>
                    <a:pt x="1143" y="121"/>
                    <a:pt x="1143" y="115"/>
                  </a:cubicBezTo>
                  <a:cubicBezTo>
                    <a:pt x="1143" y="110"/>
                    <a:pt x="1140" y="108"/>
                    <a:pt x="1136" y="108"/>
                  </a:cubicBezTo>
                  <a:cubicBezTo>
                    <a:pt x="1130" y="108"/>
                    <a:pt x="1124" y="124"/>
                    <a:pt x="1102" y="124"/>
                  </a:cubicBezTo>
                  <a:cubicBezTo>
                    <a:pt x="1084" y="124"/>
                    <a:pt x="1072" y="107"/>
                    <a:pt x="1072" y="90"/>
                  </a:cubicBezTo>
                  <a:lnTo>
                    <a:pt x="1135" y="90"/>
                  </a:lnTo>
                  <a:close/>
                  <a:moveTo>
                    <a:pt x="1072" y="78"/>
                  </a:moveTo>
                  <a:cubicBezTo>
                    <a:pt x="1072" y="61"/>
                    <a:pt x="1082" y="43"/>
                    <a:pt x="1100" y="43"/>
                  </a:cubicBezTo>
                  <a:cubicBezTo>
                    <a:pt x="1119" y="43"/>
                    <a:pt x="1129" y="61"/>
                    <a:pt x="1129" y="78"/>
                  </a:cubicBezTo>
                  <a:lnTo>
                    <a:pt x="1072" y="78"/>
                  </a:lnTo>
                  <a:close/>
                  <a:moveTo>
                    <a:pt x="1236" y="70"/>
                  </a:moveTo>
                  <a:cubicBezTo>
                    <a:pt x="1236" y="53"/>
                    <a:pt x="1249" y="44"/>
                    <a:pt x="1260" y="44"/>
                  </a:cubicBezTo>
                  <a:cubicBezTo>
                    <a:pt x="1271" y="44"/>
                    <a:pt x="1283" y="48"/>
                    <a:pt x="1283" y="70"/>
                  </a:cubicBezTo>
                  <a:cubicBezTo>
                    <a:pt x="1283" y="127"/>
                    <a:pt x="1283" y="127"/>
                    <a:pt x="1283" y="127"/>
                  </a:cubicBezTo>
                  <a:cubicBezTo>
                    <a:pt x="1283" y="133"/>
                    <a:pt x="1285" y="136"/>
                    <a:pt x="1290" y="136"/>
                  </a:cubicBezTo>
                  <a:cubicBezTo>
                    <a:pt x="1294" y="136"/>
                    <a:pt x="1297" y="133"/>
                    <a:pt x="1297" y="127"/>
                  </a:cubicBezTo>
                  <a:cubicBezTo>
                    <a:pt x="1297" y="68"/>
                    <a:pt x="1297" y="68"/>
                    <a:pt x="1297" y="68"/>
                  </a:cubicBezTo>
                  <a:cubicBezTo>
                    <a:pt x="1297" y="43"/>
                    <a:pt x="1278" y="31"/>
                    <a:pt x="1260" y="31"/>
                  </a:cubicBezTo>
                  <a:cubicBezTo>
                    <a:pt x="1249" y="31"/>
                    <a:pt x="1237" y="37"/>
                    <a:pt x="1230" y="49"/>
                  </a:cubicBezTo>
                  <a:cubicBezTo>
                    <a:pt x="1225" y="38"/>
                    <a:pt x="1215" y="31"/>
                    <a:pt x="1203" y="31"/>
                  </a:cubicBezTo>
                  <a:cubicBezTo>
                    <a:pt x="1190" y="31"/>
                    <a:pt x="1181" y="37"/>
                    <a:pt x="1176" y="45"/>
                  </a:cubicBezTo>
                  <a:cubicBezTo>
                    <a:pt x="1176" y="45"/>
                    <a:pt x="1176" y="45"/>
                    <a:pt x="1176" y="45"/>
                  </a:cubicBezTo>
                  <a:cubicBezTo>
                    <a:pt x="1176" y="40"/>
                    <a:pt x="1176" y="40"/>
                    <a:pt x="1176" y="40"/>
                  </a:cubicBezTo>
                  <a:cubicBezTo>
                    <a:pt x="1176" y="34"/>
                    <a:pt x="1173" y="31"/>
                    <a:pt x="1169" y="31"/>
                  </a:cubicBezTo>
                  <a:cubicBezTo>
                    <a:pt x="1164" y="31"/>
                    <a:pt x="1162" y="34"/>
                    <a:pt x="1162" y="40"/>
                  </a:cubicBezTo>
                  <a:cubicBezTo>
                    <a:pt x="1162" y="127"/>
                    <a:pt x="1162" y="127"/>
                    <a:pt x="1162" y="127"/>
                  </a:cubicBezTo>
                  <a:cubicBezTo>
                    <a:pt x="1162" y="133"/>
                    <a:pt x="1164" y="136"/>
                    <a:pt x="1169" y="136"/>
                  </a:cubicBezTo>
                  <a:cubicBezTo>
                    <a:pt x="1173" y="136"/>
                    <a:pt x="1176" y="133"/>
                    <a:pt x="1176" y="127"/>
                  </a:cubicBezTo>
                  <a:cubicBezTo>
                    <a:pt x="1176" y="70"/>
                    <a:pt x="1176" y="70"/>
                    <a:pt x="1176" y="70"/>
                  </a:cubicBezTo>
                  <a:cubicBezTo>
                    <a:pt x="1176" y="53"/>
                    <a:pt x="1188" y="44"/>
                    <a:pt x="1199" y="44"/>
                  </a:cubicBezTo>
                  <a:cubicBezTo>
                    <a:pt x="1210" y="44"/>
                    <a:pt x="1222" y="48"/>
                    <a:pt x="1222" y="70"/>
                  </a:cubicBezTo>
                  <a:cubicBezTo>
                    <a:pt x="1222" y="127"/>
                    <a:pt x="1222" y="127"/>
                    <a:pt x="1222" y="127"/>
                  </a:cubicBezTo>
                  <a:cubicBezTo>
                    <a:pt x="1222" y="133"/>
                    <a:pt x="1225" y="136"/>
                    <a:pt x="1229" y="136"/>
                  </a:cubicBezTo>
                  <a:cubicBezTo>
                    <a:pt x="1234" y="136"/>
                    <a:pt x="1236" y="133"/>
                    <a:pt x="1236" y="127"/>
                  </a:cubicBezTo>
                  <a:lnTo>
                    <a:pt x="1236" y="70"/>
                  </a:lnTo>
                  <a:close/>
                  <a:moveTo>
                    <a:pt x="1395" y="90"/>
                  </a:moveTo>
                  <a:cubicBezTo>
                    <a:pt x="1404" y="90"/>
                    <a:pt x="1405" y="85"/>
                    <a:pt x="1405" y="81"/>
                  </a:cubicBezTo>
                  <a:cubicBezTo>
                    <a:pt x="1405" y="55"/>
                    <a:pt x="1390" y="31"/>
                    <a:pt x="1361" y="31"/>
                  </a:cubicBezTo>
                  <a:cubicBezTo>
                    <a:pt x="1332" y="31"/>
                    <a:pt x="1317" y="58"/>
                    <a:pt x="1317" y="83"/>
                  </a:cubicBezTo>
                  <a:cubicBezTo>
                    <a:pt x="1317" y="109"/>
                    <a:pt x="1331" y="136"/>
                    <a:pt x="1363" y="136"/>
                  </a:cubicBezTo>
                  <a:cubicBezTo>
                    <a:pt x="1387" y="136"/>
                    <a:pt x="1403" y="121"/>
                    <a:pt x="1403" y="115"/>
                  </a:cubicBezTo>
                  <a:cubicBezTo>
                    <a:pt x="1403" y="110"/>
                    <a:pt x="1401" y="108"/>
                    <a:pt x="1397" y="108"/>
                  </a:cubicBezTo>
                  <a:cubicBezTo>
                    <a:pt x="1390" y="108"/>
                    <a:pt x="1384" y="124"/>
                    <a:pt x="1362" y="124"/>
                  </a:cubicBezTo>
                  <a:cubicBezTo>
                    <a:pt x="1345" y="124"/>
                    <a:pt x="1333" y="107"/>
                    <a:pt x="1332" y="90"/>
                  </a:cubicBezTo>
                  <a:lnTo>
                    <a:pt x="1395" y="90"/>
                  </a:lnTo>
                  <a:close/>
                  <a:moveTo>
                    <a:pt x="1332" y="78"/>
                  </a:moveTo>
                  <a:cubicBezTo>
                    <a:pt x="1333" y="61"/>
                    <a:pt x="1342" y="43"/>
                    <a:pt x="1361" y="43"/>
                  </a:cubicBezTo>
                  <a:cubicBezTo>
                    <a:pt x="1380" y="43"/>
                    <a:pt x="1389" y="61"/>
                    <a:pt x="1390" y="78"/>
                  </a:cubicBezTo>
                  <a:lnTo>
                    <a:pt x="1332" y="78"/>
                  </a:lnTo>
                  <a:close/>
                  <a:moveTo>
                    <a:pt x="1436" y="70"/>
                  </a:moveTo>
                  <a:cubicBezTo>
                    <a:pt x="1436" y="53"/>
                    <a:pt x="1448" y="44"/>
                    <a:pt x="1461" y="44"/>
                  </a:cubicBezTo>
                  <a:cubicBezTo>
                    <a:pt x="1477" y="44"/>
                    <a:pt x="1486" y="53"/>
                    <a:pt x="1486" y="67"/>
                  </a:cubicBezTo>
                  <a:cubicBezTo>
                    <a:pt x="1486" y="127"/>
                    <a:pt x="1486" y="127"/>
                    <a:pt x="1486" y="127"/>
                  </a:cubicBezTo>
                  <a:cubicBezTo>
                    <a:pt x="1486" y="133"/>
                    <a:pt x="1489" y="136"/>
                    <a:pt x="1493" y="136"/>
                  </a:cubicBezTo>
                  <a:cubicBezTo>
                    <a:pt x="1498" y="136"/>
                    <a:pt x="1500" y="133"/>
                    <a:pt x="1500" y="127"/>
                  </a:cubicBezTo>
                  <a:cubicBezTo>
                    <a:pt x="1500" y="68"/>
                    <a:pt x="1500" y="68"/>
                    <a:pt x="1500" y="68"/>
                  </a:cubicBezTo>
                  <a:cubicBezTo>
                    <a:pt x="1500" y="43"/>
                    <a:pt x="1481" y="31"/>
                    <a:pt x="1463" y="31"/>
                  </a:cubicBezTo>
                  <a:cubicBezTo>
                    <a:pt x="1450" y="31"/>
                    <a:pt x="1442" y="37"/>
                    <a:pt x="1437" y="45"/>
                  </a:cubicBezTo>
                  <a:cubicBezTo>
                    <a:pt x="1436" y="45"/>
                    <a:pt x="1436" y="45"/>
                    <a:pt x="1436" y="45"/>
                  </a:cubicBezTo>
                  <a:cubicBezTo>
                    <a:pt x="1436" y="40"/>
                    <a:pt x="1436" y="40"/>
                    <a:pt x="1436" y="40"/>
                  </a:cubicBezTo>
                  <a:cubicBezTo>
                    <a:pt x="1436" y="34"/>
                    <a:pt x="1434" y="31"/>
                    <a:pt x="1429" y="31"/>
                  </a:cubicBezTo>
                  <a:cubicBezTo>
                    <a:pt x="1425" y="31"/>
                    <a:pt x="1422" y="34"/>
                    <a:pt x="1422" y="40"/>
                  </a:cubicBezTo>
                  <a:cubicBezTo>
                    <a:pt x="1422" y="127"/>
                    <a:pt x="1422" y="127"/>
                    <a:pt x="1422" y="127"/>
                  </a:cubicBezTo>
                  <a:cubicBezTo>
                    <a:pt x="1422" y="133"/>
                    <a:pt x="1425" y="136"/>
                    <a:pt x="1429" y="136"/>
                  </a:cubicBezTo>
                  <a:cubicBezTo>
                    <a:pt x="1434" y="136"/>
                    <a:pt x="1436" y="133"/>
                    <a:pt x="1436" y="127"/>
                  </a:cubicBezTo>
                  <a:lnTo>
                    <a:pt x="1436" y="70"/>
                  </a:lnTo>
                  <a:close/>
                  <a:moveTo>
                    <a:pt x="1543" y="44"/>
                  </a:moveTo>
                  <a:cubicBezTo>
                    <a:pt x="1552" y="44"/>
                    <a:pt x="1552" y="44"/>
                    <a:pt x="1552" y="44"/>
                  </a:cubicBezTo>
                  <a:cubicBezTo>
                    <a:pt x="1557" y="44"/>
                    <a:pt x="1558" y="40"/>
                    <a:pt x="1558" y="38"/>
                  </a:cubicBezTo>
                  <a:cubicBezTo>
                    <a:pt x="1558" y="36"/>
                    <a:pt x="1557" y="32"/>
                    <a:pt x="1552" y="32"/>
                  </a:cubicBezTo>
                  <a:cubicBezTo>
                    <a:pt x="1543" y="32"/>
                    <a:pt x="1543" y="32"/>
                    <a:pt x="1543" y="32"/>
                  </a:cubicBezTo>
                  <a:cubicBezTo>
                    <a:pt x="1543" y="10"/>
                    <a:pt x="1543" y="10"/>
                    <a:pt x="1543" y="10"/>
                  </a:cubicBezTo>
                  <a:cubicBezTo>
                    <a:pt x="1543" y="4"/>
                    <a:pt x="1540" y="0"/>
                    <a:pt x="1536" y="0"/>
                  </a:cubicBezTo>
                  <a:cubicBezTo>
                    <a:pt x="1532" y="0"/>
                    <a:pt x="1529" y="4"/>
                    <a:pt x="1529" y="10"/>
                  </a:cubicBezTo>
                  <a:cubicBezTo>
                    <a:pt x="1529" y="32"/>
                    <a:pt x="1529" y="32"/>
                    <a:pt x="1529" y="32"/>
                  </a:cubicBezTo>
                  <a:cubicBezTo>
                    <a:pt x="1520" y="32"/>
                    <a:pt x="1520" y="32"/>
                    <a:pt x="1520" y="32"/>
                  </a:cubicBezTo>
                  <a:cubicBezTo>
                    <a:pt x="1515" y="32"/>
                    <a:pt x="1514" y="36"/>
                    <a:pt x="1514" y="38"/>
                  </a:cubicBezTo>
                  <a:cubicBezTo>
                    <a:pt x="1514" y="40"/>
                    <a:pt x="1515" y="44"/>
                    <a:pt x="1520" y="44"/>
                  </a:cubicBezTo>
                  <a:cubicBezTo>
                    <a:pt x="1529" y="44"/>
                    <a:pt x="1529" y="44"/>
                    <a:pt x="1529" y="44"/>
                  </a:cubicBezTo>
                  <a:cubicBezTo>
                    <a:pt x="1529" y="127"/>
                    <a:pt x="1529" y="127"/>
                    <a:pt x="1529" y="127"/>
                  </a:cubicBezTo>
                  <a:cubicBezTo>
                    <a:pt x="1529" y="133"/>
                    <a:pt x="1532" y="136"/>
                    <a:pt x="1536" y="136"/>
                  </a:cubicBezTo>
                  <a:cubicBezTo>
                    <a:pt x="1540" y="136"/>
                    <a:pt x="1543" y="133"/>
                    <a:pt x="1543" y="127"/>
                  </a:cubicBezTo>
                  <a:lnTo>
                    <a:pt x="154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grpSp>
      <p:sp>
        <p:nvSpPr>
          <p:cNvPr id="6" name="Text Placeholder 5">
            <a:extLst>
              <a:ext uri="{FF2B5EF4-FFF2-40B4-BE49-F238E27FC236}">
                <a16:creationId xmlns:a16="http://schemas.microsoft.com/office/drawing/2014/main" id="{453F5C94-A1AF-477C-AA96-F3ED64A2E971}"/>
              </a:ext>
            </a:extLst>
          </p:cNvPr>
          <p:cNvSpPr>
            <a:spLocks noGrp="1"/>
          </p:cNvSpPr>
          <p:nvPr>
            <p:ph type="body" sz="quarter" idx="12" hasCustomPrompt="1"/>
          </p:nvPr>
        </p:nvSpPr>
        <p:spPr>
          <a:xfrm>
            <a:off x="892114" y="970088"/>
            <a:ext cx="4726724" cy="1321322"/>
          </a:xfrm>
          <a:prstGeom prst="rect">
            <a:avLst/>
          </a:prstGeom>
        </p:spPr>
        <p:txBody>
          <a:bodyPr anchor="ctr" anchorCtr="0">
            <a:normAutofit/>
          </a:bodyPr>
          <a:lstStyle>
            <a:lvl1pPr>
              <a:defRPr lang="en-US" sz="4200" b="0" i="0" kern="1200" dirty="0" smtClean="0">
                <a:solidFill>
                  <a:schemeClr val="bg1"/>
                </a:solidFill>
                <a:latin typeface="Tiempos Headline Medium" panose="02000603000000000000" pitchFamily="2" charset="0"/>
                <a:ea typeface="+mj-ea"/>
                <a:cs typeface="Arial"/>
              </a:defRPr>
            </a:lvl1pPr>
            <a:lvl2pPr>
              <a:defRPr lang="en-US" sz="4214" b="0" i="0" kern="1200" dirty="0" smtClean="0">
                <a:solidFill>
                  <a:schemeClr val="bg1"/>
                </a:solidFill>
                <a:latin typeface="+mj-lt"/>
                <a:ea typeface="+mj-ea"/>
                <a:cs typeface="Arial"/>
              </a:defRPr>
            </a:lvl2pPr>
            <a:lvl3pPr>
              <a:defRPr lang="en-US" sz="4214" b="0" i="0" kern="1200" dirty="0" smtClean="0">
                <a:solidFill>
                  <a:schemeClr val="bg1"/>
                </a:solidFill>
                <a:latin typeface="+mj-lt"/>
                <a:ea typeface="+mj-ea"/>
                <a:cs typeface="Arial"/>
              </a:defRPr>
            </a:lvl3pPr>
            <a:lvl4pPr>
              <a:defRPr lang="en-US" sz="4214" b="0" i="0" kern="1200" dirty="0" smtClean="0">
                <a:solidFill>
                  <a:schemeClr val="bg1"/>
                </a:solidFill>
                <a:latin typeface="+mj-lt"/>
                <a:ea typeface="+mj-ea"/>
                <a:cs typeface="Arial"/>
              </a:defRPr>
            </a:lvl4pPr>
            <a:lvl5pPr>
              <a:defRPr lang="en-GB" sz="4214" b="0" i="0" kern="1200" dirty="0">
                <a:solidFill>
                  <a:schemeClr val="bg1"/>
                </a:solidFill>
                <a:latin typeface="+mj-lt"/>
                <a:ea typeface="+mj-ea"/>
                <a:cs typeface="Arial"/>
              </a:defRPr>
            </a:lvl5pPr>
          </a:lstStyle>
          <a:p>
            <a:pPr lvl="0"/>
            <a:r>
              <a:rPr lang="en-US" dirty="0"/>
              <a:t>Insert title</a:t>
            </a:r>
            <a:endParaRPr lang="en-GB" dirty="0"/>
          </a:p>
        </p:txBody>
      </p:sp>
    </p:spTree>
    <p:extLst>
      <p:ext uri="{BB962C8B-B14F-4D97-AF65-F5344CB8AC3E}">
        <p14:creationId xmlns:p14="http://schemas.microsoft.com/office/powerpoint/2010/main" val="2077796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_Image_Large_01">
    <p:spTree>
      <p:nvGrpSpPr>
        <p:cNvPr id="1" name=""/>
        <p:cNvGrpSpPr/>
        <p:nvPr/>
      </p:nvGrpSpPr>
      <p:grpSpPr>
        <a:xfrm>
          <a:off x="0" y="0"/>
          <a:ext cx="0" cy="0"/>
          <a:chOff x="0" y="0"/>
          <a:chExt cx="0" cy="0"/>
        </a:xfrm>
      </p:grpSpPr>
      <p:sp>
        <p:nvSpPr>
          <p:cNvPr id="288" name="object 2">
            <a:extLst>
              <a:ext uri="{FF2B5EF4-FFF2-40B4-BE49-F238E27FC236}">
                <a16:creationId xmlns:a16="http://schemas.microsoft.com/office/drawing/2014/main" id="{FB246020-14BF-4646-876E-5F3DA6E9C949}"/>
              </a:ext>
            </a:extLst>
          </p:cNvPr>
          <p:cNvSpPr/>
          <p:nvPr userDrawn="1"/>
        </p:nvSpPr>
        <p:spPr>
          <a:xfrm>
            <a:off x="0" y="0"/>
            <a:ext cx="12192000" cy="6857615"/>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02203F"/>
          </a:solidFill>
        </p:spPr>
        <p:txBody>
          <a:bodyPr wrap="square" lIns="0" tIns="0" rIns="0" bIns="0" rtlCol="0"/>
          <a:lstStyle/>
          <a:p>
            <a:endParaRPr sz="1092" dirty="0"/>
          </a:p>
        </p:txBody>
      </p:sp>
      <p:sp>
        <p:nvSpPr>
          <p:cNvPr id="291" name="object 10">
            <a:extLst>
              <a:ext uri="{FF2B5EF4-FFF2-40B4-BE49-F238E27FC236}">
                <a16:creationId xmlns:a16="http://schemas.microsoft.com/office/drawing/2014/main" id="{6BCCA05B-4911-45AD-8226-49D7CCFC3035}"/>
              </a:ext>
            </a:extLst>
          </p:cNvPr>
          <p:cNvSpPr/>
          <p:nvPr userDrawn="1"/>
        </p:nvSpPr>
        <p:spPr>
          <a:xfrm>
            <a:off x="5448301" y="385"/>
            <a:ext cx="6743724" cy="6857615"/>
          </a:xfrm>
          <a:custGeom>
            <a:avLst/>
            <a:gdLst/>
            <a:ahLst/>
            <a:cxnLst/>
            <a:rect l="l" t="t" r="r" b="b"/>
            <a:pathLst>
              <a:path w="11120119" h="11308715">
                <a:moveTo>
                  <a:pt x="10824256" y="0"/>
                </a:moveTo>
                <a:lnTo>
                  <a:pt x="5580070" y="0"/>
                </a:lnTo>
                <a:lnTo>
                  <a:pt x="0" y="5580070"/>
                </a:lnTo>
                <a:lnTo>
                  <a:pt x="5728485" y="11308556"/>
                </a:lnTo>
                <a:lnTo>
                  <a:pt x="10675842" y="11308556"/>
                </a:lnTo>
                <a:lnTo>
                  <a:pt x="11120069" y="10864328"/>
                </a:lnTo>
                <a:lnTo>
                  <a:pt x="11120069" y="295812"/>
                </a:lnTo>
                <a:lnTo>
                  <a:pt x="10824256" y="0"/>
                </a:lnTo>
                <a:close/>
              </a:path>
            </a:pathLst>
          </a:custGeom>
          <a:solidFill>
            <a:srgbClr val="B1DCDC"/>
          </a:solidFill>
        </p:spPr>
        <p:txBody>
          <a:bodyPr wrap="square" lIns="0" tIns="0" rIns="0" bIns="0" rtlCol="0"/>
          <a:lstStyle/>
          <a:p>
            <a:endParaRPr sz="1092" dirty="0"/>
          </a:p>
        </p:txBody>
      </p:sp>
      <p:sp>
        <p:nvSpPr>
          <p:cNvPr id="292" name="object 11">
            <a:extLst>
              <a:ext uri="{FF2B5EF4-FFF2-40B4-BE49-F238E27FC236}">
                <a16:creationId xmlns:a16="http://schemas.microsoft.com/office/drawing/2014/main" id="{759DED11-A1AA-4399-ACBA-97518ECCF692}"/>
              </a:ext>
            </a:extLst>
          </p:cNvPr>
          <p:cNvSpPr/>
          <p:nvPr userDrawn="1"/>
        </p:nvSpPr>
        <p:spPr>
          <a:xfrm>
            <a:off x="5943602" y="385"/>
            <a:ext cx="6248496" cy="6857615"/>
          </a:xfrm>
          <a:custGeom>
            <a:avLst/>
            <a:gdLst/>
            <a:ahLst/>
            <a:cxnLst/>
            <a:rect l="l" t="t" r="r" b="b"/>
            <a:pathLst>
              <a:path w="10303510" h="11308715">
                <a:moveTo>
                  <a:pt x="10303340" y="0"/>
                </a:moveTo>
                <a:lnTo>
                  <a:pt x="5580070" y="0"/>
                </a:lnTo>
                <a:lnTo>
                  <a:pt x="0" y="5580070"/>
                </a:lnTo>
                <a:lnTo>
                  <a:pt x="5728485" y="11308556"/>
                </a:lnTo>
                <a:lnTo>
                  <a:pt x="10303340" y="11308556"/>
                </a:lnTo>
                <a:lnTo>
                  <a:pt x="10303340" y="0"/>
                </a:lnTo>
                <a:close/>
              </a:path>
            </a:pathLst>
          </a:custGeom>
          <a:solidFill>
            <a:srgbClr val="2CB6B5"/>
          </a:solidFill>
        </p:spPr>
        <p:txBody>
          <a:bodyPr wrap="square" lIns="0" tIns="0" rIns="0" bIns="0" rtlCol="0"/>
          <a:lstStyle/>
          <a:p>
            <a:endParaRPr sz="1092" dirty="0"/>
          </a:p>
        </p:txBody>
      </p:sp>
      <p:sp>
        <p:nvSpPr>
          <p:cNvPr id="3" name="Footer Placeholder 2">
            <a:extLst>
              <a:ext uri="{FF2B5EF4-FFF2-40B4-BE49-F238E27FC236}">
                <a16:creationId xmlns:a16="http://schemas.microsoft.com/office/drawing/2014/main" id="{988C33E0-0F05-4E42-9BB3-891041A2058C}"/>
              </a:ext>
            </a:extLst>
          </p:cNvPr>
          <p:cNvSpPr>
            <a:spLocks noGrp="1"/>
          </p:cNvSpPr>
          <p:nvPr>
            <p:ph type="ftr" sz="quarter" idx="10"/>
          </p:nvPr>
        </p:nvSpPr>
        <p:spPr/>
        <p:txBody>
          <a:bodyPr/>
          <a:lstStyle/>
          <a:p>
            <a:endParaRPr lang="en-GB" dirty="0"/>
          </a:p>
        </p:txBody>
      </p:sp>
      <p:sp>
        <p:nvSpPr>
          <p:cNvPr id="293" name="Holder 4">
            <a:extLst>
              <a:ext uri="{FF2B5EF4-FFF2-40B4-BE49-F238E27FC236}">
                <a16:creationId xmlns:a16="http://schemas.microsoft.com/office/drawing/2014/main" id="{1B65A568-5331-4F02-BFA1-FE1FC8F38EBB}"/>
              </a:ext>
            </a:extLst>
          </p:cNvPr>
          <p:cNvSpPr>
            <a:spLocks noGrp="1"/>
          </p:cNvSpPr>
          <p:nvPr>
            <p:ph type="sldNum" sz="quarter" idx="7"/>
          </p:nvPr>
        </p:nvSpPr>
        <p:spPr>
          <a:xfrm>
            <a:off x="443653" y="6377941"/>
            <a:ext cx="1338116" cy="276999"/>
          </a:xfrm>
        </p:spPr>
        <p:txBody>
          <a:bodyPr lIns="0" tIns="0" rIns="0" bIns="0"/>
          <a:lstStyle>
            <a:lvl1pPr algn="l">
              <a:defRPr>
                <a:solidFill>
                  <a:schemeClr val="tx1">
                    <a:tint val="75000"/>
                  </a:schemeClr>
                </a:solidFill>
                <a:latin typeface="+mn-lt"/>
              </a:defRPr>
            </a:lvl1pPr>
          </a:lstStyle>
          <a:p>
            <a:pPr algn="l"/>
            <a:fld id="{B6F15528-21DE-4FAA-801E-634DDDAF4B2B}" type="slidenum">
              <a:rPr lang="en-GB" smtClean="0"/>
              <a:pPr algn="l"/>
              <a:t>‹#›</a:t>
            </a:fld>
            <a:endParaRPr lang="en-GB" dirty="0"/>
          </a:p>
        </p:txBody>
      </p:sp>
      <p:sp>
        <p:nvSpPr>
          <p:cNvPr id="295" name="object 10">
            <a:extLst>
              <a:ext uri="{FF2B5EF4-FFF2-40B4-BE49-F238E27FC236}">
                <a16:creationId xmlns:a16="http://schemas.microsoft.com/office/drawing/2014/main" id="{C4AD3326-2277-4EA1-9BD5-0DDC1A92A20A}"/>
              </a:ext>
            </a:extLst>
          </p:cNvPr>
          <p:cNvSpPr/>
          <p:nvPr userDrawn="1"/>
        </p:nvSpPr>
        <p:spPr>
          <a:xfrm>
            <a:off x="0" y="489468"/>
            <a:ext cx="6087143" cy="982300"/>
          </a:xfrm>
          <a:custGeom>
            <a:avLst/>
            <a:gdLst/>
            <a:ahLst/>
            <a:cxnLst/>
            <a:rect l="l" t="t" r="r" b="b"/>
            <a:pathLst>
              <a:path w="10037445" h="1619885">
                <a:moveTo>
                  <a:pt x="10036971" y="0"/>
                </a:moveTo>
                <a:lnTo>
                  <a:pt x="0" y="0"/>
                </a:lnTo>
                <a:lnTo>
                  <a:pt x="0" y="1619709"/>
                </a:lnTo>
                <a:lnTo>
                  <a:pt x="10036971" y="1619709"/>
                </a:lnTo>
                <a:lnTo>
                  <a:pt x="10036971" y="0"/>
                </a:lnTo>
                <a:close/>
              </a:path>
            </a:pathLst>
          </a:custGeom>
          <a:solidFill>
            <a:srgbClr val="FF5DA9"/>
          </a:solidFill>
        </p:spPr>
        <p:txBody>
          <a:bodyPr wrap="square" lIns="0" tIns="0" rIns="0" bIns="0" rtlCol="0" anchor="ctr" anchorCtr="0"/>
          <a:lstStyle/>
          <a:p>
            <a:endParaRPr sz="1092" dirty="0">
              <a:latin typeface="Tiempos Headline Medium" panose="02000603000000000000" pitchFamily="2" charset="0"/>
            </a:endParaRPr>
          </a:p>
        </p:txBody>
      </p:sp>
      <p:sp>
        <p:nvSpPr>
          <p:cNvPr id="4" name="Text Placeholder 3">
            <a:extLst>
              <a:ext uri="{FF2B5EF4-FFF2-40B4-BE49-F238E27FC236}">
                <a16:creationId xmlns:a16="http://schemas.microsoft.com/office/drawing/2014/main" id="{BE735820-3358-4DE0-86B7-AFC6F9B2136D}"/>
              </a:ext>
            </a:extLst>
          </p:cNvPr>
          <p:cNvSpPr>
            <a:spLocks noGrp="1"/>
          </p:cNvSpPr>
          <p:nvPr>
            <p:ph type="body" sz="quarter" idx="15" hasCustomPrompt="1"/>
          </p:nvPr>
        </p:nvSpPr>
        <p:spPr>
          <a:xfrm>
            <a:off x="1000268" y="2227598"/>
            <a:ext cx="4032879" cy="3440552"/>
          </a:xfrm>
          <a:prstGeom prst="rect">
            <a:avLst/>
          </a:prstGeom>
        </p:spPr>
        <p:txBody>
          <a:bodyPr/>
          <a:lstStyle>
            <a:lvl1pPr marL="0">
              <a:lnSpc>
                <a:spcPct val="130000"/>
              </a:lnSpc>
              <a:defRPr lang="en-US" sz="1100" dirty="0">
                <a:solidFill>
                  <a:schemeClr val="bg1"/>
                </a:solidFill>
                <a:latin typeface="+mn-lt"/>
                <a:ea typeface="+mn-ea"/>
                <a:cs typeface="+mn-cs"/>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 Nunc </a:t>
            </a:r>
            <a:r>
              <a:rPr lang="en-US" dirty="0" err="1"/>
              <a:t>viverra</a:t>
            </a:r>
            <a:r>
              <a:rPr lang="en-US" dirty="0"/>
              <a:t> </a:t>
            </a:r>
            <a:r>
              <a:rPr lang="en-US" dirty="0" err="1"/>
              <a:t>imperdiet</a:t>
            </a:r>
            <a:r>
              <a:rPr lang="en-US" dirty="0"/>
              <a:t> </a:t>
            </a:r>
            <a:r>
              <a:rPr lang="en-US" dirty="0" err="1"/>
              <a:t>enim</a:t>
            </a:r>
            <a:r>
              <a:rPr lang="en-US" dirty="0"/>
              <a:t>. </a:t>
            </a:r>
            <a:r>
              <a:rPr lang="en-US" dirty="0" err="1"/>
              <a:t>Fusce</a:t>
            </a:r>
            <a:r>
              <a:rPr lang="en-US" dirty="0"/>
              <a:t> est. </a:t>
            </a:r>
            <a:r>
              <a:rPr lang="en-US" dirty="0" err="1"/>
              <a:t>Vivamus</a:t>
            </a:r>
            <a:r>
              <a:rPr lang="en-US" dirty="0"/>
              <a:t> a </a:t>
            </a:r>
            <a:r>
              <a:rPr lang="en-US" dirty="0" err="1"/>
              <a:t>tellus</a:t>
            </a:r>
            <a:r>
              <a:rPr lang="en-US" dirty="0"/>
              <a:t>.</a:t>
            </a:r>
          </a:p>
        </p:txBody>
      </p:sp>
      <p:sp>
        <p:nvSpPr>
          <p:cNvPr id="438" name="Picture Placeholder 437">
            <a:extLst>
              <a:ext uri="{FF2B5EF4-FFF2-40B4-BE49-F238E27FC236}">
                <a16:creationId xmlns:a16="http://schemas.microsoft.com/office/drawing/2014/main" id="{FE66E9FC-BD58-4143-BC09-F70B749D0447}"/>
              </a:ext>
            </a:extLst>
          </p:cNvPr>
          <p:cNvSpPr>
            <a:spLocks noGrp="1"/>
          </p:cNvSpPr>
          <p:nvPr>
            <p:ph type="pic" sz="quarter" idx="16" hasCustomPrompt="1"/>
          </p:nvPr>
        </p:nvSpPr>
        <p:spPr>
          <a:xfrm>
            <a:off x="6388100" y="770"/>
            <a:ext cx="5803900" cy="6857230"/>
          </a:xfrm>
          <a:custGeom>
            <a:avLst/>
            <a:gdLst>
              <a:gd name="connsiteX0" fmla="*/ 5580070 w 9570390"/>
              <a:gd name="connsiteY0" fmla="*/ 0 h 11308080"/>
              <a:gd name="connsiteX1" fmla="*/ 9570390 w 9570390"/>
              <a:gd name="connsiteY1" fmla="*/ 0 h 11308080"/>
              <a:gd name="connsiteX2" fmla="*/ 9570390 w 9570390"/>
              <a:gd name="connsiteY2" fmla="*/ 11308080 h 11308080"/>
              <a:gd name="connsiteX3" fmla="*/ 5728009 w 9570390"/>
              <a:gd name="connsiteY3" fmla="*/ 11308080 h 11308080"/>
              <a:gd name="connsiteX4" fmla="*/ 0 w 9570390"/>
              <a:gd name="connsiteY4" fmla="*/ 5580070 h 1130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0390" h="11308080">
                <a:moveTo>
                  <a:pt x="5580070" y="0"/>
                </a:moveTo>
                <a:lnTo>
                  <a:pt x="9570390" y="0"/>
                </a:lnTo>
                <a:lnTo>
                  <a:pt x="9570390" y="11308080"/>
                </a:lnTo>
                <a:lnTo>
                  <a:pt x="5728009" y="11308080"/>
                </a:lnTo>
                <a:lnTo>
                  <a:pt x="0" y="5580070"/>
                </a:lnTo>
                <a:close/>
              </a:path>
            </a:pathLst>
          </a:custGeom>
          <a:solidFill>
            <a:srgbClr val="C00000"/>
          </a:solidFill>
        </p:spPr>
        <p:txBody>
          <a:bodyPr wrap="square" anchor="ctr">
            <a:noAutofit/>
          </a:bodyPr>
          <a:lstStyle>
            <a:lvl1pPr algn="ctr">
              <a:defRPr>
                <a:solidFill>
                  <a:schemeClr val="bg1"/>
                </a:solidFill>
              </a:defRPr>
            </a:lvl1pPr>
          </a:lstStyle>
          <a:p>
            <a:r>
              <a:rPr lang="en-GB" dirty="0"/>
              <a:t>Click to add picture</a:t>
            </a:r>
          </a:p>
        </p:txBody>
      </p:sp>
      <p:grpSp>
        <p:nvGrpSpPr>
          <p:cNvPr id="298" name="Group 4">
            <a:extLst>
              <a:ext uri="{FF2B5EF4-FFF2-40B4-BE49-F238E27FC236}">
                <a16:creationId xmlns:a16="http://schemas.microsoft.com/office/drawing/2014/main" id="{E5998BB5-0CED-4000-8637-4D713ADF8B11}"/>
              </a:ext>
            </a:extLst>
          </p:cNvPr>
          <p:cNvGrpSpPr>
            <a:grpSpLocks noChangeAspect="1"/>
          </p:cNvGrpSpPr>
          <p:nvPr userDrawn="1"/>
        </p:nvGrpSpPr>
        <p:grpSpPr bwMode="auto">
          <a:xfrm>
            <a:off x="10414906" y="6008163"/>
            <a:ext cx="1333441" cy="443513"/>
            <a:chOff x="3484" y="2616"/>
            <a:chExt cx="5694" cy="1894"/>
          </a:xfrm>
          <a:solidFill>
            <a:schemeClr val="bg1"/>
          </a:solidFill>
        </p:grpSpPr>
        <p:sp>
          <p:nvSpPr>
            <p:cNvPr id="299" name="Oval 5">
              <a:extLst>
                <a:ext uri="{FF2B5EF4-FFF2-40B4-BE49-F238E27FC236}">
                  <a16:creationId xmlns:a16="http://schemas.microsoft.com/office/drawing/2014/main" id="{F3C83700-5588-4028-A255-4D2029E460E9}"/>
                </a:ext>
              </a:extLst>
            </p:cNvPr>
            <p:cNvSpPr>
              <a:spLocks noChangeArrowheads="1"/>
            </p:cNvSpPr>
            <p:nvPr/>
          </p:nvSpPr>
          <p:spPr bwMode="auto">
            <a:xfrm>
              <a:off x="4324" y="3144"/>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0" name="Oval 6">
              <a:extLst>
                <a:ext uri="{FF2B5EF4-FFF2-40B4-BE49-F238E27FC236}">
                  <a16:creationId xmlns:a16="http://schemas.microsoft.com/office/drawing/2014/main" id="{72043CE8-F745-46DB-83B3-51CA73654CF0}"/>
                </a:ext>
              </a:extLst>
            </p:cNvPr>
            <p:cNvSpPr>
              <a:spLocks noChangeArrowheads="1"/>
            </p:cNvSpPr>
            <p:nvPr/>
          </p:nvSpPr>
          <p:spPr bwMode="auto">
            <a:xfrm>
              <a:off x="4524" y="321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1" name="Oval 7">
              <a:extLst>
                <a:ext uri="{FF2B5EF4-FFF2-40B4-BE49-F238E27FC236}">
                  <a16:creationId xmlns:a16="http://schemas.microsoft.com/office/drawing/2014/main" id="{F3B4167B-CB2A-4CDC-B61F-1F9C219D78C0}"/>
                </a:ext>
              </a:extLst>
            </p:cNvPr>
            <p:cNvSpPr>
              <a:spLocks noChangeArrowheads="1"/>
            </p:cNvSpPr>
            <p:nvPr/>
          </p:nvSpPr>
          <p:spPr bwMode="auto">
            <a:xfrm>
              <a:off x="4668" y="3254"/>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2" name="Oval 8">
              <a:extLst>
                <a:ext uri="{FF2B5EF4-FFF2-40B4-BE49-F238E27FC236}">
                  <a16:creationId xmlns:a16="http://schemas.microsoft.com/office/drawing/2014/main" id="{399ACC57-F9A9-472F-BD29-3EC3271728EC}"/>
                </a:ext>
              </a:extLst>
            </p:cNvPr>
            <p:cNvSpPr>
              <a:spLocks noChangeArrowheads="1"/>
            </p:cNvSpPr>
            <p:nvPr/>
          </p:nvSpPr>
          <p:spPr bwMode="auto">
            <a:xfrm>
              <a:off x="4630" y="3382"/>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3" name="Oval 9">
              <a:extLst>
                <a:ext uri="{FF2B5EF4-FFF2-40B4-BE49-F238E27FC236}">
                  <a16:creationId xmlns:a16="http://schemas.microsoft.com/office/drawing/2014/main" id="{647D2B3A-895D-4889-9D57-7B1A4CC5B76B}"/>
                </a:ext>
              </a:extLst>
            </p:cNvPr>
            <p:cNvSpPr>
              <a:spLocks noChangeArrowheads="1"/>
            </p:cNvSpPr>
            <p:nvPr/>
          </p:nvSpPr>
          <p:spPr bwMode="auto">
            <a:xfrm>
              <a:off x="4488"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4" name="Oval 10">
              <a:extLst>
                <a:ext uri="{FF2B5EF4-FFF2-40B4-BE49-F238E27FC236}">
                  <a16:creationId xmlns:a16="http://schemas.microsoft.com/office/drawing/2014/main" id="{B112375B-EAFD-4460-8C93-4E8AFA30299D}"/>
                </a:ext>
              </a:extLst>
            </p:cNvPr>
            <p:cNvSpPr>
              <a:spLocks noChangeArrowheads="1"/>
            </p:cNvSpPr>
            <p:nvPr/>
          </p:nvSpPr>
          <p:spPr bwMode="auto">
            <a:xfrm>
              <a:off x="4500" y="3504"/>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5" name="Oval 11">
              <a:extLst>
                <a:ext uri="{FF2B5EF4-FFF2-40B4-BE49-F238E27FC236}">
                  <a16:creationId xmlns:a16="http://schemas.microsoft.com/office/drawing/2014/main" id="{81F0C956-833A-4E41-85C3-D32E77B8998A}"/>
                </a:ext>
              </a:extLst>
            </p:cNvPr>
            <p:cNvSpPr>
              <a:spLocks noChangeArrowheads="1"/>
            </p:cNvSpPr>
            <p:nvPr/>
          </p:nvSpPr>
          <p:spPr bwMode="auto">
            <a:xfrm>
              <a:off x="4367" y="3501"/>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6" name="Oval 12">
              <a:extLst>
                <a:ext uri="{FF2B5EF4-FFF2-40B4-BE49-F238E27FC236}">
                  <a16:creationId xmlns:a16="http://schemas.microsoft.com/office/drawing/2014/main" id="{0B4282F0-A20D-483A-9A33-7C965B3780C8}"/>
                </a:ext>
              </a:extLst>
            </p:cNvPr>
            <p:cNvSpPr>
              <a:spLocks noChangeArrowheads="1"/>
            </p:cNvSpPr>
            <p:nvPr/>
          </p:nvSpPr>
          <p:spPr bwMode="auto">
            <a:xfrm>
              <a:off x="4236" y="3492"/>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7" name="Oval 13">
              <a:extLst>
                <a:ext uri="{FF2B5EF4-FFF2-40B4-BE49-F238E27FC236}">
                  <a16:creationId xmlns:a16="http://schemas.microsoft.com/office/drawing/2014/main" id="{F008E276-8591-4C33-B23C-5F3FC3AB8A3B}"/>
                </a:ext>
              </a:extLst>
            </p:cNvPr>
            <p:cNvSpPr>
              <a:spLocks noChangeArrowheads="1"/>
            </p:cNvSpPr>
            <p:nvPr/>
          </p:nvSpPr>
          <p:spPr bwMode="auto">
            <a:xfrm>
              <a:off x="4267" y="3651"/>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8" name="Oval 14">
              <a:extLst>
                <a:ext uri="{FF2B5EF4-FFF2-40B4-BE49-F238E27FC236}">
                  <a16:creationId xmlns:a16="http://schemas.microsoft.com/office/drawing/2014/main" id="{BBB4EAC2-EC83-4846-93E7-492E6255F989}"/>
                </a:ext>
              </a:extLst>
            </p:cNvPr>
            <p:cNvSpPr>
              <a:spLocks noChangeArrowheads="1"/>
            </p:cNvSpPr>
            <p:nvPr/>
          </p:nvSpPr>
          <p:spPr bwMode="auto">
            <a:xfrm>
              <a:off x="4398" y="3639"/>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9" name="Oval 15">
              <a:extLst>
                <a:ext uri="{FF2B5EF4-FFF2-40B4-BE49-F238E27FC236}">
                  <a16:creationId xmlns:a16="http://schemas.microsoft.com/office/drawing/2014/main" id="{A9995E4A-EE52-4B2B-9461-C7930C8D423F}"/>
                </a:ext>
              </a:extLst>
            </p:cNvPr>
            <p:cNvSpPr>
              <a:spLocks noChangeArrowheads="1"/>
            </p:cNvSpPr>
            <p:nvPr/>
          </p:nvSpPr>
          <p:spPr bwMode="auto">
            <a:xfrm>
              <a:off x="4521" y="365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0" name="Oval 16">
              <a:extLst>
                <a:ext uri="{FF2B5EF4-FFF2-40B4-BE49-F238E27FC236}">
                  <a16:creationId xmlns:a16="http://schemas.microsoft.com/office/drawing/2014/main" id="{EC18DF7E-1CE3-48A6-9EC9-B91B04270F5F}"/>
                </a:ext>
              </a:extLst>
            </p:cNvPr>
            <p:cNvSpPr>
              <a:spLocks noChangeArrowheads="1"/>
            </p:cNvSpPr>
            <p:nvPr/>
          </p:nvSpPr>
          <p:spPr bwMode="auto">
            <a:xfrm>
              <a:off x="4360" y="3765"/>
              <a:ext cx="5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1" name="Oval 17">
              <a:extLst>
                <a:ext uri="{FF2B5EF4-FFF2-40B4-BE49-F238E27FC236}">
                  <a16:creationId xmlns:a16="http://schemas.microsoft.com/office/drawing/2014/main" id="{758A170E-8029-4ED0-874C-470BBF026AC7}"/>
                </a:ext>
              </a:extLst>
            </p:cNvPr>
            <p:cNvSpPr>
              <a:spLocks noChangeArrowheads="1"/>
            </p:cNvSpPr>
            <p:nvPr/>
          </p:nvSpPr>
          <p:spPr bwMode="auto">
            <a:xfrm>
              <a:off x="4319" y="3373"/>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2" name="Oval 18">
              <a:extLst>
                <a:ext uri="{FF2B5EF4-FFF2-40B4-BE49-F238E27FC236}">
                  <a16:creationId xmlns:a16="http://schemas.microsoft.com/office/drawing/2014/main" id="{56DF5288-6296-4AAC-92D1-300DBF9E451C}"/>
                </a:ext>
              </a:extLst>
            </p:cNvPr>
            <p:cNvSpPr>
              <a:spLocks noChangeArrowheads="1"/>
            </p:cNvSpPr>
            <p:nvPr/>
          </p:nvSpPr>
          <p:spPr bwMode="auto">
            <a:xfrm>
              <a:off x="4184"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3" name="Oval 19">
              <a:extLst>
                <a:ext uri="{FF2B5EF4-FFF2-40B4-BE49-F238E27FC236}">
                  <a16:creationId xmlns:a16="http://schemas.microsoft.com/office/drawing/2014/main" id="{C59228B2-80AB-40A4-AD1F-9B178443A71D}"/>
                </a:ext>
              </a:extLst>
            </p:cNvPr>
            <p:cNvSpPr>
              <a:spLocks noChangeArrowheads="1"/>
            </p:cNvSpPr>
            <p:nvPr/>
          </p:nvSpPr>
          <p:spPr bwMode="auto">
            <a:xfrm>
              <a:off x="4737" y="34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4" name="Oval 20">
              <a:extLst>
                <a:ext uri="{FF2B5EF4-FFF2-40B4-BE49-F238E27FC236}">
                  <a16:creationId xmlns:a16="http://schemas.microsoft.com/office/drawing/2014/main" id="{3273C16E-BB15-4A75-9CE9-93E12B1E56BE}"/>
                </a:ext>
              </a:extLst>
            </p:cNvPr>
            <p:cNvSpPr>
              <a:spLocks noChangeArrowheads="1"/>
            </p:cNvSpPr>
            <p:nvPr/>
          </p:nvSpPr>
          <p:spPr bwMode="auto">
            <a:xfrm>
              <a:off x="4618" y="3549"/>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5" name="Oval 21">
              <a:extLst>
                <a:ext uri="{FF2B5EF4-FFF2-40B4-BE49-F238E27FC236}">
                  <a16:creationId xmlns:a16="http://schemas.microsoft.com/office/drawing/2014/main" id="{B34D2039-8CC3-484B-951F-8708DE8C3023}"/>
                </a:ext>
              </a:extLst>
            </p:cNvPr>
            <p:cNvSpPr>
              <a:spLocks noChangeArrowheads="1"/>
            </p:cNvSpPr>
            <p:nvPr/>
          </p:nvSpPr>
          <p:spPr bwMode="auto">
            <a:xfrm>
              <a:off x="4673" y="36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6" name="Oval 22">
              <a:extLst>
                <a:ext uri="{FF2B5EF4-FFF2-40B4-BE49-F238E27FC236}">
                  <a16:creationId xmlns:a16="http://schemas.microsoft.com/office/drawing/2014/main" id="{FB51F467-85EF-4C5D-9075-DF2AD22B5E78}"/>
                </a:ext>
              </a:extLst>
            </p:cNvPr>
            <p:cNvSpPr>
              <a:spLocks noChangeArrowheads="1"/>
            </p:cNvSpPr>
            <p:nvPr/>
          </p:nvSpPr>
          <p:spPr bwMode="auto">
            <a:xfrm>
              <a:off x="4656" y="3815"/>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7" name="Oval 23">
              <a:extLst>
                <a:ext uri="{FF2B5EF4-FFF2-40B4-BE49-F238E27FC236}">
                  <a16:creationId xmlns:a16="http://schemas.microsoft.com/office/drawing/2014/main" id="{72DA9D91-E1AA-498D-B9C3-56765C1DA60E}"/>
                </a:ext>
              </a:extLst>
            </p:cNvPr>
            <p:cNvSpPr>
              <a:spLocks noChangeArrowheads="1"/>
            </p:cNvSpPr>
            <p:nvPr/>
          </p:nvSpPr>
          <p:spPr bwMode="auto">
            <a:xfrm>
              <a:off x="4524" y="3785"/>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8" name="Oval 24">
              <a:extLst>
                <a:ext uri="{FF2B5EF4-FFF2-40B4-BE49-F238E27FC236}">
                  <a16:creationId xmlns:a16="http://schemas.microsoft.com/office/drawing/2014/main" id="{10412205-5CE3-4740-95FA-022152A491EE}"/>
                </a:ext>
              </a:extLst>
            </p:cNvPr>
            <p:cNvSpPr>
              <a:spLocks noChangeArrowheads="1"/>
            </p:cNvSpPr>
            <p:nvPr/>
          </p:nvSpPr>
          <p:spPr bwMode="auto">
            <a:xfrm>
              <a:off x="4443" y="3899"/>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9" name="Oval 25">
              <a:extLst>
                <a:ext uri="{FF2B5EF4-FFF2-40B4-BE49-F238E27FC236}">
                  <a16:creationId xmlns:a16="http://schemas.microsoft.com/office/drawing/2014/main" id="{908B634D-6DCA-48C2-AE27-F183790EC875}"/>
                </a:ext>
              </a:extLst>
            </p:cNvPr>
            <p:cNvSpPr>
              <a:spLocks noChangeArrowheads="1"/>
            </p:cNvSpPr>
            <p:nvPr/>
          </p:nvSpPr>
          <p:spPr bwMode="auto">
            <a:xfrm>
              <a:off x="4322" y="3965"/>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0" name="Oval 26">
              <a:extLst>
                <a:ext uri="{FF2B5EF4-FFF2-40B4-BE49-F238E27FC236}">
                  <a16:creationId xmlns:a16="http://schemas.microsoft.com/office/drawing/2014/main" id="{1914DCF6-DBA3-4424-A577-EEC3E734E9A0}"/>
                </a:ext>
              </a:extLst>
            </p:cNvPr>
            <p:cNvSpPr>
              <a:spLocks noChangeArrowheads="1"/>
            </p:cNvSpPr>
            <p:nvPr/>
          </p:nvSpPr>
          <p:spPr bwMode="auto">
            <a:xfrm>
              <a:off x="4122" y="3854"/>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1" name="Oval 27">
              <a:extLst>
                <a:ext uri="{FF2B5EF4-FFF2-40B4-BE49-F238E27FC236}">
                  <a16:creationId xmlns:a16="http://schemas.microsoft.com/office/drawing/2014/main" id="{52C3CC06-6C8D-4CE9-BA81-0E0F2BAE5A85}"/>
                </a:ext>
              </a:extLst>
            </p:cNvPr>
            <p:cNvSpPr>
              <a:spLocks noChangeArrowheads="1"/>
            </p:cNvSpPr>
            <p:nvPr/>
          </p:nvSpPr>
          <p:spPr bwMode="auto">
            <a:xfrm>
              <a:off x="4255" y="3849"/>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2" name="Oval 28">
              <a:extLst>
                <a:ext uri="{FF2B5EF4-FFF2-40B4-BE49-F238E27FC236}">
                  <a16:creationId xmlns:a16="http://schemas.microsoft.com/office/drawing/2014/main" id="{025FE600-8DA9-4C40-9429-7576CD57D09C}"/>
                </a:ext>
              </a:extLst>
            </p:cNvPr>
            <p:cNvSpPr>
              <a:spLocks noChangeArrowheads="1"/>
            </p:cNvSpPr>
            <p:nvPr/>
          </p:nvSpPr>
          <p:spPr bwMode="auto">
            <a:xfrm>
              <a:off x="4227" y="32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3" name="Oval 29">
              <a:extLst>
                <a:ext uri="{FF2B5EF4-FFF2-40B4-BE49-F238E27FC236}">
                  <a16:creationId xmlns:a16="http://schemas.microsoft.com/office/drawing/2014/main" id="{91A56CBD-EE42-4FA9-A0D5-753BED19EB8F}"/>
                </a:ext>
              </a:extLst>
            </p:cNvPr>
            <p:cNvSpPr>
              <a:spLocks noChangeArrowheads="1"/>
            </p:cNvSpPr>
            <p:nvPr/>
          </p:nvSpPr>
          <p:spPr bwMode="auto">
            <a:xfrm>
              <a:off x="4393" y="3256"/>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4" name="Oval 30">
              <a:extLst>
                <a:ext uri="{FF2B5EF4-FFF2-40B4-BE49-F238E27FC236}">
                  <a16:creationId xmlns:a16="http://schemas.microsoft.com/office/drawing/2014/main" id="{22465365-C1A9-4C4A-8447-3CE3103A64CC}"/>
                </a:ext>
              </a:extLst>
            </p:cNvPr>
            <p:cNvSpPr>
              <a:spLocks noChangeArrowheads="1"/>
            </p:cNvSpPr>
            <p:nvPr/>
          </p:nvSpPr>
          <p:spPr bwMode="auto">
            <a:xfrm>
              <a:off x="4139" y="3592"/>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5" name="Oval 31">
              <a:extLst>
                <a:ext uri="{FF2B5EF4-FFF2-40B4-BE49-F238E27FC236}">
                  <a16:creationId xmlns:a16="http://schemas.microsoft.com/office/drawing/2014/main" id="{1A72ED7B-452D-43C0-8423-F41F9C9C4CDA}"/>
                </a:ext>
              </a:extLst>
            </p:cNvPr>
            <p:cNvSpPr>
              <a:spLocks noChangeArrowheads="1"/>
            </p:cNvSpPr>
            <p:nvPr/>
          </p:nvSpPr>
          <p:spPr bwMode="auto">
            <a:xfrm>
              <a:off x="4063" y="346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6" name="Oval 32">
              <a:extLst>
                <a:ext uri="{FF2B5EF4-FFF2-40B4-BE49-F238E27FC236}">
                  <a16:creationId xmlns:a16="http://schemas.microsoft.com/office/drawing/2014/main" id="{C35602FE-B22D-4806-B51E-42E47AB643FB}"/>
                </a:ext>
              </a:extLst>
            </p:cNvPr>
            <p:cNvSpPr>
              <a:spLocks noChangeArrowheads="1"/>
            </p:cNvSpPr>
            <p:nvPr/>
          </p:nvSpPr>
          <p:spPr bwMode="auto">
            <a:xfrm>
              <a:off x="4149" y="3725"/>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7" name="Oval 33">
              <a:extLst>
                <a:ext uri="{FF2B5EF4-FFF2-40B4-BE49-F238E27FC236}">
                  <a16:creationId xmlns:a16="http://schemas.microsoft.com/office/drawing/2014/main" id="{E5CD9E96-E9C8-487A-8195-324DFBB188F5}"/>
                </a:ext>
              </a:extLst>
            </p:cNvPr>
            <p:cNvSpPr>
              <a:spLocks noChangeArrowheads="1"/>
            </p:cNvSpPr>
            <p:nvPr/>
          </p:nvSpPr>
          <p:spPr bwMode="auto">
            <a:xfrm>
              <a:off x="4025" y="3663"/>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8" name="Oval 34">
              <a:extLst>
                <a:ext uri="{FF2B5EF4-FFF2-40B4-BE49-F238E27FC236}">
                  <a16:creationId xmlns:a16="http://schemas.microsoft.com/office/drawing/2014/main" id="{B0754B7A-BF67-4D78-99AF-8D959DB0BA8F}"/>
                </a:ext>
              </a:extLst>
            </p:cNvPr>
            <p:cNvSpPr>
              <a:spLocks noChangeArrowheads="1"/>
            </p:cNvSpPr>
            <p:nvPr/>
          </p:nvSpPr>
          <p:spPr bwMode="auto">
            <a:xfrm>
              <a:off x="3947" y="3542"/>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9" name="Oval 35">
              <a:extLst>
                <a:ext uri="{FF2B5EF4-FFF2-40B4-BE49-F238E27FC236}">
                  <a16:creationId xmlns:a16="http://schemas.microsoft.com/office/drawing/2014/main" id="{341BABDC-43F6-4545-906B-F1CE827E49C8}"/>
                </a:ext>
              </a:extLst>
            </p:cNvPr>
            <p:cNvSpPr>
              <a:spLocks noChangeArrowheads="1"/>
            </p:cNvSpPr>
            <p:nvPr/>
          </p:nvSpPr>
          <p:spPr bwMode="auto">
            <a:xfrm>
              <a:off x="4035" y="33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0" name="Oval 36">
              <a:extLst>
                <a:ext uri="{FF2B5EF4-FFF2-40B4-BE49-F238E27FC236}">
                  <a16:creationId xmlns:a16="http://schemas.microsoft.com/office/drawing/2014/main" id="{1FB6BD10-96A4-478C-80C6-03C92760A027}"/>
                </a:ext>
              </a:extLst>
            </p:cNvPr>
            <p:cNvSpPr>
              <a:spLocks noChangeArrowheads="1"/>
            </p:cNvSpPr>
            <p:nvPr/>
          </p:nvSpPr>
          <p:spPr bwMode="auto">
            <a:xfrm>
              <a:off x="4103" y="3197"/>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1" name="Oval 37">
              <a:extLst>
                <a:ext uri="{FF2B5EF4-FFF2-40B4-BE49-F238E27FC236}">
                  <a16:creationId xmlns:a16="http://schemas.microsoft.com/office/drawing/2014/main" id="{A3641FBB-C27F-416C-AED0-A8D923990723}"/>
                </a:ext>
              </a:extLst>
            </p:cNvPr>
            <p:cNvSpPr>
              <a:spLocks noChangeArrowheads="1"/>
            </p:cNvSpPr>
            <p:nvPr/>
          </p:nvSpPr>
          <p:spPr bwMode="auto">
            <a:xfrm>
              <a:off x="4685" y="2940"/>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2" name="Oval 38">
              <a:extLst>
                <a:ext uri="{FF2B5EF4-FFF2-40B4-BE49-F238E27FC236}">
                  <a16:creationId xmlns:a16="http://schemas.microsoft.com/office/drawing/2014/main" id="{A9748DCF-3F93-4D83-AE43-08E8D21FC90E}"/>
                </a:ext>
              </a:extLst>
            </p:cNvPr>
            <p:cNvSpPr>
              <a:spLocks noChangeArrowheads="1"/>
            </p:cNvSpPr>
            <p:nvPr/>
          </p:nvSpPr>
          <p:spPr bwMode="auto">
            <a:xfrm>
              <a:off x="4571" y="30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3" name="Oval 39">
              <a:extLst>
                <a:ext uri="{FF2B5EF4-FFF2-40B4-BE49-F238E27FC236}">
                  <a16:creationId xmlns:a16="http://schemas.microsoft.com/office/drawing/2014/main" id="{1438DB14-9A32-4046-9FCF-2E55AD084DB6}"/>
                </a:ext>
              </a:extLst>
            </p:cNvPr>
            <p:cNvSpPr>
              <a:spLocks noChangeArrowheads="1"/>
            </p:cNvSpPr>
            <p:nvPr/>
          </p:nvSpPr>
          <p:spPr bwMode="auto">
            <a:xfrm>
              <a:off x="4469" y="31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4" name="Oval 40">
              <a:extLst>
                <a:ext uri="{FF2B5EF4-FFF2-40B4-BE49-F238E27FC236}">
                  <a16:creationId xmlns:a16="http://schemas.microsoft.com/office/drawing/2014/main" id="{B8F9F8C8-9015-4EB5-BCB0-F9C3046D9C19}"/>
                </a:ext>
              </a:extLst>
            </p:cNvPr>
            <p:cNvSpPr>
              <a:spLocks noChangeArrowheads="1"/>
            </p:cNvSpPr>
            <p:nvPr/>
          </p:nvSpPr>
          <p:spPr bwMode="auto">
            <a:xfrm>
              <a:off x="4813" y="2925"/>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5" name="Oval 41">
              <a:extLst>
                <a:ext uri="{FF2B5EF4-FFF2-40B4-BE49-F238E27FC236}">
                  <a16:creationId xmlns:a16="http://schemas.microsoft.com/office/drawing/2014/main" id="{B5701FAF-44B0-4251-A2A5-951673AF0AA1}"/>
                </a:ext>
              </a:extLst>
            </p:cNvPr>
            <p:cNvSpPr>
              <a:spLocks noChangeArrowheads="1"/>
            </p:cNvSpPr>
            <p:nvPr/>
          </p:nvSpPr>
          <p:spPr bwMode="auto">
            <a:xfrm>
              <a:off x="4939" y="293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6" name="Oval 42">
              <a:extLst>
                <a:ext uri="{FF2B5EF4-FFF2-40B4-BE49-F238E27FC236}">
                  <a16:creationId xmlns:a16="http://schemas.microsoft.com/office/drawing/2014/main" id="{F67ABAE5-3D23-48D7-91E6-1871C41570A9}"/>
                </a:ext>
              </a:extLst>
            </p:cNvPr>
            <p:cNvSpPr>
              <a:spLocks noChangeArrowheads="1"/>
            </p:cNvSpPr>
            <p:nvPr/>
          </p:nvSpPr>
          <p:spPr bwMode="auto">
            <a:xfrm>
              <a:off x="4891" y="3075"/>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7" name="Oval 43">
              <a:extLst>
                <a:ext uri="{FF2B5EF4-FFF2-40B4-BE49-F238E27FC236}">
                  <a16:creationId xmlns:a16="http://schemas.microsoft.com/office/drawing/2014/main" id="{4E58FD46-80DD-496E-AE5C-82706F33EE64}"/>
                </a:ext>
              </a:extLst>
            </p:cNvPr>
            <p:cNvSpPr>
              <a:spLocks noChangeArrowheads="1"/>
            </p:cNvSpPr>
            <p:nvPr/>
          </p:nvSpPr>
          <p:spPr bwMode="auto">
            <a:xfrm>
              <a:off x="5048" y="3278"/>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8" name="Oval 44">
              <a:extLst>
                <a:ext uri="{FF2B5EF4-FFF2-40B4-BE49-F238E27FC236}">
                  <a16:creationId xmlns:a16="http://schemas.microsoft.com/office/drawing/2014/main" id="{E0A80578-8FFC-4625-9207-59490BB16748}"/>
                </a:ext>
              </a:extLst>
            </p:cNvPr>
            <p:cNvSpPr>
              <a:spLocks noChangeArrowheads="1"/>
            </p:cNvSpPr>
            <p:nvPr/>
          </p:nvSpPr>
          <p:spPr bwMode="auto">
            <a:xfrm>
              <a:off x="4768" y="30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9" name="Oval 45">
              <a:extLst>
                <a:ext uri="{FF2B5EF4-FFF2-40B4-BE49-F238E27FC236}">
                  <a16:creationId xmlns:a16="http://schemas.microsoft.com/office/drawing/2014/main" id="{FEA2CAAE-3752-4322-8C43-69F0746BEEDA}"/>
                </a:ext>
              </a:extLst>
            </p:cNvPr>
            <p:cNvSpPr>
              <a:spLocks noChangeArrowheads="1"/>
            </p:cNvSpPr>
            <p:nvPr/>
          </p:nvSpPr>
          <p:spPr bwMode="auto">
            <a:xfrm>
              <a:off x="4927" y="323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0" name="Oval 46">
              <a:extLst>
                <a:ext uri="{FF2B5EF4-FFF2-40B4-BE49-F238E27FC236}">
                  <a16:creationId xmlns:a16="http://schemas.microsoft.com/office/drawing/2014/main" id="{0F2527BA-A733-4300-B30A-C2C86229D36F}"/>
                </a:ext>
              </a:extLst>
            </p:cNvPr>
            <p:cNvSpPr>
              <a:spLocks noChangeArrowheads="1"/>
            </p:cNvSpPr>
            <p:nvPr/>
          </p:nvSpPr>
          <p:spPr bwMode="auto">
            <a:xfrm>
              <a:off x="4640" y="312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1" name="Oval 47">
              <a:extLst>
                <a:ext uri="{FF2B5EF4-FFF2-40B4-BE49-F238E27FC236}">
                  <a16:creationId xmlns:a16="http://schemas.microsoft.com/office/drawing/2014/main" id="{8CB9BAEB-7809-4235-82A7-7C23E244FFD9}"/>
                </a:ext>
              </a:extLst>
            </p:cNvPr>
            <p:cNvSpPr>
              <a:spLocks noChangeArrowheads="1"/>
            </p:cNvSpPr>
            <p:nvPr/>
          </p:nvSpPr>
          <p:spPr bwMode="auto">
            <a:xfrm>
              <a:off x="4806" y="322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2" name="Oval 48">
              <a:extLst>
                <a:ext uri="{FF2B5EF4-FFF2-40B4-BE49-F238E27FC236}">
                  <a16:creationId xmlns:a16="http://schemas.microsoft.com/office/drawing/2014/main" id="{B004949A-7BD2-4EBD-B3FB-A42B83A472DF}"/>
                </a:ext>
              </a:extLst>
            </p:cNvPr>
            <p:cNvSpPr>
              <a:spLocks noChangeArrowheads="1"/>
            </p:cNvSpPr>
            <p:nvPr/>
          </p:nvSpPr>
          <p:spPr bwMode="auto">
            <a:xfrm>
              <a:off x="5017"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3" name="Oval 49">
              <a:extLst>
                <a:ext uri="{FF2B5EF4-FFF2-40B4-BE49-F238E27FC236}">
                  <a16:creationId xmlns:a16="http://schemas.microsoft.com/office/drawing/2014/main" id="{0E9F78E1-E2C0-4164-B1E9-858E931B080D}"/>
                </a:ext>
              </a:extLst>
            </p:cNvPr>
            <p:cNvSpPr>
              <a:spLocks noChangeArrowheads="1"/>
            </p:cNvSpPr>
            <p:nvPr/>
          </p:nvSpPr>
          <p:spPr bwMode="auto">
            <a:xfrm>
              <a:off x="5148" y="3354"/>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4" name="Oval 50">
              <a:extLst>
                <a:ext uri="{FF2B5EF4-FFF2-40B4-BE49-F238E27FC236}">
                  <a16:creationId xmlns:a16="http://schemas.microsoft.com/office/drawing/2014/main" id="{E1B318D6-7436-49D3-AD04-54CDA10DB620}"/>
                </a:ext>
              </a:extLst>
            </p:cNvPr>
            <p:cNvSpPr>
              <a:spLocks noChangeArrowheads="1"/>
            </p:cNvSpPr>
            <p:nvPr/>
          </p:nvSpPr>
          <p:spPr bwMode="auto">
            <a:xfrm>
              <a:off x="5129" y="3161"/>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5" name="Oval 51">
              <a:extLst>
                <a:ext uri="{FF2B5EF4-FFF2-40B4-BE49-F238E27FC236}">
                  <a16:creationId xmlns:a16="http://schemas.microsoft.com/office/drawing/2014/main" id="{FECD3262-58A3-4A13-9217-FFA2CA892A05}"/>
                </a:ext>
              </a:extLst>
            </p:cNvPr>
            <p:cNvSpPr>
              <a:spLocks noChangeArrowheads="1"/>
            </p:cNvSpPr>
            <p:nvPr/>
          </p:nvSpPr>
          <p:spPr bwMode="auto">
            <a:xfrm>
              <a:off x="5233" y="345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6" name="Oval 52">
              <a:extLst>
                <a:ext uri="{FF2B5EF4-FFF2-40B4-BE49-F238E27FC236}">
                  <a16:creationId xmlns:a16="http://schemas.microsoft.com/office/drawing/2014/main" id="{B51A0E1C-6A9E-4F69-921D-64F1E9294F05}"/>
                </a:ext>
              </a:extLst>
            </p:cNvPr>
            <p:cNvSpPr>
              <a:spLocks noChangeArrowheads="1"/>
            </p:cNvSpPr>
            <p:nvPr/>
          </p:nvSpPr>
          <p:spPr bwMode="auto">
            <a:xfrm>
              <a:off x="5031" y="34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7" name="Oval 53">
              <a:extLst>
                <a:ext uri="{FF2B5EF4-FFF2-40B4-BE49-F238E27FC236}">
                  <a16:creationId xmlns:a16="http://schemas.microsoft.com/office/drawing/2014/main" id="{9F6A0726-43DD-48D1-87B2-1D27035C85E9}"/>
                </a:ext>
              </a:extLst>
            </p:cNvPr>
            <p:cNvSpPr>
              <a:spLocks noChangeArrowheads="1"/>
            </p:cNvSpPr>
            <p:nvPr/>
          </p:nvSpPr>
          <p:spPr bwMode="auto">
            <a:xfrm>
              <a:off x="4922" y="33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8" name="Oval 54">
              <a:extLst>
                <a:ext uri="{FF2B5EF4-FFF2-40B4-BE49-F238E27FC236}">
                  <a16:creationId xmlns:a16="http://schemas.microsoft.com/office/drawing/2014/main" id="{D4147F02-B06E-4F63-9439-CB3F4ED44FDF}"/>
                </a:ext>
              </a:extLst>
            </p:cNvPr>
            <p:cNvSpPr>
              <a:spLocks noChangeArrowheads="1"/>
            </p:cNvSpPr>
            <p:nvPr/>
          </p:nvSpPr>
          <p:spPr bwMode="auto">
            <a:xfrm>
              <a:off x="4789" y="3354"/>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9" name="Oval 55">
              <a:extLst>
                <a:ext uri="{FF2B5EF4-FFF2-40B4-BE49-F238E27FC236}">
                  <a16:creationId xmlns:a16="http://schemas.microsoft.com/office/drawing/2014/main" id="{29DB4CE4-8031-489B-8555-B8C5CD35C00C}"/>
                </a:ext>
              </a:extLst>
            </p:cNvPr>
            <p:cNvSpPr>
              <a:spLocks noChangeArrowheads="1"/>
            </p:cNvSpPr>
            <p:nvPr/>
          </p:nvSpPr>
          <p:spPr bwMode="auto">
            <a:xfrm>
              <a:off x="5117" y="3530"/>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0" name="Oval 56">
              <a:extLst>
                <a:ext uri="{FF2B5EF4-FFF2-40B4-BE49-F238E27FC236}">
                  <a16:creationId xmlns:a16="http://schemas.microsoft.com/office/drawing/2014/main" id="{F1B298EF-7BF6-4AF1-88D3-19CFB8CA3A91}"/>
                </a:ext>
              </a:extLst>
            </p:cNvPr>
            <p:cNvSpPr>
              <a:spLocks noChangeArrowheads="1"/>
            </p:cNvSpPr>
            <p:nvPr/>
          </p:nvSpPr>
          <p:spPr bwMode="auto">
            <a:xfrm>
              <a:off x="5179" y="3644"/>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1" name="Oval 57">
              <a:extLst>
                <a:ext uri="{FF2B5EF4-FFF2-40B4-BE49-F238E27FC236}">
                  <a16:creationId xmlns:a16="http://schemas.microsoft.com/office/drawing/2014/main" id="{357F76A1-EA72-44A0-9490-B80BE278DF0B}"/>
                </a:ext>
              </a:extLst>
            </p:cNvPr>
            <p:cNvSpPr>
              <a:spLocks noChangeArrowheads="1"/>
            </p:cNvSpPr>
            <p:nvPr/>
          </p:nvSpPr>
          <p:spPr bwMode="auto">
            <a:xfrm>
              <a:off x="5050" y="3692"/>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2" name="Oval 58">
              <a:extLst>
                <a:ext uri="{FF2B5EF4-FFF2-40B4-BE49-F238E27FC236}">
                  <a16:creationId xmlns:a16="http://schemas.microsoft.com/office/drawing/2014/main" id="{26CB46A5-4F72-47DE-99BE-7CFD98A4D0D2}"/>
                </a:ext>
              </a:extLst>
            </p:cNvPr>
            <p:cNvSpPr>
              <a:spLocks noChangeArrowheads="1"/>
            </p:cNvSpPr>
            <p:nvPr/>
          </p:nvSpPr>
          <p:spPr bwMode="auto">
            <a:xfrm>
              <a:off x="4951" y="3818"/>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3" name="Oval 59">
              <a:extLst>
                <a:ext uri="{FF2B5EF4-FFF2-40B4-BE49-F238E27FC236}">
                  <a16:creationId xmlns:a16="http://schemas.microsoft.com/office/drawing/2014/main" id="{00DEB0B7-C9D1-4F9C-945D-3E95EA0FFEDC}"/>
                </a:ext>
              </a:extLst>
            </p:cNvPr>
            <p:cNvSpPr>
              <a:spLocks noChangeArrowheads="1"/>
            </p:cNvSpPr>
            <p:nvPr/>
          </p:nvSpPr>
          <p:spPr bwMode="auto">
            <a:xfrm>
              <a:off x="4979"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4" name="Oval 60">
              <a:extLst>
                <a:ext uri="{FF2B5EF4-FFF2-40B4-BE49-F238E27FC236}">
                  <a16:creationId xmlns:a16="http://schemas.microsoft.com/office/drawing/2014/main" id="{63470FDE-7027-4C9D-A760-9EEDF1289065}"/>
                </a:ext>
              </a:extLst>
            </p:cNvPr>
            <p:cNvSpPr>
              <a:spLocks noChangeArrowheads="1"/>
            </p:cNvSpPr>
            <p:nvPr/>
          </p:nvSpPr>
          <p:spPr bwMode="auto">
            <a:xfrm>
              <a:off x="4891" y="36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5" name="Oval 61">
              <a:extLst>
                <a:ext uri="{FF2B5EF4-FFF2-40B4-BE49-F238E27FC236}">
                  <a16:creationId xmlns:a16="http://schemas.microsoft.com/office/drawing/2014/main" id="{5B13FFC1-1438-4F6B-ADBA-41BBCDF2EF19}"/>
                </a:ext>
              </a:extLst>
            </p:cNvPr>
            <p:cNvSpPr>
              <a:spLocks noChangeArrowheads="1"/>
            </p:cNvSpPr>
            <p:nvPr/>
          </p:nvSpPr>
          <p:spPr bwMode="auto">
            <a:xfrm>
              <a:off x="4877" y="351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6" name="Oval 62">
              <a:extLst>
                <a:ext uri="{FF2B5EF4-FFF2-40B4-BE49-F238E27FC236}">
                  <a16:creationId xmlns:a16="http://schemas.microsoft.com/office/drawing/2014/main" id="{CDFB88E5-4B57-4CC8-96AE-7737287AF042}"/>
                </a:ext>
              </a:extLst>
            </p:cNvPr>
            <p:cNvSpPr>
              <a:spLocks noChangeArrowheads="1"/>
            </p:cNvSpPr>
            <p:nvPr/>
          </p:nvSpPr>
          <p:spPr bwMode="auto">
            <a:xfrm>
              <a:off x="4789" y="3611"/>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7" name="Oval 63">
              <a:extLst>
                <a:ext uri="{FF2B5EF4-FFF2-40B4-BE49-F238E27FC236}">
                  <a16:creationId xmlns:a16="http://schemas.microsoft.com/office/drawing/2014/main" id="{A054DF8B-AD70-4D87-96D3-AC9CF486E280}"/>
                </a:ext>
              </a:extLst>
            </p:cNvPr>
            <p:cNvSpPr>
              <a:spLocks noChangeArrowheads="1"/>
            </p:cNvSpPr>
            <p:nvPr/>
          </p:nvSpPr>
          <p:spPr bwMode="auto">
            <a:xfrm>
              <a:off x="5098" y="3808"/>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8" name="Oval 64">
              <a:extLst>
                <a:ext uri="{FF2B5EF4-FFF2-40B4-BE49-F238E27FC236}">
                  <a16:creationId xmlns:a16="http://schemas.microsoft.com/office/drawing/2014/main" id="{22EE93EE-725D-4F7E-9C4F-7F4F45C930EA}"/>
                </a:ext>
              </a:extLst>
            </p:cNvPr>
            <p:cNvSpPr>
              <a:spLocks noChangeArrowheads="1"/>
            </p:cNvSpPr>
            <p:nvPr/>
          </p:nvSpPr>
          <p:spPr bwMode="auto">
            <a:xfrm>
              <a:off x="4977" y="3937"/>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9" name="Oval 65">
              <a:extLst>
                <a:ext uri="{FF2B5EF4-FFF2-40B4-BE49-F238E27FC236}">
                  <a16:creationId xmlns:a16="http://schemas.microsoft.com/office/drawing/2014/main" id="{8B375109-6D49-43AB-BB74-761699FE220F}"/>
                </a:ext>
              </a:extLst>
            </p:cNvPr>
            <p:cNvSpPr>
              <a:spLocks noChangeArrowheads="1"/>
            </p:cNvSpPr>
            <p:nvPr/>
          </p:nvSpPr>
          <p:spPr bwMode="auto">
            <a:xfrm>
              <a:off x="5117" y="39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0" name="Oval 66">
              <a:extLst>
                <a:ext uri="{FF2B5EF4-FFF2-40B4-BE49-F238E27FC236}">
                  <a16:creationId xmlns:a16="http://schemas.microsoft.com/office/drawing/2014/main" id="{8445C8BC-5EC4-4333-AF7B-3B112FA26C4F}"/>
                </a:ext>
              </a:extLst>
            </p:cNvPr>
            <p:cNvSpPr>
              <a:spLocks noChangeArrowheads="1"/>
            </p:cNvSpPr>
            <p:nvPr/>
          </p:nvSpPr>
          <p:spPr bwMode="auto">
            <a:xfrm>
              <a:off x="4970" y="4068"/>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1" name="Oval 67">
              <a:extLst>
                <a:ext uri="{FF2B5EF4-FFF2-40B4-BE49-F238E27FC236}">
                  <a16:creationId xmlns:a16="http://schemas.microsoft.com/office/drawing/2014/main" id="{E680C951-5C65-42D5-B09E-BE77B231EFAF}"/>
                </a:ext>
              </a:extLst>
            </p:cNvPr>
            <p:cNvSpPr>
              <a:spLocks noChangeArrowheads="1"/>
            </p:cNvSpPr>
            <p:nvPr/>
          </p:nvSpPr>
          <p:spPr bwMode="auto">
            <a:xfrm>
              <a:off x="4844" y="4025"/>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2" name="Oval 68">
              <a:extLst>
                <a:ext uri="{FF2B5EF4-FFF2-40B4-BE49-F238E27FC236}">
                  <a16:creationId xmlns:a16="http://schemas.microsoft.com/office/drawing/2014/main" id="{AE6F0E50-DE7B-4C99-B3DF-6E077CA12CA6}"/>
                </a:ext>
              </a:extLst>
            </p:cNvPr>
            <p:cNvSpPr>
              <a:spLocks noChangeArrowheads="1"/>
            </p:cNvSpPr>
            <p:nvPr/>
          </p:nvSpPr>
          <p:spPr bwMode="auto">
            <a:xfrm>
              <a:off x="4827" y="38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3" name="Oval 69">
              <a:extLst>
                <a:ext uri="{FF2B5EF4-FFF2-40B4-BE49-F238E27FC236}">
                  <a16:creationId xmlns:a16="http://schemas.microsoft.com/office/drawing/2014/main" id="{89F92278-A7A7-4C09-81F2-DEA442CE80A8}"/>
                </a:ext>
              </a:extLst>
            </p:cNvPr>
            <p:cNvSpPr>
              <a:spLocks noChangeArrowheads="1"/>
            </p:cNvSpPr>
            <p:nvPr/>
          </p:nvSpPr>
          <p:spPr bwMode="auto">
            <a:xfrm>
              <a:off x="4782" y="3782"/>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4" name="Oval 70">
              <a:extLst>
                <a:ext uri="{FF2B5EF4-FFF2-40B4-BE49-F238E27FC236}">
                  <a16:creationId xmlns:a16="http://schemas.microsoft.com/office/drawing/2014/main" id="{EFC6E1DF-1460-4EAB-A892-F00CEEE5F9F4}"/>
                </a:ext>
              </a:extLst>
            </p:cNvPr>
            <p:cNvSpPr>
              <a:spLocks noChangeArrowheads="1"/>
            </p:cNvSpPr>
            <p:nvPr/>
          </p:nvSpPr>
          <p:spPr bwMode="auto">
            <a:xfrm>
              <a:off x="4818" y="4156"/>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5" name="Oval 71">
              <a:extLst>
                <a:ext uri="{FF2B5EF4-FFF2-40B4-BE49-F238E27FC236}">
                  <a16:creationId xmlns:a16="http://schemas.microsoft.com/office/drawing/2014/main" id="{CC88EF63-EFC0-4327-9EC5-AED7BA2866F3}"/>
                </a:ext>
              </a:extLst>
            </p:cNvPr>
            <p:cNvSpPr>
              <a:spLocks noChangeArrowheads="1"/>
            </p:cNvSpPr>
            <p:nvPr/>
          </p:nvSpPr>
          <p:spPr bwMode="auto">
            <a:xfrm>
              <a:off x="4758" y="4277"/>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6" name="Oval 72">
              <a:extLst>
                <a:ext uri="{FF2B5EF4-FFF2-40B4-BE49-F238E27FC236}">
                  <a16:creationId xmlns:a16="http://schemas.microsoft.com/office/drawing/2014/main" id="{FBBAE345-14F3-44F2-90BA-74908A32ADD2}"/>
                </a:ext>
              </a:extLst>
            </p:cNvPr>
            <p:cNvSpPr>
              <a:spLocks noChangeArrowheads="1"/>
            </p:cNvSpPr>
            <p:nvPr/>
          </p:nvSpPr>
          <p:spPr bwMode="auto">
            <a:xfrm>
              <a:off x="4649" y="4201"/>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7" name="Oval 73">
              <a:extLst>
                <a:ext uri="{FF2B5EF4-FFF2-40B4-BE49-F238E27FC236}">
                  <a16:creationId xmlns:a16="http://schemas.microsoft.com/office/drawing/2014/main" id="{5FD12A44-5536-4379-9301-20AA1BDCF2FF}"/>
                </a:ext>
              </a:extLst>
            </p:cNvPr>
            <p:cNvSpPr>
              <a:spLocks noChangeArrowheads="1"/>
            </p:cNvSpPr>
            <p:nvPr/>
          </p:nvSpPr>
          <p:spPr bwMode="auto">
            <a:xfrm>
              <a:off x="4490" y="4196"/>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8" name="Oval 74">
              <a:extLst>
                <a:ext uri="{FF2B5EF4-FFF2-40B4-BE49-F238E27FC236}">
                  <a16:creationId xmlns:a16="http://schemas.microsoft.com/office/drawing/2014/main" id="{516C4D83-DA66-4012-BD73-9C8878C583D6}"/>
                </a:ext>
              </a:extLst>
            </p:cNvPr>
            <p:cNvSpPr>
              <a:spLocks noChangeArrowheads="1"/>
            </p:cNvSpPr>
            <p:nvPr/>
          </p:nvSpPr>
          <p:spPr bwMode="auto">
            <a:xfrm>
              <a:off x="4694" y="408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9" name="Oval 75">
              <a:extLst>
                <a:ext uri="{FF2B5EF4-FFF2-40B4-BE49-F238E27FC236}">
                  <a16:creationId xmlns:a16="http://schemas.microsoft.com/office/drawing/2014/main" id="{E7FF3E59-687B-4203-96A2-5CA18F5F0378}"/>
                </a:ext>
              </a:extLst>
            </p:cNvPr>
            <p:cNvSpPr>
              <a:spLocks noChangeArrowheads="1"/>
            </p:cNvSpPr>
            <p:nvPr/>
          </p:nvSpPr>
          <p:spPr bwMode="auto">
            <a:xfrm>
              <a:off x="4550" y="4084"/>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0" name="Oval 76">
              <a:extLst>
                <a:ext uri="{FF2B5EF4-FFF2-40B4-BE49-F238E27FC236}">
                  <a16:creationId xmlns:a16="http://schemas.microsoft.com/office/drawing/2014/main" id="{96D87890-FBA9-417C-8A24-A9E41E0FAFDC}"/>
                </a:ext>
              </a:extLst>
            </p:cNvPr>
            <p:cNvSpPr>
              <a:spLocks noChangeArrowheads="1"/>
            </p:cNvSpPr>
            <p:nvPr/>
          </p:nvSpPr>
          <p:spPr bwMode="auto">
            <a:xfrm>
              <a:off x="4699" y="395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1" name="Oval 77">
              <a:extLst>
                <a:ext uri="{FF2B5EF4-FFF2-40B4-BE49-F238E27FC236}">
                  <a16:creationId xmlns:a16="http://schemas.microsoft.com/office/drawing/2014/main" id="{900A28CD-D05E-4CA3-A9D2-3F76F374A7A8}"/>
                </a:ext>
              </a:extLst>
            </p:cNvPr>
            <p:cNvSpPr>
              <a:spLocks noChangeArrowheads="1"/>
            </p:cNvSpPr>
            <p:nvPr/>
          </p:nvSpPr>
          <p:spPr bwMode="auto">
            <a:xfrm>
              <a:off x="4564" y="3946"/>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2" name="Oval 78">
              <a:extLst>
                <a:ext uri="{FF2B5EF4-FFF2-40B4-BE49-F238E27FC236}">
                  <a16:creationId xmlns:a16="http://schemas.microsoft.com/office/drawing/2014/main" id="{D241D9FE-B9AD-4877-AF2B-8C08BD568CE3}"/>
                </a:ext>
              </a:extLst>
            </p:cNvPr>
            <p:cNvSpPr>
              <a:spLocks noChangeArrowheads="1"/>
            </p:cNvSpPr>
            <p:nvPr/>
          </p:nvSpPr>
          <p:spPr bwMode="auto">
            <a:xfrm>
              <a:off x="4578" y="4318"/>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3" name="Oval 79">
              <a:extLst>
                <a:ext uri="{FF2B5EF4-FFF2-40B4-BE49-F238E27FC236}">
                  <a16:creationId xmlns:a16="http://schemas.microsoft.com/office/drawing/2014/main" id="{EC592B59-B5DB-4F20-9B3E-B9EF157432CD}"/>
                </a:ext>
              </a:extLst>
            </p:cNvPr>
            <p:cNvSpPr>
              <a:spLocks noChangeArrowheads="1"/>
            </p:cNvSpPr>
            <p:nvPr/>
          </p:nvSpPr>
          <p:spPr bwMode="auto">
            <a:xfrm>
              <a:off x="4407" y="4294"/>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4" name="Oval 80">
              <a:extLst>
                <a:ext uri="{FF2B5EF4-FFF2-40B4-BE49-F238E27FC236}">
                  <a16:creationId xmlns:a16="http://schemas.microsoft.com/office/drawing/2014/main" id="{2A62124E-ED98-449D-A1AC-7BD90C6ED502}"/>
                </a:ext>
              </a:extLst>
            </p:cNvPr>
            <p:cNvSpPr>
              <a:spLocks noChangeArrowheads="1"/>
            </p:cNvSpPr>
            <p:nvPr/>
          </p:nvSpPr>
          <p:spPr bwMode="auto">
            <a:xfrm>
              <a:off x="4481" y="4406"/>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5" name="Oval 81">
              <a:extLst>
                <a:ext uri="{FF2B5EF4-FFF2-40B4-BE49-F238E27FC236}">
                  <a16:creationId xmlns:a16="http://schemas.microsoft.com/office/drawing/2014/main" id="{8A508FC8-6702-4D4C-A670-3A1CB524450D}"/>
                </a:ext>
              </a:extLst>
            </p:cNvPr>
            <p:cNvSpPr>
              <a:spLocks noChangeArrowheads="1"/>
            </p:cNvSpPr>
            <p:nvPr/>
          </p:nvSpPr>
          <p:spPr bwMode="auto">
            <a:xfrm>
              <a:off x="4293" y="4368"/>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6" name="Oval 82">
              <a:extLst>
                <a:ext uri="{FF2B5EF4-FFF2-40B4-BE49-F238E27FC236}">
                  <a16:creationId xmlns:a16="http://schemas.microsoft.com/office/drawing/2014/main" id="{91D6C4D1-316D-47C3-8590-A9B4CF6E091A}"/>
                </a:ext>
              </a:extLst>
            </p:cNvPr>
            <p:cNvSpPr>
              <a:spLocks noChangeArrowheads="1"/>
            </p:cNvSpPr>
            <p:nvPr/>
          </p:nvSpPr>
          <p:spPr bwMode="auto">
            <a:xfrm>
              <a:off x="4251" y="4246"/>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7" name="Oval 83">
              <a:extLst>
                <a:ext uri="{FF2B5EF4-FFF2-40B4-BE49-F238E27FC236}">
                  <a16:creationId xmlns:a16="http://schemas.microsoft.com/office/drawing/2014/main" id="{CFC29BBF-FA20-47CE-BAA8-1E26B05C3326}"/>
                </a:ext>
              </a:extLst>
            </p:cNvPr>
            <p:cNvSpPr>
              <a:spLocks noChangeArrowheads="1"/>
            </p:cNvSpPr>
            <p:nvPr/>
          </p:nvSpPr>
          <p:spPr bwMode="auto">
            <a:xfrm>
              <a:off x="4346" y="4156"/>
              <a:ext cx="83"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8" name="Oval 84">
              <a:extLst>
                <a:ext uri="{FF2B5EF4-FFF2-40B4-BE49-F238E27FC236}">
                  <a16:creationId xmlns:a16="http://schemas.microsoft.com/office/drawing/2014/main" id="{F45C210C-455C-4D4E-802F-B3E28181648E}"/>
                </a:ext>
              </a:extLst>
            </p:cNvPr>
            <p:cNvSpPr>
              <a:spLocks noChangeArrowheads="1"/>
            </p:cNvSpPr>
            <p:nvPr/>
          </p:nvSpPr>
          <p:spPr bwMode="auto">
            <a:xfrm>
              <a:off x="4421" y="4046"/>
              <a:ext cx="72"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9" name="Oval 85">
              <a:extLst>
                <a:ext uri="{FF2B5EF4-FFF2-40B4-BE49-F238E27FC236}">
                  <a16:creationId xmlns:a16="http://schemas.microsoft.com/office/drawing/2014/main" id="{A83ECB45-571E-4635-9C16-60D05E0A91F8}"/>
                </a:ext>
              </a:extLst>
            </p:cNvPr>
            <p:cNvSpPr>
              <a:spLocks noChangeArrowheads="1"/>
            </p:cNvSpPr>
            <p:nvPr/>
          </p:nvSpPr>
          <p:spPr bwMode="auto">
            <a:xfrm>
              <a:off x="4127" y="430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0" name="Oval 86">
              <a:extLst>
                <a:ext uri="{FF2B5EF4-FFF2-40B4-BE49-F238E27FC236}">
                  <a16:creationId xmlns:a16="http://schemas.microsoft.com/office/drawing/2014/main" id="{B4D04DC8-D003-40B3-B8B1-324502C82649}"/>
                </a:ext>
              </a:extLst>
            </p:cNvPr>
            <p:cNvSpPr>
              <a:spLocks noChangeArrowheads="1"/>
            </p:cNvSpPr>
            <p:nvPr/>
          </p:nvSpPr>
          <p:spPr bwMode="auto">
            <a:xfrm>
              <a:off x="3992" y="433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1" name="Oval 87">
              <a:extLst>
                <a:ext uri="{FF2B5EF4-FFF2-40B4-BE49-F238E27FC236}">
                  <a16:creationId xmlns:a16="http://schemas.microsoft.com/office/drawing/2014/main" id="{A252708C-9C72-4D8B-AEA7-F120B187CFE7}"/>
                </a:ext>
              </a:extLst>
            </p:cNvPr>
            <p:cNvSpPr>
              <a:spLocks noChangeArrowheads="1"/>
            </p:cNvSpPr>
            <p:nvPr/>
          </p:nvSpPr>
          <p:spPr bwMode="auto">
            <a:xfrm>
              <a:off x="3997" y="4194"/>
              <a:ext cx="90"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2" name="Oval 88">
              <a:extLst>
                <a:ext uri="{FF2B5EF4-FFF2-40B4-BE49-F238E27FC236}">
                  <a16:creationId xmlns:a16="http://schemas.microsoft.com/office/drawing/2014/main" id="{2F1A8B78-7765-44D9-B96D-C620590BF6F9}"/>
                </a:ext>
              </a:extLst>
            </p:cNvPr>
            <p:cNvSpPr>
              <a:spLocks noChangeArrowheads="1"/>
            </p:cNvSpPr>
            <p:nvPr/>
          </p:nvSpPr>
          <p:spPr bwMode="auto">
            <a:xfrm>
              <a:off x="3897" y="4061"/>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3" name="Oval 89">
              <a:extLst>
                <a:ext uri="{FF2B5EF4-FFF2-40B4-BE49-F238E27FC236}">
                  <a16:creationId xmlns:a16="http://schemas.microsoft.com/office/drawing/2014/main" id="{7E758CF3-2A20-49FA-A787-5538F3DC5EEB}"/>
                </a:ext>
              </a:extLst>
            </p:cNvPr>
            <p:cNvSpPr>
              <a:spLocks noChangeArrowheads="1"/>
            </p:cNvSpPr>
            <p:nvPr/>
          </p:nvSpPr>
          <p:spPr bwMode="auto">
            <a:xfrm>
              <a:off x="4120" y="415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4" name="Oval 90">
              <a:extLst>
                <a:ext uri="{FF2B5EF4-FFF2-40B4-BE49-F238E27FC236}">
                  <a16:creationId xmlns:a16="http://schemas.microsoft.com/office/drawing/2014/main" id="{5E042E60-58D9-47B4-87A2-539219EE43B1}"/>
                </a:ext>
              </a:extLst>
            </p:cNvPr>
            <p:cNvSpPr>
              <a:spLocks noChangeArrowheads="1"/>
            </p:cNvSpPr>
            <p:nvPr/>
          </p:nvSpPr>
          <p:spPr bwMode="auto">
            <a:xfrm>
              <a:off x="4032" y="4037"/>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5" name="Oval 91">
              <a:extLst>
                <a:ext uri="{FF2B5EF4-FFF2-40B4-BE49-F238E27FC236}">
                  <a16:creationId xmlns:a16="http://schemas.microsoft.com/office/drawing/2014/main" id="{394A9DD8-804D-467F-9BAE-155D2B1D5543}"/>
                </a:ext>
              </a:extLst>
            </p:cNvPr>
            <p:cNvSpPr>
              <a:spLocks noChangeArrowheads="1"/>
            </p:cNvSpPr>
            <p:nvPr/>
          </p:nvSpPr>
          <p:spPr bwMode="auto">
            <a:xfrm>
              <a:off x="4232" y="4084"/>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6" name="Oval 92">
              <a:extLst>
                <a:ext uri="{FF2B5EF4-FFF2-40B4-BE49-F238E27FC236}">
                  <a16:creationId xmlns:a16="http://schemas.microsoft.com/office/drawing/2014/main" id="{107541FC-DA66-4B0D-AD4C-2AF3A03CF97F}"/>
                </a:ext>
              </a:extLst>
            </p:cNvPr>
            <p:cNvSpPr>
              <a:spLocks noChangeArrowheads="1"/>
            </p:cNvSpPr>
            <p:nvPr/>
          </p:nvSpPr>
          <p:spPr bwMode="auto">
            <a:xfrm>
              <a:off x="4158" y="3980"/>
              <a:ext cx="71"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7" name="Oval 93">
              <a:extLst>
                <a:ext uri="{FF2B5EF4-FFF2-40B4-BE49-F238E27FC236}">
                  <a16:creationId xmlns:a16="http://schemas.microsoft.com/office/drawing/2014/main" id="{17A14DC6-CF09-488C-937A-5970EC1C5271}"/>
                </a:ext>
              </a:extLst>
            </p:cNvPr>
            <p:cNvSpPr>
              <a:spLocks noChangeArrowheads="1"/>
            </p:cNvSpPr>
            <p:nvPr/>
          </p:nvSpPr>
          <p:spPr bwMode="auto">
            <a:xfrm>
              <a:off x="3859" y="4201"/>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8" name="Oval 94">
              <a:extLst>
                <a:ext uri="{FF2B5EF4-FFF2-40B4-BE49-F238E27FC236}">
                  <a16:creationId xmlns:a16="http://schemas.microsoft.com/office/drawing/2014/main" id="{149CBB8B-01D7-45CD-A45D-16A72BF4C855}"/>
                </a:ext>
              </a:extLst>
            </p:cNvPr>
            <p:cNvSpPr>
              <a:spLocks noChangeArrowheads="1"/>
            </p:cNvSpPr>
            <p:nvPr/>
          </p:nvSpPr>
          <p:spPr bwMode="auto">
            <a:xfrm>
              <a:off x="3764" y="405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9" name="Oval 95">
              <a:extLst>
                <a:ext uri="{FF2B5EF4-FFF2-40B4-BE49-F238E27FC236}">
                  <a16:creationId xmlns:a16="http://schemas.microsoft.com/office/drawing/2014/main" id="{5ACD60CD-0481-4427-8B1E-A766A598C7C4}"/>
                </a:ext>
              </a:extLst>
            </p:cNvPr>
            <p:cNvSpPr>
              <a:spLocks noChangeArrowheads="1"/>
            </p:cNvSpPr>
            <p:nvPr/>
          </p:nvSpPr>
          <p:spPr bwMode="auto">
            <a:xfrm>
              <a:off x="3721" y="4180"/>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0" name="Oval 96">
              <a:extLst>
                <a:ext uri="{FF2B5EF4-FFF2-40B4-BE49-F238E27FC236}">
                  <a16:creationId xmlns:a16="http://schemas.microsoft.com/office/drawing/2014/main" id="{C3E63266-FD07-438A-AC02-2750324E0737}"/>
                </a:ext>
              </a:extLst>
            </p:cNvPr>
            <p:cNvSpPr>
              <a:spLocks noChangeArrowheads="1"/>
            </p:cNvSpPr>
            <p:nvPr/>
          </p:nvSpPr>
          <p:spPr bwMode="auto">
            <a:xfrm>
              <a:off x="3631" y="4008"/>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1" name="Oval 97">
              <a:extLst>
                <a:ext uri="{FF2B5EF4-FFF2-40B4-BE49-F238E27FC236}">
                  <a16:creationId xmlns:a16="http://schemas.microsoft.com/office/drawing/2014/main" id="{394726E7-501B-4728-98B9-0E19F3B575CF}"/>
                </a:ext>
              </a:extLst>
            </p:cNvPr>
            <p:cNvSpPr>
              <a:spLocks noChangeArrowheads="1"/>
            </p:cNvSpPr>
            <p:nvPr/>
          </p:nvSpPr>
          <p:spPr bwMode="auto">
            <a:xfrm>
              <a:off x="3714" y="3894"/>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2" name="Oval 98">
              <a:extLst>
                <a:ext uri="{FF2B5EF4-FFF2-40B4-BE49-F238E27FC236}">
                  <a16:creationId xmlns:a16="http://schemas.microsoft.com/office/drawing/2014/main" id="{9217ECF3-DD5F-4A58-8D5B-A1C1C77E45F3}"/>
                </a:ext>
              </a:extLst>
            </p:cNvPr>
            <p:cNvSpPr>
              <a:spLocks noChangeArrowheads="1"/>
            </p:cNvSpPr>
            <p:nvPr/>
          </p:nvSpPr>
          <p:spPr bwMode="auto">
            <a:xfrm>
              <a:off x="3842" y="3923"/>
              <a:ext cx="83" cy="8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3" name="Oval 99">
              <a:extLst>
                <a:ext uri="{FF2B5EF4-FFF2-40B4-BE49-F238E27FC236}">
                  <a16:creationId xmlns:a16="http://schemas.microsoft.com/office/drawing/2014/main" id="{85FDF465-19F0-4A53-8FF1-797175796E99}"/>
                </a:ext>
              </a:extLst>
            </p:cNvPr>
            <p:cNvSpPr>
              <a:spLocks noChangeArrowheads="1"/>
            </p:cNvSpPr>
            <p:nvPr/>
          </p:nvSpPr>
          <p:spPr bwMode="auto">
            <a:xfrm>
              <a:off x="3980" y="3911"/>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4" name="Oval 100">
              <a:extLst>
                <a:ext uri="{FF2B5EF4-FFF2-40B4-BE49-F238E27FC236}">
                  <a16:creationId xmlns:a16="http://schemas.microsoft.com/office/drawing/2014/main" id="{38FA48F3-4B1F-40CD-A1C6-D3C4AE3B3399}"/>
                </a:ext>
              </a:extLst>
            </p:cNvPr>
            <p:cNvSpPr>
              <a:spLocks noChangeArrowheads="1"/>
            </p:cNvSpPr>
            <p:nvPr/>
          </p:nvSpPr>
          <p:spPr bwMode="auto">
            <a:xfrm>
              <a:off x="3588" y="3832"/>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5" name="Oval 101">
              <a:extLst>
                <a:ext uri="{FF2B5EF4-FFF2-40B4-BE49-F238E27FC236}">
                  <a16:creationId xmlns:a16="http://schemas.microsoft.com/office/drawing/2014/main" id="{79C43ACC-9126-4A86-8A24-175AFE5A8845}"/>
                </a:ext>
              </a:extLst>
            </p:cNvPr>
            <p:cNvSpPr>
              <a:spLocks noChangeArrowheads="1"/>
            </p:cNvSpPr>
            <p:nvPr/>
          </p:nvSpPr>
          <p:spPr bwMode="auto">
            <a:xfrm>
              <a:off x="3484" y="37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6" name="Oval 102">
              <a:extLst>
                <a:ext uri="{FF2B5EF4-FFF2-40B4-BE49-F238E27FC236}">
                  <a16:creationId xmlns:a16="http://schemas.microsoft.com/office/drawing/2014/main" id="{AE56CED8-ACA8-4B6B-964A-0FBEE18F42DD}"/>
                </a:ext>
              </a:extLst>
            </p:cNvPr>
            <p:cNvSpPr>
              <a:spLocks noChangeArrowheads="1"/>
            </p:cNvSpPr>
            <p:nvPr/>
          </p:nvSpPr>
          <p:spPr bwMode="auto">
            <a:xfrm>
              <a:off x="4571" y="2833"/>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7" name="Oval 103">
              <a:extLst>
                <a:ext uri="{FF2B5EF4-FFF2-40B4-BE49-F238E27FC236}">
                  <a16:creationId xmlns:a16="http://schemas.microsoft.com/office/drawing/2014/main" id="{C6542690-21AC-430D-B372-5C74862C5D60}"/>
                </a:ext>
              </a:extLst>
            </p:cNvPr>
            <p:cNvSpPr>
              <a:spLocks noChangeArrowheads="1"/>
            </p:cNvSpPr>
            <p:nvPr/>
          </p:nvSpPr>
          <p:spPr bwMode="auto">
            <a:xfrm>
              <a:off x="4464" y="29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8" name="Oval 104">
              <a:extLst>
                <a:ext uri="{FF2B5EF4-FFF2-40B4-BE49-F238E27FC236}">
                  <a16:creationId xmlns:a16="http://schemas.microsoft.com/office/drawing/2014/main" id="{BADDD933-895C-4C40-8E24-4CAC1F0FC191}"/>
                </a:ext>
              </a:extLst>
            </p:cNvPr>
            <p:cNvSpPr>
              <a:spLocks noChangeArrowheads="1"/>
            </p:cNvSpPr>
            <p:nvPr/>
          </p:nvSpPr>
          <p:spPr bwMode="auto">
            <a:xfrm>
              <a:off x="4381" y="30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9" name="Oval 105">
              <a:extLst>
                <a:ext uri="{FF2B5EF4-FFF2-40B4-BE49-F238E27FC236}">
                  <a16:creationId xmlns:a16="http://schemas.microsoft.com/office/drawing/2014/main" id="{31A6B860-143B-4D73-9CAF-D1597C413217}"/>
                </a:ext>
              </a:extLst>
            </p:cNvPr>
            <p:cNvSpPr>
              <a:spLocks noChangeArrowheads="1"/>
            </p:cNvSpPr>
            <p:nvPr/>
          </p:nvSpPr>
          <p:spPr bwMode="auto">
            <a:xfrm>
              <a:off x="4692" y="2790"/>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0" name="Oval 106">
              <a:extLst>
                <a:ext uri="{FF2B5EF4-FFF2-40B4-BE49-F238E27FC236}">
                  <a16:creationId xmlns:a16="http://schemas.microsoft.com/office/drawing/2014/main" id="{17FA5AE4-93B0-4E9A-B522-2069CC208241}"/>
                </a:ext>
              </a:extLst>
            </p:cNvPr>
            <p:cNvSpPr>
              <a:spLocks noChangeArrowheads="1"/>
            </p:cNvSpPr>
            <p:nvPr/>
          </p:nvSpPr>
          <p:spPr bwMode="auto">
            <a:xfrm>
              <a:off x="4825" y="2780"/>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1" name="Oval 107">
              <a:extLst>
                <a:ext uri="{FF2B5EF4-FFF2-40B4-BE49-F238E27FC236}">
                  <a16:creationId xmlns:a16="http://schemas.microsoft.com/office/drawing/2014/main" id="{228969CA-B554-4A18-86AA-E651466673FE}"/>
                </a:ext>
              </a:extLst>
            </p:cNvPr>
            <p:cNvSpPr>
              <a:spLocks noChangeArrowheads="1"/>
            </p:cNvSpPr>
            <p:nvPr/>
          </p:nvSpPr>
          <p:spPr bwMode="auto">
            <a:xfrm>
              <a:off x="4417" y="2742"/>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2" name="Oval 108">
              <a:extLst>
                <a:ext uri="{FF2B5EF4-FFF2-40B4-BE49-F238E27FC236}">
                  <a16:creationId xmlns:a16="http://schemas.microsoft.com/office/drawing/2014/main" id="{BE90A85D-2BA0-4099-812C-EC702A56F5FE}"/>
                </a:ext>
              </a:extLst>
            </p:cNvPr>
            <p:cNvSpPr>
              <a:spLocks noChangeArrowheads="1"/>
            </p:cNvSpPr>
            <p:nvPr/>
          </p:nvSpPr>
          <p:spPr bwMode="auto">
            <a:xfrm>
              <a:off x="4322" y="2833"/>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3" name="Oval 109">
              <a:extLst>
                <a:ext uri="{FF2B5EF4-FFF2-40B4-BE49-F238E27FC236}">
                  <a16:creationId xmlns:a16="http://schemas.microsoft.com/office/drawing/2014/main" id="{AC6056FD-A0EA-4FF2-BAFA-003D3B0B3C56}"/>
                </a:ext>
              </a:extLst>
            </p:cNvPr>
            <p:cNvSpPr>
              <a:spLocks noChangeArrowheads="1"/>
            </p:cNvSpPr>
            <p:nvPr/>
          </p:nvSpPr>
          <p:spPr bwMode="auto">
            <a:xfrm>
              <a:off x="4246" y="294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4" name="Oval 110">
              <a:extLst>
                <a:ext uri="{FF2B5EF4-FFF2-40B4-BE49-F238E27FC236}">
                  <a16:creationId xmlns:a16="http://schemas.microsoft.com/office/drawing/2014/main" id="{63E26B90-D77A-4D7A-ADF3-05BF289C2903}"/>
                </a:ext>
              </a:extLst>
            </p:cNvPr>
            <p:cNvSpPr>
              <a:spLocks noChangeArrowheads="1"/>
            </p:cNvSpPr>
            <p:nvPr/>
          </p:nvSpPr>
          <p:spPr bwMode="auto">
            <a:xfrm>
              <a:off x="4206" y="307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5" name="Oval 111">
              <a:extLst>
                <a:ext uri="{FF2B5EF4-FFF2-40B4-BE49-F238E27FC236}">
                  <a16:creationId xmlns:a16="http://schemas.microsoft.com/office/drawing/2014/main" id="{48978387-B848-4714-B5F7-DE3E46EB6370}"/>
                </a:ext>
              </a:extLst>
            </p:cNvPr>
            <p:cNvSpPr>
              <a:spLocks noChangeArrowheads="1"/>
            </p:cNvSpPr>
            <p:nvPr/>
          </p:nvSpPr>
          <p:spPr bwMode="auto">
            <a:xfrm>
              <a:off x="4538" y="268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6" name="Oval 112">
              <a:extLst>
                <a:ext uri="{FF2B5EF4-FFF2-40B4-BE49-F238E27FC236}">
                  <a16:creationId xmlns:a16="http://schemas.microsoft.com/office/drawing/2014/main" id="{B11E023B-9FC3-4D76-A84E-5F96217D57A6}"/>
                </a:ext>
              </a:extLst>
            </p:cNvPr>
            <p:cNvSpPr>
              <a:spLocks noChangeArrowheads="1"/>
            </p:cNvSpPr>
            <p:nvPr/>
          </p:nvSpPr>
          <p:spPr bwMode="auto">
            <a:xfrm>
              <a:off x="4350" y="261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7" name="Oval 113">
              <a:extLst>
                <a:ext uri="{FF2B5EF4-FFF2-40B4-BE49-F238E27FC236}">
                  <a16:creationId xmlns:a16="http://schemas.microsoft.com/office/drawing/2014/main" id="{FA6A59D4-3DB6-42B4-9A91-0C0352794836}"/>
                </a:ext>
              </a:extLst>
            </p:cNvPr>
            <p:cNvSpPr>
              <a:spLocks noChangeArrowheads="1"/>
            </p:cNvSpPr>
            <p:nvPr/>
          </p:nvSpPr>
          <p:spPr bwMode="auto">
            <a:xfrm>
              <a:off x="4243" y="2699"/>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8" name="Oval 114">
              <a:extLst>
                <a:ext uri="{FF2B5EF4-FFF2-40B4-BE49-F238E27FC236}">
                  <a16:creationId xmlns:a16="http://schemas.microsoft.com/office/drawing/2014/main" id="{6314FEB7-334F-49B8-BA46-9B411B111742}"/>
                </a:ext>
              </a:extLst>
            </p:cNvPr>
            <p:cNvSpPr>
              <a:spLocks noChangeArrowheads="1"/>
            </p:cNvSpPr>
            <p:nvPr/>
          </p:nvSpPr>
          <p:spPr bwMode="auto">
            <a:xfrm>
              <a:off x="4160" y="2799"/>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9" name="Oval 115">
              <a:extLst>
                <a:ext uri="{FF2B5EF4-FFF2-40B4-BE49-F238E27FC236}">
                  <a16:creationId xmlns:a16="http://schemas.microsoft.com/office/drawing/2014/main" id="{485879DA-7985-44F4-B2CB-2BD547852ACE}"/>
                </a:ext>
              </a:extLst>
            </p:cNvPr>
            <p:cNvSpPr>
              <a:spLocks noChangeArrowheads="1"/>
            </p:cNvSpPr>
            <p:nvPr/>
          </p:nvSpPr>
          <p:spPr bwMode="auto">
            <a:xfrm>
              <a:off x="4099" y="2921"/>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0" name="Oval 116">
              <a:extLst>
                <a:ext uri="{FF2B5EF4-FFF2-40B4-BE49-F238E27FC236}">
                  <a16:creationId xmlns:a16="http://schemas.microsoft.com/office/drawing/2014/main" id="{8F065805-F379-43DC-9CCD-A30EE1C8D434}"/>
                </a:ext>
              </a:extLst>
            </p:cNvPr>
            <p:cNvSpPr>
              <a:spLocks noChangeArrowheads="1"/>
            </p:cNvSpPr>
            <p:nvPr/>
          </p:nvSpPr>
          <p:spPr bwMode="auto">
            <a:xfrm>
              <a:off x="4073" y="3049"/>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1" name="Oval 117">
              <a:extLst>
                <a:ext uri="{FF2B5EF4-FFF2-40B4-BE49-F238E27FC236}">
                  <a16:creationId xmlns:a16="http://schemas.microsoft.com/office/drawing/2014/main" id="{1B8AFE1F-B2CB-42C7-B6E1-ECBDB9017930}"/>
                </a:ext>
              </a:extLst>
            </p:cNvPr>
            <p:cNvSpPr>
              <a:spLocks noChangeArrowheads="1"/>
            </p:cNvSpPr>
            <p:nvPr/>
          </p:nvSpPr>
          <p:spPr bwMode="auto">
            <a:xfrm>
              <a:off x="3700" y="3727"/>
              <a:ext cx="88"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2" name="Oval 118">
              <a:extLst>
                <a:ext uri="{FF2B5EF4-FFF2-40B4-BE49-F238E27FC236}">
                  <a16:creationId xmlns:a16="http://schemas.microsoft.com/office/drawing/2014/main" id="{623675F6-338F-488B-AAF4-E1B4810D18DC}"/>
                </a:ext>
              </a:extLst>
            </p:cNvPr>
            <p:cNvSpPr>
              <a:spLocks noChangeArrowheads="1"/>
            </p:cNvSpPr>
            <p:nvPr/>
          </p:nvSpPr>
          <p:spPr bwMode="auto">
            <a:xfrm>
              <a:off x="3641" y="3494"/>
              <a:ext cx="87"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3" name="Oval 119">
              <a:extLst>
                <a:ext uri="{FF2B5EF4-FFF2-40B4-BE49-F238E27FC236}">
                  <a16:creationId xmlns:a16="http://schemas.microsoft.com/office/drawing/2014/main" id="{1E1A3755-04CB-4073-92E1-831B816BB811}"/>
                </a:ext>
              </a:extLst>
            </p:cNvPr>
            <p:cNvSpPr>
              <a:spLocks noChangeArrowheads="1"/>
            </p:cNvSpPr>
            <p:nvPr/>
          </p:nvSpPr>
          <p:spPr bwMode="auto">
            <a:xfrm>
              <a:off x="3831" y="3773"/>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4" name="Oval 120">
              <a:extLst>
                <a:ext uri="{FF2B5EF4-FFF2-40B4-BE49-F238E27FC236}">
                  <a16:creationId xmlns:a16="http://schemas.microsoft.com/office/drawing/2014/main" id="{5EC10B06-419A-40C8-A15A-B0240482E4B7}"/>
                </a:ext>
              </a:extLst>
            </p:cNvPr>
            <p:cNvSpPr>
              <a:spLocks noChangeArrowheads="1"/>
            </p:cNvSpPr>
            <p:nvPr/>
          </p:nvSpPr>
          <p:spPr bwMode="auto">
            <a:xfrm>
              <a:off x="3740"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5" name="Oval 121">
              <a:extLst>
                <a:ext uri="{FF2B5EF4-FFF2-40B4-BE49-F238E27FC236}">
                  <a16:creationId xmlns:a16="http://schemas.microsoft.com/office/drawing/2014/main" id="{43D56BAC-8BAB-4B2F-A07E-A817A8C57B72}"/>
                </a:ext>
              </a:extLst>
            </p:cNvPr>
            <p:cNvSpPr>
              <a:spLocks noChangeArrowheads="1"/>
            </p:cNvSpPr>
            <p:nvPr/>
          </p:nvSpPr>
          <p:spPr bwMode="auto">
            <a:xfrm>
              <a:off x="3973" y="3780"/>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6" name="Oval 122">
              <a:extLst>
                <a:ext uri="{FF2B5EF4-FFF2-40B4-BE49-F238E27FC236}">
                  <a16:creationId xmlns:a16="http://schemas.microsoft.com/office/drawing/2014/main" id="{6015F5D4-6FAF-48F9-A450-98D8E4780333}"/>
                </a:ext>
              </a:extLst>
            </p:cNvPr>
            <p:cNvSpPr>
              <a:spLocks noChangeArrowheads="1"/>
            </p:cNvSpPr>
            <p:nvPr/>
          </p:nvSpPr>
          <p:spPr bwMode="auto">
            <a:xfrm>
              <a:off x="3866" y="364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7" name="Oval 123">
              <a:extLst>
                <a:ext uri="{FF2B5EF4-FFF2-40B4-BE49-F238E27FC236}">
                  <a16:creationId xmlns:a16="http://schemas.microsoft.com/office/drawing/2014/main" id="{DDC1CD39-1981-4415-A337-7ECAF269A283}"/>
                </a:ext>
              </a:extLst>
            </p:cNvPr>
            <p:cNvSpPr>
              <a:spLocks noChangeArrowheads="1"/>
            </p:cNvSpPr>
            <p:nvPr/>
          </p:nvSpPr>
          <p:spPr bwMode="auto">
            <a:xfrm>
              <a:off x="3591" y="3656"/>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8" name="Oval 124">
              <a:extLst>
                <a:ext uri="{FF2B5EF4-FFF2-40B4-BE49-F238E27FC236}">
                  <a16:creationId xmlns:a16="http://schemas.microsoft.com/office/drawing/2014/main" id="{86D3E399-EA4F-425B-A3B3-C9A95DB27D32}"/>
                </a:ext>
              </a:extLst>
            </p:cNvPr>
            <p:cNvSpPr>
              <a:spLocks noChangeArrowheads="1"/>
            </p:cNvSpPr>
            <p:nvPr/>
          </p:nvSpPr>
          <p:spPr bwMode="auto">
            <a:xfrm>
              <a:off x="3565" y="3382"/>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9" name="Oval 125">
              <a:extLst>
                <a:ext uri="{FF2B5EF4-FFF2-40B4-BE49-F238E27FC236}">
                  <a16:creationId xmlns:a16="http://schemas.microsoft.com/office/drawing/2014/main" id="{8DDEDD09-5C60-403B-927C-0F6DF24DB226}"/>
                </a:ext>
              </a:extLst>
            </p:cNvPr>
            <p:cNvSpPr>
              <a:spLocks noChangeArrowheads="1"/>
            </p:cNvSpPr>
            <p:nvPr/>
          </p:nvSpPr>
          <p:spPr bwMode="auto">
            <a:xfrm>
              <a:off x="3501" y="3554"/>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0" name="Oval 126">
              <a:extLst>
                <a:ext uri="{FF2B5EF4-FFF2-40B4-BE49-F238E27FC236}">
                  <a16:creationId xmlns:a16="http://schemas.microsoft.com/office/drawing/2014/main" id="{7BDE9D6C-B0F1-4C35-A75D-8E06296F906C}"/>
                </a:ext>
              </a:extLst>
            </p:cNvPr>
            <p:cNvSpPr>
              <a:spLocks noChangeArrowheads="1"/>
            </p:cNvSpPr>
            <p:nvPr/>
          </p:nvSpPr>
          <p:spPr bwMode="auto">
            <a:xfrm>
              <a:off x="3512" y="3254"/>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1" name="Oval 127">
              <a:extLst>
                <a:ext uri="{FF2B5EF4-FFF2-40B4-BE49-F238E27FC236}">
                  <a16:creationId xmlns:a16="http://schemas.microsoft.com/office/drawing/2014/main" id="{4571EF8A-A0E6-4383-AF40-ABFF2856161F}"/>
                </a:ext>
              </a:extLst>
            </p:cNvPr>
            <p:cNvSpPr>
              <a:spLocks noChangeArrowheads="1"/>
            </p:cNvSpPr>
            <p:nvPr/>
          </p:nvSpPr>
          <p:spPr bwMode="auto">
            <a:xfrm>
              <a:off x="3662" y="32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2" name="Oval 128">
              <a:extLst>
                <a:ext uri="{FF2B5EF4-FFF2-40B4-BE49-F238E27FC236}">
                  <a16:creationId xmlns:a16="http://schemas.microsoft.com/office/drawing/2014/main" id="{03FCAA19-E9A7-4510-9363-F74E9EF6A05F}"/>
                </a:ext>
              </a:extLst>
            </p:cNvPr>
            <p:cNvSpPr>
              <a:spLocks noChangeArrowheads="1"/>
            </p:cNvSpPr>
            <p:nvPr/>
          </p:nvSpPr>
          <p:spPr bwMode="auto">
            <a:xfrm>
              <a:off x="3721" y="3363"/>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3" name="Oval 129">
              <a:extLst>
                <a:ext uri="{FF2B5EF4-FFF2-40B4-BE49-F238E27FC236}">
                  <a16:creationId xmlns:a16="http://schemas.microsoft.com/office/drawing/2014/main" id="{F8E71989-CFDE-4512-A18D-076660B19793}"/>
                </a:ext>
              </a:extLst>
            </p:cNvPr>
            <p:cNvSpPr>
              <a:spLocks noChangeArrowheads="1"/>
            </p:cNvSpPr>
            <p:nvPr/>
          </p:nvSpPr>
          <p:spPr bwMode="auto">
            <a:xfrm>
              <a:off x="3814" y="3466"/>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4" name="Oval 130">
              <a:extLst>
                <a:ext uri="{FF2B5EF4-FFF2-40B4-BE49-F238E27FC236}">
                  <a16:creationId xmlns:a16="http://schemas.microsoft.com/office/drawing/2014/main" id="{01C2DCC1-4C23-4FE9-B0EA-3CE91BF9AD1E}"/>
                </a:ext>
              </a:extLst>
            </p:cNvPr>
            <p:cNvSpPr>
              <a:spLocks noChangeArrowheads="1"/>
            </p:cNvSpPr>
            <p:nvPr/>
          </p:nvSpPr>
          <p:spPr bwMode="auto">
            <a:xfrm>
              <a:off x="3636"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5" name="Oval 131">
              <a:extLst>
                <a:ext uri="{FF2B5EF4-FFF2-40B4-BE49-F238E27FC236}">
                  <a16:creationId xmlns:a16="http://schemas.microsoft.com/office/drawing/2014/main" id="{B8DC2C61-F40F-415A-AA00-7F7CBD5C604B}"/>
                </a:ext>
              </a:extLst>
            </p:cNvPr>
            <p:cNvSpPr>
              <a:spLocks noChangeArrowheads="1"/>
            </p:cNvSpPr>
            <p:nvPr/>
          </p:nvSpPr>
          <p:spPr bwMode="auto">
            <a:xfrm>
              <a:off x="3638" y="2966"/>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6" name="Oval 132">
              <a:extLst>
                <a:ext uri="{FF2B5EF4-FFF2-40B4-BE49-F238E27FC236}">
                  <a16:creationId xmlns:a16="http://schemas.microsoft.com/office/drawing/2014/main" id="{A1750FA4-F078-46F2-929C-81B6AA98156B}"/>
                </a:ext>
              </a:extLst>
            </p:cNvPr>
            <p:cNvSpPr>
              <a:spLocks noChangeArrowheads="1"/>
            </p:cNvSpPr>
            <p:nvPr/>
          </p:nvSpPr>
          <p:spPr bwMode="auto">
            <a:xfrm>
              <a:off x="3785" y="3132"/>
              <a:ext cx="88" cy="8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7" name="Oval 133">
              <a:extLst>
                <a:ext uri="{FF2B5EF4-FFF2-40B4-BE49-F238E27FC236}">
                  <a16:creationId xmlns:a16="http://schemas.microsoft.com/office/drawing/2014/main" id="{E07E9345-4C38-4CCB-91A1-F460F57F79F1}"/>
                </a:ext>
              </a:extLst>
            </p:cNvPr>
            <p:cNvSpPr>
              <a:spLocks noChangeArrowheads="1"/>
            </p:cNvSpPr>
            <p:nvPr/>
          </p:nvSpPr>
          <p:spPr bwMode="auto">
            <a:xfrm>
              <a:off x="3937" y="2933"/>
              <a:ext cx="91"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8" name="Oval 134">
              <a:extLst>
                <a:ext uri="{FF2B5EF4-FFF2-40B4-BE49-F238E27FC236}">
                  <a16:creationId xmlns:a16="http://schemas.microsoft.com/office/drawing/2014/main" id="{6879D4B3-62E2-4E32-99CA-E0104DFBB9D5}"/>
                </a:ext>
              </a:extLst>
            </p:cNvPr>
            <p:cNvSpPr>
              <a:spLocks noChangeArrowheads="1"/>
            </p:cNvSpPr>
            <p:nvPr/>
          </p:nvSpPr>
          <p:spPr bwMode="auto">
            <a:xfrm>
              <a:off x="3826" y="3266"/>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9" name="Oval 135">
              <a:extLst>
                <a:ext uri="{FF2B5EF4-FFF2-40B4-BE49-F238E27FC236}">
                  <a16:creationId xmlns:a16="http://schemas.microsoft.com/office/drawing/2014/main" id="{704A8A65-0F59-4B1C-B4C5-D9786F85A2E9}"/>
                </a:ext>
              </a:extLst>
            </p:cNvPr>
            <p:cNvSpPr>
              <a:spLocks noChangeArrowheads="1"/>
            </p:cNvSpPr>
            <p:nvPr/>
          </p:nvSpPr>
          <p:spPr bwMode="auto">
            <a:xfrm>
              <a:off x="3930" y="306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30" name="Oval 136">
              <a:extLst>
                <a:ext uri="{FF2B5EF4-FFF2-40B4-BE49-F238E27FC236}">
                  <a16:creationId xmlns:a16="http://schemas.microsoft.com/office/drawing/2014/main" id="{71214D34-7105-4025-83FC-378D39E7E54C}"/>
                </a:ext>
              </a:extLst>
            </p:cNvPr>
            <p:cNvSpPr>
              <a:spLocks noChangeArrowheads="1"/>
            </p:cNvSpPr>
            <p:nvPr/>
          </p:nvSpPr>
          <p:spPr bwMode="auto">
            <a:xfrm>
              <a:off x="3911" y="3380"/>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31" name="Oval 137">
              <a:extLst>
                <a:ext uri="{FF2B5EF4-FFF2-40B4-BE49-F238E27FC236}">
                  <a16:creationId xmlns:a16="http://schemas.microsoft.com/office/drawing/2014/main" id="{7335C097-8EFD-45AA-89BB-36F4113FB6B8}"/>
                </a:ext>
              </a:extLst>
            </p:cNvPr>
            <p:cNvSpPr>
              <a:spLocks noChangeArrowheads="1"/>
            </p:cNvSpPr>
            <p:nvPr/>
          </p:nvSpPr>
          <p:spPr bwMode="auto">
            <a:xfrm>
              <a:off x="3961" y="320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32" name="Oval 138">
              <a:extLst>
                <a:ext uri="{FF2B5EF4-FFF2-40B4-BE49-F238E27FC236}">
                  <a16:creationId xmlns:a16="http://schemas.microsoft.com/office/drawing/2014/main" id="{7F81ADA9-FE39-4921-ABFF-68654330CFD2}"/>
                </a:ext>
              </a:extLst>
            </p:cNvPr>
            <p:cNvSpPr>
              <a:spLocks noChangeArrowheads="1"/>
            </p:cNvSpPr>
            <p:nvPr/>
          </p:nvSpPr>
          <p:spPr bwMode="auto">
            <a:xfrm>
              <a:off x="3783" y="2997"/>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33" name="Oval 139">
              <a:extLst>
                <a:ext uri="{FF2B5EF4-FFF2-40B4-BE49-F238E27FC236}">
                  <a16:creationId xmlns:a16="http://schemas.microsoft.com/office/drawing/2014/main" id="{E341FC8C-9C9D-4F8A-8874-E0ADC09BD22E}"/>
                </a:ext>
              </a:extLst>
            </p:cNvPr>
            <p:cNvSpPr>
              <a:spLocks noChangeArrowheads="1"/>
            </p:cNvSpPr>
            <p:nvPr/>
          </p:nvSpPr>
          <p:spPr bwMode="auto">
            <a:xfrm>
              <a:off x="3982" y="2806"/>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34" name="Oval 140">
              <a:extLst>
                <a:ext uri="{FF2B5EF4-FFF2-40B4-BE49-F238E27FC236}">
                  <a16:creationId xmlns:a16="http://schemas.microsoft.com/office/drawing/2014/main" id="{8A5C73CA-3DD5-4428-A361-78390E7A2C98}"/>
                </a:ext>
              </a:extLst>
            </p:cNvPr>
            <p:cNvSpPr>
              <a:spLocks noChangeArrowheads="1"/>
            </p:cNvSpPr>
            <p:nvPr/>
          </p:nvSpPr>
          <p:spPr bwMode="auto">
            <a:xfrm>
              <a:off x="3802" y="2866"/>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35" name="Oval 141">
              <a:extLst>
                <a:ext uri="{FF2B5EF4-FFF2-40B4-BE49-F238E27FC236}">
                  <a16:creationId xmlns:a16="http://schemas.microsoft.com/office/drawing/2014/main" id="{C857D8D9-B2C1-44F2-A64E-F8400E659E22}"/>
                </a:ext>
              </a:extLst>
            </p:cNvPr>
            <p:cNvSpPr>
              <a:spLocks noChangeArrowheads="1"/>
            </p:cNvSpPr>
            <p:nvPr/>
          </p:nvSpPr>
          <p:spPr bwMode="auto">
            <a:xfrm>
              <a:off x="4054" y="269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36" name="Freeform 142">
              <a:extLst>
                <a:ext uri="{FF2B5EF4-FFF2-40B4-BE49-F238E27FC236}">
                  <a16:creationId xmlns:a16="http://schemas.microsoft.com/office/drawing/2014/main" id="{8A2DD1A5-2846-4C63-AA79-DE0F03861BDE}"/>
                </a:ext>
              </a:extLst>
            </p:cNvPr>
            <p:cNvSpPr>
              <a:spLocks noEditPoints="1"/>
            </p:cNvSpPr>
            <p:nvPr/>
          </p:nvSpPr>
          <p:spPr bwMode="auto">
            <a:xfrm>
              <a:off x="5516" y="2721"/>
              <a:ext cx="3638" cy="964"/>
            </a:xfrm>
            <a:custGeom>
              <a:avLst/>
              <a:gdLst>
                <a:gd name="T0" fmla="*/ 285 w 1533"/>
                <a:gd name="T1" fmla="*/ 137 h 405"/>
                <a:gd name="T2" fmla="*/ 352 w 1533"/>
                <a:gd name="T3" fmla="*/ 379 h 405"/>
                <a:gd name="T4" fmla="*/ 392 w 1533"/>
                <a:gd name="T5" fmla="*/ 379 h 405"/>
                <a:gd name="T6" fmla="*/ 285 w 1533"/>
                <a:gd name="T7" fmla="*/ 101 h 405"/>
                <a:gd name="T8" fmla="*/ 120 w 1533"/>
                <a:gd name="T9" fmla="*/ 101 h 405"/>
                <a:gd name="T10" fmla="*/ 41 w 1533"/>
                <a:gd name="T11" fmla="*/ 141 h 405"/>
                <a:gd name="T12" fmla="*/ 20 w 1533"/>
                <a:gd name="T13" fmla="*/ 101 h 405"/>
                <a:gd name="T14" fmla="*/ 0 w 1533"/>
                <a:gd name="T15" fmla="*/ 379 h 405"/>
                <a:gd name="T16" fmla="*/ 41 w 1533"/>
                <a:gd name="T17" fmla="*/ 379 h 405"/>
                <a:gd name="T18" fmla="*/ 109 w 1533"/>
                <a:gd name="T19" fmla="*/ 137 h 405"/>
                <a:gd name="T20" fmla="*/ 176 w 1533"/>
                <a:gd name="T21" fmla="*/ 379 h 405"/>
                <a:gd name="T22" fmla="*/ 216 w 1533"/>
                <a:gd name="T23" fmla="*/ 379 h 405"/>
                <a:gd name="T24" fmla="*/ 679 w 1533"/>
                <a:gd name="T25" fmla="*/ 271 h 405"/>
                <a:gd name="T26" fmla="*/ 579 w 1533"/>
                <a:gd name="T27" fmla="*/ 101 h 405"/>
                <a:gd name="T28" fmla="*/ 586 w 1533"/>
                <a:gd name="T29" fmla="*/ 405 h 405"/>
                <a:gd name="T30" fmla="*/ 683 w 1533"/>
                <a:gd name="T31" fmla="*/ 325 h 405"/>
                <a:gd name="T32" fmla="*/ 494 w 1533"/>
                <a:gd name="T33" fmla="*/ 271 h 405"/>
                <a:gd name="T34" fmla="*/ 494 w 1533"/>
                <a:gd name="T35" fmla="*/ 237 h 405"/>
                <a:gd name="T36" fmla="*/ 662 w 1533"/>
                <a:gd name="T37" fmla="*/ 237 h 405"/>
                <a:gd name="T38" fmla="*/ 797 w 1533"/>
                <a:gd name="T39" fmla="*/ 234 h 405"/>
                <a:gd name="T40" fmla="*/ 890 w 1533"/>
                <a:gd name="T41" fmla="*/ 122 h 405"/>
                <a:gd name="T42" fmla="*/ 798 w 1533"/>
                <a:gd name="T43" fmla="*/ 154 h 405"/>
                <a:gd name="T44" fmla="*/ 797 w 1533"/>
                <a:gd name="T45" fmla="*/ 126 h 405"/>
                <a:gd name="T46" fmla="*/ 756 w 1533"/>
                <a:gd name="T47" fmla="*/ 126 h 405"/>
                <a:gd name="T48" fmla="*/ 777 w 1533"/>
                <a:gd name="T49" fmla="*/ 405 h 405"/>
                <a:gd name="T50" fmla="*/ 797 w 1533"/>
                <a:gd name="T51" fmla="*/ 234 h 405"/>
                <a:gd name="T52" fmla="*/ 961 w 1533"/>
                <a:gd name="T53" fmla="*/ 249 h 405"/>
                <a:gd name="T54" fmla="*/ 1102 w 1533"/>
                <a:gd name="T55" fmla="*/ 154 h 405"/>
                <a:gd name="T56" fmla="*/ 1051 w 1533"/>
                <a:gd name="T57" fmla="*/ 101 h 405"/>
                <a:gd name="T58" fmla="*/ 1046 w 1533"/>
                <a:gd name="T59" fmla="*/ 405 h 405"/>
                <a:gd name="T60" fmla="*/ 1106 w 1533"/>
                <a:gd name="T61" fmla="*/ 352 h 405"/>
                <a:gd name="T62" fmla="*/ 1221 w 1533"/>
                <a:gd name="T63" fmla="*/ 126 h 405"/>
                <a:gd name="T64" fmla="*/ 1181 w 1533"/>
                <a:gd name="T65" fmla="*/ 126 h 405"/>
                <a:gd name="T66" fmla="*/ 1201 w 1533"/>
                <a:gd name="T67" fmla="*/ 405 h 405"/>
                <a:gd name="T68" fmla="*/ 1221 w 1533"/>
                <a:gd name="T69" fmla="*/ 126 h 405"/>
                <a:gd name="T70" fmla="*/ 1201 w 1533"/>
                <a:gd name="T71" fmla="*/ 55 h 405"/>
                <a:gd name="T72" fmla="*/ 1201 w 1533"/>
                <a:gd name="T73" fmla="*/ 0 h 405"/>
                <a:gd name="T74" fmla="*/ 1492 w 1533"/>
                <a:gd name="T75" fmla="*/ 145 h 405"/>
                <a:gd name="T76" fmla="*/ 1407 w 1533"/>
                <a:gd name="T77" fmla="*/ 101 h 405"/>
                <a:gd name="T78" fmla="*/ 1408 w 1533"/>
                <a:gd name="T79" fmla="*/ 405 h 405"/>
                <a:gd name="T80" fmla="*/ 1492 w 1533"/>
                <a:gd name="T81" fmla="*/ 361 h 405"/>
                <a:gd name="T82" fmla="*/ 1512 w 1533"/>
                <a:gd name="T83" fmla="*/ 405 h 405"/>
                <a:gd name="T84" fmla="*/ 1533 w 1533"/>
                <a:gd name="T85" fmla="*/ 126 h 405"/>
                <a:gd name="T86" fmla="*/ 1492 w 1533"/>
                <a:gd name="T87" fmla="*/ 126 h 405"/>
                <a:gd name="T88" fmla="*/ 1324 w 1533"/>
                <a:gd name="T89" fmla="*/ 253 h 405"/>
                <a:gd name="T90" fmla="*/ 1492 w 1533"/>
                <a:gd name="T91" fmla="*/ 253 h 405"/>
                <a:gd name="T92" fmla="*/ 1324 w 1533"/>
                <a:gd name="T93" fmla="*/ 25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3" h="405">
                  <a:moveTo>
                    <a:pt x="216" y="215"/>
                  </a:moveTo>
                  <a:cubicBezTo>
                    <a:pt x="216" y="164"/>
                    <a:pt x="252" y="137"/>
                    <a:pt x="285" y="137"/>
                  </a:cubicBezTo>
                  <a:cubicBezTo>
                    <a:pt x="316" y="137"/>
                    <a:pt x="352" y="150"/>
                    <a:pt x="352" y="215"/>
                  </a:cubicBezTo>
                  <a:cubicBezTo>
                    <a:pt x="352" y="379"/>
                    <a:pt x="352" y="379"/>
                    <a:pt x="352" y="379"/>
                  </a:cubicBezTo>
                  <a:cubicBezTo>
                    <a:pt x="352" y="396"/>
                    <a:pt x="359" y="405"/>
                    <a:pt x="372" y="405"/>
                  </a:cubicBezTo>
                  <a:cubicBezTo>
                    <a:pt x="385" y="405"/>
                    <a:pt x="392" y="396"/>
                    <a:pt x="392" y="379"/>
                  </a:cubicBezTo>
                  <a:cubicBezTo>
                    <a:pt x="392" y="207"/>
                    <a:pt x="392" y="207"/>
                    <a:pt x="392" y="207"/>
                  </a:cubicBezTo>
                  <a:cubicBezTo>
                    <a:pt x="392" y="136"/>
                    <a:pt x="338" y="101"/>
                    <a:pt x="285" y="101"/>
                  </a:cubicBezTo>
                  <a:cubicBezTo>
                    <a:pt x="253" y="101"/>
                    <a:pt x="218" y="118"/>
                    <a:pt x="198" y="153"/>
                  </a:cubicBezTo>
                  <a:cubicBezTo>
                    <a:pt x="184" y="120"/>
                    <a:pt x="154" y="101"/>
                    <a:pt x="120" y="101"/>
                  </a:cubicBezTo>
                  <a:cubicBezTo>
                    <a:pt x="81" y="101"/>
                    <a:pt x="57" y="119"/>
                    <a:pt x="42" y="141"/>
                  </a:cubicBezTo>
                  <a:cubicBezTo>
                    <a:pt x="41" y="141"/>
                    <a:pt x="41" y="141"/>
                    <a:pt x="41" y="141"/>
                  </a:cubicBezTo>
                  <a:cubicBezTo>
                    <a:pt x="41" y="126"/>
                    <a:pt x="41" y="126"/>
                    <a:pt x="41" y="126"/>
                  </a:cubicBezTo>
                  <a:cubicBezTo>
                    <a:pt x="41" y="109"/>
                    <a:pt x="33" y="101"/>
                    <a:pt x="20" y="101"/>
                  </a:cubicBezTo>
                  <a:cubicBezTo>
                    <a:pt x="8" y="101"/>
                    <a:pt x="0" y="109"/>
                    <a:pt x="0" y="126"/>
                  </a:cubicBezTo>
                  <a:cubicBezTo>
                    <a:pt x="0" y="379"/>
                    <a:pt x="0" y="379"/>
                    <a:pt x="0" y="379"/>
                  </a:cubicBezTo>
                  <a:cubicBezTo>
                    <a:pt x="0" y="396"/>
                    <a:pt x="8" y="405"/>
                    <a:pt x="20" y="405"/>
                  </a:cubicBezTo>
                  <a:cubicBezTo>
                    <a:pt x="33" y="405"/>
                    <a:pt x="41" y="396"/>
                    <a:pt x="41" y="379"/>
                  </a:cubicBezTo>
                  <a:cubicBezTo>
                    <a:pt x="41" y="215"/>
                    <a:pt x="41" y="215"/>
                    <a:pt x="41" y="215"/>
                  </a:cubicBezTo>
                  <a:cubicBezTo>
                    <a:pt x="41" y="164"/>
                    <a:pt x="76" y="137"/>
                    <a:pt x="109" y="137"/>
                  </a:cubicBezTo>
                  <a:cubicBezTo>
                    <a:pt x="140" y="137"/>
                    <a:pt x="176" y="150"/>
                    <a:pt x="176" y="215"/>
                  </a:cubicBezTo>
                  <a:cubicBezTo>
                    <a:pt x="176" y="379"/>
                    <a:pt x="176" y="379"/>
                    <a:pt x="176" y="379"/>
                  </a:cubicBezTo>
                  <a:cubicBezTo>
                    <a:pt x="176" y="396"/>
                    <a:pt x="183" y="405"/>
                    <a:pt x="196" y="405"/>
                  </a:cubicBezTo>
                  <a:cubicBezTo>
                    <a:pt x="209" y="405"/>
                    <a:pt x="216" y="396"/>
                    <a:pt x="216" y="379"/>
                  </a:cubicBezTo>
                  <a:lnTo>
                    <a:pt x="216" y="215"/>
                  </a:lnTo>
                  <a:close/>
                  <a:moveTo>
                    <a:pt x="679" y="271"/>
                  </a:moveTo>
                  <a:cubicBezTo>
                    <a:pt x="703" y="271"/>
                    <a:pt x="706" y="257"/>
                    <a:pt x="706" y="246"/>
                  </a:cubicBezTo>
                  <a:cubicBezTo>
                    <a:pt x="706" y="171"/>
                    <a:pt x="663" y="101"/>
                    <a:pt x="579" y="101"/>
                  </a:cubicBezTo>
                  <a:cubicBezTo>
                    <a:pt x="495" y="101"/>
                    <a:pt x="451" y="178"/>
                    <a:pt x="451" y="253"/>
                  </a:cubicBezTo>
                  <a:cubicBezTo>
                    <a:pt x="451" y="328"/>
                    <a:pt x="491" y="405"/>
                    <a:pt x="586" y="405"/>
                  </a:cubicBezTo>
                  <a:cubicBezTo>
                    <a:pt x="655" y="405"/>
                    <a:pt x="702" y="363"/>
                    <a:pt x="702" y="345"/>
                  </a:cubicBezTo>
                  <a:cubicBezTo>
                    <a:pt x="702" y="329"/>
                    <a:pt x="694" y="325"/>
                    <a:pt x="683" y="325"/>
                  </a:cubicBezTo>
                  <a:cubicBezTo>
                    <a:pt x="664" y="325"/>
                    <a:pt x="647" y="371"/>
                    <a:pt x="583" y="371"/>
                  </a:cubicBezTo>
                  <a:cubicBezTo>
                    <a:pt x="531" y="371"/>
                    <a:pt x="496" y="323"/>
                    <a:pt x="494" y="271"/>
                  </a:cubicBezTo>
                  <a:lnTo>
                    <a:pt x="679" y="271"/>
                  </a:lnTo>
                  <a:close/>
                  <a:moveTo>
                    <a:pt x="494" y="237"/>
                  </a:moveTo>
                  <a:cubicBezTo>
                    <a:pt x="496" y="187"/>
                    <a:pt x="524" y="134"/>
                    <a:pt x="578" y="134"/>
                  </a:cubicBezTo>
                  <a:cubicBezTo>
                    <a:pt x="633" y="134"/>
                    <a:pt x="661" y="187"/>
                    <a:pt x="662" y="237"/>
                  </a:cubicBezTo>
                  <a:lnTo>
                    <a:pt x="494" y="237"/>
                  </a:lnTo>
                  <a:close/>
                  <a:moveTo>
                    <a:pt x="797" y="234"/>
                  </a:moveTo>
                  <a:cubicBezTo>
                    <a:pt x="797" y="168"/>
                    <a:pt x="840" y="149"/>
                    <a:pt x="863" y="144"/>
                  </a:cubicBezTo>
                  <a:cubicBezTo>
                    <a:pt x="882" y="140"/>
                    <a:pt x="890" y="134"/>
                    <a:pt x="890" y="122"/>
                  </a:cubicBezTo>
                  <a:cubicBezTo>
                    <a:pt x="890" y="111"/>
                    <a:pt x="882" y="101"/>
                    <a:pt x="863" y="101"/>
                  </a:cubicBezTo>
                  <a:cubicBezTo>
                    <a:pt x="838" y="101"/>
                    <a:pt x="812" y="121"/>
                    <a:pt x="798" y="154"/>
                  </a:cubicBezTo>
                  <a:cubicBezTo>
                    <a:pt x="797" y="154"/>
                    <a:pt x="797" y="154"/>
                    <a:pt x="797" y="154"/>
                  </a:cubicBezTo>
                  <a:cubicBezTo>
                    <a:pt x="797" y="126"/>
                    <a:pt x="797" y="126"/>
                    <a:pt x="797" y="126"/>
                  </a:cubicBezTo>
                  <a:cubicBezTo>
                    <a:pt x="797" y="109"/>
                    <a:pt x="789" y="101"/>
                    <a:pt x="777" y="101"/>
                  </a:cubicBezTo>
                  <a:cubicBezTo>
                    <a:pt x="764" y="101"/>
                    <a:pt x="756" y="109"/>
                    <a:pt x="756" y="126"/>
                  </a:cubicBezTo>
                  <a:cubicBezTo>
                    <a:pt x="756" y="379"/>
                    <a:pt x="756" y="379"/>
                    <a:pt x="756" y="379"/>
                  </a:cubicBezTo>
                  <a:cubicBezTo>
                    <a:pt x="756" y="396"/>
                    <a:pt x="764" y="405"/>
                    <a:pt x="777" y="405"/>
                  </a:cubicBezTo>
                  <a:cubicBezTo>
                    <a:pt x="789" y="405"/>
                    <a:pt x="797" y="396"/>
                    <a:pt x="797" y="379"/>
                  </a:cubicBezTo>
                  <a:lnTo>
                    <a:pt x="797" y="234"/>
                  </a:lnTo>
                  <a:close/>
                  <a:moveTo>
                    <a:pt x="1046" y="368"/>
                  </a:moveTo>
                  <a:cubicBezTo>
                    <a:pt x="993" y="368"/>
                    <a:pt x="961" y="312"/>
                    <a:pt x="961" y="249"/>
                  </a:cubicBezTo>
                  <a:cubicBezTo>
                    <a:pt x="961" y="202"/>
                    <a:pt x="989" y="137"/>
                    <a:pt x="1046" y="137"/>
                  </a:cubicBezTo>
                  <a:cubicBezTo>
                    <a:pt x="1082" y="137"/>
                    <a:pt x="1092" y="154"/>
                    <a:pt x="1102" y="154"/>
                  </a:cubicBezTo>
                  <a:cubicBezTo>
                    <a:pt x="1118" y="154"/>
                    <a:pt x="1125" y="145"/>
                    <a:pt x="1125" y="132"/>
                  </a:cubicBezTo>
                  <a:cubicBezTo>
                    <a:pt x="1125" y="115"/>
                    <a:pt x="1089" y="101"/>
                    <a:pt x="1051" y="101"/>
                  </a:cubicBezTo>
                  <a:cubicBezTo>
                    <a:pt x="966" y="101"/>
                    <a:pt x="918" y="178"/>
                    <a:pt x="918" y="253"/>
                  </a:cubicBezTo>
                  <a:cubicBezTo>
                    <a:pt x="918" y="328"/>
                    <a:pt x="962" y="405"/>
                    <a:pt x="1046" y="405"/>
                  </a:cubicBezTo>
                  <a:cubicBezTo>
                    <a:pt x="1085" y="405"/>
                    <a:pt x="1123" y="393"/>
                    <a:pt x="1123" y="369"/>
                  </a:cubicBezTo>
                  <a:cubicBezTo>
                    <a:pt x="1123" y="359"/>
                    <a:pt x="1113" y="352"/>
                    <a:pt x="1106" y="352"/>
                  </a:cubicBezTo>
                  <a:cubicBezTo>
                    <a:pt x="1095" y="352"/>
                    <a:pt x="1082" y="368"/>
                    <a:pt x="1046" y="368"/>
                  </a:cubicBezTo>
                  <a:moveTo>
                    <a:pt x="1221" y="126"/>
                  </a:moveTo>
                  <a:cubicBezTo>
                    <a:pt x="1221" y="109"/>
                    <a:pt x="1214" y="101"/>
                    <a:pt x="1201" y="101"/>
                  </a:cubicBezTo>
                  <a:cubicBezTo>
                    <a:pt x="1188" y="101"/>
                    <a:pt x="1181" y="109"/>
                    <a:pt x="1181" y="126"/>
                  </a:cubicBezTo>
                  <a:cubicBezTo>
                    <a:pt x="1181" y="379"/>
                    <a:pt x="1181" y="379"/>
                    <a:pt x="1181" y="379"/>
                  </a:cubicBezTo>
                  <a:cubicBezTo>
                    <a:pt x="1181" y="396"/>
                    <a:pt x="1188" y="405"/>
                    <a:pt x="1201" y="405"/>
                  </a:cubicBezTo>
                  <a:cubicBezTo>
                    <a:pt x="1214" y="405"/>
                    <a:pt x="1221" y="396"/>
                    <a:pt x="1221" y="379"/>
                  </a:cubicBezTo>
                  <a:lnTo>
                    <a:pt x="1221" y="126"/>
                  </a:lnTo>
                  <a:close/>
                  <a:moveTo>
                    <a:pt x="1174" y="27"/>
                  </a:moveTo>
                  <a:cubicBezTo>
                    <a:pt x="1174" y="42"/>
                    <a:pt x="1186" y="55"/>
                    <a:pt x="1201" y="55"/>
                  </a:cubicBezTo>
                  <a:cubicBezTo>
                    <a:pt x="1216" y="55"/>
                    <a:pt x="1229" y="42"/>
                    <a:pt x="1229" y="27"/>
                  </a:cubicBezTo>
                  <a:cubicBezTo>
                    <a:pt x="1229" y="12"/>
                    <a:pt x="1216" y="0"/>
                    <a:pt x="1201" y="0"/>
                  </a:cubicBezTo>
                  <a:cubicBezTo>
                    <a:pt x="1186" y="0"/>
                    <a:pt x="1174" y="12"/>
                    <a:pt x="1174" y="27"/>
                  </a:cubicBezTo>
                  <a:moveTo>
                    <a:pt x="1492" y="145"/>
                  </a:moveTo>
                  <a:cubicBezTo>
                    <a:pt x="1491" y="145"/>
                    <a:pt x="1491" y="145"/>
                    <a:pt x="1491" y="145"/>
                  </a:cubicBezTo>
                  <a:cubicBezTo>
                    <a:pt x="1468" y="115"/>
                    <a:pt x="1442" y="101"/>
                    <a:pt x="1407" y="101"/>
                  </a:cubicBezTo>
                  <a:cubicBezTo>
                    <a:pt x="1321" y="101"/>
                    <a:pt x="1280" y="178"/>
                    <a:pt x="1280" y="253"/>
                  </a:cubicBezTo>
                  <a:cubicBezTo>
                    <a:pt x="1280" y="337"/>
                    <a:pt x="1323" y="405"/>
                    <a:pt x="1408" y="405"/>
                  </a:cubicBezTo>
                  <a:cubicBezTo>
                    <a:pt x="1443" y="405"/>
                    <a:pt x="1473" y="390"/>
                    <a:pt x="1491" y="361"/>
                  </a:cubicBezTo>
                  <a:cubicBezTo>
                    <a:pt x="1492" y="361"/>
                    <a:pt x="1492" y="361"/>
                    <a:pt x="1492" y="361"/>
                  </a:cubicBezTo>
                  <a:cubicBezTo>
                    <a:pt x="1492" y="379"/>
                    <a:pt x="1492" y="379"/>
                    <a:pt x="1492" y="379"/>
                  </a:cubicBezTo>
                  <a:cubicBezTo>
                    <a:pt x="1492" y="396"/>
                    <a:pt x="1500" y="405"/>
                    <a:pt x="1512" y="405"/>
                  </a:cubicBezTo>
                  <a:cubicBezTo>
                    <a:pt x="1525" y="405"/>
                    <a:pt x="1533" y="396"/>
                    <a:pt x="1533" y="379"/>
                  </a:cubicBezTo>
                  <a:cubicBezTo>
                    <a:pt x="1533" y="126"/>
                    <a:pt x="1533" y="126"/>
                    <a:pt x="1533" y="126"/>
                  </a:cubicBezTo>
                  <a:cubicBezTo>
                    <a:pt x="1533" y="109"/>
                    <a:pt x="1525" y="101"/>
                    <a:pt x="1512" y="101"/>
                  </a:cubicBezTo>
                  <a:cubicBezTo>
                    <a:pt x="1500" y="101"/>
                    <a:pt x="1492" y="109"/>
                    <a:pt x="1492" y="126"/>
                  </a:cubicBezTo>
                  <a:lnTo>
                    <a:pt x="1492" y="145"/>
                  </a:lnTo>
                  <a:close/>
                  <a:moveTo>
                    <a:pt x="1324" y="253"/>
                  </a:moveTo>
                  <a:cubicBezTo>
                    <a:pt x="1324" y="198"/>
                    <a:pt x="1347" y="134"/>
                    <a:pt x="1408" y="134"/>
                  </a:cubicBezTo>
                  <a:cubicBezTo>
                    <a:pt x="1471" y="134"/>
                    <a:pt x="1492" y="198"/>
                    <a:pt x="1492" y="253"/>
                  </a:cubicBezTo>
                  <a:cubicBezTo>
                    <a:pt x="1492" y="307"/>
                    <a:pt x="1471" y="371"/>
                    <a:pt x="1408" y="371"/>
                  </a:cubicBezTo>
                  <a:cubicBezTo>
                    <a:pt x="1346" y="371"/>
                    <a:pt x="1324" y="307"/>
                    <a:pt x="1324" y="2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37" name="Freeform 143">
              <a:extLst>
                <a:ext uri="{FF2B5EF4-FFF2-40B4-BE49-F238E27FC236}">
                  <a16:creationId xmlns:a16="http://schemas.microsoft.com/office/drawing/2014/main" id="{A234D8A9-49E0-44AF-BB1D-854A056AC561}"/>
                </a:ext>
              </a:extLst>
            </p:cNvPr>
            <p:cNvSpPr>
              <a:spLocks noEditPoints="1"/>
            </p:cNvSpPr>
            <p:nvPr/>
          </p:nvSpPr>
          <p:spPr bwMode="auto">
            <a:xfrm>
              <a:off x="5480" y="3870"/>
              <a:ext cx="3698" cy="419"/>
            </a:xfrm>
            <a:custGeom>
              <a:avLst/>
              <a:gdLst>
                <a:gd name="T0" fmla="*/ 44 w 1558"/>
                <a:gd name="T1" fmla="*/ 136 h 176"/>
                <a:gd name="T2" fmla="*/ 87 w 1558"/>
                <a:gd name="T3" fmla="*/ 127 h 176"/>
                <a:gd name="T4" fmla="*/ 15 w 1558"/>
                <a:gd name="T5" fmla="*/ 83 h 176"/>
                <a:gd name="T6" fmla="*/ 140 w 1558"/>
                <a:gd name="T7" fmla="*/ 31 h 176"/>
                <a:gd name="T8" fmla="*/ 142 w 1558"/>
                <a:gd name="T9" fmla="*/ 124 h 176"/>
                <a:gd name="T10" fmla="*/ 154 w 1558"/>
                <a:gd name="T11" fmla="*/ 78 h 176"/>
                <a:gd name="T12" fmla="*/ 177 w 1558"/>
                <a:gd name="T13" fmla="*/ 47 h 176"/>
                <a:gd name="T14" fmla="*/ 236 w 1558"/>
                <a:gd name="T15" fmla="*/ 91 h 176"/>
                <a:gd name="T16" fmla="*/ 227 w 1558"/>
                <a:gd name="T17" fmla="*/ 136 h 176"/>
                <a:gd name="T18" fmla="*/ 229 w 1558"/>
                <a:gd name="T19" fmla="*/ 43 h 176"/>
                <a:gd name="T20" fmla="*/ 366 w 1558"/>
                <a:gd name="T21" fmla="*/ 81 h 176"/>
                <a:gd name="T22" fmla="*/ 358 w 1558"/>
                <a:gd name="T23" fmla="*/ 108 h 176"/>
                <a:gd name="T24" fmla="*/ 322 w 1558"/>
                <a:gd name="T25" fmla="*/ 43 h 176"/>
                <a:gd name="T26" fmla="*/ 416 w 1558"/>
                <a:gd name="T27" fmla="*/ 38 h 176"/>
                <a:gd name="T28" fmla="*/ 387 w 1558"/>
                <a:gd name="T29" fmla="*/ 10 h 176"/>
                <a:gd name="T30" fmla="*/ 387 w 1558"/>
                <a:gd name="T31" fmla="*/ 44 h 176"/>
                <a:gd name="T32" fmla="*/ 551 w 1558"/>
                <a:gd name="T33" fmla="*/ 70 h 176"/>
                <a:gd name="T34" fmla="*/ 611 w 1558"/>
                <a:gd name="T35" fmla="*/ 127 h 176"/>
                <a:gd name="T36" fmla="*/ 491 w 1558"/>
                <a:gd name="T37" fmla="*/ 45 h 176"/>
                <a:gd name="T38" fmla="*/ 476 w 1558"/>
                <a:gd name="T39" fmla="*/ 127 h 176"/>
                <a:gd name="T40" fmla="*/ 537 w 1558"/>
                <a:gd name="T41" fmla="*/ 70 h 176"/>
                <a:gd name="T42" fmla="*/ 705 w 1558"/>
                <a:gd name="T43" fmla="*/ 46 h 176"/>
                <a:gd name="T44" fmla="*/ 704 w 1558"/>
                <a:gd name="T45" fmla="*/ 121 h 176"/>
                <a:gd name="T46" fmla="*/ 718 w 1558"/>
                <a:gd name="T47" fmla="*/ 40 h 176"/>
                <a:gd name="T48" fmla="*/ 676 w 1558"/>
                <a:gd name="T49" fmla="*/ 43 h 176"/>
                <a:gd name="T50" fmla="*/ 783 w 1558"/>
                <a:gd name="T51" fmla="*/ 44 h 176"/>
                <a:gd name="T52" fmla="*/ 822 w 1558"/>
                <a:gd name="T53" fmla="*/ 68 h 176"/>
                <a:gd name="T54" fmla="*/ 751 w 1558"/>
                <a:gd name="T55" fmla="*/ 31 h 176"/>
                <a:gd name="T56" fmla="*/ 758 w 1558"/>
                <a:gd name="T57" fmla="*/ 70 h 176"/>
                <a:gd name="T58" fmla="*/ 886 w 1558"/>
                <a:gd name="T59" fmla="*/ 136 h 176"/>
                <a:gd name="T60" fmla="*/ 929 w 1558"/>
                <a:gd name="T61" fmla="*/ 127 h 176"/>
                <a:gd name="T62" fmla="*/ 857 w 1558"/>
                <a:gd name="T63" fmla="*/ 83 h 176"/>
                <a:gd name="T64" fmla="*/ 1022 w 1558"/>
                <a:gd name="T65" fmla="*/ 46 h 176"/>
                <a:gd name="T66" fmla="*/ 1022 w 1558"/>
                <a:gd name="T67" fmla="*/ 120 h 176"/>
                <a:gd name="T68" fmla="*/ 952 w 1558"/>
                <a:gd name="T69" fmla="*/ 158 h 176"/>
                <a:gd name="T70" fmla="*/ 1022 w 1558"/>
                <a:gd name="T71" fmla="*/ 40 h 176"/>
                <a:gd name="T72" fmla="*/ 1023 w 1558"/>
                <a:gd name="T73" fmla="*/ 93 h 176"/>
                <a:gd name="T74" fmla="*/ 1101 w 1558"/>
                <a:gd name="T75" fmla="*/ 31 h 176"/>
                <a:gd name="T76" fmla="*/ 1102 w 1558"/>
                <a:gd name="T77" fmla="*/ 124 h 176"/>
                <a:gd name="T78" fmla="*/ 1129 w 1558"/>
                <a:gd name="T79" fmla="*/ 78 h 176"/>
                <a:gd name="T80" fmla="*/ 1283 w 1558"/>
                <a:gd name="T81" fmla="*/ 127 h 176"/>
                <a:gd name="T82" fmla="*/ 1230 w 1558"/>
                <a:gd name="T83" fmla="*/ 49 h 176"/>
                <a:gd name="T84" fmla="*/ 1169 w 1558"/>
                <a:gd name="T85" fmla="*/ 31 h 176"/>
                <a:gd name="T86" fmla="*/ 1176 w 1558"/>
                <a:gd name="T87" fmla="*/ 70 h 176"/>
                <a:gd name="T88" fmla="*/ 1236 w 1558"/>
                <a:gd name="T89" fmla="*/ 127 h 176"/>
                <a:gd name="T90" fmla="*/ 1317 w 1558"/>
                <a:gd name="T91" fmla="*/ 83 h 176"/>
                <a:gd name="T92" fmla="*/ 1332 w 1558"/>
                <a:gd name="T93" fmla="*/ 90 h 176"/>
                <a:gd name="T94" fmla="*/ 1332 w 1558"/>
                <a:gd name="T95" fmla="*/ 78 h 176"/>
                <a:gd name="T96" fmla="*/ 1493 w 1558"/>
                <a:gd name="T97" fmla="*/ 136 h 176"/>
                <a:gd name="T98" fmla="*/ 1436 w 1558"/>
                <a:gd name="T99" fmla="*/ 45 h 176"/>
                <a:gd name="T100" fmla="*/ 1429 w 1558"/>
                <a:gd name="T101" fmla="*/ 136 h 176"/>
                <a:gd name="T102" fmla="*/ 1558 w 1558"/>
                <a:gd name="T103" fmla="*/ 38 h 176"/>
                <a:gd name="T104" fmla="*/ 1529 w 1558"/>
                <a:gd name="T105" fmla="*/ 10 h 176"/>
                <a:gd name="T106" fmla="*/ 1529 w 1558"/>
                <a:gd name="T107"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58" h="176">
                  <a:moveTo>
                    <a:pt x="73" y="46"/>
                  </a:moveTo>
                  <a:cubicBezTo>
                    <a:pt x="73" y="46"/>
                    <a:pt x="73" y="46"/>
                    <a:pt x="73" y="46"/>
                  </a:cubicBezTo>
                  <a:cubicBezTo>
                    <a:pt x="65" y="36"/>
                    <a:pt x="56" y="31"/>
                    <a:pt x="44" y="31"/>
                  </a:cubicBezTo>
                  <a:cubicBezTo>
                    <a:pt x="14" y="31"/>
                    <a:pt x="0" y="58"/>
                    <a:pt x="0" y="83"/>
                  </a:cubicBezTo>
                  <a:cubicBezTo>
                    <a:pt x="0" y="112"/>
                    <a:pt x="15" y="136"/>
                    <a:pt x="44" y="136"/>
                  </a:cubicBezTo>
                  <a:cubicBezTo>
                    <a:pt x="56" y="136"/>
                    <a:pt x="66" y="131"/>
                    <a:pt x="73" y="121"/>
                  </a:cubicBezTo>
                  <a:cubicBezTo>
                    <a:pt x="73" y="121"/>
                    <a:pt x="73" y="121"/>
                    <a:pt x="73" y="121"/>
                  </a:cubicBezTo>
                  <a:cubicBezTo>
                    <a:pt x="73" y="127"/>
                    <a:pt x="73" y="127"/>
                    <a:pt x="73" y="127"/>
                  </a:cubicBezTo>
                  <a:cubicBezTo>
                    <a:pt x="73" y="133"/>
                    <a:pt x="76" y="136"/>
                    <a:pt x="80" y="136"/>
                  </a:cubicBezTo>
                  <a:cubicBezTo>
                    <a:pt x="84" y="136"/>
                    <a:pt x="87" y="133"/>
                    <a:pt x="87" y="127"/>
                  </a:cubicBezTo>
                  <a:cubicBezTo>
                    <a:pt x="87" y="40"/>
                    <a:pt x="87" y="40"/>
                    <a:pt x="87" y="40"/>
                  </a:cubicBezTo>
                  <a:cubicBezTo>
                    <a:pt x="87" y="34"/>
                    <a:pt x="84" y="31"/>
                    <a:pt x="80" y="31"/>
                  </a:cubicBezTo>
                  <a:cubicBezTo>
                    <a:pt x="76" y="31"/>
                    <a:pt x="73" y="34"/>
                    <a:pt x="73" y="40"/>
                  </a:cubicBezTo>
                  <a:lnTo>
                    <a:pt x="73" y="46"/>
                  </a:lnTo>
                  <a:close/>
                  <a:moveTo>
                    <a:pt x="15" y="83"/>
                  </a:moveTo>
                  <a:cubicBezTo>
                    <a:pt x="15" y="65"/>
                    <a:pt x="23" y="43"/>
                    <a:pt x="44" y="43"/>
                  </a:cubicBezTo>
                  <a:cubicBezTo>
                    <a:pt x="66" y="43"/>
                    <a:pt x="73" y="65"/>
                    <a:pt x="73" y="83"/>
                  </a:cubicBezTo>
                  <a:cubicBezTo>
                    <a:pt x="73" y="102"/>
                    <a:pt x="66" y="124"/>
                    <a:pt x="44" y="124"/>
                  </a:cubicBezTo>
                  <a:cubicBezTo>
                    <a:pt x="23" y="124"/>
                    <a:pt x="15" y="102"/>
                    <a:pt x="15" y="83"/>
                  </a:cubicBezTo>
                  <a:moveTo>
                    <a:pt x="140" y="31"/>
                  </a:moveTo>
                  <a:cubicBezTo>
                    <a:pt x="125" y="31"/>
                    <a:pt x="108" y="41"/>
                    <a:pt x="108" y="58"/>
                  </a:cubicBezTo>
                  <a:cubicBezTo>
                    <a:pt x="108" y="71"/>
                    <a:pt x="116" y="77"/>
                    <a:pt x="126" y="81"/>
                  </a:cubicBezTo>
                  <a:cubicBezTo>
                    <a:pt x="150" y="91"/>
                    <a:pt x="150" y="91"/>
                    <a:pt x="150" y="91"/>
                  </a:cubicBezTo>
                  <a:cubicBezTo>
                    <a:pt x="158" y="94"/>
                    <a:pt x="164" y="98"/>
                    <a:pt x="164" y="107"/>
                  </a:cubicBezTo>
                  <a:cubicBezTo>
                    <a:pt x="164" y="116"/>
                    <a:pt x="155" y="124"/>
                    <a:pt x="142" y="124"/>
                  </a:cubicBezTo>
                  <a:cubicBezTo>
                    <a:pt x="124" y="124"/>
                    <a:pt x="118" y="110"/>
                    <a:pt x="111" y="110"/>
                  </a:cubicBezTo>
                  <a:cubicBezTo>
                    <a:pt x="108" y="110"/>
                    <a:pt x="105" y="114"/>
                    <a:pt x="105" y="116"/>
                  </a:cubicBezTo>
                  <a:cubicBezTo>
                    <a:pt x="105" y="123"/>
                    <a:pt x="119" y="136"/>
                    <a:pt x="142" y="136"/>
                  </a:cubicBezTo>
                  <a:cubicBezTo>
                    <a:pt x="163" y="136"/>
                    <a:pt x="179" y="124"/>
                    <a:pt x="179" y="106"/>
                  </a:cubicBezTo>
                  <a:cubicBezTo>
                    <a:pt x="179" y="90"/>
                    <a:pt x="168" y="83"/>
                    <a:pt x="154" y="78"/>
                  </a:cubicBezTo>
                  <a:cubicBezTo>
                    <a:pt x="133" y="69"/>
                    <a:pt x="133" y="69"/>
                    <a:pt x="133" y="69"/>
                  </a:cubicBezTo>
                  <a:cubicBezTo>
                    <a:pt x="126" y="66"/>
                    <a:pt x="123" y="62"/>
                    <a:pt x="123" y="57"/>
                  </a:cubicBezTo>
                  <a:cubicBezTo>
                    <a:pt x="123" y="47"/>
                    <a:pt x="134" y="43"/>
                    <a:pt x="143" y="43"/>
                  </a:cubicBezTo>
                  <a:cubicBezTo>
                    <a:pt x="157" y="43"/>
                    <a:pt x="164" y="54"/>
                    <a:pt x="170" y="54"/>
                  </a:cubicBezTo>
                  <a:cubicBezTo>
                    <a:pt x="175" y="54"/>
                    <a:pt x="177" y="50"/>
                    <a:pt x="177" y="47"/>
                  </a:cubicBezTo>
                  <a:cubicBezTo>
                    <a:pt x="177" y="39"/>
                    <a:pt x="160" y="31"/>
                    <a:pt x="140" y="31"/>
                  </a:cubicBezTo>
                  <a:moveTo>
                    <a:pt x="226" y="31"/>
                  </a:moveTo>
                  <a:cubicBezTo>
                    <a:pt x="210" y="31"/>
                    <a:pt x="194" y="41"/>
                    <a:pt x="194" y="58"/>
                  </a:cubicBezTo>
                  <a:cubicBezTo>
                    <a:pt x="194" y="71"/>
                    <a:pt x="201" y="77"/>
                    <a:pt x="212" y="81"/>
                  </a:cubicBezTo>
                  <a:cubicBezTo>
                    <a:pt x="236" y="91"/>
                    <a:pt x="236" y="91"/>
                    <a:pt x="236" y="91"/>
                  </a:cubicBezTo>
                  <a:cubicBezTo>
                    <a:pt x="243" y="94"/>
                    <a:pt x="250" y="98"/>
                    <a:pt x="250" y="107"/>
                  </a:cubicBezTo>
                  <a:cubicBezTo>
                    <a:pt x="250" y="116"/>
                    <a:pt x="241" y="124"/>
                    <a:pt x="228" y="124"/>
                  </a:cubicBezTo>
                  <a:cubicBezTo>
                    <a:pt x="210" y="124"/>
                    <a:pt x="203" y="110"/>
                    <a:pt x="197" y="110"/>
                  </a:cubicBezTo>
                  <a:cubicBezTo>
                    <a:pt x="193" y="110"/>
                    <a:pt x="190" y="114"/>
                    <a:pt x="190" y="116"/>
                  </a:cubicBezTo>
                  <a:cubicBezTo>
                    <a:pt x="190" y="123"/>
                    <a:pt x="205" y="136"/>
                    <a:pt x="227" y="136"/>
                  </a:cubicBezTo>
                  <a:cubicBezTo>
                    <a:pt x="249" y="136"/>
                    <a:pt x="265" y="124"/>
                    <a:pt x="265" y="106"/>
                  </a:cubicBezTo>
                  <a:cubicBezTo>
                    <a:pt x="265" y="90"/>
                    <a:pt x="253" y="83"/>
                    <a:pt x="239" y="78"/>
                  </a:cubicBezTo>
                  <a:cubicBezTo>
                    <a:pt x="218" y="69"/>
                    <a:pt x="218" y="69"/>
                    <a:pt x="218" y="69"/>
                  </a:cubicBezTo>
                  <a:cubicBezTo>
                    <a:pt x="211" y="66"/>
                    <a:pt x="209" y="62"/>
                    <a:pt x="209" y="57"/>
                  </a:cubicBezTo>
                  <a:cubicBezTo>
                    <a:pt x="209" y="47"/>
                    <a:pt x="219" y="43"/>
                    <a:pt x="229" y="43"/>
                  </a:cubicBezTo>
                  <a:cubicBezTo>
                    <a:pt x="243" y="43"/>
                    <a:pt x="250" y="54"/>
                    <a:pt x="255" y="54"/>
                  </a:cubicBezTo>
                  <a:cubicBezTo>
                    <a:pt x="261" y="54"/>
                    <a:pt x="262" y="50"/>
                    <a:pt x="262" y="47"/>
                  </a:cubicBezTo>
                  <a:cubicBezTo>
                    <a:pt x="263" y="39"/>
                    <a:pt x="246" y="31"/>
                    <a:pt x="226" y="31"/>
                  </a:cubicBezTo>
                  <a:moveTo>
                    <a:pt x="357" y="90"/>
                  </a:moveTo>
                  <a:cubicBezTo>
                    <a:pt x="365" y="90"/>
                    <a:pt x="366" y="85"/>
                    <a:pt x="366" y="81"/>
                  </a:cubicBezTo>
                  <a:cubicBezTo>
                    <a:pt x="366" y="55"/>
                    <a:pt x="352" y="31"/>
                    <a:pt x="323" y="31"/>
                  </a:cubicBezTo>
                  <a:cubicBezTo>
                    <a:pt x="294" y="31"/>
                    <a:pt x="278" y="58"/>
                    <a:pt x="278" y="83"/>
                  </a:cubicBezTo>
                  <a:cubicBezTo>
                    <a:pt x="278" y="109"/>
                    <a:pt x="292" y="136"/>
                    <a:pt x="325" y="136"/>
                  </a:cubicBezTo>
                  <a:cubicBezTo>
                    <a:pt x="349" y="136"/>
                    <a:pt x="365" y="121"/>
                    <a:pt x="365" y="115"/>
                  </a:cubicBezTo>
                  <a:cubicBezTo>
                    <a:pt x="365" y="110"/>
                    <a:pt x="362" y="108"/>
                    <a:pt x="358" y="108"/>
                  </a:cubicBezTo>
                  <a:cubicBezTo>
                    <a:pt x="352" y="108"/>
                    <a:pt x="346" y="124"/>
                    <a:pt x="324" y="124"/>
                  </a:cubicBezTo>
                  <a:cubicBezTo>
                    <a:pt x="306" y="124"/>
                    <a:pt x="294" y="107"/>
                    <a:pt x="293" y="90"/>
                  </a:cubicBezTo>
                  <a:lnTo>
                    <a:pt x="357" y="90"/>
                  </a:lnTo>
                  <a:close/>
                  <a:moveTo>
                    <a:pt x="293" y="78"/>
                  </a:moveTo>
                  <a:cubicBezTo>
                    <a:pt x="294" y="61"/>
                    <a:pt x="304" y="43"/>
                    <a:pt x="322" y="43"/>
                  </a:cubicBezTo>
                  <a:cubicBezTo>
                    <a:pt x="341" y="43"/>
                    <a:pt x="351" y="61"/>
                    <a:pt x="351" y="78"/>
                  </a:cubicBezTo>
                  <a:lnTo>
                    <a:pt x="293" y="78"/>
                  </a:lnTo>
                  <a:close/>
                  <a:moveTo>
                    <a:pt x="401" y="44"/>
                  </a:moveTo>
                  <a:cubicBezTo>
                    <a:pt x="410" y="44"/>
                    <a:pt x="410" y="44"/>
                    <a:pt x="410" y="44"/>
                  </a:cubicBezTo>
                  <a:cubicBezTo>
                    <a:pt x="415" y="44"/>
                    <a:pt x="416" y="40"/>
                    <a:pt x="416" y="38"/>
                  </a:cubicBezTo>
                  <a:cubicBezTo>
                    <a:pt x="416" y="36"/>
                    <a:pt x="415" y="32"/>
                    <a:pt x="410" y="32"/>
                  </a:cubicBezTo>
                  <a:cubicBezTo>
                    <a:pt x="401" y="32"/>
                    <a:pt x="401" y="32"/>
                    <a:pt x="401" y="32"/>
                  </a:cubicBezTo>
                  <a:cubicBezTo>
                    <a:pt x="401" y="10"/>
                    <a:pt x="401" y="10"/>
                    <a:pt x="401" y="10"/>
                  </a:cubicBezTo>
                  <a:cubicBezTo>
                    <a:pt x="401" y="4"/>
                    <a:pt x="399" y="0"/>
                    <a:pt x="394" y="0"/>
                  </a:cubicBezTo>
                  <a:cubicBezTo>
                    <a:pt x="390" y="0"/>
                    <a:pt x="387" y="4"/>
                    <a:pt x="387" y="10"/>
                  </a:cubicBezTo>
                  <a:cubicBezTo>
                    <a:pt x="387" y="32"/>
                    <a:pt x="387" y="32"/>
                    <a:pt x="387" y="32"/>
                  </a:cubicBezTo>
                  <a:cubicBezTo>
                    <a:pt x="378" y="32"/>
                    <a:pt x="378" y="32"/>
                    <a:pt x="378" y="32"/>
                  </a:cubicBezTo>
                  <a:cubicBezTo>
                    <a:pt x="374" y="32"/>
                    <a:pt x="372" y="36"/>
                    <a:pt x="372" y="38"/>
                  </a:cubicBezTo>
                  <a:cubicBezTo>
                    <a:pt x="372" y="40"/>
                    <a:pt x="374" y="44"/>
                    <a:pt x="378" y="44"/>
                  </a:cubicBezTo>
                  <a:cubicBezTo>
                    <a:pt x="387" y="44"/>
                    <a:pt x="387" y="44"/>
                    <a:pt x="387" y="44"/>
                  </a:cubicBezTo>
                  <a:cubicBezTo>
                    <a:pt x="387" y="127"/>
                    <a:pt x="387" y="127"/>
                    <a:pt x="387" y="127"/>
                  </a:cubicBezTo>
                  <a:cubicBezTo>
                    <a:pt x="387" y="133"/>
                    <a:pt x="390" y="136"/>
                    <a:pt x="394" y="136"/>
                  </a:cubicBezTo>
                  <a:cubicBezTo>
                    <a:pt x="399" y="136"/>
                    <a:pt x="401" y="133"/>
                    <a:pt x="401" y="127"/>
                  </a:cubicBezTo>
                  <a:lnTo>
                    <a:pt x="401" y="44"/>
                  </a:lnTo>
                  <a:close/>
                  <a:moveTo>
                    <a:pt x="551" y="70"/>
                  </a:moveTo>
                  <a:cubicBezTo>
                    <a:pt x="551" y="53"/>
                    <a:pt x="563" y="44"/>
                    <a:pt x="574" y="44"/>
                  </a:cubicBezTo>
                  <a:cubicBezTo>
                    <a:pt x="585" y="44"/>
                    <a:pt x="597" y="48"/>
                    <a:pt x="597" y="70"/>
                  </a:cubicBezTo>
                  <a:cubicBezTo>
                    <a:pt x="597" y="127"/>
                    <a:pt x="597" y="127"/>
                    <a:pt x="597" y="127"/>
                  </a:cubicBezTo>
                  <a:cubicBezTo>
                    <a:pt x="597" y="133"/>
                    <a:pt x="600" y="136"/>
                    <a:pt x="604" y="136"/>
                  </a:cubicBezTo>
                  <a:cubicBezTo>
                    <a:pt x="609" y="136"/>
                    <a:pt x="611" y="133"/>
                    <a:pt x="611" y="127"/>
                  </a:cubicBezTo>
                  <a:cubicBezTo>
                    <a:pt x="611" y="68"/>
                    <a:pt x="611" y="68"/>
                    <a:pt x="611" y="68"/>
                  </a:cubicBezTo>
                  <a:cubicBezTo>
                    <a:pt x="611" y="43"/>
                    <a:pt x="593" y="31"/>
                    <a:pt x="574" y="31"/>
                  </a:cubicBezTo>
                  <a:cubicBezTo>
                    <a:pt x="563" y="31"/>
                    <a:pt x="551" y="37"/>
                    <a:pt x="544" y="49"/>
                  </a:cubicBezTo>
                  <a:cubicBezTo>
                    <a:pt x="540" y="38"/>
                    <a:pt x="529" y="31"/>
                    <a:pt x="517" y="31"/>
                  </a:cubicBezTo>
                  <a:cubicBezTo>
                    <a:pt x="504" y="31"/>
                    <a:pt x="496" y="37"/>
                    <a:pt x="491" y="45"/>
                  </a:cubicBezTo>
                  <a:cubicBezTo>
                    <a:pt x="490" y="45"/>
                    <a:pt x="490" y="45"/>
                    <a:pt x="490" y="45"/>
                  </a:cubicBezTo>
                  <a:cubicBezTo>
                    <a:pt x="490" y="40"/>
                    <a:pt x="490" y="40"/>
                    <a:pt x="490" y="40"/>
                  </a:cubicBezTo>
                  <a:cubicBezTo>
                    <a:pt x="490" y="34"/>
                    <a:pt x="488" y="31"/>
                    <a:pt x="483" y="31"/>
                  </a:cubicBezTo>
                  <a:cubicBezTo>
                    <a:pt x="479" y="31"/>
                    <a:pt x="476" y="34"/>
                    <a:pt x="476" y="40"/>
                  </a:cubicBezTo>
                  <a:cubicBezTo>
                    <a:pt x="476" y="127"/>
                    <a:pt x="476" y="127"/>
                    <a:pt x="476" y="127"/>
                  </a:cubicBezTo>
                  <a:cubicBezTo>
                    <a:pt x="476" y="133"/>
                    <a:pt x="479" y="136"/>
                    <a:pt x="483" y="136"/>
                  </a:cubicBezTo>
                  <a:cubicBezTo>
                    <a:pt x="488" y="136"/>
                    <a:pt x="490" y="133"/>
                    <a:pt x="490" y="127"/>
                  </a:cubicBezTo>
                  <a:cubicBezTo>
                    <a:pt x="490" y="70"/>
                    <a:pt x="490" y="70"/>
                    <a:pt x="490" y="70"/>
                  </a:cubicBezTo>
                  <a:cubicBezTo>
                    <a:pt x="490" y="53"/>
                    <a:pt x="502" y="44"/>
                    <a:pt x="514" y="44"/>
                  </a:cubicBezTo>
                  <a:cubicBezTo>
                    <a:pt x="524" y="44"/>
                    <a:pt x="537" y="48"/>
                    <a:pt x="537" y="70"/>
                  </a:cubicBezTo>
                  <a:cubicBezTo>
                    <a:pt x="537" y="127"/>
                    <a:pt x="537" y="127"/>
                    <a:pt x="537" y="127"/>
                  </a:cubicBezTo>
                  <a:cubicBezTo>
                    <a:pt x="537" y="133"/>
                    <a:pt x="539" y="136"/>
                    <a:pt x="544" y="136"/>
                  </a:cubicBezTo>
                  <a:cubicBezTo>
                    <a:pt x="548" y="136"/>
                    <a:pt x="551" y="133"/>
                    <a:pt x="551" y="127"/>
                  </a:cubicBezTo>
                  <a:lnTo>
                    <a:pt x="551" y="70"/>
                  </a:lnTo>
                  <a:close/>
                  <a:moveTo>
                    <a:pt x="705" y="46"/>
                  </a:moveTo>
                  <a:cubicBezTo>
                    <a:pt x="704" y="46"/>
                    <a:pt x="704" y="46"/>
                    <a:pt x="704" y="46"/>
                  </a:cubicBezTo>
                  <a:cubicBezTo>
                    <a:pt x="696" y="36"/>
                    <a:pt x="687" y="31"/>
                    <a:pt x="675" y="31"/>
                  </a:cubicBezTo>
                  <a:cubicBezTo>
                    <a:pt x="646" y="31"/>
                    <a:pt x="631" y="58"/>
                    <a:pt x="631" y="83"/>
                  </a:cubicBezTo>
                  <a:cubicBezTo>
                    <a:pt x="631" y="112"/>
                    <a:pt x="646" y="136"/>
                    <a:pt x="676" y="136"/>
                  </a:cubicBezTo>
                  <a:cubicBezTo>
                    <a:pt x="688" y="136"/>
                    <a:pt x="698" y="131"/>
                    <a:pt x="704" y="121"/>
                  </a:cubicBezTo>
                  <a:cubicBezTo>
                    <a:pt x="705" y="121"/>
                    <a:pt x="705" y="121"/>
                    <a:pt x="705" y="121"/>
                  </a:cubicBezTo>
                  <a:cubicBezTo>
                    <a:pt x="705" y="127"/>
                    <a:pt x="705" y="127"/>
                    <a:pt x="705" y="127"/>
                  </a:cubicBezTo>
                  <a:cubicBezTo>
                    <a:pt x="705" y="133"/>
                    <a:pt x="707" y="136"/>
                    <a:pt x="712" y="136"/>
                  </a:cubicBezTo>
                  <a:cubicBezTo>
                    <a:pt x="716" y="136"/>
                    <a:pt x="718" y="133"/>
                    <a:pt x="718" y="127"/>
                  </a:cubicBezTo>
                  <a:cubicBezTo>
                    <a:pt x="718" y="40"/>
                    <a:pt x="718" y="40"/>
                    <a:pt x="718" y="40"/>
                  </a:cubicBezTo>
                  <a:cubicBezTo>
                    <a:pt x="718" y="34"/>
                    <a:pt x="716" y="31"/>
                    <a:pt x="712" y="31"/>
                  </a:cubicBezTo>
                  <a:cubicBezTo>
                    <a:pt x="707" y="31"/>
                    <a:pt x="705" y="34"/>
                    <a:pt x="705" y="40"/>
                  </a:cubicBezTo>
                  <a:lnTo>
                    <a:pt x="705" y="46"/>
                  </a:lnTo>
                  <a:close/>
                  <a:moveTo>
                    <a:pt x="647" y="83"/>
                  </a:moveTo>
                  <a:cubicBezTo>
                    <a:pt x="647" y="65"/>
                    <a:pt x="655" y="43"/>
                    <a:pt x="676" y="43"/>
                  </a:cubicBezTo>
                  <a:cubicBezTo>
                    <a:pt x="697" y="43"/>
                    <a:pt x="705" y="65"/>
                    <a:pt x="705" y="83"/>
                  </a:cubicBezTo>
                  <a:cubicBezTo>
                    <a:pt x="705" y="102"/>
                    <a:pt x="697" y="124"/>
                    <a:pt x="676" y="124"/>
                  </a:cubicBezTo>
                  <a:cubicBezTo>
                    <a:pt x="654" y="124"/>
                    <a:pt x="647" y="102"/>
                    <a:pt x="647" y="83"/>
                  </a:cubicBezTo>
                  <a:moveTo>
                    <a:pt x="758" y="70"/>
                  </a:moveTo>
                  <a:cubicBezTo>
                    <a:pt x="758" y="53"/>
                    <a:pt x="770" y="44"/>
                    <a:pt x="783" y="44"/>
                  </a:cubicBezTo>
                  <a:cubicBezTo>
                    <a:pt x="798" y="44"/>
                    <a:pt x="808" y="53"/>
                    <a:pt x="808" y="67"/>
                  </a:cubicBezTo>
                  <a:cubicBezTo>
                    <a:pt x="808" y="127"/>
                    <a:pt x="808" y="127"/>
                    <a:pt x="808" y="127"/>
                  </a:cubicBezTo>
                  <a:cubicBezTo>
                    <a:pt x="808" y="133"/>
                    <a:pt x="810" y="136"/>
                    <a:pt x="815" y="136"/>
                  </a:cubicBezTo>
                  <a:cubicBezTo>
                    <a:pt x="819" y="136"/>
                    <a:pt x="822" y="133"/>
                    <a:pt x="822" y="127"/>
                  </a:cubicBezTo>
                  <a:cubicBezTo>
                    <a:pt x="822" y="68"/>
                    <a:pt x="822" y="68"/>
                    <a:pt x="822" y="68"/>
                  </a:cubicBezTo>
                  <a:cubicBezTo>
                    <a:pt x="822" y="43"/>
                    <a:pt x="803" y="31"/>
                    <a:pt x="785" y="31"/>
                  </a:cubicBezTo>
                  <a:cubicBezTo>
                    <a:pt x="772" y="31"/>
                    <a:pt x="763" y="37"/>
                    <a:pt x="758" y="45"/>
                  </a:cubicBezTo>
                  <a:cubicBezTo>
                    <a:pt x="758" y="45"/>
                    <a:pt x="758" y="45"/>
                    <a:pt x="758" y="45"/>
                  </a:cubicBezTo>
                  <a:cubicBezTo>
                    <a:pt x="758" y="40"/>
                    <a:pt x="758" y="40"/>
                    <a:pt x="758" y="40"/>
                  </a:cubicBezTo>
                  <a:cubicBezTo>
                    <a:pt x="758" y="34"/>
                    <a:pt x="755" y="31"/>
                    <a:pt x="751" y="31"/>
                  </a:cubicBezTo>
                  <a:cubicBezTo>
                    <a:pt x="746" y="31"/>
                    <a:pt x="744" y="34"/>
                    <a:pt x="744" y="40"/>
                  </a:cubicBezTo>
                  <a:cubicBezTo>
                    <a:pt x="744" y="127"/>
                    <a:pt x="744" y="127"/>
                    <a:pt x="744" y="127"/>
                  </a:cubicBezTo>
                  <a:cubicBezTo>
                    <a:pt x="744" y="133"/>
                    <a:pt x="746" y="136"/>
                    <a:pt x="751" y="136"/>
                  </a:cubicBezTo>
                  <a:cubicBezTo>
                    <a:pt x="755" y="136"/>
                    <a:pt x="758" y="133"/>
                    <a:pt x="758" y="127"/>
                  </a:cubicBezTo>
                  <a:lnTo>
                    <a:pt x="758" y="70"/>
                  </a:lnTo>
                  <a:close/>
                  <a:moveTo>
                    <a:pt x="915" y="46"/>
                  </a:moveTo>
                  <a:cubicBezTo>
                    <a:pt x="915" y="46"/>
                    <a:pt x="915" y="46"/>
                    <a:pt x="915" y="46"/>
                  </a:cubicBezTo>
                  <a:cubicBezTo>
                    <a:pt x="907" y="36"/>
                    <a:pt x="898" y="31"/>
                    <a:pt x="886" y="31"/>
                  </a:cubicBezTo>
                  <a:cubicBezTo>
                    <a:pt x="856" y="31"/>
                    <a:pt x="842" y="58"/>
                    <a:pt x="842" y="83"/>
                  </a:cubicBezTo>
                  <a:cubicBezTo>
                    <a:pt x="842" y="112"/>
                    <a:pt x="857" y="136"/>
                    <a:pt x="886" y="136"/>
                  </a:cubicBezTo>
                  <a:cubicBezTo>
                    <a:pt x="898" y="136"/>
                    <a:pt x="908" y="131"/>
                    <a:pt x="915" y="121"/>
                  </a:cubicBezTo>
                  <a:cubicBezTo>
                    <a:pt x="915" y="121"/>
                    <a:pt x="915" y="121"/>
                    <a:pt x="915" y="121"/>
                  </a:cubicBezTo>
                  <a:cubicBezTo>
                    <a:pt x="915" y="127"/>
                    <a:pt x="915" y="127"/>
                    <a:pt x="915" y="127"/>
                  </a:cubicBezTo>
                  <a:cubicBezTo>
                    <a:pt x="915" y="133"/>
                    <a:pt x="918" y="136"/>
                    <a:pt x="922" y="136"/>
                  </a:cubicBezTo>
                  <a:cubicBezTo>
                    <a:pt x="927" y="136"/>
                    <a:pt x="929" y="133"/>
                    <a:pt x="929" y="127"/>
                  </a:cubicBezTo>
                  <a:cubicBezTo>
                    <a:pt x="929" y="40"/>
                    <a:pt x="929" y="40"/>
                    <a:pt x="929" y="40"/>
                  </a:cubicBezTo>
                  <a:cubicBezTo>
                    <a:pt x="929" y="34"/>
                    <a:pt x="927" y="31"/>
                    <a:pt x="922" y="31"/>
                  </a:cubicBezTo>
                  <a:cubicBezTo>
                    <a:pt x="918" y="31"/>
                    <a:pt x="915" y="34"/>
                    <a:pt x="915" y="40"/>
                  </a:cubicBezTo>
                  <a:lnTo>
                    <a:pt x="915" y="46"/>
                  </a:lnTo>
                  <a:close/>
                  <a:moveTo>
                    <a:pt x="857" y="83"/>
                  </a:moveTo>
                  <a:cubicBezTo>
                    <a:pt x="857" y="65"/>
                    <a:pt x="865" y="43"/>
                    <a:pt x="886" y="43"/>
                  </a:cubicBezTo>
                  <a:cubicBezTo>
                    <a:pt x="908" y="43"/>
                    <a:pt x="915" y="65"/>
                    <a:pt x="915" y="83"/>
                  </a:cubicBezTo>
                  <a:cubicBezTo>
                    <a:pt x="915" y="102"/>
                    <a:pt x="908" y="124"/>
                    <a:pt x="886" y="124"/>
                  </a:cubicBezTo>
                  <a:cubicBezTo>
                    <a:pt x="865" y="124"/>
                    <a:pt x="857" y="102"/>
                    <a:pt x="857" y="83"/>
                  </a:cubicBezTo>
                  <a:moveTo>
                    <a:pt x="1022" y="46"/>
                  </a:moveTo>
                  <a:cubicBezTo>
                    <a:pt x="1022" y="46"/>
                    <a:pt x="1022" y="46"/>
                    <a:pt x="1022" y="46"/>
                  </a:cubicBezTo>
                  <a:cubicBezTo>
                    <a:pt x="1016" y="38"/>
                    <a:pt x="1005" y="31"/>
                    <a:pt x="993" y="31"/>
                  </a:cubicBezTo>
                  <a:cubicBezTo>
                    <a:pt x="963" y="31"/>
                    <a:pt x="949" y="58"/>
                    <a:pt x="949" y="83"/>
                  </a:cubicBezTo>
                  <a:cubicBezTo>
                    <a:pt x="949" y="112"/>
                    <a:pt x="964" y="136"/>
                    <a:pt x="993" y="136"/>
                  </a:cubicBezTo>
                  <a:cubicBezTo>
                    <a:pt x="1006" y="136"/>
                    <a:pt x="1016" y="131"/>
                    <a:pt x="1022" y="120"/>
                  </a:cubicBezTo>
                  <a:cubicBezTo>
                    <a:pt x="1022" y="120"/>
                    <a:pt x="1022" y="120"/>
                    <a:pt x="1022" y="120"/>
                  </a:cubicBezTo>
                  <a:cubicBezTo>
                    <a:pt x="1022" y="131"/>
                    <a:pt x="1022" y="131"/>
                    <a:pt x="1022" y="131"/>
                  </a:cubicBezTo>
                  <a:cubicBezTo>
                    <a:pt x="1022" y="154"/>
                    <a:pt x="1007" y="164"/>
                    <a:pt x="990" y="164"/>
                  </a:cubicBezTo>
                  <a:cubicBezTo>
                    <a:pt x="974" y="164"/>
                    <a:pt x="965" y="151"/>
                    <a:pt x="959" y="151"/>
                  </a:cubicBezTo>
                  <a:cubicBezTo>
                    <a:pt x="954" y="151"/>
                    <a:pt x="952" y="154"/>
                    <a:pt x="952" y="158"/>
                  </a:cubicBezTo>
                  <a:cubicBezTo>
                    <a:pt x="952" y="165"/>
                    <a:pt x="971" y="176"/>
                    <a:pt x="992" y="176"/>
                  </a:cubicBezTo>
                  <a:cubicBezTo>
                    <a:pt x="1014" y="176"/>
                    <a:pt x="1036" y="162"/>
                    <a:pt x="1036" y="130"/>
                  </a:cubicBezTo>
                  <a:cubicBezTo>
                    <a:pt x="1036" y="40"/>
                    <a:pt x="1036" y="40"/>
                    <a:pt x="1036" y="40"/>
                  </a:cubicBezTo>
                  <a:cubicBezTo>
                    <a:pt x="1036" y="34"/>
                    <a:pt x="1034" y="31"/>
                    <a:pt x="1029" y="31"/>
                  </a:cubicBezTo>
                  <a:cubicBezTo>
                    <a:pt x="1025" y="31"/>
                    <a:pt x="1022" y="34"/>
                    <a:pt x="1022" y="40"/>
                  </a:cubicBezTo>
                  <a:lnTo>
                    <a:pt x="1022" y="46"/>
                  </a:lnTo>
                  <a:close/>
                  <a:moveTo>
                    <a:pt x="964" y="83"/>
                  </a:moveTo>
                  <a:cubicBezTo>
                    <a:pt x="964" y="65"/>
                    <a:pt x="972" y="43"/>
                    <a:pt x="993" y="43"/>
                  </a:cubicBezTo>
                  <a:cubicBezTo>
                    <a:pt x="1012" y="43"/>
                    <a:pt x="1023" y="59"/>
                    <a:pt x="1023" y="74"/>
                  </a:cubicBezTo>
                  <a:cubicBezTo>
                    <a:pt x="1023" y="93"/>
                    <a:pt x="1023" y="93"/>
                    <a:pt x="1023" y="93"/>
                  </a:cubicBezTo>
                  <a:cubicBezTo>
                    <a:pt x="1023" y="107"/>
                    <a:pt x="1012" y="124"/>
                    <a:pt x="993" y="124"/>
                  </a:cubicBezTo>
                  <a:cubicBezTo>
                    <a:pt x="972" y="124"/>
                    <a:pt x="964" y="102"/>
                    <a:pt x="964" y="83"/>
                  </a:cubicBezTo>
                  <a:moveTo>
                    <a:pt x="1135" y="90"/>
                  </a:moveTo>
                  <a:cubicBezTo>
                    <a:pt x="1143" y="90"/>
                    <a:pt x="1144" y="85"/>
                    <a:pt x="1144" y="81"/>
                  </a:cubicBezTo>
                  <a:cubicBezTo>
                    <a:pt x="1144" y="55"/>
                    <a:pt x="1130" y="31"/>
                    <a:pt x="1101" y="31"/>
                  </a:cubicBezTo>
                  <a:cubicBezTo>
                    <a:pt x="1072" y="31"/>
                    <a:pt x="1057" y="58"/>
                    <a:pt x="1057" y="83"/>
                  </a:cubicBezTo>
                  <a:cubicBezTo>
                    <a:pt x="1057" y="109"/>
                    <a:pt x="1070" y="136"/>
                    <a:pt x="1103" y="136"/>
                  </a:cubicBezTo>
                  <a:cubicBezTo>
                    <a:pt x="1127" y="136"/>
                    <a:pt x="1143" y="121"/>
                    <a:pt x="1143" y="115"/>
                  </a:cubicBezTo>
                  <a:cubicBezTo>
                    <a:pt x="1143" y="110"/>
                    <a:pt x="1140" y="108"/>
                    <a:pt x="1136" y="108"/>
                  </a:cubicBezTo>
                  <a:cubicBezTo>
                    <a:pt x="1130" y="108"/>
                    <a:pt x="1124" y="124"/>
                    <a:pt x="1102" y="124"/>
                  </a:cubicBezTo>
                  <a:cubicBezTo>
                    <a:pt x="1084" y="124"/>
                    <a:pt x="1072" y="107"/>
                    <a:pt x="1072" y="90"/>
                  </a:cubicBezTo>
                  <a:lnTo>
                    <a:pt x="1135" y="90"/>
                  </a:lnTo>
                  <a:close/>
                  <a:moveTo>
                    <a:pt x="1072" y="78"/>
                  </a:moveTo>
                  <a:cubicBezTo>
                    <a:pt x="1072" y="61"/>
                    <a:pt x="1082" y="43"/>
                    <a:pt x="1100" y="43"/>
                  </a:cubicBezTo>
                  <a:cubicBezTo>
                    <a:pt x="1119" y="43"/>
                    <a:pt x="1129" y="61"/>
                    <a:pt x="1129" y="78"/>
                  </a:cubicBezTo>
                  <a:lnTo>
                    <a:pt x="1072" y="78"/>
                  </a:lnTo>
                  <a:close/>
                  <a:moveTo>
                    <a:pt x="1236" y="70"/>
                  </a:moveTo>
                  <a:cubicBezTo>
                    <a:pt x="1236" y="53"/>
                    <a:pt x="1249" y="44"/>
                    <a:pt x="1260" y="44"/>
                  </a:cubicBezTo>
                  <a:cubicBezTo>
                    <a:pt x="1271" y="44"/>
                    <a:pt x="1283" y="48"/>
                    <a:pt x="1283" y="70"/>
                  </a:cubicBezTo>
                  <a:cubicBezTo>
                    <a:pt x="1283" y="127"/>
                    <a:pt x="1283" y="127"/>
                    <a:pt x="1283" y="127"/>
                  </a:cubicBezTo>
                  <a:cubicBezTo>
                    <a:pt x="1283" y="133"/>
                    <a:pt x="1285" y="136"/>
                    <a:pt x="1290" y="136"/>
                  </a:cubicBezTo>
                  <a:cubicBezTo>
                    <a:pt x="1294" y="136"/>
                    <a:pt x="1297" y="133"/>
                    <a:pt x="1297" y="127"/>
                  </a:cubicBezTo>
                  <a:cubicBezTo>
                    <a:pt x="1297" y="68"/>
                    <a:pt x="1297" y="68"/>
                    <a:pt x="1297" y="68"/>
                  </a:cubicBezTo>
                  <a:cubicBezTo>
                    <a:pt x="1297" y="43"/>
                    <a:pt x="1278" y="31"/>
                    <a:pt x="1260" y="31"/>
                  </a:cubicBezTo>
                  <a:cubicBezTo>
                    <a:pt x="1249" y="31"/>
                    <a:pt x="1237" y="37"/>
                    <a:pt x="1230" y="49"/>
                  </a:cubicBezTo>
                  <a:cubicBezTo>
                    <a:pt x="1225" y="38"/>
                    <a:pt x="1215" y="31"/>
                    <a:pt x="1203" y="31"/>
                  </a:cubicBezTo>
                  <a:cubicBezTo>
                    <a:pt x="1190" y="31"/>
                    <a:pt x="1181" y="37"/>
                    <a:pt x="1176" y="45"/>
                  </a:cubicBezTo>
                  <a:cubicBezTo>
                    <a:pt x="1176" y="45"/>
                    <a:pt x="1176" y="45"/>
                    <a:pt x="1176" y="45"/>
                  </a:cubicBezTo>
                  <a:cubicBezTo>
                    <a:pt x="1176" y="40"/>
                    <a:pt x="1176" y="40"/>
                    <a:pt x="1176" y="40"/>
                  </a:cubicBezTo>
                  <a:cubicBezTo>
                    <a:pt x="1176" y="34"/>
                    <a:pt x="1173" y="31"/>
                    <a:pt x="1169" y="31"/>
                  </a:cubicBezTo>
                  <a:cubicBezTo>
                    <a:pt x="1164" y="31"/>
                    <a:pt x="1162" y="34"/>
                    <a:pt x="1162" y="40"/>
                  </a:cubicBezTo>
                  <a:cubicBezTo>
                    <a:pt x="1162" y="127"/>
                    <a:pt x="1162" y="127"/>
                    <a:pt x="1162" y="127"/>
                  </a:cubicBezTo>
                  <a:cubicBezTo>
                    <a:pt x="1162" y="133"/>
                    <a:pt x="1164" y="136"/>
                    <a:pt x="1169" y="136"/>
                  </a:cubicBezTo>
                  <a:cubicBezTo>
                    <a:pt x="1173" y="136"/>
                    <a:pt x="1176" y="133"/>
                    <a:pt x="1176" y="127"/>
                  </a:cubicBezTo>
                  <a:cubicBezTo>
                    <a:pt x="1176" y="70"/>
                    <a:pt x="1176" y="70"/>
                    <a:pt x="1176" y="70"/>
                  </a:cubicBezTo>
                  <a:cubicBezTo>
                    <a:pt x="1176" y="53"/>
                    <a:pt x="1188" y="44"/>
                    <a:pt x="1199" y="44"/>
                  </a:cubicBezTo>
                  <a:cubicBezTo>
                    <a:pt x="1210" y="44"/>
                    <a:pt x="1222" y="48"/>
                    <a:pt x="1222" y="70"/>
                  </a:cubicBezTo>
                  <a:cubicBezTo>
                    <a:pt x="1222" y="127"/>
                    <a:pt x="1222" y="127"/>
                    <a:pt x="1222" y="127"/>
                  </a:cubicBezTo>
                  <a:cubicBezTo>
                    <a:pt x="1222" y="133"/>
                    <a:pt x="1225" y="136"/>
                    <a:pt x="1229" y="136"/>
                  </a:cubicBezTo>
                  <a:cubicBezTo>
                    <a:pt x="1234" y="136"/>
                    <a:pt x="1236" y="133"/>
                    <a:pt x="1236" y="127"/>
                  </a:cubicBezTo>
                  <a:lnTo>
                    <a:pt x="1236" y="70"/>
                  </a:lnTo>
                  <a:close/>
                  <a:moveTo>
                    <a:pt x="1395" y="90"/>
                  </a:moveTo>
                  <a:cubicBezTo>
                    <a:pt x="1404" y="90"/>
                    <a:pt x="1405" y="85"/>
                    <a:pt x="1405" y="81"/>
                  </a:cubicBezTo>
                  <a:cubicBezTo>
                    <a:pt x="1405" y="55"/>
                    <a:pt x="1390" y="31"/>
                    <a:pt x="1361" y="31"/>
                  </a:cubicBezTo>
                  <a:cubicBezTo>
                    <a:pt x="1332" y="31"/>
                    <a:pt x="1317" y="58"/>
                    <a:pt x="1317" y="83"/>
                  </a:cubicBezTo>
                  <a:cubicBezTo>
                    <a:pt x="1317" y="109"/>
                    <a:pt x="1331" y="136"/>
                    <a:pt x="1363" y="136"/>
                  </a:cubicBezTo>
                  <a:cubicBezTo>
                    <a:pt x="1387" y="136"/>
                    <a:pt x="1403" y="121"/>
                    <a:pt x="1403" y="115"/>
                  </a:cubicBezTo>
                  <a:cubicBezTo>
                    <a:pt x="1403" y="110"/>
                    <a:pt x="1401" y="108"/>
                    <a:pt x="1397" y="108"/>
                  </a:cubicBezTo>
                  <a:cubicBezTo>
                    <a:pt x="1390" y="108"/>
                    <a:pt x="1384" y="124"/>
                    <a:pt x="1362" y="124"/>
                  </a:cubicBezTo>
                  <a:cubicBezTo>
                    <a:pt x="1345" y="124"/>
                    <a:pt x="1333" y="107"/>
                    <a:pt x="1332" y="90"/>
                  </a:cubicBezTo>
                  <a:lnTo>
                    <a:pt x="1395" y="90"/>
                  </a:lnTo>
                  <a:close/>
                  <a:moveTo>
                    <a:pt x="1332" y="78"/>
                  </a:moveTo>
                  <a:cubicBezTo>
                    <a:pt x="1333" y="61"/>
                    <a:pt x="1342" y="43"/>
                    <a:pt x="1361" y="43"/>
                  </a:cubicBezTo>
                  <a:cubicBezTo>
                    <a:pt x="1380" y="43"/>
                    <a:pt x="1389" y="61"/>
                    <a:pt x="1390" y="78"/>
                  </a:cubicBezTo>
                  <a:lnTo>
                    <a:pt x="1332" y="78"/>
                  </a:lnTo>
                  <a:close/>
                  <a:moveTo>
                    <a:pt x="1436" y="70"/>
                  </a:moveTo>
                  <a:cubicBezTo>
                    <a:pt x="1436" y="53"/>
                    <a:pt x="1448" y="44"/>
                    <a:pt x="1461" y="44"/>
                  </a:cubicBezTo>
                  <a:cubicBezTo>
                    <a:pt x="1477" y="44"/>
                    <a:pt x="1486" y="53"/>
                    <a:pt x="1486" y="67"/>
                  </a:cubicBezTo>
                  <a:cubicBezTo>
                    <a:pt x="1486" y="127"/>
                    <a:pt x="1486" y="127"/>
                    <a:pt x="1486" y="127"/>
                  </a:cubicBezTo>
                  <a:cubicBezTo>
                    <a:pt x="1486" y="133"/>
                    <a:pt x="1489" y="136"/>
                    <a:pt x="1493" y="136"/>
                  </a:cubicBezTo>
                  <a:cubicBezTo>
                    <a:pt x="1498" y="136"/>
                    <a:pt x="1500" y="133"/>
                    <a:pt x="1500" y="127"/>
                  </a:cubicBezTo>
                  <a:cubicBezTo>
                    <a:pt x="1500" y="68"/>
                    <a:pt x="1500" y="68"/>
                    <a:pt x="1500" y="68"/>
                  </a:cubicBezTo>
                  <a:cubicBezTo>
                    <a:pt x="1500" y="43"/>
                    <a:pt x="1481" y="31"/>
                    <a:pt x="1463" y="31"/>
                  </a:cubicBezTo>
                  <a:cubicBezTo>
                    <a:pt x="1450" y="31"/>
                    <a:pt x="1442" y="37"/>
                    <a:pt x="1437" y="45"/>
                  </a:cubicBezTo>
                  <a:cubicBezTo>
                    <a:pt x="1436" y="45"/>
                    <a:pt x="1436" y="45"/>
                    <a:pt x="1436" y="45"/>
                  </a:cubicBezTo>
                  <a:cubicBezTo>
                    <a:pt x="1436" y="40"/>
                    <a:pt x="1436" y="40"/>
                    <a:pt x="1436" y="40"/>
                  </a:cubicBezTo>
                  <a:cubicBezTo>
                    <a:pt x="1436" y="34"/>
                    <a:pt x="1434" y="31"/>
                    <a:pt x="1429" y="31"/>
                  </a:cubicBezTo>
                  <a:cubicBezTo>
                    <a:pt x="1425" y="31"/>
                    <a:pt x="1422" y="34"/>
                    <a:pt x="1422" y="40"/>
                  </a:cubicBezTo>
                  <a:cubicBezTo>
                    <a:pt x="1422" y="127"/>
                    <a:pt x="1422" y="127"/>
                    <a:pt x="1422" y="127"/>
                  </a:cubicBezTo>
                  <a:cubicBezTo>
                    <a:pt x="1422" y="133"/>
                    <a:pt x="1425" y="136"/>
                    <a:pt x="1429" y="136"/>
                  </a:cubicBezTo>
                  <a:cubicBezTo>
                    <a:pt x="1434" y="136"/>
                    <a:pt x="1436" y="133"/>
                    <a:pt x="1436" y="127"/>
                  </a:cubicBezTo>
                  <a:lnTo>
                    <a:pt x="1436" y="70"/>
                  </a:lnTo>
                  <a:close/>
                  <a:moveTo>
                    <a:pt x="1543" y="44"/>
                  </a:moveTo>
                  <a:cubicBezTo>
                    <a:pt x="1552" y="44"/>
                    <a:pt x="1552" y="44"/>
                    <a:pt x="1552" y="44"/>
                  </a:cubicBezTo>
                  <a:cubicBezTo>
                    <a:pt x="1557" y="44"/>
                    <a:pt x="1558" y="40"/>
                    <a:pt x="1558" y="38"/>
                  </a:cubicBezTo>
                  <a:cubicBezTo>
                    <a:pt x="1558" y="36"/>
                    <a:pt x="1557" y="32"/>
                    <a:pt x="1552" y="32"/>
                  </a:cubicBezTo>
                  <a:cubicBezTo>
                    <a:pt x="1543" y="32"/>
                    <a:pt x="1543" y="32"/>
                    <a:pt x="1543" y="32"/>
                  </a:cubicBezTo>
                  <a:cubicBezTo>
                    <a:pt x="1543" y="10"/>
                    <a:pt x="1543" y="10"/>
                    <a:pt x="1543" y="10"/>
                  </a:cubicBezTo>
                  <a:cubicBezTo>
                    <a:pt x="1543" y="4"/>
                    <a:pt x="1540" y="0"/>
                    <a:pt x="1536" y="0"/>
                  </a:cubicBezTo>
                  <a:cubicBezTo>
                    <a:pt x="1532" y="0"/>
                    <a:pt x="1529" y="4"/>
                    <a:pt x="1529" y="10"/>
                  </a:cubicBezTo>
                  <a:cubicBezTo>
                    <a:pt x="1529" y="32"/>
                    <a:pt x="1529" y="32"/>
                    <a:pt x="1529" y="32"/>
                  </a:cubicBezTo>
                  <a:cubicBezTo>
                    <a:pt x="1520" y="32"/>
                    <a:pt x="1520" y="32"/>
                    <a:pt x="1520" y="32"/>
                  </a:cubicBezTo>
                  <a:cubicBezTo>
                    <a:pt x="1515" y="32"/>
                    <a:pt x="1514" y="36"/>
                    <a:pt x="1514" y="38"/>
                  </a:cubicBezTo>
                  <a:cubicBezTo>
                    <a:pt x="1514" y="40"/>
                    <a:pt x="1515" y="44"/>
                    <a:pt x="1520" y="44"/>
                  </a:cubicBezTo>
                  <a:cubicBezTo>
                    <a:pt x="1529" y="44"/>
                    <a:pt x="1529" y="44"/>
                    <a:pt x="1529" y="44"/>
                  </a:cubicBezTo>
                  <a:cubicBezTo>
                    <a:pt x="1529" y="127"/>
                    <a:pt x="1529" y="127"/>
                    <a:pt x="1529" y="127"/>
                  </a:cubicBezTo>
                  <a:cubicBezTo>
                    <a:pt x="1529" y="133"/>
                    <a:pt x="1532" y="136"/>
                    <a:pt x="1536" y="136"/>
                  </a:cubicBezTo>
                  <a:cubicBezTo>
                    <a:pt x="1540" y="136"/>
                    <a:pt x="1543" y="133"/>
                    <a:pt x="1543" y="127"/>
                  </a:cubicBezTo>
                  <a:lnTo>
                    <a:pt x="154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grpSp>
      <p:sp>
        <p:nvSpPr>
          <p:cNvPr id="151" name="Text Placeholder 4">
            <a:extLst>
              <a:ext uri="{FF2B5EF4-FFF2-40B4-BE49-F238E27FC236}">
                <a16:creationId xmlns:a16="http://schemas.microsoft.com/office/drawing/2014/main" id="{F60CB1D2-5054-4321-A362-474B55040CB4}"/>
              </a:ext>
            </a:extLst>
          </p:cNvPr>
          <p:cNvSpPr>
            <a:spLocks noGrp="1"/>
          </p:cNvSpPr>
          <p:nvPr>
            <p:ph type="body" sz="quarter" idx="11" hasCustomPrompt="1"/>
          </p:nvPr>
        </p:nvSpPr>
        <p:spPr>
          <a:xfrm>
            <a:off x="1045800" y="719328"/>
            <a:ext cx="4820213" cy="522581"/>
          </a:xfrm>
          <a:prstGeom prst="rect">
            <a:avLst/>
          </a:prstGeom>
        </p:spPr>
        <p:txBody>
          <a:bodyPr anchor="ctr" anchorCtr="0">
            <a:noAutofit/>
          </a:bodyPr>
          <a:lstStyle>
            <a:lvl1pPr marL="0" algn="l" defTabSz="554492" rtl="0" eaLnBrk="1" latinLnBrk="0" hangingPunct="1">
              <a:defRPr lang="en-US" sz="3200" b="0" i="0" kern="0" dirty="0" smtClean="0">
                <a:solidFill>
                  <a:schemeClr val="bg1"/>
                </a:solidFill>
                <a:latin typeface="Tiempos Headline Medium" panose="02000603000000000000" pitchFamily="2" charset="0"/>
                <a:ea typeface="+mj-ea"/>
                <a:cs typeface="Arial"/>
              </a:defRPr>
            </a:lvl1pPr>
          </a:lstStyle>
          <a:p>
            <a:pPr lvl="0"/>
            <a:r>
              <a:rPr lang="en-US" dirty="0"/>
              <a:t>Insert title</a:t>
            </a:r>
          </a:p>
        </p:txBody>
      </p:sp>
    </p:spTree>
    <p:extLst>
      <p:ext uri="{BB962C8B-B14F-4D97-AF65-F5344CB8AC3E}">
        <p14:creationId xmlns:p14="http://schemas.microsoft.com/office/powerpoint/2010/main" val="1518581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ontent_Image_Large_01">
    <p:spTree>
      <p:nvGrpSpPr>
        <p:cNvPr id="1" name=""/>
        <p:cNvGrpSpPr/>
        <p:nvPr/>
      </p:nvGrpSpPr>
      <p:grpSpPr>
        <a:xfrm>
          <a:off x="0" y="0"/>
          <a:ext cx="0" cy="0"/>
          <a:chOff x="0" y="0"/>
          <a:chExt cx="0" cy="0"/>
        </a:xfrm>
      </p:grpSpPr>
      <p:sp>
        <p:nvSpPr>
          <p:cNvPr id="288" name="object 2">
            <a:extLst>
              <a:ext uri="{FF2B5EF4-FFF2-40B4-BE49-F238E27FC236}">
                <a16:creationId xmlns:a16="http://schemas.microsoft.com/office/drawing/2014/main" id="{FB246020-14BF-4646-876E-5F3DA6E9C949}"/>
              </a:ext>
            </a:extLst>
          </p:cNvPr>
          <p:cNvSpPr/>
          <p:nvPr userDrawn="1"/>
        </p:nvSpPr>
        <p:spPr>
          <a:xfrm>
            <a:off x="0" y="0"/>
            <a:ext cx="12192000" cy="6857615"/>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02203F"/>
          </a:solidFill>
        </p:spPr>
        <p:txBody>
          <a:bodyPr wrap="square" lIns="0" tIns="0" rIns="0" bIns="0" rtlCol="0"/>
          <a:lstStyle/>
          <a:p>
            <a:endParaRPr sz="1092" dirty="0"/>
          </a:p>
        </p:txBody>
      </p:sp>
      <p:sp>
        <p:nvSpPr>
          <p:cNvPr id="291" name="object 10">
            <a:extLst>
              <a:ext uri="{FF2B5EF4-FFF2-40B4-BE49-F238E27FC236}">
                <a16:creationId xmlns:a16="http://schemas.microsoft.com/office/drawing/2014/main" id="{6BCCA05B-4911-45AD-8226-49D7CCFC3035}"/>
              </a:ext>
            </a:extLst>
          </p:cNvPr>
          <p:cNvSpPr/>
          <p:nvPr userDrawn="1"/>
        </p:nvSpPr>
        <p:spPr>
          <a:xfrm>
            <a:off x="5448301" y="385"/>
            <a:ext cx="6743724" cy="6857615"/>
          </a:xfrm>
          <a:custGeom>
            <a:avLst/>
            <a:gdLst/>
            <a:ahLst/>
            <a:cxnLst/>
            <a:rect l="l" t="t" r="r" b="b"/>
            <a:pathLst>
              <a:path w="11120119" h="11308715">
                <a:moveTo>
                  <a:pt x="10824256" y="0"/>
                </a:moveTo>
                <a:lnTo>
                  <a:pt x="5580070" y="0"/>
                </a:lnTo>
                <a:lnTo>
                  <a:pt x="0" y="5580070"/>
                </a:lnTo>
                <a:lnTo>
                  <a:pt x="5728485" y="11308556"/>
                </a:lnTo>
                <a:lnTo>
                  <a:pt x="10675842" y="11308556"/>
                </a:lnTo>
                <a:lnTo>
                  <a:pt x="11120069" y="10864328"/>
                </a:lnTo>
                <a:lnTo>
                  <a:pt x="11120069" y="295812"/>
                </a:lnTo>
                <a:lnTo>
                  <a:pt x="10824256" y="0"/>
                </a:lnTo>
                <a:close/>
              </a:path>
            </a:pathLst>
          </a:custGeom>
          <a:solidFill>
            <a:srgbClr val="B1DCDC"/>
          </a:solidFill>
        </p:spPr>
        <p:txBody>
          <a:bodyPr wrap="square" lIns="0" tIns="0" rIns="0" bIns="0" rtlCol="0"/>
          <a:lstStyle/>
          <a:p>
            <a:endParaRPr sz="1092" dirty="0"/>
          </a:p>
        </p:txBody>
      </p:sp>
      <p:sp>
        <p:nvSpPr>
          <p:cNvPr id="292" name="object 11">
            <a:extLst>
              <a:ext uri="{FF2B5EF4-FFF2-40B4-BE49-F238E27FC236}">
                <a16:creationId xmlns:a16="http://schemas.microsoft.com/office/drawing/2014/main" id="{759DED11-A1AA-4399-ACBA-97518ECCF692}"/>
              </a:ext>
            </a:extLst>
          </p:cNvPr>
          <p:cNvSpPr/>
          <p:nvPr userDrawn="1"/>
        </p:nvSpPr>
        <p:spPr>
          <a:xfrm>
            <a:off x="5943602" y="385"/>
            <a:ext cx="6248496" cy="6857615"/>
          </a:xfrm>
          <a:custGeom>
            <a:avLst/>
            <a:gdLst/>
            <a:ahLst/>
            <a:cxnLst/>
            <a:rect l="l" t="t" r="r" b="b"/>
            <a:pathLst>
              <a:path w="10303510" h="11308715">
                <a:moveTo>
                  <a:pt x="10303340" y="0"/>
                </a:moveTo>
                <a:lnTo>
                  <a:pt x="5580070" y="0"/>
                </a:lnTo>
                <a:lnTo>
                  <a:pt x="0" y="5580070"/>
                </a:lnTo>
                <a:lnTo>
                  <a:pt x="5728485" y="11308556"/>
                </a:lnTo>
                <a:lnTo>
                  <a:pt x="10303340" y="11308556"/>
                </a:lnTo>
                <a:lnTo>
                  <a:pt x="10303340" y="0"/>
                </a:lnTo>
                <a:close/>
              </a:path>
            </a:pathLst>
          </a:custGeom>
          <a:solidFill>
            <a:srgbClr val="2CB6B5"/>
          </a:solidFill>
        </p:spPr>
        <p:txBody>
          <a:bodyPr wrap="square" lIns="0" tIns="0" rIns="0" bIns="0" rtlCol="0"/>
          <a:lstStyle/>
          <a:p>
            <a:endParaRPr sz="1092" dirty="0"/>
          </a:p>
        </p:txBody>
      </p:sp>
      <p:pic>
        <p:nvPicPr>
          <p:cNvPr id="152" name="Picture Placeholder 303">
            <a:extLst>
              <a:ext uri="{FF2B5EF4-FFF2-40B4-BE49-F238E27FC236}">
                <a16:creationId xmlns:a16="http://schemas.microsoft.com/office/drawing/2014/main" id="{7BE1ABBA-0B4E-45BA-9A91-8C79D868B29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388100" y="770"/>
            <a:ext cx="5803900" cy="6857230"/>
          </a:xfrm>
          <a:custGeom>
            <a:avLst/>
            <a:gdLst>
              <a:gd name="connsiteX0" fmla="*/ 5580070 w 9570390"/>
              <a:gd name="connsiteY0" fmla="*/ 0 h 11308080"/>
              <a:gd name="connsiteX1" fmla="*/ 9570390 w 9570390"/>
              <a:gd name="connsiteY1" fmla="*/ 0 h 11308080"/>
              <a:gd name="connsiteX2" fmla="*/ 9570390 w 9570390"/>
              <a:gd name="connsiteY2" fmla="*/ 11308080 h 11308080"/>
              <a:gd name="connsiteX3" fmla="*/ 5728009 w 9570390"/>
              <a:gd name="connsiteY3" fmla="*/ 11308080 h 11308080"/>
              <a:gd name="connsiteX4" fmla="*/ 0 w 9570390"/>
              <a:gd name="connsiteY4" fmla="*/ 5580070 h 1130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0390" h="11308080">
                <a:moveTo>
                  <a:pt x="5580070" y="0"/>
                </a:moveTo>
                <a:lnTo>
                  <a:pt x="9570390" y="0"/>
                </a:lnTo>
                <a:lnTo>
                  <a:pt x="9570390" y="11308080"/>
                </a:lnTo>
                <a:lnTo>
                  <a:pt x="5728009" y="11308080"/>
                </a:lnTo>
                <a:lnTo>
                  <a:pt x="0" y="5580070"/>
                </a:lnTo>
                <a:close/>
              </a:path>
            </a:pathLst>
          </a:custGeom>
        </p:spPr>
      </p:pic>
      <p:sp>
        <p:nvSpPr>
          <p:cNvPr id="3" name="Footer Placeholder 2">
            <a:extLst>
              <a:ext uri="{FF2B5EF4-FFF2-40B4-BE49-F238E27FC236}">
                <a16:creationId xmlns:a16="http://schemas.microsoft.com/office/drawing/2014/main" id="{988C33E0-0F05-4E42-9BB3-891041A2058C}"/>
              </a:ext>
            </a:extLst>
          </p:cNvPr>
          <p:cNvSpPr>
            <a:spLocks noGrp="1"/>
          </p:cNvSpPr>
          <p:nvPr>
            <p:ph type="ftr" sz="quarter" idx="10"/>
          </p:nvPr>
        </p:nvSpPr>
        <p:spPr/>
        <p:txBody>
          <a:bodyPr/>
          <a:lstStyle/>
          <a:p>
            <a:endParaRPr lang="en-GB" dirty="0"/>
          </a:p>
        </p:txBody>
      </p:sp>
      <p:sp>
        <p:nvSpPr>
          <p:cNvPr id="293" name="Holder 4">
            <a:extLst>
              <a:ext uri="{FF2B5EF4-FFF2-40B4-BE49-F238E27FC236}">
                <a16:creationId xmlns:a16="http://schemas.microsoft.com/office/drawing/2014/main" id="{1B65A568-5331-4F02-BFA1-FE1FC8F38EBB}"/>
              </a:ext>
            </a:extLst>
          </p:cNvPr>
          <p:cNvSpPr>
            <a:spLocks noGrp="1"/>
          </p:cNvSpPr>
          <p:nvPr>
            <p:ph type="sldNum" sz="quarter" idx="7"/>
          </p:nvPr>
        </p:nvSpPr>
        <p:spPr>
          <a:xfrm>
            <a:off x="443653" y="6377941"/>
            <a:ext cx="1338116" cy="276999"/>
          </a:xfrm>
        </p:spPr>
        <p:txBody>
          <a:bodyPr lIns="0" tIns="0" rIns="0" bIns="0"/>
          <a:lstStyle>
            <a:lvl1pPr algn="l">
              <a:defRPr>
                <a:solidFill>
                  <a:schemeClr val="tx1">
                    <a:tint val="75000"/>
                  </a:schemeClr>
                </a:solidFill>
                <a:latin typeface="+mn-lt"/>
              </a:defRPr>
            </a:lvl1pPr>
          </a:lstStyle>
          <a:p>
            <a:pPr algn="l"/>
            <a:fld id="{B6F15528-21DE-4FAA-801E-634DDDAF4B2B}" type="slidenum">
              <a:rPr lang="en-GB" smtClean="0"/>
              <a:pPr algn="l"/>
              <a:t>‹#›</a:t>
            </a:fld>
            <a:endParaRPr lang="en-GB" dirty="0"/>
          </a:p>
        </p:txBody>
      </p:sp>
      <p:sp>
        <p:nvSpPr>
          <p:cNvPr id="295" name="object 10">
            <a:extLst>
              <a:ext uri="{FF2B5EF4-FFF2-40B4-BE49-F238E27FC236}">
                <a16:creationId xmlns:a16="http://schemas.microsoft.com/office/drawing/2014/main" id="{C4AD3326-2277-4EA1-9BD5-0DDC1A92A20A}"/>
              </a:ext>
            </a:extLst>
          </p:cNvPr>
          <p:cNvSpPr/>
          <p:nvPr userDrawn="1"/>
        </p:nvSpPr>
        <p:spPr>
          <a:xfrm>
            <a:off x="0" y="489468"/>
            <a:ext cx="6087143" cy="982300"/>
          </a:xfrm>
          <a:custGeom>
            <a:avLst/>
            <a:gdLst/>
            <a:ahLst/>
            <a:cxnLst/>
            <a:rect l="l" t="t" r="r" b="b"/>
            <a:pathLst>
              <a:path w="10037445" h="1619885">
                <a:moveTo>
                  <a:pt x="10036971" y="0"/>
                </a:moveTo>
                <a:lnTo>
                  <a:pt x="0" y="0"/>
                </a:lnTo>
                <a:lnTo>
                  <a:pt x="0" y="1619709"/>
                </a:lnTo>
                <a:lnTo>
                  <a:pt x="10036971" y="1619709"/>
                </a:lnTo>
                <a:lnTo>
                  <a:pt x="10036971" y="0"/>
                </a:lnTo>
                <a:close/>
              </a:path>
            </a:pathLst>
          </a:custGeom>
          <a:solidFill>
            <a:srgbClr val="FF5DA9"/>
          </a:solidFill>
        </p:spPr>
        <p:txBody>
          <a:bodyPr wrap="square" lIns="0" tIns="0" rIns="0" bIns="0" rtlCol="0" anchor="ctr" anchorCtr="0"/>
          <a:lstStyle/>
          <a:p>
            <a:endParaRPr sz="1092" dirty="0">
              <a:latin typeface="Tiempos Headline Medium" panose="02000603000000000000" pitchFamily="2" charset="0"/>
            </a:endParaRPr>
          </a:p>
        </p:txBody>
      </p:sp>
      <p:sp>
        <p:nvSpPr>
          <p:cNvPr id="4" name="Text Placeholder 3">
            <a:extLst>
              <a:ext uri="{FF2B5EF4-FFF2-40B4-BE49-F238E27FC236}">
                <a16:creationId xmlns:a16="http://schemas.microsoft.com/office/drawing/2014/main" id="{BE735820-3358-4DE0-86B7-AFC6F9B2136D}"/>
              </a:ext>
            </a:extLst>
          </p:cNvPr>
          <p:cNvSpPr>
            <a:spLocks noGrp="1"/>
          </p:cNvSpPr>
          <p:nvPr>
            <p:ph type="body" sz="quarter" idx="15" hasCustomPrompt="1"/>
          </p:nvPr>
        </p:nvSpPr>
        <p:spPr>
          <a:xfrm>
            <a:off x="1000268" y="2227598"/>
            <a:ext cx="4032879" cy="3440552"/>
          </a:xfrm>
          <a:prstGeom prst="rect">
            <a:avLst/>
          </a:prstGeom>
        </p:spPr>
        <p:txBody>
          <a:bodyPr/>
          <a:lstStyle>
            <a:lvl1pPr marL="0">
              <a:lnSpc>
                <a:spcPct val="130000"/>
              </a:lnSpc>
              <a:defRPr lang="en-US" sz="1100" dirty="0">
                <a:solidFill>
                  <a:schemeClr val="bg1"/>
                </a:solidFill>
                <a:latin typeface="+mn-lt"/>
                <a:ea typeface="+mn-ea"/>
                <a:cs typeface="+mn-cs"/>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 Nunc </a:t>
            </a:r>
            <a:r>
              <a:rPr lang="en-US" dirty="0" err="1"/>
              <a:t>viverra</a:t>
            </a:r>
            <a:r>
              <a:rPr lang="en-US" dirty="0"/>
              <a:t> </a:t>
            </a:r>
            <a:r>
              <a:rPr lang="en-US" dirty="0" err="1"/>
              <a:t>imperdiet</a:t>
            </a:r>
            <a:r>
              <a:rPr lang="en-US" dirty="0"/>
              <a:t> </a:t>
            </a:r>
            <a:r>
              <a:rPr lang="en-US" dirty="0" err="1"/>
              <a:t>enim</a:t>
            </a:r>
            <a:r>
              <a:rPr lang="en-US" dirty="0"/>
              <a:t>. </a:t>
            </a:r>
            <a:r>
              <a:rPr lang="en-US" dirty="0" err="1"/>
              <a:t>Fusce</a:t>
            </a:r>
            <a:r>
              <a:rPr lang="en-US" dirty="0"/>
              <a:t> est. </a:t>
            </a:r>
            <a:r>
              <a:rPr lang="en-US" dirty="0" err="1"/>
              <a:t>Vivamus</a:t>
            </a:r>
            <a:r>
              <a:rPr lang="en-US" dirty="0"/>
              <a:t> a </a:t>
            </a:r>
            <a:r>
              <a:rPr lang="en-US" dirty="0" err="1"/>
              <a:t>tellus</a:t>
            </a:r>
            <a:r>
              <a:rPr lang="en-US" dirty="0"/>
              <a:t>.</a:t>
            </a:r>
          </a:p>
        </p:txBody>
      </p:sp>
      <p:grpSp>
        <p:nvGrpSpPr>
          <p:cNvPr id="298" name="Group 4">
            <a:extLst>
              <a:ext uri="{FF2B5EF4-FFF2-40B4-BE49-F238E27FC236}">
                <a16:creationId xmlns:a16="http://schemas.microsoft.com/office/drawing/2014/main" id="{E5998BB5-0CED-4000-8637-4D713ADF8B11}"/>
              </a:ext>
            </a:extLst>
          </p:cNvPr>
          <p:cNvGrpSpPr>
            <a:grpSpLocks noChangeAspect="1"/>
          </p:cNvGrpSpPr>
          <p:nvPr userDrawn="1"/>
        </p:nvGrpSpPr>
        <p:grpSpPr bwMode="auto">
          <a:xfrm>
            <a:off x="10414906" y="6008163"/>
            <a:ext cx="1333441" cy="443513"/>
            <a:chOff x="3484" y="2616"/>
            <a:chExt cx="5694" cy="1894"/>
          </a:xfrm>
          <a:solidFill>
            <a:schemeClr val="bg1"/>
          </a:solidFill>
        </p:grpSpPr>
        <p:sp>
          <p:nvSpPr>
            <p:cNvPr id="299" name="Oval 5">
              <a:extLst>
                <a:ext uri="{FF2B5EF4-FFF2-40B4-BE49-F238E27FC236}">
                  <a16:creationId xmlns:a16="http://schemas.microsoft.com/office/drawing/2014/main" id="{F3C83700-5588-4028-A255-4D2029E460E9}"/>
                </a:ext>
              </a:extLst>
            </p:cNvPr>
            <p:cNvSpPr>
              <a:spLocks noChangeArrowheads="1"/>
            </p:cNvSpPr>
            <p:nvPr/>
          </p:nvSpPr>
          <p:spPr bwMode="auto">
            <a:xfrm>
              <a:off x="4324" y="3144"/>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0" name="Oval 6">
              <a:extLst>
                <a:ext uri="{FF2B5EF4-FFF2-40B4-BE49-F238E27FC236}">
                  <a16:creationId xmlns:a16="http://schemas.microsoft.com/office/drawing/2014/main" id="{72043CE8-F745-46DB-83B3-51CA73654CF0}"/>
                </a:ext>
              </a:extLst>
            </p:cNvPr>
            <p:cNvSpPr>
              <a:spLocks noChangeArrowheads="1"/>
            </p:cNvSpPr>
            <p:nvPr/>
          </p:nvSpPr>
          <p:spPr bwMode="auto">
            <a:xfrm>
              <a:off x="4524" y="321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1" name="Oval 7">
              <a:extLst>
                <a:ext uri="{FF2B5EF4-FFF2-40B4-BE49-F238E27FC236}">
                  <a16:creationId xmlns:a16="http://schemas.microsoft.com/office/drawing/2014/main" id="{F3B4167B-CB2A-4CDC-B61F-1F9C219D78C0}"/>
                </a:ext>
              </a:extLst>
            </p:cNvPr>
            <p:cNvSpPr>
              <a:spLocks noChangeArrowheads="1"/>
            </p:cNvSpPr>
            <p:nvPr/>
          </p:nvSpPr>
          <p:spPr bwMode="auto">
            <a:xfrm>
              <a:off x="4668" y="3254"/>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2" name="Oval 8">
              <a:extLst>
                <a:ext uri="{FF2B5EF4-FFF2-40B4-BE49-F238E27FC236}">
                  <a16:creationId xmlns:a16="http://schemas.microsoft.com/office/drawing/2014/main" id="{399ACC57-F9A9-472F-BD29-3EC3271728EC}"/>
                </a:ext>
              </a:extLst>
            </p:cNvPr>
            <p:cNvSpPr>
              <a:spLocks noChangeArrowheads="1"/>
            </p:cNvSpPr>
            <p:nvPr/>
          </p:nvSpPr>
          <p:spPr bwMode="auto">
            <a:xfrm>
              <a:off x="4630" y="3382"/>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3" name="Oval 9">
              <a:extLst>
                <a:ext uri="{FF2B5EF4-FFF2-40B4-BE49-F238E27FC236}">
                  <a16:creationId xmlns:a16="http://schemas.microsoft.com/office/drawing/2014/main" id="{647D2B3A-895D-4889-9D57-7B1A4CC5B76B}"/>
                </a:ext>
              </a:extLst>
            </p:cNvPr>
            <p:cNvSpPr>
              <a:spLocks noChangeArrowheads="1"/>
            </p:cNvSpPr>
            <p:nvPr/>
          </p:nvSpPr>
          <p:spPr bwMode="auto">
            <a:xfrm>
              <a:off x="4488"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4" name="Oval 10">
              <a:extLst>
                <a:ext uri="{FF2B5EF4-FFF2-40B4-BE49-F238E27FC236}">
                  <a16:creationId xmlns:a16="http://schemas.microsoft.com/office/drawing/2014/main" id="{B112375B-EAFD-4460-8C93-4E8AFA30299D}"/>
                </a:ext>
              </a:extLst>
            </p:cNvPr>
            <p:cNvSpPr>
              <a:spLocks noChangeArrowheads="1"/>
            </p:cNvSpPr>
            <p:nvPr/>
          </p:nvSpPr>
          <p:spPr bwMode="auto">
            <a:xfrm>
              <a:off x="4500" y="3504"/>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5" name="Oval 11">
              <a:extLst>
                <a:ext uri="{FF2B5EF4-FFF2-40B4-BE49-F238E27FC236}">
                  <a16:creationId xmlns:a16="http://schemas.microsoft.com/office/drawing/2014/main" id="{81F0C956-833A-4E41-85C3-D32E77B8998A}"/>
                </a:ext>
              </a:extLst>
            </p:cNvPr>
            <p:cNvSpPr>
              <a:spLocks noChangeArrowheads="1"/>
            </p:cNvSpPr>
            <p:nvPr/>
          </p:nvSpPr>
          <p:spPr bwMode="auto">
            <a:xfrm>
              <a:off x="4367" y="3501"/>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6" name="Oval 12">
              <a:extLst>
                <a:ext uri="{FF2B5EF4-FFF2-40B4-BE49-F238E27FC236}">
                  <a16:creationId xmlns:a16="http://schemas.microsoft.com/office/drawing/2014/main" id="{0B4282F0-A20D-483A-9A33-7C965B3780C8}"/>
                </a:ext>
              </a:extLst>
            </p:cNvPr>
            <p:cNvSpPr>
              <a:spLocks noChangeArrowheads="1"/>
            </p:cNvSpPr>
            <p:nvPr/>
          </p:nvSpPr>
          <p:spPr bwMode="auto">
            <a:xfrm>
              <a:off x="4236" y="3492"/>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7" name="Oval 13">
              <a:extLst>
                <a:ext uri="{FF2B5EF4-FFF2-40B4-BE49-F238E27FC236}">
                  <a16:creationId xmlns:a16="http://schemas.microsoft.com/office/drawing/2014/main" id="{F008E276-8591-4C33-B23C-5F3FC3AB8A3B}"/>
                </a:ext>
              </a:extLst>
            </p:cNvPr>
            <p:cNvSpPr>
              <a:spLocks noChangeArrowheads="1"/>
            </p:cNvSpPr>
            <p:nvPr/>
          </p:nvSpPr>
          <p:spPr bwMode="auto">
            <a:xfrm>
              <a:off x="4267" y="3651"/>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8" name="Oval 14">
              <a:extLst>
                <a:ext uri="{FF2B5EF4-FFF2-40B4-BE49-F238E27FC236}">
                  <a16:creationId xmlns:a16="http://schemas.microsoft.com/office/drawing/2014/main" id="{BBB4EAC2-EC83-4846-93E7-492E6255F989}"/>
                </a:ext>
              </a:extLst>
            </p:cNvPr>
            <p:cNvSpPr>
              <a:spLocks noChangeArrowheads="1"/>
            </p:cNvSpPr>
            <p:nvPr/>
          </p:nvSpPr>
          <p:spPr bwMode="auto">
            <a:xfrm>
              <a:off x="4398" y="3639"/>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9" name="Oval 15">
              <a:extLst>
                <a:ext uri="{FF2B5EF4-FFF2-40B4-BE49-F238E27FC236}">
                  <a16:creationId xmlns:a16="http://schemas.microsoft.com/office/drawing/2014/main" id="{A9995E4A-EE52-4B2B-9461-C7930C8D423F}"/>
                </a:ext>
              </a:extLst>
            </p:cNvPr>
            <p:cNvSpPr>
              <a:spLocks noChangeArrowheads="1"/>
            </p:cNvSpPr>
            <p:nvPr/>
          </p:nvSpPr>
          <p:spPr bwMode="auto">
            <a:xfrm>
              <a:off x="4521" y="365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0" name="Oval 16">
              <a:extLst>
                <a:ext uri="{FF2B5EF4-FFF2-40B4-BE49-F238E27FC236}">
                  <a16:creationId xmlns:a16="http://schemas.microsoft.com/office/drawing/2014/main" id="{EC18DF7E-1CE3-48A6-9EC9-B91B04270F5F}"/>
                </a:ext>
              </a:extLst>
            </p:cNvPr>
            <p:cNvSpPr>
              <a:spLocks noChangeArrowheads="1"/>
            </p:cNvSpPr>
            <p:nvPr/>
          </p:nvSpPr>
          <p:spPr bwMode="auto">
            <a:xfrm>
              <a:off x="4360" y="3765"/>
              <a:ext cx="5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1" name="Oval 17">
              <a:extLst>
                <a:ext uri="{FF2B5EF4-FFF2-40B4-BE49-F238E27FC236}">
                  <a16:creationId xmlns:a16="http://schemas.microsoft.com/office/drawing/2014/main" id="{758A170E-8029-4ED0-874C-470BBF026AC7}"/>
                </a:ext>
              </a:extLst>
            </p:cNvPr>
            <p:cNvSpPr>
              <a:spLocks noChangeArrowheads="1"/>
            </p:cNvSpPr>
            <p:nvPr/>
          </p:nvSpPr>
          <p:spPr bwMode="auto">
            <a:xfrm>
              <a:off x="4319" y="3373"/>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2" name="Oval 18">
              <a:extLst>
                <a:ext uri="{FF2B5EF4-FFF2-40B4-BE49-F238E27FC236}">
                  <a16:creationId xmlns:a16="http://schemas.microsoft.com/office/drawing/2014/main" id="{56DF5288-6296-4AAC-92D1-300DBF9E451C}"/>
                </a:ext>
              </a:extLst>
            </p:cNvPr>
            <p:cNvSpPr>
              <a:spLocks noChangeArrowheads="1"/>
            </p:cNvSpPr>
            <p:nvPr/>
          </p:nvSpPr>
          <p:spPr bwMode="auto">
            <a:xfrm>
              <a:off x="4184"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3" name="Oval 19">
              <a:extLst>
                <a:ext uri="{FF2B5EF4-FFF2-40B4-BE49-F238E27FC236}">
                  <a16:creationId xmlns:a16="http://schemas.microsoft.com/office/drawing/2014/main" id="{C59228B2-80AB-40A4-AD1F-9B178443A71D}"/>
                </a:ext>
              </a:extLst>
            </p:cNvPr>
            <p:cNvSpPr>
              <a:spLocks noChangeArrowheads="1"/>
            </p:cNvSpPr>
            <p:nvPr/>
          </p:nvSpPr>
          <p:spPr bwMode="auto">
            <a:xfrm>
              <a:off x="4737" y="34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4" name="Oval 20">
              <a:extLst>
                <a:ext uri="{FF2B5EF4-FFF2-40B4-BE49-F238E27FC236}">
                  <a16:creationId xmlns:a16="http://schemas.microsoft.com/office/drawing/2014/main" id="{3273C16E-BB15-4A75-9CE9-93E12B1E56BE}"/>
                </a:ext>
              </a:extLst>
            </p:cNvPr>
            <p:cNvSpPr>
              <a:spLocks noChangeArrowheads="1"/>
            </p:cNvSpPr>
            <p:nvPr/>
          </p:nvSpPr>
          <p:spPr bwMode="auto">
            <a:xfrm>
              <a:off x="4618" y="3549"/>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5" name="Oval 21">
              <a:extLst>
                <a:ext uri="{FF2B5EF4-FFF2-40B4-BE49-F238E27FC236}">
                  <a16:creationId xmlns:a16="http://schemas.microsoft.com/office/drawing/2014/main" id="{B34D2039-8CC3-484B-951F-8708DE8C3023}"/>
                </a:ext>
              </a:extLst>
            </p:cNvPr>
            <p:cNvSpPr>
              <a:spLocks noChangeArrowheads="1"/>
            </p:cNvSpPr>
            <p:nvPr/>
          </p:nvSpPr>
          <p:spPr bwMode="auto">
            <a:xfrm>
              <a:off x="4673" y="36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6" name="Oval 22">
              <a:extLst>
                <a:ext uri="{FF2B5EF4-FFF2-40B4-BE49-F238E27FC236}">
                  <a16:creationId xmlns:a16="http://schemas.microsoft.com/office/drawing/2014/main" id="{FB51F467-85EF-4C5D-9075-DF2AD22B5E78}"/>
                </a:ext>
              </a:extLst>
            </p:cNvPr>
            <p:cNvSpPr>
              <a:spLocks noChangeArrowheads="1"/>
            </p:cNvSpPr>
            <p:nvPr/>
          </p:nvSpPr>
          <p:spPr bwMode="auto">
            <a:xfrm>
              <a:off x="4656" y="3815"/>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7" name="Oval 23">
              <a:extLst>
                <a:ext uri="{FF2B5EF4-FFF2-40B4-BE49-F238E27FC236}">
                  <a16:creationId xmlns:a16="http://schemas.microsoft.com/office/drawing/2014/main" id="{72DA9D91-E1AA-498D-B9C3-56765C1DA60E}"/>
                </a:ext>
              </a:extLst>
            </p:cNvPr>
            <p:cNvSpPr>
              <a:spLocks noChangeArrowheads="1"/>
            </p:cNvSpPr>
            <p:nvPr/>
          </p:nvSpPr>
          <p:spPr bwMode="auto">
            <a:xfrm>
              <a:off x="4524" y="3785"/>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8" name="Oval 24">
              <a:extLst>
                <a:ext uri="{FF2B5EF4-FFF2-40B4-BE49-F238E27FC236}">
                  <a16:creationId xmlns:a16="http://schemas.microsoft.com/office/drawing/2014/main" id="{10412205-5CE3-4740-95FA-022152A491EE}"/>
                </a:ext>
              </a:extLst>
            </p:cNvPr>
            <p:cNvSpPr>
              <a:spLocks noChangeArrowheads="1"/>
            </p:cNvSpPr>
            <p:nvPr/>
          </p:nvSpPr>
          <p:spPr bwMode="auto">
            <a:xfrm>
              <a:off x="4443" y="3899"/>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9" name="Oval 25">
              <a:extLst>
                <a:ext uri="{FF2B5EF4-FFF2-40B4-BE49-F238E27FC236}">
                  <a16:creationId xmlns:a16="http://schemas.microsoft.com/office/drawing/2014/main" id="{908B634D-6DCA-48C2-AE27-F183790EC875}"/>
                </a:ext>
              </a:extLst>
            </p:cNvPr>
            <p:cNvSpPr>
              <a:spLocks noChangeArrowheads="1"/>
            </p:cNvSpPr>
            <p:nvPr/>
          </p:nvSpPr>
          <p:spPr bwMode="auto">
            <a:xfrm>
              <a:off x="4322" y="3965"/>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0" name="Oval 26">
              <a:extLst>
                <a:ext uri="{FF2B5EF4-FFF2-40B4-BE49-F238E27FC236}">
                  <a16:creationId xmlns:a16="http://schemas.microsoft.com/office/drawing/2014/main" id="{1914DCF6-DBA3-4424-A577-EEC3E734E9A0}"/>
                </a:ext>
              </a:extLst>
            </p:cNvPr>
            <p:cNvSpPr>
              <a:spLocks noChangeArrowheads="1"/>
            </p:cNvSpPr>
            <p:nvPr/>
          </p:nvSpPr>
          <p:spPr bwMode="auto">
            <a:xfrm>
              <a:off x="4122" y="3854"/>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1" name="Oval 27">
              <a:extLst>
                <a:ext uri="{FF2B5EF4-FFF2-40B4-BE49-F238E27FC236}">
                  <a16:creationId xmlns:a16="http://schemas.microsoft.com/office/drawing/2014/main" id="{52C3CC06-6C8D-4CE9-BA81-0E0F2BAE5A85}"/>
                </a:ext>
              </a:extLst>
            </p:cNvPr>
            <p:cNvSpPr>
              <a:spLocks noChangeArrowheads="1"/>
            </p:cNvSpPr>
            <p:nvPr/>
          </p:nvSpPr>
          <p:spPr bwMode="auto">
            <a:xfrm>
              <a:off x="4255" y="3849"/>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2" name="Oval 28">
              <a:extLst>
                <a:ext uri="{FF2B5EF4-FFF2-40B4-BE49-F238E27FC236}">
                  <a16:creationId xmlns:a16="http://schemas.microsoft.com/office/drawing/2014/main" id="{025FE600-8DA9-4C40-9429-7576CD57D09C}"/>
                </a:ext>
              </a:extLst>
            </p:cNvPr>
            <p:cNvSpPr>
              <a:spLocks noChangeArrowheads="1"/>
            </p:cNvSpPr>
            <p:nvPr/>
          </p:nvSpPr>
          <p:spPr bwMode="auto">
            <a:xfrm>
              <a:off x="4227" y="32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3" name="Oval 29">
              <a:extLst>
                <a:ext uri="{FF2B5EF4-FFF2-40B4-BE49-F238E27FC236}">
                  <a16:creationId xmlns:a16="http://schemas.microsoft.com/office/drawing/2014/main" id="{91A56CBD-EE42-4FA9-A0D5-753BED19EB8F}"/>
                </a:ext>
              </a:extLst>
            </p:cNvPr>
            <p:cNvSpPr>
              <a:spLocks noChangeArrowheads="1"/>
            </p:cNvSpPr>
            <p:nvPr/>
          </p:nvSpPr>
          <p:spPr bwMode="auto">
            <a:xfrm>
              <a:off x="4393" y="3256"/>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4" name="Oval 30">
              <a:extLst>
                <a:ext uri="{FF2B5EF4-FFF2-40B4-BE49-F238E27FC236}">
                  <a16:creationId xmlns:a16="http://schemas.microsoft.com/office/drawing/2014/main" id="{22465365-C1A9-4C4A-8447-3CE3103A64CC}"/>
                </a:ext>
              </a:extLst>
            </p:cNvPr>
            <p:cNvSpPr>
              <a:spLocks noChangeArrowheads="1"/>
            </p:cNvSpPr>
            <p:nvPr/>
          </p:nvSpPr>
          <p:spPr bwMode="auto">
            <a:xfrm>
              <a:off x="4139" y="3592"/>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5" name="Oval 31">
              <a:extLst>
                <a:ext uri="{FF2B5EF4-FFF2-40B4-BE49-F238E27FC236}">
                  <a16:creationId xmlns:a16="http://schemas.microsoft.com/office/drawing/2014/main" id="{1A72ED7B-452D-43C0-8423-F41F9C9C4CDA}"/>
                </a:ext>
              </a:extLst>
            </p:cNvPr>
            <p:cNvSpPr>
              <a:spLocks noChangeArrowheads="1"/>
            </p:cNvSpPr>
            <p:nvPr/>
          </p:nvSpPr>
          <p:spPr bwMode="auto">
            <a:xfrm>
              <a:off x="4063" y="346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6" name="Oval 32">
              <a:extLst>
                <a:ext uri="{FF2B5EF4-FFF2-40B4-BE49-F238E27FC236}">
                  <a16:creationId xmlns:a16="http://schemas.microsoft.com/office/drawing/2014/main" id="{C35602FE-B22D-4806-B51E-42E47AB643FB}"/>
                </a:ext>
              </a:extLst>
            </p:cNvPr>
            <p:cNvSpPr>
              <a:spLocks noChangeArrowheads="1"/>
            </p:cNvSpPr>
            <p:nvPr/>
          </p:nvSpPr>
          <p:spPr bwMode="auto">
            <a:xfrm>
              <a:off x="4149" y="3725"/>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7" name="Oval 33">
              <a:extLst>
                <a:ext uri="{FF2B5EF4-FFF2-40B4-BE49-F238E27FC236}">
                  <a16:creationId xmlns:a16="http://schemas.microsoft.com/office/drawing/2014/main" id="{E5CD9E96-E9C8-487A-8195-324DFBB188F5}"/>
                </a:ext>
              </a:extLst>
            </p:cNvPr>
            <p:cNvSpPr>
              <a:spLocks noChangeArrowheads="1"/>
            </p:cNvSpPr>
            <p:nvPr/>
          </p:nvSpPr>
          <p:spPr bwMode="auto">
            <a:xfrm>
              <a:off x="4025" y="3663"/>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8" name="Oval 34">
              <a:extLst>
                <a:ext uri="{FF2B5EF4-FFF2-40B4-BE49-F238E27FC236}">
                  <a16:creationId xmlns:a16="http://schemas.microsoft.com/office/drawing/2014/main" id="{B0754B7A-BF67-4D78-99AF-8D959DB0BA8F}"/>
                </a:ext>
              </a:extLst>
            </p:cNvPr>
            <p:cNvSpPr>
              <a:spLocks noChangeArrowheads="1"/>
            </p:cNvSpPr>
            <p:nvPr/>
          </p:nvSpPr>
          <p:spPr bwMode="auto">
            <a:xfrm>
              <a:off x="3947" y="3542"/>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9" name="Oval 35">
              <a:extLst>
                <a:ext uri="{FF2B5EF4-FFF2-40B4-BE49-F238E27FC236}">
                  <a16:creationId xmlns:a16="http://schemas.microsoft.com/office/drawing/2014/main" id="{341BABDC-43F6-4545-906B-F1CE827E49C8}"/>
                </a:ext>
              </a:extLst>
            </p:cNvPr>
            <p:cNvSpPr>
              <a:spLocks noChangeArrowheads="1"/>
            </p:cNvSpPr>
            <p:nvPr/>
          </p:nvSpPr>
          <p:spPr bwMode="auto">
            <a:xfrm>
              <a:off x="4035" y="33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0" name="Oval 36">
              <a:extLst>
                <a:ext uri="{FF2B5EF4-FFF2-40B4-BE49-F238E27FC236}">
                  <a16:creationId xmlns:a16="http://schemas.microsoft.com/office/drawing/2014/main" id="{1FB6BD10-96A4-478C-80C6-03C92760A027}"/>
                </a:ext>
              </a:extLst>
            </p:cNvPr>
            <p:cNvSpPr>
              <a:spLocks noChangeArrowheads="1"/>
            </p:cNvSpPr>
            <p:nvPr/>
          </p:nvSpPr>
          <p:spPr bwMode="auto">
            <a:xfrm>
              <a:off x="4103" y="3197"/>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1" name="Oval 37">
              <a:extLst>
                <a:ext uri="{FF2B5EF4-FFF2-40B4-BE49-F238E27FC236}">
                  <a16:creationId xmlns:a16="http://schemas.microsoft.com/office/drawing/2014/main" id="{A3641FBB-C27F-416C-AED0-A8D923990723}"/>
                </a:ext>
              </a:extLst>
            </p:cNvPr>
            <p:cNvSpPr>
              <a:spLocks noChangeArrowheads="1"/>
            </p:cNvSpPr>
            <p:nvPr/>
          </p:nvSpPr>
          <p:spPr bwMode="auto">
            <a:xfrm>
              <a:off x="4685" y="2940"/>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2" name="Oval 38">
              <a:extLst>
                <a:ext uri="{FF2B5EF4-FFF2-40B4-BE49-F238E27FC236}">
                  <a16:creationId xmlns:a16="http://schemas.microsoft.com/office/drawing/2014/main" id="{A9748DCF-3F93-4D83-AE43-08E8D21FC90E}"/>
                </a:ext>
              </a:extLst>
            </p:cNvPr>
            <p:cNvSpPr>
              <a:spLocks noChangeArrowheads="1"/>
            </p:cNvSpPr>
            <p:nvPr/>
          </p:nvSpPr>
          <p:spPr bwMode="auto">
            <a:xfrm>
              <a:off x="4571" y="30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3" name="Oval 39">
              <a:extLst>
                <a:ext uri="{FF2B5EF4-FFF2-40B4-BE49-F238E27FC236}">
                  <a16:creationId xmlns:a16="http://schemas.microsoft.com/office/drawing/2014/main" id="{1438DB14-9A32-4046-9FCF-2E55AD084DB6}"/>
                </a:ext>
              </a:extLst>
            </p:cNvPr>
            <p:cNvSpPr>
              <a:spLocks noChangeArrowheads="1"/>
            </p:cNvSpPr>
            <p:nvPr/>
          </p:nvSpPr>
          <p:spPr bwMode="auto">
            <a:xfrm>
              <a:off x="4469" y="31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4" name="Oval 40">
              <a:extLst>
                <a:ext uri="{FF2B5EF4-FFF2-40B4-BE49-F238E27FC236}">
                  <a16:creationId xmlns:a16="http://schemas.microsoft.com/office/drawing/2014/main" id="{B8F9F8C8-9015-4EB5-BCB0-F9C3046D9C19}"/>
                </a:ext>
              </a:extLst>
            </p:cNvPr>
            <p:cNvSpPr>
              <a:spLocks noChangeArrowheads="1"/>
            </p:cNvSpPr>
            <p:nvPr/>
          </p:nvSpPr>
          <p:spPr bwMode="auto">
            <a:xfrm>
              <a:off x="4813" y="2925"/>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5" name="Oval 41">
              <a:extLst>
                <a:ext uri="{FF2B5EF4-FFF2-40B4-BE49-F238E27FC236}">
                  <a16:creationId xmlns:a16="http://schemas.microsoft.com/office/drawing/2014/main" id="{B5701FAF-44B0-4251-A2A5-951673AF0AA1}"/>
                </a:ext>
              </a:extLst>
            </p:cNvPr>
            <p:cNvSpPr>
              <a:spLocks noChangeArrowheads="1"/>
            </p:cNvSpPr>
            <p:nvPr/>
          </p:nvSpPr>
          <p:spPr bwMode="auto">
            <a:xfrm>
              <a:off x="4939" y="293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6" name="Oval 42">
              <a:extLst>
                <a:ext uri="{FF2B5EF4-FFF2-40B4-BE49-F238E27FC236}">
                  <a16:creationId xmlns:a16="http://schemas.microsoft.com/office/drawing/2014/main" id="{F67ABAE5-3D23-48D7-91E6-1871C41570A9}"/>
                </a:ext>
              </a:extLst>
            </p:cNvPr>
            <p:cNvSpPr>
              <a:spLocks noChangeArrowheads="1"/>
            </p:cNvSpPr>
            <p:nvPr/>
          </p:nvSpPr>
          <p:spPr bwMode="auto">
            <a:xfrm>
              <a:off x="4891" y="3075"/>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7" name="Oval 43">
              <a:extLst>
                <a:ext uri="{FF2B5EF4-FFF2-40B4-BE49-F238E27FC236}">
                  <a16:creationId xmlns:a16="http://schemas.microsoft.com/office/drawing/2014/main" id="{4E58FD46-80DD-496E-AE5C-82706F33EE64}"/>
                </a:ext>
              </a:extLst>
            </p:cNvPr>
            <p:cNvSpPr>
              <a:spLocks noChangeArrowheads="1"/>
            </p:cNvSpPr>
            <p:nvPr/>
          </p:nvSpPr>
          <p:spPr bwMode="auto">
            <a:xfrm>
              <a:off x="5048" y="3278"/>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8" name="Oval 44">
              <a:extLst>
                <a:ext uri="{FF2B5EF4-FFF2-40B4-BE49-F238E27FC236}">
                  <a16:creationId xmlns:a16="http://schemas.microsoft.com/office/drawing/2014/main" id="{E0A80578-8FFC-4625-9207-59490BB16748}"/>
                </a:ext>
              </a:extLst>
            </p:cNvPr>
            <p:cNvSpPr>
              <a:spLocks noChangeArrowheads="1"/>
            </p:cNvSpPr>
            <p:nvPr/>
          </p:nvSpPr>
          <p:spPr bwMode="auto">
            <a:xfrm>
              <a:off x="4768" y="30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9" name="Oval 45">
              <a:extLst>
                <a:ext uri="{FF2B5EF4-FFF2-40B4-BE49-F238E27FC236}">
                  <a16:creationId xmlns:a16="http://schemas.microsoft.com/office/drawing/2014/main" id="{FEA2CAAE-3752-4322-8C43-69F0746BEEDA}"/>
                </a:ext>
              </a:extLst>
            </p:cNvPr>
            <p:cNvSpPr>
              <a:spLocks noChangeArrowheads="1"/>
            </p:cNvSpPr>
            <p:nvPr/>
          </p:nvSpPr>
          <p:spPr bwMode="auto">
            <a:xfrm>
              <a:off x="4927" y="323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0" name="Oval 46">
              <a:extLst>
                <a:ext uri="{FF2B5EF4-FFF2-40B4-BE49-F238E27FC236}">
                  <a16:creationId xmlns:a16="http://schemas.microsoft.com/office/drawing/2014/main" id="{0F2527BA-A733-4300-B30A-C2C86229D36F}"/>
                </a:ext>
              </a:extLst>
            </p:cNvPr>
            <p:cNvSpPr>
              <a:spLocks noChangeArrowheads="1"/>
            </p:cNvSpPr>
            <p:nvPr/>
          </p:nvSpPr>
          <p:spPr bwMode="auto">
            <a:xfrm>
              <a:off x="4640" y="312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1" name="Oval 47">
              <a:extLst>
                <a:ext uri="{FF2B5EF4-FFF2-40B4-BE49-F238E27FC236}">
                  <a16:creationId xmlns:a16="http://schemas.microsoft.com/office/drawing/2014/main" id="{8CB9BAEB-7809-4235-82A7-7C23E244FFD9}"/>
                </a:ext>
              </a:extLst>
            </p:cNvPr>
            <p:cNvSpPr>
              <a:spLocks noChangeArrowheads="1"/>
            </p:cNvSpPr>
            <p:nvPr/>
          </p:nvSpPr>
          <p:spPr bwMode="auto">
            <a:xfrm>
              <a:off x="4806" y="322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2" name="Oval 48">
              <a:extLst>
                <a:ext uri="{FF2B5EF4-FFF2-40B4-BE49-F238E27FC236}">
                  <a16:creationId xmlns:a16="http://schemas.microsoft.com/office/drawing/2014/main" id="{B004949A-7BD2-4EBD-B3FB-A42B83A472DF}"/>
                </a:ext>
              </a:extLst>
            </p:cNvPr>
            <p:cNvSpPr>
              <a:spLocks noChangeArrowheads="1"/>
            </p:cNvSpPr>
            <p:nvPr/>
          </p:nvSpPr>
          <p:spPr bwMode="auto">
            <a:xfrm>
              <a:off x="5017"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3" name="Oval 49">
              <a:extLst>
                <a:ext uri="{FF2B5EF4-FFF2-40B4-BE49-F238E27FC236}">
                  <a16:creationId xmlns:a16="http://schemas.microsoft.com/office/drawing/2014/main" id="{0E9F78E1-E2C0-4164-B1E9-858E931B080D}"/>
                </a:ext>
              </a:extLst>
            </p:cNvPr>
            <p:cNvSpPr>
              <a:spLocks noChangeArrowheads="1"/>
            </p:cNvSpPr>
            <p:nvPr/>
          </p:nvSpPr>
          <p:spPr bwMode="auto">
            <a:xfrm>
              <a:off x="5148" y="3354"/>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4" name="Oval 50">
              <a:extLst>
                <a:ext uri="{FF2B5EF4-FFF2-40B4-BE49-F238E27FC236}">
                  <a16:creationId xmlns:a16="http://schemas.microsoft.com/office/drawing/2014/main" id="{E1B318D6-7436-49D3-AD04-54CDA10DB620}"/>
                </a:ext>
              </a:extLst>
            </p:cNvPr>
            <p:cNvSpPr>
              <a:spLocks noChangeArrowheads="1"/>
            </p:cNvSpPr>
            <p:nvPr/>
          </p:nvSpPr>
          <p:spPr bwMode="auto">
            <a:xfrm>
              <a:off x="5129" y="3161"/>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5" name="Oval 51">
              <a:extLst>
                <a:ext uri="{FF2B5EF4-FFF2-40B4-BE49-F238E27FC236}">
                  <a16:creationId xmlns:a16="http://schemas.microsoft.com/office/drawing/2014/main" id="{FECD3262-58A3-4A13-9217-FFA2CA892A05}"/>
                </a:ext>
              </a:extLst>
            </p:cNvPr>
            <p:cNvSpPr>
              <a:spLocks noChangeArrowheads="1"/>
            </p:cNvSpPr>
            <p:nvPr/>
          </p:nvSpPr>
          <p:spPr bwMode="auto">
            <a:xfrm>
              <a:off x="5233" y="345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6" name="Oval 52">
              <a:extLst>
                <a:ext uri="{FF2B5EF4-FFF2-40B4-BE49-F238E27FC236}">
                  <a16:creationId xmlns:a16="http://schemas.microsoft.com/office/drawing/2014/main" id="{B51A0E1C-6A9E-4F69-921D-64F1E9294F05}"/>
                </a:ext>
              </a:extLst>
            </p:cNvPr>
            <p:cNvSpPr>
              <a:spLocks noChangeArrowheads="1"/>
            </p:cNvSpPr>
            <p:nvPr/>
          </p:nvSpPr>
          <p:spPr bwMode="auto">
            <a:xfrm>
              <a:off x="5031" y="34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7" name="Oval 53">
              <a:extLst>
                <a:ext uri="{FF2B5EF4-FFF2-40B4-BE49-F238E27FC236}">
                  <a16:creationId xmlns:a16="http://schemas.microsoft.com/office/drawing/2014/main" id="{9F6A0726-43DD-48D1-87B2-1D27035C85E9}"/>
                </a:ext>
              </a:extLst>
            </p:cNvPr>
            <p:cNvSpPr>
              <a:spLocks noChangeArrowheads="1"/>
            </p:cNvSpPr>
            <p:nvPr/>
          </p:nvSpPr>
          <p:spPr bwMode="auto">
            <a:xfrm>
              <a:off x="4922" y="33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8" name="Oval 54">
              <a:extLst>
                <a:ext uri="{FF2B5EF4-FFF2-40B4-BE49-F238E27FC236}">
                  <a16:creationId xmlns:a16="http://schemas.microsoft.com/office/drawing/2014/main" id="{D4147F02-B06E-4F63-9439-CB3F4ED44FDF}"/>
                </a:ext>
              </a:extLst>
            </p:cNvPr>
            <p:cNvSpPr>
              <a:spLocks noChangeArrowheads="1"/>
            </p:cNvSpPr>
            <p:nvPr/>
          </p:nvSpPr>
          <p:spPr bwMode="auto">
            <a:xfrm>
              <a:off x="4789" y="3354"/>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9" name="Oval 55">
              <a:extLst>
                <a:ext uri="{FF2B5EF4-FFF2-40B4-BE49-F238E27FC236}">
                  <a16:creationId xmlns:a16="http://schemas.microsoft.com/office/drawing/2014/main" id="{29DB4CE4-8031-489B-8555-B8C5CD35C00C}"/>
                </a:ext>
              </a:extLst>
            </p:cNvPr>
            <p:cNvSpPr>
              <a:spLocks noChangeArrowheads="1"/>
            </p:cNvSpPr>
            <p:nvPr/>
          </p:nvSpPr>
          <p:spPr bwMode="auto">
            <a:xfrm>
              <a:off x="5117" y="3530"/>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0" name="Oval 56">
              <a:extLst>
                <a:ext uri="{FF2B5EF4-FFF2-40B4-BE49-F238E27FC236}">
                  <a16:creationId xmlns:a16="http://schemas.microsoft.com/office/drawing/2014/main" id="{F1B298EF-7BF6-4AF1-88D3-19CFB8CA3A91}"/>
                </a:ext>
              </a:extLst>
            </p:cNvPr>
            <p:cNvSpPr>
              <a:spLocks noChangeArrowheads="1"/>
            </p:cNvSpPr>
            <p:nvPr/>
          </p:nvSpPr>
          <p:spPr bwMode="auto">
            <a:xfrm>
              <a:off x="5179" y="3644"/>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1" name="Oval 57">
              <a:extLst>
                <a:ext uri="{FF2B5EF4-FFF2-40B4-BE49-F238E27FC236}">
                  <a16:creationId xmlns:a16="http://schemas.microsoft.com/office/drawing/2014/main" id="{357F76A1-EA72-44A0-9490-B80BE278DF0B}"/>
                </a:ext>
              </a:extLst>
            </p:cNvPr>
            <p:cNvSpPr>
              <a:spLocks noChangeArrowheads="1"/>
            </p:cNvSpPr>
            <p:nvPr/>
          </p:nvSpPr>
          <p:spPr bwMode="auto">
            <a:xfrm>
              <a:off x="5050" y="3692"/>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2" name="Oval 58">
              <a:extLst>
                <a:ext uri="{FF2B5EF4-FFF2-40B4-BE49-F238E27FC236}">
                  <a16:creationId xmlns:a16="http://schemas.microsoft.com/office/drawing/2014/main" id="{26CB46A5-4F72-47DE-99BE-7CFD98A4D0D2}"/>
                </a:ext>
              </a:extLst>
            </p:cNvPr>
            <p:cNvSpPr>
              <a:spLocks noChangeArrowheads="1"/>
            </p:cNvSpPr>
            <p:nvPr/>
          </p:nvSpPr>
          <p:spPr bwMode="auto">
            <a:xfrm>
              <a:off x="4951" y="3818"/>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3" name="Oval 59">
              <a:extLst>
                <a:ext uri="{FF2B5EF4-FFF2-40B4-BE49-F238E27FC236}">
                  <a16:creationId xmlns:a16="http://schemas.microsoft.com/office/drawing/2014/main" id="{00DEB0B7-C9D1-4F9C-945D-3E95EA0FFEDC}"/>
                </a:ext>
              </a:extLst>
            </p:cNvPr>
            <p:cNvSpPr>
              <a:spLocks noChangeArrowheads="1"/>
            </p:cNvSpPr>
            <p:nvPr/>
          </p:nvSpPr>
          <p:spPr bwMode="auto">
            <a:xfrm>
              <a:off x="4979"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4" name="Oval 60">
              <a:extLst>
                <a:ext uri="{FF2B5EF4-FFF2-40B4-BE49-F238E27FC236}">
                  <a16:creationId xmlns:a16="http://schemas.microsoft.com/office/drawing/2014/main" id="{63470FDE-7027-4C9D-A760-9EEDF1289065}"/>
                </a:ext>
              </a:extLst>
            </p:cNvPr>
            <p:cNvSpPr>
              <a:spLocks noChangeArrowheads="1"/>
            </p:cNvSpPr>
            <p:nvPr/>
          </p:nvSpPr>
          <p:spPr bwMode="auto">
            <a:xfrm>
              <a:off x="4891" y="36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5" name="Oval 61">
              <a:extLst>
                <a:ext uri="{FF2B5EF4-FFF2-40B4-BE49-F238E27FC236}">
                  <a16:creationId xmlns:a16="http://schemas.microsoft.com/office/drawing/2014/main" id="{5B13FFC1-1438-4F6B-ADBA-41BBCDF2EF19}"/>
                </a:ext>
              </a:extLst>
            </p:cNvPr>
            <p:cNvSpPr>
              <a:spLocks noChangeArrowheads="1"/>
            </p:cNvSpPr>
            <p:nvPr/>
          </p:nvSpPr>
          <p:spPr bwMode="auto">
            <a:xfrm>
              <a:off x="4877" y="351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6" name="Oval 62">
              <a:extLst>
                <a:ext uri="{FF2B5EF4-FFF2-40B4-BE49-F238E27FC236}">
                  <a16:creationId xmlns:a16="http://schemas.microsoft.com/office/drawing/2014/main" id="{CDFB88E5-4B57-4CC8-96AE-7737287AF042}"/>
                </a:ext>
              </a:extLst>
            </p:cNvPr>
            <p:cNvSpPr>
              <a:spLocks noChangeArrowheads="1"/>
            </p:cNvSpPr>
            <p:nvPr/>
          </p:nvSpPr>
          <p:spPr bwMode="auto">
            <a:xfrm>
              <a:off x="4789" y="3611"/>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7" name="Oval 63">
              <a:extLst>
                <a:ext uri="{FF2B5EF4-FFF2-40B4-BE49-F238E27FC236}">
                  <a16:creationId xmlns:a16="http://schemas.microsoft.com/office/drawing/2014/main" id="{A054DF8B-AD70-4D87-96D3-AC9CF486E280}"/>
                </a:ext>
              </a:extLst>
            </p:cNvPr>
            <p:cNvSpPr>
              <a:spLocks noChangeArrowheads="1"/>
            </p:cNvSpPr>
            <p:nvPr/>
          </p:nvSpPr>
          <p:spPr bwMode="auto">
            <a:xfrm>
              <a:off x="5098" y="3808"/>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8" name="Oval 64">
              <a:extLst>
                <a:ext uri="{FF2B5EF4-FFF2-40B4-BE49-F238E27FC236}">
                  <a16:creationId xmlns:a16="http://schemas.microsoft.com/office/drawing/2014/main" id="{22EE93EE-725D-4F7E-9C4F-7F4F45C930EA}"/>
                </a:ext>
              </a:extLst>
            </p:cNvPr>
            <p:cNvSpPr>
              <a:spLocks noChangeArrowheads="1"/>
            </p:cNvSpPr>
            <p:nvPr/>
          </p:nvSpPr>
          <p:spPr bwMode="auto">
            <a:xfrm>
              <a:off x="4977" y="3937"/>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9" name="Oval 65">
              <a:extLst>
                <a:ext uri="{FF2B5EF4-FFF2-40B4-BE49-F238E27FC236}">
                  <a16:creationId xmlns:a16="http://schemas.microsoft.com/office/drawing/2014/main" id="{8B375109-6D49-43AB-BB74-761699FE220F}"/>
                </a:ext>
              </a:extLst>
            </p:cNvPr>
            <p:cNvSpPr>
              <a:spLocks noChangeArrowheads="1"/>
            </p:cNvSpPr>
            <p:nvPr/>
          </p:nvSpPr>
          <p:spPr bwMode="auto">
            <a:xfrm>
              <a:off x="5117" y="39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0" name="Oval 66">
              <a:extLst>
                <a:ext uri="{FF2B5EF4-FFF2-40B4-BE49-F238E27FC236}">
                  <a16:creationId xmlns:a16="http://schemas.microsoft.com/office/drawing/2014/main" id="{8445C8BC-5EC4-4333-AF7B-3B112FA26C4F}"/>
                </a:ext>
              </a:extLst>
            </p:cNvPr>
            <p:cNvSpPr>
              <a:spLocks noChangeArrowheads="1"/>
            </p:cNvSpPr>
            <p:nvPr/>
          </p:nvSpPr>
          <p:spPr bwMode="auto">
            <a:xfrm>
              <a:off x="4970" y="4068"/>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1" name="Oval 67">
              <a:extLst>
                <a:ext uri="{FF2B5EF4-FFF2-40B4-BE49-F238E27FC236}">
                  <a16:creationId xmlns:a16="http://schemas.microsoft.com/office/drawing/2014/main" id="{E680C951-5C65-42D5-B09E-BE77B231EFAF}"/>
                </a:ext>
              </a:extLst>
            </p:cNvPr>
            <p:cNvSpPr>
              <a:spLocks noChangeArrowheads="1"/>
            </p:cNvSpPr>
            <p:nvPr/>
          </p:nvSpPr>
          <p:spPr bwMode="auto">
            <a:xfrm>
              <a:off x="4844" y="4025"/>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2" name="Oval 68">
              <a:extLst>
                <a:ext uri="{FF2B5EF4-FFF2-40B4-BE49-F238E27FC236}">
                  <a16:creationId xmlns:a16="http://schemas.microsoft.com/office/drawing/2014/main" id="{AE6F0E50-DE7B-4C99-B3DF-6E077CA12CA6}"/>
                </a:ext>
              </a:extLst>
            </p:cNvPr>
            <p:cNvSpPr>
              <a:spLocks noChangeArrowheads="1"/>
            </p:cNvSpPr>
            <p:nvPr/>
          </p:nvSpPr>
          <p:spPr bwMode="auto">
            <a:xfrm>
              <a:off x="4827" y="38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3" name="Oval 69">
              <a:extLst>
                <a:ext uri="{FF2B5EF4-FFF2-40B4-BE49-F238E27FC236}">
                  <a16:creationId xmlns:a16="http://schemas.microsoft.com/office/drawing/2014/main" id="{89F92278-A7A7-4C09-81F2-DEA442CE80A8}"/>
                </a:ext>
              </a:extLst>
            </p:cNvPr>
            <p:cNvSpPr>
              <a:spLocks noChangeArrowheads="1"/>
            </p:cNvSpPr>
            <p:nvPr/>
          </p:nvSpPr>
          <p:spPr bwMode="auto">
            <a:xfrm>
              <a:off x="4782" y="3782"/>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4" name="Oval 70">
              <a:extLst>
                <a:ext uri="{FF2B5EF4-FFF2-40B4-BE49-F238E27FC236}">
                  <a16:creationId xmlns:a16="http://schemas.microsoft.com/office/drawing/2014/main" id="{EFC6E1DF-1460-4EAB-A892-F00CEEE5F9F4}"/>
                </a:ext>
              </a:extLst>
            </p:cNvPr>
            <p:cNvSpPr>
              <a:spLocks noChangeArrowheads="1"/>
            </p:cNvSpPr>
            <p:nvPr/>
          </p:nvSpPr>
          <p:spPr bwMode="auto">
            <a:xfrm>
              <a:off x="4818" y="4156"/>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5" name="Oval 71">
              <a:extLst>
                <a:ext uri="{FF2B5EF4-FFF2-40B4-BE49-F238E27FC236}">
                  <a16:creationId xmlns:a16="http://schemas.microsoft.com/office/drawing/2014/main" id="{CC88EF63-EFC0-4327-9EC5-AED7BA2866F3}"/>
                </a:ext>
              </a:extLst>
            </p:cNvPr>
            <p:cNvSpPr>
              <a:spLocks noChangeArrowheads="1"/>
            </p:cNvSpPr>
            <p:nvPr/>
          </p:nvSpPr>
          <p:spPr bwMode="auto">
            <a:xfrm>
              <a:off x="4758" y="4277"/>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6" name="Oval 72">
              <a:extLst>
                <a:ext uri="{FF2B5EF4-FFF2-40B4-BE49-F238E27FC236}">
                  <a16:creationId xmlns:a16="http://schemas.microsoft.com/office/drawing/2014/main" id="{FBBAE345-14F3-44F2-90BA-74908A32ADD2}"/>
                </a:ext>
              </a:extLst>
            </p:cNvPr>
            <p:cNvSpPr>
              <a:spLocks noChangeArrowheads="1"/>
            </p:cNvSpPr>
            <p:nvPr/>
          </p:nvSpPr>
          <p:spPr bwMode="auto">
            <a:xfrm>
              <a:off x="4649" y="4201"/>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7" name="Oval 73">
              <a:extLst>
                <a:ext uri="{FF2B5EF4-FFF2-40B4-BE49-F238E27FC236}">
                  <a16:creationId xmlns:a16="http://schemas.microsoft.com/office/drawing/2014/main" id="{5FD12A44-5536-4379-9301-20AA1BDCF2FF}"/>
                </a:ext>
              </a:extLst>
            </p:cNvPr>
            <p:cNvSpPr>
              <a:spLocks noChangeArrowheads="1"/>
            </p:cNvSpPr>
            <p:nvPr/>
          </p:nvSpPr>
          <p:spPr bwMode="auto">
            <a:xfrm>
              <a:off x="4490" y="4196"/>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8" name="Oval 74">
              <a:extLst>
                <a:ext uri="{FF2B5EF4-FFF2-40B4-BE49-F238E27FC236}">
                  <a16:creationId xmlns:a16="http://schemas.microsoft.com/office/drawing/2014/main" id="{516C4D83-DA66-4012-BD73-9C8878C583D6}"/>
                </a:ext>
              </a:extLst>
            </p:cNvPr>
            <p:cNvSpPr>
              <a:spLocks noChangeArrowheads="1"/>
            </p:cNvSpPr>
            <p:nvPr/>
          </p:nvSpPr>
          <p:spPr bwMode="auto">
            <a:xfrm>
              <a:off x="4694" y="408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9" name="Oval 75">
              <a:extLst>
                <a:ext uri="{FF2B5EF4-FFF2-40B4-BE49-F238E27FC236}">
                  <a16:creationId xmlns:a16="http://schemas.microsoft.com/office/drawing/2014/main" id="{E7FF3E59-687B-4203-96A2-5CA18F5F0378}"/>
                </a:ext>
              </a:extLst>
            </p:cNvPr>
            <p:cNvSpPr>
              <a:spLocks noChangeArrowheads="1"/>
            </p:cNvSpPr>
            <p:nvPr/>
          </p:nvSpPr>
          <p:spPr bwMode="auto">
            <a:xfrm>
              <a:off x="4550" y="4084"/>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0" name="Oval 76">
              <a:extLst>
                <a:ext uri="{FF2B5EF4-FFF2-40B4-BE49-F238E27FC236}">
                  <a16:creationId xmlns:a16="http://schemas.microsoft.com/office/drawing/2014/main" id="{96D87890-FBA9-417C-8A24-A9E41E0FAFDC}"/>
                </a:ext>
              </a:extLst>
            </p:cNvPr>
            <p:cNvSpPr>
              <a:spLocks noChangeArrowheads="1"/>
            </p:cNvSpPr>
            <p:nvPr/>
          </p:nvSpPr>
          <p:spPr bwMode="auto">
            <a:xfrm>
              <a:off x="4699" y="395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1" name="Oval 77">
              <a:extLst>
                <a:ext uri="{FF2B5EF4-FFF2-40B4-BE49-F238E27FC236}">
                  <a16:creationId xmlns:a16="http://schemas.microsoft.com/office/drawing/2014/main" id="{900A28CD-D05E-4CA3-A9D2-3F76F374A7A8}"/>
                </a:ext>
              </a:extLst>
            </p:cNvPr>
            <p:cNvSpPr>
              <a:spLocks noChangeArrowheads="1"/>
            </p:cNvSpPr>
            <p:nvPr/>
          </p:nvSpPr>
          <p:spPr bwMode="auto">
            <a:xfrm>
              <a:off x="4564" y="3946"/>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2" name="Oval 78">
              <a:extLst>
                <a:ext uri="{FF2B5EF4-FFF2-40B4-BE49-F238E27FC236}">
                  <a16:creationId xmlns:a16="http://schemas.microsoft.com/office/drawing/2014/main" id="{D241D9FE-B9AD-4877-AF2B-8C08BD568CE3}"/>
                </a:ext>
              </a:extLst>
            </p:cNvPr>
            <p:cNvSpPr>
              <a:spLocks noChangeArrowheads="1"/>
            </p:cNvSpPr>
            <p:nvPr/>
          </p:nvSpPr>
          <p:spPr bwMode="auto">
            <a:xfrm>
              <a:off x="4578" y="4318"/>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3" name="Oval 79">
              <a:extLst>
                <a:ext uri="{FF2B5EF4-FFF2-40B4-BE49-F238E27FC236}">
                  <a16:creationId xmlns:a16="http://schemas.microsoft.com/office/drawing/2014/main" id="{EC592B59-B5DB-4F20-9B3E-B9EF157432CD}"/>
                </a:ext>
              </a:extLst>
            </p:cNvPr>
            <p:cNvSpPr>
              <a:spLocks noChangeArrowheads="1"/>
            </p:cNvSpPr>
            <p:nvPr/>
          </p:nvSpPr>
          <p:spPr bwMode="auto">
            <a:xfrm>
              <a:off x="4407" y="4294"/>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4" name="Oval 80">
              <a:extLst>
                <a:ext uri="{FF2B5EF4-FFF2-40B4-BE49-F238E27FC236}">
                  <a16:creationId xmlns:a16="http://schemas.microsoft.com/office/drawing/2014/main" id="{2A62124E-ED98-449D-A1AC-7BD90C6ED502}"/>
                </a:ext>
              </a:extLst>
            </p:cNvPr>
            <p:cNvSpPr>
              <a:spLocks noChangeArrowheads="1"/>
            </p:cNvSpPr>
            <p:nvPr/>
          </p:nvSpPr>
          <p:spPr bwMode="auto">
            <a:xfrm>
              <a:off x="4481" y="4406"/>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5" name="Oval 81">
              <a:extLst>
                <a:ext uri="{FF2B5EF4-FFF2-40B4-BE49-F238E27FC236}">
                  <a16:creationId xmlns:a16="http://schemas.microsoft.com/office/drawing/2014/main" id="{8A508FC8-6702-4D4C-A670-3A1CB524450D}"/>
                </a:ext>
              </a:extLst>
            </p:cNvPr>
            <p:cNvSpPr>
              <a:spLocks noChangeArrowheads="1"/>
            </p:cNvSpPr>
            <p:nvPr/>
          </p:nvSpPr>
          <p:spPr bwMode="auto">
            <a:xfrm>
              <a:off x="4293" y="4368"/>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6" name="Oval 82">
              <a:extLst>
                <a:ext uri="{FF2B5EF4-FFF2-40B4-BE49-F238E27FC236}">
                  <a16:creationId xmlns:a16="http://schemas.microsoft.com/office/drawing/2014/main" id="{91D6C4D1-316D-47C3-8590-A9B4CF6E091A}"/>
                </a:ext>
              </a:extLst>
            </p:cNvPr>
            <p:cNvSpPr>
              <a:spLocks noChangeArrowheads="1"/>
            </p:cNvSpPr>
            <p:nvPr/>
          </p:nvSpPr>
          <p:spPr bwMode="auto">
            <a:xfrm>
              <a:off x="4251" y="4246"/>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7" name="Oval 83">
              <a:extLst>
                <a:ext uri="{FF2B5EF4-FFF2-40B4-BE49-F238E27FC236}">
                  <a16:creationId xmlns:a16="http://schemas.microsoft.com/office/drawing/2014/main" id="{CFC29BBF-FA20-47CE-BAA8-1E26B05C3326}"/>
                </a:ext>
              </a:extLst>
            </p:cNvPr>
            <p:cNvSpPr>
              <a:spLocks noChangeArrowheads="1"/>
            </p:cNvSpPr>
            <p:nvPr/>
          </p:nvSpPr>
          <p:spPr bwMode="auto">
            <a:xfrm>
              <a:off x="4346" y="4156"/>
              <a:ext cx="83"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8" name="Oval 84">
              <a:extLst>
                <a:ext uri="{FF2B5EF4-FFF2-40B4-BE49-F238E27FC236}">
                  <a16:creationId xmlns:a16="http://schemas.microsoft.com/office/drawing/2014/main" id="{F45C210C-455C-4D4E-802F-B3E28181648E}"/>
                </a:ext>
              </a:extLst>
            </p:cNvPr>
            <p:cNvSpPr>
              <a:spLocks noChangeArrowheads="1"/>
            </p:cNvSpPr>
            <p:nvPr/>
          </p:nvSpPr>
          <p:spPr bwMode="auto">
            <a:xfrm>
              <a:off x="4421" y="4046"/>
              <a:ext cx="72"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9" name="Oval 85">
              <a:extLst>
                <a:ext uri="{FF2B5EF4-FFF2-40B4-BE49-F238E27FC236}">
                  <a16:creationId xmlns:a16="http://schemas.microsoft.com/office/drawing/2014/main" id="{A83ECB45-571E-4635-9C16-60D05E0A91F8}"/>
                </a:ext>
              </a:extLst>
            </p:cNvPr>
            <p:cNvSpPr>
              <a:spLocks noChangeArrowheads="1"/>
            </p:cNvSpPr>
            <p:nvPr/>
          </p:nvSpPr>
          <p:spPr bwMode="auto">
            <a:xfrm>
              <a:off x="4127" y="430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0" name="Oval 86">
              <a:extLst>
                <a:ext uri="{FF2B5EF4-FFF2-40B4-BE49-F238E27FC236}">
                  <a16:creationId xmlns:a16="http://schemas.microsoft.com/office/drawing/2014/main" id="{B4D04DC8-D003-40B3-B8B1-324502C82649}"/>
                </a:ext>
              </a:extLst>
            </p:cNvPr>
            <p:cNvSpPr>
              <a:spLocks noChangeArrowheads="1"/>
            </p:cNvSpPr>
            <p:nvPr/>
          </p:nvSpPr>
          <p:spPr bwMode="auto">
            <a:xfrm>
              <a:off x="3992" y="433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1" name="Oval 87">
              <a:extLst>
                <a:ext uri="{FF2B5EF4-FFF2-40B4-BE49-F238E27FC236}">
                  <a16:creationId xmlns:a16="http://schemas.microsoft.com/office/drawing/2014/main" id="{A252708C-9C72-4D8B-AEA7-F120B187CFE7}"/>
                </a:ext>
              </a:extLst>
            </p:cNvPr>
            <p:cNvSpPr>
              <a:spLocks noChangeArrowheads="1"/>
            </p:cNvSpPr>
            <p:nvPr/>
          </p:nvSpPr>
          <p:spPr bwMode="auto">
            <a:xfrm>
              <a:off x="3997" y="4194"/>
              <a:ext cx="90"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2" name="Oval 88">
              <a:extLst>
                <a:ext uri="{FF2B5EF4-FFF2-40B4-BE49-F238E27FC236}">
                  <a16:creationId xmlns:a16="http://schemas.microsoft.com/office/drawing/2014/main" id="{2F1A8B78-7765-44D9-B96D-C620590BF6F9}"/>
                </a:ext>
              </a:extLst>
            </p:cNvPr>
            <p:cNvSpPr>
              <a:spLocks noChangeArrowheads="1"/>
            </p:cNvSpPr>
            <p:nvPr/>
          </p:nvSpPr>
          <p:spPr bwMode="auto">
            <a:xfrm>
              <a:off x="3897" y="4061"/>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3" name="Oval 89">
              <a:extLst>
                <a:ext uri="{FF2B5EF4-FFF2-40B4-BE49-F238E27FC236}">
                  <a16:creationId xmlns:a16="http://schemas.microsoft.com/office/drawing/2014/main" id="{7E758CF3-2A20-49FA-A787-5538F3DC5EEB}"/>
                </a:ext>
              </a:extLst>
            </p:cNvPr>
            <p:cNvSpPr>
              <a:spLocks noChangeArrowheads="1"/>
            </p:cNvSpPr>
            <p:nvPr/>
          </p:nvSpPr>
          <p:spPr bwMode="auto">
            <a:xfrm>
              <a:off x="4120" y="415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4" name="Oval 90">
              <a:extLst>
                <a:ext uri="{FF2B5EF4-FFF2-40B4-BE49-F238E27FC236}">
                  <a16:creationId xmlns:a16="http://schemas.microsoft.com/office/drawing/2014/main" id="{5E042E60-58D9-47B4-87A2-539219EE43B1}"/>
                </a:ext>
              </a:extLst>
            </p:cNvPr>
            <p:cNvSpPr>
              <a:spLocks noChangeArrowheads="1"/>
            </p:cNvSpPr>
            <p:nvPr/>
          </p:nvSpPr>
          <p:spPr bwMode="auto">
            <a:xfrm>
              <a:off x="4032" y="4037"/>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5" name="Oval 91">
              <a:extLst>
                <a:ext uri="{FF2B5EF4-FFF2-40B4-BE49-F238E27FC236}">
                  <a16:creationId xmlns:a16="http://schemas.microsoft.com/office/drawing/2014/main" id="{394A9DD8-804D-467F-9BAE-155D2B1D5543}"/>
                </a:ext>
              </a:extLst>
            </p:cNvPr>
            <p:cNvSpPr>
              <a:spLocks noChangeArrowheads="1"/>
            </p:cNvSpPr>
            <p:nvPr/>
          </p:nvSpPr>
          <p:spPr bwMode="auto">
            <a:xfrm>
              <a:off x="4232" y="4084"/>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6" name="Oval 92">
              <a:extLst>
                <a:ext uri="{FF2B5EF4-FFF2-40B4-BE49-F238E27FC236}">
                  <a16:creationId xmlns:a16="http://schemas.microsoft.com/office/drawing/2014/main" id="{107541FC-DA66-4B0D-AD4C-2AF3A03CF97F}"/>
                </a:ext>
              </a:extLst>
            </p:cNvPr>
            <p:cNvSpPr>
              <a:spLocks noChangeArrowheads="1"/>
            </p:cNvSpPr>
            <p:nvPr/>
          </p:nvSpPr>
          <p:spPr bwMode="auto">
            <a:xfrm>
              <a:off x="4158" y="3980"/>
              <a:ext cx="71"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7" name="Oval 93">
              <a:extLst>
                <a:ext uri="{FF2B5EF4-FFF2-40B4-BE49-F238E27FC236}">
                  <a16:creationId xmlns:a16="http://schemas.microsoft.com/office/drawing/2014/main" id="{17A14DC6-CF09-488C-937A-5970EC1C5271}"/>
                </a:ext>
              </a:extLst>
            </p:cNvPr>
            <p:cNvSpPr>
              <a:spLocks noChangeArrowheads="1"/>
            </p:cNvSpPr>
            <p:nvPr/>
          </p:nvSpPr>
          <p:spPr bwMode="auto">
            <a:xfrm>
              <a:off x="3859" y="4201"/>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8" name="Oval 94">
              <a:extLst>
                <a:ext uri="{FF2B5EF4-FFF2-40B4-BE49-F238E27FC236}">
                  <a16:creationId xmlns:a16="http://schemas.microsoft.com/office/drawing/2014/main" id="{149CBB8B-01D7-45CD-A45D-16A72BF4C855}"/>
                </a:ext>
              </a:extLst>
            </p:cNvPr>
            <p:cNvSpPr>
              <a:spLocks noChangeArrowheads="1"/>
            </p:cNvSpPr>
            <p:nvPr/>
          </p:nvSpPr>
          <p:spPr bwMode="auto">
            <a:xfrm>
              <a:off x="3764" y="405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9" name="Oval 95">
              <a:extLst>
                <a:ext uri="{FF2B5EF4-FFF2-40B4-BE49-F238E27FC236}">
                  <a16:creationId xmlns:a16="http://schemas.microsoft.com/office/drawing/2014/main" id="{5ACD60CD-0481-4427-8B1E-A766A598C7C4}"/>
                </a:ext>
              </a:extLst>
            </p:cNvPr>
            <p:cNvSpPr>
              <a:spLocks noChangeArrowheads="1"/>
            </p:cNvSpPr>
            <p:nvPr/>
          </p:nvSpPr>
          <p:spPr bwMode="auto">
            <a:xfrm>
              <a:off x="3721" y="4180"/>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0" name="Oval 96">
              <a:extLst>
                <a:ext uri="{FF2B5EF4-FFF2-40B4-BE49-F238E27FC236}">
                  <a16:creationId xmlns:a16="http://schemas.microsoft.com/office/drawing/2014/main" id="{C3E63266-FD07-438A-AC02-2750324E0737}"/>
                </a:ext>
              </a:extLst>
            </p:cNvPr>
            <p:cNvSpPr>
              <a:spLocks noChangeArrowheads="1"/>
            </p:cNvSpPr>
            <p:nvPr/>
          </p:nvSpPr>
          <p:spPr bwMode="auto">
            <a:xfrm>
              <a:off x="3631" y="4008"/>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1" name="Oval 97">
              <a:extLst>
                <a:ext uri="{FF2B5EF4-FFF2-40B4-BE49-F238E27FC236}">
                  <a16:creationId xmlns:a16="http://schemas.microsoft.com/office/drawing/2014/main" id="{394726E7-501B-4728-98B9-0E19F3B575CF}"/>
                </a:ext>
              </a:extLst>
            </p:cNvPr>
            <p:cNvSpPr>
              <a:spLocks noChangeArrowheads="1"/>
            </p:cNvSpPr>
            <p:nvPr/>
          </p:nvSpPr>
          <p:spPr bwMode="auto">
            <a:xfrm>
              <a:off x="3714" y="3894"/>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2" name="Oval 98">
              <a:extLst>
                <a:ext uri="{FF2B5EF4-FFF2-40B4-BE49-F238E27FC236}">
                  <a16:creationId xmlns:a16="http://schemas.microsoft.com/office/drawing/2014/main" id="{9217ECF3-DD5F-4A58-8D5B-A1C1C77E45F3}"/>
                </a:ext>
              </a:extLst>
            </p:cNvPr>
            <p:cNvSpPr>
              <a:spLocks noChangeArrowheads="1"/>
            </p:cNvSpPr>
            <p:nvPr/>
          </p:nvSpPr>
          <p:spPr bwMode="auto">
            <a:xfrm>
              <a:off x="3842" y="3923"/>
              <a:ext cx="83" cy="8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3" name="Oval 99">
              <a:extLst>
                <a:ext uri="{FF2B5EF4-FFF2-40B4-BE49-F238E27FC236}">
                  <a16:creationId xmlns:a16="http://schemas.microsoft.com/office/drawing/2014/main" id="{85FDF465-19F0-4A53-8FF1-797175796E99}"/>
                </a:ext>
              </a:extLst>
            </p:cNvPr>
            <p:cNvSpPr>
              <a:spLocks noChangeArrowheads="1"/>
            </p:cNvSpPr>
            <p:nvPr/>
          </p:nvSpPr>
          <p:spPr bwMode="auto">
            <a:xfrm>
              <a:off x="3980" y="3911"/>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4" name="Oval 100">
              <a:extLst>
                <a:ext uri="{FF2B5EF4-FFF2-40B4-BE49-F238E27FC236}">
                  <a16:creationId xmlns:a16="http://schemas.microsoft.com/office/drawing/2014/main" id="{38FA48F3-4B1F-40CD-A1C6-D3C4AE3B3399}"/>
                </a:ext>
              </a:extLst>
            </p:cNvPr>
            <p:cNvSpPr>
              <a:spLocks noChangeArrowheads="1"/>
            </p:cNvSpPr>
            <p:nvPr/>
          </p:nvSpPr>
          <p:spPr bwMode="auto">
            <a:xfrm>
              <a:off x="3588" y="3832"/>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5" name="Oval 101">
              <a:extLst>
                <a:ext uri="{FF2B5EF4-FFF2-40B4-BE49-F238E27FC236}">
                  <a16:creationId xmlns:a16="http://schemas.microsoft.com/office/drawing/2014/main" id="{79C43ACC-9126-4A86-8A24-175AFE5A8845}"/>
                </a:ext>
              </a:extLst>
            </p:cNvPr>
            <p:cNvSpPr>
              <a:spLocks noChangeArrowheads="1"/>
            </p:cNvSpPr>
            <p:nvPr/>
          </p:nvSpPr>
          <p:spPr bwMode="auto">
            <a:xfrm>
              <a:off x="3484" y="37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6" name="Oval 102">
              <a:extLst>
                <a:ext uri="{FF2B5EF4-FFF2-40B4-BE49-F238E27FC236}">
                  <a16:creationId xmlns:a16="http://schemas.microsoft.com/office/drawing/2014/main" id="{AE56CED8-ACA8-4B6B-964A-0FBEE18F42DD}"/>
                </a:ext>
              </a:extLst>
            </p:cNvPr>
            <p:cNvSpPr>
              <a:spLocks noChangeArrowheads="1"/>
            </p:cNvSpPr>
            <p:nvPr/>
          </p:nvSpPr>
          <p:spPr bwMode="auto">
            <a:xfrm>
              <a:off x="4571" y="2833"/>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7" name="Oval 103">
              <a:extLst>
                <a:ext uri="{FF2B5EF4-FFF2-40B4-BE49-F238E27FC236}">
                  <a16:creationId xmlns:a16="http://schemas.microsoft.com/office/drawing/2014/main" id="{C6542690-21AC-430D-B372-5C74862C5D60}"/>
                </a:ext>
              </a:extLst>
            </p:cNvPr>
            <p:cNvSpPr>
              <a:spLocks noChangeArrowheads="1"/>
            </p:cNvSpPr>
            <p:nvPr/>
          </p:nvSpPr>
          <p:spPr bwMode="auto">
            <a:xfrm>
              <a:off x="4464" y="29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8" name="Oval 104">
              <a:extLst>
                <a:ext uri="{FF2B5EF4-FFF2-40B4-BE49-F238E27FC236}">
                  <a16:creationId xmlns:a16="http://schemas.microsoft.com/office/drawing/2014/main" id="{BADDD933-895C-4C40-8E24-4CAC1F0FC191}"/>
                </a:ext>
              </a:extLst>
            </p:cNvPr>
            <p:cNvSpPr>
              <a:spLocks noChangeArrowheads="1"/>
            </p:cNvSpPr>
            <p:nvPr/>
          </p:nvSpPr>
          <p:spPr bwMode="auto">
            <a:xfrm>
              <a:off x="4381" y="30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9" name="Oval 105">
              <a:extLst>
                <a:ext uri="{FF2B5EF4-FFF2-40B4-BE49-F238E27FC236}">
                  <a16:creationId xmlns:a16="http://schemas.microsoft.com/office/drawing/2014/main" id="{31A6B860-143B-4D73-9CAF-D1597C413217}"/>
                </a:ext>
              </a:extLst>
            </p:cNvPr>
            <p:cNvSpPr>
              <a:spLocks noChangeArrowheads="1"/>
            </p:cNvSpPr>
            <p:nvPr/>
          </p:nvSpPr>
          <p:spPr bwMode="auto">
            <a:xfrm>
              <a:off x="4692" y="2790"/>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0" name="Oval 106">
              <a:extLst>
                <a:ext uri="{FF2B5EF4-FFF2-40B4-BE49-F238E27FC236}">
                  <a16:creationId xmlns:a16="http://schemas.microsoft.com/office/drawing/2014/main" id="{17FA5AE4-93B0-4E9A-B522-2069CC208241}"/>
                </a:ext>
              </a:extLst>
            </p:cNvPr>
            <p:cNvSpPr>
              <a:spLocks noChangeArrowheads="1"/>
            </p:cNvSpPr>
            <p:nvPr/>
          </p:nvSpPr>
          <p:spPr bwMode="auto">
            <a:xfrm>
              <a:off x="4825" y="2780"/>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1" name="Oval 107">
              <a:extLst>
                <a:ext uri="{FF2B5EF4-FFF2-40B4-BE49-F238E27FC236}">
                  <a16:creationId xmlns:a16="http://schemas.microsoft.com/office/drawing/2014/main" id="{228969CA-B554-4A18-86AA-E651466673FE}"/>
                </a:ext>
              </a:extLst>
            </p:cNvPr>
            <p:cNvSpPr>
              <a:spLocks noChangeArrowheads="1"/>
            </p:cNvSpPr>
            <p:nvPr/>
          </p:nvSpPr>
          <p:spPr bwMode="auto">
            <a:xfrm>
              <a:off x="4417" y="2742"/>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2" name="Oval 108">
              <a:extLst>
                <a:ext uri="{FF2B5EF4-FFF2-40B4-BE49-F238E27FC236}">
                  <a16:creationId xmlns:a16="http://schemas.microsoft.com/office/drawing/2014/main" id="{BE90A85D-2BA0-4099-812C-EC702A56F5FE}"/>
                </a:ext>
              </a:extLst>
            </p:cNvPr>
            <p:cNvSpPr>
              <a:spLocks noChangeArrowheads="1"/>
            </p:cNvSpPr>
            <p:nvPr/>
          </p:nvSpPr>
          <p:spPr bwMode="auto">
            <a:xfrm>
              <a:off x="4322" y="2833"/>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3" name="Oval 109">
              <a:extLst>
                <a:ext uri="{FF2B5EF4-FFF2-40B4-BE49-F238E27FC236}">
                  <a16:creationId xmlns:a16="http://schemas.microsoft.com/office/drawing/2014/main" id="{AC6056FD-A0EA-4FF2-BAFA-003D3B0B3C56}"/>
                </a:ext>
              </a:extLst>
            </p:cNvPr>
            <p:cNvSpPr>
              <a:spLocks noChangeArrowheads="1"/>
            </p:cNvSpPr>
            <p:nvPr/>
          </p:nvSpPr>
          <p:spPr bwMode="auto">
            <a:xfrm>
              <a:off x="4246" y="294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4" name="Oval 110">
              <a:extLst>
                <a:ext uri="{FF2B5EF4-FFF2-40B4-BE49-F238E27FC236}">
                  <a16:creationId xmlns:a16="http://schemas.microsoft.com/office/drawing/2014/main" id="{63E26B90-D77A-4D7A-ADF3-05BF289C2903}"/>
                </a:ext>
              </a:extLst>
            </p:cNvPr>
            <p:cNvSpPr>
              <a:spLocks noChangeArrowheads="1"/>
            </p:cNvSpPr>
            <p:nvPr/>
          </p:nvSpPr>
          <p:spPr bwMode="auto">
            <a:xfrm>
              <a:off x="4206" y="307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5" name="Oval 111">
              <a:extLst>
                <a:ext uri="{FF2B5EF4-FFF2-40B4-BE49-F238E27FC236}">
                  <a16:creationId xmlns:a16="http://schemas.microsoft.com/office/drawing/2014/main" id="{48978387-B848-4714-B5F7-DE3E46EB6370}"/>
                </a:ext>
              </a:extLst>
            </p:cNvPr>
            <p:cNvSpPr>
              <a:spLocks noChangeArrowheads="1"/>
            </p:cNvSpPr>
            <p:nvPr/>
          </p:nvSpPr>
          <p:spPr bwMode="auto">
            <a:xfrm>
              <a:off x="4538" y="268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6" name="Oval 112">
              <a:extLst>
                <a:ext uri="{FF2B5EF4-FFF2-40B4-BE49-F238E27FC236}">
                  <a16:creationId xmlns:a16="http://schemas.microsoft.com/office/drawing/2014/main" id="{B11E023B-9FC3-4D76-A84E-5F96217D57A6}"/>
                </a:ext>
              </a:extLst>
            </p:cNvPr>
            <p:cNvSpPr>
              <a:spLocks noChangeArrowheads="1"/>
            </p:cNvSpPr>
            <p:nvPr/>
          </p:nvSpPr>
          <p:spPr bwMode="auto">
            <a:xfrm>
              <a:off x="4350" y="261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7" name="Oval 113">
              <a:extLst>
                <a:ext uri="{FF2B5EF4-FFF2-40B4-BE49-F238E27FC236}">
                  <a16:creationId xmlns:a16="http://schemas.microsoft.com/office/drawing/2014/main" id="{FA6A59D4-3DB6-42B4-9A91-0C0352794836}"/>
                </a:ext>
              </a:extLst>
            </p:cNvPr>
            <p:cNvSpPr>
              <a:spLocks noChangeArrowheads="1"/>
            </p:cNvSpPr>
            <p:nvPr/>
          </p:nvSpPr>
          <p:spPr bwMode="auto">
            <a:xfrm>
              <a:off x="4243" y="2699"/>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8" name="Oval 114">
              <a:extLst>
                <a:ext uri="{FF2B5EF4-FFF2-40B4-BE49-F238E27FC236}">
                  <a16:creationId xmlns:a16="http://schemas.microsoft.com/office/drawing/2014/main" id="{6314FEB7-334F-49B8-BA46-9B411B111742}"/>
                </a:ext>
              </a:extLst>
            </p:cNvPr>
            <p:cNvSpPr>
              <a:spLocks noChangeArrowheads="1"/>
            </p:cNvSpPr>
            <p:nvPr/>
          </p:nvSpPr>
          <p:spPr bwMode="auto">
            <a:xfrm>
              <a:off x="4160" y="2799"/>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9" name="Oval 115">
              <a:extLst>
                <a:ext uri="{FF2B5EF4-FFF2-40B4-BE49-F238E27FC236}">
                  <a16:creationId xmlns:a16="http://schemas.microsoft.com/office/drawing/2014/main" id="{485879DA-7985-44F4-B2CB-2BD547852ACE}"/>
                </a:ext>
              </a:extLst>
            </p:cNvPr>
            <p:cNvSpPr>
              <a:spLocks noChangeArrowheads="1"/>
            </p:cNvSpPr>
            <p:nvPr/>
          </p:nvSpPr>
          <p:spPr bwMode="auto">
            <a:xfrm>
              <a:off x="4099" y="2921"/>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0" name="Oval 116">
              <a:extLst>
                <a:ext uri="{FF2B5EF4-FFF2-40B4-BE49-F238E27FC236}">
                  <a16:creationId xmlns:a16="http://schemas.microsoft.com/office/drawing/2014/main" id="{8F065805-F379-43DC-9CCD-A30EE1C8D434}"/>
                </a:ext>
              </a:extLst>
            </p:cNvPr>
            <p:cNvSpPr>
              <a:spLocks noChangeArrowheads="1"/>
            </p:cNvSpPr>
            <p:nvPr/>
          </p:nvSpPr>
          <p:spPr bwMode="auto">
            <a:xfrm>
              <a:off x="4073" y="3049"/>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1" name="Oval 117">
              <a:extLst>
                <a:ext uri="{FF2B5EF4-FFF2-40B4-BE49-F238E27FC236}">
                  <a16:creationId xmlns:a16="http://schemas.microsoft.com/office/drawing/2014/main" id="{1B8AFE1F-B2CB-42C7-B6E1-ECBDB9017930}"/>
                </a:ext>
              </a:extLst>
            </p:cNvPr>
            <p:cNvSpPr>
              <a:spLocks noChangeArrowheads="1"/>
            </p:cNvSpPr>
            <p:nvPr/>
          </p:nvSpPr>
          <p:spPr bwMode="auto">
            <a:xfrm>
              <a:off x="3700" y="3727"/>
              <a:ext cx="88"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2" name="Oval 118">
              <a:extLst>
                <a:ext uri="{FF2B5EF4-FFF2-40B4-BE49-F238E27FC236}">
                  <a16:creationId xmlns:a16="http://schemas.microsoft.com/office/drawing/2014/main" id="{623675F6-338F-488B-AAF4-E1B4810D18DC}"/>
                </a:ext>
              </a:extLst>
            </p:cNvPr>
            <p:cNvSpPr>
              <a:spLocks noChangeArrowheads="1"/>
            </p:cNvSpPr>
            <p:nvPr/>
          </p:nvSpPr>
          <p:spPr bwMode="auto">
            <a:xfrm>
              <a:off x="3641" y="3494"/>
              <a:ext cx="87"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3" name="Oval 119">
              <a:extLst>
                <a:ext uri="{FF2B5EF4-FFF2-40B4-BE49-F238E27FC236}">
                  <a16:creationId xmlns:a16="http://schemas.microsoft.com/office/drawing/2014/main" id="{1E1A3755-04CB-4073-92E1-831B816BB811}"/>
                </a:ext>
              </a:extLst>
            </p:cNvPr>
            <p:cNvSpPr>
              <a:spLocks noChangeArrowheads="1"/>
            </p:cNvSpPr>
            <p:nvPr/>
          </p:nvSpPr>
          <p:spPr bwMode="auto">
            <a:xfrm>
              <a:off x="3831" y="3773"/>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4" name="Oval 120">
              <a:extLst>
                <a:ext uri="{FF2B5EF4-FFF2-40B4-BE49-F238E27FC236}">
                  <a16:creationId xmlns:a16="http://schemas.microsoft.com/office/drawing/2014/main" id="{5EC10B06-419A-40C8-A15A-B0240482E4B7}"/>
                </a:ext>
              </a:extLst>
            </p:cNvPr>
            <p:cNvSpPr>
              <a:spLocks noChangeArrowheads="1"/>
            </p:cNvSpPr>
            <p:nvPr/>
          </p:nvSpPr>
          <p:spPr bwMode="auto">
            <a:xfrm>
              <a:off x="3740"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5" name="Oval 121">
              <a:extLst>
                <a:ext uri="{FF2B5EF4-FFF2-40B4-BE49-F238E27FC236}">
                  <a16:creationId xmlns:a16="http://schemas.microsoft.com/office/drawing/2014/main" id="{43D56BAC-8BAB-4B2F-A07E-A817A8C57B72}"/>
                </a:ext>
              </a:extLst>
            </p:cNvPr>
            <p:cNvSpPr>
              <a:spLocks noChangeArrowheads="1"/>
            </p:cNvSpPr>
            <p:nvPr/>
          </p:nvSpPr>
          <p:spPr bwMode="auto">
            <a:xfrm>
              <a:off x="3973" y="3780"/>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6" name="Oval 122">
              <a:extLst>
                <a:ext uri="{FF2B5EF4-FFF2-40B4-BE49-F238E27FC236}">
                  <a16:creationId xmlns:a16="http://schemas.microsoft.com/office/drawing/2014/main" id="{6015F5D4-6FAF-48F9-A450-98D8E4780333}"/>
                </a:ext>
              </a:extLst>
            </p:cNvPr>
            <p:cNvSpPr>
              <a:spLocks noChangeArrowheads="1"/>
            </p:cNvSpPr>
            <p:nvPr/>
          </p:nvSpPr>
          <p:spPr bwMode="auto">
            <a:xfrm>
              <a:off x="3866" y="364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7" name="Oval 123">
              <a:extLst>
                <a:ext uri="{FF2B5EF4-FFF2-40B4-BE49-F238E27FC236}">
                  <a16:creationId xmlns:a16="http://schemas.microsoft.com/office/drawing/2014/main" id="{DDC1CD39-1981-4415-A337-7ECAF269A283}"/>
                </a:ext>
              </a:extLst>
            </p:cNvPr>
            <p:cNvSpPr>
              <a:spLocks noChangeArrowheads="1"/>
            </p:cNvSpPr>
            <p:nvPr/>
          </p:nvSpPr>
          <p:spPr bwMode="auto">
            <a:xfrm>
              <a:off x="3591" y="3656"/>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8" name="Oval 124">
              <a:extLst>
                <a:ext uri="{FF2B5EF4-FFF2-40B4-BE49-F238E27FC236}">
                  <a16:creationId xmlns:a16="http://schemas.microsoft.com/office/drawing/2014/main" id="{86D3E399-EA4F-425B-A3B3-C9A95DB27D32}"/>
                </a:ext>
              </a:extLst>
            </p:cNvPr>
            <p:cNvSpPr>
              <a:spLocks noChangeArrowheads="1"/>
            </p:cNvSpPr>
            <p:nvPr/>
          </p:nvSpPr>
          <p:spPr bwMode="auto">
            <a:xfrm>
              <a:off x="3565" y="3382"/>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9" name="Oval 125">
              <a:extLst>
                <a:ext uri="{FF2B5EF4-FFF2-40B4-BE49-F238E27FC236}">
                  <a16:creationId xmlns:a16="http://schemas.microsoft.com/office/drawing/2014/main" id="{8DDEDD09-5C60-403B-927C-0F6DF24DB226}"/>
                </a:ext>
              </a:extLst>
            </p:cNvPr>
            <p:cNvSpPr>
              <a:spLocks noChangeArrowheads="1"/>
            </p:cNvSpPr>
            <p:nvPr/>
          </p:nvSpPr>
          <p:spPr bwMode="auto">
            <a:xfrm>
              <a:off x="3501" y="3554"/>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0" name="Oval 126">
              <a:extLst>
                <a:ext uri="{FF2B5EF4-FFF2-40B4-BE49-F238E27FC236}">
                  <a16:creationId xmlns:a16="http://schemas.microsoft.com/office/drawing/2014/main" id="{7BDE9D6C-B0F1-4C35-A75D-8E06296F906C}"/>
                </a:ext>
              </a:extLst>
            </p:cNvPr>
            <p:cNvSpPr>
              <a:spLocks noChangeArrowheads="1"/>
            </p:cNvSpPr>
            <p:nvPr/>
          </p:nvSpPr>
          <p:spPr bwMode="auto">
            <a:xfrm>
              <a:off x="3512" y="3254"/>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1" name="Oval 127">
              <a:extLst>
                <a:ext uri="{FF2B5EF4-FFF2-40B4-BE49-F238E27FC236}">
                  <a16:creationId xmlns:a16="http://schemas.microsoft.com/office/drawing/2014/main" id="{4571EF8A-A0E6-4383-AF40-ABFF2856161F}"/>
                </a:ext>
              </a:extLst>
            </p:cNvPr>
            <p:cNvSpPr>
              <a:spLocks noChangeArrowheads="1"/>
            </p:cNvSpPr>
            <p:nvPr/>
          </p:nvSpPr>
          <p:spPr bwMode="auto">
            <a:xfrm>
              <a:off x="3662" y="32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2" name="Oval 128">
              <a:extLst>
                <a:ext uri="{FF2B5EF4-FFF2-40B4-BE49-F238E27FC236}">
                  <a16:creationId xmlns:a16="http://schemas.microsoft.com/office/drawing/2014/main" id="{03FCAA19-E9A7-4510-9363-F74E9EF6A05F}"/>
                </a:ext>
              </a:extLst>
            </p:cNvPr>
            <p:cNvSpPr>
              <a:spLocks noChangeArrowheads="1"/>
            </p:cNvSpPr>
            <p:nvPr/>
          </p:nvSpPr>
          <p:spPr bwMode="auto">
            <a:xfrm>
              <a:off x="3721" y="3363"/>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3" name="Oval 129">
              <a:extLst>
                <a:ext uri="{FF2B5EF4-FFF2-40B4-BE49-F238E27FC236}">
                  <a16:creationId xmlns:a16="http://schemas.microsoft.com/office/drawing/2014/main" id="{F8E71989-CFDE-4512-A18D-076660B19793}"/>
                </a:ext>
              </a:extLst>
            </p:cNvPr>
            <p:cNvSpPr>
              <a:spLocks noChangeArrowheads="1"/>
            </p:cNvSpPr>
            <p:nvPr/>
          </p:nvSpPr>
          <p:spPr bwMode="auto">
            <a:xfrm>
              <a:off x="3814" y="3466"/>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4" name="Oval 130">
              <a:extLst>
                <a:ext uri="{FF2B5EF4-FFF2-40B4-BE49-F238E27FC236}">
                  <a16:creationId xmlns:a16="http://schemas.microsoft.com/office/drawing/2014/main" id="{01C2DCC1-4C23-4FE9-B0EA-3CE91BF9AD1E}"/>
                </a:ext>
              </a:extLst>
            </p:cNvPr>
            <p:cNvSpPr>
              <a:spLocks noChangeArrowheads="1"/>
            </p:cNvSpPr>
            <p:nvPr/>
          </p:nvSpPr>
          <p:spPr bwMode="auto">
            <a:xfrm>
              <a:off x="3636"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5" name="Oval 131">
              <a:extLst>
                <a:ext uri="{FF2B5EF4-FFF2-40B4-BE49-F238E27FC236}">
                  <a16:creationId xmlns:a16="http://schemas.microsoft.com/office/drawing/2014/main" id="{B8DC2C61-F40F-415A-AA00-7F7CBD5C604B}"/>
                </a:ext>
              </a:extLst>
            </p:cNvPr>
            <p:cNvSpPr>
              <a:spLocks noChangeArrowheads="1"/>
            </p:cNvSpPr>
            <p:nvPr/>
          </p:nvSpPr>
          <p:spPr bwMode="auto">
            <a:xfrm>
              <a:off x="3638" y="2966"/>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6" name="Oval 132">
              <a:extLst>
                <a:ext uri="{FF2B5EF4-FFF2-40B4-BE49-F238E27FC236}">
                  <a16:creationId xmlns:a16="http://schemas.microsoft.com/office/drawing/2014/main" id="{A1750FA4-F078-46F2-929C-81B6AA98156B}"/>
                </a:ext>
              </a:extLst>
            </p:cNvPr>
            <p:cNvSpPr>
              <a:spLocks noChangeArrowheads="1"/>
            </p:cNvSpPr>
            <p:nvPr/>
          </p:nvSpPr>
          <p:spPr bwMode="auto">
            <a:xfrm>
              <a:off x="3785" y="3132"/>
              <a:ext cx="88" cy="8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7" name="Oval 133">
              <a:extLst>
                <a:ext uri="{FF2B5EF4-FFF2-40B4-BE49-F238E27FC236}">
                  <a16:creationId xmlns:a16="http://schemas.microsoft.com/office/drawing/2014/main" id="{E07E9345-4C38-4CCB-91A1-F460F57F79F1}"/>
                </a:ext>
              </a:extLst>
            </p:cNvPr>
            <p:cNvSpPr>
              <a:spLocks noChangeArrowheads="1"/>
            </p:cNvSpPr>
            <p:nvPr/>
          </p:nvSpPr>
          <p:spPr bwMode="auto">
            <a:xfrm>
              <a:off x="3937" y="2933"/>
              <a:ext cx="91"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8" name="Oval 134">
              <a:extLst>
                <a:ext uri="{FF2B5EF4-FFF2-40B4-BE49-F238E27FC236}">
                  <a16:creationId xmlns:a16="http://schemas.microsoft.com/office/drawing/2014/main" id="{6879D4B3-62E2-4E32-99CA-E0104DFBB9D5}"/>
                </a:ext>
              </a:extLst>
            </p:cNvPr>
            <p:cNvSpPr>
              <a:spLocks noChangeArrowheads="1"/>
            </p:cNvSpPr>
            <p:nvPr/>
          </p:nvSpPr>
          <p:spPr bwMode="auto">
            <a:xfrm>
              <a:off x="3826" y="3266"/>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9" name="Oval 135">
              <a:extLst>
                <a:ext uri="{FF2B5EF4-FFF2-40B4-BE49-F238E27FC236}">
                  <a16:creationId xmlns:a16="http://schemas.microsoft.com/office/drawing/2014/main" id="{704A8A65-0F59-4B1C-B4C5-D9786F85A2E9}"/>
                </a:ext>
              </a:extLst>
            </p:cNvPr>
            <p:cNvSpPr>
              <a:spLocks noChangeArrowheads="1"/>
            </p:cNvSpPr>
            <p:nvPr/>
          </p:nvSpPr>
          <p:spPr bwMode="auto">
            <a:xfrm>
              <a:off x="3930" y="306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30" name="Oval 136">
              <a:extLst>
                <a:ext uri="{FF2B5EF4-FFF2-40B4-BE49-F238E27FC236}">
                  <a16:creationId xmlns:a16="http://schemas.microsoft.com/office/drawing/2014/main" id="{71214D34-7105-4025-83FC-378D39E7E54C}"/>
                </a:ext>
              </a:extLst>
            </p:cNvPr>
            <p:cNvSpPr>
              <a:spLocks noChangeArrowheads="1"/>
            </p:cNvSpPr>
            <p:nvPr/>
          </p:nvSpPr>
          <p:spPr bwMode="auto">
            <a:xfrm>
              <a:off x="3911" y="3380"/>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31" name="Oval 137">
              <a:extLst>
                <a:ext uri="{FF2B5EF4-FFF2-40B4-BE49-F238E27FC236}">
                  <a16:creationId xmlns:a16="http://schemas.microsoft.com/office/drawing/2014/main" id="{7335C097-8EFD-45AA-89BB-36F4113FB6B8}"/>
                </a:ext>
              </a:extLst>
            </p:cNvPr>
            <p:cNvSpPr>
              <a:spLocks noChangeArrowheads="1"/>
            </p:cNvSpPr>
            <p:nvPr/>
          </p:nvSpPr>
          <p:spPr bwMode="auto">
            <a:xfrm>
              <a:off x="3961" y="320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32" name="Oval 138">
              <a:extLst>
                <a:ext uri="{FF2B5EF4-FFF2-40B4-BE49-F238E27FC236}">
                  <a16:creationId xmlns:a16="http://schemas.microsoft.com/office/drawing/2014/main" id="{7F81ADA9-FE39-4921-ABFF-68654330CFD2}"/>
                </a:ext>
              </a:extLst>
            </p:cNvPr>
            <p:cNvSpPr>
              <a:spLocks noChangeArrowheads="1"/>
            </p:cNvSpPr>
            <p:nvPr/>
          </p:nvSpPr>
          <p:spPr bwMode="auto">
            <a:xfrm>
              <a:off x="3783" y="2997"/>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33" name="Oval 139">
              <a:extLst>
                <a:ext uri="{FF2B5EF4-FFF2-40B4-BE49-F238E27FC236}">
                  <a16:creationId xmlns:a16="http://schemas.microsoft.com/office/drawing/2014/main" id="{E341FC8C-9C9D-4F8A-8874-E0ADC09BD22E}"/>
                </a:ext>
              </a:extLst>
            </p:cNvPr>
            <p:cNvSpPr>
              <a:spLocks noChangeArrowheads="1"/>
            </p:cNvSpPr>
            <p:nvPr/>
          </p:nvSpPr>
          <p:spPr bwMode="auto">
            <a:xfrm>
              <a:off x="3982" y="2806"/>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34" name="Oval 140">
              <a:extLst>
                <a:ext uri="{FF2B5EF4-FFF2-40B4-BE49-F238E27FC236}">
                  <a16:creationId xmlns:a16="http://schemas.microsoft.com/office/drawing/2014/main" id="{8A5C73CA-3DD5-4428-A361-78390E7A2C98}"/>
                </a:ext>
              </a:extLst>
            </p:cNvPr>
            <p:cNvSpPr>
              <a:spLocks noChangeArrowheads="1"/>
            </p:cNvSpPr>
            <p:nvPr/>
          </p:nvSpPr>
          <p:spPr bwMode="auto">
            <a:xfrm>
              <a:off x="3802" y="2866"/>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35" name="Oval 141">
              <a:extLst>
                <a:ext uri="{FF2B5EF4-FFF2-40B4-BE49-F238E27FC236}">
                  <a16:creationId xmlns:a16="http://schemas.microsoft.com/office/drawing/2014/main" id="{C857D8D9-B2C1-44F2-A64E-F8400E659E22}"/>
                </a:ext>
              </a:extLst>
            </p:cNvPr>
            <p:cNvSpPr>
              <a:spLocks noChangeArrowheads="1"/>
            </p:cNvSpPr>
            <p:nvPr/>
          </p:nvSpPr>
          <p:spPr bwMode="auto">
            <a:xfrm>
              <a:off x="4054" y="269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36" name="Freeform 142">
              <a:extLst>
                <a:ext uri="{FF2B5EF4-FFF2-40B4-BE49-F238E27FC236}">
                  <a16:creationId xmlns:a16="http://schemas.microsoft.com/office/drawing/2014/main" id="{8A2DD1A5-2846-4C63-AA79-DE0F03861BDE}"/>
                </a:ext>
              </a:extLst>
            </p:cNvPr>
            <p:cNvSpPr>
              <a:spLocks noEditPoints="1"/>
            </p:cNvSpPr>
            <p:nvPr/>
          </p:nvSpPr>
          <p:spPr bwMode="auto">
            <a:xfrm>
              <a:off x="5516" y="2721"/>
              <a:ext cx="3638" cy="964"/>
            </a:xfrm>
            <a:custGeom>
              <a:avLst/>
              <a:gdLst>
                <a:gd name="T0" fmla="*/ 285 w 1533"/>
                <a:gd name="T1" fmla="*/ 137 h 405"/>
                <a:gd name="T2" fmla="*/ 352 w 1533"/>
                <a:gd name="T3" fmla="*/ 379 h 405"/>
                <a:gd name="T4" fmla="*/ 392 w 1533"/>
                <a:gd name="T5" fmla="*/ 379 h 405"/>
                <a:gd name="T6" fmla="*/ 285 w 1533"/>
                <a:gd name="T7" fmla="*/ 101 h 405"/>
                <a:gd name="T8" fmla="*/ 120 w 1533"/>
                <a:gd name="T9" fmla="*/ 101 h 405"/>
                <a:gd name="T10" fmla="*/ 41 w 1533"/>
                <a:gd name="T11" fmla="*/ 141 h 405"/>
                <a:gd name="T12" fmla="*/ 20 w 1533"/>
                <a:gd name="T13" fmla="*/ 101 h 405"/>
                <a:gd name="T14" fmla="*/ 0 w 1533"/>
                <a:gd name="T15" fmla="*/ 379 h 405"/>
                <a:gd name="T16" fmla="*/ 41 w 1533"/>
                <a:gd name="T17" fmla="*/ 379 h 405"/>
                <a:gd name="T18" fmla="*/ 109 w 1533"/>
                <a:gd name="T19" fmla="*/ 137 h 405"/>
                <a:gd name="T20" fmla="*/ 176 w 1533"/>
                <a:gd name="T21" fmla="*/ 379 h 405"/>
                <a:gd name="T22" fmla="*/ 216 w 1533"/>
                <a:gd name="T23" fmla="*/ 379 h 405"/>
                <a:gd name="T24" fmla="*/ 679 w 1533"/>
                <a:gd name="T25" fmla="*/ 271 h 405"/>
                <a:gd name="T26" fmla="*/ 579 w 1533"/>
                <a:gd name="T27" fmla="*/ 101 h 405"/>
                <a:gd name="T28" fmla="*/ 586 w 1533"/>
                <a:gd name="T29" fmla="*/ 405 h 405"/>
                <a:gd name="T30" fmla="*/ 683 w 1533"/>
                <a:gd name="T31" fmla="*/ 325 h 405"/>
                <a:gd name="T32" fmla="*/ 494 w 1533"/>
                <a:gd name="T33" fmla="*/ 271 h 405"/>
                <a:gd name="T34" fmla="*/ 494 w 1533"/>
                <a:gd name="T35" fmla="*/ 237 h 405"/>
                <a:gd name="T36" fmla="*/ 662 w 1533"/>
                <a:gd name="T37" fmla="*/ 237 h 405"/>
                <a:gd name="T38" fmla="*/ 797 w 1533"/>
                <a:gd name="T39" fmla="*/ 234 h 405"/>
                <a:gd name="T40" fmla="*/ 890 w 1533"/>
                <a:gd name="T41" fmla="*/ 122 h 405"/>
                <a:gd name="T42" fmla="*/ 798 w 1533"/>
                <a:gd name="T43" fmla="*/ 154 h 405"/>
                <a:gd name="T44" fmla="*/ 797 w 1533"/>
                <a:gd name="T45" fmla="*/ 126 h 405"/>
                <a:gd name="T46" fmla="*/ 756 w 1533"/>
                <a:gd name="T47" fmla="*/ 126 h 405"/>
                <a:gd name="T48" fmla="*/ 777 w 1533"/>
                <a:gd name="T49" fmla="*/ 405 h 405"/>
                <a:gd name="T50" fmla="*/ 797 w 1533"/>
                <a:gd name="T51" fmla="*/ 234 h 405"/>
                <a:gd name="T52" fmla="*/ 961 w 1533"/>
                <a:gd name="T53" fmla="*/ 249 h 405"/>
                <a:gd name="T54" fmla="*/ 1102 w 1533"/>
                <a:gd name="T55" fmla="*/ 154 h 405"/>
                <a:gd name="T56" fmla="*/ 1051 w 1533"/>
                <a:gd name="T57" fmla="*/ 101 h 405"/>
                <a:gd name="T58" fmla="*/ 1046 w 1533"/>
                <a:gd name="T59" fmla="*/ 405 h 405"/>
                <a:gd name="T60" fmla="*/ 1106 w 1533"/>
                <a:gd name="T61" fmla="*/ 352 h 405"/>
                <a:gd name="T62" fmla="*/ 1221 w 1533"/>
                <a:gd name="T63" fmla="*/ 126 h 405"/>
                <a:gd name="T64" fmla="*/ 1181 w 1533"/>
                <a:gd name="T65" fmla="*/ 126 h 405"/>
                <a:gd name="T66" fmla="*/ 1201 w 1533"/>
                <a:gd name="T67" fmla="*/ 405 h 405"/>
                <a:gd name="T68" fmla="*/ 1221 w 1533"/>
                <a:gd name="T69" fmla="*/ 126 h 405"/>
                <a:gd name="T70" fmla="*/ 1201 w 1533"/>
                <a:gd name="T71" fmla="*/ 55 h 405"/>
                <a:gd name="T72" fmla="*/ 1201 w 1533"/>
                <a:gd name="T73" fmla="*/ 0 h 405"/>
                <a:gd name="T74" fmla="*/ 1492 w 1533"/>
                <a:gd name="T75" fmla="*/ 145 h 405"/>
                <a:gd name="T76" fmla="*/ 1407 w 1533"/>
                <a:gd name="T77" fmla="*/ 101 h 405"/>
                <a:gd name="T78" fmla="*/ 1408 w 1533"/>
                <a:gd name="T79" fmla="*/ 405 h 405"/>
                <a:gd name="T80" fmla="*/ 1492 w 1533"/>
                <a:gd name="T81" fmla="*/ 361 h 405"/>
                <a:gd name="T82" fmla="*/ 1512 w 1533"/>
                <a:gd name="T83" fmla="*/ 405 h 405"/>
                <a:gd name="T84" fmla="*/ 1533 w 1533"/>
                <a:gd name="T85" fmla="*/ 126 h 405"/>
                <a:gd name="T86" fmla="*/ 1492 w 1533"/>
                <a:gd name="T87" fmla="*/ 126 h 405"/>
                <a:gd name="T88" fmla="*/ 1324 w 1533"/>
                <a:gd name="T89" fmla="*/ 253 h 405"/>
                <a:gd name="T90" fmla="*/ 1492 w 1533"/>
                <a:gd name="T91" fmla="*/ 253 h 405"/>
                <a:gd name="T92" fmla="*/ 1324 w 1533"/>
                <a:gd name="T93" fmla="*/ 25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3" h="405">
                  <a:moveTo>
                    <a:pt x="216" y="215"/>
                  </a:moveTo>
                  <a:cubicBezTo>
                    <a:pt x="216" y="164"/>
                    <a:pt x="252" y="137"/>
                    <a:pt x="285" y="137"/>
                  </a:cubicBezTo>
                  <a:cubicBezTo>
                    <a:pt x="316" y="137"/>
                    <a:pt x="352" y="150"/>
                    <a:pt x="352" y="215"/>
                  </a:cubicBezTo>
                  <a:cubicBezTo>
                    <a:pt x="352" y="379"/>
                    <a:pt x="352" y="379"/>
                    <a:pt x="352" y="379"/>
                  </a:cubicBezTo>
                  <a:cubicBezTo>
                    <a:pt x="352" y="396"/>
                    <a:pt x="359" y="405"/>
                    <a:pt x="372" y="405"/>
                  </a:cubicBezTo>
                  <a:cubicBezTo>
                    <a:pt x="385" y="405"/>
                    <a:pt x="392" y="396"/>
                    <a:pt x="392" y="379"/>
                  </a:cubicBezTo>
                  <a:cubicBezTo>
                    <a:pt x="392" y="207"/>
                    <a:pt x="392" y="207"/>
                    <a:pt x="392" y="207"/>
                  </a:cubicBezTo>
                  <a:cubicBezTo>
                    <a:pt x="392" y="136"/>
                    <a:pt x="338" y="101"/>
                    <a:pt x="285" y="101"/>
                  </a:cubicBezTo>
                  <a:cubicBezTo>
                    <a:pt x="253" y="101"/>
                    <a:pt x="218" y="118"/>
                    <a:pt x="198" y="153"/>
                  </a:cubicBezTo>
                  <a:cubicBezTo>
                    <a:pt x="184" y="120"/>
                    <a:pt x="154" y="101"/>
                    <a:pt x="120" y="101"/>
                  </a:cubicBezTo>
                  <a:cubicBezTo>
                    <a:pt x="81" y="101"/>
                    <a:pt x="57" y="119"/>
                    <a:pt x="42" y="141"/>
                  </a:cubicBezTo>
                  <a:cubicBezTo>
                    <a:pt x="41" y="141"/>
                    <a:pt x="41" y="141"/>
                    <a:pt x="41" y="141"/>
                  </a:cubicBezTo>
                  <a:cubicBezTo>
                    <a:pt x="41" y="126"/>
                    <a:pt x="41" y="126"/>
                    <a:pt x="41" y="126"/>
                  </a:cubicBezTo>
                  <a:cubicBezTo>
                    <a:pt x="41" y="109"/>
                    <a:pt x="33" y="101"/>
                    <a:pt x="20" y="101"/>
                  </a:cubicBezTo>
                  <a:cubicBezTo>
                    <a:pt x="8" y="101"/>
                    <a:pt x="0" y="109"/>
                    <a:pt x="0" y="126"/>
                  </a:cubicBezTo>
                  <a:cubicBezTo>
                    <a:pt x="0" y="379"/>
                    <a:pt x="0" y="379"/>
                    <a:pt x="0" y="379"/>
                  </a:cubicBezTo>
                  <a:cubicBezTo>
                    <a:pt x="0" y="396"/>
                    <a:pt x="8" y="405"/>
                    <a:pt x="20" y="405"/>
                  </a:cubicBezTo>
                  <a:cubicBezTo>
                    <a:pt x="33" y="405"/>
                    <a:pt x="41" y="396"/>
                    <a:pt x="41" y="379"/>
                  </a:cubicBezTo>
                  <a:cubicBezTo>
                    <a:pt x="41" y="215"/>
                    <a:pt x="41" y="215"/>
                    <a:pt x="41" y="215"/>
                  </a:cubicBezTo>
                  <a:cubicBezTo>
                    <a:pt x="41" y="164"/>
                    <a:pt x="76" y="137"/>
                    <a:pt x="109" y="137"/>
                  </a:cubicBezTo>
                  <a:cubicBezTo>
                    <a:pt x="140" y="137"/>
                    <a:pt x="176" y="150"/>
                    <a:pt x="176" y="215"/>
                  </a:cubicBezTo>
                  <a:cubicBezTo>
                    <a:pt x="176" y="379"/>
                    <a:pt x="176" y="379"/>
                    <a:pt x="176" y="379"/>
                  </a:cubicBezTo>
                  <a:cubicBezTo>
                    <a:pt x="176" y="396"/>
                    <a:pt x="183" y="405"/>
                    <a:pt x="196" y="405"/>
                  </a:cubicBezTo>
                  <a:cubicBezTo>
                    <a:pt x="209" y="405"/>
                    <a:pt x="216" y="396"/>
                    <a:pt x="216" y="379"/>
                  </a:cubicBezTo>
                  <a:lnTo>
                    <a:pt x="216" y="215"/>
                  </a:lnTo>
                  <a:close/>
                  <a:moveTo>
                    <a:pt x="679" y="271"/>
                  </a:moveTo>
                  <a:cubicBezTo>
                    <a:pt x="703" y="271"/>
                    <a:pt x="706" y="257"/>
                    <a:pt x="706" y="246"/>
                  </a:cubicBezTo>
                  <a:cubicBezTo>
                    <a:pt x="706" y="171"/>
                    <a:pt x="663" y="101"/>
                    <a:pt x="579" y="101"/>
                  </a:cubicBezTo>
                  <a:cubicBezTo>
                    <a:pt x="495" y="101"/>
                    <a:pt x="451" y="178"/>
                    <a:pt x="451" y="253"/>
                  </a:cubicBezTo>
                  <a:cubicBezTo>
                    <a:pt x="451" y="328"/>
                    <a:pt x="491" y="405"/>
                    <a:pt x="586" y="405"/>
                  </a:cubicBezTo>
                  <a:cubicBezTo>
                    <a:pt x="655" y="405"/>
                    <a:pt x="702" y="363"/>
                    <a:pt x="702" y="345"/>
                  </a:cubicBezTo>
                  <a:cubicBezTo>
                    <a:pt x="702" y="329"/>
                    <a:pt x="694" y="325"/>
                    <a:pt x="683" y="325"/>
                  </a:cubicBezTo>
                  <a:cubicBezTo>
                    <a:pt x="664" y="325"/>
                    <a:pt x="647" y="371"/>
                    <a:pt x="583" y="371"/>
                  </a:cubicBezTo>
                  <a:cubicBezTo>
                    <a:pt x="531" y="371"/>
                    <a:pt x="496" y="323"/>
                    <a:pt x="494" y="271"/>
                  </a:cubicBezTo>
                  <a:lnTo>
                    <a:pt x="679" y="271"/>
                  </a:lnTo>
                  <a:close/>
                  <a:moveTo>
                    <a:pt x="494" y="237"/>
                  </a:moveTo>
                  <a:cubicBezTo>
                    <a:pt x="496" y="187"/>
                    <a:pt x="524" y="134"/>
                    <a:pt x="578" y="134"/>
                  </a:cubicBezTo>
                  <a:cubicBezTo>
                    <a:pt x="633" y="134"/>
                    <a:pt x="661" y="187"/>
                    <a:pt x="662" y="237"/>
                  </a:cubicBezTo>
                  <a:lnTo>
                    <a:pt x="494" y="237"/>
                  </a:lnTo>
                  <a:close/>
                  <a:moveTo>
                    <a:pt x="797" y="234"/>
                  </a:moveTo>
                  <a:cubicBezTo>
                    <a:pt x="797" y="168"/>
                    <a:pt x="840" y="149"/>
                    <a:pt x="863" y="144"/>
                  </a:cubicBezTo>
                  <a:cubicBezTo>
                    <a:pt x="882" y="140"/>
                    <a:pt x="890" y="134"/>
                    <a:pt x="890" y="122"/>
                  </a:cubicBezTo>
                  <a:cubicBezTo>
                    <a:pt x="890" y="111"/>
                    <a:pt x="882" y="101"/>
                    <a:pt x="863" y="101"/>
                  </a:cubicBezTo>
                  <a:cubicBezTo>
                    <a:pt x="838" y="101"/>
                    <a:pt x="812" y="121"/>
                    <a:pt x="798" y="154"/>
                  </a:cubicBezTo>
                  <a:cubicBezTo>
                    <a:pt x="797" y="154"/>
                    <a:pt x="797" y="154"/>
                    <a:pt x="797" y="154"/>
                  </a:cubicBezTo>
                  <a:cubicBezTo>
                    <a:pt x="797" y="126"/>
                    <a:pt x="797" y="126"/>
                    <a:pt x="797" y="126"/>
                  </a:cubicBezTo>
                  <a:cubicBezTo>
                    <a:pt x="797" y="109"/>
                    <a:pt x="789" y="101"/>
                    <a:pt x="777" y="101"/>
                  </a:cubicBezTo>
                  <a:cubicBezTo>
                    <a:pt x="764" y="101"/>
                    <a:pt x="756" y="109"/>
                    <a:pt x="756" y="126"/>
                  </a:cubicBezTo>
                  <a:cubicBezTo>
                    <a:pt x="756" y="379"/>
                    <a:pt x="756" y="379"/>
                    <a:pt x="756" y="379"/>
                  </a:cubicBezTo>
                  <a:cubicBezTo>
                    <a:pt x="756" y="396"/>
                    <a:pt x="764" y="405"/>
                    <a:pt x="777" y="405"/>
                  </a:cubicBezTo>
                  <a:cubicBezTo>
                    <a:pt x="789" y="405"/>
                    <a:pt x="797" y="396"/>
                    <a:pt x="797" y="379"/>
                  </a:cubicBezTo>
                  <a:lnTo>
                    <a:pt x="797" y="234"/>
                  </a:lnTo>
                  <a:close/>
                  <a:moveTo>
                    <a:pt x="1046" y="368"/>
                  </a:moveTo>
                  <a:cubicBezTo>
                    <a:pt x="993" y="368"/>
                    <a:pt x="961" y="312"/>
                    <a:pt x="961" y="249"/>
                  </a:cubicBezTo>
                  <a:cubicBezTo>
                    <a:pt x="961" y="202"/>
                    <a:pt x="989" y="137"/>
                    <a:pt x="1046" y="137"/>
                  </a:cubicBezTo>
                  <a:cubicBezTo>
                    <a:pt x="1082" y="137"/>
                    <a:pt x="1092" y="154"/>
                    <a:pt x="1102" y="154"/>
                  </a:cubicBezTo>
                  <a:cubicBezTo>
                    <a:pt x="1118" y="154"/>
                    <a:pt x="1125" y="145"/>
                    <a:pt x="1125" y="132"/>
                  </a:cubicBezTo>
                  <a:cubicBezTo>
                    <a:pt x="1125" y="115"/>
                    <a:pt x="1089" y="101"/>
                    <a:pt x="1051" y="101"/>
                  </a:cubicBezTo>
                  <a:cubicBezTo>
                    <a:pt x="966" y="101"/>
                    <a:pt x="918" y="178"/>
                    <a:pt x="918" y="253"/>
                  </a:cubicBezTo>
                  <a:cubicBezTo>
                    <a:pt x="918" y="328"/>
                    <a:pt x="962" y="405"/>
                    <a:pt x="1046" y="405"/>
                  </a:cubicBezTo>
                  <a:cubicBezTo>
                    <a:pt x="1085" y="405"/>
                    <a:pt x="1123" y="393"/>
                    <a:pt x="1123" y="369"/>
                  </a:cubicBezTo>
                  <a:cubicBezTo>
                    <a:pt x="1123" y="359"/>
                    <a:pt x="1113" y="352"/>
                    <a:pt x="1106" y="352"/>
                  </a:cubicBezTo>
                  <a:cubicBezTo>
                    <a:pt x="1095" y="352"/>
                    <a:pt x="1082" y="368"/>
                    <a:pt x="1046" y="368"/>
                  </a:cubicBezTo>
                  <a:moveTo>
                    <a:pt x="1221" y="126"/>
                  </a:moveTo>
                  <a:cubicBezTo>
                    <a:pt x="1221" y="109"/>
                    <a:pt x="1214" y="101"/>
                    <a:pt x="1201" y="101"/>
                  </a:cubicBezTo>
                  <a:cubicBezTo>
                    <a:pt x="1188" y="101"/>
                    <a:pt x="1181" y="109"/>
                    <a:pt x="1181" y="126"/>
                  </a:cubicBezTo>
                  <a:cubicBezTo>
                    <a:pt x="1181" y="379"/>
                    <a:pt x="1181" y="379"/>
                    <a:pt x="1181" y="379"/>
                  </a:cubicBezTo>
                  <a:cubicBezTo>
                    <a:pt x="1181" y="396"/>
                    <a:pt x="1188" y="405"/>
                    <a:pt x="1201" y="405"/>
                  </a:cubicBezTo>
                  <a:cubicBezTo>
                    <a:pt x="1214" y="405"/>
                    <a:pt x="1221" y="396"/>
                    <a:pt x="1221" y="379"/>
                  </a:cubicBezTo>
                  <a:lnTo>
                    <a:pt x="1221" y="126"/>
                  </a:lnTo>
                  <a:close/>
                  <a:moveTo>
                    <a:pt x="1174" y="27"/>
                  </a:moveTo>
                  <a:cubicBezTo>
                    <a:pt x="1174" y="42"/>
                    <a:pt x="1186" y="55"/>
                    <a:pt x="1201" y="55"/>
                  </a:cubicBezTo>
                  <a:cubicBezTo>
                    <a:pt x="1216" y="55"/>
                    <a:pt x="1229" y="42"/>
                    <a:pt x="1229" y="27"/>
                  </a:cubicBezTo>
                  <a:cubicBezTo>
                    <a:pt x="1229" y="12"/>
                    <a:pt x="1216" y="0"/>
                    <a:pt x="1201" y="0"/>
                  </a:cubicBezTo>
                  <a:cubicBezTo>
                    <a:pt x="1186" y="0"/>
                    <a:pt x="1174" y="12"/>
                    <a:pt x="1174" y="27"/>
                  </a:cubicBezTo>
                  <a:moveTo>
                    <a:pt x="1492" y="145"/>
                  </a:moveTo>
                  <a:cubicBezTo>
                    <a:pt x="1491" y="145"/>
                    <a:pt x="1491" y="145"/>
                    <a:pt x="1491" y="145"/>
                  </a:cubicBezTo>
                  <a:cubicBezTo>
                    <a:pt x="1468" y="115"/>
                    <a:pt x="1442" y="101"/>
                    <a:pt x="1407" y="101"/>
                  </a:cubicBezTo>
                  <a:cubicBezTo>
                    <a:pt x="1321" y="101"/>
                    <a:pt x="1280" y="178"/>
                    <a:pt x="1280" y="253"/>
                  </a:cubicBezTo>
                  <a:cubicBezTo>
                    <a:pt x="1280" y="337"/>
                    <a:pt x="1323" y="405"/>
                    <a:pt x="1408" y="405"/>
                  </a:cubicBezTo>
                  <a:cubicBezTo>
                    <a:pt x="1443" y="405"/>
                    <a:pt x="1473" y="390"/>
                    <a:pt x="1491" y="361"/>
                  </a:cubicBezTo>
                  <a:cubicBezTo>
                    <a:pt x="1492" y="361"/>
                    <a:pt x="1492" y="361"/>
                    <a:pt x="1492" y="361"/>
                  </a:cubicBezTo>
                  <a:cubicBezTo>
                    <a:pt x="1492" y="379"/>
                    <a:pt x="1492" y="379"/>
                    <a:pt x="1492" y="379"/>
                  </a:cubicBezTo>
                  <a:cubicBezTo>
                    <a:pt x="1492" y="396"/>
                    <a:pt x="1500" y="405"/>
                    <a:pt x="1512" y="405"/>
                  </a:cubicBezTo>
                  <a:cubicBezTo>
                    <a:pt x="1525" y="405"/>
                    <a:pt x="1533" y="396"/>
                    <a:pt x="1533" y="379"/>
                  </a:cubicBezTo>
                  <a:cubicBezTo>
                    <a:pt x="1533" y="126"/>
                    <a:pt x="1533" y="126"/>
                    <a:pt x="1533" y="126"/>
                  </a:cubicBezTo>
                  <a:cubicBezTo>
                    <a:pt x="1533" y="109"/>
                    <a:pt x="1525" y="101"/>
                    <a:pt x="1512" y="101"/>
                  </a:cubicBezTo>
                  <a:cubicBezTo>
                    <a:pt x="1500" y="101"/>
                    <a:pt x="1492" y="109"/>
                    <a:pt x="1492" y="126"/>
                  </a:cubicBezTo>
                  <a:lnTo>
                    <a:pt x="1492" y="145"/>
                  </a:lnTo>
                  <a:close/>
                  <a:moveTo>
                    <a:pt x="1324" y="253"/>
                  </a:moveTo>
                  <a:cubicBezTo>
                    <a:pt x="1324" y="198"/>
                    <a:pt x="1347" y="134"/>
                    <a:pt x="1408" y="134"/>
                  </a:cubicBezTo>
                  <a:cubicBezTo>
                    <a:pt x="1471" y="134"/>
                    <a:pt x="1492" y="198"/>
                    <a:pt x="1492" y="253"/>
                  </a:cubicBezTo>
                  <a:cubicBezTo>
                    <a:pt x="1492" y="307"/>
                    <a:pt x="1471" y="371"/>
                    <a:pt x="1408" y="371"/>
                  </a:cubicBezTo>
                  <a:cubicBezTo>
                    <a:pt x="1346" y="371"/>
                    <a:pt x="1324" y="307"/>
                    <a:pt x="1324" y="2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37" name="Freeform 143">
              <a:extLst>
                <a:ext uri="{FF2B5EF4-FFF2-40B4-BE49-F238E27FC236}">
                  <a16:creationId xmlns:a16="http://schemas.microsoft.com/office/drawing/2014/main" id="{A234D8A9-49E0-44AF-BB1D-854A056AC561}"/>
                </a:ext>
              </a:extLst>
            </p:cNvPr>
            <p:cNvSpPr>
              <a:spLocks noEditPoints="1"/>
            </p:cNvSpPr>
            <p:nvPr/>
          </p:nvSpPr>
          <p:spPr bwMode="auto">
            <a:xfrm>
              <a:off x="5480" y="3870"/>
              <a:ext cx="3698" cy="419"/>
            </a:xfrm>
            <a:custGeom>
              <a:avLst/>
              <a:gdLst>
                <a:gd name="T0" fmla="*/ 44 w 1558"/>
                <a:gd name="T1" fmla="*/ 136 h 176"/>
                <a:gd name="T2" fmla="*/ 87 w 1558"/>
                <a:gd name="T3" fmla="*/ 127 h 176"/>
                <a:gd name="T4" fmla="*/ 15 w 1558"/>
                <a:gd name="T5" fmla="*/ 83 h 176"/>
                <a:gd name="T6" fmla="*/ 140 w 1558"/>
                <a:gd name="T7" fmla="*/ 31 h 176"/>
                <a:gd name="T8" fmla="*/ 142 w 1558"/>
                <a:gd name="T9" fmla="*/ 124 h 176"/>
                <a:gd name="T10" fmla="*/ 154 w 1558"/>
                <a:gd name="T11" fmla="*/ 78 h 176"/>
                <a:gd name="T12" fmla="*/ 177 w 1558"/>
                <a:gd name="T13" fmla="*/ 47 h 176"/>
                <a:gd name="T14" fmla="*/ 236 w 1558"/>
                <a:gd name="T15" fmla="*/ 91 h 176"/>
                <a:gd name="T16" fmla="*/ 227 w 1558"/>
                <a:gd name="T17" fmla="*/ 136 h 176"/>
                <a:gd name="T18" fmla="*/ 229 w 1558"/>
                <a:gd name="T19" fmla="*/ 43 h 176"/>
                <a:gd name="T20" fmla="*/ 366 w 1558"/>
                <a:gd name="T21" fmla="*/ 81 h 176"/>
                <a:gd name="T22" fmla="*/ 358 w 1558"/>
                <a:gd name="T23" fmla="*/ 108 h 176"/>
                <a:gd name="T24" fmla="*/ 322 w 1558"/>
                <a:gd name="T25" fmla="*/ 43 h 176"/>
                <a:gd name="T26" fmla="*/ 416 w 1558"/>
                <a:gd name="T27" fmla="*/ 38 h 176"/>
                <a:gd name="T28" fmla="*/ 387 w 1558"/>
                <a:gd name="T29" fmla="*/ 10 h 176"/>
                <a:gd name="T30" fmla="*/ 387 w 1558"/>
                <a:gd name="T31" fmla="*/ 44 h 176"/>
                <a:gd name="T32" fmla="*/ 551 w 1558"/>
                <a:gd name="T33" fmla="*/ 70 h 176"/>
                <a:gd name="T34" fmla="*/ 611 w 1558"/>
                <a:gd name="T35" fmla="*/ 127 h 176"/>
                <a:gd name="T36" fmla="*/ 491 w 1558"/>
                <a:gd name="T37" fmla="*/ 45 h 176"/>
                <a:gd name="T38" fmla="*/ 476 w 1558"/>
                <a:gd name="T39" fmla="*/ 127 h 176"/>
                <a:gd name="T40" fmla="*/ 537 w 1558"/>
                <a:gd name="T41" fmla="*/ 70 h 176"/>
                <a:gd name="T42" fmla="*/ 705 w 1558"/>
                <a:gd name="T43" fmla="*/ 46 h 176"/>
                <a:gd name="T44" fmla="*/ 704 w 1558"/>
                <a:gd name="T45" fmla="*/ 121 h 176"/>
                <a:gd name="T46" fmla="*/ 718 w 1558"/>
                <a:gd name="T47" fmla="*/ 40 h 176"/>
                <a:gd name="T48" fmla="*/ 676 w 1558"/>
                <a:gd name="T49" fmla="*/ 43 h 176"/>
                <a:gd name="T50" fmla="*/ 783 w 1558"/>
                <a:gd name="T51" fmla="*/ 44 h 176"/>
                <a:gd name="T52" fmla="*/ 822 w 1558"/>
                <a:gd name="T53" fmla="*/ 68 h 176"/>
                <a:gd name="T54" fmla="*/ 751 w 1558"/>
                <a:gd name="T55" fmla="*/ 31 h 176"/>
                <a:gd name="T56" fmla="*/ 758 w 1558"/>
                <a:gd name="T57" fmla="*/ 70 h 176"/>
                <a:gd name="T58" fmla="*/ 886 w 1558"/>
                <a:gd name="T59" fmla="*/ 136 h 176"/>
                <a:gd name="T60" fmla="*/ 929 w 1558"/>
                <a:gd name="T61" fmla="*/ 127 h 176"/>
                <a:gd name="T62" fmla="*/ 857 w 1558"/>
                <a:gd name="T63" fmla="*/ 83 h 176"/>
                <a:gd name="T64" fmla="*/ 1022 w 1558"/>
                <a:gd name="T65" fmla="*/ 46 h 176"/>
                <a:gd name="T66" fmla="*/ 1022 w 1558"/>
                <a:gd name="T67" fmla="*/ 120 h 176"/>
                <a:gd name="T68" fmla="*/ 952 w 1558"/>
                <a:gd name="T69" fmla="*/ 158 h 176"/>
                <a:gd name="T70" fmla="*/ 1022 w 1558"/>
                <a:gd name="T71" fmla="*/ 40 h 176"/>
                <a:gd name="T72" fmla="*/ 1023 w 1558"/>
                <a:gd name="T73" fmla="*/ 93 h 176"/>
                <a:gd name="T74" fmla="*/ 1101 w 1558"/>
                <a:gd name="T75" fmla="*/ 31 h 176"/>
                <a:gd name="T76" fmla="*/ 1102 w 1558"/>
                <a:gd name="T77" fmla="*/ 124 h 176"/>
                <a:gd name="T78" fmla="*/ 1129 w 1558"/>
                <a:gd name="T79" fmla="*/ 78 h 176"/>
                <a:gd name="T80" fmla="*/ 1283 w 1558"/>
                <a:gd name="T81" fmla="*/ 127 h 176"/>
                <a:gd name="T82" fmla="*/ 1230 w 1558"/>
                <a:gd name="T83" fmla="*/ 49 h 176"/>
                <a:gd name="T84" fmla="*/ 1169 w 1558"/>
                <a:gd name="T85" fmla="*/ 31 h 176"/>
                <a:gd name="T86" fmla="*/ 1176 w 1558"/>
                <a:gd name="T87" fmla="*/ 70 h 176"/>
                <a:gd name="T88" fmla="*/ 1236 w 1558"/>
                <a:gd name="T89" fmla="*/ 127 h 176"/>
                <a:gd name="T90" fmla="*/ 1317 w 1558"/>
                <a:gd name="T91" fmla="*/ 83 h 176"/>
                <a:gd name="T92" fmla="*/ 1332 w 1558"/>
                <a:gd name="T93" fmla="*/ 90 h 176"/>
                <a:gd name="T94" fmla="*/ 1332 w 1558"/>
                <a:gd name="T95" fmla="*/ 78 h 176"/>
                <a:gd name="T96" fmla="*/ 1493 w 1558"/>
                <a:gd name="T97" fmla="*/ 136 h 176"/>
                <a:gd name="T98" fmla="*/ 1436 w 1558"/>
                <a:gd name="T99" fmla="*/ 45 h 176"/>
                <a:gd name="T100" fmla="*/ 1429 w 1558"/>
                <a:gd name="T101" fmla="*/ 136 h 176"/>
                <a:gd name="T102" fmla="*/ 1558 w 1558"/>
                <a:gd name="T103" fmla="*/ 38 h 176"/>
                <a:gd name="T104" fmla="*/ 1529 w 1558"/>
                <a:gd name="T105" fmla="*/ 10 h 176"/>
                <a:gd name="T106" fmla="*/ 1529 w 1558"/>
                <a:gd name="T107"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58" h="176">
                  <a:moveTo>
                    <a:pt x="73" y="46"/>
                  </a:moveTo>
                  <a:cubicBezTo>
                    <a:pt x="73" y="46"/>
                    <a:pt x="73" y="46"/>
                    <a:pt x="73" y="46"/>
                  </a:cubicBezTo>
                  <a:cubicBezTo>
                    <a:pt x="65" y="36"/>
                    <a:pt x="56" y="31"/>
                    <a:pt x="44" y="31"/>
                  </a:cubicBezTo>
                  <a:cubicBezTo>
                    <a:pt x="14" y="31"/>
                    <a:pt x="0" y="58"/>
                    <a:pt x="0" y="83"/>
                  </a:cubicBezTo>
                  <a:cubicBezTo>
                    <a:pt x="0" y="112"/>
                    <a:pt x="15" y="136"/>
                    <a:pt x="44" y="136"/>
                  </a:cubicBezTo>
                  <a:cubicBezTo>
                    <a:pt x="56" y="136"/>
                    <a:pt x="66" y="131"/>
                    <a:pt x="73" y="121"/>
                  </a:cubicBezTo>
                  <a:cubicBezTo>
                    <a:pt x="73" y="121"/>
                    <a:pt x="73" y="121"/>
                    <a:pt x="73" y="121"/>
                  </a:cubicBezTo>
                  <a:cubicBezTo>
                    <a:pt x="73" y="127"/>
                    <a:pt x="73" y="127"/>
                    <a:pt x="73" y="127"/>
                  </a:cubicBezTo>
                  <a:cubicBezTo>
                    <a:pt x="73" y="133"/>
                    <a:pt x="76" y="136"/>
                    <a:pt x="80" y="136"/>
                  </a:cubicBezTo>
                  <a:cubicBezTo>
                    <a:pt x="84" y="136"/>
                    <a:pt x="87" y="133"/>
                    <a:pt x="87" y="127"/>
                  </a:cubicBezTo>
                  <a:cubicBezTo>
                    <a:pt x="87" y="40"/>
                    <a:pt x="87" y="40"/>
                    <a:pt x="87" y="40"/>
                  </a:cubicBezTo>
                  <a:cubicBezTo>
                    <a:pt x="87" y="34"/>
                    <a:pt x="84" y="31"/>
                    <a:pt x="80" y="31"/>
                  </a:cubicBezTo>
                  <a:cubicBezTo>
                    <a:pt x="76" y="31"/>
                    <a:pt x="73" y="34"/>
                    <a:pt x="73" y="40"/>
                  </a:cubicBezTo>
                  <a:lnTo>
                    <a:pt x="73" y="46"/>
                  </a:lnTo>
                  <a:close/>
                  <a:moveTo>
                    <a:pt x="15" y="83"/>
                  </a:moveTo>
                  <a:cubicBezTo>
                    <a:pt x="15" y="65"/>
                    <a:pt x="23" y="43"/>
                    <a:pt x="44" y="43"/>
                  </a:cubicBezTo>
                  <a:cubicBezTo>
                    <a:pt x="66" y="43"/>
                    <a:pt x="73" y="65"/>
                    <a:pt x="73" y="83"/>
                  </a:cubicBezTo>
                  <a:cubicBezTo>
                    <a:pt x="73" y="102"/>
                    <a:pt x="66" y="124"/>
                    <a:pt x="44" y="124"/>
                  </a:cubicBezTo>
                  <a:cubicBezTo>
                    <a:pt x="23" y="124"/>
                    <a:pt x="15" y="102"/>
                    <a:pt x="15" y="83"/>
                  </a:cubicBezTo>
                  <a:moveTo>
                    <a:pt x="140" y="31"/>
                  </a:moveTo>
                  <a:cubicBezTo>
                    <a:pt x="125" y="31"/>
                    <a:pt x="108" y="41"/>
                    <a:pt x="108" y="58"/>
                  </a:cubicBezTo>
                  <a:cubicBezTo>
                    <a:pt x="108" y="71"/>
                    <a:pt x="116" y="77"/>
                    <a:pt x="126" y="81"/>
                  </a:cubicBezTo>
                  <a:cubicBezTo>
                    <a:pt x="150" y="91"/>
                    <a:pt x="150" y="91"/>
                    <a:pt x="150" y="91"/>
                  </a:cubicBezTo>
                  <a:cubicBezTo>
                    <a:pt x="158" y="94"/>
                    <a:pt x="164" y="98"/>
                    <a:pt x="164" y="107"/>
                  </a:cubicBezTo>
                  <a:cubicBezTo>
                    <a:pt x="164" y="116"/>
                    <a:pt x="155" y="124"/>
                    <a:pt x="142" y="124"/>
                  </a:cubicBezTo>
                  <a:cubicBezTo>
                    <a:pt x="124" y="124"/>
                    <a:pt x="118" y="110"/>
                    <a:pt x="111" y="110"/>
                  </a:cubicBezTo>
                  <a:cubicBezTo>
                    <a:pt x="108" y="110"/>
                    <a:pt x="105" y="114"/>
                    <a:pt x="105" y="116"/>
                  </a:cubicBezTo>
                  <a:cubicBezTo>
                    <a:pt x="105" y="123"/>
                    <a:pt x="119" y="136"/>
                    <a:pt x="142" y="136"/>
                  </a:cubicBezTo>
                  <a:cubicBezTo>
                    <a:pt x="163" y="136"/>
                    <a:pt x="179" y="124"/>
                    <a:pt x="179" y="106"/>
                  </a:cubicBezTo>
                  <a:cubicBezTo>
                    <a:pt x="179" y="90"/>
                    <a:pt x="168" y="83"/>
                    <a:pt x="154" y="78"/>
                  </a:cubicBezTo>
                  <a:cubicBezTo>
                    <a:pt x="133" y="69"/>
                    <a:pt x="133" y="69"/>
                    <a:pt x="133" y="69"/>
                  </a:cubicBezTo>
                  <a:cubicBezTo>
                    <a:pt x="126" y="66"/>
                    <a:pt x="123" y="62"/>
                    <a:pt x="123" y="57"/>
                  </a:cubicBezTo>
                  <a:cubicBezTo>
                    <a:pt x="123" y="47"/>
                    <a:pt x="134" y="43"/>
                    <a:pt x="143" y="43"/>
                  </a:cubicBezTo>
                  <a:cubicBezTo>
                    <a:pt x="157" y="43"/>
                    <a:pt x="164" y="54"/>
                    <a:pt x="170" y="54"/>
                  </a:cubicBezTo>
                  <a:cubicBezTo>
                    <a:pt x="175" y="54"/>
                    <a:pt x="177" y="50"/>
                    <a:pt x="177" y="47"/>
                  </a:cubicBezTo>
                  <a:cubicBezTo>
                    <a:pt x="177" y="39"/>
                    <a:pt x="160" y="31"/>
                    <a:pt x="140" y="31"/>
                  </a:cubicBezTo>
                  <a:moveTo>
                    <a:pt x="226" y="31"/>
                  </a:moveTo>
                  <a:cubicBezTo>
                    <a:pt x="210" y="31"/>
                    <a:pt x="194" y="41"/>
                    <a:pt x="194" y="58"/>
                  </a:cubicBezTo>
                  <a:cubicBezTo>
                    <a:pt x="194" y="71"/>
                    <a:pt x="201" y="77"/>
                    <a:pt x="212" y="81"/>
                  </a:cubicBezTo>
                  <a:cubicBezTo>
                    <a:pt x="236" y="91"/>
                    <a:pt x="236" y="91"/>
                    <a:pt x="236" y="91"/>
                  </a:cubicBezTo>
                  <a:cubicBezTo>
                    <a:pt x="243" y="94"/>
                    <a:pt x="250" y="98"/>
                    <a:pt x="250" y="107"/>
                  </a:cubicBezTo>
                  <a:cubicBezTo>
                    <a:pt x="250" y="116"/>
                    <a:pt x="241" y="124"/>
                    <a:pt x="228" y="124"/>
                  </a:cubicBezTo>
                  <a:cubicBezTo>
                    <a:pt x="210" y="124"/>
                    <a:pt x="203" y="110"/>
                    <a:pt x="197" y="110"/>
                  </a:cubicBezTo>
                  <a:cubicBezTo>
                    <a:pt x="193" y="110"/>
                    <a:pt x="190" y="114"/>
                    <a:pt x="190" y="116"/>
                  </a:cubicBezTo>
                  <a:cubicBezTo>
                    <a:pt x="190" y="123"/>
                    <a:pt x="205" y="136"/>
                    <a:pt x="227" y="136"/>
                  </a:cubicBezTo>
                  <a:cubicBezTo>
                    <a:pt x="249" y="136"/>
                    <a:pt x="265" y="124"/>
                    <a:pt x="265" y="106"/>
                  </a:cubicBezTo>
                  <a:cubicBezTo>
                    <a:pt x="265" y="90"/>
                    <a:pt x="253" y="83"/>
                    <a:pt x="239" y="78"/>
                  </a:cubicBezTo>
                  <a:cubicBezTo>
                    <a:pt x="218" y="69"/>
                    <a:pt x="218" y="69"/>
                    <a:pt x="218" y="69"/>
                  </a:cubicBezTo>
                  <a:cubicBezTo>
                    <a:pt x="211" y="66"/>
                    <a:pt x="209" y="62"/>
                    <a:pt x="209" y="57"/>
                  </a:cubicBezTo>
                  <a:cubicBezTo>
                    <a:pt x="209" y="47"/>
                    <a:pt x="219" y="43"/>
                    <a:pt x="229" y="43"/>
                  </a:cubicBezTo>
                  <a:cubicBezTo>
                    <a:pt x="243" y="43"/>
                    <a:pt x="250" y="54"/>
                    <a:pt x="255" y="54"/>
                  </a:cubicBezTo>
                  <a:cubicBezTo>
                    <a:pt x="261" y="54"/>
                    <a:pt x="262" y="50"/>
                    <a:pt x="262" y="47"/>
                  </a:cubicBezTo>
                  <a:cubicBezTo>
                    <a:pt x="263" y="39"/>
                    <a:pt x="246" y="31"/>
                    <a:pt x="226" y="31"/>
                  </a:cubicBezTo>
                  <a:moveTo>
                    <a:pt x="357" y="90"/>
                  </a:moveTo>
                  <a:cubicBezTo>
                    <a:pt x="365" y="90"/>
                    <a:pt x="366" y="85"/>
                    <a:pt x="366" y="81"/>
                  </a:cubicBezTo>
                  <a:cubicBezTo>
                    <a:pt x="366" y="55"/>
                    <a:pt x="352" y="31"/>
                    <a:pt x="323" y="31"/>
                  </a:cubicBezTo>
                  <a:cubicBezTo>
                    <a:pt x="294" y="31"/>
                    <a:pt x="278" y="58"/>
                    <a:pt x="278" y="83"/>
                  </a:cubicBezTo>
                  <a:cubicBezTo>
                    <a:pt x="278" y="109"/>
                    <a:pt x="292" y="136"/>
                    <a:pt x="325" y="136"/>
                  </a:cubicBezTo>
                  <a:cubicBezTo>
                    <a:pt x="349" y="136"/>
                    <a:pt x="365" y="121"/>
                    <a:pt x="365" y="115"/>
                  </a:cubicBezTo>
                  <a:cubicBezTo>
                    <a:pt x="365" y="110"/>
                    <a:pt x="362" y="108"/>
                    <a:pt x="358" y="108"/>
                  </a:cubicBezTo>
                  <a:cubicBezTo>
                    <a:pt x="352" y="108"/>
                    <a:pt x="346" y="124"/>
                    <a:pt x="324" y="124"/>
                  </a:cubicBezTo>
                  <a:cubicBezTo>
                    <a:pt x="306" y="124"/>
                    <a:pt x="294" y="107"/>
                    <a:pt x="293" y="90"/>
                  </a:cubicBezTo>
                  <a:lnTo>
                    <a:pt x="357" y="90"/>
                  </a:lnTo>
                  <a:close/>
                  <a:moveTo>
                    <a:pt x="293" y="78"/>
                  </a:moveTo>
                  <a:cubicBezTo>
                    <a:pt x="294" y="61"/>
                    <a:pt x="304" y="43"/>
                    <a:pt x="322" y="43"/>
                  </a:cubicBezTo>
                  <a:cubicBezTo>
                    <a:pt x="341" y="43"/>
                    <a:pt x="351" y="61"/>
                    <a:pt x="351" y="78"/>
                  </a:cubicBezTo>
                  <a:lnTo>
                    <a:pt x="293" y="78"/>
                  </a:lnTo>
                  <a:close/>
                  <a:moveTo>
                    <a:pt x="401" y="44"/>
                  </a:moveTo>
                  <a:cubicBezTo>
                    <a:pt x="410" y="44"/>
                    <a:pt x="410" y="44"/>
                    <a:pt x="410" y="44"/>
                  </a:cubicBezTo>
                  <a:cubicBezTo>
                    <a:pt x="415" y="44"/>
                    <a:pt x="416" y="40"/>
                    <a:pt x="416" y="38"/>
                  </a:cubicBezTo>
                  <a:cubicBezTo>
                    <a:pt x="416" y="36"/>
                    <a:pt x="415" y="32"/>
                    <a:pt x="410" y="32"/>
                  </a:cubicBezTo>
                  <a:cubicBezTo>
                    <a:pt x="401" y="32"/>
                    <a:pt x="401" y="32"/>
                    <a:pt x="401" y="32"/>
                  </a:cubicBezTo>
                  <a:cubicBezTo>
                    <a:pt x="401" y="10"/>
                    <a:pt x="401" y="10"/>
                    <a:pt x="401" y="10"/>
                  </a:cubicBezTo>
                  <a:cubicBezTo>
                    <a:pt x="401" y="4"/>
                    <a:pt x="399" y="0"/>
                    <a:pt x="394" y="0"/>
                  </a:cubicBezTo>
                  <a:cubicBezTo>
                    <a:pt x="390" y="0"/>
                    <a:pt x="387" y="4"/>
                    <a:pt x="387" y="10"/>
                  </a:cubicBezTo>
                  <a:cubicBezTo>
                    <a:pt x="387" y="32"/>
                    <a:pt x="387" y="32"/>
                    <a:pt x="387" y="32"/>
                  </a:cubicBezTo>
                  <a:cubicBezTo>
                    <a:pt x="378" y="32"/>
                    <a:pt x="378" y="32"/>
                    <a:pt x="378" y="32"/>
                  </a:cubicBezTo>
                  <a:cubicBezTo>
                    <a:pt x="374" y="32"/>
                    <a:pt x="372" y="36"/>
                    <a:pt x="372" y="38"/>
                  </a:cubicBezTo>
                  <a:cubicBezTo>
                    <a:pt x="372" y="40"/>
                    <a:pt x="374" y="44"/>
                    <a:pt x="378" y="44"/>
                  </a:cubicBezTo>
                  <a:cubicBezTo>
                    <a:pt x="387" y="44"/>
                    <a:pt x="387" y="44"/>
                    <a:pt x="387" y="44"/>
                  </a:cubicBezTo>
                  <a:cubicBezTo>
                    <a:pt x="387" y="127"/>
                    <a:pt x="387" y="127"/>
                    <a:pt x="387" y="127"/>
                  </a:cubicBezTo>
                  <a:cubicBezTo>
                    <a:pt x="387" y="133"/>
                    <a:pt x="390" y="136"/>
                    <a:pt x="394" y="136"/>
                  </a:cubicBezTo>
                  <a:cubicBezTo>
                    <a:pt x="399" y="136"/>
                    <a:pt x="401" y="133"/>
                    <a:pt x="401" y="127"/>
                  </a:cubicBezTo>
                  <a:lnTo>
                    <a:pt x="401" y="44"/>
                  </a:lnTo>
                  <a:close/>
                  <a:moveTo>
                    <a:pt x="551" y="70"/>
                  </a:moveTo>
                  <a:cubicBezTo>
                    <a:pt x="551" y="53"/>
                    <a:pt x="563" y="44"/>
                    <a:pt x="574" y="44"/>
                  </a:cubicBezTo>
                  <a:cubicBezTo>
                    <a:pt x="585" y="44"/>
                    <a:pt x="597" y="48"/>
                    <a:pt x="597" y="70"/>
                  </a:cubicBezTo>
                  <a:cubicBezTo>
                    <a:pt x="597" y="127"/>
                    <a:pt x="597" y="127"/>
                    <a:pt x="597" y="127"/>
                  </a:cubicBezTo>
                  <a:cubicBezTo>
                    <a:pt x="597" y="133"/>
                    <a:pt x="600" y="136"/>
                    <a:pt x="604" y="136"/>
                  </a:cubicBezTo>
                  <a:cubicBezTo>
                    <a:pt x="609" y="136"/>
                    <a:pt x="611" y="133"/>
                    <a:pt x="611" y="127"/>
                  </a:cubicBezTo>
                  <a:cubicBezTo>
                    <a:pt x="611" y="68"/>
                    <a:pt x="611" y="68"/>
                    <a:pt x="611" y="68"/>
                  </a:cubicBezTo>
                  <a:cubicBezTo>
                    <a:pt x="611" y="43"/>
                    <a:pt x="593" y="31"/>
                    <a:pt x="574" y="31"/>
                  </a:cubicBezTo>
                  <a:cubicBezTo>
                    <a:pt x="563" y="31"/>
                    <a:pt x="551" y="37"/>
                    <a:pt x="544" y="49"/>
                  </a:cubicBezTo>
                  <a:cubicBezTo>
                    <a:pt x="540" y="38"/>
                    <a:pt x="529" y="31"/>
                    <a:pt x="517" y="31"/>
                  </a:cubicBezTo>
                  <a:cubicBezTo>
                    <a:pt x="504" y="31"/>
                    <a:pt x="496" y="37"/>
                    <a:pt x="491" y="45"/>
                  </a:cubicBezTo>
                  <a:cubicBezTo>
                    <a:pt x="490" y="45"/>
                    <a:pt x="490" y="45"/>
                    <a:pt x="490" y="45"/>
                  </a:cubicBezTo>
                  <a:cubicBezTo>
                    <a:pt x="490" y="40"/>
                    <a:pt x="490" y="40"/>
                    <a:pt x="490" y="40"/>
                  </a:cubicBezTo>
                  <a:cubicBezTo>
                    <a:pt x="490" y="34"/>
                    <a:pt x="488" y="31"/>
                    <a:pt x="483" y="31"/>
                  </a:cubicBezTo>
                  <a:cubicBezTo>
                    <a:pt x="479" y="31"/>
                    <a:pt x="476" y="34"/>
                    <a:pt x="476" y="40"/>
                  </a:cubicBezTo>
                  <a:cubicBezTo>
                    <a:pt x="476" y="127"/>
                    <a:pt x="476" y="127"/>
                    <a:pt x="476" y="127"/>
                  </a:cubicBezTo>
                  <a:cubicBezTo>
                    <a:pt x="476" y="133"/>
                    <a:pt x="479" y="136"/>
                    <a:pt x="483" y="136"/>
                  </a:cubicBezTo>
                  <a:cubicBezTo>
                    <a:pt x="488" y="136"/>
                    <a:pt x="490" y="133"/>
                    <a:pt x="490" y="127"/>
                  </a:cubicBezTo>
                  <a:cubicBezTo>
                    <a:pt x="490" y="70"/>
                    <a:pt x="490" y="70"/>
                    <a:pt x="490" y="70"/>
                  </a:cubicBezTo>
                  <a:cubicBezTo>
                    <a:pt x="490" y="53"/>
                    <a:pt x="502" y="44"/>
                    <a:pt x="514" y="44"/>
                  </a:cubicBezTo>
                  <a:cubicBezTo>
                    <a:pt x="524" y="44"/>
                    <a:pt x="537" y="48"/>
                    <a:pt x="537" y="70"/>
                  </a:cubicBezTo>
                  <a:cubicBezTo>
                    <a:pt x="537" y="127"/>
                    <a:pt x="537" y="127"/>
                    <a:pt x="537" y="127"/>
                  </a:cubicBezTo>
                  <a:cubicBezTo>
                    <a:pt x="537" y="133"/>
                    <a:pt x="539" y="136"/>
                    <a:pt x="544" y="136"/>
                  </a:cubicBezTo>
                  <a:cubicBezTo>
                    <a:pt x="548" y="136"/>
                    <a:pt x="551" y="133"/>
                    <a:pt x="551" y="127"/>
                  </a:cubicBezTo>
                  <a:lnTo>
                    <a:pt x="551" y="70"/>
                  </a:lnTo>
                  <a:close/>
                  <a:moveTo>
                    <a:pt x="705" y="46"/>
                  </a:moveTo>
                  <a:cubicBezTo>
                    <a:pt x="704" y="46"/>
                    <a:pt x="704" y="46"/>
                    <a:pt x="704" y="46"/>
                  </a:cubicBezTo>
                  <a:cubicBezTo>
                    <a:pt x="696" y="36"/>
                    <a:pt x="687" y="31"/>
                    <a:pt x="675" y="31"/>
                  </a:cubicBezTo>
                  <a:cubicBezTo>
                    <a:pt x="646" y="31"/>
                    <a:pt x="631" y="58"/>
                    <a:pt x="631" y="83"/>
                  </a:cubicBezTo>
                  <a:cubicBezTo>
                    <a:pt x="631" y="112"/>
                    <a:pt x="646" y="136"/>
                    <a:pt x="676" y="136"/>
                  </a:cubicBezTo>
                  <a:cubicBezTo>
                    <a:pt x="688" y="136"/>
                    <a:pt x="698" y="131"/>
                    <a:pt x="704" y="121"/>
                  </a:cubicBezTo>
                  <a:cubicBezTo>
                    <a:pt x="705" y="121"/>
                    <a:pt x="705" y="121"/>
                    <a:pt x="705" y="121"/>
                  </a:cubicBezTo>
                  <a:cubicBezTo>
                    <a:pt x="705" y="127"/>
                    <a:pt x="705" y="127"/>
                    <a:pt x="705" y="127"/>
                  </a:cubicBezTo>
                  <a:cubicBezTo>
                    <a:pt x="705" y="133"/>
                    <a:pt x="707" y="136"/>
                    <a:pt x="712" y="136"/>
                  </a:cubicBezTo>
                  <a:cubicBezTo>
                    <a:pt x="716" y="136"/>
                    <a:pt x="718" y="133"/>
                    <a:pt x="718" y="127"/>
                  </a:cubicBezTo>
                  <a:cubicBezTo>
                    <a:pt x="718" y="40"/>
                    <a:pt x="718" y="40"/>
                    <a:pt x="718" y="40"/>
                  </a:cubicBezTo>
                  <a:cubicBezTo>
                    <a:pt x="718" y="34"/>
                    <a:pt x="716" y="31"/>
                    <a:pt x="712" y="31"/>
                  </a:cubicBezTo>
                  <a:cubicBezTo>
                    <a:pt x="707" y="31"/>
                    <a:pt x="705" y="34"/>
                    <a:pt x="705" y="40"/>
                  </a:cubicBezTo>
                  <a:lnTo>
                    <a:pt x="705" y="46"/>
                  </a:lnTo>
                  <a:close/>
                  <a:moveTo>
                    <a:pt x="647" y="83"/>
                  </a:moveTo>
                  <a:cubicBezTo>
                    <a:pt x="647" y="65"/>
                    <a:pt x="655" y="43"/>
                    <a:pt x="676" y="43"/>
                  </a:cubicBezTo>
                  <a:cubicBezTo>
                    <a:pt x="697" y="43"/>
                    <a:pt x="705" y="65"/>
                    <a:pt x="705" y="83"/>
                  </a:cubicBezTo>
                  <a:cubicBezTo>
                    <a:pt x="705" y="102"/>
                    <a:pt x="697" y="124"/>
                    <a:pt x="676" y="124"/>
                  </a:cubicBezTo>
                  <a:cubicBezTo>
                    <a:pt x="654" y="124"/>
                    <a:pt x="647" y="102"/>
                    <a:pt x="647" y="83"/>
                  </a:cubicBezTo>
                  <a:moveTo>
                    <a:pt x="758" y="70"/>
                  </a:moveTo>
                  <a:cubicBezTo>
                    <a:pt x="758" y="53"/>
                    <a:pt x="770" y="44"/>
                    <a:pt x="783" y="44"/>
                  </a:cubicBezTo>
                  <a:cubicBezTo>
                    <a:pt x="798" y="44"/>
                    <a:pt x="808" y="53"/>
                    <a:pt x="808" y="67"/>
                  </a:cubicBezTo>
                  <a:cubicBezTo>
                    <a:pt x="808" y="127"/>
                    <a:pt x="808" y="127"/>
                    <a:pt x="808" y="127"/>
                  </a:cubicBezTo>
                  <a:cubicBezTo>
                    <a:pt x="808" y="133"/>
                    <a:pt x="810" y="136"/>
                    <a:pt x="815" y="136"/>
                  </a:cubicBezTo>
                  <a:cubicBezTo>
                    <a:pt x="819" y="136"/>
                    <a:pt x="822" y="133"/>
                    <a:pt x="822" y="127"/>
                  </a:cubicBezTo>
                  <a:cubicBezTo>
                    <a:pt x="822" y="68"/>
                    <a:pt x="822" y="68"/>
                    <a:pt x="822" y="68"/>
                  </a:cubicBezTo>
                  <a:cubicBezTo>
                    <a:pt x="822" y="43"/>
                    <a:pt x="803" y="31"/>
                    <a:pt x="785" y="31"/>
                  </a:cubicBezTo>
                  <a:cubicBezTo>
                    <a:pt x="772" y="31"/>
                    <a:pt x="763" y="37"/>
                    <a:pt x="758" y="45"/>
                  </a:cubicBezTo>
                  <a:cubicBezTo>
                    <a:pt x="758" y="45"/>
                    <a:pt x="758" y="45"/>
                    <a:pt x="758" y="45"/>
                  </a:cubicBezTo>
                  <a:cubicBezTo>
                    <a:pt x="758" y="40"/>
                    <a:pt x="758" y="40"/>
                    <a:pt x="758" y="40"/>
                  </a:cubicBezTo>
                  <a:cubicBezTo>
                    <a:pt x="758" y="34"/>
                    <a:pt x="755" y="31"/>
                    <a:pt x="751" y="31"/>
                  </a:cubicBezTo>
                  <a:cubicBezTo>
                    <a:pt x="746" y="31"/>
                    <a:pt x="744" y="34"/>
                    <a:pt x="744" y="40"/>
                  </a:cubicBezTo>
                  <a:cubicBezTo>
                    <a:pt x="744" y="127"/>
                    <a:pt x="744" y="127"/>
                    <a:pt x="744" y="127"/>
                  </a:cubicBezTo>
                  <a:cubicBezTo>
                    <a:pt x="744" y="133"/>
                    <a:pt x="746" y="136"/>
                    <a:pt x="751" y="136"/>
                  </a:cubicBezTo>
                  <a:cubicBezTo>
                    <a:pt x="755" y="136"/>
                    <a:pt x="758" y="133"/>
                    <a:pt x="758" y="127"/>
                  </a:cubicBezTo>
                  <a:lnTo>
                    <a:pt x="758" y="70"/>
                  </a:lnTo>
                  <a:close/>
                  <a:moveTo>
                    <a:pt x="915" y="46"/>
                  </a:moveTo>
                  <a:cubicBezTo>
                    <a:pt x="915" y="46"/>
                    <a:pt x="915" y="46"/>
                    <a:pt x="915" y="46"/>
                  </a:cubicBezTo>
                  <a:cubicBezTo>
                    <a:pt x="907" y="36"/>
                    <a:pt x="898" y="31"/>
                    <a:pt x="886" y="31"/>
                  </a:cubicBezTo>
                  <a:cubicBezTo>
                    <a:pt x="856" y="31"/>
                    <a:pt x="842" y="58"/>
                    <a:pt x="842" y="83"/>
                  </a:cubicBezTo>
                  <a:cubicBezTo>
                    <a:pt x="842" y="112"/>
                    <a:pt x="857" y="136"/>
                    <a:pt x="886" y="136"/>
                  </a:cubicBezTo>
                  <a:cubicBezTo>
                    <a:pt x="898" y="136"/>
                    <a:pt x="908" y="131"/>
                    <a:pt x="915" y="121"/>
                  </a:cubicBezTo>
                  <a:cubicBezTo>
                    <a:pt x="915" y="121"/>
                    <a:pt x="915" y="121"/>
                    <a:pt x="915" y="121"/>
                  </a:cubicBezTo>
                  <a:cubicBezTo>
                    <a:pt x="915" y="127"/>
                    <a:pt x="915" y="127"/>
                    <a:pt x="915" y="127"/>
                  </a:cubicBezTo>
                  <a:cubicBezTo>
                    <a:pt x="915" y="133"/>
                    <a:pt x="918" y="136"/>
                    <a:pt x="922" y="136"/>
                  </a:cubicBezTo>
                  <a:cubicBezTo>
                    <a:pt x="927" y="136"/>
                    <a:pt x="929" y="133"/>
                    <a:pt x="929" y="127"/>
                  </a:cubicBezTo>
                  <a:cubicBezTo>
                    <a:pt x="929" y="40"/>
                    <a:pt x="929" y="40"/>
                    <a:pt x="929" y="40"/>
                  </a:cubicBezTo>
                  <a:cubicBezTo>
                    <a:pt x="929" y="34"/>
                    <a:pt x="927" y="31"/>
                    <a:pt x="922" y="31"/>
                  </a:cubicBezTo>
                  <a:cubicBezTo>
                    <a:pt x="918" y="31"/>
                    <a:pt x="915" y="34"/>
                    <a:pt x="915" y="40"/>
                  </a:cubicBezTo>
                  <a:lnTo>
                    <a:pt x="915" y="46"/>
                  </a:lnTo>
                  <a:close/>
                  <a:moveTo>
                    <a:pt x="857" y="83"/>
                  </a:moveTo>
                  <a:cubicBezTo>
                    <a:pt x="857" y="65"/>
                    <a:pt x="865" y="43"/>
                    <a:pt x="886" y="43"/>
                  </a:cubicBezTo>
                  <a:cubicBezTo>
                    <a:pt x="908" y="43"/>
                    <a:pt x="915" y="65"/>
                    <a:pt x="915" y="83"/>
                  </a:cubicBezTo>
                  <a:cubicBezTo>
                    <a:pt x="915" y="102"/>
                    <a:pt x="908" y="124"/>
                    <a:pt x="886" y="124"/>
                  </a:cubicBezTo>
                  <a:cubicBezTo>
                    <a:pt x="865" y="124"/>
                    <a:pt x="857" y="102"/>
                    <a:pt x="857" y="83"/>
                  </a:cubicBezTo>
                  <a:moveTo>
                    <a:pt x="1022" y="46"/>
                  </a:moveTo>
                  <a:cubicBezTo>
                    <a:pt x="1022" y="46"/>
                    <a:pt x="1022" y="46"/>
                    <a:pt x="1022" y="46"/>
                  </a:cubicBezTo>
                  <a:cubicBezTo>
                    <a:pt x="1016" y="38"/>
                    <a:pt x="1005" y="31"/>
                    <a:pt x="993" y="31"/>
                  </a:cubicBezTo>
                  <a:cubicBezTo>
                    <a:pt x="963" y="31"/>
                    <a:pt x="949" y="58"/>
                    <a:pt x="949" y="83"/>
                  </a:cubicBezTo>
                  <a:cubicBezTo>
                    <a:pt x="949" y="112"/>
                    <a:pt x="964" y="136"/>
                    <a:pt x="993" y="136"/>
                  </a:cubicBezTo>
                  <a:cubicBezTo>
                    <a:pt x="1006" y="136"/>
                    <a:pt x="1016" y="131"/>
                    <a:pt x="1022" y="120"/>
                  </a:cubicBezTo>
                  <a:cubicBezTo>
                    <a:pt x="1022" y="120"/>
                    <a:pt x="1022" y="120"/>
                    <a:pt x="1022" y="120"/>
                  </a:cubicBezTo>
                  <a:cubicBezTo>
                    <a:pt x="1022" y="131"/>
                    <a:pt x="1022" y="131"/>
                    <a:pt x="1022" y="131"/>
                  </a:cubicBezTo>
                  <a:cubicBezTo>
                    <a:pt x="1022" y="154"/>
                    <a:pt x="1007" y="164"/>
                    <a:pt x="990" y="164"/>
                  </a:cubicBezTo>
                  <a:cubicBezTo>
                    <a:pt x="974" y="164"/>
                    <a:pt x="965" y="151"/>
                    <a:pt x="959" y="151"/>
                  </a:cubicBezTo>
                  <a:cubicBezTo>
                    <a:pt x="954" y="151"/>
                    <a:pt x="952" y="154"/>
                    <a:pt x="952" y="158"/>
                  </a:cubicBezTo>
                  <a:cubicBezTo>
                    <a:pt x="952" y="165"/>
                    <a:pt x="971" y="176"/>
                    <a:pt x="992" y="176"/>
                  </a:cubicBezTo>
                  <a:cubicBezTo>
                    <a:pt x="1014" y="176"/>
                    <a:pt x="1036" y="162"/>
                    <a:pt x="1036" y="130"/>
                  </a:cubicBezTo>
                  <a:cubicBezTo>
                    <a:pt x="1036" y="40"/>
                    <a:pt x="1036" y="40"/>
                    <a:pt x="1036" y="40"/>
                  </a:cubicBezTo>
                  <a:cubicBezTo>
                    <a:pt x="1036" y="34"/>
                    <a:pt x="1034" y="31"/>
                    <a:pt x="1029" y="31"/>
                  </a:cubicBezTo>
                  <a:cubicBezTo>
                    <a:pt x="1025" y="31"/>
                    <a:pt x="1022" y="34"/>
                    <a:pt x="1022" y="40"/>
                  </a:cubicBezTo>
                  <a:lnTo>
                    <a:pt x="1022" y="46"/>
                  </a:lnTo>
                  <a:close/>
                  <a:moveTo>
                    <a:pt x="964" y="83"/>
                  </a:moveTo>
                  <a:cubicBezTo>
                    <a:pt x="964" y="65"/>
                    <a:pt x="972" y="43"/>
                    <a:pt x="993" y="43"/>
                  </a:cubicBezTo>
                  <a:cubicBezTo>
                    <a:pt x="1012" y="43"/>
                    <a:pt x="1023" y="59"/>
                    <a:pt x="1023" y="74"/>
                  </a:cubicBezTo>
                  <a:cubicBezTo>
                    <a:pt x="1023" y="93"/>
                    <a:pt x="1023" y="93"/>
                    <a:pt x="1023" y="93"/>
                  </a:cubicBezTo>
                  <a:cubicBezTo>
                    <a:pt x="1023" y="107"/>
                    <a:pt x="1012" y="124"/>
                    <a:pt x="993" y="124"/>
                  </a:cubicBezTo>
                  <a:cubicBezTo>
                    <a:pt x="972" y="124"/>
                    <a:pt x="964" y="102"/>
                    <a:pt x="964" y="83"/>
                  </a:cubicBezTo>
                  <a:moveTo>
                    <a:pt x="1135" y="90"/>
                  </a:moveTo>
                  <a:cubicBezTo>
                    <a:pt x="1143" y="90"/>
                    <a:pt x="1144" y="85"/>
                    <a:pt x="1144" y="81"/>
                  </a:cubicBezTo>
                  <a:cubicBezTo>
                    <a:pt x="1144" y="55"/>
                    <a:pt x="1130" y="31"/>
                    <a:pt x="1101" y="31"/>
                  </a:cubicBezTo>
                  <a:cubicBezTo>
                    <a:pt x="1072" y="31"/>
                    <a:pt x="1057" y="58"/>
                    <a:pt x="1057" y="83"/>
                  </a:cubicBezTo>
                  <a:cubicBezTo>
                    <a:pt x="1057" y="109"/>
                    <a:pt x="1070" y="136"/>
                    <a:pt x="1103" y="136"/>
                  </a:cubicBezTo>
                  <a:cubicBezTo>
                    <a:pt x="1127" y="136"/>
                    <a:pt x="1143" y="121"/>
                    <a:pt x="1143" y="115"/>
                  </a:cubicBezTo>
                  <a:cubicBezTo>
                    <a:pt x="1143" y="110"/>
                    <a:pt x="1140" y="108"/>
                    <a:pt x="1136" y="108"/>
                  </a:cubicBezTo>
                  <a:cubicBezTo>
                    <a:pt x="1130" y="108"/>
                    <a:pt x="1124" y="124"/>
                    <a:pt x="1102" y="124"/>
                  </a:cubicBezTo>
                  <a:cubicBezTo>
                    <a:pt x="1084" y="124"/>
                    <a:pt x="1072" y="107"/>
                    <a:pt x="1072" y="90"/>
                  </a:cubicBezTo>
                  <a:lnTo>
                    <a:pt x="1135" y="90"/>
                  </a:lnTo>
                  <a:close/>
                  <a:moveTo>
                    <a:pt x="1072" y="78"/>
                  </a:moveTo>
                  <a:cubicBezTo>
                    <a:pt x="1072" y="61"/>
                    <a:pt x="1082" y="43"/>
                    <a:pt x="1100" y="43"/>
                  </a:cubicBezTo>
                  <a:cubicBezTo>
                    <a:pt x="1119" y="43"/>
                    <a:pt x="1129" y="61"/>
                    <a:pt x="1129" y="78"/>
                  </a:cubicBezTo>
                  <a:lnTo>
                    <a:pt x="1072" y="78"/>
                  </a:lnTo>
                  <a:close/>
                  <a:moveTo>
                    <a:pt x="1236" y="70"/>
                  </a:moveTo>
                  <a:cubicBezTo>
                    <a:pt x="1236" y="53"/>
                    <a:pt x="1249" y="44"/>
                    <a:pt x="1260" y="44"/>
                  </a:cubicBezTo>
                  <a:cubicBezTo>
                    <a:pt x="1271" y="44"/>
                    <a:pt x="1283" y="48"/>
                    <a:pt x="1283" y="70"/>
                  </a:cubicBezTo>
                  <a:cubicBezTo>
                    <a:pt x="1283" y="127"/>
                    <a:pt x="1283" y="127"/>
                    <a:pt x="1283" y="127"/>
                  </a:cubicBezTo>
                  <a:cubicBezTo>
                    <a:pt x="1283" y="133"/>
                    <a:pt x="1285" y="136"/>
                    <a:pt x="1290" y="136"/>
                  </a:cubicBezTo>
                  <a:cubicBezTo>
                    <a:pt x="1294" y="136"/>
                    <a:pt x="1297" y="133"/>
                    <a:pt x="1297" y="127"/>
                  </a:cubicBezTo>
                  <a:cubicBezTo>
                    <a:pt x="1297" y="68"/>
                    <a:pt x="1297" y="68"/>
                    <a:pt x="1297" y="68"/>
                  </a:cubicBezTo>
                  <a:cubicBezTo>
                    <a:pt x="1297" y="43"/>
                    <a:pt x="1278" y="31"/>
                    <a:pt x="1260" y="31"/>
                  </a:cubicBezTo>
                  <a:cubicBezTo>
                    <a:pt x="1249" y="31"/>
                    <a:pt x="1237" y="37"/>
                    <a:pt x="1230" y="49"/>
                  </a:cubicBezTo>
                  <a:cubicBezTo>
                    <a:pt x="1225" y="38"/>
                    <a:pt x="1215" y="31"/>
                    <a:pt x="1203" y="31"/>
                  </a:cubicBezTo>
                  <a:cubicBezTo>
                    <a:pt x="1190" y="31"/>
                    <a:pt x="1181" y="37"/>
                    <a:pt x="1176" y="45"/>
                  </a:cubicBezTo>
                  <a:cubicBezTo>
                    <a:pt x="1176" y="45"/>
                    <a:pt x="1176" y="45"/>
                    <a:pt x="1176" y="45"/>
                  </a:cubicBezTo>
                  <a:cubicBezTo>
                    <a:pt x="1176" y="40"/>
                    <a:pt x="1176" y="40"/>
                    <a:pt x="1176" y="40"/>
                  </a:cubicBezTo>
                  <a:cubicBezTo>
                    <a:pt x="1176" y="34"/>
                    <a:pt x="1173" y="31"/>
                    <a:pt x="1169" y="31"/>
                  </a:cubicBezTo>
                  <a:cubicBezTo>
                    <a:pt x="1164" y="31"/>
                    <a:pt x="1162" y="34"/>
                    <a:pt x="1162" y="40"/>
                  </a:cubicBezTo>
                  <a:cubicBezTo>
                    <a:pt x="1162" y="127"/>
                    <a:pt x="1162" y="127"/>
                    <a:pt x="1162" y="127"/>
                  </a:cubicBezTo>
                  <a:cubicBezTo>
                    <a:pt x="1162" y="133"/>
                    <a:pt x="1164" y="136"/>
                    <a:pt x="1169" y="136"/>
                  </a:cubicBezTo>
                  <a:cubicBezTo>
                    <a:pt x="1173" y="136"/>
                    <a:pt x="1176" y="133"/>
                    <a:pt x="1176" y="127"/>
                  </a:cubicBezTo>
                  <a:cubicBezTo>
                    <a:pt x="1176" y="70"/>
                    <a:pt x="1176" y="70"/>
                    <a:pt x="1176" y="70"/>
                  </a:cubicBezTo>
                  <a:cubicBezTo>
                    <a:pt x="1176" y="53"/>
                    <a:pt x="1188" y="44"/>
                    <a:pt x="1199" y="44"/>
                  </a:cubicBezTo>
                  <a:cubicBezTo>
                    <a:pt x="1210" y="44"/>
                    <a:pt x="1222" y="48"/>
                    <a:pt x="1222" y="70"/>
                  </a:cubicBezTo>
                  <a:cubicBezTo>
                    <a:pt x="1222" y="127"/>
                    <a:pt x="1222" y="127"/>
                    <a:pt x="1222" y="127"/>
                  </a:cubicBezTo>
                  <a:cubicBezTo>
                    <a:pt x="1222" y="133"/>
                    <a:pt x="1225" y="136"/>
                    <a:pt x="1229" y="136"/>
                  </a:cubicBezTo>
                  <a:cubicBezTo>
                    <a:pt x="1234" y="136"/>
                    <a:pt x="1236" y="133"/>
                    <a:pt x="1236" y="127"/>
                  </a:cubicBezTo>
                  <a:lnTo>
                    <a:pt x="1236" y="70"/>
                  </a:lnTo>
                  <a:close/>
                  <a:moveTo>
                    <a:pt x="1395" y="90"/>
                  </a:moveTo>
                  <a:cubicBezTo>
                    <a:pt x="1404" y="90"/>
                    <a:pt x="1405" y="85"/>
                    <a:pt x="1405" y="81"/>
                  </a:cubicBezTo>
                  <a:cubicBezTo>
                    <a:pt x="1405" y="55"/>
                    <a:pt x="1390" y="31"/>
                    <a:pt x="1361" y="31"/>
                  </a:cubicBezTo>
                  <a:cubicBezTo>
                    <a:pt x="1332" y="31"/>
                    <a:pt x="1317" y="58"/>
                    <a:pt x="1317" y="83"/>
                  </a:cubicBezTo>
                  <a:cubicBezTo>
                    <a:pt x="1317" y="109"/>
                    <a:pt x="1331" y="136"/>
                    <a:pt x="1363" y="136"/>
                  </a:cubicBezTo>
                  <a:cubicBezTo>
                    <a:pt x="1387" y="136"/>
                    <a:pt x="1403" y="121"/>
                    <a:pt x="1403" y="115"/>
                  </a:cubicBezTo>
                  <a:cubicBezTo>
                    <a:pt x="1403" y="110"/>
                    <a:pt x="1401" y="108"/>
                    <a:pt x="1397" y="108"/>
                  </a:cubicBezTo>
                  <a:cubicBezTo>
                    <a:pt x="1390" y="108"/>
                    <a:pt x="1384" y="124"/>
                    <a:pt x="1362" y="124"/>
                  </a:cubicBezTo>
                  <a:cubicBezTo>
                    <a:pt x="1345" y="124"/>
                    <a:pt x="1333" y="107"/>
                    <a:pt x="1332" y="90"/>
                  </a:cubicBezTo>
                  <a:lnTo>
                    <a:pt x="1395" y="90"/>
                  </a:lnTo>
                  <a:close/>
                  <a:moveTo>
                    <a:pt x="1332" y="78"/>
                  </a:moveTo>
                  <a:cubicBezTo>
                    <a:pt x="1333" y="61"/>
                    <a:pt x="1342" y="43"/>
                    <a:pt x="1361" y="43"/>
                  </a:cubicBezTo>
                  <a:cubicBezTo>
                    <a:pt x="1380" y="43"/>
                    <a:pt x="1389" y="61"/>
                    <a:pt x="1390" y="78"/>
                  </a:cubicBezTo>
                  <a:lnTo>
                    <a:pt x="1332" y="78"/>
                  </a:lnTo>
                  <a:close/>
                  <a:moveTo>
                    <a:pt x="1436" y="70"/>
                  </a:moveTo>
                  <a:cubicBezTo>
                    <a:pt x="1436" y="53"/>
                    <a:pt x="1448" y="44"/>
                    <a:pt x="1461" y="44"/>
                  </a:cubicBezTo>
                  <a:cubicBezTo>
                    <a:pt x="1477" y="44"/>
                    <a:pt x="1486" y="53"/>
                    <a:pt x="1486" y="67"/>
                  </a:cubicBezTo>
                  <a:cubicBezTo>
                    <a:pt x="1486" y="127"/>
                    <a:pt x="1486" y="127"/>
                    <a:pt x="1486" y="127"/>
                  </a:cubicBezTo>
                  <a:cubicBezTo>
                    <a:pt x="1486" y="133"/>
                    <a:pt x="1489" y="136"/>
                    <a:pt x="1493" y="136"/>
                  </a:cubicBezTo>
                  <a:cubicBezTo>
                    <a:pt x="1498" y="136"/>
                    <a:pt x="1500" y="133"/>
                    <a:pt x="1500" y="127"/>
                  </a:cubicBezTo>
                  <a:cubicBezTo>
                    <a:pt x="1500" y="68"/>
                    <a:pt x="1500" y="68"/>
                    <a:pt x="1500" y="68"/>
                  </a:cubicBezTo>
                  <a:cubicBezTo>
                    <a:pt x="1500" y="43"/>
                    <a:pt x="1481" y="31"/>
                    <a:pt x="1463" y="31"/>
                  </a:cubicBezTo>
                  <a:cubicBezTo>
                    <a:pt x="1450" y="31"/>
                    <a:pt x="1442" y="37"/>
                    <a:pt x="1437" y="45"/>
                  </a:cubicBezTo>
                  <a:cubicBezTo>
                    <a:pt x="1436" y="45"/>
                    <a:pt x="1436" y="45"/>
                    <a:pt x="1436" y="45"/>
                  </a:cubicBezTo>
                  <a:cubicBezTo>
                    <a:pt x="1436" y="40"/>
                    <a:pt x="1436" y="40"/>
                    <a:pt x="1436" y="40"/>
                  </a:cubicBezTo>
                  <a:cubicBezTo>
                    <a:pt x="1436" y="34"/>
                    <a:pt x="1434" y="31"/>
                    <a:pt x="1429" y="31"/>
                  </a:cubicBezTo>
                  <a:cubicBezTo>
                    <a:pt x="1425" y="31"/>
                    <a:pt x="1422" y="34"/>
                    <a:pt x="1422" y="40"/>
                  </a:cubicBezTo>
                  <a:cubicBezTo>
                    <a:pt x="1422" y="127"/>
                    <a:pt x="1422" y="127"/>
                    <a:pt x="1422" y="127"/>
                  </a:cubicBezTo>
                  <a:cubicBezTo>
                    <a:pt x="1422" y="133"/>
                    <a:pt x="1425" y="136"/>
                    <a:pt x="1429" y="136"/>
                  </a:cubicBezTo>
                  <a:cubicBezTo>
                    <a:pt x="1434" y="136"/>
                    <a:pt x="1436" y="133"/>
                    <a:pt x="1436" y="127"/>
                  </a:cubicBezTo>
                  <a:lnTo>
                    <a:pt x="1436" y="70"/>
                  </a:lnTo>
                  <a:close/>
                  <a:moveTo>
                    <a:pt x="1543" y="44"/>
                  </a:moveTo>
                  <a:cubicBezTo>
                    <a:pt x="1552" y="44"/>
                    <a:pt x="1552" y="44"/>
                    <a:pt x="1552" y="44"/>
                  </a:cubicBezTo>
                  <a:cubicBezTo>
                    <a:pt x="1557" y="44"/>
                    <a:pt x="1558" y="40"/>
                    <a:pt x="1558" y="38"/>
                  </a:cubicBezTo>
                  <a:cubicBezTo>
                    <a:pt x="1558" y="36"/>
                    <a:pt x="1557" y="32"/>
                    <a:pt x="1552" y="32"/>
                  </a:cubicBezTo>
                  <a:cubicBezTo>
                    <a:pt x="1543" y="32"/>
                    <a:pt x="1543" y="32"/>
                    <a:pt x="1543" y="32"/>
                  </a:cubicBezTo>
                  <a:cubicBezTo>
                    <a:pt x="1543" y="10"/>
                    <a:pt x="1543" y="10"/>
                    <a:pt x="1543" y="10"/>
                  </a:cubicBezTo>
                  <a:cubicBezTo>
                    <a:pt x="1543" y="4"/>
                    <a:pt x="1540" y="0"/>
                    <a:pt x="1536" y="0"/>
                  </a:cubicBezTo>
                  <a:cubicBezTo>
                    <a:pt x="1532" y="0"/>
                    <a:pt x="1529" y="4"/>
                    <a:pt x="1529" y="10"/>
                  </a:cubicBezTo>
                  <a:cubicBezTo>
                    <a:pt x="1529" y="32"/>
                    <a:pt x="1529" y="32"/>
                    <a:pt x="1529" y="32"/>
                  </a:cubicBezTo>
                  <a:cubicBezTo>
                    <a:pt x="1520" y="32"/>
                    <a:pt x="1520" y="32"/>
                    <a:pt x="1520" y="32"/>
                  </a:cubicBezTo>
                  <a:cubicBezTo>
                    <a:pt x="1515" y="32"/>
                    <a:pt x="1514" y="36"/>
                    <a:pt x="1514" y="38"/>
                  </a:cubicBezTo>
                  <a:cubicBezTo>
                    <a:pt x="1514" y="40"/>
                    <a:pt x="1515" y="44"/>
                    <a:pt x="1520" y="44"/>
                  </a:cubicBezTo>
                  <a:cubicBezTo>
                    <a:pt x="1529" y="44"/>
                    <a:pt x="1529" y="44"/>
                    <a:pt x="1529" y="44"/>
                  </a:cubicBezTo>
                  <a:cubicBezTo>
                    <a:pt x="1529" y="127"/>
                    <a:pt x="1529" y="127"/>
                    <a:pt x="1529" y="127"/>
                  </a:cubicBezTo>
                  <a:cubicBezTo>
                    <a:pt x="1529" y="133"/>
                    <a:pt x="1532" y="136"/>
                    <a:pt x="1536" y="136"/>
                  </a:cubicBezTo>
                  <a:cubicBezTo>
                    <a:pt x="1540" y="136"/>
                    <a:pt x="1543" y="133"/>
                    <a:pt x="1543" y="127"/>
                  </a:cubicBezTo>
                  <a:lnTo>
                    <a:pt x="154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grpSp>
      <p:sp>
        <p:nvSpPr>
          <p:cNvPr id="151" name="Text Placeholder 4">
            <a:extLst>
              <a:ext uri="{FF2B5EF4-FFF2-40B4-BE49-F238E27FC236}">
                <a16:creationId xmlns:a16="http://schemas.microsoft.com/office/drawing/2014/main" id="{F60CB1D2-5054-4321-A362-474B55040CB4}"/>
              </a:ext>
            </a:extLst>
          </p:cNvPr>
          <p:cNvSpPr>
            <a:spLocks noGrp="1"/>
          </p:cNvSpPr>
          <p:nvPr>
            <p:ph type="body" sz="quarter" idx="11" hasCustomPrompt="1"/>
          </p:nvPr>
        </p:nvSpPr>
        <p:spPr>
          <a:xfrm>
            <a:off x="1045800" y="719328"/>
            <a:ext cx="4820213" cy="522581"/>
          </a:xfrm>
          <a:prstGeom prst="rect">
            <a:avLst/>
          </a:prstGeom>
        </p:spPr>
        <p:txBody>
          <a:bodyPr anchor="ctr" anchorCtr="0">
            <a:noAutofit/>
          </a:bodyPr>
          <a:lstStyle>
            <a:lvl1pPr marL="0" algn="l" defTabSz="554492" rtl="0" eaLnBrk="1" latinLnBrk="0" hangingPunct="1">
              <a:defRPr lang="en-US" sz="3200" b="0" i="0" kern="0" dirty="0" smtClean="0">
                <a:solidFill>
                  <a:schemeClr val="bg1"/>
                </a:solidFill>
                <a:latin typeface="Tiempos Headline Medium" panose="02000603000000000000" pitchFamily="2" charset="0"/>
                <a:ea typeface="+mj-ea"/>
                <a:cs typeface="Arial"/>
              </a:defRPr>
            </a:lvl1pPr>
          </a:lstStyle>
          <a:p>
            <a:pPr lvl="0"/>
            <a:r>
              <a:rPr lang="en-US" dirty="0"/>
              <a:t>Insert title</a:t>
            </a:r>
          </a:p>
        </p:txBody>
      </p:sp>
    </p:spTree>
    <p:extLst>
      <p:ext uri="{BB962C8B-B14F-4D97-AF65-F5344CB8AC3E}">
        <p14:creationId xmlns:p14="http://schemas.microsoft.com/office/powerpoint/2010/main" val="1560457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bar">
    <p:spTree>
      <p:nvGrpSpPr>
        <p:cNvPr id="1" name=""/>
        <p:cNvGrpSpPr/>
        <p:nvPr/>
      </p:nvGrpSpPr>
      <p:grpSpPr>
        <a:xfrm>
          <a:off x="0" y="0"/>
          <a:ext cx="0" cy="0"/>
          <a:chOff x="0" y="0"/>
          <a:chExt cx="0" cy="0"/>
        </a:xfrm>
      </p:grpSpPr>
      <p:sp>
        <p:nvSpPr>
          <p:cNvPr id="147" name="object 4">
            <a:extLst>
              <a:ext uri="{FF2B5EF4-FFF2-40B4-BE49-F238E27FC236}">
                <a16:creationId xmlns:a16="http://schemas.microsoft.com/office/drawing/2014/main" id="{A09C6411-0D97-427E-B7F7-ADF38D4C1A7F}"/>
              </a:ext>
            </a:extLst>
          </p:cNvPr>
          <p:cNvSpPr/>
          <p:nvPr userDrawn="1"/>
        </p:nvSpPr>
        <p:spPr>
          <a:xfrm>
            <a:off x="0" y="340"/>
            <a:ext cx="12192000" cy="6857660"/>
          </a:xfrm>
          <a:custGeom>
            <a:avLst/>
            <a:gdLst/>
            <a:ahLst/>
            <a:cxnLst/>
            <a:rect l="l" t="t" r="r" b="b"/>
            <a:pathLst>
              <a:path w="20104100" h="4298950">
                <a:moveTo>
                  <a:pt x="0" y="4298717"/>
                </a:moveTo>
                <a:lnTo>
                  <a:pt x="20104099" y="4298717"/>
                </a:lnTo>
                <a:lnTo>
                  <a:pt x="20104099" y="0"/>
                </a:lnTo>
                <a:lnTo>
                  <a:pt x="0" y="0"/>
                </a:lnTo>
                <a:lnTo>
                  <a:pt x="0" y="4298717"/>
                </a:lnTo>
                <a:close/>
              </a:path>
            </a:pathLst>
          </a:cu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sp>
        <p:nvSpPr>
          <p:cNvPr id="6" name="object 10">
            <a:extLst>
              <a:ext uri="{FF2B5EF4-FFF2-40B4-BE49-F238E27FC236}">
                <a16:creationId xmlns:a16="http://schemas.microsoft.com/office/drawing/2014/main" id="{21B05101-4C03-48D1-986C-9F58F322472B}"/>
              </a:ext>
            </a:extLst>
          </p:cNvPr>
          <p:cNvSpPr/>
          <p:nvPr userDrawn="1"/>
        </p:nvSpPr>
        <p:spPr>
          <a:xfrm>
            <a:off x="0" y="489468"/>
            <a:ext cx="6087143" cy="982300"/>
          </a:xfrm>
          <a:custGeom>
            <a:avLst/>
            <a:gdLst/>
            <a:ahLst/>
            <a:cxnLst/>
            <a:rect l="l" t="t" r="r" b="b"/>
            <a:pathLst>
              <a:path w="10037445" h="1619885">
                <a:moveTo>
                  <a:pt x="10036971" y="0"/>
                </a:moveTo>
                <a:lnTo>
                  <a:pt x="0" y="0"/>
                </a:lnTo>
                <a:lnTo>
                  <a:pt x="0" y="1619709"/>
                </a:lnTo>
                <a:lnTo>
                  <a:pt x="10036971" y="1619709"/>
                </a:lnTo>
                <a:lnTo>
                  <a:pt x="10036971" y="0"/>
                </a:lnTo>
                <a:close/>
              </a:path>
            </a:pathLst>
          </a:custGeom>
          <a:solidFill>
            <a:srgbClr val="FF5DA9"/>
          </a:solidFill>
        </p:spPr>
        <p:txBody>
          <a:bodyPr wrap="square" lIns="0" tIns="0" rIns="0" bIns="0" rtlCol="0" anchor="ctr" anchorCtr="0"/>
          <a:lstStyle/>
          <a:p>
            <a:endParaRPr sz="1092" dirty="0"/>
          </a:p>
        </p:txBody>
      </p:sp>
      <p:sp>
        <p:nvSpPr>
          <p:cNvPr id="3" name="Footer Placeholder 2">
            <a:extLst>
              <a:ext uri="{FF2B5EF4-FFF2-40B4-BE49-F238E27FC236}">
                <a16:creationId xmlns:a16="http://schemas.microsoft.com/office/drawing/2014/main" id="{988C33E0-0F05-4E42-9BB3-891041A2058C}"/>
              </a:ext>
            </a:extLst>
          </p:cNvPr>
          <p:cNvSpPr>
            <a:spLocks noGrp="1"/>
          </p:cNvSpPr>
          <p:nvPr>
            <p:ph type="ftr" sz="quarter" idx="10"/>
          </p:nvPr>
        </p:nvSpPr>
        <p:spPr/>
        <p:txBody>
          <a:bodyPr/>
          <a:lstStyle/>
          <a:p>
            <a:endParaRPr lang="en-GB" dirty="0"/>
          </a:p>
        </p:txBody>
      </p:sp>
      <p:sp>
        <p:nvSpPr>
          <p:cNvPr id="288" name="Holder 4">
            <a:extLst>
              <a:ext uri="{FF2B5EF4-FFF2-40B4-BE49-F238E27FC236}">
                <a16:creationId xmlns:a16="http://schemas.microsoft.com/office/drawing/2014/main" id="{8F59F8C8-3D01-4A3F-843D-0C1BA340D840}"/>
              </a:ext>
            </a:extLst>
          </p:cNvPr>
          <p:cNvSpPr>
            <a:spLocks noGrp="1"/>
          </p:cNvSpPr>
          <p:nvPr>
            <p:ph type="sldNum" sz="quarter" idx="7"/>
          </p:nvPr>
        </p:nvSpPr>
        <p:spPr>
          <a:xfrm>
            <a:off x="443653" y="6377941"/>
            <a:ext cx="1338116" cy="276999"/>
          </a:xfrm>
        </p:spPr>
        <p:txBody>
          <a:bodyPr lIns="0" tIns="0" rIns="0" bIns="0"/>
          <a:lstStyle>
            <a:lvl1pPr algn="l">
              <a:defRPr>
                <a:solidFill>
                  <a:schemeClr val="tx1">
                    <a:tint val="75000"/>
                  </a:schemeClr>
                </a:solidFill>
                <a:latin typeface="+mn-lt"/>
              </a:defRPr>
            </a:lvl1pPr>
          </a:lstStyle>
          <a:p>
            <a:pPr algn="l"/>
            <a:fld id="{B6F15528-21DE-4FAA-801E-634DDDAF4B2B}" type="slidenum">
              <a:rPr lang="en-GB" smtClean="0"/>
              <a:pPr algn="l"/>
              <a:t>‹#›</a:t>
            </a:fld>
            <a:endParaRPr lang="en-GB" dirty="0"/>
          </a:p>
        </p:txBody>
      </p:sp>
      <p:grpSp>
        <p:nvGrpSpPr>
          <p:cNvPr id="287" name="Group 4">
            <a:extLst>
              <a:ext uri="{FF2B5EF4-FFF2-40B4-BE49-F238E27FC236}">
                <a16:creationId xmlns:a16="http://schemas.microsoft.com/office/drawing/2014/main" id="{942958E6-48EF-4C7F-81F8-E061C43C26C2}"/>
              </a:ext>
            </a:extLst>
          </p:cNvPr>
          <p:cNvGrpSpPr>
            <a:grpSpLocks noChangeAspect="1"/>
          </p:cNvGrpSpPr>
          <p:nvPr userDrawn="1"/>
        </p:nvGrpSpPr>
        <p:grpSpPr bwMode="auto">
          <a:xfrm>
            <a:off x="10414906" y="6008163"/>
            <a:ext cx="1333441" cy="443513"/>
            <a:chOff x="3484" y="2616"/>
            <a:chExt cx="5694" cy="1894"/>
          </a:xfrm>
          <a:solidFill>
            <a:schemeClr val="bg1"/>
          </a:solidFill>
        </p:grpSpPr>
        <p:sp>
          <p:nvSpPr>
            <p:cNvPr id="289" name="Oval 5">
              <a:extLst>
                <a:ext uri="{FF2B5EF4-FFF2-40B4-BE49-F238E27FC236}">
                  <a16:creationId xmlns:a16="http://schemas.microsoft.com/office/drawing/2014/main" id="{F34B7C32-B773-4E37-9B8C-00013CE87880}"/>
                </a:ext>
              </a:extLst>
            </p:cNvPr>
            <p:cNvSpPr>
              <a:spLocks noChangeArrowheads="1"/>
            </p:cNvSpPr>
            <p:nvPr/>
          </p:nvSpPr>
          <p:spPr bwMode="auto">
            <a:xfrm>
              <a:off x="4324" y="3144"/>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0" name="Oval 6">
              <a:extLst>
                <a:ext uri="{FF2B5EF4-FFF2-40B4-BE49-F238E27FC236}">
                  <a16:creationId xmlns:a16="http://schemas.microsoft.com/office/drawing/2014/main" id="{C1B68D5B-2822-430A-8EBA-7AF76B83D17E}"/>
                </a:ext>
              </a:extLst>
            </p:cNvPr>
            <p:cNvSpPr>
              <a:spLocks noChangeArrowheads="1"/>
            </p:cNvSpPr>
            <p:nvPr/>
          </p:nvSpPr>
          <p:spPr bwMode="auto">
            <a:xfrm>
              <a:off x="4524" y="321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1" name="Oval 7">
              <a:extLst>
                <a:ext uri="{FF2B5EF4-FFF2-40B4-BE49-F238E27FC236}">
                  <a16:creationId xmlns:a16="http://schemas.microsoft.com/office/drawing/2014/main" id="{9A6F4CA4-5248-48BC-932D-7EB75B60C0EB}"/>
                </a:ext>
              </a:extLst>
            </p:cNvPr>
            <p:cNvSpPr>
              <a:spLocks noChangeArrowheads="1"/>
            </p:cNvSpPr>
            <p:nvPr/>
          </p:nvSpPr>
          <p:spPr bwMode="auto">
            <a:xfrm>
              <a:off x="4668" y="3254"/>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2" name="Oval 8">
              <a:extLst>
                <a:ext uri="{FF2B5EF4-FFF2-40B4-BE49-F238E27FC236}">
                  <a16:creationId xmlns:a16="http://schemas.microsoft.com/office/drawing/2014/main" id="{430436BD-EC9C-48C6-8764-94690E802D16}"/>
                </a:ext>
              </a:extLst>
            </p:cNvPr>
            <p:cNvSpPr>
              <a:spLocks noChangeArrowheads="1"/>
            </p:cNvSpPr>
            <p:nvPr/>
          </p:nvSpPr>
          <p:spPr bwMode="auto">
            <a:xfrm>
              <a:off x="4630" y="3382"/>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3" name="Oval 9">
              <a:extLst>
                <a:ext uri="{FF2B5EF4-FFF2-40B4-BE49-F238E27FC236}">
                  <a16:creationId xmlns:a16="http://schemas.microsoft.com/office/drawing/2014/main" id="{984ED03F-ABFD-41AB-B856-6330DD0CACB9}"/>
                </a:ext>
              </a:extLst>
            </p:cNvPr>
            <p:cNvSpPr>
              <a:spLocks noChangeArrowheads="1"/>
            </p:cNvSpPr>
            <p:nvPr/>
          </p:nvSpPr>
          <p:spPr bwMode="auto">
            <a:xfrm>
              <a:off x="4488"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4" name="Oval 10">
              <a:extLst>
                <a:ext uri="{FF2B5EF4-FFF2-40B4-BE49-F238E27FC236}">
                  <a16:creationId xmlns:a16="http://schemas.microsoft.com/office/drawing/2014/main" id="{AADBCA35-1415-4247-A379-8DC152119630}"/>
                </a:ext>
              </a:extLst>
            </p:cNvPr>
            <p:cNvSpPr>
              <a:spLocks noChangeArrowheads="1"/>
            </p:cNvSpPr>
            <p:nvPr/>
          </p:nvSpPr>
          <p:spPr bwMode="auto">
            <a:xfrm>
              <a:off x="4500" y="3504"/>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5" name="Oval 11">
              <a:extLst>
                <a:ext uri="{FF2B5EF4-FFF2-40B4-BE49-F238E27FC236}">
                  <a16:creationId xmlns:a16="http://schemas.microsoft.com/office/drawing/2014/main" id="{FD89ADF9-3E73-499A-8FB3-72F846ACBE71}"/>
                </a:ext>
              </a:extLst>
            </p:cNvPr>
            <p:cNvSpPr>
              <a:spLocks noChangeArrowheads="1"/>
            </p:cNvSpPr>
            <p:nvPr/>
          </p:nvSpPr>
          <p:spPr bwMode="auto">
            <a:xfrm>
              <a:off x="4367" y="3501"/>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6" name="Oval 12">
              <a:extLst>
                <a:ext uri="{FF2B5EF4-FFF2-40B4-BE49-F238E27FC236}">
                  <a16:creationId xmlns:a16="http://schemas.microsoft.com/office/drawing/2014/main" id="{DBFC5F60-3425-4CF5-8930-C6638C1A9B0B}"/>
                </a:ext>
              </a:extLst>
            </p:cNvPr>
            <p:cNvSpPr>
              <a:spLocks noChangeArrowheads="1"/>
            </p:cNvSpPr>
            <p:nvPr/>
          </p:nvSpPr>
          <p:spPr bwMode="auto">
            <a:xfrm>
              <a:off x="4236" y="3492"/>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7" name="Oval 13">
              <a:extLst>
                <a:ext uri="{FF2B5EF4-FFF2-40B4-BE49-F238E27FC236}">
                  <a16:creationId xmlns:a16="http://schemas.microsoft.com/office/drawing/2014/main" id="{9E59E345-9E70-4776-8775-CF5D4B7E1A56}"/>
                </a:ext>
              </a:extLst>
            </p:cNvPr>
            <p:cNvSpPr>
              <a:spLocks noChangeArrowheads="1"/>
            </p:cNvSpPr>
            <p:nvPr/>
          </p:nvSpPr>
          <p:spPr bwMode="auto">
            <a:xfrm>
              <a:off x="4267" y="3651"/>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8" name="Oval 14">
              <a:extLst>
                <a:ext uri="{FF2B5EF4-FFF2-40B4-BE49-F238E27FC236}">
                  <a16:creationId xmlns:a16="http://schemas.microsoft.com/office/drawing/2014/main" id="{FBCF17FA-24EF-454C-9D76-EA68463B8037}"/>
                </a:ext>
              </a:extLst>
            </p:cNvPr>
            <p:cNvSpPr>
              <a:spLocks noChangeArrowheads="1"/>
            </p:cNvSpPr>
            <p:nvPr/>
          </p:nvSpPr>
          <p:spPr bwMode="auto">
            <a:xfrm>
              <a:off x="4398" y="3639"/>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9" name="Oval 15">
              <a:extLst>
                <a:ext uri="{FF2B5EF4-FFF2-40B4-BE49-F238E27FC236}">
                  <a16:creationId xmlns:a16="http://schemas.microsoft.com/office/drawing/2014/main" id="{5F615D7C-F4AF-43BB-A024-5E6D6393B89F}"/>
                </a:ext>
              </a:extLst>
            </p:cNvPr>
            <p:cNvSpPr>
              <a:spLocks noChangeArrowheads="1"/>
            </p:cNvSpPr>
            <p:nvPr/>
          </p:nvSpPr>
          <p:spPr bwMode="auto">
            <a:xfrm>
              <a:off x="4521" y="365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0" name="Oval 16">
              <a:extLst>
                <a:ext uri="{FF2B5EF4-FFF2-40B4-BE49-F238E27FC236}">
                  <a16:creationId xmlns:a16="http://schemas.microsoft.com/office/drawing/2014/main" id="{3FA69D58-A7D0-4F6D-B175-B7A97F1D2736}"/>
                </a:ext>
              </a:extLst>
            </p:cNvPr>
            <p:cNvSpPr>
              <a:spLocks noChangeArrowheads="1"/>
            </p:cNvSpPr>
            <p:nvPr/>
          </p:nvSpPr>
          <p:spPr bwMode="auto">
            <a:xfrm>
              <a:off x="4360" y="3765"/>
              <a:ext cx="5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1" name="Oval 17">
              <a:extLst>
                <a:ext uri="{FF2B5EF4-FFF2-40B4-BE49-F238E27FC236}">
                  <a16:creationId xmlns:a16="http://schemas.microsoft.com/office/drawing/2014/main" id="{6BE8E42D-CE3B-4EE3-9E61-BDADA407D75F}"/>
                </a:ext>
              </a:extLst>
            </p:cNvPr>
            <p:cNvSpPr>
              <a:spLocks noChangeArrowheads="1"/>
            </p:cNvSpPr>
            <p:nvPr/>
          </p:nvSpPr>
          <p:spPr bwMode="auto">
            <a:xfrm>
              <a:off x="4319" y="3373"/>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2" name="Oval 18">
              <a:extLst>
                <a:ext uri="{FF2B5EF4-FFF2-40B4-BE49-F238E27FC236}">
                  <a16:creationId xmlns:a16="http://schemas.microsoft.com/office/drawing/2014/main" id="{0E865ECE-EEC5-4B56-A3D7-51CBF6B02B74}"/>
                </a:ext>
              </a:extLst>
            </p:cNvPr>
            <p:cNvSpPr>
              <a:spLocks noChangeArrowheads="1"/>
            </p:cNvSpPr>
            <p:nvPr/>
          </p:nvSpPr>
          <p:spPr bwMode="auto">
            <a:xfrm>
              <a:off x="4184"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3" name="Oval 19">
              <a:extLst>
                <a:ext uri="{FF2B5EF4-FFF2-40B4-BE49-F238E27FC236}">
                  <a16:creationId xmlns:a16="http://schemas.microsoft.com/office/drawing/2014/main" id="{B9BA98F1-8ABC-47CA-8FA2-08393C4BD45B}"/>
                </a:ext>
              </a:extLst>
            </p:cNvPr>
            <p:cNvSpPr>
              <a:spLocks noChangeArrowheads="1"/>
            </p:cNvSpPr>
            <p:nvPr/>
          </p:nvSpPr>
          <p:spPr bwMode="auto">
            <a:xfrm>
              <a:off x="4737" y="34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4" name="Oval 20">
              <a:extLst>
                <a:ext uri="{FF2B5EF4-FFF2-40B4-BE49-F238E27FC236}">
                  <a16:creationId xmlns:a16="http://schemas.microsoft.com/office/drawing/2014/main" id="{61ED078C-C408-4CFC-977B-3BB37B066CF0}"/>
                </a:ext>
              </a:extLst>
            </p:cNvPr>
            <p:cNvSpPr>
              <a:spLocks noChangeArrowheads="1"/>
            </p:cNvSpPr>
            <p:nvPr/>
          </p:nvSpPr>
          <p:spPr bwMode="auto">
            <a:xfrm>
              <a:off x="4618" y="3549"/>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5" name="Oval 21">
              <a:extLst>
                <a:ext uri="{FF2B5EF4-FFF2-40B4-BE49-F238E27FC236}">
                  <a16:creationId xmlns:a16="http://schemas.microsoft.com/office/drawing/2014/main" id="{6D415D06-9CDB-49C7-A540-47ADCA7EF990}"/>
                </a:ext>
              </a:extLst>
            </p:cNvPr>
            <p:cNvSpPr>
              <a:spLocks noChangeArrowheads="1"/>
            </p:cNvSpPr>
            <p:nvPr/>
          </p:nvSpPr>
          <p:spPr bwMode="auto">
            <a:xfrm>
              <a:off x="4673" y="36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6" name="Oval 22">
              <a:extLst>
                <a:ext uri="{FF2B5EF4-FFF2-40B4-BE49-F238E27FC236}">
                  <a16:creationId xmlns:a16="http://schemas.microsoft.com/office/drawing/2014/main" id="{D50270B0-3DC5-48F2-B7B1-3EC960F3F510}"/>
                </a:ext>
              </a:extLst>
            </p:cNvPr>
            <p:cNvSpPr>
              <a:spLocks noChangeArrowheads="1"/>
            </p:cNvSpPr>
            <p:nvPr/>
          </p:nvSpPr>
          <p:spPr bwMode="auto">
            <a:xfrm>
              <a:off x="4656" y="3815"/>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7" name="Oval 23">
              <a:extLst>
                <a:ext uri="{FF2B5EF4-FFF2-40B4-BE49-F238E27FC236}">
                  <a16:creationId xmlns:a16="http://schemas.microsoft.com/office/drawing/2014/main" id="{A7A43991-9D2D-4B77-83AE-B1289E0AC707}"/>
                </a:ext>
              </a:extLst>
            </p:cNvPr>
            <p:cNvSpPr>
              <a:spLocks noChangeArrowheads="1"/>
            </p:cNvSpPr>
            <p:nvPr/>
          </p:nvSpPr>
          <p:spPr bwMode="auto">
            <a:xfrm>
              <a:off x="4524" y="3785"/>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8" name="Oval 24">
              <a:extLst>
                <a:ext uri="{FF2B5EF4-FFF2-40B4-BE49-F238E27FC236}">
                  <a16:creationId xmlns:a16="http://schemas.microsoft.com/office/drawing/2014/main" id="{87E5213E-4C4F-41D5-8FA9-919AD6414ED9}"/>
                </a:ext>
              </a:extLst>
            </p:cNvPr>
            <p:cNvSpPr>
              <a:spLocks noChangeArrowheads="1"/>
            </p:cNvSpPr>
            <p:nvPr/>
          </p:nvSpPr>
          <p:spPr bwMode="auto">
            <a:xfrm>
              <a:off x="4443" y="3899"/>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9" name="Oval 25">
              <a:extLst>
                <a:ext uri="{FF2B5EF4-FFF2-40B4-BE49-F238E27FC236}">
                  <a16:creationId xmlns:a16="http://schemas.microsoft.com/office/drawing/2014/main" id="{0858CD79-1070-435F-89E6-841B2B8429B2}"/>
                </a:ext>
              </a:extLst>
            </p:cNvPr>
            <p:cNvSpPr>
              <a:spLocks noChangeArrowheads="1"/>
            </p:cNvSpPr>
            <p:nvPr/>
          </p:nvSpPr>
          <p:spPr bwMode="auto">
            <a:xfrm>
              <a:off x="4322" y="3965"/>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0" name="Oval 26">
              <a:extLst>
                <a:ext uri="{FF2B5EF4-FFF2-40B4-BE49-F238E27FC236}">
                  <a16:creationId xmlns:a16="http://schemas.microsoft.com/office/drawing/2014/main" id="{34B94C3B-4BFE-4ADA-88DF-5D0BBE1D19A5}"/>
                </a:ext>
              </a:extLst>
            </p:cNvPr>
            <p:cNvSpPr>
              <a:spLocks noChangeArrowheads="1"/>
            </p:cNvSpPr>
            <p:nvPr/>
          </p:nvSpPr>
          <p:spPr bwMode="auto">
            <a:xfrm>
              <a:off x="4122" y="3854"/>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1" name="Oval 27">
              <a:extLst>
                <a:ext uri="{FF2B5EF4-FFF2-40B4-BE49-F238E27FC236}">
                  <a16:creationId xmlns:a16="http://schemas.microsoft.com/office/drawing/2014/main" id="{1B736B0C-1101-43E7-8D3A-1D5585AFA1FC}"/>
                </a:ext>
              </a:extLst>
            </p:cNvPr>
            <p:cNvSpPr>
              <a:spLocks noChangeArrowheads="1"/>
            </p:cNvSpPr>
            <p:nvPr/>
          </p:nvSpPr>
          <p:spPr bwMode="auto">
            <a:xfrm>
              <a:off x="4255" y="3849"/>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2" name="Oval 28">
              <a:extLst>
                <a:ext uri="{FF2B5EF4-FFF2-40B4-BE49-F238E27FC236}">
                  <a16:creationId xmlns:a16="http://schemas.microsoft.com/office/drawing/2014/main" id="{CB2C9FC4-2CA0-43E7-AC2C-CF0CC574FA9F}"/>
                </a:ext>
              </a:extLst>
            </p:cNvPr>
            <p:cNvSpPr>
              <a:spLocks noChangeArrowheads="1"/>
            </p:cNvSpPr>
            <p:nvPr/>
          </p:nvSpPr>
          <p:spPr bwMode="auto">
            <a:xfrm>
              <a:off x="4227" y="32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3" name="Oval 29">
              <a:extLst>
                <a:ext uri="{FF2B5EF4-FFF2-40B4-BE49-F238E27FC236}">
                  <a16:creationId xmlns:a16="http://schemas.microsoft.com/office/drawing/2014/main" id="{BD8ED1A8-B1D2-4A25-A008-006AC64E615E}"/>
                </a:ext>
              </a:extLst>
            </p:cNvPr>
            <p:cNvSpPr>
              <a:spLocks noChangeArrowheads="1"/>
            </p:cNvSpPr>
            <p:nvPr/>
          </p:nvSpPr>
          <p:spPr bwMode="auto">
            <a:xfrm>
              <a:off x="4393" y="3256"/>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4" name="Oval 30">
              <a:extLst>
                <a:ext uri="{FF2B5EF4-FFF2-40B4-BE49-F238E27FC236}">
                  <a16:creationId xmlns:a16="http://schemas.microsoft.com/office/drawing/2014/main" id="{D23EBA17-2ADF-43F0-9E82-544BE65796E6}"/>
                </a:ext>
              </a:extLst>
            </p:cNvPr>
            <p:cNvSpPr>
              <a:spLocks noChangeArrowheads="1"/>
            </p:cNvSpPr>
            <p:nvPr/>
          </p:nvSpPr>
          <p:spPr bwMode="auto">
            <a:xfrm>
              <a:off x="4139" y="3592"/>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5" name="Oval 31">
              <a:extLst>
                <a:ext uri="{FF2B5EF4-FFF2-40B4-BE49-F238E27FC236}">
                  <a16:creationId xmlns:a16="http://schemas.microsoft.com/office/drawing/2014/main" id="{CAF1BE36-EDA2-45EA-A236-A794CCB57FD3}"/>
                </a:ext>
              </a:extLst>
            </p:cNvPr>
            <p:cNvSpPr>
              <a:spLocks noChangeArrowheads="1"/>
            </p:cNvSpPr>
            <p:nvPr/>
          </p:nvSpPr>
          <p:spPr bwMode="auto">
            <a:xfrm>
              <a:off x="4063" y="346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6" name="Oval 32">
              <a:extLst>
                <a:ext uri="{FF2B5EF4-FFF2-40B4-BE49-F238E27FC236}">
                  <a16:creationId xmlns:a16="http://schemas.microsoft.com/office/drawing/2014/main" id="{A16FF47F-4769-48CF-8E13-D5D8BA56A1EC}"/>
                </a:ext>
              </a:extLst>
            </p:cNvPr>
            <p:cNvSpPr>
              <a:spLocks noChangeArrowheads="1"/>
            </p:cNvSpPr>
            <p:nvPr/>
          </p:nvSpPr>
          <p:spPr bwMode="auto">
            <a:xfrm>
              <a:off x="4149" y="3725"/>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7" name="Oval 33">
              <a:extLst>
                <a:ext uri="{FF2B5EF4-FFF2-40B4-BE49-F238E27FC236}">
                  <a16:creationId xmlns:a16="http://schemas.microsoft.com/office/drawing/2014/main" id="{CFF7643E-7976-4141-8767-6BED5B732C62}"/>
                </a:ext>
              </a:extLst>
            </p:cNvPr>
            <p:cNvSpPr>
              <a:spLocks noChangeArrowheads="1"/>
            </p:cNvSpPr>
            <p:nvPr/>
          </p:nvSpPr>
          <p:spPr bwMode="auto">
            <a:xfrm>
              <a:off x="4025" y="3663"/>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8" name="Oval 34">
              <a:extLst>
                <a:ext uri="{FF2B5EF4-FFF2-40B4-BE49-F238E27FC236}">
                  <a16:creationId xmlns:a16="http://schemas.microsoft.com/office/drawing/2014/main" id="{5636A7B1-2944-40ED-96A0-93024BAAA1EE}"/>
                </a:ext>
              </a:extLst>
            </p:cNvPr>
            <p:cNvSpPr>
              <a:spLocks noChangeArrowheads="1"/>
            </p:cNvSpPr>
            <p:nvPr/>
          </p:nvSpPr>
          <p:spPr bwMode="auto">
            <a:xfrm>
              <a:off x="3947" y="3542"/>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9" name="Oval 35">
              <a:extLst>
                <a:ext uri="{FF2B5EF4-FFF2-40B4-BE49-F238E27FC236}">
                  <a16:creationId xmlns:a16="http://schemas.microsoft.com/office/drawing/2014/main" id="{B7B2040B-ADA2-4300-AA85-BE153DBDF484}"/>
                </a:ext>
              </a:extLst>
            </p:cNvPr>
            <p:cNvSpPr>
              <a:spLocks noChangeArrowheads="1"/>
            </p:cNvSpPr>
            <p:nvPr/>
          </p:nvSpPr>
          <p:spPr bwMode="auto">
            <a:xfrm>
              <a:off x="4035" y="33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0" name="Oval 36">
              <a:extLst>
                <a:ext uri="{FF2B5EF4-FFF2-40B4-BE49-F238E27FC236}">
                  <a16:creationId xmlns:a16="http://schemas.microsoft.com/office/drawing/2014/main" id="{32A28A5C-EB7C-4CC7-8781-3A51623D9DD5}"/>
                </a:ext>
              </a:extLst>
            </p:cNvPr>
            <p:cNvSpPr>
              <a:spLocks noChangeArrowheads="1"/>
            </p:cNvSpPr>
            <p:nvPr/>
          </p:nvSpPr>
          <p:spPr bwMode="auto">
            <a:xfrm>
              <a:off x="4103" y="3197"/>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1" name="Oval 37">
              <a:extLst>
                <a:ext uri="{FF2B5EF4-FFF2-40B4-BE49-F238E27FC236}">
                  <a16:creationId xmlns:a16="http://schemas.microsoft.com/office/drawing/2014/main" id="{6C700CF1-820D-480A-9E8E-C8E5111084F9}"/>
                </a:ext>
              </a:extLst>
            </p:cNvPr>
            <p:cNvSpPr>
              <a:spLocks noChangeArrowheads="1"/>
            </p:cNvSpPr>
            <p:nvPr/>
          </p:nvSpPr>
          <p:spPr bwMode="auto">
            <a:xfrm>
              <a:off x="4685" y="2940"/>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2" name="Oval 38">
              <a:extLst>
                <a:ext uri="{FF2B5EF4-FFF2-40B4-BE49-F238E27FC236}">
                  <a16:creationId xmlns:a16="http://schemas.microsoft.com/office/drawing/2014/main" id="{44F4C253-686C-4494-9CE3-6F3711B19B2D}"/>
                </a:ext>
              </a:extLst>
            </p:cNvPr>
            <p:cNvSpPr>
              <a:spLocks noChangeArrowheads="1"/>
            </p:cNvSpPr>
            <p:nvPr/>
          </p:nvSpPr>
          <p:spPr bwMode="auto">
            <a:xfrm>
              <a:off x="4571" y="30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3" name="Oval 39">
              <a:extLst>
                <a:ext uri="{FF2B5EF4-FFF2-40B4-BE49-F238E27FC236}">
                  <a16:creationId xmlns:a16="http://schemas.microsoft.com/office/drawing/2014/main" id="{5F78FC26-E27B-48EB-9756-1689C941177D}"/>
                </a:ext>
              </a:extLst>
            </p:cNvPr>
            <p:cNvSpPr>
              <a:spLocks noChangeArrowheads="1"/>
            </p:cNvSpPr>
            <p:nvPr/>
          </p:nvSpPr>
          <p:spPr bwMode="auto">
            <a:xfrm>
              <a:off x="4469" y="31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4" name="Oval 40">
              <a:extLst>
                <a:ext uri="{FF2B5EF4-FFF2-40B4-BE49-F238E27FC236}">
                  <a16:creationId xmlns:a16="http://schemas.microsoft.com/office/drawing/2014/main" id="{325BF96F-74DF-4DA3-B8CA-2B9B31EFA0BD}"/>
                </a:ext>
              </a:extLst>
            </p:cNvPr>
            <p:cNvSpPr>
              <a:spLocks noChangeArrowheads="1"/>
            </p:cNvSpPr>
            <p:nvPr/>
          </p:nvSpPr>
          <p:spPr bwMode="auto">
            <a:xfrm>
              <a:off x="4813" y="2925"/>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5" name="Oval 41">
              <a:extLst>
                <a:ext uri="{FF2B5EF4-FFF2-40B4-BE49-F238E27FC236}">
                  <a16:creationId xmlns:a16="http://schemas.microsoft.com/office/drawing/2014/main" id="{C0C2E4AD-350C-4BFF-8967-1E45BA430C29}"/>
                </a:ext>
              </a:extLst>
            </p:cNvPr>
            <p:cNvSpPr>
              <a:spLocks noChangeArrowheads="1"/>
            </p:cNvSpPr>
            <p:nvPr/>
          </p:nvSpPr>
          <p:spPr bwMode="auto">
            <a:xfrm>
              <a:off x="4939" y="293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6" name="Oval 42">
              <a:extLst>
                <a:ext uri="{FF2B5EF4-FFF2-40B4-BE49-F238E27FC236}">
                  <a16:creationId xmlns:a16="http://schemas.microsoft.com/office/drawing/2014/main" id="{F1488D95-B5FD-42FD-ACE1-F243892D1AFE}"/>
                </a:ext>
              </a:extLst>
            </p:cNvPr>
            <p:cNvSpPr>
              <a:spLocks noChangeArrowheads="1"/>
            </p:cNvSpPr>
            <p:nvPr/>
          </p:nvSpPr>
          <p:spPr bwMode="auto">
            <a:xfrm>
              <a:off x="4891" y="3075"/>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7" name="Oval 43">
              <a:extLst>
                <a:ext uri="{FF2B5EF4-FFF2-40B4-BE49-F238E27FC236}">
                  <a16:creationId xmlns:a16="http://schemas.microsoft.com/office/drawing/2014/main" id="{5150629C-536F-4205-BF28-2FF2D7D9AD66}"/>
                </a:ext>
              </a:extLst>
            </p:cNvPr>
            <p:cNvSpPr>
              <a:spLocks noChangeArrowheads="1"/>
            </p:cNvSpPr>
            <p:nvPr/>
          </p:nvSpPr>
          <p:spPr bwMode="auto">
            <a:xfrm>
              <a:off x="5048" y="3278"/>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8" name="Oval 44">
              <a:extLst>
                <a:ext uri="{FF2B5EF4-FFF2-40B4-BE49-F238E27FC236}">
                  <a16:creationId xmlns:a16="http://schemas.microsoft.com/office/drawing/2014/main" id="{3F5F59E5-790F-4BF6-9049-61D37E54FB4A}"/>
                </a:ext>
              </a:extLst>
            </p:cNvPr>
            <p:cNvSpPr>
              <a:spLocks noChangeArrowheads="1"/>
            </p:cNvSpPr>
            <p:nvPr/>
          </p:nvSpPr>
          <p:spPr bwMode="auto">
            <a:xfrm>
              <a:off x="4768" y="30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9" name="Oval 45">
              <a:extLst>
                <a:ext uri="{FF2B5EF4-FFF2-40B4-BE49-F238E27FC236}">
                  <a16:creationId xmlns:a16="http://schemas.microsoft.com/office/drawing/2014/main" id="{8DFEBAD6-EED5-439B-ADF8-4E48889BFC04}"/>
                </a:ext>
              </a:extLst>
            </p:cNvPr>
            <p:cNvSpPr>
              <a:spLocks noChangeArrowheads="1"/>
            </p:cNvSpPr>
            <p:nvPr/>
          </p:nvSpPr>
          <p:spPr bwMode="auto">
            <a:xfrm>
              <a:off x="4927" y="323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0" name="Oval 46">
              <a:extLst>
                <a:ext uri="{FF2B5EF4-FFF2-40B4-BE49-F238E27FC236}">
                  <a16:creationId xmlns:a16="http://schemas.microsoft.com/office/drawing/2014/main" id="{E4C1EB88-67A3-40CB-A8D7-5B2F051EEF1E}"/>
                </a:ext>
              </a:extLst>
            </p:cNvPr>
            <p:cNvSpPr>
              <a:spLocks noChangeArrowheads="1"/>
            </p:cNvSpPr>
            <p:nvPr/>
          </p:nvSpPr>
          <p:spPr bwMode="auto">
            <a:xfrm>
              <a:off x="4640" y="312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1" name="Oval 47">
              <a:extLst>
                <a:ext uri="{FF2B5EF4-FFF2-40B4-BE49-F238E27FC236}">
                  <a16:creationId xmlns:a16="http://schemas.microsoft.com/office/drawing/2014/main" id="{4B1A1852-6918-4F3B-B223-4843CB8D498D}"/>
                </a:ext>
              </a:extLst>
            </p:cNvPr>
            <p:cNvSpPr>
              <a:spLocks noChangeArrowheads="1"/>
            </p:cNvSpPr>
            <p:nvPr/>
          </p:nvSpPr>
          <p:spPr bwMode="auto">
            <a:xfrm>
              <a:off x="4806" y="322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2" name="Oval 48">
              <a:extLst>
                <a:ext uri="{FF2B5EF4-FFF2-40B4-BE49-F238E27FC236}">
                  <a16:creationId xmlns:a16="http://schemas.microsoft.com/office/drawing/2014/main" id="{39BF268C-F415-4E64-ACAD-9DC688F186BA}"/>
                </a:ext>
              </a:extLst>
            </p:cNvPr>
            <p:cNvSpPr>
              <a:spLocks noChangeArrowheads="1"/>
            </p:cNvSpPr>
            <p:nvPr/>
          </p:nvSpPr>
          <p:spPr bwMode="auto">
            <a:xfrm>
              <a:off x="5017"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3" name="Oval 49">
              <a:extLst>
                <a:ext uri="{FF2B5EF4-FFF2-40B4-BE49-F238E27FC236}">
                  <a16:creationId xmlns:a16="http://schemas.microsoft.com/office/drawing/2014/main" id="{777F2F6A-0CD9-45B6-8E57-13CBF01DE56A}"/>
                </a:ext>
              </a:extLst>
            </p:cNvPr>
            <p:cNvSpPr>
              <a:spLocks noChangeArrowheads="1"/>
            </p:cNvSpPr>
            <p:nvPr/>
          </p:nvSpPr>
          <p:spPr bwMode="auto">
            <a:xfrm>
              <a:off x="5148" y="3354"/>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4" name="Oval 50">
              <a:extLst>
                <a:ext uri="{FF2B5EF4-FFF2-40B4-BE49-F238E27FC236}">
                  <a16:creationId xmlns:a16="http://schemas.microsoft.com/office/drawing/2014/main" id="{D1E6247B-EBCA-4EE9-8C5A-2325491D27FF}"/>
                </a:ext>
              </a:extLst>
            </p:cNvPr>
            <p:cNvSpPr>
              <a:spLocks noChangeArrowheads="1"/>
            </p:cNvSpPr>
            <p:nvPr/>
          </p:nvSpPr>
          <p:spPr bwMode="auto">
            <a:xfrm>
              <a:off x="5129" y="3161"/>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5" name="Oval 51">
              <a:extLst>
                <a:ext uri="{FF2B5EF4-FFF2-40B4-BE49-F238E27FC236}">
                  <a16:creationId xmlns:a16="http://schemas.microsoft.com/office/drawing/2014/main" id="{92F26F02-342E-4D34-8FBF-B4DB04914654}"/>
                </a:ext>
              </a:extLst>
            </p:cNvPr>
            <p:cNvSpPr>
              <a:spLocks noChangeArrowheads="1"/>
            </p:cNvSpPr>
            <p:nvPr/>
          </p:nvSpPr>
          <p:spPr bwMode="auto">
            <a:xfrm>
              <a:off x="5233" y="345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6" name="Oval 52">
              <a:extLst>
                <a:ext uri="{FF2B5EF4-FFF2-40B4-BE49-F238E27FC236}">
                  <a16:creationId xmlns:a16="http://schemas.microsoft.com/office/drawing/2014/main" id="{F5D52A37-B71E-441D-928D-635DCC077225}"/>
                </a:ext>
              </a:extLst>
            </p:cNvPr>
            <p:cNvSpPr>
              <a:spLocks noChangeArrowheads="1"/>
            </p:cNvSpPr>
            <p:nvPr/>
          </p:nvSpPr>
          <p:spPr bwMode="auto">
            <a:xfrm>
              <a:off x="5031" y="34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7" name="Oval 53">
              <a:extLst>
                <a:ext uri="{FF2B5EF4-FFF2-40B4-BE49-F238E27FC236}">
                  <a16:creationId xmlns:a16="http://schemas.microsoft.com/office/drawing/2014/main" id="{9A5B0396-039C-4D6C-8EFE-0BBF82CAEBDF}"/>
                </a:ext>
              </a:extLst>
            </p:cNvPr>
            <p:cNvSpPr>
              <a:spLocks noChangeArrowheads="1"/>
            </p:cNvSpPr>
            <p:nvPr/>
          </p:nvSpPr>
          <p:spPr bwMode="auto">
            <a:xfrm>
              <a:off x="4922" y="33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8" name="Oval 54">
              <a:extLst>
                <a:ext uri="{FF2B5EF4-FFF2-40B4-BE49-F238E27FC236}">
                  <a16:creationId xmlns:a16="http://schemas.microsoft.com/office/drawing/2014/main" id="{0BB7755C-3199-4513-82F1-D1CF206F0A3B}"/>
                </a:ext>
              </a:extLst>
            </p:cNvPr>
            <p:cNvSpPr>
              <a:spLocks noChangeArrowheads="1"/>
            </p:cNvSpPr>
            <p:nvPr/>
          </p:nvSpPr>
          <p:spPr bwMode="auto">
            <a:xfrm>
              <a:off x="4789" y="3354"/>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9" name="Oval 55">
              <a:extLst>
                <a:ext uri="{FF2B5EF4-FFF2-40B4-BE49-F238E27FC236}">
                  <a16:creationId xmlns:a16="http://schemas.microsoft.com/office/drawing/2014/main" id="{CA249B33-D87E-473A-88D6-E7BD83602544}"/>
                </a:ext>
              </a:extLst>
            </p:cNvPr>
            <p:cNvSpPr>
              <a:spLocks noChangeArrowheads="1"/>
            </p:cNvSpPr>
            <p:nvPr/>
          </p:nvSpPr>
          <p:spPr bwMode="auto">
            <a:xfrm>
              <a:off x="5117" y="3530"/>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0" name="Oval 56">
              <a:extLst>
                <a:ext uri="{FF2B5EF4-FFF2-40B4-BE49-F238E27FC236}">
                  <a16:creationId xmlns:a16="http://schemas.microsoft.com/office/drawing/2014/main" id="{B2A7B80A-FED8-4DC5-B583-2997031C7AAF}"/>
                </a:ext>
              </a:extLst>
            </p:cNvPr>
            <p:cNvSpPr>
              <a:spLocks noChangeArrowheads="1"/>
            </p:cNvSpPr>
            <p:nvPr/>
          </p:nvSpPr>
          <p:spPr bwMode="auto">
            <a:xfrm>
              <a:off x="5179" y="3644"/>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1" name="Oval 57">
              <a:extLst>
                <a:ext uri="{FF2B5EF4-FFF2-40B4-BE49-F238E27FC236}">
                  <a16:creationId xmlns:a16="http://schemas.microsoft.com/office/drawing/2014/main" id="{15F37819-4CF3-4E9F-A805-B25436CF3F46}"/>
                </a:ext>
              </a:extLst>
            </p:cNvPr>
            <p:cNvSpPr>
              <a:spLocks noChangeArrowheads="1"/>
            </p:cNvSpPr>
            <p:nvPr/>
          </p:nvSpPr>
          <p:spPr bwMode="auto">
            <a:xfrm>
              <a:off x="5050" y="3692"/>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2" name="Oval 58">
              <a:extLst>
                <a:ext uri="{FF2B5EF4-FFF2-40B4-BE49-F238E27FC236}">
                  <a16:creationId xmlns:a16="http://schemas.microsoft.com/office/drawing/2014/main" id="{059E8759-A482-49C7-8887-B94E890D5158}"/>
                </a:ext>
              </a:extLst>
            </p:cNvPr>
            <p:cNvSpPr>
              <a:spLocks noChangeArrowheads="1"/>
            </p:cNvSpPr>
            <p:nvPr/>
          </p:nvSpPr>
          <p:spPr bwMode="auto">
            <a:xfrm>
              <a:off x="4951" y="3818"/>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3" name="Oval 59">
              <a:extLst>
                <a:ext uri="{FF2B5EF4-FFF2-40B4-BE49-F238E27FC236}">
                  <a16:creationId xmlns:a16="http://schemas.microsoft.com/office/drawing/2014/main" id="{F8600FEC-B9EC-4AC0-A8D5-8EA0CFB42038}"/>
                </a:ext>
              </a:extLst>
            </p:cNvPr>
            <p:cNvSpPr>
              <a:spLocks noChangeArrowheads="1"/>
            </p:cNvSpPr>
            <p:nvPr/>
          </p:nvSpPr>
          <p:spPr bwMode="auto">
            <a:xfrm>
              <a:off x="4979"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4" name="Oval 60">
              <a:extLst>
                <a:ext uri="{FF2B5EF4-FFF2-40B4-BE49-F238E27FC236}">
                  <a16:creationId xmlns:a16="http://schemas.microsoft.com/office/drawing/2014/main" id="{0EE1C474-73A1-408F-8737-3AC068976D97}"/>
                </a:ext>
              </a:extLst>
            </p:cNvPr>
            <p:cNvSpPr>
              <a:spLocks noChangeArrowheads="1"/>
            </p:cNvSpPr>
            <p:nvPr/>
          </p:nvSpPr>
          <p:spPr bwMode="auto">
            <a:xfrm>
              <a:off x="4891" y="36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5" name="Oval 61">
              <a:extLst>
                <a:ext uri="{FF2B5EF4-FFF2-40B4-BE49-F238E27FC236}">
                  <a16:creationId xmlns:a16="http://schemas.microsoft.com/office/drawing/2014/main" id="{BABCAE8B-1B02-4DB4-8A5F-7708D126F078}"/>
                </a:ext>
              </a:extLst>
            </p:cNvPr>
            <p:cNvSpPr>
              <a:spLocks noChangeArrowheads="1"/>
            </p:cNvSpPr>
            <p:nvPr/>
          </p:nvSpPr>
          <p:spPr bwMode="auto">
            <a:xfrm>
              <a:off x="4877" y="351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6" name="Oval 62">
              <a:extLst>
                <a:ext uri="{FF2B5EF4-FFF2-40B4-BE49-F238E27FC236}">
                  <a16:creationId xmlns:a16="http://schemas.microsoft.com/office/drawing/2014/main" id="{248BAB3C-1A44-488F-A6D4-348560398104}"/>
                </a:ext>
              </a:extLst>
            </p:cNvPr>
            <p:cNvSpPr>
              <a:spLocks noChangeArrowheads="1"/>
            </p:cNvSpPr>
            <p:nvPr/>
          </p:nvSpPr>
          <p:spPr bwMode="auto">
            <a:xfrm>
              <a:off x="4789" y="3611"/>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7" name="Oval 63">
              <a:extLst>
                <a:ext uri="{FF2B5EF4-FFF2-40B4-BE49-F238E27FC236}">
                  <a16:creationId xmlns:a16="http://schemas.microsoft.com/office/drawing/2014/main" id="{9D48E09D-F988-4805-B085-70AD698566C3}"/>
                </a:ext>
              </a:extLst>
            </p:cNvPr>
            <p:cNvSpPr>
              <a:spLocks noChangeArrowheads="1"/>
            </p:cNvSpPr>
            <p:nvPr/>
          </p:nvSpPr>
          <p:spPr bwMode="auto">
            <a:xfrm>
              <a:off x="5098" y="3808"/>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8" name="Oval 64">
              <a:extLst>
                <a:ext uri="{FF2B5EF4-FFF2-40B4-BE49-F238E27FC236}">
                  <a16:creationId xmlns:a16="http://schemas.microsoft.com/office/drawing/2014/main" id="{ECB77200-B620-41C4-9106-812F33F64E02}"/>
                </a:ext>
              </a:extLst>
            </p:cNvPr>
            <p:cNvSpPr>
              <a:spLocks noChangeArrowheads="1"/>
            </p:cNvSpPr>
            <p:nvPr/>
          </p:nvSpPr>
          <p:spPr bwMode="auto">
            <a:xfrm>
              <a:off x="4977" y="3937"/>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9" name="Oval 65">
              <a:extLst>
                <a:ext uri="{FF2B5EF4-FFF2-40B4-BE49-F238E27FC236}">
                  <a16:creationId xmlns:a16="http://schemas.microsoft.com/office/drawing/2014/main" id="{C2F77ED9-4C02-416E-9D84-87EE337F1DA8}"/>
                </a:ext>
              </a:extLst>
            </p:cNvPr>
            <p:cNvSpPr>
              <a:spLocks noChangeArrowheads="1"/>
            </p:cNvSpPr>
            <p:nvPr/>
          </p:nvSpPr>
          <p:spPr bwMode="auto">
            <a:xfrm>
              <a:off x="5117" y="39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0" name="Oval 66">
              <a:extLst>
                <a:ext uri="{FF2B5EF4-FFF2-40B4-BE49-F238E27FC236}">
                  <a16:creationId xmlns:a16="http://schemas.microsoft.com/office/drawing/2014/main" id="{AC782B1B-5131-4F86-B798-EFB324702270}"/>
                </a:ext>
              </a:extLst>
            </p:cNvPr>
            <p:cNvSpPr>
              <a:spLocks noChangeArrowheads="1"/>
            </p:cNvSpPr>
            <p:nvPr/>
          </p:nvSpPr>
          <p:spPr bwMode="auto">
            <a:xfrm>
              <a:off x="4970" y="4068"/>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1" name="Oval 67">
              <a:extLst>
                <a:ext uri="{FF2B5EF4-FFF2-40B4-BE49-F238E27FC236}">
                  <a16:creationId xmlns:a16="http://schemas.microsoft.com/office/drawing/2014/main" id="{61A18C0E-1347-4528-B892-1BA6DDD1AD5E}"/>
                </a:ext>
              </a:extLst>
            </p:cNvPr>
            <p:cNvSpPr>
              <a:spLocks noChangeArrowheads="1"/>
            </p:cNvSpPr>
            <p:nvPr/>
          </p:nvSpPr>
          <p:spPr bwMode="auto">
            <a:xfrm>
              <a:off x="4844" y="4025"/>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2" name="Oval 68">
              <a:extLst>
                <a:ext uri="{FF2B5EF4-FFF2-40B4-BE49-F238E27FC236}">
                  <a16:creationId xmlns:a16="http://schemas.microsoft.com/office/drawing/2014/main" id="{C79552B9-F0D2-417F-A382-90F971AC5035}"/>
                </a:ext>
              </a:extLst>
            </p:cNvPr>
            <p:cNvSpPr>
              <a:spLocks noChangeArrowheads="1"/>
            </p:cNvSpPr>
            <p:nvPr/>
          </p:nvSpPr>
          <p:spPr bwMode="auto">
            <a:xfrm>
              <a:off x="4827" y="38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3" name="Oval 69">
              <a:extLst>
                <a:ext uri="{FF2B5EF4-FFF2-40B4-BE49-F238E27FC236}">
                  <a16:creationId xmlns:a16="http://schemas.microsoft.com/office/drawing/2014/main" id="{35E235AD-913D-4DEA-9303-0B156D380EB7}"/>
                </a:ext>
              </a:extLst>
            </p:cNvPr>
            <p:cNvSpPr>
              <a:spLocks noChangeArrowheads="1"/>
            </p:cNvSpPr>
            <p:nvPr/>
          </p:nvSpPr>
          <p:spPr bwMode="auto">
            <a:xfrm>
              <a:off x="4782" y="3782"/>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4" name="Oval 70">
              <a:extLst>
                <a:ext uri="{FF2B5EF4-FFF2-40B4-BE49-F238E27FC236}">
                  <a16:creationId xmlns:a16="http://schemas.microsoft.com/office/drawing/2014/main" id="{2D509489-1987-4F16-85D0-E8E57C931A6A}"/>
                </a:ext>
              </a:extLst>
            </p:cNvPr>
            <p:cNvSpPr>
              <a:spLocks noChangeArrowheads="1"/>
            </p:cNvSpPr>
            <p:nvPr/>
          </p:nvSpPr>
          <p:spPr bwMode="auto">
            <a:xfrm>
              <a:off x="4818" y="4156"/>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5" name="Oval 71">
              <a:extLst>
                <a:ext uri="{FF2B5EF4-FFF2-40B4-BE49-F238E27FC236}">
                  <a16:creationId xmlns:a16="http://schemas.microsoft.com/office/drawing/2014/main" id="{76E213B8-7463-4684-B82B-E6FB2594BCD2}"/>
                </a:ext>
              </a:extLst>
            </p:cNvPr>
            <p:cNvSpPr>
              <a:spLocks noChangeArrowheads="1"/>
            </p:cNvSpPr>
            <p:nvPr/>
          </p:nvSpPr>
          <p:spPr bwMode="auto">
            <a:xfrm>
              <a:off x="4758" y="4277"/>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6" name="Oval 72">
              <a:extLst>
                <a:ext uri="{FF2B5EF4-FFF2-40B4-BE49-F238E27FC236}">
                  <a16:creationId xmlns:a16="http://schemas.microsoft.com/office/drawing/2014/main" id="{B1593AE7-E6C9-4EAD-A5CD-C216530BFBAF}"/>
                </a:ext>
              </a:extLst>
            </p:cNvPr>
            <p:cNvSpPr>
              <a:spLocks noChangeArrowheads="1"/>
            </p:cNvSpPr>
            <p:nvPr/>
          </p:nvSpPr>
          <p:spPr bwMode="auto">
            <a:xfrm>
              <a:off x="4649" y="4201"/>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7" name="Oval 73">
              <a:extLst>
                <a:ext uri="{FF2B5EF4-FFF2-40B4-BE49-F238E27FC236}">
                  <a16:creationId xmlns:a16="http://schemas.microsoft.com/office/drawing/2014/main" id="{1310DFAC-91F4-48EB-91E0-567CECD5C438}"/>
                </a:ext>
              </a:extLst>
            </p:cNvPr>
            <p:cNvSpPr>
              <a:spLocks noChangeArrowheads="1"/>
            </p:cNvSpPr>
            <p:nvPr/>
          </p:nvSpPr>
          <p:spPr bwMode="auto">
            <a:xfrm>
              <a:off x="4490" y="4196"/>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8" name="Oval 74">
              <a:extLst>
                <a:ext uri="{FF2B5EF4-FFF2-40B4-BE49-F238E27FC236}">
                  <a16:creationId xmlns:a16="http://schemas.microsoft.com/office/drawing/2014/main" id="{4DA31C88-D02D-451C-8766-314DAE05F080}"/>
                </a:ext>
              </a:extLst>
            </p:cNvPr>
            <p:cNvSpPr>
              <a:spLocks noChangeArrowheads="1"/>
            </p:cNvSpPr>
            <p:nvPr/>
          </p:nvSpPr>
          <p:spPr bwMode="auto">
            <a:xfrm>
              <a:off x="4694" y="408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9" name="Oval 75">
              <a:extLst>
                <a:ext uri="{FF2B5EF4-FFF2-40B4-BE49-F238E27FC236}">
                  <a16:creationId xmlns:a16="http://schemas.microsoft.com/office/drawing/2014/main" id="{3C573613-8EEB-423B-BAFB-B6D571884BB4}"/>
                </a:ext>
              </a:extLst>
            </p:cNvPr>
            <p:cNvSpPr>
              <a:spLocks noChangeArrowheads="1"/>
            </p:cNvSpPr>
            <p:nvPr/>
          </p:nvSpPr>
          <p:spPr bwMode="auto">
            <a:xfrm>
              <a:off x="4550" y="4084"/>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0" name="Oval 76">
              <a:extLst>
                <a:ext uri="{FF2B5EF4-FFF2-40B4-BE49-F238E27FC236}">
                  <a16:creationId xmlns:a16="http://schemas.microsoft.com/office/drawing/2014/main" id="{5F710B49-BC56-42C7-92A5-CDF4DE50E185}"/>
                </a:ext>
              </a:extLst>
            </p:cNvPr>
            <p:cNvSpPr>
              <a:spLocks noChangeArrowheads="1"/>
            </p:cNvSpPr>
            <p:nvPr/>
          </p:nvSpPr>
          <p:spPr bwMode="auto">
            <a:xfrm>
              <a:off x="4699" y="395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1" name="Oval 77">
              <a:extLst>
                <a:ext uri="{FF2B5EF4-FFF2-40B4-BE49-F238E27FC236}">
                  <a16:creationId xmlns:a16="http://schemas.microsoft.com/office/drawing/2014/main" id="{8273C219-4245-4810-80DB-5075EB28EC6F}"/>
                </a:ext>
              </a:extLst>
            </p:cNvPr>
            <p:cNvSpPr>
              <a:spLocks noChangeArrowheads="1"/>
            </p:cNvSpPr>
            <p:nvPr/>
          </p:nvSpPr>
          <p:spPr bwMode="auto">
            <a:xfrm>
              <a:off x="4564" y="3946"/>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2" name="Oval 78">
              <a:extLst>
                <a:ext uri="{FF2B5EF4-FFF2-40B4-BE49-F238E27FC236}">
                  <a16:creationId xmlns:a16="http://schemas.microsoft.com/office/drawing/2014/main" id="{28649F06-171D-4267-AFD9-11AB7B80D9CB}"/>
                </a:ext>
              </a:extLst>
            </p:cNvPr>
            <p:cNvSpPr>
              <a:spLocks noChangeArrowheads="1"/>
            </p:cNvSpPr>
            <p:nvPr/>
          </p:nvSpPr>
          <p:spPr bwMode="auto">
            <a:xfrm>
              <a:off x="4578" y="4318"/>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3" name="Oval 79">
              <a:extLst>
                <a:ext uri="{FF2B5EF4-FFF2-40B4-BE49-F238E27FC236}">
                  <a16:creationId xmlns:a16="http://schemas.microsoft.com/office/drawing/2014/main" id="{E2FA02B7-2980-446C-A017-C81EB3429D1F}"/>
                </a:ext>
              </a:extLst>
            </p:cNvPr>
            <p:cNvSpPr>
              <a:spLocks noChangeArrowheads="1"/>
            </p:cNvSpPr>
            <p:nvPr/>
          </p:nvSpPr>
          <p:spPr bwMode="auto">
            <a:xfrm>
              <a:off x="4407" y="4294"/>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4" name="Oval 80">
              <a:extLst>
                <a:ext uri="{FF2B5EF4-FFF2-40B4-BE49-F238E27FC236}">
                  <a16:creationId xmlns:a16="http://schemas.microsoft.com/office/drawing/2014/main" id="{A4005363-6A3A-460C-9DC3-4F3078295FC1}"/>
                </a:ext>
              </a:extLst>
            </p:cNvPr>
            <p:cNvSpPr>
              <a:spLocks noChangeArrowheads="1"/>
            </p:cNvSpPr>
            <p:nvPr/>
          </p:nvSpPr>
          <p:spPr bwMode="auto">
            <a:xfrm>
              <a:off x="4481" y="4406"/>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5" name="Oval 81">
              <a:extLst>
                <a:ext uri="{FF2B5EF4-FFF2-40B4-BE49-F238E27FC236}">
                  <a16:creationId xmlns:a16="http://schemas.microsoft.com/office/drawing/2014/main" id="{4CDD99DA-8CC5-4157-A818-D0C03451649B}"/>
                </a:ext>
              </a:extLst>
            </p:cNvPr>
            <p:cNvSpPr>
              <a:spLocks noChangeArrowheads="1"/>
            </p:cNvSpPr>
            <p:nvPr/>
          </p:nvSpPr>
          <p:spPr bwMode="auto">
            <a:xfrm>
              <a:off x="4293" y="4368"/>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6" name="Oval 82">
              <a:extLst>
                <a:ext uri="{FF2B5EF4-FFF2-40B4-BE49-F238E27FC236}">
                  <a16:creationId xmlns:a16="http://schemas.microsoft.com/office/drawing/2014/main" id="{248EAF68-A346-4C4A-9203-D0FD2B41BD3C}"/>
                </a:ext>
              </a:extLst>
            </p:cNvPr>
            <p:cNvSpPr>
              <a:spLocks noChangeArrowheads="1"/>
            </p:cNvSpPr>
            <p:nvPr/>
          </p:nvSpPr>
          <p:spPr bwMode="auto">
            <a:xfrm>
              <a:off x="4251" y="4246"/>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7" name="Oval 83">
              <a:extLst>
                <a:ext uri="{FF2B5EF4-FFF2-40B4-BE49-F238E27FC236}">
                  <a16:creationId xmlns:a16="http://schemas.microsoft.com/office/drawing/2014/main" id="{872BFD10-A102-40BB-BE90-0E55F6344FD5}"/>
                </a:ext>
              </a:extLst>
            </p:cNvPr>
            <p:cNvSpPr>
              <a:spLocks noChangeArrowheads="1"/>
            </p:cNvSpPr>
            <p:nvPr/>
          </p:nvSpPr>
          <p:spPr bwMode="auto">
            <a:xfrm>
              <a:off x="4346" y="4156"/>
              <a:ext cx="83"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8" name="Oval 84">
              <a:extLst>
                <a:ext uri="{FF2B5EF4-FFF2-40B4-BE49-F238E27FC236}">
                  <a16:creationId xmlns:a16="http://schemas.microsoft.com/office/drawing/2014/main" id="{26D809E7-3D62-469D-8B70-02D04CF30829}"/>
                </a:ext>
              </a:extLst>
            </p:cNvPr>
            <p:cNvSpPr>
              <a:spLocks noChangeArrowheads="1"/>
            </p:cNvSpPr>
            <p:nvPr/>
          </p:nvSpPr>
          <p:spPr bwMode="auto">
            <a:xfrm>
              <a:off x="4421" y="4046"/>
              <a:ext cx="72"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9" name="Oval 85">
              <a:extLst>
                <a:ext uri="{FF2B5EF4-FFF2-40B4-BE49-F238E27FC236}">
                  <a16:creationId xmlns:a16="http://schemas.microsoft.com/office/drawing/2014/main" id="{F831D1E9-A155-4341-98F5-E483C725416F}"/>
                </a:ext>
              </a:extLst>
            </p:cNvPr>
            <p:cNvSpPr>
              <a:spLocks noChangeArrowheads="1"/>
            </p:cNvSpPr>
            <p:nvPr/>
          </p:nvSpPr>
          <p:spPr bwMode="auto">
            <a:xfrm>
              <a:off x="4127" y="430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0" name="Oval 86">
              <a:extLst>
                <a:ext uri="{FF2B5EF4-FFF2-40B4-BE49-F238E27FC236}">
                  <a16:creationId xmlns:a16="http://schemas.microsoft.com/office/drawing/2014/main" id="{52E89627-F35D-4C0D-8D6F-9486B2314E7B}"/>
                </a:ext>
              </a:extLst>
            </p:cNvPr>
            <p:cNvSpPr>
              <a:spLocks noChangeArrowheads="1"/>
            </p:cNvSpPr>
            <p:nvPr/>
          </p:nvSpPr>
          <p:spPr bwMode="auto">
            <a:xfrm>
              <a:off x="3992" y="433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1" name="Oval 87">
              <a:extLst>
                <a:ext uri="{FF2B5EF4-FFF2-40B4-BE49-F238E27FC236}">
                  <a16:creationId xmlns:a16="http://schemas.microsoft.com/office/drawing/2014/main" id="{62A5CD30-C732-4C87-BE21-8B078903D0CC}"/>
                </a:ext>
              </a:extLst>
            </p:cNvPr>
            <p:cNvSpPr>
              <a:spLocks noChangeArrowheads="1"/>
            </p:cNvSpPr>
            <p:nvPr/>
          </p:nvSpPr>
          <p:spPr bwMode="auto">
            <a:xfrm>
              <a:off x="3997" y="4194"/>
              <a:ext cx="90"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2" name="Oval 88">
              <a:extLst>
                <a:ext uri="{FF2B5EF4-FFF2-40B4-BE49-F238E27FC236}">
                  <a16:creationId xmlns:a16="http://schemas.microsoft.com/office/drawing/2014/main" id="{9C0D3F9B-765C-442F-939E-411DE459F61B}"/>
                </a:ext>
              </a:extLst>
            </p:cNvPr>
            <p:cNvSpPr>
              <a:spLocks noChangeArrowheads="1"/>
            </p:cNvSpPr>
            <p:nvPr/>
          </p:nvSpPr>
          <p:spPr bwMode="auto">
            <a:xfrm>
              <a:off x="3897" y="4061"/>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3" name="Oval 89">
              <a:extLst>
                <a:ext uri="{FF2B5EF4-FFF2-40B4-BE49-F238E27FC236}">
                  <a16:creationId xmlns:a16="http://schemas.microsoft.com/office/drawing/2014/main" id="{D8EF83EC-D861-427D-960A-EA5FE347FB7D}"/>
                </a:ext>
              </a:extLst>
            </p:cNvPr>
            <p:cNvSpPr>
              <a:spLocks noChangeArrowheads="1"/>
            </p:cNvSpPr>
            <p:nvPr/>
          </p:nvSpPr>
          <p:spPr bwMode="auto">
            <a:xfrm>
              <a:off x="4120" y="415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4" name="Oval 90">
              <a:extLst>
                <a:ext uri="{FF2B5EF4-FFF2-40B4-BE49-F238E27FC236}">
                  <a16:creationId xmlns:a16="http://schemas.microsoft.com/office/drawing/2014/main" id="{F93F8597-516F-4879-82B6-31134350B609}"/>
                </a:ext>
              </a:extLst>
            </p:cNvPr>
            <p:cNvSpPr>
              <a:spLocks noChangeArrowheads="1"/>
            </p:cNvSpPr>
            <p:nvPr/>
          </p:nvSpPr>
          <p:spPr bwMode="auto">
            <a:xfrm>
              <a:off x="4032" y="4037"/>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5" name="Oval 91">
              <a:extLst>
                <a:ext uri="{FF2B5EF4-FFF2-40B4-BE49-F238E27FC236}">
                  <a16:creationId xmlns:a16="http://schemas.microsoft.com/office/drawing/2014/main" id="{4966980A-3E5F-415B-B197-A7627C11D5CF}"/>
                </a:ext>
              </a:extLst>
            </p:cNvPr>
            <p:cNvSpPr>
              <a:spLocks noChangeArrowheads="1"/>
            </p:cNvSpPr>
            <p:nvPr/>
          </p:nvSpPr>
          <p:spPr bwMode="auto">
            <a:xfrm>
              <a:off x="4232" y="4084"/>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6" name="Oval 92">
              <a:extLst>
                <a:ext uri="{FF2B5EF4-FFF2-40B4-BE49-F238E27FC236}">
                  <a16:creationId xmlns:a16="http://schemas.microsoft.com/office/drawing/2014/main" id="{9BC974D8-FCF3-4ACB-B5AB-8392CF07B8CB}"/>
                </a:ext>
              </a:extLst>
            </p:cNvPr>
            <p:cNvSpPr>
              <a:spLocks noChangeArrowheads="1"/>
            </p:cNvSpPr>
            <p:nvPr/>
          </p:nvSpPr>
          <p:spPr bwMode="auto">
            <a:xfrm>
              <a:off x="4158" y="3980"/>
              <a:ext cx="71"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7" name="Oval 93">
              <a:extLst>
                <a:ext uri="{FF2B5EF4-FFF2-40B4-BE49-F238E27FC236}">
                  <a16:creationId xmlns:a16="http://schemas.microsoft.com/office/drawing/2014/main" id="{E4C572F5-8634-4601-87BC-D3E933C0D36B}"/>
                </a:ext>
              </a:extLst>
            </p:cNvPr>
            <p:cNvSpPr>
              <a:spLocks noChangeArrowheads="1"/>
            </p:cNvSpPr>
            <p:nvPr/>
          </p:nvSpPr>
          <p:spPr bwMode="auto">
            <a:xfrm>
              <a:off x="3859" y="4201"/>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8" name="Oval 94">
              <a:extLst>
                <a:ext uri="{FF2B5EF4-FFF2-40B4-BE49-F238E27FC236}">
                  <a16:creationId xmlns:a16="http://schemas.microsoft.com/office/drawing/2014/main" id="{53E8A2B6-57A2-4DE9-A921-5959233CDBAC}"/>
                </a:ext>
              </a:extLst>
            </p:cNvPr>
            <p:cNvSpPr>
              <a:spLocks noChangeArrowheads="1"/>
            </p:cNvSpPr>
            <p:nvPr/>
          </p:nvSpPr>
          <p:spPr bwMode="auto">
            <a:xfrm>
              <a:off x="3764" y="405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9" name="Oval 95">
              <a:extLst>
                <a:ext uri="{FF2B5EF4-FFF2-40B4-BE49-F238E27FC236}">
                  <a16:creationId xmlns:a16="http://schemas.microsoft.com/office/drawing/2014/main" id="{2D2A19C6-8F90-48C1-9B22-1790194D2073}"/>
                </a:ext>
              </a:extLst>
            </p:cNvPr>
            <p:cNvSpPr>
              <a:spLocks noChangeArrowheads="1"/>
            </p:cNvSpPr>
            <p:nvPr/>
          </p:nvSpPr>
          <p:spPr bwMode="auto">
            <a:xfrm>
              <a:off x="3721" y="4180"/>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0" name="Oval 96">
              <a:extLst>
                <a:ext uri="{FF2B5EF4-FFF2-40B4-BE49-F238E27FC236}">
                  <a16:creationId xmlns:a16="http://schemas.microsoft.com/office/drawing/2014/main" id="{A375CAF5-9E26-4EEC-9E6F-E22C05728DC1}"/>
                </a:ext>
              </a:extLst>
            </p:cNvPr>
            <p:cNvSpPr>
              <a:spLocks noChangeArrowheads="1"/>
            </p:cNvSpPr>
            <p:nvPr/>
          </p:nvSpPr>
          <p:spPr bwMode="auto">
            <a:xfrm>
              <a:off x="3631" y="4008"/>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1" name="Oval 97">
              <a:extLst>
                <a:ext uri="{FF2B5EF4-FFF2-40B4-BE49-F238E27FC236}">
                  <a16:creationId xmlns:a16="http://schemas.microsoft.com/office/drawing/2014/main" id="{31900C54-54B5-4342-BFB8-D779E1579EF0}"/>
                </a:ext>
              </a:extLst>
            </p:cNvPr>
            <p:cNvSpPr>
              <a:spLocks noChangeArrowheads="1"/>
            </p:cNvSpPr>
            <p:nvPr/>
          </p:nvSpPr>
          <p:spPr bwMode="auto">
            <a:xfrm>
              <a:off x="3714" y="3894"/>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2" name="Oval 98">
              <a:extLst>
                <a:ext uri="{FF2B5EF4-FFF2-40B4-BE49-F238E27FC236}">
                  <a16:creationId xmlns:a16="http://schemas.microsoft.com/office/drawing/2014/main" id="{00822067-FC44-49B5-86EE-CE14FD5D7B87}"/>
                </a:ext>
              </a:extLst>
            </p:cNvPr>
            <p:cNvSpPr>
              <a:spLocks noChangeArrowheads="1"/>
            </p:cNvSpPr>
            <p:nvPr/>
          </p:nvSpPr>
          <p:spPr bwMode="auto">
            <a:xfrm>
              <a:off x="3842" y="3923"/>
              <a:ext cx="83" cy="8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3" name="Oval 99">
              <a:extLst>
                <a:ext uri="{FF2B5EF4-FFF2-40B4-BE49-F238E27FC236}">
                  <a16:creationId xmlns:a16="http://schemas.microsoft.com/office/drawing/2014/main" id="{76E3FB8D-C22B-4078-A34C-843F339BCE4B}"/>
                </a:ext>
              </a:extLst>
            </p:cNvPr>
            <p:cNvSpPr>
              <a:spLocks noChangeArrowheads="1"/>
            </p:cNvSpPr>
            <p:nvPr/>
          </p:nvSpPr>
          <p:spPr bwMode="auto">
            <a:xfrm>
              <a:off x="3980" y="3911"/>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4" name="Oval 100">
              <a:extLst>
                <a:ext uri="{FF2B5EF4-FFF2-40B4-BE49-F238E27FC236}">
                  <a16:creationId xmlns:a16="http://schemas.microsoft.com/office/drawing/2014/main" id="{F5DA6730-FBF6-4D53-AEC7-C41B94A635B1}"/>
                </a:ext>
              </a:extLst>
            </p:cNvPr>
            <p:cNvSpPr>
              <a:spLocks noChangeArrowheads="1"/>
            </p:cNvSpPr>
            <p:nvPr/>
          </p:nvSpPr>
          <p:spPr bwMode="auto">
            <a:xfrm>
              <a:off x="3588" y="3832"/>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5" name="Oval 101">
              <a:extLst>
                <a:ext uri="{FF2B5EF4-FFF2-40B4-BE49-F238E27FC236}">
                  <a16:creationId xmlns:a16="http://schemas.microsoft.com/office/drawing/2014/main" id="{8D681BA6-BA68-45D9-AF09-D25592B7F65C}"/>
                </a:ext>
              </a:extLst>
            </p:cNvPr>
            <p:cNvSpPr>
              <a:spLocks noChangeArrowheads="1"/>
            </p:cNvSpPr>
            <p:nvPr/>
          </p:nvSpPr>
          <p:spPr bwMode="auto">
            <a:xfrm>
              <a:off x="3484" y="37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6" name="Oval 102">
              <a:extLst>
                <a:ext uri="{FF2B5EF4-FFF2-40B4-BE49-F238E27FC236}">
                  <a16:creationId xmlns:a16="http://schemas.microsoft.com/office/drawing/2014/main" id="{E153B08A-B1DC-4266-AC01-B3C0E413FF53}"/>
                </a:ext>
              </a:extLst>
            </p:cNvPr>
            <p:cNvSpPr>
              <a:spLocks noChangeArrowheads="1"/>
            </p:cNvSpPr>
            <p:nvPr/>
          </p:nvSpPr>
          <p:spPr bwMode="auto">
            <a:xfrm>
              <a:off x="4571" y="2833"/>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7" name="Oval 103">
              <a:extLst>
                <a:ext uri="{FF2B5EF4-FFF2-40B4-BE49-F238E27FC236}">
                  <a16:creationId xmlns:a16="http://schemas.microsoft.com/office/drawing/2014/main" id="{9812AC19-44EA-48C2-9BA3-2A8EBB5FFEDC}"/>
                </a:ext>
              </a:extLst>
            </p:cNvPr>
            <p:cNvSpPr>
              <a:spLocks noChangeArrowheads="1"/>
            </p:cNvSpPr>
            <p:nvPr/>
          </p:nvSpPr>
          <p:spPr bwMode="auto">
            <a:xfrm>
              <a:off x="4464" y="29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8" name="Oval 104">
              <a:extLst>
                <a:ext uri="{FF2B5EF4-FFF2-40B4-BE49-F238E27FC236}">
                  <a16:creationId xmlns:a16="http://schemas.microsoft.com/office/drawing/2014/main" id="{A10A77A2-89E2-4ACA-A2F0-B0D026A63FE4}"/>
                </a:ext>
              </a:extLst>
            </p:cNvPr>
            <p:cNvSpPr>
              <a:spLocks noChangeArrowheads="1"/>
            </p:cNvSpPr>
            <p:nvPr/>
          </p:nvSpPr>
          <p:spPr bwMode="auto">
            <a:xfrm>
              <a:off x="4381" y="30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9" name="Oval 105">
              <a:extLst>
                <a:ext uri="{FF2B5EF4-FFF2-40B4-BE49-F238E27FC236}">
                  <a16:creationId xmlns:a16="http://schemas.microsoft.com/office/drawing/2014/main" id="{0AC2F346-AB25-4D8D-BCB6-503F987CC0E2}"/>
                </a:ext>
              </a:extLst>
            </p:cNvPr>
            <p:cNvSpPr>
              <a:spLocks noChangeArrowheads="1"/>
            </p:cNvSpPr>
            <p:nvPr/>
          </p:nvSpPr>
          <p:spPr bwMode="auto">
            <a:xfrm>
              <a:off x="4692" y="2790"/>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0" name="Oval 106">
              <a:extLst>
                <a:ext uri="{FF2B5EF4-FFF2-40B4-BE49-F238E27FC236}">
                  <a16:creationId xmlns:a16="http://schemas.microsoft.com/office/drawing/2014/main" id="{465D0941-A806-4C26-99C2-FBA59D8F7010}"/>
                </a:ext>
              </a:extLst>
            </p:cNvPr>
            <p:cNvSpPr>
              <a:spLocks noChangeArrowheads="1"/>
            </p:cNvSpPr>
            <p:nvPr/>
          </p:nvSpPr>
          <p:spPr bwMode="auto">
            <a:xfrm>
              <a:off x="4825" y="2780"/>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1" name="Oval 107">
              <a:extLst>
                <a:ext uri="{FF2B5EF4-FFF2-40B4-BE49-F238E27FC236}">
                  <a16:creationId xmlns:a16="http://schemas.microsoft.com/office/drawing/2014/main" id="{3EA736C4-11D7-4B6E-8BC8-AAF8B356F825}"/>
                </a:ext>
              </a:extLst>
            </p:cNvPr>
            <p:cNvSpPr>
              <a:spLocks noChangeArrowheads="1"/>
            </p:cNvSpPr>
            <p:nvPr/>
          </p:nvSpPr>
          <p:spPr bwMode="auto">
            <a:xfrm>
              <a:off x="4417" y="2742"/>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2" name="Oval 108">
              <a:extLst>
                <a:ext uri="{FF2B5EF4-FFF2-40B4-BE49-F238E27FC236}">
                  <a16:creationId xmlns:a16="http://schemas.microsoft.com/office/drawing/2014/main" id="{428111B9-D95F-421F-9AD6-4A27696CA6C5}"/>
                </a:ext>
              </a:extLst>
            </p:cNvPr>
            <p:cNvSpPr>
              <a:spLocks noChangeArrowheads="1"/>
            </p:cNvSpPr>
            <p:nvPr/>
          </p:nvSpPr>
          <p:spPr bwMode="auto">
            <a:xfrm>
              <a:off x="4322" y="2833"/>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3" name="Oval 109">
              <a:extLst>
                <a:ext uri="{FF2B5EF4-FFF2-40B4-BE49-F238E27FC236}">
                  <a16:creationId xmlns:a16="http://schemas.microsoft.com/office/drawing/2014/main" id="{B804FF07-E4CC-4C29-BBEB-62F536225537}"/>
                </a:ext>
              </a:extLst>
            </p:cNvPr>
            <p:cNvSpPr>
              <a:spLocks noChangeArrowheads="1"/>
            </p:cNvSpPr>
            <p:nvPr/>
          </p:nvSpPr>
          <p:spPr bwMode="auto">
            <a:xfrm>
              <a:off x="4246" y="294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4" name="Oval 110">
              <a:extLst>
                <a:ext uri="{FF2B5EF4-FFF2-40B4-BE49-F238E27FC236}">
                  <a16:creationId xmlns:a16="http://schemas.microsoft.com/office/drawing/2014/main" id="{575E9BAA-7348-4CF7-88FB-0EA31BC6E663}"/>
                </a:ext>
              </a:extLst>
            </p:cNvPr>
            <p:cNvSpPr>
              <a:spLocks noChangeArrowheads="1"/>
            </p:cNvSpPr>
            <p:nvPr/>
          </p:nvSpPr>
          <p:spPr bwMode="auto">
            <a:xfrm>
              <a:off x="4206" y="307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5" name="Oval 111">
              <a:extLst>
                <a:ext uri="{FF2B5EF4-FFF2-40B4-BE49-F238E27FC236}">
                  <a16:creationId xmlns:a16="http://schemas.microsoft.com/office/drawing/2014/main" id="{A041F175-FB67-4170-9AA7-1364AA92C76A}"/>
                </a:ext>
              </a:extLst>
            </p:cNvPr>
            <p:cNvSpPr>
              <a:spLocks noChangeArrowheads="1"/>
            </p:cNvSpPr>
            <p:nvPr/>
          </p:nvSpPr>
          <p:spPr bwMode="auto">
            <a:xfrm>
              <a:off x="4538" y="268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6" name="Oval 112">
              <a:extLst>
                <a:ext uri="{FF2B5EF4-FFF2-40B4-BE49-F238E27FC236}">
                  <a16:creationId xmlns:a16="http://schemas.microsoft.com/office/drawing/2014/main" id="{D53F4716-FCD9-4CEA-B556-10AD8A4E3C0C}"/>
                </a:ext>
              </a:extLst>
            </p:cNvPr>
            <p:cNvSpPr>
              <a:spLocks noChangeArrowheads="1"/>
            </p:cNvSpPr>
            <p:nvPr/>
          </p:nvSpPr>
          <p:spPr bwMode="auto">
            <a:xfrm>
              <a:off x="4350" y="261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7" name="Oval 113">
              <a:extLst>
                <a:ext uri="{FF2B5EF4-FFF2-40B4-BE49-F238E27FC236}">
                  <a16:creationId xmlns:a16="http://schemas.microsoft.com/office/drawing/2014/main" id="{34A08C59-0253-4AE2-BD9A-5CEE2A8CCC32}"/>
                </a:ext>
              </a:extLst>
            </p:cNvPr>
            <p:cNvSpPr>
              <a:spLocks noChangeArrowheads="1"/>
            </p:cNvSpPr>
            <p:nvPr/>
          </p:nvSpPr>
          <p:spPr bwMode="auto">
            <a:xfrm>
              <a:off x="4243" y="2699"/>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8" name="Oval 114">
              <a:extLst>
                <a:ext uri="{FF2B5EF4-FFF2-40B4-BE49-F238E27FC236}">
                  <a16:creationId xmlns:a16="http://schemas.microsoft.com/office/drawing/2014/main" id="{46E07DEC-AE52-4357-B05A-2F0831EF32D7}"/>
                </a:ext>
              </a:extLst>
            </p:cNvPr>
            <p:cNvSpPr>
              <a:spLocks noChangeArrowheads="1"/>
            </p:cNvSpPr>
            <p:nvPr/>
          </p:nvSpPr>
          <p:spPr bwMode="auto">
            <a:xfrm>
              <a:off x="4160" y="2799"/>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9" name="Oval 115">
              <a:extLst>
                <a:ext uri="{FF2B5EF4-FFF2-40B4-BE49-F238E27FC236}">
                  <a16:creationId xmlns:a16="http://schemas.microsoft.com/office/drawing/2014/main" id="{196A7E29-80C5-4DDE-A774-48A72F7F036C}"/>
                </a:ext>
              </a:extLst>
            </p:cNvPr>
            <p:cNvSpPr>
              <a:spLocks noChangeArrowheads="1"/>
            </p:cNvSpPr>
            <p:nvPr/>
          </p:nvSpPr>
          <p:spPr bwMode="auto">
            <a:xfrm>
              <a:off x="4099" y="2921"/>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0" name="Oval 116">
              <a:extLst>
                <a:ext uri="{FF2B5EF4-FFF2-40B4-BE49-F238E27FC236}">
                  <a16:creationId xmlns:a16="http://schemas.microsoft.com/office/drawing/2014/main" id="{9CA6FAD2-AFE2-497F-B1ED-AD6693B5C7CF}"/>
                </a:ext>
              </a:extLst>
            </p:cNvPr>
            <p:cNvSpPr>
              <a:spLocks noChangeArrowheads="1"/>
            </p:cNvSpPr>
            <p:nvPr/>
          </p:nvSpPr>
          <p:spPr bwMode="auto">
            <a:xfrm>
              <a:off x="4073" y="3049"/>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1" name="Oval 117">
              <a:extLst>
                <a:ext uri="{FF2B5EF4-FFF2-40B4-BE49-F238E27FC236}">
                  <a16:creationId xmlns:a16="http://schemas.microsoft.com/office/drawing/2014/main" id="{B8051338-BB7B-42DC-9DCA-F067C970DB78}"/>
                </a:ext>
              </a:extLst>
            </p:cNvPr>
            <p:cNvSpPr>
              <a:spLocks noChangeArrowheads="1"/>
            </p:cNvSpPr>
            <p:nvPr/>
          </p:nvSpPr>
          <p:spPr bwMode="auto">
            <a:xfrm>
              <a:off x="3700" y="3727"/>
              <a:ext cx="88"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2" name="Oval 118">
              <a:extLst>
                <a:ext uri="{FF2B5EF4-FFF2-40B4-BE49-F238E27FC236}">
                  <a16:creationId xmlns:a16="http://schemas.microsoft.com/office/drawing/2014/main" id="{C3B32F5E-0BB4-40E5-B193-B93DBE30FBCE}"/>
                </a:ext>
              </a:extLst>
            </p:cNvPr>
            <p:cNvSpPr>
              <a:spLocks noChangeArrowheads="1"/>
            </p:cNvSpPr>
            <p:nvPr/>
          </p:nvSpPr>
          <p:spPr bwMode="auto">
            <a:xfrm>
              <a:off x="3641" y="3494"/>
              <a:ext cx="87"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3" name="Oval 119">
              <a:extLst>
                <a:ext uri="{FF2B5EF4-FFF2-40B4-BE49-F238E27FC236}">
                  <a16:creationId xmlns:a16="http://schemas.microsoft.com/office/drawing/2014/main" id="{4B1AFB46-CE8A-4BD0-A958-5AB3886DEE76}"/>
                </a:ext>
              </a:extLst>
            </p:cNvPr>
            <p:cNvSpPr>
              <a:spLocks noChangeArrowheads="1"/>
            </p:cNvSpPr>
            <p:nvPr/>
          </p:nvSpPr>
          <p:spPr bwMode="auto">
            <a:xfrm>
              <a:off x="3831" y="3773"/>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4" name="Oval 120">
              <a:extLst>
                <a:ext uri="{FF2B5EF4-FFF2-40B4-BE49-F238E27FC236}">
                  <a16:creationId xmlns:a16="http://schemas.microsoft.com/office/drawing/2014/main" id="{C2066340-63C2-4D9F-83CD-8387629AC067}"/>
                </a:ext>
              </a:extLst>
            </p:cNvPr>
            <p:cNvSpPr>
              <a:spLocks noChangeArrowheads="1"/>
            </p:cNvSpPr>
            <p:nvPr/>
          </p:nvSpPr>
          <p:spPr bwMode="auto">
            <a:xfrm>
              <a:off x="3740"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5" name="Oval 121">
              <a:extLst>
                <a:ext uri="{FF2B5EF4-FFF2-40B4-BE49-F238E27FC236}">
                  <a16:creationId xmlns:a16="http://schemas.microsoft.com/office/drawing/2014/main" id="{ED8F714F-F482-40D2-9676-602CB31FAD8C}"/>
                </a:ext>
              </a:extLst>
            </p:cNvPr>
            <p:cNvSpPr>
              <a:spLocks noChangeArrowheads="1"/>
            </p:cNvSpPr>
            <p:nvPr/>
          </p:nvSpPr>
          <p:spPr bwMode="auto">
            <a:xfrm>
              <a:off x="3973" y="3780"/>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6" name="Oval 122">
              <a:extLst>
                <a:ext uri="{FF2B5EF4-FFF2-40B4-BE49-F238E27FC236}">
                  <a16:creationId xmlns:a16="http://schemas.microsoft.com/office/drawing/2014/main" id="{8EC2DB29-17EA-4426-A133-877A4E4D9AD9}"/>
                </a:ext>
              </a:extLst>
            </p:cNvPr>
            <p:cNvSpPr>
              <a:spLocks noChangeArrowheads="1"/>
            </p:cNvSpPr>
            <p:nvPr/>
          </p:nvSpPr>
          <p:spPr bwMode="auto">
            <a:xfrm>
              <a:off x="3866" y="364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7" name="Oval 123">
              <a:extLst>
                <a:ext uri="{FF2B5EF4-FFF2-40B4-BE49-F238E27FC236}">
                  <a16:creationId xmlns:a16="http://schemas.microsoft.com/office/drawing/2014/main" id="{AB83A635-5938-45CF-B6D1-2404E1EE52F0}"/>
                </a:ext>
              </a:extLst>
            </p:cNvPr>
            <p:cNvSpPr>
              <a:spLocks noChangeArrowheads="1"/>
            </p:cNvSpPr>
            <p:nvPr/>
          </p:nvSpPr>
          <p:spPr bwMode="auto">
            <a:xfrm>
              <a:off x="3591" y="3656"/>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8" name="Oval 124">
              <a:extLst>
                <a:ext uri="{FF2B5EF4-FFF2-40B4-BE49-F238E27FC236}">
                  <a16:creationId xmlns:a16="http://schemas.microsoft.com/office/drawing/2014/main" id="{6C8D8222-4842-4C90-AEC2-B812595AD5E6}"/>
                </a:ext>
              </a:extLst>
            </p:cNvPr>
            <p:cNvSpPr>
              <a:spLocks noChangeArrowheads="1"/>
            </p:cNvSpPr>
            <p:nvPr/>
          </p:nvSpPr>
          <p:spPr bwMode="auto">
            <a:xfrm>
              <a:off x="3565" y="3382"/>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9" name="Oval 125">
              <a:extLst>
                <a:ext uri="{FF2B5EF4-FFF2-40B4-BE49-F238E27FC236}">
                  <a16:creationId xmlns:a16="http://schemas.microsoft.com/office/drawing/2014/main" id="{4D45FC5B-2F26-4D52-8110-C31259A7F34D}"/>
                </a:ext>
              </a:extLst>
            </p:cNvPr>
            <p:cNvSpPr>
              <a:spLocks noChangeArrowheads="1"/>
            </p:cNvSpPr>
            <p:nvPr/>
          </p:nvSpPr>
          <p:spPr bwMode="auto">
            <a:xfrm>
              <a:off x="3501" y="3554"/>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0" name="Oval 126">
              <a:extLst>
                <a:ext uri="{FF2B5EF4-FFF2-40B4-BE49-F238E27FC236}">
                  <a16:creationId xmlns:a16="http://schemas.microsoft.com/office/drawing/2014/main" id="{89960093-08F5-4991-8B2E-0011349637F8}"/>
                </a:ext>
              </a:extLst>
            </p:cNvPr>
            <p:cNvSpPr>
              <a:spLocks noChangeArrowheads="1"/>
            </p:cNvSpPr>
            <p:nvPr/>
          </p:nvSpPr>
          <p:spPr bwMode="auto">
            <a:xfrm>
              <a:off x="3512" y="3254"/>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1" name="Oval 127">
              <a:extLst>
                <a:ext uri="{FF2B5EF4-FFF2-40B4-BE49-F238E27FC236}">
                  <a16:creationId xmlns:a16="http://schemas.microsoft.com/office/drawing/2014/main" id="{A6E87450-A124-4BC6-97DC-CEBBC07E9C14}"/>
                </a:ext>
              </a:extLst>
            </p:cNvPr>
            <p:cNvSpPr>
              <a:spLocks noChangeArrowheads="1"/>
            </p:cNvSpPr>
            <p:nvPr/>
          </p:nvSpPr>
          <p:spPr bwMode="auto">
            <a:xfrm>
              <a:off x="3662" y="32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2" name="Oval 128">
              <a:extLst>
                <a:ext uri="{FF2B5EF4-FFF2-40B4-BE49-F238E27FC236}">
                  <a16:creationId xmlns:a16="http://schemas.microsoft.com/office/drawing/2014/main" id="{1317535B-917E-4B2B-AE12-4E13ADE81CEF}"/>
                </a:ext>
              </a:extLst>
            </p:cNvPr>
            <p:cNvSpPr>
              <a:spLocks noChangeArrowheads="1"/>
            </p:cNvSpPr>
            <p:nvPr/>
          </p:nvSpPr>
          <p:spPr bwMode="auto">
            <a:xfrm>
              <a:off x="3721" y="3363"/>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3" name="Oval 129">
              <a:extLst>
                <a:ext uri="{FF2B5EF4-FFF2-40B4-BE49-F238E27FC236}">
                  <a16:creationId xmlns:a16="http://schemas.microsoft.com/office/drawing/2014/main" id="{24544521-944C-4ACE-82B9-0896D1FA19C0}"/>
                </a:ext>
              </a:extLst>
            </p:cNvPr>
            <p:cNvSpPr>
              <a:spLocks noChangeArrowheads="1"/>
            </p:cNvSpPr>
            <p:nvPr/>
          </p:nvSpPr>
          <p:spPr bwMode="auto">
            <a:xfrm>
              <a:off x="3814" y="3466"/>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4" name="Oval 130">
              <a:extLst>
                <a:ext uri="{FF2B5EF4-FFF2-40B4-BE49-F238E27FC236}">
                  <a16:creationId xmlns:a16="http://schemas.microsoft.com/office/drawing/2014/main" id="{D3A168DF-7DAE-434A-8B3F-2A8BB4431138}"/>
                </a:ext>
              </a:extLst>
            </p:cNvPr>
            <p:cNvSpPr>
              <a:spLocks noChangeArrowheads="1"/>
            </p:cNvSpPr>
            <p:nvPr/>
          </p:nvSpPr>
          <p:spPr bwMode="auto">
            <a:xfrm>
              <a:off x="3636"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5" name="Oval 131">
              <a:extLst>
                <a:ext uri="{FF2B5EF4-FFF2-40B4-BE49-F238E27FC236}">
                  <a16:creationId xmlns:a16="http://schemas.microsoft.com/office/drawing/2014/main" id="{54BAC5BA-49A5-4B01-A8B2-2F5CF739A20F}"/>
                </a:ext>
              </a:extLst>
            </p:cNvPr>
            <p:cNvSpPr>
              <a:spLocks noChangeArrowheads="1"/>
            </p:cNvSpPr>
            <p:nvPr/>
          </p:nvSpPr>
          <p:spPr bwMode="auto">
            <a:xfrm>
              <a:off x="3638" y="2966"/>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6" name="Oval 132">
              <a:extLst>
                <a:ext uri="{FF2B5EF4-FFF2-40B4-BE49-F238E27FC236}">
                  <a16:creationId xmlns:a16="http://schemas.microsoft.com/office/drawing/2014/main" id="{1003B77C-C572-4EAB-BC4D-52ED57623EC4}"/>
                </a:ext>
              </a:extLst>
            </p:cNvPr>
            <p:cNvSpPr>
              <a:spLocks noChangeArrowheads="1"/>
            </p:cNvSpPr>
            <p:nvPr/>
          </p:nvSpPr>
          <p:spPr bwMode="auto">
            <a:xfrm>
              <a:off x="3785" y="3132"/>
              <a:ext cx="88" cy="8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7" name="Oval 133">
              <a:extLst>
                <a:ext uri="{FF2B5EF4-FFF2-40B4-BE49-F238E27FC236}">
                  <a16:creationId xmlns:a16="http://schemas.microsoft.com/office/drawing/2014/main" id="{798F2B59-583B-41A4-AC23-3208D7EECAC0}"/>
                </a:ext>
              </a:extLst>
            </p:cNvPr>
            <p:cNvSpPr>
              <a:spLocks noChangeArrowheads="1"/>
            </p:cNvSpPr>
            <p:nvPr/>
          </p:nvSpPr>
          <p:spPr bwMode="auto">
            <a:xfrm>
              <a:off x="3937" y="2933"/>
              <a:ext cx="91"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8" name="Oval 134">
              <a:extLst>
                <a:ext uri="{FF2B5EF4-FFF2-40B4-BE49-F238E27FC236}">
                  <a16:creationId xmlns:a16="http://schemas.microsoft.com/office/drawing/2014/main" id="{C7DFEA68-577A-42CF-8046-696ABCB880C0}"/>
                </a:ext>
              </a:extLst>
            </p:cNvPr>
            <p:cNvSpPr>
              <a:spLocks noChangeArrowheads="1"/>
            </p:cNvSpPr>
            <p:nvPr/>
          </p:nvSpPr>
          <p:spPr bwMode="auto">
            <a:xfrm>
              <a:off x="3826" y="3266"/>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9" name="Oval 135">
              <a:extLst>
                <a:ext uri="{FF2B5EF4-FFF2-40B4-BE49-F238E27FC236}">
                  <a16:creationId xmlns:a16="http://schemas.microsoft.com/office/drawing/2014/main" id="{BBB3A6CC-FA26-43FB-9F77-0A89E3B5423D}"/>
                </a:ext>
              </a:extLst>
            </p:cNvPr>
            <p:cNvSpPr>
              <a:spLocks noChangeArrowheads="1"/>
            </p:cNvSpPr>
            <p:nvPr/>
          </p:nvSpPr>
          <p:spPr bwMode="auto">
            <a:xfrm>
              <a:off x="3930" y="306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0" name="Oval 136">
              <a:extLst>
                <a:ext uri="{FF2B5EF4-FFF2-40B4-BE49-F238E27FC236}">
                  <a16:creationId xmlns:a16="http://schemas.microsoft.com/office/drawing/2014/main" id="{C28AAED1-8EED-4353-958D-71D1D79CF8C1}"/>
                </a:ext>
              </a:extLst>
            </p:cNvPr>
            <p:cNvSpPr>
              <a:spLocks noChangeArrowheads="1"/>
            </p:cNvSpPr>
            <p:nvPr/>
          </p:nvSpPr>
          <p:spPr bwMode="auto">
            <a:xfrm>
              <a:off x="3911" y="3380"/>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1" name="Oval 137">
              <a:extLst>
                <a:ext uri="{FF2B5EF4-FFF2-40B4-BE49-F238E27FC236}">
                  <a16:creationId xmlns:a16="http://schemas.microsoft.com/office/drawing/2014/main" id="{B542B905-CCDA-428D-92D4-0264844AA683}"/>
                </a:ext>
              </a:extLst>
            </p:cNvPr>
            <p:cNvSpPr>
              <a:spLocks noChangeArrowheads="1"/>
            </p:cNvSpPr>
            <p:nvPr/>
          </p:nvSpPr>
          <p:spPr bwMode="auto">
            <a:xfrm>
              <a:off x="3961" y="320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2" name="Oval 138">
              <a:extLst>
                <a:ext uri="{FF2B5EF4-FFF2-40B4-BE49-F238E27FC236}">
                  <a16:creationId xmlns:a16="http://schemas.microsoft.com/office/drawing/2014/main" id="{F84498EB-CEE0-4A89-A665-512F2A5AB871}"/>
                </a:ext>
              </a:extLst>
            </p:cNvPr>
            <p:cNvSpPr>
              <a:spLocks noChangeArrowheads="1"/>
            </p:cNvSpPr>
            <p:nvPr/>
          </p:nvSpPr>
          <p:spPr bwMode="auto">
            <a:xfrm>
              <a:off x="3783" y="2997"/>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3" name="Oval 139">
              <a:extLst>
                <a:ext uri="{FF2B5EF4-FFF2-40B4-BE49-F238E27FC236}">
                  <a16:creationId xmlns:a16="http://schemas.microsoft.com/office/drawing/2014/main" id="{E30B9BE2-231A-4B03-A852-4F600071A213}"/>
                </a:ext>
              </a:extLst>
            </p:cNvPr>
            <p:cNvSpPr>
              <a:spLocks noChangeArrowheads="1"/>
            </p:cNvSpPr>
            <p:nvPr/>
          </p:nvSpPr>
          <p:spPr bwMode="auto">
            <a:xfrm>
              <a:off x="3982" y="2806"/>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4" name="Oval 140">
              <a:extLst>
                <a:ext uri="{FF2B5EF4-FFF2-40B4-BE49-F238E27FC236}">
                  <a16:creationId xmlns:a16="http://schemas.microsoft.com/office/drawing/2014/main" id="{7312BEBF-310D-4570-8780-AD268B51622C}"/>
                </a:ext>
              </a:extLst>
            </p:cNvPr>
            <p:cNvSpPr>
              <a:spLocks noChangeArrowheads="1"/>
            </p:cNvSpPr>
            <p:nvPr/>
          </p:nvSpPr>
          <p:spPr bwMode="auto">
            <a:xfrm>
              <a:off x="3802" y="2866"/>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5" name="Oval 141">
              <a:extLst>
                <a:ext uri="{FF2B5EF4-FFF2-40B4-BE49-F238E27FC236}">
                  <a16:creationId xmlns:a16="http://schemas.microsoft.com/office/drawing/2014/main" id="{D15F9685-A667-4BBD-895F-E58A7B3909E4}"/>
                </a:ext>
              </a:extLst>
            </p:cNvPr>
            <p:cNvSpPr>
              <a:spLocks noChangeArrowheads="1"/>
            </p:cNvSpPr>
            <p:nvPr/>
          </p:nvSpPr>
          <p:spPr bwMode="auto">
            <a:xfrm>
              <a:off x="4054" y="269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6" name="Freeform 142">
              <a:extLst>
                <a:ext uri="{FF2B5EF4-FFF2-40B4-BE49-F238E27FC236}">
                  <a16:creationId xmlns:a16="http://schemas.microsoft.com/office/drawing/2014/main" id="{060BECFF-B59A-4526-AA33-ABBA3AF06F0F}"/>
                </a:ext>
              </a:extLst>
            </p:cNvPr>
            <p:cNvSpPr>
              <a:spLocks noEditPoints="1"/>
            </p:cNvSpPr>
            <p:nvPr/>
          </p:nvSpPr>
          <p:spPr bwMode="auto">
            <a:xfrm>
              <a:off x="5516" y="2721"/>
              <a:ext cx="3638" cy="964"/>
            </a:xfrm>
            <a:custGeom>
              <a:avLst/>
              <a:gdLst>
                <a:gd name="T0" fmla="*/ 285 w 1533"/>
                <a:gd name="T1" fmla="*/ 137 h 405"/>
                <a:gd name="T2" fmla="*/ 352 w 1533"/>
                <a:gd name="T3" fmla="*/ 379 h 405"/>
                <a:gd name="T4" fmla="*/ 392 w 1533"/>
                <a:gd name="T5" fmla="*/ 379 h 405"/>
                <a:gd name="T6" fmla="*/ 285 w 1533"/>
                <a:gd name="T7" fmla="*/ 101 h 405"/>
                <a:gd name="T8" fmla="*/ 120 w 1533"/>
                <a:gd name="T9" fmla="*/ 101 h 405"/>
                <a:gd name="T10" fmla="*/ 41 w 1533"/>
                <a:gd name="T11" fmla="*/ 141 h 405"/>
                <a:gd name="T12" fmla="*/ 20 w 1533"/>
                <a:gd name="T13" fmla="*/ 101 h 405"/>
                <a:gd name="T14" fmla="*/ 0 w 1533"/>
                <a:gd name="T15" fmla="*/ 379 h 405"/>
                <a:gd name="T16" fmla="*/ 41 w 1533"/>
                <a:gd name="T17" fmla="*/ 379 h 405"/>
                <a:gd name="T18" fmla="*/ 109 w 1533"/>
                <a:gd name="T19" fmla="*/ 137 h 405"/>
                <a:gd name="T20" fmla="*/ 176 w 1533"/>
                <a:gd name="T21" fmla="*/ 379 h 405"/>
                <a:gd name="T22" fmla="*/ 216 w 1533"/>
                <a:gd name="T23" fmla="*/ 379 h 405"/>
                <a:gd name="T24" fmla="*/ 679 w 1533"/>
                <a:gd name="T25" fmla="*/ 271 h 405"/>
                <a:gd name="T26" fmla="*/ 579 w 1533"/>
                <a:gd name="T27" fmla="*/ 101 h 405"/>
                <a:gd name="T28" fmla="*/ 586 w 1533"/>
                <a:gd name="T29" fmla="*/ 405 h 405"/>
                <a:gd name="T30" fmla="*/ 683 w 1533"/>
                <a:gd name="T31" fmla="*/ 325 h 405"/>
                <a:gd name="T32" fmla="*/ 494 w 1533"/>
                <a:gd name="T33" fmla="*/ 271 h 405"/>
                <a:gd name="T34" fmla="*/ 494 w 1533"/>
                <a:gd name="T35" fmla="*/ 237 h 405"/>
                <a:gd name="T36" fmla="*/ 662 w 1533"/>
                <a:gd name="T37" fmla="*/ 237 h 405"/>
                <a:gd name="T38" fmla="*/ 797 w 1533"/>
                <a:gd name="T39" fmla="*/ 234 h 405"/>
                <a:gd name="T40" fmla="*/ 890 w 1533"/>
                <a:gd name="T41" fmla="*/ 122 h 405"/>
                <a:gd name="T42" fmla="*/ 798 w 1533"/>
                <a:gd name="T43" fmla="*/ 154 h 405"/>
                <a:gd name="T44" fmla="*/ 797 w 1533"/>
                <a:gd name="T45" fmla="*/ 126 h 405"/>
                <a:gd name="T46" fmla="*/ 756 w 1533"/>
                <a:gd name="T47" fmla="*/ 126 h 405"/>
                <a:gd name="T48" fmla="*/ 777 w 1533"/>
                <a:gd name="T49" fmla="*/ 405 h 405"/>
                <a:gd name="T50" fmla="*/ 797 w 1533"/>
                <a:gd name="T51" fmla="*/ 234 h 405"/>
                <a:gd name="T52" fmla="*/ 961 w 1533"/>
                <a:gd name="T53" fmla="*/ 249 h 405"/>
                <a:gd name="T54" fmla="*/ 1102 w 1533"/>
                <a:gd name="T55" fmla="*/ 154 h 405"/>
                <a:gd name="T56" fmla="*/ 1051 w 1533"/>
                <a:gd name="T57" fmla="*/ 101 h 405"/>
                <a:gd name="T58" fmla="*/ 1046 w 1533"/>
                <a:gd name="T59" fmla="*/ 405 h 405"/>
                <a:gd name="T60" fmla="*/ 1106 w 1533"/>
                <a:gd name="T61" fmla="*/ 352 h 405"/>
                <a:gd name="T62" fmla="*/ 1221 w 1533"/>
                <a:gd name="T63" fmla="*/ 126 h 405"/>
                <a:gd name="T64" fmla="*/ 1181 w 1533"/>
                <a:gd name="T65" fmla="*/ 126 h 405"/>
                <a:gd name="T66" fmla="*/ 1201 w 1533"/>
                <a:gd name="T67" fmla="*/ 405 h 405"/>
                <a:gd name="T68" fmla="*/ 1221 w 1533"/>
                <a:gd name="T69" fmla="*/ 126 h 405"/>
                <a:gd name="T70" fmla="*/ 1201 w 1533"/>
                <a:gd name="T71" fmla="*/ 55 h 405"/>
                <a:gd name="T72" fmla="*/ 1201 w 1533"/>
                <a:gd name="T73" fmla="*/ 0 h 405"/>
                <a:gd name="T74" fmla="*/ 1492 w 1533"/>
                <a:gd name="T75" fmla="*/ 145 h 405"/>
                <a:gd name="T76" fmla="*/ 1407 w 1533"/>
                <a:gd name="T77" fmla="*/ 101 h 405"/>
                <a:gd name="T78" fmla="*/ 1408 w 1533"/>
                <a:gd name="T79" fmla="*/ 405 h 405"/>
                <a:gd name="T80" fmla="*/ 1492 w 1533"/>
                <a:gd name="T81" fmla="*/ 361 h 405"/>
                <a:gd name="T82" fmla="*/ 1512 w 1533"/>
                <a:gd name="T83" fmla="*/ 405 h 405"/>
                <a:gd name="T84" fmla="*/ 1533 w 1533"/>
                <a:gd name="T85" fmla="*/ 126 h 405"/>
                <a:gd name="T86" fmla="*/ 1492 w 1533"/>
                <a:gd name="T87" fmla="*/ 126 h 405"/>
                <a:gd name="T88" fmla="*/ 1324 w 1533"/>
                <a:gd name="T89" fmla="*/ 253 h 405"/>
                <a:gd name="T90" fmla="*/ 1492 w 1533"/>
                <a:gd name="T91" fmla="*/ 253 h 405"/>
                <a:gd name="T92" fmla="*/ 1324 w 1533"/>
                <a:gd name="T93" fmla="*/ 25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3" h="405">
                  <a:moveTo>
                    <a:pt x="216" y="215"/>
                  </a:moveTo>
                  <a:cubicBezTo>
                    <a:pt x="216" y="164"/>
                    <a:pt x="252" y="137"/>
                    <a:pt x="285" y="137"/>
                  </a:cubicBezTo>
                  <a:cubicBezTo>
                    <a:pt x="316" y="137"/>
                    <a:pt x="352" y="150"/>
                    <a:pt x="352" y="215"/>
                  </a:cubicBezTo>
                  <a:cubicBezTo>
                    <a:pt x="352" y="379"/>
                    <a:pt x="352" y="379"/>
                    <a:pt x="352" y="379"/>
                  </a:cubicBezTo>
                  <a:cubicBezTo>
                    <a:pt x="352" y="396"/>
                    <a:pt x="359" y="405"/>
                    <a:pt x="372" y="405"/>
                  </a:cubicBezTo>
                  <a:cubicBezTo>
                    <a:pt x="385" y="405"/>
                    <a:pt x="392" y="396"/>
                    <a:pt x="392" y="379"/>
                  </a:cubicBezTo>
                  <a:cubicBezTo>
                    <a:pt x="392" y="207"/>
                    <a:pt x="392" y="207"/>
                    <a:pt x="392" y="207"/>
                  </a:cubicBezTo>
                  <a:cubicBezTo>
                    <a:pt x="392" y="136"/>
                    <a:pt x="338" y="101"/>
                    <a:pt x="285" y="101"/>
                  </a:cubicBezTo>
                  <a:cubicBezTo>
                    <a:pt x="253" y="101"/>
                    <a:pt x="218" y="118"/>
                    <a:pt x="198" y="153"/>
                  </a:cubicBezTo>
                  <a:cubicBezTo>
                    <a:pt x="184" y="120"/>
                    <a:pt x="154" y="101"/>
                    <a:pt x="120" y="101"/>
                  </a:cubicBezTo>
                  <a:cubicBezTo>
                    <a:pt x="81" y="101"/>
                    <a:pt x="57" y="119"/>
                    <a:pt x="42" y="141"/>
                  </a:cubicBezTo>
                  <a:cubicBezTo>
                    <a:pt x="41" y="141"/>
                    <a:pt x="41" y="141"/>
                    <a:pt x="41" y="141"/>
                  </a:cubicBezTo>
                  <a:cubicBezTo>
                    <a:pt x="41" y="126"/>
                    <a:pt x="41" y="126"/>
                    <a:pt x="41" y="126"/>
                  </a:cubicBezTo>
                  <a:cubicBezTo>
                    <a:pt x="41" y="109"/>
                    <a:pt x="33" y="101"/>
                    <a:pt x="20" y="101"/>
                  </a:cubicBezTo>
                  <a:cubicBezTo>
                    <a:pt x="8" y="101"/>
                    <a:pt x="0" y="109"/>
                    <a:pt x="0" y="126"/>
                  </a:cubicBezTo>
                  <a:cubicBezTo>
                    <a:pt x="0" y="379"/>
                    <a:pt x="0" y="379"/>
                    <a:pt x="0" y="379"/>
                  </a:cubicBezTo>
                  <a:cubicBezTo>
                    <a:pt x="0" y="396"/>
                    <a:pt x="8" y="405"/>
                    <a:pt x="20" y="405"/>
                  </a:cubicBezTo>
                  <a:cubicBezTo>
                    <a:pt x="33" y="405"/>
                    <a:pt x="41" y="396"/>
                    <a:pt x="41" y="379"/>
                  </a:cubicBezTo>
                  <a:cubicBezTo>
                    <a:pt x="41" y="215"/>
                    <a:pt x="41" y="215"/>
                    <a:pt x="41" y="215"/>
                  </a:cubicBezTo>
                  <a:cubicBezTo>
                    <a:pt x="41" y="164"/>
                    <a:pt x="76" y="137"/>
                    <a:pt x="109" y="137"/>
                  </a:cubicBezTo>
                  <a:cubicBezTo>
                    <a:pt x="140" y="137"/>
                    <a:pt x="176" y="150"/>
                    <a:pt x="176" y="215"/>
                  </a:cubicBezTo>
                  <a:cubicBezTo>
                    <a:pt x="176" y="379"/>
                    <a:pt x="176" y="379"/>
                    <a:pt x="176" y="379"/>
                  </a:cubicBezTo>
                  <a:cubicBezTo>
                    <a:pt x="176" y="396"/>
                    <a:pt x="183" y="405"/>
                    <a:pt x="196" y="405"/>
                  </a:cubicBezTo>
                  <a:cubicBezTo>
                    <a:pt x="209" y="405"/>
                    <a:pt x="216" y="396"/>
                    <a:pt x="216" y="379"/>
                  </a:cubicBezTo>
                  <a:lnTo>
                    <a:pt x="216" y="215"/>
                  </a:lnTo>
                  <a:close/>
                  <a:moveTo>
                    <a:pt x="679" y="271"/>
                  </a:moveTo>
                  <a:cubicBezTo>
                    <a:pt x="703" y="271"/>
                    <a:pt x="706" y="257"/>
                    <a:pt x="706" y="246"/>
                  </a:cubicBezTo>
                  <a:cubicBezTo>
                    <a:pt x="706" y="171"/>
                    <a:pt x="663" y="101"/>
                    <a:pt x="579" y="101"/>
                  </a:cubicBezTo>
                  <a:cubicBezTo>
                    <a:pt x="495" y="101"/>
                    <a:pt x="451" y="178"/>
                    <a:pt x="451" y="253"/>
                  </a:cubicBezTo>
                  <a:cubicBezTo>
                    <a:pt x="451" y="328"/>
                    <a:pt x="491" y="405"/>
                    <a:pt x="586" y="405"/>
                  </a:cubicBezTo>
                  <a:cubicBezTo>
                    <a:pt x="655" y="405"/>
                    <a:pt x="702" y="363"/>
                    <a:pt x="702" y="345"/>
                  </a:cubicBezTo>
                  <a:cubicBezTo>
                    <a:pt x="702" y="329"/>
                    <a:pt x="694" y="325"/>
                    <a:pt x="683" y="325"/>
                  </a:cubicBezTo>
                  <a:cubicBezTo>
                    <a:pt x="664" y="325"/>
                    <a:pt x="647" y="371"/>
                    <a:pt x="583" y="371"/>
                  </a:cubicBezTo>
                  <a:cubicBezTo>
                    <a:pt x="531" y="371"/>
                    <a:pt x="496" y="323"/>
                    <a:pt x="494" y="271"/>
                  </a:cubicBezTo>
                  <a:lnTo>
                    <a:pt x="679" y="271"/>
                  </a:lnTo>
                  <a:close/>
                  <a:moveTo>
                    <a:pt x="494" y="237"/>
                  </a:moveTo>
                  <a:cubicBezTo>
                    <a:pt x="496" y="187"/>
                    <a:pt x="524" y="134"/>
                    <a:pt x="578" y="134"/>
                  </a:cubicBezTo>
                  <a:cubicBezTo>
                    <a:pt x="633" y="134"/>
                    <a:pt x="661" y="187"/>
                    <a:pt x="662" y="237"/>
                  </a:cubicBezTo>
                  <a:lnTo>
                    <a:pt x="494" y="237"/>
                  </a:lnTo>
                  <a:close/>
                  <a:moveTo>
                    <a:pt x="797" y="234"/>
                  </a:moveTo>
                  <a:cubicBezTo>
                    <a:pt x="797" y="168"/>
                    <a:pt x="840" y="149"/>
                    <a:pt x="863" y="144"/>
                  </a:cubicBezTo>
                  <a:cubicBezTo>
                    <a:pt x="882" y="140"/>
                    <a:pt x="890" y="134"/>
                    <a:pt x="890" y="122"/>
                  </a:cubicBezTo>
                  <a:cubicBezTo>
                    <a:pt x="890" y="111"/>
                    <a:pt x="882" y="101"/>
                    <a:pt x="863" y="101"/>
                  </a:cubicBezTo>
                  <a:cubicBezTo>
                    <a:pt x="838" y="101"/>
                    <a:pt x="812" y="121"/>
                    <a:pt x="798" y="154"/>
                  </a:cubicBezTo>
                  <a:cubicBezTo>
                    <a:pt x="797" y="154"/>
                    <a:pt x="797" y="154"/>
                    <a:pt x="797" y="154"/>
                  </a:cubicBezTo>
                  <a:cubicBezTo>
                    <a:pt x="797" y="126"/>
                    <a:pt x="797" y="126"/>
                    <a:pt x="797" y="126"/>
                  </a:cubicBezTo>
                  <a:cubicBezTo>
                    <a:pt x="797" y="109"/>
                    <a:pt x="789" y="101"/>
                    <a:pt x="777" y="101"/>
                  </a:cubicBezTo>
                  <a:cubicBezTo>
                    <a:pt x="764" y="101"/>
                    <a:pt x="756" y="109"/>
                    <a:pt x="756" y="126"/>
                  </a:cubicBezTo>
                  <a:cubicBezTo>
                    <a:pt x="756" y="379"/>
                    <a:pt x="756" y="379"/>
                    <a:pt x="756" y="379"/>
                  </a:cubicBezTo>
                  <a:cubicBezTo>
                    <a:pt x="756" y="396"/>
                    <a:pt x="764" y="405"/>
                    <a:pt x="777" y="405"/>
                  </a:cubicBezTo>
                  <a:cubicBezTo>
                    <a:pt x="789" y="405"/>
                    <a:pt x="797" y="396"/>
                    <a:pt x="797" y="379"/>
                  </a:cubicBezTo>
                  <a:lnTo>
                    <a:pt x="797" y="234"/>
                  </a:lnTo>
                  <a:close/>
                  <a:moveTo>
                    <a:pt x="1046" y="368"/>
                  </a:moveTo>
                  <a:cubicBezTo>
                    <a:pt x="993" y="368"/>
                    <a:pt x="961" y="312"/>
                    <a:pt x="961" y="249"/>
                  </a:cubicBezTo>
                  <a:cubicBezTo>
                    <a:pt x="961" y="202"/>
                    <a:pt x="989" y="137"/>
                    <a:pt x="1046" y="137"/>
                  </a:cubicBezTo>
                  <a:cubicBezTo>
                    <a:pt x="1082" y="137"/>
                    <a:pt x="1092" y="154"/>
                    <a:pt x="1102" y="154"/>
                  </a:cubicBezTo>
                  <a:cubicBezTo>
                    <a:pt x="1118" y="154"/>
                    <a:pt x="1125" y="145"/>
                    <a:pt x="1125" y="132"/>
                  </a:cubicBezTo>
                  <a:cubicBezTo>
                    <a:pt x="1125" y="115"/>
                    <a:pt x="1089" y="101"/>
                    <a:pt x="1051" y="101"/>
                  </a:cubicBezTo>
                  <a:cubicBezTo>
                    <a:pt x="966" y="101"/>
                    <a:pt x="918" y="178"/>
                    <a:pt x="918" y="253"/>
                  </a:cubicBezTo>
                  <a:cubicBezTo>
                    <a:pt x="918" y="328"/>
                    <a:pt x="962" y="405"/>
                    <a:pt x="1046" y="405"/>
                  </a:cubicBezTo>
                  <a:cubicBezTo>
                    <a:pt x="1085" y="405"/>
                    <a:pt x="1123" y="393"/>
                    <a:pt x="1123" y="369"/>
                  </a:cubicBezTo>
                  <a:cubicBezTo>
                    <a:pt x="1123" y="359"/>
                    <a:pt x="1113" y="352"/>
                    <a:pt x="1106" y="352"/>
                  </a:cubicBezTo>
                  <a:cubicBezTo>
                    <a:pt x="1095" y="352"/>
                    <a:pt x="1082" y="368"/>
                    <a:pt x="1046" y="368"/>
                  </a:cubicBezTo>
                  <a:moveTo>
                    <a:pt x="1221" y="126"/>
                  </a:moveTo>
                  <a:cubicBezTo>
                    <a:pt x="1221" y="109"/>
                    <a:pt x="1214" y="101"/>
                    <a:pt x="1201" y="101"/>
                  </a:cubicBezTo>
                  <a:cubicBezTo>
                    <a:pt x="1188" y="101"/>
                    <a:pt x="1181" y="109"/>
                    <a:pt x="1181" y="126"/>
                  </a:cubicBezTo>
                  <a:cubicBezTo>
                    <a:pt x="1181" y="379"/>
                    <a:pt x="1181" y="379"/>
                    <a:pt x="1181" y="379"/>
                  </a:cubicBezTo>
                  <a:cubicBezTo>
                    <a:pt x="1181" y="396"/>
                    <a:pt x="1188" y="405"/>
                    <a:pt x="1201" y="405"/>
                  </a:cubicBezTo>
                  <a:cubicBezTo>
                    <a:pt x="1214" y="405"/>
                    <a:pt x="1221" y="396"/>
                    <a:pt x="1221" y="379"/>
                  </a:cubicBezTo>
                  <a:lnTo>
                    <a:pt x="1221" y="126"/>
                  </a:lnTo>
                  <a:close/>
                  <a:moveTo>
                    <a:pt x="1174" y="27"/>
                  </a:moveTo>
                  <a:cubicBezTo>
                    <a:pt x="1174" y="42"/>
                    <a:pt x="1186" y="55"/>
                    <a:pt x="1201" y="55"/>
                  </a:cubicBezTo>
                  <a:cubicBezTo>
                    <a:pt x="1216" y="55"/>
                    <a:pt x="1229" y="42"/>
                    <a:pt x="1229" y="27"/>
                  </a:cubicBezTo>
                  <a:cubicBezTo>
                    <a:pt x="1229" y="12"/>
                    <a:pt x="1216" y="0"/>
                    <a:pt x="1201" y="0"/>
                  </a:cubicBezTo>
                  <a:cubicBezTo>
                    <a:pt x="1186" y="0"/>
                    <a:pt x="1174" y="12"/>
                    <a:pt x="1174" y="27"/>
                  </a:cubicBezTo>
                  <a:moveTo>
                    <a:pt x="1492" y="145"/>
                  </a:moveTo>
                  <a:cubicBezTo>
                    <a:pt x="1491" y="145"/>
                    <a:pt x="1491" y="145"/>
                    <a:pt x="1491" y="145"/>
                  </a:cubicBezTo>
                  <a:cubicBezTo>
                    <a:pt x="1468" y="115"/>
                    <a:pt x="1442" y="101"/>
                    <a:pt x="1407" y="101"/>
                  </a:cubicBezTo>
                  <a:cubicBezTo>
                    <a:pt x="1321" y="101"/>
                    <a:pt x="1280" y="178"/>
                    <a:pt x="1280" y="253"/>
                  </a:cubicBezTo>
                  <a:cubicBezTo>
                    <a:pt x="1280" y="337"/>
                    <a:pt x="1323" y="405"/>
                    <a:pt x="1408" y="405"/>
                  </a:cubicBezTo>
                  <a:cubicBezTo>
                    <a:pt x="1443" y="405"/>
                    <a:pt x="1473" y="390"/>
                    <a:pt x="1491" y="361"/>
                  </a:cubicBezTo>
                  <a:cubicBezTo>
                    <a:pt x="1492" y="361"/>
                    <a:pt x="1492" y="361"/>
                    <a:pt x="1492" y="361"/>
                  </a:cubicBezTo>
                  <a:cubicBezTo>
                    <a:pt x="1492" y="379"/>
                    <a:pt x="1492" y="379"/>
                    <a:pt x="1492" y="379"/>
                  </a:cubicBezTo>
                  <a:cubicBezTo>
                    <a:pt x="1492" y="396"/>
                    <a:pt x="1500" y="405"/>
                    <a:pt x="1512" y="405"/>
                  </a:cubicBezTo>
                  <a:cubicBezTo>
                    <a:pt x="1525" y="405"/>
                    <a:pt x="1533" y="396"/>
                    <a:pt x="1533" y="379"/>
                  </a:cubicBezTo>
                  <a:cubicBezTo>
                    <a:pt x="1533" y="126"/>
                    <a:pt x="1533" y="126"/>
                    <a:pt x="1533" y="126"/>
                  </a:cubicBezTo>
                  <a:cubicBezTo>
                    <a:pt x="1533" y="109"/>
                    <a:pt x="1525" y="101"/>
                    <a:pt x="1512" y="101"/>
                  </a:cubicBezTo>
                  <a:cubicBezTo>
                    <a:pt x="1500" y="101"/>
                    <a:pt x="1492" y="109"/>
                    <a:pt x="1492" y="126"/>
                  </a:cubicBezTo>
                  <a:lnTo>
                    <a:pt x="1492" y="145"/>
                  </a:lnTo>
                  <a:close/>
                  <a:moveTo>
                    <a:pt x="1324" y="253"/>
                  </a:moveTo>
                  <a:cubicBezTo>
                    <a:pt x="1324" y="198"/>
                    <a:pt x="1347" y="134"/>
                    <a:pt x="1408" y="134"/>
                  </a:cubicBezTo>
                  <a:cubicBezTo>
                    <a:pt x="1471" y="134"/>
                    <a:pt x="1492" y="198"/>
                    <a:pt x="1492" y="253"/>
                  </a:cubicBezTo>
                  <a:cubicBezTo>
                    <a:pt x="1492" y="307"/>
                    <a:pt x="1471" y="371"/>
                    <a:pt x="1408" y="371"/>
                  </a:cubicBezTo>
                  <a:cubicBezTo>
                    <a:pt x="1346" y="371"/>
                    <a:pt x="1324" y="307"/>
                    <a:pt x="1324" y="2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7" name="Freeform 143">
              <a:extLst>
                <a:ext uri="{FF2B5EF4-FFF2-40B4-BE49-F238E27FC236}">
                  <a16:creationId xmlns:a16="http://schemas.microsoft.com/office/drawing/2014/main" id="{4F1AC8E4-22A4-457D-973E-E9EED9538486}"/>
                </a:ext>
              </a:extLst>
            </p:cNvPr>
            <p:cNvSpPr>
              <a:spLocks noEditPoints="1"/>
            </p:cNvSpPr>
            <p:nvPr/>
          </p:nvSpPr>
          <p:spPr bwMode="auto">
            <a:xfrm>
              <a:off x="5480" y="3870"/>
              <a:ext cx="3698" cy="419"/>
            </a:xfrm>
            <a:custGeom>
              <a:avLst/>
              <a:gdLst>
                <a:gd name="T0" fmla="*/ 44 w 1558"/>
                <a:gd name="T1" fmla="*/ 136 h 176"/>
                <a:gd name="T2" fmla="*/ 87 w 1558"/>
                <a:gd name="T3" fmla="*/ 127 h 176"/>
                <a:gd name="T4" fmla="*/ 15 w 1558"/>
                <a:gd name="T5" fmla="*/ 83 h 176"/>
                <a:gd name="T6" fmla="*/ 140 w 1558"/>
                <a:gd name="T7" fmla="*/ 31 h 176"/>
                <a:gd name="T8" fmla="*/ 142 w 1558"/>
                <a:gd name="T9" fmla="*/ 124 h 176"/>
                <a:gd name="T10" fmla="*/ 154 w 1558"/>
                <a:gd name="T11" fmla="*/ 78 h 176"/>
                <a:gd name="T12" fmla="*/ 177 w 1558"/>
                <a:gd name="T13" fmla="*/ 47 h 176"/>
                <a:gd name="T14" fmla="*/ 236 w 1558"/>
                <a:gd name="T15" fmla="*/ 91 h 176"/>
                <a:gd name="T16" fmla="*/ 227 w 1558"/>
                <a:gd name="T17" fmla="*/ 136 h 176"/>
                <a:gd name="T18" fmla="*/ 229 w 1558"/>
                <a:gd name="T19" fmla="*/ 43 h 176"/>
                <a:gd name="T20" fmla="*/ 366 w 1558"/>
                <a:gd name="T21" fmla="*/ 81 h 176"/>
                <a:gd name="T22" fmla="*/ 358 w 1558"/>
                <a:gd name="T23" fmla="*/ 108 h 176"/>
                <a:gd name="T24" fmla="*/ 322 w 1558"/>
                <a:gd name="T25" fmla="*/ 43 h 176"/>
                <a:gd name="T26" fmla="*/ 416 w 1558"/>
                <a:gd name="T27" fmla="*/ 38 h 176"/>
                <a:gd name="T28" fmla="*/ 387 w 1558"/>
                <a:gd name="T29" fmla="*/ 10 h 176"/>
                <a:gd name="T30" fmla="*/ 387 w 1558"/>
                <a:gd name="T31" fmla="*/ 44 h 176"/>
                <a:gd name="T32" fmla="*/ 551 w 1558"/>
                <a:gd name="T33" fmla="*/ 70 h 176"/>
                <a:gd name="T34" fmla="*/ 611 w 1558"/>
                <a:gd name="T35" fmla="*/ 127 h 176"/>
                <a:gd name="T36" fmla="*/ 491 w 1558"/>
                <a:gd name="T37" fmla="*/ 45 h 176"/>
                <a:gd name="T38" fmla="*/ 476 w 1558"/>
                <a:gd name="T39" fmla="*/ 127 h 176"/>
                <a:gd name="T40" fmla="*/ 537 w 1558"/>
                <a:gd name="T41" fmla="*/ 70 h 176"/>
                <a:gd name="T42" fmla="*/ 705 w 1558"/>
                <a:gd name="T43" fmla="*/ 46 h 176"/>
                <a:gd name="T44" fmla="*/ 704 w 1558"/>
                <a:gd name="T45" fmla="*/ 121 h 176"/>
                <a:gd name="T46" fmla="*/ 718 w 1558"/>
                <a:gd name="T47" fmla="*/ 40 h 176"/>
                <a:gd name="T48" fmla="*/ 676 w 1558"/>
                <a:gd name="T49" fmla="*/ 43 h 176"/>
                <a:gd name="T50" fmla="*/ 783 w 1558"/>
                <a:gd name="T51" fmla="*/ 44 h 176"/>
                <a:gd name="T52" fmla="*/ 822 w 1558"/>
                <a:gd name="T53" fmla="*/ 68 h 176"/>
                <a:gd name="T54" fmla="*/ 751 w 1558"/>
                <a:gd name="T55" fmla="*/ 31 h 176"/>
                <a:gd name="T56" fmla="*/ 758 w 1558"/>
                <a:gd name="T57" fmla="*/ 70 h 176"/>
                <a:gd name="T58" fmla="*/ 886 w 1558"/>
                <a:gd name="T59" fmla="*/ 136 h 176"/>
                <a:gd name="T60" fmla="*/ 929 w 1558"/>
                <a:gd name="T61" fmla="*/ 127 h 176"/>
                <a:gd name="T62" fmla="*/ 857 w 1558"/>
                <a:gd name="T63" fmla="*/ 83 h 176"/>
                <a:gd name="T64" fmla="*/ 1022 w 1558"/>
                <a:gd name="T65" fmla="*/ 46 h 176"/>
                <a:gd name="T66" fmla="*/ 1022 w 1558"/>
                <a:gd name="T67" fmla="*/ 120 h 176"/>
                <a:gd name="T68" fmla="*/ 952 w 1558"/>
                <a:gd name="T69" fmla="*/ 158 h 176"/>
                <a:gd name="T70" fmla="*/ 1022 w 1558"/>
                <a:gd name="T71" fmla="*/ 40 h 176"/>
                <a:gd name="T72" fmla="*/ 1023 w 1558"/>
                <a:gd name="T73" fmla="*/ 93 h 176"/>
                <a:gd name="T74" fmla="*/ 1101 w 1558"/>
                <a:gd name="T75" fmla="*/ 31 h 176"/>
                <a:gd name="T76" fmla="*/ 1102 w 1558"/>
                <a:gd name="T77" fmla="*/ 124 h 176"/>
                <a:gd name="T78" fmla="*/ 1129 w 1558"/>
                <a:gd name="T79" fmla="*/ 78 h 176"/>
                <a:gd name="T80" fmla="*/ 1283 w 1558"/>
                <a:gd name="T81" fmla="*/ 127 h 176"/>
                <a:gd name="T82" fmla="*/ 1230 w 1558"/>
                <a:gd name="T83" fmla="*/ 49 h 176"/>
                <a:gd name="T84" fmla="*/ 1169 w 1558"/>
                <a:gd name="T85" fmla="*/ 31 h 176"/>
                <a:gd name="T86" fmla="*/ 1176 w 1558"/>
                <a:gd name="T87" fmla="*/ 70 h 176"/>
                <a:gd name="T88" fmla="*/ 1236 w 1558"/>
                <a:gd name="T89" fmla="*/ 127 h 176"/>
                <a:gd name="T90" fmla="*/ 1317 w 1558"/>
                <a:gd name="T91" fmla="*/ 83 h 176"/>
                <a:gd name="T92" fmla="*/ 1332 w 1558"/>
                <a:gd name="T93" fmla="*/ 90 h 176"/>
                <a:gd name="T94" fmla="*/ 1332 w 1558"/>
                <a:gd name="T95" fmla="*/ 78 h 176"/>
                <a:gd name="T96" fmla="*/ 1493 w 1558"/>
                <a:gd name="T97" fmla="*/ 136 h 176"/>
                <a:gd name="T98" fmla="*/ 1436 w 1558"/>
                <a:gd name="T99" fmla="*/ 45 h 176"/>
                <a:gd name="T100" fmla="*/ 1429 w 1558"/>
                <a:gd name="T101" fmla="*/ 136 h 176"/>
                <a:gd name="T102" fmla="*/ 1558 w 1558"/>
                <a:gd name="T103" fmla="*/ 38 h 176"/>
                <a:gd name="T104" fmla="*/ 1529 w 1558"/>
                <a:gd name="T105" fmla="*/ 10 h 176"/>
                <a:gd name="T106" fmla="*/ 1529 w 1558"/>
                <a:gd name="T107"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58" h="176">
                  <a:moveTo>
                    <a:pt x="73" y="46"/>
                  </a:moveTo>
                  <a:cubicBezTo>
                    <a:pt x="73" y="46"/>
                    <a:pt x="73" y="46"/>
                    <a:pt x="73" y="46"/>
                  </a:cubicBezTo>
                  <a:cubicBezTo>
                    <a:pt x="65" y="36"/>
                    <a:pt x="56" y="31"/>
                    <a:pt x="44" y="31"/>
                  </a:cubicBezTo>
                  <a:cubicBezTo>
                    <a:pt x="14" y="31"/>
                    <a:pt x="0" y="58"/>
                    <a:pt x="0" y="83"/>
                  </a:cubicBezTo>
                  <a:cubicBezTo>
                    <a:pt x="0" y="112"/>
                    <a:pt x="15" y="136"/>
                    <a:pt x="44" y="136"/>
                  </a:cubicBezTo>
                  <a:cubicBezTo>
                    <a:pt x="56" y="136"/>
                    <a:pt x="66" y="131"/>
                    <a:pt x="73" y="121"/>
                  </a:cubicBezTo>
                  <a:cubicBezTo>
                    <a:pt x="73" y="121"/>
                    <a:pt x="73" y="121"/>
                    <a:pt x="73" y="121"/>
                  </a:cubicBezTo>
                  <a:cubicBezTo>
                    <a:pt x="73" y="127"/>
                    <a:pt x="73" y="127"/>
                    <a:pt x="73" y="127"/>
                  </a:cubicBezTo>
                  <a:cubicBezTo>
                    <a:pt x="73" y="133"/>
                    <a:pt x="76" y="136"/>
                    <a:pt x="80" y="136"/>
                  </a:cubicBezTo>
                  <a:cubicBezTo>
                    <a:pt x="84" y="136"/>
                    <a:pt x="87" y="133"/>
                    <a:pt x="87" y="127"/>
                  </a:cubicBezTo>
                  <a:cubicBezTo>
                    <a:pt x="87" y="40"/>
                    <a:pt x="87" y="40"/>
                    <a:pt x="87" y="40"/>
                  </a:cubicBezTo>
                  <a:cubicBezTo>
                    <a:pt x="87" y="34"/>
                    <a:pt x="84" y="31"/>
                    <a:pt x="80" y="31"/>
                  </a:cubicBezTo>
                  <a:cubicBezTo>
                    <a:pt x="76" y="31"/>
                    <a:pt x="73" y="34"/>
                    <a:pt x="73" y="40"/>
                  </a:cubicBezTo>
                  <a:lnTo>
                    <a:pt x="73" y="46"/>
                  </a:lnTo>
                  <a:close/>
                  <a:moveTo>
                    <a:pt x="15" y="83"/>
                  </a:moveTo>
                  <a:cubicBezTo>
                    <a:pt x="15" y="65"/>
                    <a:pt x="23" y="43"/>
                    <a:pt x="44" y="43"/>
                  </a:cubicBezTo>
                  <a:cubicBezTo>
                    <a:pt x="66" y="43"/>
                    <a:pt x="73" y="65"/>
                    <a:pt x="73" y="83"/>
                  </a:cubicBezTo>
                  <a:cubicBezTo>
                    <a:pt x="73" y="102"/>
                    <a:pt x="66" y="124"/>
                    <a:pt x="44" y="124"/>
                  </a:cubicBezTo>
                  <a:cubicBezTo>
                    <a:pt x="23" y="124"/>
                    <a:pt x="15" y="102"/>
                    <a:pt x="15" y="83"/>
                  </a:cubicBezTo>
                  <a:moveTo>
                    <a:pt x="140" y="31"/>
                  </a:moveTo>
                  <a:cubicBezTo>
                    <a:pt x="125" y="31"/>
                    <a:pt x="108" y="41"/>
                    <a:pt x="108" y="58"/>
                  </a:cubicBezTo>
                  <a:cubicBezTo>
                    <a:pt x="108" y="71"/>
                    <a:pt x="116" y="77"/>
                    <a:pt x="126" y="81"/>
                  </a:cubicBezTo>
                  <a:cubicBezTo>
                    <a:pt x="150" y="91"/>
                    <a:pt x="150" y="91"/>
                    <a:pt x="150" y="91"/>
                  </a:cubicBezTo>
                  <a:cubicBezTo>
                    <a:pt x="158" y="94"/>
                    <a:pt x="164" y="98"/>
                    <a:pt x="164" y="107"/>
                  </a:cubicBezTo>
                  <a:cubicBezTo>
                    <a:pt x="164" y="116"/>
                    <a:pt x="155" y="124"/>
                    <a:pt x="142" y="124"/>
                  </a:cubicBezTo>
                  <a:cubicBezTo>
                    <a:pt x="124" y="124"/>
                    <a:pt x="118" y="110"/>
                    <a:pt x="111" y="110"/>
                  </a:cubicBezTo>
                  <a:cubicBezTo>
                    <a:pt x="108" y="110"/>
                    <a:pt x="105" y="114"/>
                    <a:pt x="105" y="116"/>
                  </a:cubicBezTo>
                  <a:cubicBezTo>
                    <a:pt x="105" y="123"/>
                    <a:pt x="119" y="136"/>
                    <a:pt x="142" y="136"/>
                  </a:cubicBezTo>
                  <a:cubicBezTo>
                    <a:pt x="163" y="136"/>
                    <a:pt x="179" y="124"/>
                    <a:pt x="179" y="106"/>
                  </a:cubicBezTo>
                  <a:cubicBezTo>
                    <a:pt x="179" y="90"/>
                    <a:pt x="168" y="83"/>
                    <a:pt x="154" y="78"/>
                  </a:cubicBezTo>
                  <a:cubicBezTo>
                    <a:pt x="133" y="69"/>
                    <a:pt x="133" y="69"/>
                    <a:pt x="133" y="69"/>
                  </a:cubicBezTo>
                  <a:cubicBezTo>
                    <a:pt x="126" y="66"/>
                    <a:pt x="123" y="62"/>
                    <a:pt x="123" y="57"/>
                  </a:cubicBezTo>
                  <a:cubicBezTo>
                    <a:pt x="123" y="47"/>
                    <a:pt x="134" y="43"/>
                    <a:pt x="143" y="43"/>
                  </a:cubicBezTo>
                  <a:cubicBezTo>
                    <a:pt x="157" y="43"/>
                    <a:pt x="164" y="54"/>
                    <a:pt x="170" y="54"/>
                  </a:cubicBezTo>
                  <a:cubicBezTo>
                    <a:pt x="175" y="54"/>
                    <a:pt x="177" y="50"/>
                    <a:pt x="177" y="47"/>
                  </a:cubicBezTo>
                  <a:cubicBezTo>
                    <a:pt x="177" y="39"/>
                    <a:pt x="160" y="31"/>
                    <a:pt x="140" y="31"/>
                  </a:cubicBezTo>
                  <a:moveTo>
                    <a:pt x="226" y="31"/>
                  </a:moveTo>
                  <a:cubicBezTo>
                    <a:pt x="210" y="31"/>
                    <a:pt x="194" y="41"/>
                    <a:pt x="194" y="58"/>
                  </a:cubicBezTo>
                  <a:cubicBezTo>
                    <a:pt x="194" y="71"/>
                    <a:pt x="201" y="77"/>
                    <a:pt x="212" y="81"/>
                  </a:cubicBezTo>
                  <a:cubicBezTo>
                    <a:pt x="236" y="91"/>
                    <a:pt x="236" y="91"/>
                    <a:pt x="236" y="91"/>
                  </a:cubicBezTo>
                  <a:cubicBezTo>
                    <a:pt x="243" y="94"/>
                    <a:pt x="250" y="98"/>
                    <a:pt x="250" y="107"/>
                  </a:cubicBezTo>
                  <a:cubicBezTo>
                    <a:pt x="250" y="116"/>
                    <a:pt x="241" y="124"/>
                    <a:pt x="228" y="124"/>
                  </a:cubicBezTo>
                  <a:cubicBezTo>
                    <a:pt x="210" y="124"/>
                    <a:pt x="203" y="110"/>
                    <a:pt x="197" y="110"/>
                  </a:cubicBezTo>
                  <a:cubicBezTo>
                    <a:pt x="193" y="110"/>
                    <a:pt x="190" y="114"/>
                    <a:pt x="190" y="116"/>
                  </a:cubicBezTo>
                  <a:cubicBezTo>
                    <a:pt x="190" y="123"/>
                    <a:pt x="205" y="136"/>
                    <a:pt x="227" y="136"/>
                  </a:cubicBezTo>
                  <a:cubicBezTo>
                    <a:pt x="249" y="136"/>
                    <a:pt x="265" y="124"/>
                    <a:pt x="265" y="106"/>
                  </a:cubicBezTo>
                  <a:cubicBezTo>
                    <a:pt x="265" y="90"/>
                    <a:pt x="253" y="83"/>
                    <a:pt x="239" y="78"/>
                  </a:cubicBezTo>
                  <a:cubicBezTo>
                    <a:pt x="218" y="69"/>
                    <a:pt x="218" y="69"/>
                    <a:pt x="218" y="69"/>
                  </a:cubicBezTo>
                  <a:cubicBezTo>
                    <a:pt x="211" y="66"/>
                    <a:pt x="209" y="62"/>
                    <a:pt x="209" y="57"/>
                  </a:cubicBezTo>
                  <a:cubicBezTo>
                    <a:pt x="209" y="47"/>
                    <a:pt x="219" y="43"/>
                    <a:pt x="229" y="43"/>
                  </a:cubicBezTo>
                  <a:cubicBezTo>
                    <a:pt x="243" y="43"/>
                    <a:pt x="250" y="54"/>
                    <a:pt x="255" y="54"/>
                  </a:cubicBezTo>
                  <a:cubicBezTo>
                    <a:pt x="261" y="54"/>
                    <a:pt x="262" y="50"/>
                    <a:pt x="262" y="47"/>
                  </a:cubicBezTo>
                  <a:cubicBezTo>
                    <a:pt x="263" y="39"/>
                    <a:pt x="246" y="31"/>
                    <a:pt x="226" y="31"/>
                  </a:cubicBezTo>
                  <a:moveTo>
                    <a:pt x="357" y="90"/>
                  </a:moveTo>
                  <a:cubicBezTo>
                    <a:pt x="365" y="90"/>
                    <a:pt x="366" y="85"/>
                    <a:pt x="366" y="81"/>
                  </a:cubicBezTo>
                  <a:cubicBezTo>
                    <a:pt x="366" y="55"/>
                    <a:pt x="352" y="31"/>
                    <a:pt x="323" y="31"/>
                  </a:cubicBezTo>
                  <a:cubicBezTo>
                    <a:pt x="294" y="31"/>
                    <a:pt x="278" y="58"/>
                    <a:pt x="278" y="83"/>
                  </a:cubicBezTo>
                  <a:cubicBezTo>
                    <a:pt x="278" y="109"/>
                    <a:pt x="292" y="136"/>
                    <a:pt x="325" y="136"/>
                  </a:cubicBezTo>
                  <a:cubicBezTo>
                    <a:pt x="349" y="136"/>
                    <a:pt x="365" y="121"/>
                    <a:pt x="365" y="115"/>
                  </a:cubicBezTo>
                  <a:cubicBezTo>
                    <a:pt x="365" y="110"/>
                    <a:pt x="362" y="108"/>
                    <a:pt x="358" y="108"/>
                  </a:cubicBezTo>
                  <a:cubicBezTo>
                    <a:pt x="352" y="108"/>
                    <a:pt x="346" y="124"/>
                    <a:pt x="324" y="124"/>
                  </a:cubicBezTo>
                  <a:cubicBezTo>
                    <a:pt x="306" y="124"/>
                    <a:pt x="294" y="107"/>
                    <a:pt x="293" y="90"/>
                  </a:cubicBezTo>
                  <a:lnTo>
                    <a:pt x="357" y="90"/>
                  </a:lnTo>
                  <a:close/>
                  <a:moveTo>
                    <a:pt x="293" y="78"/>
                  </a:moveTo>
                  <a:cubicBezTo>
                    <a:pt x="294" y="61"/>
                    <a:pt x="304" y="43"/>
                    <a:pt x="322" y="43"/>
                  </a:cubicBezTo>
                  <a:cubicBezTo>
                    <a:pt x="341" y="43"/>
                    <a:pt x="351" y="61"/>
                    <a:pt x="351" y="78"/>
                  </a:cubicBezTo>
                  <a:lnTo>
                    <a:pt x="293" y="78"/>
                  </a:lnTo>
                  <a:close/>
                  <a:moveTo>
                    <a:pt x="401" y="44"/>
                  </a:moveTo>
                  <a:cubicBezTo>
                    <a:pt x="410" y="44"/>
                    <a:pt x="410" y="44"/>
                    <a:pt x="410" y="44"/>
                  </a:cubicBezTo>
                  <a:cubicBezTo>
                    <a:pt x="415" y="44"/>
                    <a:pt x="416" y="40"/>
                    <a:pt x="416" y="38"/>
                  </a:cubicBezTo>
                  <a:cubicBezTo>
                    <a:pt x="416" y="36"/>
                    <a:pt x="415" y="32"/>
                    <a:pt x="410" y="32"/>
                  </a:cubicBezTo>
                  <a:cubicBezTo>
                    <a:pt x="401" y="32"/>
                    <a:pt x="401" y="32"/>
                    <a:pt x="401" y="32"/>
                  </a:cubicBezTo>
                  <a:cubicBezTo>
                    <a:pt x="401" y="10"/>
                    <a:pt x="401" y="10"/>
                    <a:pt x="401" y="10"/>
                  </a:cubicBezTo>
                  <a:cubicBezTo>
                    <a:pt x="401" y="4"/>
                    <a:pt x="399" y="0"/>
                    <a:pt x="394" y="0"/>
                  </a:cubicBezTo>
                  <a:cubicBezTo>
                    <a:pt x="390" y="0"/>
                    <a:pt x="387" y="4"/>
                    <a:pt x="387" y="10"/>
                  </a:cubicBezTo>
                  <a:cubicBezTo>
                    <a:pt x="387" y="32"/>
                    <a:pt x="387" y="32"/>
                    <a:pt x="387" y="32"/>
                  </a:cubicBezTo>
                  <a:cubicBezTo>
                    <a:pt x="378" y="32"/>
                    <a:pt x="378" y="32"/>
                    <a:pt x="378" y="32"/>
                  </a:cubicBezTo>
                  <a:cubicBezTo>
                    <a:pt x="374" y="32"/>
                    <a:pt x="372" y="36"/>
                    <a:pt x="372" y="38"/>
                  </a:cubicBezTo>
                  <a:cubicBezTo>
                    <a:pt x="372" y="40"/>
                    <a:pt x="374" y="44"/>
                    <a:pt x="378" y="44"/>
                  </a:cubicBezTo>
                  <a:cubicBezTo>
                    <a:pt x="387" y="44"/>
                    <a:pt x="387" y="44"/>
                    <a:pt x="387" y="44"/>
                  </a:cubicBezTo>
                  <a:cubicBezTo>
                    <a:pt x="387" y="127"/>
                    <a:pt x="387" y="127"/>
                    <a:pt x="387" y="127"/>
                  </a:cubicBezTo>
                  <a:cubicBezTo>
                    <a:pt x="387" y="133"/>
                    <a:pt x="390" y="136"/>
                    <a:pt x="394" y="136"/>
                  </a:cubicBezTo>
                  <a:cubicBezTo>
                    <a:pt x="399" y="136"/>
                    <a:pt x="401" y="133"/>
                    <a:pt x="401" y="127"/>
                  </a:cubicBezTo>
                  <a:lnTo>
                    <a:pt x="401" y="44"/>
                  </a:lnTo>
                  <a:close/>
                  <a:moveTo>
                    <a:pt x="551" y="70"/>
                  </a:moveTo>
                  <a:cubicBezTo>
                    <a:pt x="551" y="53"/>
                    <a:pt x="563" y="44"/>
                    <a:pt x="574" y="44"/>
                  </a:cubicBezTo>
                  <a:cubicBezTo>
                    <a:pt x="585" y="44"/>
                    <a:pt x="597" y="48"/>
                    <a:pt x="597" y="70"/>
                  </a:cubicBezTo>
                  <a:cubicBezTo>
                    <a:pt x="597" y="127"/>
                    <a:pt x="597" y="127"/>
                    <a:pt x="597" y="127"/>
                  </a:cubicBezTo>
                  <a:cubicBezTo>
                    <a:pt x="597" y="133"/>
                    <a:pt x="600" y="136"/>
                    <a:pt x="604" y="136"/>
                  </a:cubicBezTo>
                  <a:cubicBezTo>
                    <a:pt x="609" y="136"/>
                    <a:pt x="611" y="133"/>
                    <a:pt x="611" y="127"/>
                  </a:cubicBezTo>
                  <a:cubicBezTo>
                    <a:pt x="611" y="68"/>
                    <a:pt x="611" y="68"/>
                    <a:pt x="611" y="68"/>
                  </a:cubicBezTo>
                  <a:cubicBezTo>
                    <a:pt x="611" y="43"/>
                    <a:pt x="593" y="31"/>
                    <a:pt x="574" y="31"/>
                  </a:cubicBezTo>
                  <a:cubicBezTo>
                    <a:pt x="563" y="31"/>
                    <a:pt x="551" y="37"/>
                    <a:pt x="544" y="49"/>
                  </a:cubicBezTo>
                  <a:cubicBezTo>
                    <a:pt x="540" y="38"/>
                    <a:pt x="529" y="31"/>
                    <a:pt x="517" y="31"/>
                  </a:cubicBezTo>
                  <a:cubicBezTo>
                    <a:pt x="504" y="31"/>
                    <a:pt x="496" y="37"/>
                    <a:pt x="491" y="45"/>
                  </a:cubicBezTo>
                  <a:cubicBezTo>
                    <a:pt x="490" y="45"/>
                    <a:pt x="490" y="45"/>
                    <a:pt x="490" y="45"/>
                  </a:cubicBezTo>
                  <a:cubicBezTo>
                    <a:pt x="490" y="40"/>
                    <a:pt x="490" y="40"/>
                    <a:pt x="490" y="40"/>
                  </a:cubicBezTo>
                  <a:cubicBezTo>
                    <a:pt x="490" y="34"/>
                    <a:pt x="488" y="31"/>
                    <a:pt x="483" y="31"/>
                  </a:cubicBezTo>
                  <a:cubicBezTo>
                    <a:pt x="479" y="31"/>
                    <a:pt x="476" y="34"/>
                    <a:pt x="476" y="40"/>
                  </a:cubicBezTo>
                  <a:cubicBezTo>
                    <a:pt x="476" y="127"/>
                    <a:pt x="476" y="127"/>
                    <a:pt x="476" y="127"/>
                  </a:cubicBezTo>
                  <a:cubicBezTo>
                    <a:pt x="476" y="133"/>
                    <a:pt x="479" y="136"/>
                    <a:pt x="483" y="136"/>
                  </a:cubicBezTo>
                  <a:cubicBezTo>
                    <a:pt x="488" y="136"/>
                    <a:pt x="490" y="133"/>
                    <a:pt x="490" y="127"/>
                  </a:cubicBezTo>
                  <a:cubicBezTo>
                    <a:pt x="490" y="70"/>
                    <a:pt x="490" y="70"/>
                    <a:pt x="490" y="70"/>
                  </a:cubicBezTo>
                  <a:cubicBezTo>
                    <a:pt x="490" y="53"/>
                    <a:pt x="502" y="44"/>
                    <a:pt x="514" y="44"/>
                  </a:cubicBezTo>
                  <a:cubicBezTo>
                    <a:pt x="524" y="44"/>
                    <a:pt x="537" y="48"/>
                    <a:pt x="537" y="70"/>
                  </a:cubicBezTo>
                  <a:cubicBezTo>
                    <a:pt x="537" y="127"/>
                    <a:pt x="537" y="127"/>
                    <a:pt x="537" y="127"/>
                  </a:cubicBezTo>
                  <a:cubicBezTo>
                    <a:pt x="537" y="133"/>
                    <a:pt x="539" y="136"/>
                    <a:pt x="544" y="136"/>
                  </a:cubicBezTo>
                  <a:cubicBezTo>
                    <a:pt x="548" y="136"/>
                    <a:pt x="551" y="133"/>
                    <a:pt x="551" y="127"/>
                  </a:cubicBezTo>
                  <a:lnTo>
                    <a:pt x="551" y="70"/>
                  </a:lnTo>
                  <a:close/>
                  <a:moveTo>
                    <a:pt x="705" y="46"/>
                  </a:moveTo>
                  <a:cubicBezTo>
                    <a:pt x="704" y="46"/>
                    <a:pt x="704" y="46"/>
                    <a:pt x="704" y="46"/>
                  </a:cubicBezTo>
                  <a:cubicBezTo>
                    <a:pt x="696" y="36"/>
                    <a:pt x="687" y="31"/>
                    <a:pt x="675" y="31"/>
                  </a:cubicBezTo>
                  <a:cubicBezTo>
                    <a:pt x="646" y="31"/>
                    <a:pt x="631" y="58"/>
                    <a:pt x="631" y="83"/>
                  </a:cubicBezTo>
                  <a:cubicBezTo>
                    <a:pt x="631" y="112"/>
                    <a:pt x="646" y="136"/>
                    <a:pt x="676" y="136"/>
                  </a:cubicBezTo>
                  <a:cubicBezTo>
                    <a:pt x="688" y="136"/>
                    <a:pt x="698" y="131"/>
                    <a:pt x="704" y="121"/>
                  </a:cubicBezTo>
                  <a:cubicBezTo>
                    <a:pt x="705" y="121"/>
                    <a:pt x="705" y="121"/>
                    <a:pt x="705" y="121"/>
                  </a:cubicBezTo>
                  <a:cubicBezTo>
                    <a:pt x="705" y="127"/>
                    <a:pt x="705" y="127"/>
                    <a:pt x="705" y="127"/>
                  </a:cubicBezTo>
                  <a:cubicBezTo>
                    <a:pt x="705" y="133"/>
                    <a:pt x="707" y="136"/>
                    <a:pt x="712" y="136"/>
                  </a:cubicBezTo>
                  <a:cubicBezTo>
                    <a:pt x="716" y="136"/>
                    <a:pt x="718" y="133"/>
                    <a:pt x="718" y="127"/>
                  </a:cubicBezTo>
                  <a:cubicBezTo>
                    <a:pt x="718" y="40"/>
                    <a:pt x="718" y="40"/>
                    <a:pt x="718" y="40"/>
                  </a:cubicBezTo>
                  <a:cubicBezTo>
                    <a:pt x="718" y="34"/>
                    <a:pt x="716" y="31"/>
                    <a:pt x="712" y="31"/>
                  </a:cubicBezTo>
                  <a:cubicBezTo>
                    <a:pt x="707" y="31"/>
                    <a:pt x="705" y="34"/>
                    <a:pt x="705" y="40"/>
                  </a:cubicBezTo>
                  <a:lnTo>
                    <a:pt x="705" y="46"/>
                  </a:lnTo>
                  <a:close/>
                  <a:moveTo>
                    <a:pt x="647" y="83"/>
                  </a:moveTo>
                  <a:cubicBezTo>
                    <a:pt x="647" y="65"/>
                    <a:pt x="655" y="43"/>
                    <a:pt x="676" y="43"/>
                  </a:cubicBezTo>
                  <a:cubicBezTo>
                    <a:pt x="697" y="43"/>
                    <a:pt x="705" y="65"/>
                    <a:pt x="705" y="83"/>
                  </a:cubicBezTo>
                  <a:cubicBezTo>
                    <a:pt x="705" y="102"/>
                    <a:pt x="697" y="124"/>
                    <a:pt x="676" y="124"/>
                  </a:cubicBezTo>
                  <a:cubicBezTo>
                    <a:pt x="654" y="124"/>
                    <a:pt x="647" y="102"/>
                    <a:pt x="647" y="83"/>
                  </a:cubicBezTo>
                  <a:moveTo>
                    <a:pt x="758" y="70"/>
                  </a:moveTo>
                  <a:cubicBezTo>
                    <a:pt x="758" y="53"/>
                    <a:pt x="770" y="44"/>
                    <a:pt x="783" y="44"/>
                  </a:cubicBezTo>
                  <a:cubicBezTo>
                    <a:pt x="798" y="44"/>
                    <a:pt x="808" y="53"/>
                    <a:pt x="808" y="67"/>
                  </a:cubicBezTo>
                  <a:cubicBezTo>
                    <a:pt x="808" y="127"/>
                    <a:pt x="808" y="127"/>
                    <a:pt x="808" y="127"/>
                  </a:cubicBezTo>
                  <a:cubicBezTo>
                    <a:pt x="808" y="133"/>
                    <a:pt x="810" y="136"/>
                    <a:pt x="815" y="136"/>
                  </a:cubicBezTo>
                  <a:cubicBezTo>
                    <a:pt x="819" y="136"/>
                    <a:pt x="822" y="133"/>
                    <a:pt x="822" y="127"/>
                  </a:cubicBezTo>
                  <a:cubicBezTo>
                    <a:pt x="822" y="68"/>
                    <a:pt x="822" y="68"/>
                    <a:pt x="822" y="68"/>
                  </a:cubicBezTo>
                  <a:cubicBezTo>
                    <a:pt x="822" y="43"/>
                    <a:pt x="803" y="31"/>
                    <a:pt x="785" y="31"/>
                  </a:cubicBezTo>
                  <a:cubicBezTo>
                    <a:pt x="772" y="31"/>
                    <a:pt x="763" y="37"/>
                    <a:pt x="758" y="45"/>
                  </a:cubicBezTo>
                  <a:cubicBezTo>
                    <a:pt x="758" y="45"/>
                    <a:pt x="758" y="45"/>
                    <a:pt x="758" y="45"/>
                  </a:cubicBezTo>
                  <a:cubicBezTo>
                    <a:pt x="758" y="40"/>
                    <a:pt x="758" y="40"/>
                    <a:pt x="758" y="40"/>
                  </a:cubicBezTo>
                  <a:cubicBezTo>
                    <a:pt x="758" y="34"/>
                    <a:pt x="755" y="31"/>
                    <a:pt x="751" y="31"/>
                  </a:cubicBezTo>
                  <a:cubicBezTo>
                    <a:pt x="746" y="31"/>
                    <a:pt x="744" y="34"/>
                    <a:pt x="744" y="40"/>
                  </a:cubicBezTo>
                  <a:cubicBezTo>
                    <a:pt x="744" y="127"/>
                    <a:pt x="744" y="127"/>
                    <a:pt x="744" y="127"/>
                  </a:cubicBezTo>
                  <a:cubicBezTo>
                    <a:pt x="744" y="133"/>
                    <a:pt x="746" y="136"/>
                    <a:pt x="751" y="136"/>
                  </a:cubicBezTo>
                  <a:cubicBezTo>
                    <a:pt x="755" y="136"/>
                    <a:pt x="758" y="133"/>
                    <a:pt x="758" y="127"/>
                  </a:cubicBezTo>
                  <a:lnTo>
                    <a:pt x="758" y="70"/>
                  </a:lnTo>
                  <a:close/>
                  <a:moveTo>
                    <a:pt x="915" y="46"/>
                  </a:moveTo>
                  <a:cubicBezTo>
                    <a:pt x="915" y="46"/>
                    <a:pt x="915" y="46"/>
                    <a:pt x="915" y="46"/>
                  </a:cubicBezTo>
                  <a:cubicBezTo>
                    <a:pt x="907" y="36"/>
                    <a:pt x="898" y="31"/>
                    <a:pt x="886" y="31"/>
                  </a:cubicBezTo>
                  <a:cubicBezTo>
                    <a:pt x="856" y="31"/>
                    <a:pt x="842" y="58"/>
                    <a:pt x="842" y="83"/>
                  </a:cubicBezTo>
                  <a:cubicBezTo>
                    <a:pt x="842" y="112"/>
                    <a:pt x="857" y="136"/>
                    <a:pt x="886" y="136"/>
                  </a:cubicBezTo>
                  <a:cubicBezTo>
                    <a:pt x="898" y="136"/>
                    <a:pt x="908" y="131"/>
                    <a:pt x="915" y="121"/>
                  </a:cubicBezTo>
                  <a:cubicBezTo>
                    <a:pt x="915" y="121"/>
                    <a:pt x="915" y="121"/>
                    <a:pt x="915" y="121"/>
                  </a:cubicBezTo>
                  <a:cubicBezTo>
                    <a:pt x="915" y="127"/>
                    <a:pt x="915" y="127"/>
                    <a:pt x="915" y="127"/>
                  </a:cubicBezTo>
                  <a:cubicBezTo>
                    <a:pt x="915" y="133"/>
                    <a:pt x="918" y="136"/>
                    <a:pt x="922" y="136"/>
                  </a:cubicBezTo>
                  <a:cubicBezTo>
                    <a:pt x="927" y="136"/>
                    <a:pt x="929" y="133"/>
                    <a:pt x="929" y="127"/>
                  </a:cubicBezTo>
                  <a:cubicBezTo>
                    <a:pt x="929" y="40"/>
                    <a:pt x="929" y="40"/>
                    <a:pt x="929" y="40"/>
                  </a:cubicBezTo>
                  <a:cubicBezTo>
                    <a:pt x="929" y="34"/>
                    <a:pt x="927" y="31"/>
                    <a:pt x="922" y="31"/>
                  </a:cubicBezTo>
                  <a:cubicBezTo>
                    <a:pt x="918" y="31"/>
                    <a:pt x="915" y="34"/>
                    <a:pt x="915" y="40"/>
                  </a:cubicBezTo>
                  <a:lnTo>
                    <a:pt x="915" y="46"/>
                  </a:lnTo>
                  <a:close/>
                  <a:moveTo>
                    <a:pt x="857" y="83"/>
                  </a:moveTo>
                  <a:cubicBezTo>
                    <a:pt x="857" y="65"/>
                    <a:pt x="865" y="43"/>
                    <a:pt x="886" y="43"/>
                  </a:cubicBezTo>
                  <a:cubicBezTo>
                    <a:pt x="908" y="43"/>
                    <a:pt x="915" y="65"/>
                    <a:pt x="915" y="83"/>
                  </a:cubicBezTo>
                  <a:cubicBezTo>
                    <a:pt x="915" y="102"/>
                    <a:pt x="908" y="124"/>
                    <a:pt x="886" y="124"/>
                  </a:cubicBezTo>
                  <a:cubicBezTo>
                    <a:pt x="865" y="124"/>
                    <a:pt x="857" y="102"/>
                    <a:pt x="857" y="83"/>
                  </a:cubicBezTo>
                  <a:moveTo>
                    <a:pt x="1022" y="46"/>
                  </a:moveTo>
                  <a:cubicBezTo>
                    <a:pt x="1022" y="46"/>
                    <a:pt x="1022" y="46"/>
                    <a:pt x="1022" y="46"/>
                  </a:cubicBezTo>
                  <a:cubicBezTo>
                    <a:pt x="1016" y="38"/>
                    <a:pt x="1005" y="31"/>
                    <a:pt x="993" y="31"/>
                  </a:cubicBezTo>
                  <a:cubicBezTo>
                    <a:pt x="963" y="31"/>
                    <a:pt x="949" y="58"/>
                    <a:pt x="949" y="83"/>
                  </a:cubicBezTo>
                  <a:cubicBezTo>
                    <a:pt x="949" y="112"/>
                    <a:pt x="964" y="136"/>
                    <a:pt x="993" y="136"/>
                  </a:cubicBezTo>
                  <a:cubicBezTo>
                    <a:pt x="1006" y="136"/>
                    <a:pt x="1016" y="131"/>
                    <a:pt x="1022" y="120"/>
                  </a:cubicBezTo>
                  <a:cubicBezTo>
                    <a:pt x="1022" y="120"/>
                    <a:pt x="1022" y="120"/>
                    <a:pt x="1022" y="120"/>
                  </a:cubicBezTo>
                  <a:cubicBezTo>
                    <a:pt x="1022" y="131"/>
                    <a:pt x="1022" y="131"/>
                    <a:pt x="1022" y="131"/>
                  </a:cubicBezTo>
                  <a:cubicBezTo>
                    <a:pt x="1022" y="154"/>
                    <a:pt x="1007" y="164"/>
                    <a:pt x="990" y="164"/>
                  </a:cubicBezTo>
                  <a:cubicBezTo>
                    <a:pt x="974" y="164"/>
                    <a:pt x="965" y="151"/>
                    <a:pt x="959" y="151"/>
                  </a:cubicBezTo>
                  <a:cubicBezTo>
                    <a:pt x="954" y="151"/>
                    <a:pt x="952" y="154"/>
                    <a:pt x="952" y="158"/>
                  </a:cubicBezTo>
                  <a:cubicBezTo>
                    <a:pt x="952" y="165"/>
                    <a:pt x="971" y="176"/>
                    <a:pt x="992" y="176"/>
                  </a:cubicBezTo>
                  <a:cubicBezTo>
                    <a:pt x="1014" y="176"/>
                    <a:pt x="1036" y="162"/>
                    <a:pt x="1036" y="130"/>
                  </a:cubicBezTo>
                  <a:cubicBezTo>
                    <a:pt x="1036" y="40"/>
                    <a:pt x="1036" y="40"/>
                    <a:pt x="1036" y="40"/>
                  </a:cubicBezTo>
                  <a:cubicBezTo>
                    <a:pt x="1036" y="34"/>
                    <a:pt x="1034" y="31"/>
                    <a:pt x="1029" y="31"/>
                  </a:cubicBezTo>
                  <a:cubicBezTo>
                    <a:pt x="1025" y="31"/>
                    <a:pt x="1022" y="34"/>
                    <a:pt x="1022" y="40"/>
                  </a:cubicBezTo>
                  <a:lnTo>
                    <a:pt x="1022" y="46"/>
                  </a:lnTo>
                  <a:close/>
                  <a:moveTo>
                    <a:pt x="964" y="83"/>
                  </a:moveTo>
                  <a:cubicBezTo>
                    <a:pt x="964" y="65"/>
                    <a:pt x="972" y="43"/>
                    <a:pt x="993" y="43"/>
                  </a:cubicBezTo>
                  <a:cubicBezTo>
                    <a:pt x="1012" y="43"/>
                    <a:pt x="1023" y="59"/>
                    <a:pt x="1023" y="74"/>
                  </a:cubicBezTo>
                  <a:cubicBezTo>
                    <a:pt x="1023" y="93"/>
                    <a:pt x="1023" y="93"/>
                    <a:pt x="1023" y="93"/>
                  </a:cubicBezTo>
                  <a:cubicBezTo>
                    <a:pt x="1023" y="107"/>
                    <a:pt x="1012" y="124"/>
                    <a:pt x="993" y="124"/>
                  </a:cubicBezTo>
                  <a:cubicBezTo>
                    <a:pt x="972" y="124"/>
                    <a:pt x="964" y="102"/>
                    <a:pt x="964" y="83"/>
                  </a:cubicBezTo>
                  <a:moveTo>
                    <a:pt x="1135" y="90"/>
                  </a:moveTo>
                  <a:cubicBezTo>
                    <a:pt x="1143" y="90"/>
                    <a:pt x="1144" y="85"/>
                    <a:pt x="1144" y="81"/>
                  </a:cubicBezTo>
                  <a:cubicBezTo>
                    <a:pt x="1144" y="55"/>
                    <a:pt x="1130" y="31"/>
                    <a:pt x="1101" y="31"/>
                  </a:cubicBezTo>
                  <a:cubicBezTo>
                    <a:pt x="1072" y="31"/>
                    <a:pt x="1057" y="58"/>
                    <a:pt x="1057" y="83"/>
                  </a:cubicBezTo>
                  <a:cubicBezTo>
                    <a:pt x="1057" y="109"/>
                    <a:pt x="1070" y="136"/>
                    <a:pt x="1103" y="136"/>
                  </a:cubicBezTo>
                  <a:cubicBezTo>
                    <a:pt x="1127" y="136"/>
                    <a:pt x="1143" y="121"/>
                    <a:pt x="1143" y="115"/>
                  </a:cubicBezTo>
                  <a:cubicBezTo>
                    <a:pt x="1143" y="110"/>
                    <a:pt x="1140" y="108"/>
                    <a:pt x="1136" y="108"/>
                  </a:cubicBezTo>
                  <a:cubicBezTo>
                    <a:pt x="1130" y="108"/>
                    <a:pt x="1124" y="124"/>
                    <a:pt x="1102" y="124"/>
                  </a:cubicBezTo>
                  <a:cubicBezTo>
                    <a:pt x="1084" y="124"/>
                    <a:pt x="1072" y="107"/>
                    <a:pt x="1072" y="90"/>
                  </a:cubicBezTo>
                  <a:lnTo>
                    <a:pt x="1135" y="90"/>
                  </a:lnTo>
                  <a:close/>
                  <a:moveTo>
                    <a:pt x="1072" y="78"/>
                  </a:moveTo>
                  <a:cubicBezTo>
                    <a:pt x="1072" y="61"/>
                    <a:pt x="1082" y="43"/>
                    <a:pt x="1100" y="43"/>
                  </a:cubicBezTo>
                  <a:cubicBezTo>
                    <a:pt x="1119" y="43"/>
                    <a:pt x="1129" y="61"/>
                    <a:pt x="1129" y="78"/>
                  </a:cubicBezTo>
                  <a:lnTo>
                    <a:pt x="1072" y="78"/>
                  </a:lnTo>
                  <a:close/>
                  <a:moveTo>
                    <a:pt x="1236" y="70"/>
                  </a:moveTo>
                  <a:cubicBezTo>
                    <a:pt x="1236" y="53"/>
                    <a:pt x="1249" y="44"/>
                    <a:pt x="1260" y="44"/>
                  </a:cubicBezTo>
                  <a:cubicBezTo>
                    <a:pt x="1271" y="44"/>
                    <a:pt x="1283" y="48"/>
                    <a:pt x="1283" y="70"/>
                  </a:cubicBezTo>
                  <a:cubicBezTo>
                    <a:pt x="1283" y="127"/>
                    <a:pt x="1283" y="127"/>
                    <a:pt x="1283" y="127"/>
                  </a:cubicBezTo>
                  <a:cubicBezTo>
                    <a:pt x="1283" y="133"/>
                    <a:pt x="1285" y="136"/>
                    <a:pt x="1290" y="136"/>
                  </a:cubicBezTo>
                  <a:cubicBezTo>
                    <a:pt x="1294" y="136"/>
                    <a:pt x="1297" y="133"/>
                    <a:pt x="1297" y="127"/>
                  </a:cubicBezTo>
                  <a:cubicBezTo>
                    <a:pt x="1297" y="68"/>
                    <a:pt x="1297" y="68"/>
                    <a:pt x="1297" y="68"/>
                  </a:cubicBezTo>
                  <a:cubicBezTo>
                    <a:pt x="1297" y="43"/>
                    <a:pt x="1278" y="31"/>
                    <a:pt x="1260" y="31"/>
                  </a:cubicBezTo>
                  <a:cubicBezTo>
                    <a:pt x="1249" y="31"/>
                    <a:pt x="1237" y="37"/>
                    <a:pt x="1230" y="49"/>
                  </a:cubicBezTo>
                  <a:cubicBezTo>
                    <a:pt x="1225" y="38"/>
                    <a:pt x="1215" y="31"/>
                    <a:pt x="1203" y="31"/>
                  </a:cubicBezTo>
                  <a:cubicBezTo>
                    <a:pt x="1190" y="31"/>
                    <a:pt x="1181" y="37"/>
                    <a:pt x="1176" y="45"/>
                  </a:cubicBezTo>
                  <a:cubicBezTo>
                    <a:pt x="1176" y="45"/>
                    <a:pt x="1176" y="45"/>
                    <a:pt x="1176" y="45"/>
                  </a:cubicBezTo>
                  <a:cubicBezTo>
                    <a:pt x="1176" y="40"/>
                    <a:pt x="1176" y="40"/>
                    <a:pt x="1176" y="40"/>
                  </a:cubicBezTo>
                  <a:cubicBezTo>
                    <a:pt x="1176" y="34"/>
                    <a:pt x="1173" y="31"/>
                    <a:pt x="1169" y="31"/>
                  </a:cubicBezTo>
                  <a:cubicBezTo>
                    <a:pt x="1164" y="31"/>
                    <a:pt x="1162" y="34"/>
                    <a:pt x="1162" y="40"/>
                  </a:cubicBezTo>
                  <a:cubicBezTo>
                    <a:pt x="1162" y="127"/>
                    <a:pt x="1162" y="127"/>
                    <a:pt x="1162" y="127"/>
                  </a:cubicBezTo>
                  <a:cubicBezTo>
                    <a:pt x="1162" y="133"/>
                    <a:pt x="1164" y="136"/>
                    <a:pt x="1169" y="136"/>
                  </a:cubicBezTo>
                  <a:cubicBezTo>
                    <a:pt x="1173" y="136"/>
                    <a:pt x="1176" y="133"/>
                    <a:pt x="1176" y="127"/>
                  </a:cubicBezTo>
                  <a:cubicBezTo>
                    <a:pt x="1176" y="70"/>
                    <a:pt x="1176" y="70"/>
                    <a:pt x="1176" y="70"/>
                  </a:cubicBezTo>
                  <a:cubicBezTo>
                    <a:pt x="1176" y="53"/>
                    <a:pt x="1188" y="44"/>
                    <a:pt x="1199" y="44"/>
                  </a:cubicBezTo>
                  <a:cubicBezTo>
                    <a:pt x="1210" y="44"/>
                    <a:pt x="1222" y="48"/>
                    <a:pt x="1222" y="70"/>
                  </a:cubicBezTo>
                  <a:cubicBezTo>
                    <a:pt x="1222" y="127"/>
                    <a:pt x="1222" y="127"/>
                    <a:pt x="1222" y="127"/>
                  </a:cubicBezTo>
                  <a:cubicBezTo>
                    <a:pt x="1222" y="133"/>
                    <a:pt x="1225" y="136"/>
                    <a:pt x="1229" y="136"/>
                  </a:cubicBezTo>
                  <a:cubicBezTo>
                    <a:pt x="1234" y="136"/>
                    <a:pt x="1236" y="133"/>
                    <a:pt x="1236" y="127"/>
                  </a:cubicBezTo>
                  <a:lnTo>
                    <a:pt x="1236" y="70"/>
                  </a:lnTo>
                  <a:close/>
                  <a:moveTo>
                    <a:pt x="1395" y="90"/>
                  </a:moveTo>
                  <a:cubicBezTo>
                    <a:pt x="1404" y="90"/>
                    <a:pt x="1405" y="85"/>
                    <a:pt x="1405" y="81"/>
                  </a:cubicBezTo>
                  <a:cubicBezTo>
                    <a:pt x="1405" y="55"/>
                    <a:pt x="1390" y="31"/>
                    <a:pt x="1361" y="31"/>
                  </a:cubicBezTo>
                  <a:cubicBezTo>
                    <a:pt x="1332" y="31"/>
                    <a:pt x="1317" y="58"/>
                    <a:pt x="1317" y="83"/>
                  </a:cubicBezTo>
                  <a:cubicBezTo>
                    <a:pt x="1317" y="109"/>
                    <a:pt x="1331" y="136"/>
                    <a:pt x="1363" y="136"/>
                  </a:cubicBezTo>
                  <a:cubicBezTo>
                    <a:pt x="1387" y="136"/>
                    <a:pt x="1403" y="121"/>
                    <a:pt x="1403" y="115"/>
                  </a:cubicBezTo>
                  <a:cubicBezTo>
                    <a:pt x="1403" y="110"/>
                    <a:pt x="1401" y="108"/>
                    <a:pt x="1397" y="108"/>
                  </a:cubicBezTo>
                  <a:cubicBezTo>
                    <a:pt x="1390" y="108"/>
                    <a:pt x="1384" y="124"/>
                    <a:pt x="1362" y="124"/>
                  </a:cubicBezTo>
                  <a:cubicBezTo>
                    <a:pt x="1345" y="124"/>
                    <a:pt x="1333" y="107"/>
                    <a:pt x="1332" y="90"/>
                  </a:cubicBezTo>
                  <a:lnTo>
                    <a:pt x="1395" y="90"/>
                  </a:lnTo>
                  <a:close/>
                  <a:moveTo>
                    <a:pt x="1332" y="78"/>
                  </a:moveTo>
                  <a:cubicBezTo>
                    <a:pt x="1333" y="61"/>
                    <a:pt x="1342" y="43"/>
                    <a:pt x="1361" y="43"/>
                  </a:cubicBezTo>
                  <a:cubicBezTo>
                    <a:pt x="1380" y="43"/>
                    <a:pt x="1389" y="61"/>
                    <a:pt x="1390" y="78"/>
                  </a:cubicBezTo>
                  <a:lnTo>
                    <a:pt x="1332" y="78"/>
                  </a:lnTo>
                  <a:close/>
                  <a:moveTo>
                    <a:pt x="1436" y="70"/>
                  </a:moveTo>
                  <a:cubicBezTo>
                    <a:pt x="1436" y="53"/>
                    <a:pt x="1448" y="44"/>
                    <a:pt x="1461" y="44"/>
                  </a:cubicBezTo>
                  <a:cubicBezTo>
                    <a:pt x="1477" y="44"/>
                    <a:pt x="1486" y="53"/>
                    <a:pt x="1486" y="67"/>
                  </a:cubicBezTo>
                  <a:cubicBezTo>
                    <a:pt x="1486" y="127"/>
                    <a:pt x="1486" y="127"/>
                    <a:pt x="1486" y="127"/>
                  </a:cubicBezTo>
                  <a:cubicBezTo>
                    <a:pt x="1486" y="133"/>
                    <a:pt x="1489" y="136"/>
                    <a:pt x="1493" y="136"/>
                  </a:cubicBezTo>
                  <a:cubicBezTo>
                    <a:pt x="1498" y="136"/>
                    <a:pt x="1500" y="133"/>
                    <a:pt x="1500" y="127"/>
                  </a:cubicBezTo>
                  <a:cubicBezTo>
                    <a:pt x="1500" y="68"/>
                    <a:pt x="1500" y="68"/>
                    <a:pt x="1500" y="68"/>
                  </a:cubicBezTo>
                  <a:cubicBezTo>
                    <a:pt x="1500" y="43"/>
                    <a:pt x="1481" y="31"/>
                    <a:pt x="1463" y="31"/>
                  </a:cubicBezTo>
                  <a:cubicBezTo>
                    <a:pt x="1450" y="31"/>
                    <a:pt x="1442" y="37"/>
                    <a:pt x="1437" y="45"/>
                  </a:cubicBezTo>
                  <a:cubicBezTo>
                    <a:pt x="1436" y="45"/>
                    <a:pt x="1436" y="45"/>
                    <a:pt x="1436" y="45"/>
                  </a:cubicBezTo>
                  <a:cubicBezTo>
                    <a:pt x="1436" y="40"/>
                    <a:pt x="1436" y="40"/>
                    <a:pt x="1436" y="40"/>
                  </a:cubicBezTo>
                  <a:cubicBezTo>
                    <a:pt x="1436" y="34"/>
                    <a:pt x="1434" y="31"/>
                    <a:pt x="1429" y="31"/>
                  </a:cubicBezTo>
                  <a:cubicBezTo>
                    <a:pt x="1425" y="31"/>
                    <a:pt x="1422" y="34"/>
                    <a:pt x="1422" y="40"/>
                  </a:cubicBezTo>
                  <a:cubicBezTo>
                    <a:pt x="1422" y="127"/>
                    <a:pt x="1422" y="127"/>
                    <a:pt x="1422" y="127"/>
                  </a:cubicBezTo>
                  <a:cubicBezTo>
                    <a:pt x="1422" y="133"/>
                    <a:pt x="1425" y="136"/>
                    <a:pt x="1429" y="136"/>
                  </a:cubicBezTo>
                  <a:cubicBezTo>
                    <a:pt x="1434" y="136"/>
                    <a:pt x="1436" y="133"/>
                    <a:pt x="1436" y="127"/>
                  </a:cubicBezTo>
                  <a:lnTo>
                    <a:pt x="1436" y="70"/>
                  </a:lnTo>
                  <a:close/>
                  <a:moveTo>
                    <a:pt x="1543" y="44"/>
                  </a:moveTo>
                  <a:cubicBezTo>
                    <a:pt x="1552" y="44"/>
                    <a:pt x="1552" y="44"/>
                    <a:pt x="1552" y="44"/>
                  </a:cubicBezTo>
                  <a:cubicBezTo>
                    <a:pt x="1557" y="44"/>
                    <a:pt x="1558" y="40"/>
                    <a:pt x="1558" y="38"/>
                  </a:cubicBezTo>
                  <a:cubicBezTo>
                    <a:pt x="1558" y="36"/>
                    <a:pt x="1557" y="32"/>
                    <a:pt x="1552" y="32"/>
                  </a:cubicBezTo>
                  <a:cubicBezTo>
                    <a:pt x="1543" y="32"/>
                    <a:pt x="1543" y="32"/>
                    <a:pt x="1543" y="32"/>
                  </a:cubicBezTo>
                  <a:cubicBezTo>
                    <a:pt x="1543" y="10"/>
                    <a:pt x="1543" y="10"/>
                    <a:pt x="1543" y="10"/>
                  </a:cubicBezTo>
                  <a:cubicBezTo>
                    <a:pt x="1543" y="4"/>
                    <a:pt x="1540" y="0"/>
                    <a:pt x="1536" y="0"/>
                  </a:cubicBezTo>
                  <a:cubicBezTo>
                    <a:pt x="1532" y="0"/>
                    <a:pt x="1529" y="4"/>
                    <a:pt x="1529" y="10"/>
                  </a:cubicBezTo>
                  <a:cubicBezTo>
                    <a:pt x="1529" y="32"/>
                    <a:pt x="1529" y="32"/>
                    <a:pt x="1529" y="32"/>
                  </a:cubicBezTo>
                  <a:cubicBezTo>
                    <a:pt x="1520" y="32"/>
                    <a:pt x="1520" y="32"/>
                    <a:pt x="1520" y="32"/>
                  </a:cubicBezTo>
                  <a:cubicBezTo>
                    <a:pt x="1515" y="32"/>
                    <a:pt x="1514" y="36"/>
                    <a:pt x="1514" y="38"/>
                  </a:cubicBezTo>
                  <a:cubicBezTo>
                    <a:pt x="1514" y="40"/>
                    <a:pt x="1515" y="44"/>
                    <a:pt x="1520" y="44"/>
                  </a:cubicBezTo>
                  <a:cubicBezTo>
                    <a:pt x="1529" y="44"/>
                    <a:pt x="1529" y="44"/>
                    <a:pt x="1529" y="44"/>
                  </a:cubicBezTo>
                  <a:cubicBezTo>
                    <a:pt x="1529" y="127"/>
                    <a:pt x="1529" y="127"/>
                    <a:pt x="1529" y="127"/>
                  </a:cubicBezTo>
                  <a:cubicBezTo>
                    <a:pt x="1529" y="133"/>
                    <a:pt x="1532" y="136"/>
                    <a:pt x="1536" y="136"/>
                  </a:cubicBezTo>
                  <a:cubicBezTo>
                    <a:pt x="1540" y="136"/>
                    <a:pt x="1543" y="133"/>
                    <a:pt x="1543" y="127"/>
                  </a:cubicBezTo>
                  <a:lnTo>
                    <a:pt x="154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grpSp>
      <p:sp>
        <p:nvSpPr>
          <p:cNvPr id="148" name="Text Placeholder 4">
            <a:extLst>
              <a:ext uri="{FF2B5EF4-FFF2-40B4-BE49-F238E27FC236}">
                <a16:creationId xmlns:a16="http://schemas.microsoft.com/office/drawing/2014/main" id="{7ABCDFA8-2EC7-4261-8AE3-52816B203DDF}"/>
              </a:ext>
            </a:extLst>
          </p:cNvPr>
          <p:cNvSpPr>
            <a:spLocks noGrp="1"/>
          </p:cNvSpPr>
          <p:nvPr>
            <p:ph type="body" sz="quarter" idx="11" hasCustomPrompt="1"/>
          </p:nvPr>
        </p:nvSpPr>
        <p:spPr>
          <a:xfrm>
            <a:off x="1045800" y="719328"/>
            <a:ext cx="4820213" cy="522581"/>
          </a:xfrm>
          <a:prstGeom prst="rect">
            <a:avLst/>
          </a:prstGeom>
        </p:spPr>
        <p:txBody>
          <a:bodyPr anchor="ctr" anchorCtr="0">
            <a:noAutofit/>
          </a:bodyPr>
          <a:lstStyle>
            <a:lvl1pPr marL="0" algn="l" defTabSz="554492" rtl="0" eaLnBrk="1" latinLnBrk="0" hangingPunct="1">
              <a:defRPr lang="en-US" sz="3200" b="0" i="0" kern="0" dirty="0" smtClean="0">
                <a:solidFill>
                  <a:schemeClr val="bg1"/>
                </a:solidFill>
                <a:latin typeface="Tiempos Headline Medium" panose="02000603000000000000" pitchFamily="2" charset="0"/>
                <a:ea typeface="+mj-ea"/>
                <a:cs typeface="Arial"/>
              </a:defRPr>
            </a:lvl1pPr>
          </a:lstStyle>
          <a:p>
            <a:pPr lvl="0"/>
            <a:r>
              <a:rPr lang="en-US" dirty="0"/>
              <a:t>Insert title</a:t>
            </a:r>
          </a:p>
        </p:txBody>
      </p:sp>
      <p:sp>
        <p:nvSpPr>
          <p:cNvPr id="150" name="Diamond 149">
            <a:extLst>
              <a:ext uri="{FF2B5EF4-FFF2-40B4-BE49-F238E27FC236}">
                <a16:creationId xmlns:a16="http://schemas.microsoft.com/office/drawing/2014/main" id="{47072E3B-7CD3-4540-ACE6-997A55C34BB1}"/>
              </a:ext>
            </a:extLst>
          </p:cNvPr>
          <p:cNvSpPr/>
          <p:nvPr/>
        </p:nvSpPr>
        <p:spPr>
          <a:xfrm>
            <a:off x="6218670" y="2351524"/>
            <a:ext cx="2347011" cy="2346847"/>
          </a:xfrm>
          <a:prstGeom prst="diamond">
            <a:avLst/>
          </a:prstGeom>
          <a:solidFill>
            <a:srgbClr val="02203F">
              <a:alpha val="60000"/>
            </a:srgb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53" name="Diamond 152">
            <a:extLst>
              <a:ext uri="{FF2B5EF4-FFF2-40B4-BE49-F238E27FC236}">
                <a16:creationId xmlns:a16="http://schemas.microsoft.com/office/drawing/2014/main" id="{7F1775F1-BF2E-4AD5-B399-EF1B30E43DED}"/>
              </a:ext>
            </a:extLst>
          </p:cNvPr>
          <p:cNvSpPr/>
          <p:nvPr/>
        </p:nvSpPr>
        <p:spPr>
          <a:xfrm>
            <a:off x="8811021" y="2351524"/>
            <a:ext cx="2347011" cy="2346847"/>
          </a:xfrm>
          <a:prstGeom prst="diamond">
            <a:avLst/>
          </a:prstGeom>
          <a:solidFill>
            <a:srgbClr val="02203F">
              <a:alpha val="60000"/>
            </a:srgb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56" name="Diamond 155">
            <a:extLst>
              <a:ext uri="{FF2B5EF4-FFF2-40B4-BE49-F238E27FC236}">
                <a16:creationId xmlns:a16="http://schemas.microsoft.com/office/drawing/2014/main" id="{6C292351-E6C5-4F97-BDB4-DAE902F9BDBA}"/>
              </a:ext>
            </a:extLst>
          </p:cNvPr>
          <p:cNvSpPr/>
          <p:nvPr/>
        </p:nvSpPr>
        <p:spPr>
          <a:xfrm>
            <a:off x="1033968" y="2351524"/>
            <a:ext cx="2347011" cy="2346847"/>
          </a:xfrm>
          <a:prstGeom prst="diamond">
            <a:avLst/>
          </a:prstGeom>
          <a:solidFill>
            <a:srgbClr val="02203F">
              <a:alpha val="60000"/>
            </a:srgb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59" name="Diamond 158">
            <a:extLst>
              <a:ext uri="{FF2B5EF4-FFF2-40B4-BE49-F238E27FC236}">
                <a16:creationId xmlns:a16="http://schemas.microsoft.com/office/drawing/2014/main" id="{966AE3F9-2EE4-42E3-B82C-B84CDC0382D7}"/>
              </a:ext>
            </a:extLst>
          </p:cNvPr>
          <p:cNvSpPr/>
          <p:nvPr/>
        </p:nvSpPr>
        <p:spPr>
          <a:xfrm>
            <a:off x="3626319" y="2351524"/>
            <a:ext cx="2347011" cy="2346847"/>
          </a:xfrm>
          <a:prstGeom prst="diamond">
            <a:avLst/>
          </a:prstGeom>
          <a:solidFill>
            <a:srgbClr val="02203F">
              <a:alpha val="60000"/>
            </a:srgb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5" name="Text Placeholder 4">
            <a:extLst>
              <a:ext uri="{FF2B5EF4-FFF2-40B4-BE49-F238E27FC236}">
                <a16:creationId xmlns:a16="http://schemas.microsoft.com/office/drawing/2014/main" id="{6A8A2A79-AEB5-4991-A5D9-D2FF43218F9D}"/>
              </a:ext>
            </a:extLst>
          </p:cNvPr>
          <p:cNvSpPr>
            <a:spLocks noGrp="1"/>
          </p:cNvSpPr>
          <p:nvPr userDrawn="1">
            <p:ph type="body" sz="quarter" idx="12" hasCustomPrompt="1"/>
          </p:nvPr>
        </p:nvSpPr>
        <p:spPr>
          <a:xfrm>
            <a:off x="1033968" y="4859515"/>
            <a:ext cx="2347011" cy="408168"/>
          </a:xfrm>
          <a:prstGeom prst="rect">
            <a:avLst/>
          </a:prstGeom>
        </p:spPr>
        <p:txBody>
          <a:bodyPr anchor="ctr" anchorCtr="0">
            <a:normAutofit/>
          </a:bodyPr>
          <a:lstStyle>
            <a:lvl1pPr algn="ctr">
              <a:defRPr sz="1800">
                <a:solidFill>
                  <a:schemeClr val="bg1"/>
                </a:solidFill>
              </a:defRPr>
            </a:lvl1pPr>
          </a:lstStyle>
          <a:p>
            <a:pPr lvl="0"/>
            <a:r>
              <a:rPr lang="en-US" dirty="0"/>
              <a:t>Insert text</a:t>
            </a:r>
            <a:endParaRPr lang="en-GB" dirty="0"/>
          </a:p>
        </p:txBody>
      </p:sp>
      <p:sp>
        <p:nvSpPr>
          <p:cNvPr id="162" name="Text Placeholder 4">
            <a:extLst>
              <a:ext uri="{FF2B5EF4-FFF2-40B4-BE49-F238E27FC236}">
                <a16:creationId xmlns:a16="http://schemas.microsoft.com/office/drawing/2014/main" id="{46DE0E38-F425-487A-906E-9B604954C971}"/>
              </a:ext>
            </a:extLst>
          </p:cNvPr>
          <p:cNvSpPr>
            <a:spLocks noGrp="1"/>
          </p:cNvSpPr>
          <p:nvPr userDrawn="1">
            <p:ph type="body" sz="quarter" idx="13" hasCustomPrompt="1"/>
          </p:nvPr>
        </p:nvSpPr>
        <p:spPr>
          <a:xfrm>
            <a:off x="3626319" y="4859515"/>
            <a:ext cx="2347011" cy="408168"/>
          </a:xfrm>
          <a:prstGeom prst="rect">
            <a:avLst/>
          </a:prstGeom>
        </p:spPr>
        <p:txBody>
          <a:bodyPr anchor="ctr" anchorCtr="0">
            <a:normAutofit/>
          </a:bodyPr>
          <a:lstStyle>
            <a:lvl1pPr algn="ctr">
              <a:defRPr sz="1800">
                <a:solidFill>
                  <a:schemeClr val="bg1"/>
                </a:solidFill>
              </a:defRPr>
            </a:lvl1pPr>
          </a:lstStyle>
          <a:p>
            <a:pPr lvl="0"/>
            <a:r>
              <a:rPr lang="en-US"/>
              <a:t>Insert text</a:t>
            </a:r>
            <a:endParaRPr lang="en-GB"/>
          </a:p>
        </p:txBody>
      </p:sp>
      <p:sp>
        <p:nvSpPr>
          <p:cNvPr id="163" name="Text Placeholder 4">
            <a:extLst>
              <a:ext uri="{FF2B5EF4-FFF2-40B4-BE49-F238E27FC236}">
                <a16:creationId xmlns:a16="http://schemas.microsoft.com/office/drawing/2014/main" id="{DC044634-CB70-4183-A6FE-22924172DED6}"/>
              </a:ext>
            </a:extLst>
          </p:cNvPr>
          <p:cNvSpPr>
            <a:spLocks noGrp="1"/>
          </p:cNvSpPr>
          <p:nvPr userDrawn="1">
            <p:ph type="body" sz="quarter" idx="14" hasCustomPrompt="1"/>
          </p:nvPr>
        </p:nvSpPr>
        <p:spPr>
          <a:xfrm>
            <a:off x="6218670" y="4859515"/>
            <a:ext cx="2347011" cy="408168"/>
          </a:xfrm>
          <a:prstGeom prst="rect">
            <a:avLst/>
          </a:prstGeom>
        </p:spPr>
        <p:txBody>
          <a:bodyPr anchor="ctr" anchorCtr="0">
            <a:normAutofit/>
          </a:bodyPr>
          <a:lstStyle>
            <a:lvl1pPr algn="ctr">
              <a:defRPr sz="1800">
                <a:solidFill>
                  <a:schemeClr val="bg1"/>
                </a:solidFill>
              </a:defRPr>
            </a:lvl1pPr>
          </a:lstStyle>
          <a:p>
            <a:pPr lvl="0"/>
            <a:r>
              <a:rPr lang="en-US"/>
              <a:t>Insert text</a:t>
            </a:r>
            <a:endParaRPr lang="en-GB"/>
          </a:p>
        </p:txBody>
      </p:sp>
      <p:sp>
        <p:nvSpPr>
          <p:cNvPr id="164" name="Text Placeholder 4">
            <a:extLst>
              <a:ext uri="{FF2B5EF4-FFF2-40B4-BE49-F238E27FC236}">
                <a16:creationId xmlns:a16="http://schemas.microsoft.com/office/drawing/2014/main" id="{15FC3853-F48F-40E6-9FCA-F3A272C2E637}"/>
              </a:ext>
            </a:extLst>
          </p:cNvPr>
          <p:cNvSpPr>
            <a:spLocks noGrp="1"/>
          </p:cNvSpPr>
          <p:nvPr userDrawn="1">
            <p:ph type="body" sz="quarter" idx="15" hasCustomPrompt="1"/>
          </p:nvPr>
        </p:nvSpPr>
        <p:spPr>
          <a:xfrm>
            <a:off x="8811021" y="4859515"/>
            <a:ext cx="2347011" cy="408168"/>
          </a:xfrm>
          <a:prstGeom prst="rect">
            <a:avLst/>
          </a:prstGeom>
        </p:spPr>
        <p:txBody>
          <a:bodyPr anchor="ctr" anchorCtr="0">
            <a:normAutofit/>
          </a:bodyPr>
          <a:lstStyle>
            <a:lvl1pPr algn="ctr">
              <a:defRPr sz="1800">
                <a:solidFill>
                  <a:schemeClr val="bg1"/>
                </a:solidFill>
              </a:defRPr>
            </a:lvl1pPr>
          </a:lstStyle>
          <a:p>
            <a:pPr lvl="0"/>
            <a:r>
              <a:rPr lang="en-US"/>
              <a:t>Insert text</a:t>
            </a:r>
            <a:endParaRPr lang="en-GB"/>
          </a:p>
        </p:txBody>
      </p:sp>
    </p:spTree>
    <p:extLst>
      <p:ext uri="{BB962C8B-B14F-4D97-AF65-F5344CB8AC3E}">
        <p14:creationId xmlns:p14="http://schemas.microsoft.com/office/powerpoint/2010/main" val="68181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_Image_Large_02">
    <p:spTree>
      <p:nvGrpSpPr>
        <p:cNvPr id="1" name=""/>
        <p:cNvGrpSpPr/>
        <p:nvPr/>
      </p:nvGrpSpPr>
      <p:grpSpPr>
        <a:xfrm>
          <a:off x="0" y="0"/>
          <a:ext cx="0" cy="0"/>
          <a:chOff x="0" y="0"/>
          <a:chExt cx="0" cy="0"/>
        </a:xfrm>
      </p:grpSpPr>
      <p:sp>
        <p:nvSpPr>
          <p:cNvPr id="435" name="object 2">
            <a:extLst>
              <a:ext uri="{FF2B5EF4-FFF2-40B4-BE49-F238E27FC236}">
                <a16:creationId xmlns:a16="http://schemas.microsoft.com/office/drawing/2014/main" id="{03B041A5-CB47-495F-9373-9458F7CA34C3}"/>
              </a:ext>
            </a:extLst>
          </p:cNvPr>
          <p:cNvSpPr/>
          <p:nvPr userDrawn="1"/>
        </p:nvSpPr>
        <p:spPr>
          <a:xfrm>
            <a:off x="0" y="385"/>
            <a:ext cx="12192000" cy="6857615"/>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blipFill>
            <a:blip r:embed="rId2" cstate="email">
              <a:extLst>
                <a:ext uri="{28A0092B-C50C-407E-A947-70E740481C1C}">
                  <a14:useLocalDpi xmlns:a14="http://schemas.microsoft.com/office/drawing/2010/main"/>
                </a:ext>
              </a:extLst>
            </a:blip>
            <a:srcRect/>
            <a:stretch>
              <a:fillRect/>
            </a:stretch>
          </a:blipFill>
        </p:spPr>
        <p:txBody>
          <a:bodyPr wrap="square" lIns="0" tIns="0" rIns="0" bIns="0" rtlCol="0"/>
          <a:lstStyle/>
          <a:p>
            <a:endParaRPr sz="1092" dirty="0"/>
          </a:p>
        </p:txBody>
      </p:sp>
      <p:sp>
        <p:nvSpPr>
          <p:cNvPr id="436" name="object 4">
            <a:extLst>
              <a:ext uri="{FF2B5EF4-FFF2-40B4-BE49-F238E27FC236}">
                <a16:creationId xmlns:a16="http://schemas.microsoft.com/office/drawing/2014/main" id="{979124DE-B2B2-4444-8916-86C23F086D34}"/>
              </a:ext>
            </a:extLst>
          </p:cNvPr>
          <p:cNvSpPr/>
          <p:nvPr userDrawn="1"/>
        </p:nvSpPr>
        <p:spPr>
          <a:xfrm>
            <a:off x="571500" y="571460"/>
            <a:ext cx="11049048" cy="5714743"/>
          </a:xfrm>
          <a:custGeom>
            <a:avLst/>
            <a:gdLst/>
            <a:ahLst/>
            <a:cxnLst/>
            <a:rect l="l" t="t" r="r" b="b"/>
            <a:pathLst>
              <a:path w="18219420" h="9424035">
                <a:moveTo>
                  <a:pt x="17905213" y="0"/>
                </a:moveTo>
                <a:lnTo>
                  <a:pt x="314126" y="0"/>
                </a:lnTo>
                <a:lnTo>
                  <a:pt x="267706" y="3406"/>
                </a:lnTo>
                <a:lnTo>
                  <a:pt x="223400" y="13300"/>
                </a:lnTo>
                <a:lnTo>
                  <a:pt x="181696" y="29196"/>
                </a:lnTo>
                <a:lnTo>
                  <a:pt x="143079" y="50609"/>
                </a:lnTo>
                <a:lnTo>
                  <a:pt x="108034" y="77051"/>
                </a:lnTo>
                <a:lnTo>
                  <a:pt x="77048" y="108038"/>
                </a:lnTo>
                <a:lnTo>
                  <a:pt x="50606" y="143083"/>
                </a:lnTo>
                <a:lnTo>
                  <a:pt x="29194" y="181701"/>
                </a:lnTo>
                <a:lnTo>
                  <a:pt x="13299" y="223404"/>
                </a:lnTo>
                <a:lnTo>
                  <a:pt x="3405" y="267708"/>
                </a:lnTo>
                <a:lnTo>
                  <a:pt x="0" y="314126"/>
                </a:lnTo>
                <a:lnTo>
                  <a:pt x="0" y="9109670"/>
                </a:lnTo>
                <a:lnTo>
                  <a:pt x="3405" y="9156088"/>
                </a:lnTo>
                <a:lnTo>
                  <a:pt x="13299" y="9200392"/>
                </a:lnTo>
                <a:lnTo>
                  <a:pt x="29194" y="9242095"/>
                </a:lnTo>
                <a:lnTo>
                  <a:pt x="50606" y="9280712"/>
                </a:lnTo>
                <a:lnTo>
                  <a:pt x="77048" y="9315758"/>
                </a:lnTo>
                <a:lnTo>
                  <a:pt x="108034" y="9346744"/>
                </a:lnTo>
                <a:lnTo>
                  <a:pt x="143079" y="9373187"/>
                </a:lnTo>
                <a:lnTo>
                  <a:pt x="181696" y="9394600"/>
                </a:lnTo>
                <a:lnTo>
                  <a:pt x="223400" y="9410496"/>
                </a:lnTo>
                <a:lnTo>
                  <a:pt x="267706" y="9420390"/>
                </a:lnTo>
                <a:lnTo>
                  <a:pt x="314126" y="9423796"/>
                </a:lnTo>
                <a:lnTo>
                  <a:pt x="17905213" y="9423796"/>
                </a:lnTo>
                <a:lnTo>
                  <a:pt x="17951634" y="9420390"/>
                </a:lnTo>
                <a:lnTo>
                  <a:pt x="17995939" y="9410496"/>
                </a:lnTo>
                <a:lnTo>
                  <a:pt x="18037643" y="9394600"/>
                </a:lnTo>
                <a:lnTo>
                  <a:pt x="18076261" y="9373187"/>
                </a:lnTo>
                <a:lnTo>
                  <a:pt x="18111306" y="9346744"/>
                </a:lnTo>
                <a:lnTo>
                  <a:pt x="18142292" y="9315758"/>
                </a:lnTo>
                <a:lnTo>
                  <a:pt x="18168734" y="9280712"/>
                </a:lnTo>
                <a:lnTo>
                  <a:pt x="18190145" y="9242095"/>
                </a:lnTo>
                <a:lnTo>
                  <a:pt x="18206041" y="9200392"/>
                </a:lnTo>
                <a:lnTo>
                  <a:pt x="18215934" y="9156088"/>
                </a:lnTo>
                <a:lnTo>
                  <a:pt x="18219340" y="9109670"/>
                </a:lnTo>
                <a:lnTo>
                  <a:pt x="18219340" y="314126"/>
                </a:lnTo>
                <a:lnTo>
                  <a:pt x="18215934" y="267708"/>
                </a:lnTo>
                <a:lnTo>
                  <a:pt x="18206041" y="223404"/>
                </a:lnTo>
                <a:lnTo>
                  <a:pt x="18190145" y="181701"/>
                </a:lnTo>
                <a:lnTo>
                  <a:pt x="18168734" y="143083"/>
                </a:lnTo>
                <a:lnTo>
                  <a:pt x="18142292" y="108038"/>
                </a:lnTo>
                <a:lnTo>
                  <a:pt x="18111306" y="77051"/>
                </a:lnTo>
                <a:lnTo>
                  <a:pt x="18076261" y="50609"/>
                </a:lnTo>
                <a:lnTo>
                  <a:pt x="18037643" y="29196"/>
                </a:lnTo>
                <a:lnTo>
                  <a:pt x="17995939" y="13300"/>
                </a:lnTo>
                <a:lnTo>
                  <a:pt x="17951634" y="3406"/>
                </a:lnTo>
                <a:lnTo>
                  <a:pt x="17905213" y="0"/>
                </a:lnTo>
                <a:close/>
              </a:path>
            </a:pathLst>
          </a:custGeom>
          <a:solidFill>
            <a:srgbClr val="FFFFFF"/>
          </a:solidFill>
        </p:spPr>
        <p:txBody>
          <a:bodyPr wrap="square" lIns="0" tIns="0" rIns="0" bIns="0" rtlCol="0"/>
          <a:lstStyle/>
          <a:p>
            <a:endParaRPr sz="1092" dirty="0"/>
          </a:p>
        </p:txBody>
      </p:sp>
      <p:sp>
        <p:nvSpPr>
          <p:cNvPr id="287" name="object 10">
            <a:extLst>
              <a:ext uri="{FF2B5EF4-FFF2-40B4-BE49-F238E27FC236}">
                <a16:creationId xmlns:a16="http://schemas.microsoft.com/office/drawing/2014/main" id="{019B0017-7EE0-4CA3-92CA-DFB9B8A89216}"/>
              </a:ext>
            </a:extLst>
          </p:cNvPr>
          <p:cNvSpPr/>
          <p:nvPr userDrawn="1"/>
        </p:nvSpPr>
        <p:spPr>
          <a:xfrm>
            <a:off x="4874409" y="385"/>
            <a:ext cx="6743724" cy="6857615"/>
          </a:xfrm>
          <a:custGeom>
            <a:avLst/>
            <a:gdLst/>
            <a:ahLst/>
            <a:cxnLst/>
            <a:rect l="l" t="t" r="r" b="b"/>
            <a:pathLst>
              <a:path w="11120119" h="11308715">
                <a:moveTo>
                  <a:pt x="10824256" y="0"/>
                </a:moveTo>
                <a:lnTo>
                  <a:pt x="5580070" y="0"/>
                </a:lnTo>
                <a:lnTo>
                  <a:pt x="0" y="5580070"/>
                </a:lnTo>
                <a:lnTo>
                  <a:pt x="5728485" y="11308556"/>
                </a:lnTo>
                <a:lnTo>
                  <a:pt x="10675842" y="11308556"/>
                </a:lnTo>
                <a:lnTo>
                  <a:pt x="11120069" y="10864328"/>
                </a:lnTo>
                <a:lnTo>
                  <a:pt x="11120069" y="295812"/>
                </a:lnTo>
                <a:lnTo>
                  <a:pt x="10824256" y="0"/>
                </a:lnTo>
                <a:close/>
              </a:path>
            </a:pathLst>
          </a:custGeom>
          <a:solidFill>
            <a:srgbClr val="B1DCDC"/>
          </a:solidFill>
        </p:spPr>
        <p:txBody>
          <a:bodyPr wrap="square" lIns="0" tIns="0" rIns="0" bIns="0" rtlCol="0"/>
          <a:lstStyle/>
          <a:p>
            <a:endParaRPr sz="1092" dirty="0"/>
          </a:p>
        </p:txBody>
      </p:sp>
      <p:sp>
        <p:nvSpPr>
          <p:cNvPr id="291" name="object 11">
            <a:extLst>
              <a:ext uri="{FF2B5EF4-FFF2-40B4-BE49-F238E27FC236}">
                <a16:creationId xmlns:a16="http://schemas.microsoft.com/office/drawing/2014/main" id="{ABBF13B7-7FDD-44E1-96B3-ED9101D1AF4E}"/>
              </a:ext>
            </a:extLst>
          </p:cNvPr>
          <p:cNvSpPr/>
          <p:nvPr userDrawn="1"/>
        </p:nvSpPr>
        <p:spPr>
          <a:xfrm>
            <a:off x="5369709" y="385"/>
            <a:ext cx="6248496" cy="6857615"/>
          </a:xfrm>
          <a:custGeom>
            <a:avLst/>
            <a:gdLst/>
            <a:ahLst/>
            <a:cxnLst/>
            <a:rect l="l" t="t" r="r" b="b"/>
            <a:pathLst>
              <a:path w="10303510" h="11308715">
                <a:moveTo>
                  <a:pt x="10303340" y="0"/>
                </a:moveTo>
                <a:lnTo>
                  <a:pt x="5580070" y="0"/>
                </a:lnTo>
                <a:lnTo>
                  <a:pt x="0" y="5580070"/>
                </a:lnTo>
                <a:lnTo>
                  <a:pt x="5728485" y="11308556"/>
                </a:lnTo>
                <a:lnTo>
                  <a:pt x="10303340" y="11308556"/>
                </a:lnTo>
                <a:lnTo>
                  <a:pt x="10303340" y="0"/>
                </a:lnTo>
                <a:close/>
              </a:path>
            </a:pathLst>
          </a:custGeom>
          <a:solidFill>
            <a:srgbClr val="2CB6B5"/>
          </a:solidFill>
        </p:spPr>
        <p:txBody>
          <a:bodyPr wrap="square" lIns="0" tIns="0" rIns="0" bIns="0" rtlCol="0"/>
          <a:lstStyle/>
          <a:p>
            <a:endParaRPr sz="1092" dirty="0"/>
          </a:p>
        </p:txBody>
      </p:sp>
      <p:sp>
        <p:nvSpPr>
          <p:cNvPr id="437" name="Picture Placeholder 436">
            <a:extLst>
              <a:ext uri="{FF2B5EF4-FFF2-40B4-BE49-F238E27FC236}">
                <a16:creationId xmlns:a16="http://schemas.microsoft.com/office/drawing/2014/main" id="{07385DE0-C021-40FF-9F43-BF671E4741A3}"/>
              </a:ext>
            </a:extLst>
          </p:cNvPr>
          <p:cNvSpPr>
            <a:spLocks noGrp="1"/>
          </p:cNvSpPr>
          <p:nvPr>
            <p:ph type="pic" sz="quarter" idx="18" hasCustomPrompt="1"/>
          </p:nvPr>
        </p:nvSpPr>
        <p:spPr>
          <a:xfrm>
            <a:off x="5814208" y="770"/>
            <a:ext cx="6377792" cy="6857230"/>
          </a:xfrm>
          <a:custGeom>
            <a:avLst/>
            <a:gdLst>
              <a:gd name="connsiteX0" fmla="*/ 5580070 w 10516714"/>
              <a:gd name="connsiteY0" fmla="*/ 0 h 11308080"/>
              <a:gd name="connsiteX1" fmla="*/ 7398864 w 10516714"/>
              <a:gd name="connsiteY1" fmla="*/ 0 h 11308080"/>
              <a:gd name="connsiteX2" fmla="*/ 9570390 w 10516714"/>
              <a:gd name="connsiteY2" fmla="*/ 0 h 11308080"/>
              <a:gd name="connsiteX3" fmla="*/ 10516714 w 10516714"/>
              <a:gd name="connsiteY3" fmla="*/ 0 h 11308080"/>
              <a:gd name="connsiteX4" fmla="*/ 10516714 w 10516714"/>
              <a:gd name="connsiteY4" fmla="*/ 11308080 h 11308080"/>
              <a:gd name="connsiteX5" fmla="*/ 9570390 w 10516714"/>
              <a:gd name="connsiteY5" fmla="*/ 11308080 h 11308080"/>
              <a:gd name="connsiteX6" fmla="*/ 7398864 w 10516714"/>
              <a:gd name="connsiteY6" fmla="*/ 11308080 h 11308080"/>
              <a:gd name="connsiteX7" fmla="*/ 5728009 w 10516714"/>
              <a:gd name="connsiteY7" fmla="*/ 11308080 h 11308080"/>
              <a:gd name="connsiteX8" fmla="*/ 0 w 10516714"/>
              <a:gd name="connsiteY8" fmla="*/ 5580070 h 1130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6714" h="11308080">
                <a:moveTo>
                  <a:pt x="5580070" y="0"/>
                </a:moveTo>
                <a:lnTo>
                  <a:pt x="7398864" y="0"/>
                </a:lnTo>
                <a:lnTo>
                  <a:pt x="9570390" y="0"/>
                </a:lnTo>
                <a:lnTo>
                  <a:pt x="10516714" y="0"/>
                </a:lnTo>
                <a:lnTo>
                  <a:pt x="10516714" y="11308080"/>
                </a:lnTo>
                <a:lnTo>
                  <a:pt x="9570390" y="11308080"/>
                </a:lnTo>
                <a:lnTo>
                  <a:pt x="7398864" y="11308080"/>
                </a:lnTo>
                <a:lnTo>
                  <a:pt x="5728009" y="11308080"/>
                </a:lnTo>
                <a:lnTo>
                  <a:pt x="0" y="5580070"/>
                </a:lnTo>
                <a:close/>
              </a:path>
            </a:pathLst>
          </a:custGeom>
          <a:solidFill>
            <a:srgbClr val="C00000"/>
          </a:solidFill>
        </p:spPr>
        <p:txBody>
          <a:bodyPr wrap="square" anchor="ctr">
            <a:noAutofit/>
          </a:bodyPr>
          <a:lstStyle>
            <a:lvl1pPr algn="ctr">
              <a:defRPr>
                <a:solidFill>
                  <a:schemeClr val="bg1"/>
                </a:solidFill>
              </a:defRPr>
            </a:lvl1pPr>
          </a:lstStyle>
          <a:p>
            <a:r>
              <a:rPr lang="en-GB" dirty="0"/>
              <a:t>Click to add picture</a:t>
            </a:r>
          </a:p>
        </p:txBody>
      </p:sp>
      <p:grpSp>
        <p:nvGrpSpPr>
          <p:cNvPr id="295" name="Group 4">
            <a:extLst>
              <a:ext uri="{FF2B5EF4-FFF2-40B4-BE49-F238E27FC236}">
                <a16:creationId xmlns:a16="http://schemas.microsoft.com/office/drawing/2014/main" id="{65203B6E-814C-422C-8754-6AB4B7A33453}"/>
              </a:ext>
            </a:extLst>
          </p:cNvPr>
          <p:cNvGrpSpPr>
            <a:grpSpLocks noChangeAspect="1"/>
          </p:cNvGrpSpPr>
          <p:nvPr userDrawn="1"/>
        </p:nvGrpSpPr>
        <p:grpSpPr bwMode="auto">
          <a:xfrm>
            <a:off x="10414906" y="6008163"/>
            <a:ext cx="1333441" cy="443513"/>
            <a:chOff x="3484" y="2616"/>
            <a:chExt cx="5694" cy="1894"/>
          </a:xfrm>
          <a:solidFill>
            <a:schemeClr val="bg1"/>
          </a:solidFill>
        </p:grpSpPr>
        <p:sp>
          <p:nvSpPr>
            <p:cNvPr id="296" name="Oval 5">
              <a:extLst>
                <a:ext uri="{FF2B5EF4-FFF2-40B4-BE49-F238E27FC236}">
                  <a16:creationId xmlns:a16="http://schemas.microsoft.com/office/drawing/2014/main" id="{47FE0FD4-F7A2-4FC0-BF88-250F954496AC}"/>
                </a:ext>
              </a:extLst>
            </p:cNvPr>
            <p:cNvSpPr>
              <a:spLocks noChangeArrowheads="1"/>
            </p:cNvSpPr>
            <p:nvPr/>
          </p:nvSpPr>
          <p:spPr bwMode="auto">
            <a:xfrm>
              <a:off x="4324" y="3144"/>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7" name="Oval 6">
              <a:extLst>
                <a:ext uri="{FF2B5EF4-FFF2-40B4-BE49-F238E27FC236}">
                  <a16:creationId xmlns:a16="http://schemas.microsoft.com/office/drawing/2014/main" id="{74724D07-0EAC-40D8-93DB-C0C3ECA668AD}"/>
                </a:ext>
              </a:extLst>
            </p:cNvPr>
            <p:cNvSpPr>
              <a:spLocks noChangeArrowheads="1"/>
            </p:cNvSpPr>
            <p:nvPr/>
          </p:nvSpPr>
          <p:spPr bwMode="auto">
            <a:xfrm>
              <a:off x="4524" y="321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8" name="Oval 7">
              <a:extLst>
                <a:ext uri="{FF2B5EF4-FFF2-40B4-BE49-F238E27FC236}">
                  <a16:creationId xmlns:a16="http://schemas.microsoft.com/office/drawing/2014/main" id="{1F157A00-197D-45FD-A748-643029338D62}"/>
                </a:ext>
              </a:extLst>
            </p:cNvPr>
            <p:cNvSpPr>
              <a:spLocks noChangeArrowheads="1"/>
            </p:cNvSpPr>
            <p:nvPr/>
          </p:nvSpPr>
          <p:spPr bwMode="auto">
            <a:xfrm>
              <a:off x="4668" y="3254"/>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9" name="Oval 8">
              <a:extLst>
                <a:ext uri="{FF2B5EF4-FFF2-40B4-BE49-F238E27FC236}">
                  <a16:creationId xmlns:a16="http://schemas.microsoft.com/office/drawing/2014/main" id="{5BCD2078-755C-4BD6-95D1-03AFB023AD1F}"/>
                </a:ext>
              </a:extLst>
            </p:cNvPr>
            <p:cNvSpPr>
              <a:spLocks noChangeArrowheads="1"/>
            </p:cNvSpPr>
            <p:nvPr/>
          </p:nvSpPr>
          <p:spPr bwMode="auto">
            <a:xfrm>
              <a:off x="4630" y="3382"/>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0" name="Oval 9">
              <a:extLst>
                <a:ext uri="{FF2B5EF4-FFF2-40B4-BE49-F238E27FC236}">
                  <a16:creationId xmlns:a16="http://schemas.microsoft.com/office/drawing/2014/main" id="{5B686252-C5B9-4B34-B937-484BD1810B80}"/>
                </a:ext>
              </a:extLst>
            </p:cNvPr>
            <p:cNvSpPr>
              <a:spLocks noChangeArrowheads="1"/>
            </p:cNvSpPr>
            <p:nvPr/>
          </p:nvSpPr>
          <p:spPr bwMode="auto">
            <a:xfrm>
              <a:off x="4488"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1" name="Oval 10">
              <a:extLst>
                <a:ext uri="{FF2B5EF4-FFF2-40B4-BE49-F238E27FC236}">
                  <a16:creationId xmlns:a16="http://schemas.microsoft.com/office/drawing/2014/main" id="{6A51FA68-8F10-4AE7-8E2D-078FBA85F734}"/>
                </a:ext>
              </a:extLst>
            </p:cNvPr>
            <p:cNvSpPr>
              <a:spLocks noChangeArrowheads="1"/>
            </p:cNvSpPr>
            <p:nvPr/>
          </p:nvSpPr>
          <p:spPr bwMode="auto">
            <a:xfrm>
              <a:off x="4500" y="3504"/>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2" name="Oval 11">
              <a:extLst>
                <a:ext uri="{FF2B5EF4-FFF2-40B4-BE49-F238E27FC236}">
                  <a16:creationId xmlns:a16="http://schemas.microsoft.com/office/drawing/2014/main" id="{5F5D175A-0D45-4328-B84F-F3EDEBE32F53}"/>
                </a:ext>
              </a:extLst>
            </p:cNvPr>
            <p:cNvSpPr>
              <a:spLocks noChangeArrowheads="1"/>
            </p:cNvSpPr>
            <p:nvPr/>
          </p:nvSpPr>
          <p:spPr bwMode="auto">
            <a:xfrm>
              <a:off x="4367" y="3501"/>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3" name="Oval 12">
              <a:extLst>
                <a:ext uri="{FF2B5EF4-FFF2-40B4-BE49-F238E27FC236}">
                  <a16:creationId xmlns:a16="http://schemas.microsoft.com/office/drawing/2014/main" id="{C8C0097B-3C14-412A-97E5-6EC0F2988C3E}"/>
                </a:ext>
              </a:extLst>
            </p:cNvPr>
            <p:cNvSpPr>
              <a:spLocks noChangeArrowheads="1"/>
            </p:cNvSpPr>
            <p:nvPr/>
          </p:nvSpPr>
          <p:spPr bwMode="auto">
            <a:xfrm>
              <a:off x="4236" y="3492"/>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4" name="Oval 13">
              <a:extLst>
                <a:ext uri="{FF2B5EF4-FFF2-40B4-BE49-F238E27FC236}">
                  <a16:creationId xmlns:a16="http://schemas.microsoft.com/office/drawing/2014/main" id="{5BFCDA18-12B3-4C27-93CF-903EE1F8FAB5}"/>
                </a:ext>
              </a:extLst>
            </p:cNvPr>
            <p:cNvSpPr>
              <a:spLocks noChangeArrowheads="1"/>
            </p:cNvSpPr>
            <p:nvPr/>
          </p:nvSpPr>
          <p:spPr bwMode="auto">
            <a:xfrm>
              <a:off x="4267" y="3651"/>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5" name="Oval 14">
              <a:extLst>
                <a:ext uri="{FF2B5EF4-FFF2-40B4-BE49-F238E27FC236}">
                  <a16:creationId xmlns:a16="http://schemas.microsoft.com/office/drawing/2014/main" id="{F0CF229E-C737-487B-8B1B-461B65445A5D}"/>
                </a:ext>
              </a:extLst>
            </p:cNvPr>
            <p:cNvSpPr>
              <a:spLocks noChangeArrowheads="1"/>
            </p:cNvSpPr>
            <p:nvPr/>
          </p:nvSpPr>
          <p:spPr bwMode="auto">
            <a:xfrm>
              <a:off x="4398" y="3639"/>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6" name="Oval 15">
              <a:extLst>
                <a:ext uri="{FF2B5EF4-FFF2-40B4-BE49-F238E27FC236}">
                  <a16:creationId xmlns:a16="http://schemas.microsoft.com/office/drawing/2014/main" id="{537C47D8-D6DC-4E8F-AF37-16438E1ADA7A}"/>
                </a:ext>
              </a:extLst>
            </p:cNvPr>
            <p:cNvSpPr>
              <a:spLocks noChangeArrowheads="1"/>
            </p:cNvSpPr>
            <p:nvPr/>
          </p:nvSpPr>
          <p:spPr bwMode="auto">
            <a:xfrm>
              <a:off x="4521" y="365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7" name="Oval 16">
              <a:extLst>
                <a:ext uri="{FF2B5EF4-FFF2-40B4-BE49-F238E27FC236}">
                  <a16:creationId xmlns:a16="http://schemas.microsoft.com/office/drawing/2014/main" id="{F1C47C4C-E634-4CE6-A3FF-1364F2F42445}"/>
                </a:ext>
              </a:extLst>
            </p:cNvPr>
            <p:cNvSpPr>
              <a:spLocks noChangeArrowheads="1"/>
            </p:cNvSpPr>
            <p:nvPr/>
          </p:nvSpPr>
          <p:spPr bwMode="auto">
            <a:xfrm>
              <a:off x="4360" y="3765"/>
              <a:ext cx="5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8" name="Oval 17">
              <a:extLst>
                <a:ext uri="{FF2B5EF4-FFF2-40B4-BE49-F238E27FC236}">
                  <a16:creationId xmlns:a16="http://schemas.microsoft.com/office/drawing/2014/main" id="{4DCEE6B3-35BB-41E6-8204-8858C30E1A10}"/>
                </a:ext>
              </a:extLst>
            </p:cNvPr>
            <p:cNvSpPr>
              <a:spLocks noChangeArrowheads="1"/>
            </p:cNvSpPr>
            <p:nvPr/>
          </p:nvSpPr>
          <p:spPr bwMode="auto">
            <a:xfrm>
              <a:off x="4319" y="3373"/>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9" name="Oval 18">
              <a:extLst>
                <a:ext uri="{FF2B5EF4-FFF2-40B4-BE49-F238E27FC236}">
                  <a16:creationId xmlns:a16="http://schemas.microsoft.com/office/drawing/2014/main" id="{45554B10-B662-49C2-BDB0-A71F0874186E}"/>
                </a:ext>
              </a:extLst>
            </p:cNvPr>
            <p:cNvSpPr>
              <a:spLocks noChangeArrowheads="1"/>
            </p:cNvSpPr>
            <p:nvPr/>
          </p:nvSpPr>
          <p:spPr bwMode="auto">
            <a:xfrm>
              <a:off x="4184"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0" name="Oval 19">
              <a:extLst>
                <a:ext uri="{FF2B5EF4-FFF2-40B4-BE49-F238E27FC236}">
                  <a16:creationId xmlns:a16="http://schemas.microsoft.com/office/drawing/2014/main" id="{40AAADE2-5A62-465D-9591-8F835499949D}"/>
                </a:ext>
              </a:extLst>
            </p:cNvPr>
            <p:cNvSpPr>
              <a:spLocks noChangeArrowheads="1"/>
            </p:cNvSpPr>
            <p:nvPr/>
          </p:nvSpPr>
          <p:spPr bwMode="auto">
            <a:xfrm>
              <a:off x="4737" y="34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1" name="Oval 20">
              <a:extLst>
                <a:ext uri="{FF2B5EF4-FFF2-40B4-BE49-F238E27FC236}">
                  <a16:creationId xmlns:a16="http://schemas.microsoft.com/office/drawing/2014/main" id="{9822827E-0217-4E46-AEA6-E52A0D82E98C}"/>
                </a:ext>
              </a:extLst>
            </p:cNvPr>
            <p:cNvSpPr>
              <a:spLocks noChangeArrowheads="1"/>
            </p:cNvSpPr>
            <p:nvPr/>
          </p:nvSpPr>
          <p:spPr bwMode="auto">
            <a:xfrm>
              <a:off x="4618" y="3549"/>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2" name="Oval 21">
              <a:extLst>
                <a:ext uri="{FF2B5EF4-FFF2-40B4-BE49-F238E27FC236}">
                  <a16:creationId xmlns:a16="http://schemas.microsoft.com/office/drawing/2014/main" id="{502ECAC2-2EB9-4111-A871-16A15F9A000E}"/>
                </a:ext>
              </a:extLst>
            </p:cNvPr>
            <p:cNvSpPr>
              <a:spLocks noChangeArrowheads="1"/>
            </p:cNvSpPr>
            <p:nvPr/>
          </p:nvSpPr>
          <p:spPr bwMode="auto">
            <a:xfrm>
              <a:off x="4673" y="36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3" name="Oval 22">
              <a:extLst>
                <a:ext uri="{FF2B5EF4-FFF2-40B4-BE49-F238E27FC236}">
                  <a16:creationId xmlns:a16="http://schemas.microsoft.com/office/drawing/2014/main" id="{20440B95-33F6-405B-BF60-07A8D9891E7A}"/>
                </a:ext>
              </a:extLst>
            </p:cNvPr>
            <p:cNvSpPr>
              <a:spLocks noChangeArrowheads="1"/>
            </p:cNvSpPr>
            <p:nvPr/>
          </p:nvSpPr>
          <p:spPr bwMode="auto">
            <a:xfrm>
              <a:off x="4656" y="3815"/>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4" name="Oval 23">
              <a:extLst>
                <a:ext uri="{FF2B5EF4-FFF2-40B4-BE49-F238E27FC236}">
                  <a16:creationId xmlns:a16="http://schemas.microsoft.com/office/drawing/2014/main" id="{D93FEA82-E85C-4444-88DA-44DF2F5B7CA1}"/>
                </a:ext>
              </a:extLst>
            </p:cNvPr>
            <p:cNvSpPr>
              <a:spLocks noChangeArrowheads="1"/>
            </p:cNvSpPr>
            <p:nvPr/>
          </p:nvSpPr>
          <p:spPr bwMode="auto">
            <a:xfrm>
              <a:off x="4524" y="3785"/>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5" name="Oval 24">
              <a:extLst>
                <a:ext uri="{FF2B5EF4-FFF2-40B4-BE49-F238E27FC236}">
                  <a16:creationId xmlns:a16="http://schemas.microsoft.com/office/drawing/2014/main" id="{CB14123E-27B6-43DE-AD38-5C6682C0F3FD}"/>
                </a:ext>
              </a:extLst>
            </p:cNvPr>
            <p:cNvSpPr>
              <a:spLocks noChangeArrowheads="1"/>
            </p:cNvSpPr>
            <p:nvPr/>
          </p:nvSpPr>
          <p:spPr bwMode="auto">
            <a:xfrm>
              <a:off x="4443" y="3899"/>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6" name="Oval 25">
              <a:extLst>
                <a:ext uri="{FF2B5EF4-FFF2-40B4-BE49-F238E27FC236}">
                  <a16:creationId xmlns:a16="http://schemas.microsoft.com/office/drawing/2014/main" id="{8AED4D15-8649-4039-9C13-9BC774FE7316}"/>
                </a:ext>
              </a:extLst>
            </p:cNvPr>
            <p:cNvSpPr>
              <a:spLocks noChangeArrowheads="1"/>
            </p:cNvSpPr>
            <p:nvPr/>
          </p:nvSpPr>
          <p:spPr bwMode="auto">
            <a:xfrm>
              <a:off x="4322" y="3965"/>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7" name="Oval 26">
              <a:extLst>
                <a:ext uri="{FF2B5EF4-FFF2-40B4-BE49-F238E27FC236}">
                  <a16:creationId xmlns:a16="http://schemas.microsoft.com/office/drawing/2014/main" id="{7718F978-C92D-4F25-ACEB-CCBF105A1D08}"/>
                </a:ext>
              </a:extLst>
            </p:cNvPr>
            <p:cNvSpPr>
              <a:spLocks noChangeArrowheads="1"/>
            </p:cNvSpPr>
            <p:nvPr/>
          </p:nvSpPr>
          <p:spPr bwMode="auto">
            <a:xfrm>
              <a:off x="4122" y="3854"/>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8" name="Oval 27">
              <a:extLst>
                <a:ext uri="{FF2B5EF4-FFF2-40B4-BE49-F238E27FC236}">
                  <a16:creationId xmlns:a16="http://schemas.microsoft.com/office/drawing/2014/main" id="{9B1A33D7-DCE0-49F2-947C-2AC19BADA9FF}"/>
                </a:ext>
              </a:extLst>
            </p:cNvPr>
            <p:cNvSpPr>
              <a:spLocks noChangeArrowheads="1"/>
            </p:cNvSpPr>
            <p:nvPr/>
          </p:nvSpPr>
          <p:spPr bwMode="auto">
            <a:xfrm>
              <a:off x="4255" y="3849"/>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9" name="Oval 28">
              <a:extLst>
                <a:ext uri="{FF2B5EF4-FFF2-40B4-BE49-F238E27FC236}">
                  <a16:creationId xmlns:a16="http://schemas.microsoft.com/office/drawing/2014/main" id="{CEB89779-02AE-419A-8F8F-76D5ED5D598A}"/>
                </a:ext>
              </a:extLst>
            </p:cNvPr>
            <p:cNvSpPr>
              <a:spLocks noChangeArrowheads="1"/>
            </p:cNvSpPr>
            <p:nvPr/>
          </p:nvSpPr>
          <p:spPr bwMode="auto">
            <a:xfrm>
              <a:off x="4227" y="32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0" name="Oval 29">
              <a:extLst>
                <a:ext uri="{FF2B5EF4-FFF2-40B4-BE49-F238E27FC236}">
                  <a16:creationId xmlns:a16="http://schemas.microsoft.com/office/drawing/2014/main" id="{92F2240E-80A6-426B-B75A-9DFD4348F619}"/>
                </a:ext>
              </a:extLst>
            </p:cNvPr>
            <p:cNvSpPr>
              <a:spLocks noChangeArrowheads="1"/>
            </p:cNvSpPr>
            <p:nvPr/>
          </p:nvSpPr>
          <p:spPr bwMode="auto">
            <a:xfrm>
              <a:off x="4393" y="3256"/>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1" name="Oval 30">
              <a:extLst>
                <a:ext uri="{FF2B5EF4-FFF2-40B4-BE49-F238E27FC236}">
                  <a16:creationId xmlns:a16="http://schemas.microsoft.com/office/drawing/2014/main" id="{91807565-B15D-46B1-8B96-645EA6FAAA2E}"/>
                </a:ext>
              </a:extLst>
            </p:cNvPr>
            <p:cNvSpPr>
              <a:spLocks noChangeArrowheads="1"/>
            </p:cNvSpPr>
            <p:nvPr/>
          </p:nvSpPr>
          <p:spPr bwMode="auto">
            <a:xfrm>
              <a:off x="4139" y="3592"/>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2" name="Oval 31">
              <a:extLst>
                <a:ext uri="{FF2B5EF4-FFF2-40B4-BE49-F238E27FC236}">
                  <a16:creationId xmlns:a16="http://schemas.microsoft.com/office/drawing/2014/main" id="{DBC67E9E-5DFF-4E8E-9FA2-0EF5E57C7B11}"/>
                </a:ext>
              </a:extLst>
            </p:cNvPr>
            <p:cNvSpPr>
              <a:spLocks noChangeArrowheads="1"/>
            </p:cNvSpPr>
            <p:nvPr/>
          </p:nvSpPr>
          <p:spPr bwMode="auto">
            <a:xfrm>
              <a:off x="4063" y="346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3" name="Oval 32">
              <a:extLst>
                <a:ext uri="{FF2B5EF4-FFF2-40B4-BE49-F238E27FC236}">
                  <a16:creationId xmlns:a16="http://schemas.microsoft.com/office/drawing/2014/main" id="{36237851-F231-4AEA-B269-22C6BA5EB238}"/>
                </a:ext>
              </a:extLst>
            </p:cNvPr>
            <p:cNvSpPr>
              <a:spLocks noChangeArrowheads="1"/>
            </p:cNvSpPr>
            <p:nvPr/>
          </p:nvSpPr>
          <p:spPr bwMode="auto">
            <a:xfrm>
              <a:off x="4149" y="3725"/>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4" name="Oval 33">
              <a:extLst>
                <a:ext uri="{FF2B5EF4-FFF2-40B4-BE49-F238E27FC236}">
                  <a16:creationId xmlns:a16="http://schemas.microsoft.com/office/drawing/2014/main" id="{799255A5-3DE0-451C-BAC3-300DCCD75FF5}"/>
                </a:ext>
              </a:extLst>
            </p:cNvPr>
            <p:cNvSpPr>
              <a:spLocks noChangeArrowheads="1"/>
            </p:cNvSpPr>
            <p:nvPr/>
          </p:nvSpPr>
          <p:spPr bwMode="auto">
            <a:xfrm>
              <a:off x="4025" y="3663"/>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5" name="Oval 34">
              <a:extLst>
                <a:ext uri="{FF2B5EF4-FFF2-40B4-BE49-F238E27FC236}">
                  <a16:creationId xmlns:a16="http://schemas.microsoft.com/office/drawing/2014/main" id="{6DF8FA03-DACA-44AC-B63D-CF2008E7E538}"/>
                </a:ext>
              </a:extLst>
            </p:cNvPr>
            <p:cNvSpPr>
              <a:spLocks noChangeArrowheads="1"/>
            </p:cNvSpPr>
            <p:nvPr/>
          </p:nvSpPr>
          <p:spPr bwMode="auto">
            <a:xfrm>
              <a:off x="3947" y="3542"/>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6" name="Oval 35">
              <a:extLst>
                <a:ext uri="{FF2B5EF4-FFF2-40B4-BE49-F238E27FC236}">
                  <a16:creationId xmlns:a16="http://schemas.microsoft.com/office/drawing/2014/main" id="{A8A5F0F3-3D0E-490C-91E0-105ED6FC244C}"/>
                </a:ext>
              </a:extLst>
            </p:cNvPr>
            <p:cNvSpPr>
              <a:spLocks noChangeArrowheads="1"/>
            </p:cNvSpPr>
            <p:nvPr/>
          </p:nvSpPr>
          <p:spPr bwMode="auto">
            <a:xfrm>
              <a:off x="4035" y="33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7" name="Oval 36">
              <a:extLst>
                <a:ext uri="{FF2B5EF4-FFF2-40B4-BE49-F238E27FC236}">
                  <a16:creationId xmlns:a16="http://schemas.microsoft.com/office/drawing/2014/main" id="{D02ED4EC-DED3-4FA9-93D5-2825F891135C}"/>
                </a:ext>
              </a:extLst>
            </p:cNvPr>
            <p:cNvSpPr>
              <a:spLocks noChangeArrowheads="1"/>
            </p:cNvSpPr>
            <p:nvPr/>
          </p:nvSpPr>
          <p:spPr bwMode="auto">
            <a:xfrm>
              <a:off x="4103" y="3197"/>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8" name="Oval 37">
              <a:extLst>
                <a:ext uri="{FF2B5EF4-FFF2-40B4-BE49-F238E27FC236}">
                  <a16:creationId xmlns:a16="http://schemas.microsoft.com/office/drawing/2014/main" id="{69D6994A-917C-48B8-9EBA-D460E9E2976C}"/>
                </a:ext>
              </a:extLst>
            </p:cNvPr>
            <p:cNvSpPr>
              <a:spLocks noChangeArrowheads="1"/>
            </p:cNvSpPr>
            <p:nvPr/>
          </p:nvSpPr>
          <p:spPr bwMode="auto">
            <a:xfrm>
              <a:off x="4685" y="2940"/>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9" name="Oval 38">
              <a:extLst>
                <a:ext uri="{FF2B5EF4-FFF2-40B4-BE49-F238E27FC236}">
                  <a16:creationId xmlns:a16="http://schemas.microsoft.com/office/drawing/2014/main" id="{F09AEC40-D8AA-40F3-8FBA-C9C95917E969}"/>
                </a:ext>
              </a:extLst>
            </p:cNvPr>
            <p:cNvSpPr>
              <a:spLocks noChangeArrowheads="1"/>
            </p:cNvSpPr>
            <p:nvPr/>
          </p:nvSpPr>
          <p:spPr bwMode="auto">
            <a:xfrm>
              <a:off x="4571" y="30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0" name="Oval 39">
              <a:extLst>
                <a:ext uri="{FF2B5EF4-FFF2-40B4-BE49-F238E27FC236}">
                  <a16:creationId xmlns:a16="http://schemas.microsoft.com/office/drawing/2014/main" id="{9C0C31D5-E782-4646-A4B3-DBB597AA5FFB}"/>
                </a:ext>
              </a:extLst>
            </p:cNvPr>
            <p:cNvSpPr>
              <a:spLocks noChangeArrowheads="1"/>
            </p:cNvSpPr>
            <p:nvPr/>
          </p:nvSpPr>
          <p:spPr bwMode="auto">
            <a:xfrm>
              <a:off x="4469" y="31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1" name="Oval 40">
              <a:extLst>
                <a:ext uri="{FF2B5EF4-FFF2-40B4-BE49-F238E27FC236}">
                  <a16:creationId xmlns:a16="http://schemas.microsoft.com/office/drawing/2014/main" id="{108100C6-506E-45CF-9E1F-9FFDDFFD6006}"/>
                </a:ext>
              </a:extLst>
            </p:cNvPr>
            <p:cNvSpPr>
              <a:spLocks noChangeArrowheads="1"/>
            </p:cNvSpPr>
            <p:nvPr/>
          </p:nvSpPr>
          <p:spPr bwMode="auto">
            <a:xfrm>
              <a:off x="4813" y="2925"/>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2" name="Oval 41">
              <a:extLst>
                <a:ext uri="{FF2B5EF4-FFF2-40B4-BE49-F238E27FC236}">
                  <a16:creationId xmlns:a16="http://schemas.microsoft.com/office/drawing/2014/main" id="{510D7645-4854-4989-9ACE-F8F6F32FAB6B}"/>
                </a:ext>
              </a:extLst>
            </p:cNvPr>
            <p:cNvSpPr>
              <a:spLocks noChangeArrowheads="1"/>
            </p:cNvSpPr>
            <p:nvPr/>
          </p:nvSpPr>
          <p:spPr bwMode="auto">
            <a:xfrm>
              <a:off x="4939" y="293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3" name="Oval 42">
              <a:extLst>
                <a:ext uri="{FF2B5EF4-FFF2-40B4-BE49-F238E27FC236}">
                  <a16:creationId xmlns:a16="http://schemas.microsoft.com/office/drawing/2014/main" id="{D2D07FDC-F86A-4DCD-A47B-7DD9C6F4CC72}"/>
                </a:ext>
              </a:extLst>
            </p:cNvPr>
            <p:cNvSpPr>
              <a:spLocks noChangeArrowheads="1"/>
            </p:cNvSpPr>
            <p:nvPr/>
          </p:nvSpPr>
          <p:spPr bwMode="auto">
            <a:xfrm>
              <a:off x="4891" y="3075"/>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4" name="Oval 43">
              <a:extLst>
                <a:ext uri="{FF2B5EF4-FFF2-40B4-BE49-F238E27FC236}">
                  <a16:creationId xmlns:a16="http://schemas.microsoft.com/office/drawing/2014/main" id="{EC6B3C45-11CA-4139-8C3C-31594FDF3BA9}"/>
                </a:ext>
              </a:extLst>
            </p:cNvPr>
            <p:cNvSpPr>
              <a:spLocks noChangeArrowheads="1"/>
            </p:cNvSpPr>
            <p:nvPr/>
          </p:nvSpPr>
          <p:spPr bwMode="auto">
            <a:xfrm>
              <a:off x="5048" y="3278"/>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5" name="Oval 44">
              <a:extLst>
                <a:ext uri="{FF2B5EF4-FFF2-40B4-BE49-F238E27FC236}">
                  <a16:creationId xmlns:a16="http://schemas.microsoft.com/office/drawing/2014/main" id="{68BA48A1-CA65-4DCC-8A08-5444943EEEE6}"/>
                </a:ext>
              </a:extLst>
            </p:cNvPr>
            <p:cNvSpPr>
              <a:spLocks noChangeArrowheads="1"/>
            </p:cNvSpPr>
            <p:nvPr/>
          </p:nvSpPr>
          <p:spPr bwMode="auto">
            <a:xfrm>
              <a:off x="4768" y="30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6" name="Oval 45">
              <a:extLst>
                <a:ext uri="{FF2B5EF4-FFF2-40B4-BE49-F238E27FC236}">
                  <a16:creationId xmlns:a16="http://schemas.microsoft.com/office/drawing/2014/main" id="{B711A63C-06F1-42BE-A243-C67525804732}"/>
                </a:ext>
              </a:extLst>
            </p:cNvPr>
            <p:cNvSpPr>
              <a:spLocks noChangeArrowheads="1"/>
            </p:cNvSpPr>
            <p:nvPr/>
          </p:nvSpPr>
          <p:spPr bwMode="auto">
            <a:xfrm>
              <a:off x="4927" y="323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7" name="Oval 46">
              <a:extLst>
                <a:ext uri="{FF2B5EF4-FFF2-40B4-BE49-F238E27FC236}">
                  <a16:creationId xmlns:a16="http://schemas.microsoft.com/office/drawing/2014/main" id="{CE4B99C1-6BB6-4A46-A898-F9009B80FE9F}"/>
                </a:ext>
              </a:extLst>
            </p:cNvPr>
            <p:cNvSpPr>
              <a:spLocks noChangeArrowheads="1"/>
            </p:cNvSpPr>
            <p:nvPr/>
          </p:nvSpPr>
          <p:spPr bwMode="auto">
            <a:xfrm>
              <a:off x="4640" y="312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8" name="Oval 47">
              <a:extLst>
                <a:ext uri="{FF2B5EF4-FFF2-40B4-BE49-F238E27FC236}">
                  <a16:creationId xmlns:a16="http://schemas.microsoft.com/office/drawing/2014/main" id="{27231967-9869-474B-9EC3-C225B25D3F25}"/>
                </a:ext>
              </a:extLst>
            </p:cNvPr>
            <p:cNvSpPr>
              <a:spLocks noChangeArrowheads="1"/>
            </p:cNvSpPr>
            <p:nvPr/>
          </p:nvSpPr>
          <p:spPr bwMode="auto">
            <a:xfrm>
              <a:off x="4806" y="322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9" name="Oval 48">
              <a:extLst>
                <a:ext uri="{FF2B5EF4-FFF2-40B4-BE49-F238E27FC236}">
                  <a16:creationId xmlns:a16="http://schemas.microsoft.com/office/drawing/2014/main" id="{12BF0FC0-FF1A-47BB-9883-3D6F833D6F22}"/>
                </a:ext>
              </a:extLst>
            </p:cNvPr>
            <p:cNvSpPr>
              <a:spLocks noChangeArrowheads="1"/>
            </p:cNvSpPr>
            <p:nvPr/>
          </p:nvSpPr>
          <p:spPr bwMode="auto">
            <a:xfrm>
              <a:off x="5017"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0" name="Oval 49">
              <a:extLst>
                <a:ext uri="{FF2B5EF4-FFF2-40B4-BE49-F238E27FC236}">
                  <a16:creationId xmlns:a16="http://schemas.microsoft.com/office/drawing/2014/main" id="{EE573868-DC9E-4CB6-853A-096F000538B9}"/>
                </a:ext>
              </a:extLst>
            </p:cNvPr>
            <p:cNvSpPr>
              <a:spLocks noChangeArrowheads="1"/>
            </p:cNvSpPr>
            <p:nvPr/>
          </p:nvSpPr>
          <p:spPr bwMode="auto">
            <a:xfrm>
              <a:off x="5148" y="3354"/>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1" name="Oval 50">
              <a:extLst>
                <a:ext uri="{FF2B5EF4-FFF2-40B4-BE49-F238E27FC236}">
                  <a16:creationId xmlns:a16="http://schemas.microsoft.com/office/drawing/2014/main" id="{4031B60B-A2CE-4A82-A7DC-71C74F927D92}"/>
                </a:ext>
              </a:extLst>
            </p:cNvPr>
            <p:cNvSpPr>
              <a:spLocks noChangeArrowheads="1"/>
            </p:cNvSpPr>
            <p:nvPr/>
          </p:nvSpPr>
          <p:spPr bwMode="auto">
            <a:xfrm>
              <a:off x="5129" y="3161"/>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2" name="Oval 51">
              <a:extLst>
                <a:ext uri="{FF2B5EF4-FFF2-40B4-BE49-F238E27FC236}">
                  <a16:creationId xmlns:a16="http://schemas.microsoft.com/office/drawing/2014/main" id="{8413DCFB-89BE-469C-A812-207A2EF5B20E}"/>
                </a:ext>
              </a:extLst>
            </p:cNvPr>
            <p:cNvSpPr>
              <a:spLocks noChangeArrowheads="1"/>
            </p:cNvSpPr>
            <p:nvPr/>
          </p:nvSpPr>
          <p:spPr bwMode="auto">
            <a:xfrm>
              <a:off x="5233" y="345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3" name="Oval 52">
              <a:extLst>
                <a:ext uri="{FF2B5EF4-FFF2-40B4-BE49-F238E27FC236}">
                  <a16:creationId xmlns:a16="http://schemas.microsoft.com/office/drawing/2014/main" id="{536AE2DC-A501-4C84-9498-E613F88CCC30}"/>
                </a:ext>
              </a:extLst>
            </p:cNvPr>
            <p:cNvSpPr>
              <a:spLocks noChangeArrowheads="1"/>
            </p:cNvSpPr>
            <p:nvPr/>
          </p:nvSpPr>
          <p:spPr bwMode="auto">
            <a:xfrm>
              <a:off x="5031" y="34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4" name="Oval 53">
              <a:extLst>
                <a:ext uri="{FF2B5EF4-FFF2-40B4-BE49-F238E27FC236}">
                  <a16:creationId xmlns:a16="http://schemas.microsoft.com/office/drawing/2014/main" id="{0ADEE876-C58C-425C-ACEB-BC6E9810E4B8}"/>
                </a:ext>
              </a:extLst>
            </p:cNvPr>
            <p:cNvSpPr>
              <a:spLocks noChangeArrowheads="1"/>
            </p:cNvSpPr>
            <p:nvPr/>
          </p:nvSpPr>
          <p:spPr bwMode="auto">
            <a:xfrm>
              <a:off x="4922" y="33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5" name="Oval 54">
              <a:extLst>
                <a:ext uri="{FF2B5EF4-FFF2-40B4-BE49-F238E27FC236}">
                  <a16:creationId xmlns:a16="http://schemas.microsoft.com/office/drawing/2014/main" id="{15909587-4DAB-4D06-87D0-534C64E53D5C}"/>
                </a:ext>
              </a:extLst>
            </p:cNvPr>
            <p:cNvSpPr>
              <a:spLocks noChangeArrowheads="1"/>
            </p:cNvSpPr>
            <p:nvPr/>
          </p:nvSpPr>
          <p:spPr bwMode="auto">
            <a:xfrm>
              <a:off x="4789" y="3354"/>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6" name="Oval 55">
              <a:extLst>
                <a:ext uri="{FF2B5EF4-FFF2-40B4-BE49-F238E27FC236}">
                  <a16:creationId xmlns:a16="http://schemas.microsoft.com/office/drawing/2014/main" id="{99CA7D4A-CAC6-47D8-A786-73FEE047C1F0}"/>
                </a:ext>
              </a:extLst>
            </p:cNvPr>
            <p:cNvSpPr>
              <a:spLocks noChangeArrowheads="1"/>
            </p:cNvSpPr>
            <p:nvPr/>
          </p:nvSpPr>
          <p:spPr bwMode="auto">
            <a:xfrm>
              <a:off x="5117" y="3530"/>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7" name="Oval 56">
              <a:extLst>
                <a:ext uri="{FF2B5EF4-FFF2-40B4-BE49-F238E27FC236}">
                  <a16:creationId xmlns:a16="http://schemas.microsoft.com/office/drawing/2014/main" id="{0CD18705-6F65-41D3-893C-9413F0D01153}"/>
                </a:ext>
              </a:extLst>
            </p:cNvPr>
            <p:cNvSpPr>
              <a:spLocks noChangeArrowheads="1"/>
            </p:cNvSpPr>
            <p:nvPr/>
          </p:nvSpPr>
          <p:spPr bwMode="auto">
            <a:xfrm>
              <a:off x="5179" y="3644"/>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8" name="Oval 57">
              <a:extLst>
                <a:ext uri="{FF2B5EF4-FFF2-40B4-BE49-F238E27FC236}">
                  <a16:creationId xmlns:a16="http://schemas.microsoft.com/office/drawing/2014/main" id="{DC687693-298A-48D3-9E52-8AE0E9C9646C}"/>
                </a:ext>
              </a:extLst>
            </p:cNvPr>
            <p:cNvSpPr>
              <a:spLocks noChangeArrowheads="1"/>
            </p:cNvSpPr>
            <p:nvPr/>
          </p:nvSpPr>
          <p:spPr bwMode="auto">
            <a:xfrm>
              <a:off x="5050" y="3692"/>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9" name="Oval 58">
              <a:extLst>
                <a:ext uri="{FF2B5EF4-FFF2-40B4-BE49-F238E27FC236}">
                  <a16:creationId xmlns:a16="http://schemas.microsoft.com/office/drawing/2014/main" id="{379619BD-9EE0-47C9-809B-C1BAEA4DDFF9}"/>
                </a:ext>
              </a:extLst>
            </p:cNvPr>
            <p:cNvSpPr>
              <a:spLocks noChangeArrowheads="1"/>
            </p:cNvSpPr>
            <p:nvPr/>
          </p:nvSpPr>
          <p:spPr bwMode="auto">
            <a:xfrm>
              <a:off x="4951" y="3818"/>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0" name="Oval 59">
              <a:extLst>
                <a:ext uri="{FF2B5EF4-FFF2-40B4-BE49-F238E27FC236}">
                  <a16:creationId xmlns:a16="http://schemas.microsoft.com/office/drawing/2014/main" id="{DF4AF975-5364-4D6B-902F-D33A3E7012C6}"/>
                </a:ext>
              </a:extLst>
            </p:cNvPr>
            <p:cNvSpPr>
              <a:spLocks noChangeArrowheads="1"/>
            </p:cNvSpPr>
            <p:nvPr/>
          </p:nvSpPr>
          <p:spPr bwMode="auto">
            <a:xfrm>
              <a:off x="4979"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1" name="Oval 60">
              <a:extLst>
                <a:ext uri="{FF2B5EF4-FFF2-40B4-BE49-F238E27FC236}">
                  <a16:creationId xmlns:a16="http://schemas.microsoft.com/office/drawing/2014/main" id="{4B56B43B-B7DF-4BCB-AAE2-9A0E53AF76FA}"/>
                </a:ext>
              </a:extLst>
            </p:cNvPr>
            <p:cNvSpPr>
              <a:spLocks noChangeArrowheads="1"/>
            </p:cNvSpPr>
            <p:nvPr/>
          </p:nvSpPr>
          <p:spPr bwMode="auto">
            <a:xfrm>
              <a:off x="4891" y="36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2" name="Oval 61">
              <a:extLst>
                <a:ext uri="{FF2B5EF4-FFF2-40B4-BE49-F238E27FC236}">
                  <a16:creationId xmlns:a16="http://schemas.microsoft.com/office/drawing/2014/main" id="{A521F58E-5E7B-412E-9F79-748B9F661D2C}"/>
                </a:ext>
              </a:extLst>
            </p:cNvPr>
            <p:cNvSpPr>
              <a:spLocks noChangeArrowheads="1"/>
            </p:cNvSpPr>
            <p:nvPr/>
          </p:nvSpPr>
          <p:spPr bwMode="auto">
            <a:xfrm>
              <a:off x="4877" y="351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3" name="Oval 62">
              <a:extLst>
                <a:ext uri="{FF2B5EF4-FFF2-40B4-BE49-F238E27FC236}">
                  <a16:creationId xmlns:a16="http://schemas.microsoft.com/office/drawing/2014/main" id="{2F933B3E-C6EE-4F37-9A34-668C4224FAED}"/>
                </a:ext>
              </a:extLst>
            </p:cNvPr>
            <p:cNvSpPr>
              <a:spLocks noChangeArrowheads="1"/>
            </p:cNvSpPr>
            <p:nvPr/>
          </p:nvSpPr>
          <p:spPr bwMode="auto">
            <a:xfrm>
              <a:off x="4789" y="3611"/>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4" name="Oval 63">
              <a:extLst>
                <a:ext uri="{FF2B5EF4-FFF2-40B4-BE49-F238E27FC236}">
                  <a16:creationId xmlns:a16="http://schemas.microsoft.com/office/drawing/2014/main" id="{F5968836-ABB1-46F7-8226-61477ACA4E0F}"/>
                </a:ext>
              </a:extLst>
            </p:cNvPr>
            <p:cNvSpPr>
              <a:spLocks noChangeArrowheads="1"/>
            </p:cNvSpPr>
            <p:nvPr/>
          </p:nvSpPr>
          <p:spPr bwMode="auto">
            <a:xfrm>
              <a:off x="5098" y="3808"/>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5" name="Oval 64">
              <a:extLst>
                <a:ext uri="{FF2B5EF4-FFF2-40B4-BE49-F238E27FC236}">
                  <a16:creationId xmlns:a16="http://schemas.microsoft.com/office/drawing/2014/main" id="{D719C7D0-33D9-4448-A449-27A2D12B7332}"/>
                </a:ext>
              </a:extLst>
            </p:cNvPr>
            <p:cNvSpPr>
              <a:spLocks noChangeArrowheads="1"/>
            </p:cNvSpPr>
            <p:nvPr/>
          </p:nvSpPr>
          <p:spPr bwMode="auto">
            <a:xfrm>
              <a:off x="4977" y="3937"/>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6" name="Oval 65">
              <a:extLst>
                <a:ext uri="{FF2B5EF4-FFF2-40B4-BE49-F238E27FC236}">
                  <a16:creationId xmlns:a16="http://schemas.microsoft.com/office/drawing/2014/main" id="{08417D88-5628-4DD3-8CD6-24469C383D68}"/>
                </a:ext>
              </a:extLst>
            </p:cNvPr>
            <p:cNvSpPr>
              <a:spLocks noChangeArrowheads="1"/>
            </p:cNvSpPr>
            <p:nvPr/>
          </p:nvSpPr>
          <p:spPr bwMode="auto">
            <a:xfrm>
              <a:off x="5117" y="39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7" name="Oval 66">
              <a:extLst>
                <a:ext uri="{FF2B5EF4-FFF2-40B4-BE49-F238E27FC236}">
                  <a16:creationId xmlns:a16="http://schemas.microsoft.com/office/drawing/2014/main" id="{14DF3CC1-84BB-4EC9-9D10-ACD6C2DC6522}"/>
                </a:ext>
              </a:extLst>
            </p:cNvPr>
            <p:cNvSpPr>
              <a:spLocks noChangeArrowheads="1"/>
            </p:cNvSpPr>
            <p:nvPr/>
          </p:nvSpPr>
          <p:spPr bwMode="auto">
            <a:xfrm>
              <a:off x="4970" y="4068"/>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8" name="Oval 67">
              <a:extLst>
                <a:ext uri="{FF2B5EF4-FFF2-40B4-BE49-F238E27FC236}">
                  <a16:creationId xmlns:a16="http://schemas.microsoft.com/office/drawing/2014/main" id="{754FAF0A-5911-4F6D-A9BC-E2486347C288}"/>
                </a:ext>
              </a:extLst>
            </p:cNvPr>
            <p:cNvSpPr>
              <a:spLocks noChangeArrowheads="1"/>
            </p:cNvSpPr>
            <p:nvPr/>
          </p:nvSpPr>
          <p:spPr bwMode="auto">
            <a:xfrm>
              <a:off x="4844" y="4025"/>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9" name="Oval 68">
              <a:extLst>
                <a:ext uri="{FF2B5EF4-FFF2-40B4-BE49-F238E27FC236}">
                  <a16:creationId xmlns:a16="http://schemas.microsoft.com/office/drawing/2014/main" id="{3CAD4E74-10C8-4F3A-B121-987BAA6A9E33}"/>
                </a:ext>
              </a:extLst>
            </p:cNvPr>
            <p:cNvSpPr>
              <a:spLocks noChangeArrowheads="1"/>
            </p:cNvSpPr>
            <p:nvPr/>
          </p:nvSpPr>
          <p:spPr bwMode="auto">
            <a:xfrm>
              <a:off x="4827" y="38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0" name="Oval 69">
              <a:extLst>
                <a:ext uri="{FF2B5EF4-FFF2-40B4-BE49-F238E27FC236}">
                  <a16:creationId xmlns:a16="http://schemas.microsoft.com/office/drawing/2014/main" id="{CECE796B-860E-428E-8303-BB3DFA86A330}"/>
                </a:ext>
              </a:extLst>
            </p:cNvPr>
            <p:cNvSpPr>
              <a:spLocks noChangeArrowheads="1"/>
            </p:cNvSpPr>
            <p:nvPr/>
          </p:nvSpPr>
          <p:spPr bwMode="auto">
            <a:xfrm>
              <a:off x="4782" y="3782"/>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1" name="Oval 70">
              <a:extLst>
                <a:ext uri="{FF2B5EF4-FFF2-40B4-BE49-F238E27FC236}">
                  <a16:creationId xmlns:a16="http://schemas.microsoft.com/office/drawing/2014/main" id="{D2C9305A-0393-4A8B-918C-5069A4C55CD9}"/>
                </a:ext>
              </a:extLst>
            </p:cNvPr>
            <p:cNvSpPr>
              <a:spLocks noChangeArrowheads="1"/>
            </p:cNvSpPr>
            <p:nvPr/>
          </p:nvSpPr>
          <p:spPr bwMode="auto">
            <a:xfrm>
              <a:off x="4818" y="4156"/>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2" name="Oval 71">
              <a:extLst>
                <a:ext uri="{FF2B5EF4-FFF2-40B4-BE49-F238E27FC236}">
                  <a16:creationId xmlns:a16="http://schemas.microsoft.com/office/drawing/2014/main" id="{DF5992F0-E933-406D-9572-C03304573220}"/>
                </a:ext>
              </a:extLst>
            </p:cNvPr>
            <p:cNvSpPr>
              <a:spLocks noChangeArrowheads="1"/>
            </p:cNvSpPr>
            <p:nvPr/>
          </p:nvSpPr>
          <p:spPr bwMode="auto">
            <a:xfrm>
              <a:off x="4758" y="4277"/>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3" name="Oval 72">
              <a:extLst>
                <a:ext uri="{FF2B5EF4-FFF2-40B4-BE49-F238E27FC236}">
                  <a16:creationId xmlns:a16="http://schemas.microsoft.com/office/drawing/2014/main" id="{4E59F2E2-FB2F-492A-9A7A-915028EE00DC}"/>
                </a:ext>
              </a:extLst>
            </p:cNvPr>
            <p:cNvSpPr>
              <a:spLocks noChangeArrowheads="1"/>
            </p:cNvSpPr>
            <p:nvPr/>
          </p:nvSpPr>
          <p:spPr bwMode="auto">
            <a:xfrm>
              <a:off x="4649" y="4201"/>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4" name="Oval 73">
              <a:extLst>
                <a:ext uri="{FF2B5EF4-FFF2-40B4-BE49-F238E27FC236}">
                  <a16:creationId xmlns:a16="http://schemas.microsoft.com/office/drawing/2014/main" id="{77D0EC6B-6627-45B2-913A-4CBE9608D16D}"/>
                </a:ext>
              </a:extLst>
            </p:cNvPr>
            <p:cNvSpPr>
              <a:spLocks noChangeArrowheads="1"/>
            </p:cNvSpPr>
            <p:nvPr/>
          </p:nvSpPr>
          <p:spPr bwMode="auto">
            <a:xfrm>
              <a:off x="4490" y="4196"/>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5" name="Oval 74">
              <a:extLst>
                <a:ext uri="{FF2B5EF4-FFF2-40B4-BE49-F238E27FC236}">
                  <a16:creationId xmlns:a16="http://schemas.microsoft.com/office/drawing/2014/main" id="{E9BA5A77-4411-496A-BEE7-34059FF07FF7}"/>
                </a:ext>
              </a:extLst>
            </p:cNvPr>
            <p:cNvSpPr>
              <a:spLocks noChangeArrowheads="1"/>
            </p:cNvSpPr>
            <p:nvPr/>
          </p:nvSpPr>
          <p:spPr bwMode="auto">
            <a:xfrm>
              <a:off x="4694" y="408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6" name="Oval 75">
              <a:extLst>
                <a:ext uri="{FF2B5EF4-FFF2-40B4-BE49-F238E27FC236}">
                  <a16:creationId xmlns:a16="http://schemas.microsoft.com/office/drawing/2014/main" id="{94C7B6A6-1867-4BFE-9C5A-7C35007D4FDD}"/>
                </a:ext>
              </a:extLst>
            </p:cNvPr>
            <p:cNvSpPr>
              <a:spLocks noChangeArrowheads="1"/>
            </p:cNvSpPr>
            <p:nvPr/>
          </p:nvSpPr>
          <p:spPr bwMode="auto">
            <a:xfrm>
              <a:off x="4550" y="4084"/>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7" name="Oval 76">
              <a:extLst>
                <a:ext uri="{FF2B5EF4-FFF2-40B4-BE49-F238E27FC236}">
                  <a16:creationId xmlns:a16="http://schemas.microsoft.com/office/drawing/2014/main" id="{90C7AA78-BF84-432B-95E6-2FEAFDA1530B}"/>
                </a:ext>
              </a:extLst>
            </p:cNvPr>
            <p:cNvSpPr>
              <a:spLocks noChangeArrowheads="1"/>
            </p:cNvSpPr>
            <p:nvPr/>
          </p:nvSpPr>
          <p:spPr bwMode="auto">
            <a:xfrm>
              <a:off x="4699" y="395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8" name="Oval 77">
              <a:extLst>
                <a:ext uri="{FF2B5EF4-FFF2-40B4-BE49-F238E27FC236}">
                  <a16:creationId xmlns:a16="http://schemas.microsoft.com/office/drawing/2014/main" id="{1E3CE30F-AB9F-46E1-9F30-52EB2C27F877}"/>
                </a:ext>
              </a:extLst>
            </p:cNvPr>
            <p:cNvSpPr>
              <a:spLocks noChangeArrowheads="1"/>
            </p:cNvSpPr>
            <p:nvPr/>
          </p:nvSpPr>
          <p:spPr bwMode="auto">
            <a:xfrm>
              <a:off x="4564" y="3946"/>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9" name="Oval 78">
              <a:extLst>
                <a:ext uri="{FF2B5EF4-FFF2-40B4-BE49-F238E27FC236}">
                  <a16:creationId xmlns:a16="http://schemas.microsoft.com/office/drawing/2014/main" id="{54CB5D6E-D941-4505-BF04-EBC1C4606D16}"/>
                </a:ext>
              </a:extLst>
            </p:cNvPr>
            <p:cNvSpPr>
              <a:spLocks noChangeArrowheads="1"/>
            </p:cNvSpPr>
            <p:nvPr/>
          </p:nvSpPr>
          <p:spPr bwMode="auto">
            <a:xfrm>
              <a:off x="4578" y="4318"/>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0" name="Oval 79">
              <a:extLst>
                <a:ext uri="{FF2B5EF4-FFF2-40B4-BE49-F238E27FC236}">
                  <a16:creationId xmlns:a16="http://schemas.microsoft.com/office/drawing/2014/main" id="{F9346508-6693-4B3D-80FC-3FC0603E1596}"/>
                </a:ext>
              </a:extLst>
            </p:cNvPr>
            <p:cNvSpPr>
              <a:spLocks noChangeArrowheads="1"/>
            </p:cNvSpPr>
            <p:nvPr/>
          </p:nvSpPr>
          <p:spPr bwMode="auto">
            <a:xfrm>
              <a:off x="4407" y="4294"/>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1" name="Oval 80">
              <a:extLst>
                <a:ext uri="{FF2B5EF4-FFF2-40B4-BE49-F238E27FC236}">
                  <a16:creationId xmlns:a16="http://schemas.microsoft.com/office/drawing/2014/main" id="{E2E47D77-D937-4C83-8185-B13054AEED32}"/>
                </a:ext>
              </a:extLst>
            </p:cNvPr>
            <p:cNvSpPr>
              <a:spLocks noChangeArrowheads="1"/>
            </p:cNvSpPr>
            <p:nvPr/>
          </p:nvSpPr>
          <p:spPr bwMode="auto">
            <a:xfrm>
              <a:off x="4481" y="4406"/>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2" name="Oval 81">
              <a:extLst>
                <a:ext uri="{FF2B5EF4-FFF2-40B4-BE49-F238E27FC236}">
                  <a16:creationId xmlns:a16="http://schemas.microsoft.com/office/drawing/2014/main" id="{09C245BD-2D06-4BCA-94CD-02BE4E95986D}"/>
                </a:ext>
              </a:extLst>
            </p:cNvPr>
            <p:cNvSpPr>
              <a:spLocks noChangeArrowheads="1"/>
            </p:cNvSpPr>
            <p:nvPr/>
          </p:nvSpPr>
          <p:spPr bwMode="auto">
            <a:xfrm>
              <a:off x="4293" y="4368"/>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3" name="Oval 82">
              <a:extLst>
                <a:ext uri="{FF2B5EF4-FFF2-40B4-BE49-F238E27FC236}">
                  <a16:creationId xmlns:a16="http://schemas.microsoft.com/office/drawing/2014/main" id="{D1EC6235-5159-45B0-98FC-675B5DA0948B}"/>
                </a:ext>
              </a:extLst>
            </p:cNvPr>
            <p:cNvSpPr>
              <a:spLocks noChangeArrowheads="1"/>
            </p:cNvSpPr>
            <p:nvPr/>
          </p:nvSpPr>
          <p:spPr bwMode="auto">
            <a:xfrm>
              <a:off x="4251" y="4246"/>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4" name="Oval 83">
              <a:extLst>
                <a:ext uri="{FF2B5EF4-FFF2-40B4-BE49-F238E27FC236}">
                  <a16:creationId xmlns:a16="http://schemas.microsoft.com/office/drawing/2014/main" id="{CF7579DE-AFAA-4854-9A65-209263BDDC0B}"/>
                </a:ext>
              </a:extLst>
            </p:cNvPr>
            <p:cNvSpPr>
              <a:spLocks noChangeArrowheads="1"/>
            </p:cNvSpPr>
            <p:nvPr/>
          </p:nvSpPr>
          <p:spPr bwMode="auto">
            <a:xfrm>
              <a:off x="4346" y="4156"/>
              <a:ext cx="83"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5" name="Oval 84">
              <a:extLst>
                <a:ext uri="{FF2B5EF4-FFF2-40B4-BE49-F238E27FC236}">
                  <a16:creationId xmlns:a16="http://schemas.microsoft.com/office/drawing/2014/main" id="{FCBD1309-F6DF-4C02-9F63-5C35DB0DE32E}"/>
                </a:ext>
              </a:extLst>
            </p:cNvPr>
            <p:cNvSpPr>
              <a:spLocks noChangeArrowheads="1"/>
            </p:cNvSpPr>
            <p:nvPr/>
          </p:nvSpPr>
          <p:spPr bwMode="auto">
            <a:xfrm>
              <a:off x="4421" y="4046"/>
              <a:ext cx="72"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6" name="Oval 85">
              <a:extLst>
                <a:ext uri="{FF2B5EF4-FFF2-40B4-BE49-F238E27FC236}">
                  <a16:creationId xmlns:a16="http://schemas.microsoft.com/office/drawing/2014/main" id="{AB23A13F-C304-47DA-ACBC-6F6750E597E4}"/>
                </a:ext>
              </a:extLst>
            </p:cNvPr>
            <p:cNvSpPr>
              <a:spLocks noChangeArrowheads="1"/>
            </p:cNvSpPr>
            <p:nvPr/>
          </p:nvSpPr>
          <p:spPr bwMode="auto">
            <a:xfrm>
              <a:off x="4127" y="430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7" name="Oval 86">
              <a:extLst>
                <a:ext uri="{FF2B5EF4-FFF2-40B4-BE49-F238E27FC236}">
                  <a16:creationId xmlns:a16="http://schemas.microsoft.com/office/drawing/2014/main" id="{2232365B-BD89-4885-B802-81034848CB8A}"/>
                </a:ext>
              </a:extLst>
            </p:cNvPr>
            <p:cNvSpPr>
              <a:spLocks noChangeArrowheads="1"/>
            </p:cNvSpPr>
            <p:nvPr/>
          </p:nvSpPr>
          <p:spPr bwMode="auto">
            <a:xfrm>
              <a:off x="3992" y="433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8" name="Oval 87">
              <a:extLst>
                <a:ext uri="{FF2B5EF4-FFF2-40B4-BE49-F238E27FC236}">
                  <a16:creationId xmlns:a16="http://schemas.microsoft.com/office/drawing/2014/main" id="{EDB43ECF-C154-4030-9403-264DD5F06788}"/>
                </a:ext>
              </a:extLst>
            </p:cNvPr>
            <p:cNvSpPr>
              <a:spLocks noChangeArrowheads="1"/>
            </p:cNvSpPr>
            <p:nvPr/>
          </p:nvSpPr>
          <p:spPr bwMode="auto">
            <a:xfrm>
              <a:off x="3997" y="4194"/>
              <a:ext cx="90"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9" name="Oval 88">
              <a:extLst>
                <a:ext uri="{FF2B5EF4-FFF2-40B4-BE49-F238E27FC236}">
                  <a16:creationId xmlns:a16="http://schemas.microsoft.com/office/drawing/2014/main" id="{172FE7FD-306F-43A3-819B-DFCBA18A7810}"/>
                </a:ext>
              </a:extLst>
            </p:cNvPr>
            <p:cNvSpPr>
              <a:spLocks noChangeArrowheads="1"/>
            </p:cNvSpPr>
            <p:nvPr/>
          </p:nvSpPr>
          <p:spPr bwMode="auto">
            <a:xfrm>
              <a:off x="3897" y="4061"/>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0" name="Oval 89">
              <a:extLst>
                <a:ext uri="{FF2B5EF4-FFF2-40B4-BE49-F238E27FC236}">
                  <a16:creationId xmlns:a16="http://schemas.microsoft.com/office/drawing/2014/main" id="{C7DE042A-0543-495A-8D38-AC4DCB3B1539}"/>
                </a:ext>
              </a:extLst>
            </p:cNvPr>
            <p:cNvSpPr>
              <a:spLocks noChangeArrowheads="1"/>
            </p:cNvSpPr>
            <p:nvPr/>
          </p:nvSpPr>
          <p:spPr bwMode="auto">
            <a:xfrm>
              <a:off x="4120" y="415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1" name="Oval 90">
              <a:extLst>
                <a:ext uri="{FF2B5EF4-FFF2-40B4-BE49-F238E27FC236}">
                  <a16:creationId xmlns:a16="http://schemas.microsoft.com/office/drawing/2014/main" id="{AC7CE86D-7E12-410F-A7ED-FB9A8AEFE62B}"/>
                </a:ext>
              </a:extLst>
            </p:cNvPr>
            <p:cNvSpPr>
              <a:spLocks noChangeArrowheads="1"/>
            </p:cNvSpPr>
            <p:nvPr/>
          </p:nvSpPr>
          <p:spPr bwMode="auto">
            <a:xfrm>
              <a:off x="4032" y="4037"/>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2" name="Oval 91">
              <a:extLst>
                <a:ext uri="{FF2B5EF4-FFF2-40B4-BE49-F238E27FC236}">
                  <a16:creationId xmlns:a16="http://schemas.microsoft.com/office/drawing/2014/main" id="{B3D96958-1AAC-413A-B57A-E93AB7B98B83}"/>
                </a:ext>
              </a:extLst>
            </p:cNvPr>
            <p:cNvSpPr>
              <a:spLocks noChangeArrowheads="1"/>
            </p:cNvSpPr>
            <p:nvPr/>
          </p:nvSpPr>
          <p:spPr bwMode="auto">
            <a:xfrm>
              <a:off x="4232" y="4084"/>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3" name="Oval 92">
              <a:extLst>
                <a:ext uri="{FF2B5EF4-FFF2-40B4-BE49-F238E27FC236}">
                  <a16:creationId xmlns:a16="http://schemas.microsoft.com/office/drawing/2014/main" id="{643633C6-186F-42B8-AF90-A80D0C58024C}"/>
                </a:ext>
              </a:extLst>
            </p:cNvPr>
            <p:cNvSpPr>
              <a:spLocks noChangeArrowheads="1"/>
            </p:cNvSpPr>
            <p:nvPr/>
          </p:nvSpPr>
          <p:spPr bwMode="auto">
            <a:xfrm>
              <a:off x="4158" y="3980"/>
              <a:ext cx="71"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4" name="Oval 93">
              <a:extLst>
                <a:ext uri="{FF2B5EF4-FFF2-40B4-BE49-F238E27FC236}">
                  <a16:creationId xmlns:a16="http://schemas.microsoft.com/office/drawing/2014/main" id="{E557E891-4C60-4D83-99AF-980C72604A8B}"/>
                </a:ext>
              </a:extLst>
            </p:cNvPr>
            <p:cNvSpPr>
              <a:spLocks noChangeArrowheads="1"/>
            </p:cNvSpPr>
            <p:nvPr/>
          </p:nvSpPr>
          <p:spPr bwMode="auto">
            <a:xfrm>
              <a:off x="3859" y="4201"/>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5" name="Oval 94">
              <a:extLst>
                <a:ext uri="{FF2B5EF4-FFF2-40B4-BE49-F238E27FC236}">
                  <a16:creationId xmlns:a16="http://schemas.microsoft.com/office/drawing/2014/main" id="{694430B1-1C81-45D8-BAF0-9A7CE7F965C2}"/>
                </a:ext>
              </a:extLst>
            </p:cNvPr>
            <p:cNvSpPr>
              <a:spLocks noChangeArrowheads="1"/>
            </p:cNvSpPr>
            <p:nvPr/>
          </p:nvSpPr>
          <p:spPr bwMode="auto">
            <a:xfrm>
              <a:off x="3764" y="405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6" name="Oval 95">
              <a:extLst>
                <a:ext uri="{FF2B5EF4-FFF2-40B4-BE49-F238E27FC236}">
                  <a16:creationId xmlns:a16="http://schemas.microsoft.com/office/drawing/2014/main" id="{8172A033-17BD-48D5-BE4A-7601D4213B55}"/>
                </a:ext>
              </a:extLst>
            </p:cNvPr>
            <p:cNvSpPr>
              <a:spLocks noChangeArrowheads="1"/>
            </p:cNvSpPr>
            <p:nvPr/>
          </p:nvSpPr>
          <p:spPr bwMode="auto">
            <a:xfrm>
              <a:off x="3721" y="4180"/>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7" name="Oval 96">
              <a:extLst>
                <a:ext uri="{FF2B5EF4-FFF2-40B4-BE49-F238E27FC236}">
                  <a16:creationId xmlns:a16="http://schemas.microsoft.com/office/drawing/2014/main" id="{624CF36B-C76E-4F79-8BFD-BE62E51107FE}"/>
                </a:ext>
              </a:extLst>
            </p:cNvPr>
            <p:cNvSpPr>
              <a:spLocks noChangeArrowheads="1"/>
            </p:cNvSpPr>
            <p:nvPr/>
          </p:nvSpPr>
          <p:spPr bwMode="auto">
            <a:xfrm>
              <a:off x="3631" y="4008"/>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8" name="Oval 97">
              <a:extLst>
                <a:ext uri="{FF2B5EF4-FFF2-40B4-BE49-F238E27FC236}">
                  <a16:creationId xmlns:a16="http://schemas.microsoft.com/office/drawing/2014/main" id="{150091A0-BF61-41C6-BA3A-0272120F49F2}"/>
                </a:ext>
              </a:extLst>
            </p:cNvPr>
            <p:cNvSpPr>
              <a:spLocks noChangeArrowheads="1"/>
            </p:cNvSpPr>
            <p:nvPr/>
          </p:nvSpPr>
          <p:spPr bwMode="auto">
            <a:xfrm>
              <a:off x="3714" y="3894"/>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9" name="Oval 98">
              <a:extLst>
                <a:ext uri="{FF2B5EF4-FFF2-40B4-BE49-F238E27FC236}">
                  <a16:creationId xmlns:a16="http://schemas.microsoft.com/office/drawing/2014/main" id="{5198312E-9380-437A-9311-B01C72EC3032}"/>
                </a:ext>
              </a:extLst>
            </p:cNvPr>
            <p:cNvSpPr>
              <a:spLocks noChangeArrowheads="1"/>
            </p:cNvSpPr>
            <p:nvPr/>
          </p:nvSpPr>
          <p:spPr bwMode="auto">
            <a:xfrm>
              <a:off x="3842" y="3923"/>
              <a:ext cx="83" cy="8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0" name="Oval 99">
              <a:extLst>
                <a:ext uri="{FF2B5EF4-FFF2-40B4-BE49-F238E27FC236}">
                  <a16:creationId xmlns:a16="http://schemas.microsoft.com/office/drawing/2014/main" id="{1DD60390-03CD-45AE-9834-37DB4E025DA1}"/>
                </a:ext>
              </a:extLst>
            </p:cNvPr>
            <p:cNvSpPr>
              <a:spLocks noChangeArrowheads="1"/>
            </p:cNvSpPr>
            <p:nvPr/>
          </p:nvSpPr>
          <p:spPr bwMode="auto">
            <a:xfrm>
              <a:off x="3980" y="3911"/>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1" name="Oval 100">
              <a:extLst>
                <a:ext uri="{FF2B5EF4-FFF2-40B4-BE49-F238E27FC236}">
                  <a16:creationId xmlns:a16="http://schemas.microsoft.com/office/drawing/2014/main" id="{7FBAB605-BFF1-4B9E-B848-EF64ED2B830C}"/>
                </a:ext>
              </a:extLst>
            </p:cNvPr>
            <p:cNvSpPr>
              <a:spLocks noChangeArrowheads="1"/>
            </p:cNvSpPr>
            <p:nvPr/>
          </p:nvSpPr>
          <p:spPr bwMode="auto">
            <a:xfrm>
              <a:off x="3588" y="3832"/>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2" name="Oval 101">
              <a:extLst>
                <a:ext uri="{FF2B5EF4-FFF2-40B4-BE49-F238E27FC236}">
                  <a16:creationId xmlns:a16="http://schemas.microsoft.com/office/drawing/2014/main" id="{2D096866-5EBD-4CEE-ABE2-565EA4E97C24}"/>
                </a:ext>
              </a:extLst>
            </p:cNvPr>
            <p:cNvSpPr>
              <a:spLocks noChangeArrowheads="1"/>
            </p:cNvSpPr>
            <p:nvPr/>
          </p:nvSpPr>
          <p:spPr bwMode="auto">
            <a:xfrm>
              <a:off x="3484" y="37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3" name="Oval 102">
              <a:extLst>
                <a:ext uri="{FF2B5EF4-FFF2-40B4-BE49-F238E27FC236}">
                  <a16:creationId xmlns:a16="http://schemas.microsoft.com/office/drawing/2014/main" id="{727617E6-BC48-4081-AC91-16C6168D6892}"/>
                </a:ext>
              </a:extLst>
            </p:cNvPr>
            <p:cNvSpPr>
              <a:spLocks noChangeArrowheads="1"/>
            </p:cNvSpPr>
            <p:nvPr/>
          </p:nvSpPr>
          <p:spPr bwMode="auto">
            <a:xfrm>
              <a:off x="4571" y="2833"/>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4" name="Oval 103">
              <a:extLst>
                <a:ext uri="{FF2B5EF4-FFF2-40B4-BE49-F238E27FC236}">
                  <a16:creationId xmlns:a16="http://schemas.microsoft.com/office/drawing/2014/main" id="{DADBB933-6379-41B0-BE36-AD6F8961DECB}"/>
                </a:ext>
              </a:extLst>
            </p:cNvPr>
            <p:cNvSpPr>
              <a:spLocks noChangeArrowheads="1"/>
            </p:cNvSpPr>
            <p:nvPr/>
          </p:nvSpPr>
          <p:spPr bwMode="auto">
            <a:xfrm>
              <a:off x="4464" y="29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5" name="Oval 104">
              <a:extLst>
                <a:ext uri="{FF2B5EF4-FFF2-40B4-BE49-F238E27FC236}">
                  <a16:creationId xmlns:a16="http://schemas.microsoft.com/office/drawing/2014/main" id="{6515E510-1202-45D9-9CC6-EB131DF4D5D8}"/>
                </a:ext>
              </a:extLst>
            </p:cNvPr>
            <p:cNvSpPr>
              <a:spLocks noChangeArrowheads="1"/>
            </p:cNvSpPr>
            <p:nvPr/>
          </p:nvSpPr>
          <p:spPr bwMode="auto">
            <a:xfrm>
              <a:off x="4381" y="30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6" name="Oval 105">
              <a:extLst>
                <a:ext uri="{FF2B5EF4-FFF2-40B4-BE49-F238E27FC236}">
                  <a16:creationId xmlns:a16="http://schemas.microsoft.com/office/drawing/2014/main" id="{649FBFF2-783B-4678-8D68-346024DFD6F9}"/>
                </a:ext>
              </a:extLst>
            </p:cNvPr>
            <p:cNvSpPr>
              <a:spLocks noChangeArrowheads="1"/>
            </p:cNvSpPr>
            <p:nvPr/>
          </p:nvSpPr>
          <p:spPr bwMode="auto">
            <a:xfrm>
              <a:off x="4692" y="2790"/>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7" name="Oval 106">
              <a:extLst>
                <a:ext uri="{FF2B5EF4-FFF2-40B4-BE49-F238E27FC236}">
                  <a16:creationId xmlns:a16="http://schemas.microsoft.com/office/drawing/2014/main" id="{35886D58-CE3F-4328-9D3F-236F18D284F2}"/>
                </a:ext>
              </a:extLst>
            </p:cNvPr>
            <p:cNvSpPr>
              <a:spLocks noChangeArrowheads="1"/>
            </p:cNvSpPr>
            <p:nvPr/>
          </p:nvSpPr>
          <p:spPr bwMode="auto">
            <a:xfrm>
              <a:off x="4825" y="2780"/>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8" name="Oval 107">
              <a:extLst>
                <a:ext uri="{FF2B5EF4-FFF2-40B4-BE49-F238E27FC236}">
                  <a16:creationId xmlns:a16="http://schemas.microsoft.com/office/drawing/2014/main" id="{EF5215F8-C334-4DB5-9B20-6A8420E25878}"/>
                </a:ext>
              </a:extLst>
            </p:cNvPr>
            <p:cNvSpPr>
              <a:spLocks noChangeArrowheads="1"/>
            </p:cNvSpPr>
            <p:nvPr/>
          </p:nvSpPr>
          <p:spPr bwMode="auto">
            <a:xfrm>
              <a:off x="4417" y="2742"/>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9" name="Oval 108">
              <a:extLst>
                <a:ext uri="{FF2B5EF4-FFF2-40B4-BE49-F238E27FC236}">
                  <a16:creationId xmlns:a16="http://schemas.microsoft.com/office/drawing/2014/main" id="{0C3ABC76-F506-40E0-BF18-B77F8AEC8337}"/>
                </a:ext>
              </a:extLst>
            </p:cNvPr>
            <p:cNvSpPr>
              <a:spLocks noChangeArrowheads="1"/>
            </p:cNvSpPr>
            <p:nvPr/>
          </p:nvSpPr>
          <p:spPr bwMode="auto">
            <a:xfrm>
              <a:off x="4322" y="2833"/>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0" name="Oval 109">
              <a:extLst>
                <a:ext uri="{FF2B5EF4-FFF2-40B4-BE49-F238E27FC236}">
                  <a16:creationId xmlns:a16="http://schemas.microsoft.com/office/drawing/2014/main" id="{E74578A3-46BC-45CA-B5BA-7A296F7C2F63}"/>
                </a:ext>
              </a:extLst>
            </p:cNvPr>
            <p:cNvSpPr>
              <a:spLocks noChangeArrowheads="1"/>
            </p:cNvSpPr>
            <p:nvPr/>
          </p:nvSpPr>
          <p:spPr bwMode="auto">
            <a:xfrm>
              <a:off x="4246" y="294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1" name="Oval 110">
              <a:extLst>
                <a:ext uri="{FF2B5EF4-FFF2-40B4-BE49-F238E27FC236}">
                  <a16:creationId xmlns:a16="http://schemas.microsoft.com/office/drawing/2014/main" id="{BD54D7C5-2BFE-4528-9A68-C1AD1E134325}"/>
                </a:ext>
              </a:extLst>
            </p:cNvPr>
            <p:cNvSpPr>
              <a:spLocks noChangeArrowheads="1"/>
            </p:cNvSpPr>
            <p:nvPr/>
          </p:nvSpPr>
          <p:spPr bwMode="auto">
            <a:xfrm>
              <a:off x="4206" y="307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2" name="Oval 111">
              <a:extLst>
                <a:ext uri="{FF2B5EF4-FFF2-40B4-BE49-F238E27FC236}">
                  <a16:creationId xmlns:a16="http://schemas.microsoft.com/office/drawing/2014/main" id="{A09592CC-5D4E-41D8-B9A1-D142F3C1D93B}"/>
                </a:ext>
              </a:extLst>
            </p:cNvPr>
            <p:cNvSpPr>
              <a:spLocks noChangeArrowheads="1"/>
            </p:cNvSpPr>
            <p:nvPr/>
          </p:nvSpPr>
          <p:spPr bwMode="auto">
            <a:xfrm>
              <a:off x="4538" y="268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3" name="Oval 112">
              <a:extLst>
                <a:ext uri="{FF2B5EF4-FFF2-40B4-BE49-F238E27FC236}">
                  <a16:creationId xmlns:a16="http://schemas.microsoft.com/office/drawing/2014/main" id="{96251741-FA14-4EE1-9A68-BDCCF6FAC4D2}"/>
                </a:ext>
              </a:extLst>
            </p:cNvPr>
            <p:cNvSpPr>
              <a:spLocks noChangeArrowheads="1"/>
            </p:cNvSpPr>
            <p:nvPr/>
          </p:nvSpPr>
          <p:spPr bwMode="auto">
            <a:xfrm>
              <a:off x="4350" y="261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4" name="Oval 113">
              <a:extLst>
                <a:ext uri="{FF2B5EF4-FFF2-40B4-BE49-F238E27FC236}">
                  <a16:creationId xmlns:a16="http://schemas.microsoft.com/office/drawing/2014/main" id="{B91D3F5F-6C94-4745-A3F6-98A31E6A6BE6}"/>
                </a:ext>
              </a:extLst>
            </p:cNvPr>
            <p:cNvSpPr>
              <a:spLocks noChangeArrowheads="1"/>
            </p:cNvSpPr>
            <p:nvPr/>
          </p:nvSpPr>
          <p:spPr bwMode="auto">
            <a:xfrm>
              <a:off x="4243" y="2699"/>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5" name="Oval 114">
              <a:extLst>
                <a:ext uri="{FF2B5EF4-FFF2-40B4-BE49-F238E27FC236}">
                  <a16:creationId xmlns:a16="http://schemas.microsoft.com/office/drawing/2014/main" id="{50C30AB9-ED6F-48ED-A954-AE49B785A723}"/>
                </a:ext>
              </a:extLst>
            </p:cNvPr>
            <p:cNvSpPr>
              <a:spLocks noChangeArrowheads="1"/>
            </p:cNvSpPr>
            <p:nvPr/>
          </p:nvSpPr>
          <p:spPr bwMode="auto">
            <a:xfrm>
              <a:off x="4160" y="2799"/>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6" name="Oval 115">
              <a:extLst>
                <a:ext uri="{FF2B5EF4-FFF2-40B4-BE49-F238E27FC236}">
                  <a16:creationId xmlns:a16="http://schemas.microsoft.com/office/drawing/2014/main" id="{D465FB0C-0DA7-4146-A732-CE0257BB5CE4}"/>
                </a:ext>
              </a:extLst>
            </p:cNvPr>
            <p:cNvSpPr>
              <a:spLocks noChangeArrowheads="1"/>
            </p:cNvSpPr>
            <p:nvPr/>
          </p:nvSpPr>
          <p:spPr bwMode="auto">
            <a:xfrm>
              <a:off x="4099" y="2921"/>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7" name="Oval 116">
              <a:extLst>
                <a:ext uri="{FF2B5EF4-FFF2-40B4-BE49-F238E27FC236}">
                  <a16:creationId xmlns:a16="http://schemas.microsoft.com/office/drawing/2014/main" id="{26606DA6-58C3-4433-988A-C58D9A0D5D03}"/>
                </a:ext>
              </a:extLst>
            </p:cNvPr>
            <p:cNvSpPr>
              <a:spLocks noChangeArrowheads="1"/>
            </p:cNvSpPr>
            <p:nvPr/>
          </p:nvSpPr>
          <p:spPr bwMode="auto">
            <a:xfrm>
              <a:off x="4073" y="3049"/>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8" name="Oval 117">
              <a:extLst>
                <a:ext uri="{FF2B5EF4-FFF2-40B4-BE49-F238E27FC236}">
                  <a16:creationId xmlns:a16="http://schemas.microsoft.com/office/drawing/2014/main" id="{B801A906-0452-412E-8F8C-A1171896A9D4}"/>
                </a:ext>
              </a:extLst>
            </p:cNvPr>
            <p:cNvSpPr>
              <a:spLocks noChangeArrowheads="1"/>
            </p:cNvSpPr>
            <p:nvPr/>
          </p:nvSpPr>
          <p:spPr bwMode="auto">
            <a:xfrm>
              <a:off x="3700" y="3727"/>
              <a:ext cx="88"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9" name="Oval 118">
              <a:extLst>
                <a:ext uri="{FF2B5EF4-FFF2-40B4-BE49-F238E27FC236}">
                  <a16:creationId xmlns:a16="http://schemas.microsoft.com/office/drawing/2014/main" id="{3F5CCD8C-E014-48C5-BCE0-30C5BFCD032C}"/>
                </a:ext>
              </a:extLst>
            </p:cNvPr>
            <p:cNvSpPr>
              <a:spLocks noChangeArrowheads="1"/>
            </p:cNvSpPr>
            <p:nvPr/>
          </p:nvSpPr>
          <p:spPr bwMode="auto">
            <a:xfrm>
              <a:off x="3641" y="3494"/>
              <a:ext cx="87"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0" name="Oval 119">
              <a:extLst>
                <a:ext uri="{FF2B5EF4-FFF2-40B4-BE49-F238E27FC236}">
                  <a16:creationId xmlns:a16="http://schemas.microsoft.com/office/drawing/2014/main" id="{84DE2D4C-DCA4-4F46-8B62-1E3F7C417D3C}"/>
                </a:ext>
              </a:extLst>
            </p:cNvPr>
            <p:cNvSpPr>
              <a:spLocks noChangeArrowheads="1"/>
            </p:cNvSpPr>
            <p:nvPr/>
          </p:nvSpPr>
          <p:spPr bwMode="auto">
            <a:xfrm>
              <a:off x="3831" y="3773"/>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1" name="Oval 120">
              <a:extLst>
                <a:ext uri="{FF2B5EF4-FFF2-40B4-BE49-F238E27FC236}">
                  <a16:creationId xmlns:a16="http://schemas.microsoft.com/office/drawing/2014/main" id="{2FF68CFC-C976-4A0F-97A6-CF4639B5C28C}"/>
                </a:ext>
              </a:extLst>
            </p:cNvPr>
            <p:cNvSpPr>
              <a:spLocks noChangeArrowheads="1"/>
            </p:cNvSpPr>
            <p:nvPr/>
          </p:nvSpPr>
          <p:spPr bwMode="auto">
            <a:xfrm>
              <a:off x="3740"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2" name="Oval 121">
              <a:extLst>
                <a:ext uri="{FF2B5EF4-FFF2-40B4-BE49-F238E27FC236}">
                  <a16:creationId xmlns:a16="http://schemas.microsoft.com/office/drawing/2014/main" id="{A42C8E2F-74A3-4751-AE63-C17A0DA99054}"/>
                </a:ext>
              </a:extLst>
            </p:cNvPr>
            <p:cNvSpPr>
              <a:spLocks noChangeArrowheads="1"/>
            </p:cNvSpPr>
            <p:nvPr/>
          </p:nvSpPr>
          <p:spPr bwMode="auto">
            <a:xfrm>
              <a:off x="3973" y="3780"/>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3" name="Oval 122">
              <a:extLst>
                <a:ext uri="{FF2B5EF4-FFF2-40B4-BE49-F238E27FC236}">
                  <a16:creationId xmlns:a16="http://schemas.microsoft.com/office/drawing/2014/main" id="{0A82A305-9A58-4C36-8320-CF3CA0607844}"/>
                </a:ext>
              </a:extLst>
            </p:cNvPr>
            <p:cNvSpPr>
              <a:spLocks noChangeArrowheads="1"/>
            </p:cNvSpPr>
            <p:nvPr/>
          </p:nvSpPr>
          <p:spPr bwMode="auto">
            <a:xfrm>
              <a:off x="3866" y="364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4" name="Oval 123">
              <a:extLst>
                <a:ext uri="{FF2B5EF4-FFF2-40B4-BE49-F238E27FC236}">
                  <a16:creationId xmlns:a16="http://schemas.microsoft.com/office/drawing/2014/main" id="{19956A95-7888-4FB3-A3E7-ACDA3DF2F957}"/>
                </a:ext>
              </a:extLst>
            </p:cNvPr>
            <p:cNvSpPr>
              <a:spLocks noChangeArrowheads="1"/>
            </p:cNvSpPr>
            <p:nvPr/>
          </p:nvSpPr>
          <p:spPr bwMode="auto">
            <a:xfrm>
              <a:off x="3591" y="3656"/>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5" name="Oval 124">
              <a:extLst>
                <a:ext uri="{FF2B5EF4-FFF2-40B4-BE49-F238E27FC236}">
                  <a16:creationId xmlns:a16="http://schemas.microsoft.com/office/drawing/2014/main" id="{58305515-20C3-4020-8F5F-6DD15815FBF8}"/>
                </a:ext>
              </a:extLst>
            </p:cNvPr>
            <p:cNvSpPr>
              <a:spLocks noChangeArrowheads="1"/>
            </p:cNvSpPr>
            <p:nvPr/>
          </p:nvSpPr>
          <p:spPr bwMode="auto">
            <a:xfrm>
              <a:off x="3565" y="3382"/>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6" name="Oval 125">
              <a:extLst>
                <a:ext uri="{FF2B5EF4-FFF2-40B4-BE49-F238E27FC236}">
                  <a16:creationId xmlns:a16="http://schemas.microsoft.com/office/drawing/2014/main" id="{B510560D-3210-4EBC-BC99-0CEB87BEAEC7}"/>
                </a:ext>
              </a:extLst>
            </p:cNvPr>
            <p:cNvSpPr>
              <a:spLocks noChangeArrowheads="1"/>
            </p:cNvSpPr>
            <p:nvPr/>
          </p:nvSpPr>
          <p:spPr bwMode="auto">
            <a:xfrm>
              <a:off x="3501" y="3554"/>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7" name="Oval 126">
              <a:extLst>
                <a:ext uri="{FF2B5EF4-FFF2-40B4-BE49-F238E27FC236}">
                  <a16:creationId xmlns:a16="http://schemas.microsoft.com/office/drawing/2014/main" id="{6A4503D6-84E1-45F7-A4EB-FBECEFF6BA32}"/>
                </a:ext>
              </a:extLst>
            </p:cNvPr>
            <p:cNvSpPr>
              <a:spLocks noChangeArrowheads="1"/>
            </p:cNvSpPr>
            <p:nvPr/>
          </p:nvSpPr>
          <p:spPr bwMode="auto">
            <a:xfrm>
              <a:off x="3512" y="3254"/>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8" name="Oval 127">
              <a:extLst>
                <a:ext uri="{FF2B5EF4-FFF2-40B4-BE49-F238E27FC236}">
                  <a16:creationId xmlns:a16="http://schemas.microsoft.com/office/drawing/2014/main" id="{A29C3F31-B1B3-4513-964C-17CA19B7C225}"/>
                </a:ext>
              </a:extLst>
            </p:cNvPr>
            <p:cNvSpPr>
              <a:spLocks noChangeArrowheads="1"/>
            </p:cNvSpPr>
            <p:nvPr/>
          </p:nvSpPr>
          <p:spPr bwMode="auto">
            <a:xfrm>
              <a:off x="3662" y="32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9" name="Oval 128">
              <a:extLst>
                <a:ext uri="{FF2B5EF4-FFF2-40B4-BE49-F238E27FC236}">
                  <a16:creationId xmlns:a16="http://schemas.microsoft.com/office/drawing/2014/main" id="{BC0BFE2F-6094-4D12-9A8A-8D7795842B9C}"/>
                </a:ext>
              </a:extLst>
            </p:cNvPr>
            <p:cNvSpPr>
              <a:spLocks noChangeArrowheads="1"/>
            </p:cNvSpPr>
            <p:nvPr/>
          </p:nvSpPr>
          <p:spPr bwMode="auto">
            <a:xfrm>
              <a:off x="3721" y="3363"/>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0" name="Oval 129">
              <a:extLst>
                <a:ext uri="{FF2B5EF4-FFF2-40B4-BE49-F238E27FC236}">
                  <a16:creationId xmlns:a16="http://schemas.microsoft.com/office/drawing/2014/main" id="{4B291678-19C2-4BD8-97E3-8ED58C8777F9}"/>
                </a:ext>
              </a:extLst>
            </p:cNvPr>
            <p:cNvSpPr>
              <a:spLocks noChangeArrowheads="1"/>
            </p:cNvSpPr>
            <p:nvPr/>
          </p:nvSpPr>
          <p:spPr bwMode="auto">
            <a:xfrm>
              <a:off x="3814" y="3466"/>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1" name="Oval 130">
              <a:extLst>
                <a:ext uri="{FF2B5EF4-FFF2-40B4-BE49-F238E27FC236}">
                  <a16:creationId xmlns:a16="http://schemas.microsoft.com/office/drawing/2014/main" id="{4253622F-0ECD-4E81-B18E-179BBF63D06D}"/>
                </a:ext>
              </a:extLst>
            </p:cNvPr>
            <p:cNvSpPr>
              <a:spLocks noChangeArrowheads="1"/>
            </p:cNvSpPr>
            <p:nvPr/>
          </p:nvSpPr>
          <p:spPr bwMode="auto">
            <a:xfrm>
              <a:off x="3636"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2" name="Oval 131">
              <a:extLst>
                <a:ext uri="{FF2B5EF4-FFF2-40B4-BE49-F238E27FC236}">
                  <a16:creationId xmlns:a16="http://schemas.microsoft.com/office/drawing/2014/main" id="{A348C56D-E10A-41C0-B048-67CD0BFD8EA9}"/>
                </a:ext>
              </a:extLst>
            </p:cNvPr>
            <p:cNvSpPr>
              <a:spLocks noChangeArrowheads="1"/>
            </p:cNvSpPr>
            <p:nvPr/>
          </p:nvSpPr>
          <p:spPr bwMode="auto">
            <a:xfrm>
              <a:off x="3638" y="2966"/>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3" name="Oval 132">
              <a:extLst>
                <a:ext uri="{FF2B5EF4-FFF2-40B4-BE49-F238E27FC236}">
                  <a16:creationId xmlns:a16="http://schemas.microsoft.com/office/drawing/2014/main" id="{3ADFAAEF-C8A3-4846-8CBF-F88ADBF7FCDA}"/>
                </a:ext>
              </a:extLst>
            </p:cNvPr>
            <p:cNvSpPr>
              <a:spLocks noChangeArrowheads="1"/>
            </p:cNvSpPr>
            <p:nvPr/>
          </p:nvSpPr>
          <p:spPr bwMode="auto">
            <a:xfrm>
              <a:off x="3785" y="3132"/>
              <a:ext cx="88" cy="8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4" name="Oval 133">
              <a:extLst>
                <a:ext uri="{FF2B5EF4-FFF2-40B4-BE49-F238E27FC236}">
                  <a16:creationId xmlns:a16="http://schemas.microsoft.com/office/drawing/2014/main" id="{12AD46A4-7717-4DDA-A872-02D83B369EC4}"/>
                </a:ext>
              </a:extLst>
            </p:cNvPr>
            <p:cNvSpPr>
              <a:spLocks noChangeArrowheads="1"/>
            </p:cNvSpPr>
            <p:nvPr/>
          </p:nvSpPr>
          <p:spPr bwMode="auto">
            <a:xfrm>
              <a:off x="3937" y="2933"/>
              <a:ext cx="91"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5" name="Oval 134">
              <a:extLst>
                <a:ext uri="{FF2B5EF4-FFF2-40B4-BE49-F238E27FC236}">
                  <a16:creationId xmlns:a16="http://schemas.microsoft.com/office/drawing/2014/main" id="{1CF4AF58-441D-4B3C-BB53-3C1AE87B7802}"/>
                </a:ext>
              </a:extLst>
            </p:cNvPr>
            <p:cNvSpPr>
              <a:spLocks noChangeArrowheads="1"/>
            </p:cNvSpPr>
            <p:nvPr/>
          </p:nvSpPr>
          <p:spPr bwMode="auto">
            <a:xfrm>
              <a:off x="3826" y="3266"/>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6" name="Oval 135">
              <a:extLst>
                <a:ext uri="{FF2B5EF4-FFF2-40B4-BE49-F238E27FC236}">
                  <a16:creationId xmlns:a16="http://schemas.microsoft.com/office/drawing/2014/main" id="{BBC7C7D0-958D-4531-ADAA-4A6CBEBEFD32}"/>
                </a:ext>
              </a:extLst>
            </p:cNvPr>
            <p:cNvSpPr>
              <a:spLocks noChangeArrowheads="1"/>
            </p:cNvSpPr>
            <p:nvPr/>
          </p:nvSpPr>
          <p:spPr bwMode="auto">
            <a:xfrm>
              <a:off x="3930" y="306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7" name="Oval 136">
              <a:extLst>
                <a:ext uri="{FF2B5EF4-FFF2-40B4-BE49-F238E27FC236}">
                  <a16:creationId xmlns:a16="http://schemas.microsoft.com/office/drawing/2014/main" id="{49DC7209-80CD-4207-B088-3CCEE3628D4C}"/>
                </a:ext>
              </a:extLst>
            </p:cNvPr>
            <p:cNvSpPr>
              <a:spLocks noChangeArrowheads="1"/>
            </p:cNvSpPr>
            <p:nvPr/>
          </p:nvSpPr>
          <p:spPr bwMode="auto">
            <a:xfrm>
              <a:off x="3911" y="3380"/>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8" name="Oval 137">
              <a:extLst>
                <a:ext uri="{FF2B5EF4-FFF2-40B4-BE49-F238E27FC236}">
                  <a16:creationId xmlns:a16="http://schemas.microsoft.com/office/drawing/2014/main" id="{E5F91857-3AC0-492B-BBF9-FFBDB84BC018}"/>
                </a:ext>
              </a:extLst>
            </p:cNvPr>
            <p:cNvSpPr>
              <a:spLocks noChangeArrowheads="1"/>
            </p:cNvSpPr>
            <p:nvPr/>
          </p:nvSpPr>
          <p:spPr bwMode="auto">
            <a:xfrm>
              <a:off x="3961" y="320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9" name="Oval 138">
              <a:extLst>
                <a:ext uri="{FF2B5EF4-FFF2-40B4-BE49-F238E27FC236}">
                  <a16:creationId xmlns:a16="http://schemas.microsoft.com/office/drawing/2014/main" id="{8B403A16-7F87-48B4-B53B-A5F7BC7CBC2B}"/>
                </a:ext>
              </a:extLst>
            </p:cNvPr>
            <p:cNvSpPr>
              <a:spLocks noChangeArrowheads="1"/>
            </p:cNvSpPr>
            <p:nvPr/>
          </p:nvSpPr>
          <p:spPr bwMode="auto">
            <a:xfrm>
              <a:off x="3783" y="2997"/>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30" name="Oval 139">
              <a:extLst>
                <a:ext uri="{FF2B5EF4-FFF2-40B4-BE49-F238E27FC236}">
                  <a16:creationId xmlns:a16="http://schemas.microsoft.com/office/drawing/2014/main" id="{342C8960-FD54-4139-AA0C-B8EC73AFC916}"/>
                </a:ext>
              </a:extLst>
            </p:cNvPr>
            <p:cNvSpPr>
              <a:spLocks noChangeArrowheads="1"/>
            </p:cNvSpPr>
            <p:nvPr/>
          </p:nvSpPr>
          <p:spPr bwMode="auto">
            <a:xfrm>
              <a:off x="3982" y="2806"/>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31" name="Oval 140">
              <a:extLst>
                <a:ext uri="{FF2B5EF4-FFF2-40B4-BE49-F238E27FC236}">
                  <a16:creationId xmlns:a16="http://schemas.microsoft.com/office/drawing/2014/main" id="{EF8C6E73-A1F3-49A0-8350-0EE5163E8247}"/>
                </a:ext>
              </a:extLst>
            </p:cNvPr>
            <p:cNvSpPr>
              <a:spLocks noChangeArrowheads="1"/>
            </p:cNvSpPr>
            <p:nvPr/>
          </p:nvSpPr>
          <p:spPr bwMode="auto">
            <a:xfrm>
              <a:off x="3802" y="2866"/>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32" name="Oval 141">
              <a:extLst>
                <a:ext uri="{FF2B5EF4-FFF2-40B4-BE49-F238E27FC236}">
                  <a16:creationId xmlns:a16="http://schemas.microsoft.com/office/drawing/2014/main" id="{A67B90FE-3DDF-4A0E-B46B-B8E411853747}"/>
                </a:ext>
              </a:extLst>
            </p:cNvPr>
            <p:cNvSpPr>
              <a:spLocks noChangeArrowheads="1"/>
            </p:cNvSpPr>
            <p:nvPr/>
          </p:nvSpPr>
          <p:spPr bwMode="auto">
            <a:xfrm>
              <a:off x="4054" y="269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33" name="Freeform 142">
              <a:extLst>
                <a:ext uri="{FF2B5EF4-FFF2-40B4-BE49-F238E27FC236}">
                  <a16:creationId xmlns:a16="http://schemas.microsoft.com/office/drawing/2014/main" id="{5478126D-E207-4909-8DEC-4BCA9CF62BB0}"/>
                </a:ext>
              </a:extLst>
            </p:cNvPr>
            <p:cNvSpPr>
              <a:spLocks noEditPoints="1"/>
            </p:cNvSpPr>
            <p:nvPr/>
          </p:nvSpPr>
          <p:spPr bwMode="auto">
            <a:xfrm>
              <a:off x="5516" y="2721"/>
              <a:ext cx="3638" cy="964"/>
            </a:xfrm>
            <a:custGeom>
              <a:avLst/>
              <a:gdLst>
                <a:gd name="T0" fmla="*/ 285 w 1533"/>
                <a:gd name="T1" fmla="*/ 137 h 405"/>
                <a:gd name="T2" fmla="*/ 352 w 1533"/>
                <a:gd name="T3" fmla="*/ 379 h 405"/>
                <a:gd name="T4" fmla="*/ 392 w 1533"/>
                <a:gd name="T5" fmla="*/ 379 h 405"/>
                <a:gd name="T6" fmla="*/ 285 w 1533"/>
                <a:gd name="T7" fmla="*/ 101 h 405"/>
                <a:gd name="T8" fmla="*/ 120 w 1533"/>
                <a:gd name="T9" fmla="*/ 101 h 405"/>
                <a:gd name="T10" fmla="*/ 41 w 1533"/>
                <a:gd name="T11" fmla="*/ 141 h 405"/>
                <a:gd name="T12" fmla="*/ 20 w 1533"/>
                <a:gd name="T13" fmla="*/ 101 h 405"/>
                <a:gd name="T14" fmla="*/ 0 w 1533"/>
                <a:gd name="T15" fmla="*/ 379 h 405"/>
                <a:gd name="T16" fmla="*/ 41 w 1533"/>
                <a:gd name="T17" fmla="*/ 379 h 405"/>
                <a:gd name="T18" fmla="*/ 109 w 1533"/>
                <a:gd name="T19" fmla="*/ 137 h 405"/>
                <a:gd name="T20" fmla="*/ 176 w 1533"/>
                <a:gd name="T21" fmla="*/ 379 h 405"/>
                <a:gd name="T22" fmla="*/ 216 w 1533"/>
                <a:gd name="T23" fmla="*/ 379 h 405"/>
                <a:gd name="T24" fmla="*/ 679 w 1533"/>
                <a:gd name="T25" fmla="*/ 271 h 405"/>
                <a:gd name="T26" fmla="*/ 579 w 1533"/>
                <a:gd name="T27" fmla="*/ 101 h 405"/>
                <a:gd name="T28" fmla="*/ 586 w 1533"/>
                <a:gd name="T29" fmla="*/ 405 h 405"/>
                <a:gd name="T30" fmla="*/ 683 w 1533"/>
                <a:gd name="T31" fmla="*/ 325 h 405"/>
                <a:gd name="T32" fmla="*/ 494 w 1533"/>
                <a:gd name="T33" fmla="*/ 271 h 405"/>
                <a:gd name="T34" fmla="*/ 494 w 1533"/>
                <a:gd name="T35" fmla="*/ 237 h 405"/>
                <a:gd name="T36" fmla="*/ 662 w 1533"/>
                <a:gd name="T37" fmla="*/ 237 h 405"/>
                <a:gd name="T38" fmla="*/ 797 w 1533"/>
                <a:gd name="T39" fmla="*/ 234 h 405"/>
                <a:gd name="T40" fmla="*/ 890 w 1533"/>
                <a:gd name="T41" fmla="*/ 122 h 405"/>
                <a:gd name="T42" fmla="*/ 798 w 1533"/>
                <a:gd name="T43" fmla="*/ 154 h 405"/>
                <a:gd name="T44" fmla="*/ 797 w 1533"/>
                <a:gd name="T45" fmla="*/ 126 h 405"/>
                <a:gd name="T46" fmla="*/ 756 w 1533"/>
                <a:gd name="T47" fmla="*/ 126 h 405"/>
                <a:gd name="T48" fmla="*/ 777 w 1533"/>
                <a:gd name="T49" fmla="*/ 405 h 405"/>
                <a:gd name="T50" fmla="*/ 797 w 1533"/>
                <a:gd name="T51" fmla="*/ 234 h 405"/>
                <a:gd name="T52" fmla="*/ 961 w 1533"/>
                <a:gd name="T53" fmla="*/ 249 h 405"/>
                <a:gd name="T54" fmla="*/ 1102 w 1533"/>
                <a:gd name="T55" fmla="*/ 154 h 405"/>
                <a:gd name="T56" fmla="*/ 1051 w 1533"/>
                <a:gd name="T57" fmla="*/ 101 h 405"/>
                <a:gd name="T58" fmla="*/ 1046 w 1533"/>
                <a:gd name="T59" fmla="*/ 405 h 405"/>
                <a:gd name="T60" fmla="*/ 1106 w 1533"/>
                <a:gd name="T61" fmla="*/ 352 h 405"/>
                <a:gd name="T62" fmla="*/ 1221 w 1533"/>
                <a:gd name="T63" fmla="*/ 126 h 405"/>
                <a:gd name="T64" fmla="*/ 1181 w 1533"/>
                <a:gd name="T65" fmla="*/ 126 h 405"/>
                <a:gd name="T66" fmla="*/ 1201 w 1533"/>
                <a:gd name="T67" fmla="*/ 405 h 405"/>
                <a:gd name="T68" fmla="*/ 1221 w 1533"/>
                <a:gd name="T69" fmla="*/ 126 h 405"/>
                <a:gd name="T70" fmla="*/ 1201 w 1533"/>
                <a:gd name="T71" fmla="*/ 55 h 405"/>
                <a:gd name="T72" fmla="*/ 1201 w 1533"/>
                <a:gd name="T73" fmla="*/ 0 h 405"/>
                <a:gd name="T74" fmla="*/ 1492 w 1533"/>
                <a:gd name="T75" fmla="*/ 145 h 405"/>
                <a:gd name="T76" fmla="*/ 1407 w 1533"/>
                <a:gd name="T77" fmla="*/ 101 h 405"/>
                <a:gd name="T78" fmla="*/ 1408 w 1533"/>
                <a:gd name="T79" fmla="*/ 405 h 405"/>
                <a:gd name="T80" fmla="*/ 1492 w 1533"/>
                <a:gd name="T81" fmla="*/ 361 h 405"/>
                <a:gd name="T82" fmla="*/ 1512 w 1533"/>
                <a:gd name="T83" fmla="*/ 405 h 405"/>
                <a:gd name="T84" fmla="*/ 1533 w 1533"/>
                <a:gd name="T85" fmla="*/ 126 h 405"/>
                <a:gd name="T86" fmla="*/ 1492 w 1533"/>
                <a:gd name="T87" fmla="*/ 126 h 405"/>
                <a:gd name="T88" fmla="*/ 1324 w 1533"/>
                <a:gd name="T89" fmla="*/ 253 h 405"/>
                <a:gd name="T90" fmla="*/ 1492 w 1533"/>
                <a:gd name="T91" fmla="*/ 253 h 405"/>
                <a:gd name="T92" fmla="*/ 1324 w 1533"/>
                <a:gd name="T93" fmla="*/ 25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3" h="405">
                  <a:moveTo>
                    <a:pt x="216" y="215"/>
                  </a:moveTo>
                  <a:cubicBezTo>
                    <a:pt x="216" y="164"/>
                    <a:pt x="252" y="137"/>
                    <a:pt x="285" y="137"/>
                  </a:cubicBezTo>
                  <a:cubicBezTo>
                    <a:pt x="316" y="137"/>
                    <a:pt x="352" y="150"/>
                    <a:pt x="352" y="215"/>
                  </a:cubicBezTo>
                  <a:cubicBezTo>
                    <a:pt x="352" y="379"/>
                    <a:pt x="352" y="379"/>
                    <a:pt x="352" y="379"/>
                  </a:cubicBezTo>
                  <a:cubicBezTo>
                    <a:pt x="352" y="396"/>
                    <a:pt x="359" y="405"/>
                    <a:pt x="372" y="405"/>
                  </a:cubicBezTo>
                  <a:cubicBezTo>
                    <a:pt x="385" y="405"/>
                    <a:pt x="392" y="396"/>
                    <a:pt x="392" y="379"/>
                  </a:cubicBezTo>
                  <a:cubicBezTo>
                    <a:pt x="392" y="207"/>
                    <a:pt x="392" y="207"/>
                    <a:pt x="392" y="207"/>
                  </a:cubicBezTo>
                  <a:cubicBezTo>
                    <a:pt x="392" y="136"/>
                    <a:pt x="338" y="101"/>
                    <a:pt x="285" y="101"/>
                  </a:cubicBezTo>
                  <a:cubicBezTo>
                    <a:pt x="253" y="101"/>
                    <a:pt x="218" y="118"/>
                    <a:pt x="198" y="153"/>
                  </a:cubicBezTo>
                  <a:cubicBezTo>
                    <a:pt x="184" y="120"/>
                    <a:pt x="154" y="101"/>
                    <a:pt x="120" y="101"/>
                  </a:cubicBezTo>
                  <a:cubicBezTo>
                    <a:pt x="81" y="101"/>
                    <a:pt x="57" y="119"/>
                    <a:pt x="42" y="141"/>
                  </a:cubicBezTo>
                  <a:cubicBezTo>
                    <a:pt x="41" y="141"/>
                    <a:pt x="41" y="141"/>
                    <a:pt x="41" y="141"/>
                  </a:cubicBezTo>
                  <a:cubicBezTo>
                    <a:pt x="41" y="126"/>
                    <a:pt x="41" y="126"/>
                    <a:pt x="41" y="126"/>
                  </a:cubicBezTo>
                  <a:cubicBezTo>
                    <a:pt x="41" y="109"/>
                    <a:pt x="33" y="101"/>
                    <a:pt x="20" y="101"/>
                  </a:cubicBezTo>
                  <a:cubicBezTo>
                    <a:pt x="8" y="101"/>
                    <a:pt x="0" y="109"/>
                    <a:pt x="0" y="126"/>
                  </a:cubicBezTo>
                  <a:cubicBezTo>
                    <a:pt x="0" y="379"/>
                    <a:pt x="0" y="379"/>
                    <a:pt x="0" y="379"/>
                  </a:cubicBezTo>
                  <a:cubicBezTo>
                    <a:pt x="0" y="396"/>
                    <a:pt x="8" y="405"/>
                    <a:pt x="20" y="405"/>
                  </a:cubicBezTo>
                  <a:cubicBezTo>
                    <a:pt x="33" y="405"/>
                    <a:pt x="41" y="396"/>
                    <a:pt x="41" y="379"/>
                  </a:cubicBezTo>
                  <a:cubicBezTo>
                    <a:pt x="41" y="215"/>
                    <a:pt x="41" y="215"/>
                    <a:pt x="41" y="215"/>
                  </a:cubicBezTo>
                  <a:cubicBezTo>
                    <a:pt x="41" y="164"/>
                    <a:pt x="76" y="137"/>
                    <a:pt x="109" y="137"/>
                  </a:cubicBezTo>
                  <a:cubicBezTo>
                    <a:pt x="140" y="137"/>
                    <a:pt x="176" y="150"/>
                    <a:pt x="176" y="215"/>
                  </a:cubicBezTo>
                  <a:cubicBezTo>
                    <a:pt x="176" y="379"/>
                    <a:pt x="176" y="379"/>
                    <a:pt x="176" y="379"/>
                  </a:cubicBezTo>
                  <a:cubicBezTo>
                    <a:pt x="176" y="396"/>
                    <a:pt x="183" y="405"/>
                    <a:pt x="196" y="405"/>
                  </a:cubicBezTo>
                  <a:cubicBezTo>
                    <a:pt x="209" y="405"/>
                    <a:pt x="216" y="396"/>
                    <a:pt x="216" y="379"/>
                  </a:cubicBezTo>
                  <a:lnTo>
                    <a:pt x="216" y="215"/>
                  </a:lnTo>
                  <a:close/>
                  <a:moveTo>
                    <a:pt x="679" y="271"/>
                  </a:moveTo>
                  <a:cubicBezTo>
                    <a:pt x="703" y="271"/>
                    <a:pt x="706" y="257"/>
                    <a:pt x="706" y="246"/>
                  </a:cubicBezTo>
                  <a:cubicBezTo>
                    <a:pt x="706" y="171"/>
                    <a:pt x="663" y="101"/>
                    <a:pt x="579" y="101"/>
                  </a:cubicBezTo>
                  <a:cubicBezTo>
                    <a:pt x="495" y="101"/>
                    <a:pt x="451" y="178"/>
                    <a:pt x="451" y="253"/>
                  </a:cubicBezTo>
                  <a:cubicBezTo>
                    <a:pt x="451" y="328"/>
                    <a:pt x="491" y="405"/>
                    <a:pt x="586" y="405"/>
                  </a:cubicBezTo>
                  <a:cubicBezTo>
                    <a:pt x="655" y="405"/>
                    <a:pt x="702" y="363"/>
                    <a:pt x="702" y="345"/>
                  </a:cubicBezTo>
                  <a:cubicBezTo>
                    <a:pt x="702" y="329"/>
                    <a:pt x="694" y="325"/>
                    <a:pt x="683" y="325"/>
                  </a:cubicBezTo>
                  <a:cubicBezTo>
                    <a:pt x="664" y="325"/>
                    <a:pt x="647" y="371"/>
                    <a:pt x="583" y="371"/>
                  </a:cubicBezTo>
                  <a:cubicBezTo>
                    <a:pt x="531" y="371"/>
                    <a:pt x="496" y="323"/>
                    <a:pt x="494" y="271"/>
                  </a:cubicBezTo>
                  <a:lnTo>
                    <a:pt x="679" y="271"/>
                  </a:lnTo>
                  <a:close/>
                  <a:moveTo>
                    <a:pt x="494" y="237"/>
                  </a:moveTo>
                  <a:cubicBezTo>
                    <a:pt x="496" y="187"/>
                    <a:pt x="524" y="134"/>
                    <a:pt x="578" y="134"/>
                  </a:cubicBezTo>
                  <a:cubicBezTo>
                    <a:pt x="633" y="134"/>
                    <a:pt x="661" y="187"/>
                    <a:pt x="662" y="237"/>
                  </a:cubicBezTo>
                  <a:lnTo>
                    <a:pt x="494" y="237"/>
                  </a:lnTo>
                  <a:close/>
                  <a:moveTo>
                    <a:pt x="797" y="234"/>
                  </a:moveTo>
                  <a:cubicBezTo>
                    <a:pt x="797" y="168"/>
                    <a:pt x="840" y="149"/>
                    <a:pt x="863" y="144"/>
                  </a:cubicBezTo>
                  <a:cubicBezTo>
                    <a:pt x="882" y="140"/>
                    <a:pt x="890" y="134"/>
                    <a:pt x="890" y="122"/>
                  </a:cubicBezTo>
                  <a:cubicBezTo>
                    <a:pt x="890" y="111"/>
                    <a:pt x="882" y="101"/>
                    <a:pt x="863" y="101"/>
                  </a:cubicBezTo>
                  <a:cubicBezTo>
                    <a:pt x="838" y="101"/>
                    <a:pt x="812" y="121"/>
                    <a:pt x="798" y="154"/>
                  </a:cubicBezTo>
                  <a:cubicBezTo>
                    <a:pt x="797" y="154"/>
                    <a:pt x="797" y="154"/>
                    <a:pt x="797" y="154"/>
                  </a:cubicBezTo>
                  <a:cubicBezTo>
                    <a:pt x="797" y="126"/>
                    <a:pt x="797" y="126"/>
                    <a:pt x="797" y="126"/>
                  </a:cubicBezTo>
                  <a:cubicBezTo>
                    <a:pt x="797" y="109"/>
                    <a:pt x="789" y="101"/>
                    <a:pt x="777" y="101"/>
                  </a:cubicBezTo>
                  <a:cubicBezTo>
                    <a:pt x="764" y="101"/>
                    <a:pt x="756" y="109"/>
                    <a:pt x="756" y="126"/>
                  </a:cubicBezTo>
                  <a:cubicBezTo>
                    <a:pt x="756" y="379"/>
                    <a:pt x="756" y="379"/>
                    <a:pt x="756" y="379"/>
                  </a:cubicBezTo>
                  <a:cubicBezTo>
                    <a:pt x="756" y="396"/>
                    <a:pt x="764" y="405"/>
                    <a:pt x="777" y="405"/>
                  </a:cubicBezTo>
                  <a:cubicBezTo>
                    <a:pt x="789" y="405"/>
                    <a:pt x="797" y="396"/>
                    <a:pt x="797" y="379"/>
                  </a:cubicBezTo>
                  <a:lnTo>
                    <a:pt x="797" y="234"/>
                  </a:lnTo>
                  <a:close/>
                  <a:moveTo>
                    <a:pt x="1046" y="368"/>
                  </a:moveTo>
                  <a:cubicBezTo>
                    <a:pt x="993" y="368"/>
                    <a:pt x="961" y="312"/>
                    <a:pt x="961" y="249"/>
                  </a:cubicBezTo>
                  <a:cubicBezTo>
                    <a:pt x="961" y="202"/>
                    <a:pt x="989" y="137"/>
                    <a:pt x="1046" y="137"/>
                  </a:cubicBezTo>
                  <a:cubicBezTo>
                    <a:pt x="1082" y="137"/>
                    <a:pt x="1092" y="154"/>
                    <a:pt x="1102" y="154"/>
                  </a:cubicBezTo>
                  <a:cubicBezTo>
                    <a:pt x="1118" y="154"/>
                    <a:pt x="1125" y="145"/>
                    <a:pt x="1125" y="132"/>
                  </a:cubicBezTo>
                  <a:cubicBezTo>
                    <a:pt x="1125" y="115"/>
                    <a:pt x="1089" y="101"/>
                    <a:pt x="1051" y="101"/>
                  </a:cubicBezTo>
                  <a:cubicBezTo>
                    <a:pt x="966" y="101"/>
                    <a:pt x="918" y="178"/>
                    <a:pt x="918" y="253"/>
                  </a:cubicBezTo>
                  <a:cubicBezTo>
                    <a:pt x="918" y="328"/>
                    <a:pt x="962" y="405"/>
                    <a:pt x="1046" y="405"/>
                  </a:cubicBezTo>
                  <a:cubicBezTo>
                    <a:pt x="1085" y="405"/>
                    <a:pt x="1123" y="393"/>
                    <a:pt x="1123" y="369"/>
                  </a:cubicBezTo>
                  <a:cubicBezTo>
                    <a:pt x="1123" y="359"/>
                    <a:pt x="1113" y="352"/>
                    <a:pt x="1106" y="352"/>
                  </a:cubicBezTo>
                  <a:cubicBezTo>
                    <a:pt x="1095" y="352"/>
                    <a:pt x="1082" y="368"/>
                    <a:pt x="1046" y="368"/>
                  </a:cubicBezTo>
                  <a:moveTo>
                    <a:pt x="1221" y="126"/>
                  </a:moveTo>
                  <a:cubicBezTo>
                    <a:pt x="1221" y="109"/>
                    <a:pt x="1214" y="101"/>
                    <a:pt x="1201" y="101"/>
                  </a:cubicBezTo>
                  <a:cubicBezTo>
                    <a:pt x="1188" y="101"/>
                    <a:pt x="1181" y="109"/>
                    <a:pt x="1181" y="126"/>
                  </a:cubicBezTo>
                  <a:cubicBezTo>
                    <a:pt x="1181" y="379"/>
                    <a:pt x="1181" y="379"/>
                    <a:pt x="1181" y="379"/>
                  </a:cubicBezTo>
                  <a:cubicBezTo>
                    <a:pt x="1181" y="396"/>
                    <a:pt x="1188" y="405"/>
                    <a:pt x="1201" y="405"/>
                  </a:cubicBezTo>
                  <a:cubicBezTo>
                    <a:pt x="1214" y="405"/>
                    <a:pt x="1221" y="396"/>
                    <a:pt x="1221" y="379"/>
                  </a:cubicBezTo>
                  <a:lnTo>
                    <a:pt x="1221" y="126"/>
                  </a:lnTo>
                  <a:close/>
                  <a:moveTo>
                    <a:pt x="1174" y="27"/>
                  </a:moveTo>
                  <a:cubicBezTo>
                    <a:pt x="1174" y="42"/>
                    <a:pt x="1186" y="55"/>
                    <a:pt x="1201" y="55"/>
                  </a:cubicBezTo>
                  <a:cubicBezTo>
                    <a:pt x="1216" y="55"/>
                    <a:pt x="1229" y="42"/>
                    <a:pt x="1229" y="27"/>
                  </a:cubicBezTo>
                  <a:cubicBezTo>
                    <a:pt x="1229" y="12"/>
                    <a:pt x="1216" y="0"/>
                    <a:pt x="1201" y="0"/>
                  </a:cubicBezTo>
                  <a:cubicBezTo>
                    <a:pt x="1186" y="0"/>
                    <a:pt x="1174" y="12"/>
                    <a:pt x="1174" y="27"/>
                  </a:cubicBezTo>
                  <a:moveTo>
                    <a:pt x="1492" y="145"/>
                  </a:moveTo>
                  <a:cubicBezTo>
                    <a:pt x="1491" y="145"/>
                    <a:pt x="1491" y="145"/>
                    <a:pt x="1491" y="145"/>
                  </a:cubicBezTo>
                  <a:cubicBezTo>
                    <a:pt x="1468" y="115"/>
                    <a:pt x="1442" y="101"/>
                    <a:pt x="1407" y="101"/>
                  </a:cubicBezTo>
                  <a:cubicBezTo>
                    <a:pt x="1321" y="101"/>
                    <a:pt x="1280" y="178"/>
                    <a:pt x="1280" y="253"/>
                  </a:cubicBezTo>
                  <a:cubicBezTo>
                    <a:pt x="1280" y="337"/>
                    <a:pt x="1323" y="405"/>
                    <a:pt x="1408" y="405"/>
                  </a:cubicBezTo>
                  <a:cubicBezTo>
                    <a:pt x="1443" y="405"/>
                    <a:pt x="1473" y="390"/>
                    <a:pt x="1491" y="361"/>
                  </a:cubicBezTo>
                  <a:cubicBezTo>
                    <a:pt x="1492" y="361"/>
                    <a:pt x="1492" y="361"/>
                    <a:pt x="1492" y="361"/>
                  </a:cubicBezTo>
                  <a:cubicBezTo>
                    <a:pt x="1492" y="379"/>
                    <a:pt x="1492" y="379"/>
                    <a:pt x="1492" y="379"/>
                  </a:cubicBezTo>
                  <a:cubicBezTo>
                    <a:pt x="1492" y="396"/>
                    <a:pt x="1500" y="405"/>
                    <a:pt x="1512" y="405"/>
                  </a:cubicBezTo>
                  <a:cubicBezTo>
                    <a:pt x="1525" y="405"/>
                    <a:pt x="1533" y="396"/>
                    <a:pt x="1533" y="379"/>
                  </a:cubicBezTo>
                  <a:cubicBezTo>
                    <a:pt x="1533" y="126"/>
                    <a:pt x="1533" y="126"/>
                    <a:pt x="1533" y="126"/>
                  </a:cubicBezTo>
                  <a:cubicBezTo>
                    <a:pt x="1533" y="109"/>
                    <a:pt x="1525" y="101"/>
                    <a:pt x="1512" y="101"/>
                  </a:cubicBezTo>
                  <a:cubicBezTo>
                    <a:pt x="1500" y="101"/>
                    <a:pt x="1492" y="109"/>
                    <a:pt x="1492" y="126"/>
                  </a:cubicBezTo>
                  <a:lnTo>
                    <a:pt x="1492" y="145"/>
                  </a:lnTo>
                  <a:close/>
                  <a:moveTo>
                    <a:pt x="1324" y="253"/>
                  </a:moveTo>
                  <a:cubicBezTo>
                    <a:pt x="1324" y="198"/>
                    <a:pt x="1347" y="134"/>
                    <a:pt x="1408" y="134"/>
                  </a:cubicBezTo>
                  <a:cubicBezTo>
                    <a:pt x="1471" y="134"/>
                    <a:pt x="1492" y="198"/>
                    <a:pt x="1492" y="253"/>
                  </a:cubicBezTo>
                  <a:cubicBezTo>
                    <a:pt x="1492" y="307"/>
                    <a:pt x="1471" y="371"/>
                    <a:pt x="1408" y="371"/>
                  </a:cubicBezTo>
                  <a:cubicBezTo>
                    <a:pt x="1346" y="371"/>
                    <a:pt x="1324" y="307"/>
                    <a:pt x="1324" y="2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34" name="Freeform 143">
              <a:extLst>
                <a:ext uri="{FF2B5EF4-FFF2-40B4-BE49-F238E27FC236}">
                  <a16:creationId xmlns:a16="http://schemas.microsoft.com/office/drawing/2014/main" id="{A951FFCB-4EFB-4D7A-848A-187CB513B151}"/>
                </a:ext>
              </a:extLst>
            </p:cNvPr>
            <p:cNvSpPr>
              <a:spLocks noEditPoints="1"/>
            </p:cNvSpPr>
            <p:nvPr/>
          </p:nvSpPr>
          <p:spPr bwMode="auto">
            <a:xfrm>
              <a:off x="5480" y="3870"/>
              <a:ext cx="3698" cy="419"/>
            </a:xfrm>
            <a:custGeom>
              <a:avLst/>
              <a:gdLst>
                <a:gd name="T0" fmla="*/ 44 w 1558"/>
                <a:gd name="T1" fmla="*/ 136 h 176"/>
                <a:gd name="T2" fmla="*/ 87 w 1558"/>
                <a:gd name="T3" fmla="*/ 127 h 176"/>
                <a:gd name="T4" fmla="*/ 15 w 1558"/>
                <a:gd name="T5" fmla="*/ 83 h 176"/>
                <a:gd name="T6" fmla="*/ 140 w 1558"/>
                <a:gd name="T7" fmla="*/ 31 h 176"/>
                <a:gd name="T8" fmla="*/ 142 w 1558"/>
                <a:gd name="T9" fmla="*/ 124 h 176"/>
                <a:gd name="T10" fmla="*/ 154 w 1558"/>
                <a:gd name="T11" fmla="*/ 78 h 176"/>
                <a:gd name="T12" fmla="*/ 177 w 1558"/>
                <a:gd name="T13" fmla="*/ 47 h 176"/>
                <a:gd name="T14" fmla="*/ 236 w 1558"/>
                <a:gd name="T15" fmla="*/ 91 h 176"/>
                <a:gd name="T16" fmla="*/ 227 w 1558"/>
                <a:gd name="T17" fmla="*/ 136 h 176"/>
                <a:gd name="T18" fmla="*/ 229 w 1558"/>
                <a:gd name="T19" fmla="*/ 43 h 176"/>
                <a:gd name="T20" fmla="*/ 366 w 1558"/>
                <a:gd name="T21" fmla="*/ 81 h 176"/>
                <a:gd name="T22" fmla="*/ 358 w 1558"/>
                <a:gd name="T23" fmla="*/ 108 h 176"/>
                <a:gd name="T24" fmla="*/ 322 w 1558"/>
                <a:gd name="T25" fmla="*/ 43 h 176"/>
                <a:gd name="T26" fmla="*/ 416 w 1558"/>
                <a:gd name="T27" fmla="*/ 38 h 176"/>
                <a:gd name="T28" fmla="*/ 387 w 1558"/>
                <a:gd name="T29" fmla="*/ 10 h 176"/>
                <a:gd name="T30" fmla="*/ 387 w 1558"/>
                <a:gd name="T31" fmla="*/ 44 h 176"/>
                <a:gd name="T32" fmla="*/ 551 w 1558"/>
                <a:gd name="T33" fmla="*/ 70 h 176"/>
                <a:gd name="T34" fmla="*/ 611 w 1558"/>
                <a:gd name="T35" fmla="*/ 127 h 176"/>
                <a:gd name="T36" fmla="*/ 491 w 1558"/>
                <a:gd name="T37" fmla="*/ 45 h 176"/>
                <a:gd name="T38" fmla="*/ 476 w 1558"/>
                <a:gd name="T39" fmla="*/ 127 h 176"/>
                <a:gd name="T40" fmla="*/ 537 w 1558"/>
                <a:gd name="T41" fmla="*/ 70 h 176"/>
                <a:gd name="T42" fmla="*/ 705 w 1558"/>
                <a:gd name="T43" fmla="*/ 46 h 176"/>
                <a:gd name="T44" fmla="*/ 704 w 1558"/>
                <a:gd name="T45" fmla="*/ 121 h 176"/>
                <a:gd name="T46" fmla="*/ 718 w 1558"/>
                <a:gd name="T47" fmla="*/ 40 h 176"/>
                <a:gd name="T48" fmla="*/ 676 w 1558"/>
                <a:gd name="T49" fmla="*/ 43 h 176"/>
                <a:gd name="T50" fmla="*/ 783 w 1558"/>
                <a:gd name="T51" fmla="*/ 44 h 176"/>
                <a:gd name="T52" fmla="*/ 822 w 1558"/>
                <a:gd name="T53" fmla="*/ 68 h 176"/>
                <a:gd name="T54" fmla="*/ 751 w 1558"/>
                <a:gd name="T55" fmla="*/ 31 h 176"/>
                <a:gd name="T56" fmla="*/ 758 w 1558"/>
                <a:gd name="T57" fmla="*/ 70 h 176"/>
                <a:gd name="T58" fmla="*/ 886 w 1558"/>
                <a:gd name="T59" fmla="*/ 136 h 176"/>
                <a:gd name="T60" fmla="*/ 929 w 1558"/>
                <a:gd name="T61" fmla="*/ 127 h 176"/>
                <a:gd name="T62" fmla="*/ 857 w 1558"/>
                <a:gd name="T63" fmla="*/ 83 h 176"/>
                <a:gd name="T64" fmla="*/ 1022 w 1558"/>
                <a:gd name="T65" fmla="*/ 46 h 176"/>
                <a:gd name="T66" fmla="*/ 1022 w 1558"/>
                <a:gd name="T67" fmla="*/ 120 h 176"/>
                <a:gd name="T68" fmla="*/ 952 w 1558"/>
                <a:gd name="T69" fmla="*/ 158 h 176"/>
                <a:gd name="T70" fmla="*/ 1022 w 1558"/>
                <a:gd name="T71" fmla="*/ 40 h 176"/>
                <a:gd name="T72" fmla="*/ 1023 w 1558"/>
                <a:gd name="T73" fmla="*/ 93 h 176"/>
                <a:gd name="T74" fmla="*/ 1101 w 1558"/>
                <a:gd name="T75" fmla="*/ 31 h 176"/>
                <a:gd name="T76" fmla="*/ 1102 w 1558"/>
                <a:gd name="T77" fmla="*/ 124 h 176"/>
                <a:gd name="T78" fmla="*/ 1129 w 1558"/>
                <a:gd name="T79" fmla="*/ 78 h 176"/>
                <a:gd name="T80" fmla="*/ 1283 w 1558"/>
                <a:gd name="T81" fmla="*/ 127 h 176"/>
                <a:gd name="T82" fmla="*/ 1230 w 1558"/>
                <a:gd name="T83" fmla="*/ 49 h 176"/>
                <a:gd name="T84" fmla="*/ 1169 w 1558"/>
                <a:gd name="T85" fmla="*/ 31 h 176"/>
                <a:gd name="T86" fmla="*/ 1176 w 1558"/>
                <a:gd name="T87" fmla="*/ 70 h 176"/>
                <a:gd name="T88" fmla="*/ 1236 w 1558"/>
                <a:gd name="T89" fmla="*/ 127 h 176"/>
                <a:gd name="T90" fmla="*/ 1317 w 1558"/>
                <a:gd name="T91" fmla="*/ 83 h 176"/>
                <a:gd name="T92" fmla="*/ 1332 w 1558"/>
                <a:gd name="T93" fmla="*/ 90 h 176"/>
                <a:gd name="T94" fmla="*/ 1332 w 1558"/>
                <a:gd name="T95" fmla="*/ 78 h 176"/>
                <a:gd name="T96" fmla="*/ 1493 w 1558"/>
                <a:gd name="T97" fmla="*/ 136 h 176"/>
                <a:gd name="T98" fmla="*/ 1436 w 1558"/>
                <a:gd name="T99" fmla="*/ 45 h 176"/>
                <a:gd name="T100" fmla="*/ 1429 w 1558"/>
                <a:gd name="T101" fmla="*/ 136 h 176"/>
                <a:gd name="T102" fmla="*/ 1558 w 1558"/>
                <a:gd name="T103" fmla="*/ 38 h 176"/>
                <a:gd name="T104" fmla="*/ 1529 w 1558"/>
                <a:gd name="T105" fmla="*/ 10 h 176"/>
                <a:gd name="T106" fmla="*/ 1529 w 1558"/>
                <a:gd name="T107"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58" h="176">
                  <a:moveTo>
                    <a:pt x="73" y="46"/>
                  </a:moveTo>
                  <a:cubicBezTo>
                    <a:pt x="73" y="46"/>
                    <a:pt x="73" y="46"/>
                    <a:pt x="73" y="46"/>
                  </a:cubicBezTo>
                  <a:cubicBezTo>
                    <a:pt x="65" y="36"/>
                    <a:pt x="56" y="31"/>
                    <a:pt x="44" y="31"/>
                  </a:cubicBezTo>
                  <a:cubicBezTo>
                    <a:pt x="14" y="31"/>
                    <a:pt x="0" y="58"/>
                    <a:pt x="0" y="83"/>
                  </a:cubicBezTo>
                  <a:cubicBezTo>
                    <a:pt x="0" y="112"/>
                    <a:pt x="15" y="136"/>
                    <a:pt x="44" y="136"/>
                  </a:cubicBezTo>
                  <a:cubicBezTo>
                    <a:pt x="56" y="136"/>
                    <a:pt x="66" y="131"/>
                    <a:pt x="73" y="121"/>
                  </a:cubicBezTo>
                  <a:cubicBezTo>
                    <a:pt x="73" y="121"/>
                    <a:pt x="73" y="121"/>
                    <a:pt x="73" y="121"/>
                  </a:cubicBezTo>
                  <a:cubicBezTo>
                    <a:pt x="73" y="127"/>
                    <a:pt x="73" y="127"/>
                    <a:pt x="73" y="127"/>
                  </a:cubicBezTo>
                  <a:cubicBezTo>
                    <a:pt x="73" y="133"/>
                    <a:pt x="76" y="136"/>
                    <a:pt x="80" y="136"/>
                  </a:cubicBezTo>
                  <a:cubicBezTo>
                    <a:pt x="84" y="136"/>
                    <a:pt x="87" y="133"/>
                    <a:pt x="87" y="127"/>
                  </a:cubicBezTo>
                  <a:cubicBezTo>
                    <a:pt x="87" y="40"/>
                    <a:pt x="87" y="40"/>
                    <a:pt x="87" y="40"/>
                  </a:cubicBezTo>
                  <a:cubicBezTo>
                    <a:pt x="87" y="34"/>
                    <a:pt x="84" y="31"/>
                    <a:pt x="80" y="31"/>
                  </a:cubicBezTo>
                  <a:cubicBezTo>
                    <a:pt x="76" y="31"/>
                    <a:pt x="73" y="34"/>
                    <a:pt x="73" y="40"/>
                  </a:cubicBezTo>
                  <a:lnTo>
                    <a:pt x="73" y="46"/>
                  </a:lnTo>
                  <a:close/>
                  <a:moveTo>
                    <a:pt x="15" y="83"/>
                  </a:moveTo>
                  <a:cubicBezTo>
                    <a:pt x="15" y="65"/>
                    <a:pt x="23" y="43"/>
                    <a:pt x="44" y="43"/>
                  </a:cubicBezTo>
                  <a:cubicBezTo>
                    <a:pt x="66" y="43"/>
                    <a:pt x="73" y="65"/>
                    <a:pt x="73" y="83"/>
                  </a:cubicBezTo>
                  <a:cubicBezTo>
                    <a:pt x="73" y="102"/>
                    <a:pt x="66" y="124"/>
                    <a:pt x="44" y="124"/>
                  </a:cubicBezTo>
                  <a:cubicBezTo>
                    <a:pt x="23" y="124"/>
                    <a:pt x="15" y="102"/>
                    <a:pt x="15" y="83"/>
                  </a:cubicBezTo>
                  <a:moveTo>
                    <a:pt x="140" y="31"/>
                  </a:moveTo>
                  <a:cubicBezTo>
                    <a:pt x="125" y="31"/>
                    <a:pt x="108" y="41"/>
                    <a:pt x="108" y="58"/>
                  </a:cubicBezTo>
                  <a:cubicBezTo>
                    <a:pt x="108" y="71"/>
                    <a:pt x="116" y="77"/>
                    <a:pt x="126" y="81"/>
                  </a:cubicBezTo>
                  <a:cubicBezTo>
                    <a:pt x="150" y="91"/>
                    <a:pt x="150" y="91"/>
                    <a:pt x="150" y="91"/>
                  </a:cubicBezTo>
                  <a:cubicBezTo>
                    <a:pt x="158" y="94"/>
                    <a:pt x="164" y="98"/>
                    <a:pt x="164" y="107"/>
                  </a:cubicBezTo>
                  <a:cubicBezTo>
                    <a:pt x="164" y="116"/>
                    <a:pt x="155" y="124"/>
                    <a:pt x="142" y="124"/>
                  </a:cubicBezTo>
                  <a:cubicBezTo>
                    <a:pt x="124" y="124"/>
                    <a:pt x="118" y="110"/>
                    <a:pt x="111" y="110"/>
                  </a:cubicBezTo>
                  <a:cubicBezTo>
                    <a:pt x="108" y="110"/>
                    <a:pt x="105" y="114"/>
                    <a:pt x="105" y="116"/>
                  </a:cubicBezTo>
                  <a:cubicBezTo>
                    <a:pt x="105" y="123"/>
                    <a:pt x="119" y="136"/>
                    <a:pt x="142" y="136"/>
                  </a:cubicBezTo>
                  <a:cubicBezTo>
                    <a:pt x="163" y="136"/>
                    <a:pt x="179" y="124"/>
                    <a:pt x="179" y="106"/>
                  </a:cubicBezTo>
                  <a:cubicBezTo>
                    <a:pt x="179" y="90"/>
                    <a:pt x="168" y="83"/>
                    <a:pt x="154" y="78"/>
                  </a:cubicBezTo>
                  <a:cubicBezTo>
                    <a:pt x="133" y="69"/>
                    <a:pt x="133" y="69"/>
                    <a:pt x="133" y="69"/>
                  </a:cubicBezTo>
                  <a:cubicBezTo>
                    <a:pt x="126" y="66"/>
                    <a:pt x="123" y="62"/>
                    <a:pt x="123" y="57"/>
                  </a:cubicBezTo>
                  <a:cubicBezTo>
                    <a:pt x="123" y="47"/>
                    <a:pt x="134" y="43"/>
                    <a:pt x="143" y="43"/>
                  </a:cubicBezTo>
                  <a:cubicBezTo>
                    <a:pt x="157" y="43"/>
                    <a:pt x="164" y="54"/>
                    <a:pt x="170" y="54"/>
                  </a:cubicBezTo>
                  <a:cubicBezTo>
                    <a:pt x="175" y="54"/>
                    <a:pt x="177" y="50"/>
                    <a:pt x="177" y="47"/>
                  </a:cubicBezTo>
                  <a:cubicBezTo>
                    <a:pt x="177" y="39"/>
                    <a:pt x="160" y="31"/>
                    <a:pt x="140" y="31"/>
                  </a:cubicBezTo>
                  <a:moveTo>
                    <a:pt x="226" y="31"/>
                  </a:moveTo>
                  <a:cubicBezTo>
                    <a:pt x="210" y="31"/>
                    <a:pt x="194" y="41"/>
                    <a:pt x="194" y="58"/>
                  </a:cubicBezTo>
                  <a:cubicBezTo>
                    <a:pt x="194" y="71"/>
                    <a:pt x="201" y="77"/>
                    <a:pt x="212" y="81"/>
                  </a:cubicBezTo>
                  <a:cubicBezTo>
                    <a:pt x="236" y="91"/>
                    <a:pt x="236" y="91"/>
                    <a:pt x="236" y="91"/>
                  </a:cubicBezTo>
                  <a:cubicBezTo>
                    <a:pt x="243" y="94"/>
                    <a:pt x="250" y="98"/>
                    <a:pt x="250" y="107"/>
                  </a:cubicBezTo>
                  <a:cubicBezTo>
                    <a:pt x="250" y="116"/>
                    <a:pt x="241" y="124"/>
                    <a:pt x="228" y="124"/>
                  </a:cubicBezTo>
                  <a:cubicBezTo>
                    <a:pt x="210" y="124"/>
                    <a:pt x="203" y="110"/>
                    <a:pt x="197" y="110"/>
                  </a:cubicBezTo>
                  <a:cubicBezTo>
                    <a:pt x="193" y="110"/>
                    <a:pt x="190" y="114"/>
                    <a:pt x="190" y="116"/>
                  </a:cubicBezTo>
                  <a:cubicBezTo>
                    <a:pt x="190" y="123"/>
                    <a:pt x="205" y="136"/>
                    <a:pt x="227" y="136"/>
                  </a:cubicBezTo>
                  <a:cubicBezTo>
                    <a:pt x="249" y="136"/>
                    <a:pt x="265" y="124"/>
                    <a:pt x="265" y="106"/>
                  </a:cubicBezTo>
                  <a:cubicBezTo>
                    <a:pt x="265" y="90"/>
                    <a:pt x="253" y="83"/>
                    <a:pt x="239" y="78"/>
                  </a:cubicBezTo>
                  <a:cubicBezTo>
                    <a:pt x="218" y="69"/>
                    <a:pt x="218" y="69"/>
                    <a:pt x="218" y="69"/>
                  </a:cubicBezTo>
                  <a:cubicBezTo>
                    <a:pt x="211" y="66"/>
                    <a:pt x="209" y="62"/>
                    <a:pt x="209" y="57"/>
                  </a:cubicBezTo>
                  <a:cubicBezTo>
                    <a:pt x="209" y="47"/>
                    <a:pt x="219" y="43"/>
                    <a:pt x="229" y="43"/>
                  </a:cubicBezTo>
                  <a:cubicBezTo>
                    <a:pt x="243" y="43"/>
                    <a:pt x="250" y="54"/>
                    <a:pt x="255" y="54"/>
                  </a:cubicBezTo>
                  <a:cubicBezTo>
                    <a:pt x="261" y="54"/>
                    <a:pt x="262" y="50"/>
                    <a:pt x="262" y="47"/>
                  </a:cubicBezTo>
                  <a:cubicBezTo>
                    <a:pt x="263" y="39"/>
                    <a:pt x="246" y="31"/>
                    <a:pt x="226" y="31"/>
                  </a:cubicBezTo>
                  <a:moveTo>
                    <a:pt x="357" y="90"/>
                  </a:moveTo>
                  <a:cubicBezTo>
                    <a:pt x="365" y="90"/>
                    <a:pt x="366" y="85"/>
                    <a:pt x="366" y="81"/>
                  </a:cubicBezTo>
                  <a:cubicBezTo>
                    <a:pt x="366" y="55"/>
                    <a:pt x="352" y="31"/>
                    <a:pt x="323" y="31"/>
                  </a:cubicBezTo>
                  <a:cubicBezTo>
                    <a:pt x="294" y="31"/>
                    <a:pt x="278" y="58"/>
                    <a:pt x="278" y="83"/>
                  </a:cubicBezTo>
                  <a:cubicBezTo>
                    <a:pt x="278" y="109"/>
                    <a:pt x="292" y="136"/>
                    <a:pt x="325" y="136"/>
                  </a:cubicBezTo>
                  <a:cubicBezTo>
                    <a:pt x="349" y="136"/>
                    <a:pt x="365" y="121"/>
                    <a:pt x="365" y="115"/>
                  </a:cubicBezTo>
                  <a:cubicBezTo>
                    <a:pt x="365" y="110"/>
                    <a:pt x="362" y="108"/>
                    <a:pt x="358" y="108"/>
                  </a:cubicBezTo>
                  <a:cubicBezTo>
                    <a:pt x="352" y="108"/>
                    <a:pt x="346" y="124"/>
                    <a:pt x="324" y="124"/>
                  </a:cubicBezTo>
                  <a:cubicBezTo>
                    <a:pt x="306" y="124"/>
                    <a:pt x="294" y="107"/>
                    <a:pt x="293" y="90"/>
                  </a:cubicBezTo>
                  <a:lnTo>
                    <a:pt x="357" y="90"/>
                  </a:lnTo>
                  <a:close/>
                  <a:moveTo>
                    <a:pt x="293" y="78"/>
                  </a:moveTo>
                  <a:cubicBezTo>
                    <a:pt x="294" y="61"/>
                    <a:pt x="304" y="43"/>
                    <a:pt x="322" y="43"/>
                  </a:cubicBezTo>
                  <a:cubicBezTo>
                    <a:pt x="341" y="43"/>
                    <a:pt x="351" y="61"/>
                    <a:pt x="351" y="78"/>
                  </a:cubicBezTo>
                  <a:lnTo>
                    <a:pt x="293" y="78"/>
                  </a:lnTo>
                  <a:close/>
                  <a:moveTo>
                    <a:pt x="401" y="44"/>
                  </a:moveTo>
                  <a:cubicBezTo>
                    <a:pt x="410" y="44"/>
                    <a:pt x="410" y="44"/>
                    <a:pt x="410" y="44"/>
                  </a:cubicBezTo>
                  <a:cubicBezTo>
                    <a:pt x="415" y="44"/>
                    <a:pt x="416" y="40"/>
                    <a:pt x="416" y="38"/>
                  </a:cubicBezTo>
                  <a:cubicBezTo>
                    <a:pt x="416" y="36"/>
                    <a:pt x="415" y="32"/>
                    <a:pt x="410" y="32"/>
                  </a:cubicBezTo>
                  <a:cubicBezTo>
                    <a:pt x="401" y="32"/>
                    <a:pt x="401" y="32"/>
                    <a:pt x="401" y="32"/>
                  </a:cubicBezTo>
                  <a:cubicBezTo>
                    <a:pt x="401" y="10"/>
                    <a:pt x="401" y="10"/>
                    <a:pt x="401" y="10"/>
                  </a:cubicBezTo>
                  <a:cubicBezTo>
                    <a:pt x="401" y="4"/>
                    <a:pt x="399" y="0"/>
                    <a:pt x="394" y="0"/>
                  </a:cubicBezTo>
                  <a:cubicBezTo>
                    <a:pt x="390" y="0"/>
                    <a:pt x="387" y="4"/>
                    <a:pt x="387" y="10"/>
                  </a:cubicBezTo>
                  <a:cubicBezTo>
                    <a:pt x="387" y="32"/>
                    <a:pt x="387" y="32"/>
                    <a:pt x="387" y="32"/>
                  </a:cubicBezTo>
                  <a:cubicBezTo>
                    <a:pt x="378" y="32"/>
                    <a:pt x="378" y="32"/>
                    <a:pt x="378" y="32"/>
                  </a:cubicBezTo>
                  <a:cubicBezTo>
                    <a:pt x="374" y="32"/>
                    <a:pt x="372" y="36"/>
                    <a:pt x="372" y="38"/>
                  </a:cubicBezTo>
                  <a:cubicBezTo>
                    <a:pt x="372" y="40"/>
                    <a:pt x="374" y="44"/>
                    <a:pt x="378" y="44"/>
                  </a:cubicBezTo>
                  <a:cubicBezTo>
                    <a:pt x="387" y="44"/>
                    <a:pt x="387" y="44"/>
                    <a:pt x="387" y="44"/>
                  </a:cubicBezTo>
                  <a:cubicBezTo>
                    <a:pt x="387" y="127"/>
                    <a:pt x="387" y="127"/>
                    <a:pt x="387" y="127"/>
                  </a:cubicBezTo>
                  <a:cubicBezTo>
                    <a:pt x="387" y="133"/>
                    <a:pt x="390" y="136"/>
                    <a:pt x="394" y="136"/>
                  </a:cubicBezTo>
                  <a:cubicBezTo>
                    <a:pt x="399" y="136"/>
                    <a:pt x="401" y="133"/>
                    <a:pt x="401" y="127"/>
                  </a:cubicBezTo>
                  <a:lnTo>
                    <a:pt x="401" y="44"/>
                  </a:lnTo>
                  <a:close/>
                  <a:moveTo>
                    <a:pt x="551" y="70"/>
                  </a:moveTo>
                  <a:cubicBezTo>
                    <a:pt x="551" y="53"/>
                    <a:pt x="563" y="44"/>
                    <a:pt x="574" y="44"/>
                  </a:cubicBezTo>
                  <a:cubicBezTo>
                    <a:pt x="585" y="44"/>
                    <a:pt x="597" y="48"/>
                    <a:pt x="597" y="70"/>
                  </a:cubicBezTo>
                  <a:cubicBezTo>
                    <a:pt x="597" y="127"/>
                    <a:pt x="597" y="127"/>
                    <a:pt x="597" y="127"/>
                  </a:cubicBezTo>
                  <a:cubicBezTo>
                    <a:pt x="597" y="133"/>
                    <a:pt x="600" y="136"/>
                    <a:pt x="604" y="136"/>
                  </a:cubicBezTo>
                  <a:cubicBezTo>
                    <a:pt x="609" y="136"/>
                    <a:pt x="611" y="133"/>
                    <a:pt x="611" y="127"/>
                  </a:cubicBezTo>
                  <a:cubicBezTo>
                    <a:pt x="611" y="68"/>
                    <a:pt x="611" y="68"/>
                    <a:pt x="611" y="68"/>
                  </a:cubicBezTo>
                  <a:cubicBezTo>
                    <a:pt x="611" y="43"/>
                    <a:pt x="593" y="31"/>
                    <a:pt x="574" y="31"/>
                  </a:cubicBezTo>
                  <a:cubicBezTo>
                    <a:pt x="563" y="31"/>
                    <a:pt x="551" y="37"/>
                    <a:pt x="544" y="49"/>
                  </a:cubicBezTo>
                  <a:cubicBezTo>
                    <a:pt x="540" y="38"/>
                    <a:pt x="529" y="31"/>
                    <a:pt x="517" y="31"/>
                  </a:cubicBezTo>
                  <a:cubicBezTo>
                    <a:pt x="504" y="31"/>
                    <a:pt x="496" y="37"/>
                    <a:pt x="491" y="45"/>
                  </a:cubicBezTo>
                  <a:cubicBezTo>
                    <a:pt x="490" y="45"/>
                    <a:pt x="490" y="45"/>
                    <a:pt x="490" y="45"/>
                  </a:cubicBezTo>
                  <a:cubicBezTo>
                    <a:pt x="490" y="40"/>
                    <a:pt x="490" y="40"/>
                    <a:pt x="490" y="40"/>
                  </a:cubicBezTo>
                  <a:cubicBezTo>
                    <a:pt x="490" y="34"/>
                    <a:pt x="488" y="31"/>
                    <a:pt x="483" y="31"/>
                  </a:cubicBezTo>
                  <a:cubicBezTo>
                    <a:pt x="479" y="31"/>
                    <a:pt x="476" y="34"/>
                    <a:pt x="476" y="40"/>
                  </a:cubicBezTo>
                  <a:cubicBezTo>
                    <a:pt x="476" y="127"/>
                    <a:pt x="476" y="127"/>
                    <a:pt x="476" y="127"/>
                  </a:cubicBezTo>
                  <a:cubicBezTo>
                    <a:pt x="476" y="133"/>
                    <a:pt x="479" y="136"/>
                    <a:pt x="483" y="136"/>
                  </a:cubicBezTo>
                  <a:cubicBezTo>
                    <a:pt x="488" y="136"/>
                    <a:pt x="490" y="133"/>
                    <a:pt x="490" y="127"/>
                  </a:cubicBezTo>
                  <a:cubicBezTo>
                    <a:pt x="490" y="70"/>
                    <a:pt x="490" y="70"/>
                    <a:pt x="490" y="70"/>
                  </a:cubicBezTo>
                  <a:cubicBezTo>
                    <a:pt x="490" y="53"/>
                    <a:pt x="502" y="44"/>
                    <a:pt x="514" y="44"/>
                  </a:cubicBezTo>
                  <a:cubicBezTo>
                    <a:pt x="524" y="44"/>
                    <a:pt x="537" y="48"/>
                    <a:pt x="537" y="70"/>
                  </a:cubicBezTo>
                  <a:cubicBezTo>
                    <a:pt x="537" y="127"/>
                    <a:pt x="537" y="127"/>
                    <a:pt x="537" y="127"/>
                  </a:cubicBezTo>
                  <a:cubicBezTo>
                    <a:pt x="537" y="133"/>
                    <a:pt x="539" y="136"/>
                    <a:pt x="544" y="136"/>
                  </a:cubicBezTo>
                  <a:cubicBezTo>
                    <a:pt x="548" y="136"/>
                    <a:pt x="551" y="133"/>
                    <a:pt x="551" y="127"/>
                  </a:cubicBezTo>
                  <a:lnTo>
                    <a:pt x="551" y="70"/>
                  </a:lnTo>
                  <a:close/>
                  <a:moveTo>
                    <a:pt x="705" y="46"/>
                  </a:moveTo>
                  <a:cubicBezTo>
                    <a:pt x="704" y="46"/>
                    <a:pt x="704" y="46"/>
                    <a:pt x="704" y="46"/>
                  </a:cubicBezTo>
                  <a:cubicBezTo>
                    <a:pt x="696" y="36"/>
                    <a:pt x="687" y="31"/>
                    <a:pt x="675" y="31"/>
                  </a:cubicBezTo>
                  <a:cubicBezTo>
                    <a:pt x="646" y="31"/>
                    <a:pt x="631" y="58"/>
                    <a:pt x="631" y="83"/>
                  </a:cubicBezTo>
                  <a:cubicBezTo>
                    <a:pt x="631" y="112"/>
                    <a:pt x="646" y="136"/>
                    <a:pt x="676" y="136"/>
                  </a:cubicBezTo>
                  <a:cubicBezTo>
                    <a:pt x="688" y="136"/>
                    <a:pt x="698" y="131"/>
                    <a:pt x="704" y="121"/>
                  </a:cubicBezTo>
                  <a:cubicBezTo>
                    <a:pt x="705" y="121"/>
                    <a:pt x="705" y="121"/>
                    <a:pt x="705" y="121"/>
                  </a:cubicBezTo>
                  <a:cubicBezTo>
                    <a:pt x="705" y="127"/>
                    <a:pt x="705" y="127"/>
                    <a:pt x="705" y="127"/>
                  </a:cubicBezTo>
                  <a:cubicBezTo>
                    <a:pt x="705" y="133"/>
                    <a:pt x="707" y="136"/>
                    <a:pt x="712" y="136"/>
                  </a:cubicBezTo>
                  <a:cubicBezTo>
                    <a:pt x="716" y="136"/>
                    <a:pt x="718" y="133"/>
                    <a:pt x="718" y="127"/>
                  </a:cubicBezTo>
                  <a:cubicBezTo>
                    <a:pt x="718" y="40"/>
                    <a:pt x="718" y="40"/>
                    <a:pt x="718" y="40"/>
                  </a:cubicBezTo>
                  <a:cubicBezTo>
                    <a:pt x="718" y="34"/>
                    <a:pt x="716" y="31"/>
                    <a:pt x="712" y="31"/>
                  </a:cubicBezTo>
                  <a:cubicBezTo>
                    <a:pt x="707" y="31"/>
                    <a:pt x="705" y="34"/>
                    <a:pt x="705" y="40"/>
                  </a:cubicBezTo>
                  <a:lnTo>
                    <a:pt x="705" y="46"/>
                  </a:lnTo>
                  <a:close/>
                  <a:moveTo>
                    <a:pt x="647" y="83"/>
                  </a:moveTo>
                  <a:cubicBezTo>
                    <a:pt x="647" y="65"/>
                    <a:pt x="655" y="43"/>
                    <a:pt x="676" y="43"/>
                  </a:cubicBezTo>
                  <a:cubicBezTo>
                    <a:pt x="697" y="43"/>
                    <a:pt x="705" y="65"/>
                    <a:pt x="705" y="83"/>
                  </a:cubicBezTo>
                  <a:cubicBezTo>
                    <a:pt x="705" y="102"/>
                    <a:pt x="697" y="124"/>
                    <a:pt x="676" y="124"/>
                  </a:cubicBezTo>
                  <a:cubicBezTo>
                    <a:pt x="654" y="124"/>
                    <a:pt x="647" y="102"/>
                    <a:pt x="647" y="83"/>
                  </a:cubicBezTo>
                  <a:moveTo>
                    <a:pt x="758" y="70"/>
                  </a:moveTo>
                  <a:cubicBezTo>
                    <a:pt x="758" y="53"/>
                    <a:pt x="770" y="44"/>
                    <a:pt x="783" y="44"/>
                  </a:cubicBezTo>
                  <a:cubicBezTo>
                    <a:pt x="798" y="44"/>
                    <a:pt x="808" y="53"/>
                    <a:pt x="808" y="67"/>
                  </a:cubicBezTo>
                  <a:cubicBezTo>
                    <a:pt x="808" y="127"/>
                    <a:pt x="808" y="127"/>
                    <a:pt x="808" y="127"/>
                  </a:cubicBezTo>
                  <a:cubicBezTo>
                    <a:pt x="808" y="133"/>
                    <a:pt x="810" y="136"/>
                    <a:pt x="815" y="136"/>
                  </a:cubicBezTo>
                  <a:cubicBezTo>
                    <a:pt x="819" y="136"/>
                    <a:pt x="822" y="133"/>
                    <a:pt x="822" y="127"/>
                  </a:cubicBezTo>
                  <a:cubicBezTo>
                    <a:pt x="822" y="68"/>
                    <a:pt x="822" y="68"/>
                    <a:pt x="822" y="68"/>
                  </a:cubicBezTo>
                  <a:cubicBezTo>
                    <a:pt x="822" y="43"/>
                    <a:pt x="803" y="31"/>
                    <a:pt x="785" y="31"/>
                  </a:cubicBezTo>
                  <a:cubicBezTo>
                    <a:pt x="772" y="31"/>
                    <a:pt x="763" y="37"/>
                    <a:pt x="758" y="45"/>
                  </a:cubicBezTo>
                  <a:cubicBezTo>
                    <a:pt x="758" y="45"/>
                    <a:pt x="758" y="45"/>
                    <a:pt x="758" y="45"/>
                  </a:cubicBezTo>
                  <a:cubicBezTo>
                    <a:pt x="758" y="40"/>
                    <a:pt x="758" y="40"/>
                    <a:pt x="758" y="40"/>
                  </a:cubicBezTo>
                  <a:cubicBezTo>
                    <a:pt x="758" y="34"/>
                    <a:pt x="755" y="31"/>
                    <a:pt x="751" y="31"/>
                  </a:cubicBezTo>
                  <a:cubicBezTo>
                    <a:pt x="746" y="31"/>
                    <a:pt x="744" y="34"/>
                    <a:pt x="744" y="40"/>
                  </a:cubicBezTo>
                  <a:cubicBezTo>
                    <a:pt x="744" y="127"/>
                    <a:pt x="744" y="127"/>
                    <a:pt x="744" y="127"/>
                  </a:cubicBezTo>
                  <a:cubicBezTo>
                    <a:pt x="744" y="133"/>
                    <a:pt x="746" y="136"/>
                    <a:pt x="751" y="136"/>
                  </a:cubicBezTo>
                  <a:cubicBezTo>
                    <a:pt x="755" y="136"/>
                    <a:pt x="758" y="133"/>
                    <a:pt x="758" y="127"/>
                  </a:cubicBezTo>
                  <a:lnTo>
                    <a:pt x="758" y="70"/>
                  </a:lnTo>
                  <a:close/>
                  <a:moveTo>
                    <a:pt x="915" y="46"/>
                  </a:moveTo>
                  <a:cubicBezTo>
                    <a:pt x="915" y="46"/>
                    <a:pt x="915" y="46"/>
                    <a:pt x="915" y="46"/>
                  </a:cubicBezTo>
                  <a:cubicBezTo>
                    <a:pt x="907" y="36"/>
                    <a:pt x="898" y="31"/>
                    <a:pt x="886" y="31"/>
                  </a:cubicBezTo>
                  <a:cubicBezTo>
                    <a:pt x="856" y="31"/>
                    <a:pt x="842" y="58"/>
                    <a:pt x="842" y="83"/>
                  </a:cubicBezTo>
                  <a:cubicBezTo>
                    <a:pt x="842" y="112"/>
                    <a:pt x="857" y="136"/>
                    <a:pt x="886" y="136"/>
                  </a:cubicBezTo>
                  <a:cubicBezTo>
                    <a:pt x="898" y="136"/>
                    <a:pt x="908" y="131"/>
                    <a:pt x="915" y="121"/>
                  </a:cubicBezTo>
                  <a:cubicBezTo>
                    <a:pt x="915" y="121"/>
                    <a:pt x="915" y="121"/>
                    <a:pt x="915" y="121"/>
                  </a:cubicBezTo>
                  <a:cubicBezTo>
                    <a:pt x="915" y="127"/>
                    <a:pt x="915" y="127"/>
                    <a:pt x="915" y="127"/>
                  </a:cubicBezTo>
                  <a:cubicBezTo>
                    <a:pt x="915" y="133"/>
                    <a:pt x="918" y="136"/>
                    <a:pt x="922" y="136"/>
                  </a:cubicBezTo>
                  <a:cubicBezTo>
                    <a:pt x="927" y="136"/>
                    <a:pt x="929" y="133"/>
                    <a:pt x="929" y="127"/>
                  </a:cubicBezTo>
                  <a:cubicBezTo>
                    <a:pt x="929" y="40"/>
                    <a:pt x="929" y="40"/>
                    <a:pt x="929" y="40"/>
                  </a:cubicBezTo>
                  <a:cubicBezTo>
                    <a:pt x="929" y="34"/>
                    <a:pt x="927" y="31"/>
                    <a:pt x="922" y="31"/>
                  </a:cubicBezTo>
                  <a:cubicBezTo>
                    <a:pt x="918" y="31"/>
                    <a:pt x="915" y="34"/>
                    <a:pt x="915" y="40"/>
                  </a:cubicBezTo>
                  <a:lnTo>
                    <a:pt x="915" y="46"/>
                  </a:lnTo>
                  <a:close/>
                  <a:moveTo>
                    <a:pt x="857" y="83"/>
                  </a:moveTo>
                  <a:cubicBezTo>
                    <a:pt x="857" y="65"/>
                    <a:pt x="865" y="43"/>
                    <a:pt x="886" y="43"/>
                  </a:cubicBezTo>
                  <a:cubicBezTo>
                    <a:pt x="908" y="43"/>
                    <a:pt x="915" y="65"/>
                    <a:pt x="915" y="83"/>
                  </a:cubicBezTo>
                  <a:cubicBezTo>
                    <a:pt x="915" y="102"/>
                    <a:pt x="908" y="124"/>
                    <a:pt x="886" y="124"/>
                  </a:cubicBezTo>
                  <a:cubicBezTo>
                    <a:pt x="865" y="124"/>
                    <a:pt x="857" y="102"/>
                    <a:pt x="857" y="83"/>
                  </a:cubicBezTo>
                  <a:moveTo>
                    <a:pt x="1022" y="46"/>
                  </a:moveTo>
                  <a:cubicBezTo>
                    <a:pt x="1022" y="46"/>
                    <a:pt x="1022" y="46"/>
                    <a:pt x="1022" y="46"/>
                  </a:cubicBezTo>
                  <a:cubicBezTo>
                    <a:pt x="1016" y="38"/>
                    <a:pt x="1005" y="31"/>
                    <a:pt x="993" y="31"/>
                  </a:cubicBezTo>
                  <a:cubicBezTo>
                    <a:pt x="963" y="31"/>
                    <a:pt x="949" y="58"/>
                    <a:pt x="949" y="83"/>
                  </a:cubicBezTo>
                  <a:cubicBezTo>
                    <a:pt x="949" y="112"/>
                    <a:pt x="964" y="136"/>
                    <a:pt x="993" y="136"/>
                  </a:cubicBezTo>
                  <a:cubicBezTo>
                    <a:pt x="1006" y="136"/>
                    <a:pt x="1016" y="131"/>
                    <a:pt x="1022" y="120"/>
                  </a:cubicBezTo>
                  <a:cubicBezTo>
                    <a:pt x="1022" y="120"/>
                    <a:pt x="1022" y="120"/>
                    <a:pt x="1022" y="120"/>
                  </a:cubicBezTo>
                  <a:cubicBezTo>
                    <a:pt x="1022" y="131"/>
                    <a:pt x="1022" y="131"/>
                    <a:pt x="1022" y="131"/>
                  </a:cubicBezTo>
                  <a:cubicBezTo>
                    <a:pt x="1022" y="154"/>
                    <a:pt x="1007" y="164"/>
                    <a:pt x="990" y="164"/>
                  </a:cubicBezTo>
                  <a:cubicBezTo>
                    <a:pt x="974" y="164"/>
                    <a:pt x="965" y="151"/>
                    <a:pt x="959" y="151"/>
                  </a:cubicBezTo>
                  <a:cubicBezTo>
                    <a:pt x="954" y="151"/>
                    <a:pt x="952" y="154"/>
                    <a:pt x="952" y="158"/>
                  </a:cubicBezTo>
                  <a:cubicBezTo>
                    <a:pt x="952" y="165"/>
                    <a:pt x="971" y="176"/>
                    <a:pt x="992" y="176"/>
                  </a:cubicBezTo>
                  <a:cubicBezTo>
                    <a:pt x="1014" y="176"/>
                    <a:pt x="1036" y="162"/>
                    <a:pt x="1036" y="130"/>
                  </a:cubicBezTo>
                  <a:cubicBezTo>
                    <a:pt x="1036" y="40"/>
                    <a:pt x="1036" y="40"/>
                    <a:pt x="1036" y="40"/>
                  </a:cubicBezTo>
                  <a:cubicBezTo>
                    <a:pt x="1036" y="34"/>
                    <a:pt x="1034" y="31"/>
                    <a:pt x="1029" y="31"/>
                  </a:cubicBezTo>
                  <a:cubicBezTo>
                    <a:pt x="1025" y="31"/>
                    <a:pt x="1022" y="34"/>
                    <a:pt x="1022" y="40"/>
                  </a:cubicBezTo>
                  <a:lnTo>
                    <a:pt x="1022" y="46"/>
                  </a:lnTo>
                  <a:close/>
                  <a:moveTo>
                    <a:pt x="964" y="83"/>
                  </a:moveTo>
                  <a:cubicBezTo>
                    <a:pt x="964" y="65"/>
                    <a:pt x="972" y="43"/>
                    <a:pt x="993" y="43"/>
                  </a:cubicBezTo>
                  <a:cubicBezTo>
                    <a:pt x="1012" y="43"/>
                    <a:pt x="1023" y="59"/>
                    <a:pt x="1023" y="74"/>
                  </a:cubicBezTo>
                  <a:cubicBezTo>
                    <a:pt x="1023" y="93"/>
                    <a:pt x="1023" y="93"/>
                    <a:pt x="1023" y="93"/>
                  </a:cubicBezTo>
                  <a:cubicBezTo>
                    <a:pt x="1023" y="107"/>
                    <a:pt x="1012" y="124"/>
                    <a:pt x="993" y="124"/>
                  </a:cubicBezTo>
                  <a:cubicBezTo>
                    <a:pt x="972" y="124"/>
                    <a:pt x="964" y="102"/>
                    <a:pt x="964" y="83"/>
                  </a:cubicBezTo>
                  <a:moveTo>
                    <a:pt x="1135" y="90"/>
                  </a:moveTo>
                  <a:cubicBezTo>
                    <a:pt x="1143" y="90"/>
                    <a:pt x="1144" y="85"/>
                    <a:pt x="1144" y="81"/>
                  </a:cubicBezTo>
                  <a:cubicBezTo>
                    <a:pt x="1144" y="55"/>
                    <a:pt x="1130" y="31"/>
                    <a:pt x="1101" y="31"/>
                  </a:cubicBezTo>
                  <a:cubicBezTo>
                    <a:pt x="1072" y="31"/>
                    <a:pt x="1057" y="58"/>
                    <a:pt x="1057" y="83"/>
                  </a:cubicBezTo>
                  <a:cubicBezTo>
                    <a:pt x="1057" y="109"/>
                    <a:pt x="1070" y="136"/>
                    <a:pt x="1103" y="136"/>
                  </a:cubicBezTo>
                  <a:cubicBezTo>
                    <a:pt x="1127" y="136"/>
                    <a:pt x="1143" y="121"/>
                    <a:pt x="1143" y="115"/>
                  </a:cubicBezTo>
                  <a:cubicBezTo>
                    <a:pt x="1143" y="110"/>
                    <a:pt x="1140" y="108"/>
                    <a:pt x="1136" y="108"/>
                  </a:cubicBezTo>
                  <a:cubicBezTo>
                    <a:pt x="1130" y="108"/>
                    <a:pt x="1124" y="124"/>
                    <a:pt x="1102" y="124"/>
                  </a:cubicBezTo>
                  <a:cubicBezTo>
                    <a:pt x="1084" y="124"/>
                    <a:pt x="1072" y="107"/>
                    <a:pt x="1072" y="90"/>
                  </a:cubicBezTo>
                  <a:lnTo>
                    <a:pt x="1135" y="90"/>
                  </a:lnTo>
                  <a:close/>
                  <a:moveTo>
                    <a:pt x="1072" y="78"/>
                  </a:moveTo>
                  <a:cubicBezTo>
                    <a:pt x="1072" y="61"/>
                    <a:pt x="1082" y="43"/>
                    <a:pt x="1100" y="43"/>
                  </a:cubicBezTo>
                  <a:cubicBezTo>
                    <a:pt x="1119" y="43"/>
                    <a:pt x="1129" y="61"/>
                    <a:pt x="1129" y="78"/>
                  </a:cubicBezTo>
                  <a:lnTo>
                    <a:pt x="1072" y="78"/>
                  </a:lnTo>
                  <a:close/>
                  <a:moveTo>
                    <a:pt x="1236" y="70"/>
                  </a:moveTo>
                  <a:cubicBezTo>
                    <a:pt x="1236" y="53"/>
                    <a:pt x="1249" y="44"/>
                    <a:pt x="1260" y="44"/>
                  </a:cubicBezTo>
                  <a:cubicBezTo>
                    <a:pt x="1271" y="44"/>
                    <a:pt x="1283" y="48"/>
                    <a:pt x="1283" y="70"/>
                  </a:cubicBezTo>
                  <a:cubicBezTo>
                    <a:pt x="1283" y="127"/>
                    <a:pt x="1283" y="127"/>
                    <a:pt x="1283" y="127"/>
                  </a:cubicBezTo>
                  <a:cubicBezTo>
                    <a:pt x="1283" y="133"/>
                    <a:pt x="1285" y="136"/>
                    <a:pt x="1290" y="136"/>
                  </a:cubicBezTo>
                  <a:cubicBezTo>
                    <a:pt x="1294" y="136"/>
                    <a:pt x="1297" y="133"/>
                    <a:pt x="1297" y="127"/>
                  </a:cubicBezTo>
                  <a:cubicBezTo>
                    <a:pt x="1297" y="68"/>
                    <a:pt x="1297" y="68"/>
                    <a:pt x="1297" y="68"/>
                  </a:cubicBezTo>
                  <a:cubicBezTo>
                    <a:pt x="1297" y="43"/>
                    <a:pt x="1278" y="31"/>
                    <a:pt x="1260" y="31"/>
                  </a:cubicBezTo>
                  <a:cubicBezTo>
                    <a:pt x="1249" y="31"/>
                    <a:pt x="1237" y="37"/>
                    <a:pt x="1230" y="49"/>
                  </a:cubicBezTo>
                  <a:cubicBezTo>
                    <a:pt x="1225" y="38"/>
                    <a:pt x="1215" y="31"/>
                    <a:pt x="1203" y="31"/>
                  </a:cubicBezTo>
                  <a:cubicBezTo>
                    <a:pt x="1190" y="31"/>
                    <a:pt x="1181" y="37"/>
                    <a:pt x="1176" y="45"/>
                  </a:cubicBezTo>
                  <a:cubicBezTo>
                    <a:pt x="1176" y="45"/>
                    <a:pt x="1176" y="45"/>
                    <a:pt x="1176" y="45"/>
                  </a:cubicBezTo>
                  <a:cubicBezTo>
                    <a:pt x="1176" y="40"/>
                    <a:pt x="1176" y="40"/>
                    <a:pt x="1176" y="40"/>
                  </a:cubicBezTo>
                  <a:cubicBezTo>
                    <a:pt x="1176" y="34"/>
                    <a:pt x="1173" y="31"/>
                    <a:pt x="1169" y="31"/>
                  </a:cubicBezTo>
                  <a:cubicBezTo>
                    <a:pt x="1164" y="31"/>
                    <a:pt x="1162" y="34"/>
                    <a:pt x="1162" y="40"/>
                  </a:cubicBezTo>
                  <a:cubicBezTo>
                    <a:pt x="1162" y="127"/>
                    <a:pt x="1162" y="127"/>
                    <a:pt x="1162" y="127"/>
                  </a:cubicBezTo>
                  <a:cubicBezTo>
                    <a:pt x="1162" y="133"/>
                    <a:pt x="1164" y="136"/>
                    <a:pt x="1169" y="136"/>
                  </a:cubicBezTo>
                  <a:cubicBezTo>
                    <a:pt x="1173" y="136"/>
                    <a:pt x="1176" y="133"/>
                    <a:pt x="1176" y="127"/>
                  </a:cubicBezTo>
                  <a:cubicBezTo>
                    <a:pt x="1176" y="70"/>
                    <a:pt x="1176" y="70"/>
                    <a:pt x="1176" y="70"/>
                  </a:cubicBezTo>
                  <a:cubicBezTo>
                    <a:pt x="1176" y="53"/>
                    <a:pt x="1188" y="44"/>
                    <a:pt x="1199" y="44"/>
                  </a:cubicBezTo>
                  <a:cubicBezTo>
                    <a:pt x="1210" y="44"/>
                    <a:pt x="1222" y="48"/>
                    <a:pt x="1222" y="70"/>
                  </a:cubicBezTo>
                  <a:cubicBezTo>
                    <a:pt x="1222" y="127"/>
                    <a:pt x="1222" y="127"/>
                    <a:pt x="1222" y="127"/>
                  </a:cubicBezTo>
                  <a:cubicBezTo>
                    <a:pt x="1222" y="133"/>
                    <a:pt x="1225" y="136"/>
                    <a:pt x="1229" y="136"/>
                  </a:cubicBezTo>
                  <a:cubicBezTo>
                    <a:pt x="1234" y="136"/>
                    <a:pt x="1236" y="133"/>
                    <a:pt x="1236" y="127"/>
                  </a:cubicBezTo>
                  <a:lnTo>
                    <a:pt x="1236" y="70"/>
                  </a:lnTo>
                  <a:close/>
                  <a:moveTo>
                    <a:pt x="1395" y="90"/>
                  </a:moveTo>
                  <a:cubicBezTo>
                    <a:pt x="1404" y="90"/>
                    <a:pt x="1405" y="85"/>
                    <a:pt x="1405" y="81"/>
                  </a:cubicBezTo>
                  <a:cubicBezTo>
                    <a:pt x="1405" y="55"/>
                    <a:pt x="1390" y="31"/>
                    <a:pt x="1361" y="31"/>
                  </a:cubicBezTo>
                  <a:cubicBezTo>
                    <a:pt x="1332" y="31"/>
                    <a:pt x="1317" y="58"/>
                    <a:pt x="1317" y="83"/>
                  </a:cubicBezTo>
                  <a:cubicBezTo>
                    <a:pt x="1317" y="109"/>
                    <a:pt x="1331" y="136"/>
                    <a:pt x="1363" y="136"/>
                  </a:cubicBezTo>
                  <a:cubicBezTo>
                    <a:pt x="1387" y="136"/>
                    <a:pt x="1403" y="121"/>
                    <a:pt x="1403" y="115"/>
                  </a:cubicBezTo>
                  <a:cubicBezTo>
                    <a:pt x="1403" y="110"/>
                    <a:pt x="1401" y="108"/>
                    <a:pt x="1397" y="108"/>
                  </a:cubicBezTo>
                  <a:cubicBezTo>
                    <a:pt x="1390" y="108"/>
                    <a:pt x="1384" y="124"/>
                    <a:pt x="1362" y="124"/>
                  </a:cubicBezTo>
                  <a:cubicBezTo>
                    <a:pt x="1345" y="124"/>
                    <a:pt x="1333" y="107"/>
                    <a:pt x="1332" y="90"/>
                  </a:cubicBezTo>
                  <a:lnTo>
                    <a:pt x="1395" y="90"/>
                  </a:lnTo>
                  <a:close/>
                  <a:moveTo>
                    <a:pt x="1332" y="78"/>
                  </a:moveTo>
                  <a:cubicBezTo>
                    <a:pt x="1333" y="61"/>
                    <a:pt x="1342" y="43"/>
                    <a:pt x="1361" y="43"/>
                  </a:cubicBezTo>
                  <a:cubicBezTo>
                    <a:pt x="1380" y="43"/>
                    <a:pt x="1389" y="61"/>
                    <a:pt x="1390" y="78"/>
                  </a:cubicBezTo>
                  <a:lnTo>
                    <a:pt x="1332" y="78"/>
                  </a:lnTo>
                  <a:close/>
                  <a:moveTo>
                    <a:pt x="1436" y="70"/>
                  </a:moveTo>
                  <a:cubicBezTo>
                    <a:pt x="1436" y="53"/>
                    <a:pt x="1448" y="44"/>
                    <a:pt x="1461" y="44"/>
                  </a:cubicBezTo>
                  <a:cubicBezTo>
                    <a:pt x="1477" y="44"/>
                    <a:pt x="1486" y="53"/>
                    <a:pt x="1486" y="67"/>
                  </a:cubicBezTo>
                  <a:cubicBezTo>
                    <a:pt x="1486" y="127"/>
                    <a:pt x="1486" y="127"/>
                    <a:pt x="1486" y="127"/>
                  </a:cubicBezTo>
                  <a:cubicBezTo>
                    <a:pt x="1486" y="133"/>
                    <a:pt x="1489" y="136"/>
                    <a:pt x="1493" y="136"/>
                  </a:cubicBezTo>
                  <a:cubicBezTo>
                    <a:pt x="1498" y="136"/>
                    <a:pt x="1500" y="133"/>
                    <a:pt x="1500" y="127"/>
                  </a:cubicBezTo>
                  <a:cubicBezTo>
                    <a:pt x="1500" y="68"/>
                    <a:pt x="1500" y="68"/>
                    <a:pt x="1500" y="68"/>
                  </a:cubicBezTo>
                  <a:cubicBezTo>
                    <a:pt x="1500" y="43"/>
                    <a:pt x="1481" y="31"/>
                    <a:pt x="1463" y="31"/>
                  </a:cubicBezTo>
                  <a:cubicBezTo>
                    <a:pt x="1450" y="31"/>
                    <a:pt x="1442" y="37"/>
                    <a:pt x="1437" y="45"/>
                  </a:cubicBezTo>
                  <a:cubicBezTo>
                    <a:pt x="1436" y="45"/>
                    <a:pt x="1436" y="45"/>
                    <a:pt x="1436" y="45"/>
                  </a:cubicBezTo>
                  <a:cubicBezTo>
                    <a:pt x="1436" y="40"/>
                    <a:pt x="1436" y="40"/>
                    <a:pt x="1436" y="40"/>
                  </a:cubicBezTo>
                  <a:cubicBezTo>
                    <a:pt x="1436" y="34"/>
                    <a:pt x="1434" y="31"/>
                    <a:pt x="1429" y="31"/>
                  </a:cubicBezTo>
                  <a:cubicBezTo>
                    <a:pt x="1425" y="31"/>
                    <a:pt x="1422" y="34"/>
                    <a:pt x="1422" y="40"/>
                  </a:cubicBezTo>
                  <a:cubicBezTo>
                    <a:pt x="1422" y="127"/>
                    <a:pt x="1422" y="127"/>
                    <a:pt x="1422" y="127"/>
                  </a:cubicBezTo>
                  <a:cubicBezTo>
                    <a:pt x="1422" y="133"/>
                    <a:pt x="1425" y="136"/>
                    <a:pt x="1429" y="136"/>
                  </a:cubicBezTo>
                  <a:cubicBezTo>
                    <a:pt x="1434" y="136"/>
                    <a:pt x="1436" y="133"/>
                    <a:pt x="1436" y="127"/>
                  </a:cubicBezTo>
                  <a:lnTo>
                    <a:pt x="1436" y="70"/>
                  </a:lnTo>
                  <a:close/>
                  <a:moveTo>
                    <a:pt x="1543" y="44"/>
                  </a:moveTo>
                  <a:cubicBezTo>
                    <a:pt x="1552" y="44"/>
                    <a:pt x="1552" y="44"/>
                    <a:pt x="1552" y="44"/>
                  </a:cubicBezTo>
                  <a:cubicBezTo>
                    <a:pt x="1557" y="44"/>
                    <a:pt x="1558" y="40"/>
                    <a:pt x="1558" y="38"/>
                  </a:cubicBezTo>
                  <a:cubicBezTo>
                    <a:pt x="1558" y="36"/>
                    <a:pt x="1557" y="32"/>
                    <a:pt x="1552" y="32"/>
                  </a:cubicBezTo>
                  <a:cubicBezTo>
                    <a:pt x="1543" y="32"/>
                    <a:pt x="1543" y="32"/>
                    <a:pt x="1543" y="32"/>
                  </a:cubicBezTo>
                  <a:cubicBezTo>
                    <a:pt x="1543" y="10"/>
                    <a:pt x="1543" y="10"/>
                    <a:pt x="1543" y="10"/>
                  </a:cubicBezTo>
                  <a:cubicBezTo>
                    <a:pt x="1543" y="4"/>
                    <a:pt x="1540" y="0"/>
                    <a:pt x="1536" y="0"/>
                  </a:cubicBezTo>
                  <a:cubicBezTo>
                    <a:pt x="1532" y="0"/>
                    <a:pt x="1529" y="4"/>
                    <a:pt x="1529" y="10"/>
                  </a:cubicBezTo>
                  <a:cubicBezTo>
                    <a:pt x="1529" y="32"/>
                    <a:pt x="1529" y="32"/>
                    <a:pt x="1529" y="32"/>
                  </a:cubicBezTo>
                  <a:cubicBezTo>
                    <a:pt x="1520" y="32"/>
                    <a:pt x="1520" y="32"/>
                    <a:pt x="1520" y="32"/>
                  </a:cubicBezTo>
                  <a:cubicBezTo>
                    <a:pt x="1515" y="32"/>
                    <a:pt x="1514" y="36"/>
                    <a:pt x="1514" y="38"/>
                  </a:cubicBezTo>
                  <a:cubicBezTo>
                    <a:pt x="1514" y="40"/>
                    <a:pt x="1515" y="44"/>
                    <a:pt x="1520" y="44"/>
                  </a:cubicBezTo>
                  <a:cubicBezTo>
                    <a:pt x="1529" y="44"/>
                    <a:pt x="1529" y="44"/>
                    <a:pt x="1529" y="44"/>
                  </a:cubicBezTo>
                  <a:cubicBezTo>
                    <a:pt x="1529" y="127"/>
                    <a:pt x="1529" y="127"/>
                    <a:pt x="1529" y="127"/>
                  </a:cubicBezTo>
                  <a:cubicBezTo>
                    <a:pt x="1529" y="133"/>
                    <a:pt x="1532" y="136"/>
                    <a:pt x="1536" y="136"/>
                  </a:cubicBezTo>
                  <a:cubicBezTo>
                    <a:pt x="1540" y="136"/>
                    <a:pt x="1543" y="133"/>
                    <a:pt x="1543" y="127"/>
                  </a:cubicBezTo>
                  <a:lnTo>
                    <a:pt x="154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grpSp>
      <p:sp>
        <p:nvSpPr>
          <p:cNvPr id="288" name="object 8">
            <a:extLst>
              <a:ext uri="{FF2B5EF4-FFF2-40B4-BE49-F238E27FC236}">
                <a16:creationId xmlns:a16="http://schemas.microsoft.com/office/drawing/2014/main" id="{49C03077-2448-4D20-8081-1A8D1737474D}"/>
              </a:ext>
            </a:extLst>
          </p:cNvPr>
          <p:cNvSpPr/>
          <p:nvPr userDrawn="1"/>
        </p:nvSpPr>
        <p:spPr>
          <a:xfrm>
            <a:off x="0" y="489462"/>
            <a:ext cx="6096000" cy="1495206"/>
          </a:xfrm>
          <a:custGeom>
            <a:avLst/>
            <a:gdLst/>
            <a:ahLst/>
            <a:cxnLst/>
            <a:rect l="l" t="t" r="r" b="b"/>
            <a:pathLst>
              <a:path w="10303510" h="2465704">
                <a:moveTo>
                  <a:pt x="10303351" y="0"/>
                </a:moveTo>
                <a:lnTo>
                  <a:pt x="0" y="0"/>
                </a:lnTo>
                <a:lnTo>
                  <a:pt x="0" y="2465694"/>
                </a:lnTo>
                <a:lnTo>
                  <a:pt x="10303351" y="2465694"/>
                </a:lnTo>
                <a:lnTo>
                  <a:pt x="10303351" y="0"/>
                </a:lnTo>
                <a:close/>
              </a:path>
            </a:pathLst>
          </a:custGeom>
          <a:solidFill>
            <a:srgbClr val="FF5DA9"/>
          </a:solidFill>
        </p:spPr>
        <p:txBody>
          <a:bodyPr wrap="square" lIns="0" tIns="0" rIns="0" bIns="0" rtlCol="0"/>
          <a:lstStyle/>
          <a:p>
            <a:endParaRPr sz="1092" dirty="0"/>
          </a:p>
        </p:txBody>
      </p:sp>
      <p:sp>
        <p:nvSpPr>
          <p:cNvPr id="3" name="Footer Placeholder 2">
            <a:extLst>
              <a:ext uri="{FF2B5EF4-FFF2-40B4-BE49-F238E27FC236}">
                <a16:creationId xmlns:a16="http://schemas.microsoft.com/office/drawing/2014/main" id="{988C33E0-0F05-4E42-9BB3-891041A2058C}"/>
              </a:ext>
            </a:extLst>
          </p:cNvPr>
          <p:cNvSpPr>
            <a:spLocks noGrp="1"/>
          </p:cNvSpPr>
          <p:nvPr>
            <p:ph type="ftr" sz="quarter" idx="10"/>
          </p:nvPr>
        </p:nvSpPr>
        <p:spPr/>
        <p:txBody>
          <a:bodyPr/>
          <a:lstStyle/>
          <a:p>
            <a:endParaRPr lang="en-GB" dirty="0"/>
          </a:p>
        </p:txBody>
      </p:sp>
      <p:sp>
        <p:nvSpPr>
          <p:cNvPr id="293" name="Holder 4">
            <a:extLst>
              <a:ext uri="{FF2B5EF4-FFF2-40B4-BE49-F238E27FC236}">
                <a16:creationId xmlns:a16="http://schemas.microsoft.com/office/drawing/2014/main" id="{1B65A568-5331-4F02-BFA1-FE1FC8F38EBB}"/>
              </a:ext>
            </a:extLst>
          </p:cNvPr>
          <p:cNvSpPr>
            <a:spLocks noGrp="1"/>
          </p:cNvSpPr>
          <p:nvPr>
            <p:ph type="sldNum" sz="quarter" idx="7"/>
          </p:nvPr>
        </p:nvSpPr>
        <p:spPr>
          <a:xfrm>
            <a:off x="443653" y="6377941"/>
            <a:ext cx="1338116" cy="276999"/>
          </a:xfrm>
        </p:spPr>
        <p:txBody>
          <a:bodyPr lIns="0" tIns="0" rIns="0" bIns="0"/>
          <a:lstStyle>
            <a:lvl1pPr algn="l">
              <a:defRPr>
                <a:solidFill>
                  <a:schemeClr val="tx1">
                    <a:tint val="75000"/>
                  </a:schemeClr>
                </a:solidFill>
                <a:latin typeface="+mn-lt"/>
              </a:defRPr>
            </a:lvl1pPr>
          </a:lstStyle>
          <a:p>
            <a:pPr algn="l"/>
            <a:fld id="{B6F15528-21DE-4FAA-801E-634DDDAF4B2B}" type="slidenum">
              <a:rPr lang="en-GB" smtClean="0"/>
              <a:pPr algn="l"/>
              <a:t>‹#›</a:t>
            </a:fld>
            <a:endParaRPr lang="en-GB" dirty="0"/>
          </a:p>
        </p:txBody>
      </p:sp>
      <p:sp>
        <p:nvSpPr>
          <p:cNvPr id="153" name="Text Placeholder 4">
            <a:extLst>
              <a:ext uri="{FF2B5EF4-FFF2-40B4-BE49-F238E27FC236}">
                <a16:creationId xmlns:a16="http://schemas.microsoft.com/office/drawing/2014/main" id="{02A0923A-8076-4797-BF77-A6A59206BE1D}"/>
              </a:ext>
            </a:extLst>
          </p:cNvPr>
          <p:cNvSpPr>
            <a:spLocks noGrp="1"/>
          </p:cNvSpPr>
          <p:nvPr>
            <p:ph type="body" sz="quarter" idx="11" hasCustomPrompt="1"/>
          </p:nvPr>
        </p:nvSpPr>
        <p:spPr>
          <a:xfrm>
            <a:off x="1045800" y="700817"/>
            <a:ext cx="4820213" cy="1072493"/>
          </a:xfrm>
          <a:prstGeom prst="rect">
            <a:avLst/>
          </a:prstGeom>
        </p:spPr>
        <p:txBody>
          <a:bodyPr anchor="ctr" anchorCtr="0">
            <a:normAutofit/>
          </a:bodyPr>
          <a:lstStyle>
            <a:lvl1pPr marL="0" algn="l" defTabSz="554492" rtl="0" eaLnBrk="1" latinLnBrk="0" hangingPunct="1">
              <a:defRPr lang="en-US" sz="3200" b="0" i="0" kern="0" dirty="0" smtClean="0">
                <a:solidFill>
                  <a:schemeClr val="bg1"/>
                </a:solidFill>
                <a:latin typeface="Tiempos Headline Medium" panose="02000603000000000000" pitchFamily="2" charset="0"/>
                <a:ea typeface="+mj-ea"/>
                <a:cs typeface="Arial"/>
              </a:defRPr>
            </a:lvl1pPr>
          </a:lstStyle>
          <a:p>
            <a:pPr lvl="0"/>
            <a:r>
              <a:rPr lang="en-US" dirty="0"/>
              <a:t>Insert title</a:t>
            </a:r>
          </a:p>
        </p:txBody>
      </p:sp>
      <p:sp>
        <p:nvSpPr>
          <p:cNvPr id="154" name="Text Placeholder 3">
            <a:extLst>
              <a:ext uri="{FF2B5EF4-FFF2-40B4-BE49-F238E27FC236}">
                <a16:creationId xmlns:a16="http://schemas.microsoft.com/office/drawing/2014/main" id="{CDCB3BCE-66E7-442A-8C9C-C10B1FE4DEB3}"/>
              </a:ext>
            </a:extLst>
          </p:cNvPr>
          <p:cNvSpPr>
            <a:spLocks noGrp="1"/>
          </p:cNvSpPr>
          <p:nvPr>
            <p:ph type="body" sz="quarter" idx="15" hasCustomPrompt="1"/>
          </p:nvPr>
        </p:nvSpPr>
        <p:spPr>
          <a:xfrm>
            <a:off x="1000269" y="3429000"/>
            <a:ext cx="3871798" cy="2392386"/>
          </a:xfrm>
          <a:prstGeom prst="rect">
            <a:avLst/>
          </a:prstGeom>
        </p:spPr>
        <p:txBody>
          <a:bodyPr/>
          <a:lstStyle>
            <a:lvl1pPr marL="0">
              <a:lnSpc>
                <a:spcPct val="130000"/>
              </a:lnSpc>
              <a:defRPr lang="en-US" sz="1100" dirty="0">
                <a:solidFill>
                  <a:schemeClr val="tx1"/>
                </a:solidFill>
                <a:latin typeface="+mn-lt"/>
                <a:ea typeface="+mn-ea"/>
                <a:cs typeface="+mn-cs"/>
              </a:defRPr>
            </a:lvl1pPr>
          </a:lstStyle>
          <a:p>
            <a:pPr lvl="0"/>
            <a:r>
              <a:rPr lang="en-US" dirty="0"/>
              <a:t>Insert body copy here</a:t>
            </a:r>
          </a:p>
        </p:txBody>
      </p:sp>
      <p:sp>
        <p:nvSpPr>
          <p:cNvPr id="156" name="Text Placeholder 3">
            <a:extLst>
              <a:ext uri="{FF2B5EF4-FFF2-40B4-BE49-F238E27FC236}">
                <a16:creationId xmlns:a16="http://schemas.microsoft.com/office/drawing/2014/main" id="{FB482C5B-85DA-42C2-A642-A4FE14B37BD6}"/>
              </a:ext>
            </a:extLst>
          </p:cNvPr>
          <p:cNvSpPr>
            <a:spLocks noGrp="1"/>
          </p:cNvSpPr>
          <p:nvPr>
            <p:ph type="body" sz="quarter" idx="19" hasCustomPrompt="1"/>
          </p:nvPr>
        </p:nvSpPr>
        <p:spPr>
          <a:xfrm>
            <a:off x="996606" y="2685448"/>
            <a:ext cx="3871798" cy="540492"/>
          </a:xfrm>
          <a:prstGeom prst="rect">
            <a:avLst/>
          </a:prstGeom>
        </p:spPr>
        <p:txBody>
          <a:bodyPr/>
          <a:lstStyle>
            <a:lvl1pPr marL="0">
              <a:lnSpc>
                <a:spcPct val="130000"/>
              </a:lnSpc>
              <a:defRPr lang="en-US" sz="1400" b="1" dirty="0">
                <a:solidFill>
                  <a:schemeClr val="accent2"/>
                </a:solidFill>
                <a:latin typeface="Spartan Medium" pitchFamily="2" charset="0"/>
                <a:ea typeface="+mn-ea"/>
                <a:cs typeface="+mn-cs"/>
              </a:defRPr>
            </a:lvl1pPr>
          </a:lstStyle>
          <a:p>
            <a:pPr lvl="0"/>
            <a:r>
              <a:rPr lang="en-US" dirty="0"/>
              <a:t>Insert sub head here</a:t>
            </a:r>
          </a:p>
        </p:txBody>
      </p:sp>
    </p:spTree>
    <p:extLst>
      <p:ext uri="{BB962C8B-B14F-4D97-AF65-F5344CB8AC3E}">
        <p14:creationId xmlns:p14="http://schemas.microsoft.com/office/powerpoint/2010/main" val="749817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ontent_Image_Large_02">
    <p:spTree>
      <p:nvGrpSpPr>
        <p:cNvPr id="1" name=""/>
        <p:cNvGrpSpPr/>
        <p:nvPr/>
      </p:nvGrpSpPr>
      <p:grpSpPr>
        <a:xfrm>
          <a:off x="0" y="0"/>
          <a:ext cx="0" cy="0"/>
          <a:chOff x="0" y="0"/>
          <a:chExt cx="0" cy="0"/>
        </a:xfrm>
      </p:grpSpPr>
      <p:sp>
        <p:nvSpPr>
          <p:cNvPr id="435" name="object 2">
            <a:extLst>
              <a:ext uri="{FF2B5EF4-FFF2-40B4-BE49-F238E27FC236}">
                <a16:creationId xmlns:a16="http://schemas.microsoft.com/office/drawing/2014/main" id="{03B041A5-CB47-495F-9373-9458F7CA34C3}"/>
              </a:ext>
            </a:extLst>
          </p:cNvPr>
          <p:cNvSpPr/>
          <p:nvPr userDrawn="1"/>
        </p:nvSpPr>
        <p:spPr>
          <a:xfrm>
            <a:off x="0" y="385"/>
            <a:ext cx="12192000" cy="6857615"/>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blipFill>
            <a:blip r:embed="rId2" cstate="email">
              <a:extLst>
                <a:ext uri="{28A0092B-C50C-407E-A947-70E740481C1C}">
                  <a14:useLocalDpi xmlns:a14="http://schemas.microsoft.com/office/drawing/2010/main"/>
                </a:ext>
              </a:extLst>
            </a:blip>
            <a:srcRect/>
            <a:stretch>
              <a:fillRect/>
            </a:stretch>
          </a:blipFill>
        </p:spPr>
        <p:txBody>
          <a:bodyPr wrap="square" lIns="0" tIns="0" rIns="0" bIns="0" rtlCol="0"/>
          <a:lstStyle/>
          <a:p>
            <a:endParaRPr sz="1092" dirty="0"/>
          </a:p>
        </p:txBody>
      </p:sp>
      <p:sp>
        <p:nvSpPr>
          <p:cNvPr id="436" name="object 4">
            <a:extLst>
              <a:ext uri="{FF2B5EF4-FFF2-40B4-BE49-F238E27FC236}">
                <a16:creationId xmlns:a16="http://schemas.microsoft.com/office/drawing/2014/main" id="{979124DE-B2B2-4444-8916-86C23F086D34}"/>
              </a:ext>
            </a:extLst>
          </p:cNvPr>
          <p:cNvSpPr/>
          <p:nvPr userDrawn="1"/>
        </p:nvSpPr>
        <p:spPr>
          <a:xfrm>
            <a:off x="571500" y="571460"/>
            <a:ext cx="11049048" cy="5714743"/>
          </a:xfrm>
          <a:custGeom>
            <a:avLst/>
            <a:gdLst/>
            <a:ahLst/>
            <a:cxnLst/>
            <a:rect l="l" t="t" r="r" b="b"/>
            <a:pathLst>
              <a:path w="18219420" h="9424035">
                <a:moveTo>
                  <a:pt x="17905213" y="0"/>
                </a:moveTo>
                <a:lnTo>
                  <a:pt x="314126" y="0"/>
                </a:lnTo>
                <a:lnTo>
                  <a:pt x="267706" y="3406"/>
                </a:lnTo>
                <a:lnTo>
                  <a:pt x="223400" y="13300"/>
                </a:lnTo>
                <a:lnTo>
                  <a:pt x="181696" y="29196"/>
                </a:lnTo>
                <a:lnTo>
                  <a:pt x="143079" y="50609"/>
                </a:lnTo>
                <a:lnTo>
                  <a:pt x="108034" y="77051"/>
                </a:lnTo>
                <a:lnTo>
                  <a:pt x="77048" y="108038"/>
                </a:lnTo>
                <a:lnTo>
                  <a:pt x="50606" y="143083"/>
                </a:lnTo>
                <a:lnTo>
                  <a:pt x="29194" y="181701"/>
                </a:lnTo>
                <a:lnTo>
                  <a:pt x="13299" y="223404"/>
                </a:lnTo>
                <a:lnTo>
                  <a:pt x="3405" y="267708"/>
                </a:lnTo>
                <a:lnTo>
                  <a:pt x="0" y="314126"/>
                </a:lnTo>
                <a:lnTo>
                  <a:pt x="0" y="9109670"/>
                </a:lnTo>
                <a:lnTo>
                  <a:pt x="3405" y="9156088"/>
                </a:lnTo>
                <a:lnTo>
                  <a:pt x="13299" y="9200392"/>
                </a:lnTo>
                <a:lnTo>
                  <a:pt x="29194" y="9242095"/>
                </a:lnTo>
                <a:lnTo>
                  <a:pt x="50606" y="9280712"/>
                </a:lnTo>
                <a:lnTo>
                  <a:pt x="77048" y="9315758"/>
                </a:lnTo>
                <a:lnTo>
                  <a:pt x="108034" y="9346744"/>
                </a:lnTo>
                <a:lnTo>
                  <a:pt x="143079" y="9373187"/>
                </a:lnTo>
                <a:lnTo>
                  <a:pt x="181696" y="9394600"/>
                </a:lnTo>
                <a:lnTo>
                  <a:pt x="223400" y="9410496"/>
                </a:lnTo>
                <a:lnTo>
                  <a:pt x="267706" y="9420390"/>
                </a:lnTo>
                <a:lnTo>
                  <a:pt x="314126" y="9423796"/>
                </a:lnTo>
                <a:lnTo>
                  <a:pt x="17905213" y="9423796"/>
                </a:lnTo>
                <a:lnTo>
                  <a:pt x="17951634" y="9420390"/>
                </a:lnTo>
                <a:lnTo>
                  <a:pt x="17995939" y="9410496"/>
                </a:lnTo>
                <a:lnTo>
                  <a:pt x="18037643" y="9394600"/>
                </a:lnTo>
                <a:lnTo>
                  <a:pt x="18076261" y="9373187"/>
                </a:lnTo>
                <a:lnTo>
                  <a:pt x="18111306" y="9346744"/>
                </a:lnTo>
                <a:lnTo>
                  <a:pt x="18142292" y="9315758"/>
                </a:lnTo>
                <a:lnTo>
                  <a:pt x="18168734" y="9280712"/>
                </a:lnTo>
                <a:lnTo>
                  <a:pt x="18190145" y="9242095"/>
                </a:lnTo>
                <a:lnTo>
                  <a:pt x="18206041" y="9200392"/>
                </a:lnTo>
                <a:lnTo>
                  <a:pt x="18215934" y="9156088"/>
                </a:lnTo>
                <a:lnTo>
                  <a:pt x="18219340" y="9109670"/>
                </a:lnTo>
                <a:lnTo>
                  <a:pt x="18219340" y="314126"/>
                </a:lnTo>
                <a:lnTo>
                  <a:pt x="18215934" y="267708"/>
                </a:lnTo>
                <a:lnTo>
                  <a:pt x="18206041" y="223404"/>
                </a:lnTo>
                <a:lnTo>
                  <a:pt x="18190145" y="181701"/>
                </a:lnTo>
                <a:lnTo>
                  <a:pt x="18168734" y="143083"/>
                </a:lnTo>
                <a:lnTo>
                  <a:pt x="18142292" y="108038"/>
                </a:lnTo>
                <a:lnTo>
                  <a:pt x="18111306" y="77051"/>
                </a:lnTo>
                <a:lnTo>
                  <a:pt x="18076261" y="50609"/>
                </a:lnTo>
                <a:lnTo>
                  <a:pt x="18037643" y="29196"/>
                </a:lnTo>
                <a:lnTo>
                  <a:pt x="17995939" y="13300"/>
                </a:lnTo>
                <a:lnTo>
                  <a:pt x="17951634" y="3406"/>
                </a:lnTo>
                <a:lnTo>
                  <a:pt x="17905213" y="0"/>
                </a:lnTo>
                <a:close/>
              </a:path>
            </a:pathLst>
          </a:custGeom>
          <a:solidFill>
            <a:srgbClr val="FFFFFF"/>
          </a:solidFill>
        </p:spPr>
        <p:txBody>
          <a:bodyPr wrap="square" lIns="0" tIns="0" rIns="0" bIns="0" rtlCol="0"/>
          <a:lstStyle/>
          <a:p>
            <a:endParaRPr sz="1092" dirty="0"/>
          </a:p>
        </p:txBody>
      </p:sp>
      <p:sp>
        <p:nvSpPr>
          <p:cNvPr id="287" name="object 10">
            <a:extLst>
              <a:ext uri="{FF2B5EF4-FFF2-40B4-BE49-F238E27FC236}">
                <a16:creationId xmlns:a16="http://schemas.microsoft.com/office/drawing/2014/main" id="{019B0017-7EE0-4CA3-92CA-DFB9B8A89216}"/>
              </a:ext>
            </a:extLst>
          </p:cNvPr>
          <p:cNvSpPr/>
          <p:nvPr userDrawn="1"/>
        </p:nvSpPr>
        <p:spPr>
          <a:xfrm>
            <a:off x="4874409" y="385"/>
            <a:ext cx="6743724" cy="6857615"/>
          </a:xfrm>
          <a:custGeom>
            <a:avLst/>
            <a:gdLst/>
            <a:ahLst/>
            <a:cxnLst/>
            <a:rect l="l" t="t" r="r" b="b"/>
            <a:pathLst>
              <a:path w="11120119" h="11308715">
                <a:moveTo>
                  <a:pt x="10824256" y="0"/>
                </a:moveTo>
                <a:lnTo>
                  <a:pt x="5580070" y="0"/>
                </a:lnTo>
                <a:lnTo>
                  <a:pt x="0" y="5580070"/>
                </a:lnTo>
                <a:lnTo>
                  <a:pt x="5728485" y="11308556"/>
                </a:lnTo>
                <a:lnTo>
                  <a:pt x="10675842" y="11308556"/>
                </a:lnTo>
                <a:lnTo>
                  <a:pt x="11120069" y="10864328"/>
                </a:lnTo>
                <a:lnTo>
                  <a:pt x="11120069" y="295812"/>
                </a:lnTo>
                <a:lnTo>
                  <a:pt x="10824256" y="0"/>
                </a:lnTo>
                <a:close/>
              </a:path>
            </a:pathLst>
          </a:custGeom>
          <a:solidFill>
            <a:srgbClr val="B1DCDC"/>
          </a:solidFill>
        </p:spPr>
        <p:txBody>
          <a:bodyPr wrap="square" lIns="0" tIns="0" rIns="0" bIns="0" rtlCol="0"/>
          <a:lstStyle/>
          <a:p>
            <a:endParaRPr sz="1092" dirty="0"/>
          </a:p>
        </p:txBody>
      </p:sp>
      <p:sp>
        <p:nvSpPr>
          <p:cNvPr id="291" name="object 11">
            <a:extLst>
              <a:ext uri="{FF2B5EF4-FFF2-40B4-BE49-F238E27FC236}">
                <a16:creationId xmlns:a16="http://schemas.microsoft.com/office/drawing/2014/main" id="{ABBF13B7-7FDD-44E1-96B3-ED9101D1AF4E}"/>
              </a:ext>
            </a:extLst>
          </p:cNvPr>
          <p:cNvSpPr/>
          <p:nvPr userDrawn="1"/>
        </p:nvSpPr>
        <p:spPr>
          <a:xfrm>
            <a:off x="5369709" y="385"/>
            <a:ext cx="6248496" cy="6857615"/>
          </a:xfrm>
          <a:custGeom>
            <a:avLst/>
            <a:gdLst/>
            <a:ahLst/>
            <a:cxnLst/>
            <a:rect l="l" t="t" r="r" b="b"/>
            <a:pathLst>
              <a:path w="10303510" h="11308715">
                <a:moveTo>
                  <a:pt x="10303340" y="0"/>
                </a:moveTo>
                <a:lnTo>
                  <a:pt x="5580070" y="0"/>
                </a:lnTo>
                <a:lnTo>
                  <a:pt x="0" y="5580070"/>
                </a:lnTo>
                <a:lnTo>
                  <a:pt x="5728485" y="11308556"/>
                </a:lnTo>
                <a:lnTo>
                  <a:pt x="10303340" y="11308556"/>
                </a:lnTo>
                <a:lnTo>
                  <a:pt x="10303340" y="0"/>
                </a:lnTo>
                <a:close/>
              </a:path>
            </a:pathLst>
          </a:custGeom>
          <a:solidFill>
            <a:srgbClr val="2CB6B5"/>
          </a:solidFill>
        </p:spPr>
        <p:txBody>
          <a:bodyPr wrap="square" lIns="0" tIns="0" rIns="0" bIns="0" rtlCol="0"/>
          <a:lstStyle/>
          <a:p>
            <a:endParaRPr sz="1092" dirty="0"/>
          </a:p>
        </p:txBody>
      </p:sp>
      <p:sp>
        <p:nvSpPr>
          <p:cNvPr id="288" name="object 8">
            <a:extLst>
              <a:ext uri="{FF2B5EF4-FFF2-40B4-BE49-F238E27FC236}">
                <a16:creationId xmlns:a16="http://schemas.microsoft.com/office/drawing/2014/main" id="{49C03077-2448-4D20-8081-1A8D1737474D}"/>
              </a:ext>
            </a:extLst>
          </p:cNvPr>
          <p:cNvSpPr/>
          <p:nvPr userDrawn="1"/>
        </p:nvSpPr>
        <p:spPr>
          <a:xfrm>
            <a:off x="0" y="489462"/>
            <a:ext cx="6096000" cy="1495206"/>
          </a:xfrm>
          <a:custGeom>
            <a:avLst/>
            <a:gdLst/>
            <a:ahLst/>
            <a:cxnLst/>
            <a:rect l="l" t="t" r="r" b="b"/>
            <a:pathLst>
              <a:path w="10303510" h="2465704">
                <a:moveTo>
                  <a:pt x="10303351" y="0"/>
                </a:moveTo>
                <a:lnTo>
                  <a:pt x="0" y="0"/>
                </a:lnTo>
                <a:lnTo>
                  <a:pt x="0" y="2465694"/>
                </a:lnTo>
                <a:lnTo>
                  <a:pt x="10303351" y="2465694"/>
                </a:lnTo>
                <a:lnTo>
                  <a:pt x="10303351" y="0"/>
                </a:lnTo>
                <a:close/>
              </a:path>
            </a:pathLst>
          </a:custGeom>
          <a:solidFill>
            <a:srgbClr val="FF5DA9"/>
          </a:solidFill>
        </p:spPr>
        <p:txBody>
          <a:bodyPr wrap="square" lIns="0" tIns="0" rIns="0" bIns="0" rtlCol="0"/>
          <a:lstStyle/>
          <a:p>
            <a:endParaRPr sz="1092" dirty="0"/>
          </a:p>
        </p:txBody>
      </p:sp>
      <p:sp>
        <p:nvSpPr>
          <p:cNvPr id="3" name="Footer Placeholder 2">
            <a:extLst>
              <a:ext uri="{FF2B5EF4-FFF2-40B4-BE49-F238E27FC236}">
                <a16:creationId xmlns:a16="http://schemas.microsoft.com/office/drawing/2014/main" id="{988C33E0-0F05-4E42-9BB3-891041A2058C}"/>
              </a:ext>
            </a:extLst>
          </p:cNvPr>
          <p:cNvSpPr>
            <a:spLocks noGrp="1"/>
          </p:cNvSpPr>
          <p:nvPr>
            <p:ph type="ftr" sz="quarter" idx="10"/>
          </p:nvPr>
        </p:nvSpPr>
        <p:spPr/>
        <p:txBody>
          <a:bodyPr/>
          <a:lstStyle/>
          <a:p>
            <a:endParaRPr lang="en-GB" dirty="0"/>
          </a:p>
        </p:txBody>
      </p:sp>
      <p:sp>
        <p:nvSpPr>
          <p:cNvPr id="293" name="Holder 4">
            <a:extLst>
              <a:ext uri="{FF2B5EF4-FFF2-40B4-BE49-F238E27FC236}">
                <a16:creationId xmlns:a16="http://schemas.microsoft.com/office/drawing/2014/main" id="{1B65A568-5331-4F02-BFA1-FE1FC8F38EBB}"/>
              </a:ext>
            </a:extLst>
          </p:cNvPr>
          <p:cNvSpPr>
            <a:spLocks noGrp="1"/>
          </p:cNvSpPr>
          <p:nvPr>
            <p:ph type="sldNum" sz="quarter" idx="7"/>
          </p:nvPr>
        </p:nvSpPr>
        <p:spPr>
          <a:xfrm>
            <a:off x="443653" y="6377941"/>
            <a:ext cx="1338116" cy="276999"/>
          </a:xfrm>
        </p:spPr>
        <p:txBody>
          <a:bodyPr lIns="0" tIns="0" rIns="0" bIns="0"/>
          <a:lstStyle>
            <a:lvl1pPr algn="l">
              <a:defRPr>
                <a:solidFill>
                  <a:schemeClr val="tx1">
                    <a:tint val="75000"/>
                  </a:schemeClr>
                </a:solidFill>
                <a:latin typeface="+mn-lt"/>
              </a:defRPr>
            </a:lvl1pPr>
          </a:lstStyle>
          <a:p>
            <a:pPr algn="l"/>
            <a:fld id="{B6F15528-21DE-4FAA-801E-634DDDAF4B2B}" type="slidenum">
              <a:rPr lang="en-GB" smtClean="0"/>
              <a:pPr algn="l"/>
              <a:t>‹#›</a:t>
            </a:fld>
            <a:endParaRPr lang="en-GB" dirty="0"/>
          </a:p>
        </p:txBody>
      </p:sp>
      <p:sp>
        <p:nvSpPr>
          <p:cNvPr id="153" name="Text Placeholder 4">
            <a:extLst>
              <a:ext uri="{FF2B5EF4-FFF2-40B4-BE49-F238E27FC236}">
                <a16:creationId xmlns:a16="http://schemas.microsoft.com/office/drawing/2014/main" id="{02A0923A-8076-4797-BF77-A6A59206BE1D}"/>
              </a:ext>
            </a:extLst>
          </p:cNvPr>
          <p:cNvSpPr>
            <a:spLocks noGrp="1"/>
          </p:cNvSpPr>
          <p:nvPr>
            <p:ph type="body" sz="quarter" idx="11" hasCustomPrompt="1"/>
          </p:nvPr>
        </p:nvSpPr>
        <p:spPr>
          <a:xfrm>
            <a:off x="1045800" y="700817"/>
            <a:ext cx="4820213" cy="1072493"/>
          </a:xfrm>
          <a:prstGeom prst="rect">
            <a:avLst/>
          </a:prstGeom>
        </p:spPr>
        <p:txBody>
          <a:bodyPr anchor="ctr" anchorCtr="0">
            <a:normAutofit/>
          </a:bodyPr>
          <a:lstStyle>
            <a:lvl1pPr marL="0" algn="l" defTabSz="554492" rtl="0" eaLnBrk="1" latinLnBrk="0" hangingPunct="1">
              <a:defRPr lang="en-US" sz="3200" b="0" i="0" kern="0" dirty="0" smtClean="0">
                <a:solidFill>
                  <a:schemeClr val="bg1"/>
                </a:solidFill>
                <a:latin typeface="Tiempos Headline Medium" panose="02000603000000000000" pitchFamily="2" charset="0"/>
                <a:ea typeface="+mj-ea"/>
                <a:cs typeface="Arial"/>
              </a:defRPr>
            </a:lvl1pPr>
          </a:lstStyle>
          <a:p>
            <a:pPr lvl="0"/>
            <a:r>
              <a:rPr lang="en-US" dirty="0"/>
              <a:t>Insert title</a:t>
            </a:r>
          </a:p>
        </p:txBody>
      </p:sp>
      <p:pic>
        <p:nvPicPr>
          <p:cNvPr id="154" name="Picture Placeholder 163">
            <a:extLst>
              <a:ext uri="{FF2B5EF4-FFF2-40B4-BE49-F238E27FC236}">
                <a16:creationId xmlns:a16="http://schemas.microsoft.com/office/drawing/2014/main" id="{1AD36A73-3460-4B73-90F2-4EA33422811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814208" y="770"/>
            <a:ext cx="6377792" cy="6857230"/>
          </a:xfrm>
          <a:custGeom>
            <a:avLst/>
            <a:gdLst>
              <a:gd name="connsiteX0" fmla="*/ 5580070 w 10516714"/>
              <a:gd name="connsiteY0" fmla="*/ 0 h 11308080"/>
              <a:gd name="connsiteX1" fmla="*/ 7398864 w 10516714"/>
              <a:gd name="connsiteY1" fmla="*/ 0 h 11308080"/>
              <a:gd name="connsiteX2" fmla="*/ 9570390 w 10516714"/>
              <a:gd name="connsiteY2" fmla="*/ 0 h 11308080"/>
              <a:gd name="connsiteX3" fmla="*/ 10516714 w 10516714"/>
              <a:gd name="connsiteY3" fmla="*/ 0 h 11308080"/>
              <a:gd name="connsiteX4" fmla="*/ 10516714 w 10516714"/>
              <a:gd name="connsiteY4" fmla="*/ 11308080 h 11308080"/>
              <a:gd name="connsiteX5" fmla="*/ 9570390 w 10516714"/>
              <a:gd name="connsiteY5" fmla="*/ 11308080 h 11308080"/>
              <a:gd name="connsiteX6" fmla="*/ 7398864 w 10516714"/>
              <a:gd name="connsiteY6" fmla="*/ 11308080 h 11308080"/>
              <a:gd name="connsiteX7" fmla="*/ 5728009 w 10516714"/>
              <a:gd name="connsiteY7" fmla="*/ 11308080 h 11308080"/>
              <a:gd name="connsiteX8" fmla="*/ 0 w 10516714"/>
              <a:gd name="connsiteY8" fmla="*/ 5580070 h 1130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6714" h="11308080">
                <a:moveTo>
                  <a:pt x="5580070" y="0"/>
                </a:moveTo>
                <a:lnTo>
                  <a:pt x="7398864" y="0"/>
                </a:lnTo>
                <a:lnTo>
                  <a:pt x="9570390" y="0"/>
                </a:lnTo>
                <a:lnTo>
                  <a:pt x="10516714" y="0"/>
                </a:lnTo>
                <a:lnTo>
                  <a:pt x="10516714" y="11308080"/>
                </a:lnTo>
                <a:lnTo>
                  <a:pt x="9570390" y="11308080"/>
                </a:lnTo>
                <a:lnTo>
                  <a:pt x="7398864" y="11308080"/>
                </a:lnTo>
                <a:lnTo>
                  <a:pt x="5728009" y="11308080"/>
                </a:lnTo>
                <a:lnTo>
                  <a:pt x="0" y="5580070"/>
                </a:lnTo>
                <a:close/>
              </a:path>
            </a:pathLst>
          </a:custGeom>
        </p:spPr>
      </p:pic>
      <p:grpSp>
        <p:nvGrpSpPr>
          <p:cNvPr id="155" name="Group 4">
            <a:extLst>
              <a:ext uri="{FF2B5EF4-FFF2-40B4-BE49-F238E27FC236}">
                <a16:creationId xmlns:a16="http://schemas.microsoft.com/office/drawing/2014/main" id="{385B5973-DF04-4804-9D76-7A6D3882B40C}"/>
              </a:ext>
            </a:extLst>
          </p:cNvPr>
          <p:cNvGrpSpPr>
            <a:grpSpLocks noChangeAspect="1"/>
          </p:cNvGrpSpPr>
          <p:nvPr userDrawn="1"/>
        </p:nvGrpSpPr>
        <p:grpSpPr bwMode="auto">
          <a:xfrm>
            <a:off x="10414906" y="6008163"/>
            <a:ext cx="1333441" cy="443513"/>
            <a:chOff x="3484" y="2616"/>
            <a:chExt cx="5694" cy="1894"/>
          </a:xfrm>
          <a:solidFill>
            <a:schemeClr val="bg1"/>
          </a:solidFill>
        </p:grpSpPr>
        <p:sp>
          <p:nvSpPr>
            <p:cNvPr id="156" name="Oval 5">
              <a:extLst>
                <a:ext uri="{FF2B5EF4-FFF2-40B4-BE49-F238E27FC236}">
                  <a16:creationId xmlns:a16="http://schemas.microsoft.com/office/drawing/2014/main" id="{D52AFAD6-B6E4-4155-835D-13D73F797392}"/>
                </a:ext>
              </a:extLst>
            </p:cNvPr>
            <p:cNvSpPr>
              <a:spLocks noChangeArrowheads="1"/>
            </p:cNvSpPr>
            <p:nvPr/>
          </p:nvSpPr>
          <p:spPr bwMode="auto">
            <a:xfrm>
              <a:off x="4324" y="3144"/>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7" name="Oval 6">
              <a:extLst>
                <a:ext uri="{FF2B5EF4-FFF2-40B4-BE49-F238E27FC236}">
                  <a16:creationId xmlns:a16="http://schemas.microsoft.com/office/drawing/2014/main" id="{7E100DE2-B2E6-4C44-BBA1-4B4E825783B3}"/>
                </a:ext>
              </a:extLst>
            </p:cNvPr>
            <p:cNvSpPr>
              <a:spLocks noChangeArrowheads="1"/>
            </p:cNvSpPr>
            <p:nvPr/>
          </p:nvSpPr>
          <p:spPr bwMode="auto">
            <a:xfrm>
              <a:off x="4524" y="321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8" name="Oval 7">
              <a:extLst>
                <a:ext uri="{FF2B5EF4-FFF2-40B4-BE49-F238E27FC236}">
                  <a16:creationId xmlns:a16="http://schemas.microsoft.com/office/drawing/2014/main" id="{F299AFFC-1A35-4222-90B3-382A19EB0E71}"/>
                </a:ext>
              </a:extLst>
            </p:cNvPr>
            <p:cNvSpPr>
              <a:spLocks noChangeArrowheads="1"/>
            </p:cNvSpPr>
            <p:nvPr/>
          </p:nvSpPr>
          <p:spPr bwMode="auto">
            <a:xfrm>
              <a:off x="4668" y="3254"/>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9" name="Oval 8">
              <a:extLst>
                <a:ext uri="{FF2B5EF4-FFF2-40B4-BE49-F238E27FC236}">
                  <a16:creationId xmlns:a16="http://schemas.microsoft.com/office/drawing/2014/main" id="{F41CF1BA-E02F-448F-8891-9D84DA065B89}"/>
                </a:ext>
              </a:extLst>
            </p:cNvPr>
            <p:cNvSpPr>
              <a:spLocks noChangeArrowheads="1"/>
            </p:cNvSpPr>
            <p:nvPr/>
          </p:nvSpPr>
          <p:spPr bwMode="auto">
            <a:xfrm>
              <a:off x="4630" y="3382"/>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0" name="Oval 9">
              <a:extLst>
                <a:ext uri="{FF2B5EF4-FFF2-40B4-BE49-F238E27FC236}">
                  <a16:creationId xmlns:a16="http://schemas.microsoft.com/office/drawing/2014/main" id="{6EB63AC2-A9D4-40B4-AC4D-4A92F906CDDF}"/>
                </a:ext>
              </a:extLst>
            </p:cNvPr>
            <p:cNvSpPr>
              <a:spLocks noChangeArrowheads="1"/>
            </p:cNvSpPr>
            <p:nvPr/>
          </p:nvSpPr>
          <p:spPr bwMode="auto">
            <a:xfrm>
              <a:off x="4488"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1" name="Oval 10">
              <a:extLst>
                <a:ext uri="{FF2B5EF4-FFF2-40B4-BE49-F238E27FC236}">
                  <a16:creationId xmlns:a16="http://schemas.microsoft.com/office/drawing/2014/main" id="{1A4C3887-F421-4C41-B213-7CB9B742B5C7}"/>
                </a:ext>
              </a:extLst>
            </p:cNvPr>
            <p:cNvSpPr>
              <a:spLocks noChangeArrowheads="1"/>
            </p:cNvSpPr>
            <p:nvPr/>
          </p:nvSpPr>
          <p:spPr bwMode="auto">
            <a:xfrm>
              <a:off x="4500" y="3504"/>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2" name="Oval 11">
              <a:extLst>
                <a:ext uri="{FF2B5EF4-FFF2-40B4-BE49-F238E27FC236}">
                  <a16:creationId xmlns:a16="http://schemas.microsoft.com/office/drawing/2014/main" id="{DB774C0B-180F-4931-98AD-6A454BE209B6}"/>
                </a:ext>
              </a:extLst>
            </p:cNvPr>
            <p:cNvSpPr>
              <a:spLocks noChangeArrowheads="1"/>
            </p:cNvSpPr>
            <p:nvPr/>
          </p:nvSpPr>
          <p:spPr bwMode="auto">
            <a:xfrm>
              <a:off x="4367" y="3501"/>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3" name="Oval 12">
              <a:extLst>
                <a:ext uri="{FF2B5EF4-FFF2-40B4-BE49-F238E27FC236}">
                  <a16:creationId xmlns:a16="http://schemas.microsoft.com/office/drawing/2014/main" id="{BD59A6CE-C858-4FED-BB3F-3DD23B9EC0EF}"/>
                </a:ext>
              </a:extLst>
            </p:cNvPr>
            <p:cNvSpPr>
              <a:spLocks noChangeArrowheads="1"/>
            </p:cNvSpPr>
            <p:nvPr/>
          </p:nvSpPr>
          <p:spPr bwMode="auto">
            <a:xfrm>
              <a:off x="4236" y="3492"/>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4" name="Oval 13">
              <a:extLst>
                <a:ext uri="{FF2B5EF4-FFF2-40B4-BE49-F238E27FC236}">
                  <a16:creationId xmlns:a16="http://schemas.microsoft.com/office/drawing/2014/main" id="{D1ABC0BB-2055-47F0-A845-C496D835E4F3}"/>
                </a:ext>
              </a:extLst>
            </p:cNvPr>
            <p:cNvSpPr>
              <a:spLocks noChangeArrowheads="1"/>
            </p:cNvSpPr>
            <p:nvPr/>
          </p:nvSpPr>
          <p:spPr bwMode="auto">
            <a:xfrm>
              <a:off x="4267" y="3651"/>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5" name="Oval 14">
              <a:extLst>
                <a:ext uri="{FF2B5EF4-FFF2-40B4-BE49-F238E27FC236}">
                  <a16:creationId xmlns:a16="http://schemas.microsoft.com/office/drawing/2014/main" id="{0C9475D3-3E26-4A9A-9BCA-AC7CAFA8C512}"/>
                </a:ext>
              </a:extLst>
            </p:cNvPr>
            <p:cNvSpPr>
              <a:spLocks noChangeArrowheads="1"/>
            </p:cNvSpPr>
            <p:nvPr/>
          </p:nvSpPr>
          <p:spPr bwMode="auto">
            <a:xfrm>
              <a:off x="4398" y="3639"/>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6" name="Oval 15">
              <a:extLst>
                <a:ext uri="{FF2B5EF4-FFF2-40B4-BE49-F238E27FC236}">
                  <a16:creationId xmlns:a16="http://schemas.microsoft.com/office/drawing/2014/main" id="{4C196864-A19D-4C50-A614-77E91D7FE60D}"/>
                </a:ext>
              </a:extLst>
            </p:cNvPr>
            <p:cNvSpPr>
              <a:spLocks noChangeArrowheads="1"/>
            </p:cNvSpPr>
            <p:nvPr/>
          </p:nvSpPr>
          <p:spPr bwMode="auto">
            <a:xfrm>
              <a:off x="4521" y="365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7" name="Oval 16">
              <a:extLst>
                <a:ext uri="{FF2B5EF4-FFF2-40B4-BE49-F238E27FC236}">
                  <a16:creationId xmlns:a16="http://schemas.microsoft.com/office/drawing/2014/main" id="{14890DC6-6049-490B-B9A2-A87741CBFC84}"/>
                </a:ext>
              </a:extLst>
            </p:cNvPr>
            <p:cNvSpPr>
              <a:spLocks noChangeArrowheads="1"/>
            </p:cNvSpPr>
            <p:nvPr/>
          </p:nvSpPr>
          <p:spPr bwMode="auto">
            <a:xfrm>
              <a:off x="4360" y="3765"/>
              <a:ext cx="5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8" name="Oval 17">
              <a:extLst>
                <a:ext uri="{FF2B5EF4-FFF2-40B4-BE49-F238E27FC236}">
                  <a16:creationId xmlns:a16="http://schemas.microsoft.com/office/drawing/2014/main" id="{DF019B2F-744B-4AA6-8108-2CD646CD51EC}"/>
                </a:ext>
              </a:extLst>
            </p:cNvPr>
            <p:cNvSpPr>
              <a:spLocks noChangeArrowheads="1"/>
            </p:cNvSpPr>
            <p:nvPr/>
          </p:nvSpPr>
          <p:spPr bwMode="auto">
            <a:xfrm>
              <a:off x="4319" y="3373"/>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9" name="Oval 18">
              <a:extLst>
                <a:ext uri="{FF2B5EF4-FFF2-40B4-BE49-F238E27FC236}">
                  <a16:creationId xmlns:a16="http://schemas.microsoft.com/office/drawing/2014/main" id="{708886AF-C57C-4805-93F8-E9EA4E5DEE3E}"/>
                </a:ext>
              </a:extLst>
            </p:cNvPr>
            <p:cNvSpPr>
              <a:spLocks noChangeArrowheads="1"/>
            </p:cNvSpPr>
            <p:nvPr/>
          </p:nvSpPr>
          <p:spPr bwMode="auto">
            <a:xfrm>
              <a:off x="4184"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0" name="Oval 19">
              <a:extLst>
                <a:ext uri="{FF2B5EF4-FFF2-40B4-BE49-F238E27FC236}">
                  <a16:creationId xmlns:a16="http://schemas.microsoft.com/office/drawing/2014/main" id="{B1739E01-6176-4612-BAC4-A23C0B775CB9}"/>
                </a:ext>
              </a:extLst>
            </p:cNvPr>
            <p:cNvSpPr>
              <a:spLocks noChangeArrowheads="1"/>
            </p:cNvSpPr>
            <p:nvPr/>
          </p:nvSpPr>
          <p:spPr bwMode="auto">
            <a:xfrm>
              <a:off x="4737" y="34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1" name="Oval 20">
              <a:extLst>
                <a:ext uri="{FF2B5EF4-FFF2-40B4-BE49-F238E27FC236}">
                  <a16:creationId xmlns:a16="http://schemas.microsoft.com/office/drawing/2014/main" id="{06AC6A8D-D691-4359-BC0F-1DAA64CC2472}"/>
                </a:ext>
              </a:extLst>
            </p:cNvPr>
            <p:cNvSpPr>
              <a:spLocks noChangeArrowheads="1"/>
            </p:cNvSpPr>
            <p:nvPr/>
          </p:nvSpPr>
          <p:spPr bwMode="auto">
            <a:xfrm>
              <a:off x="4618" y="3549"/>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2" name="Oval 21">
              <a:extLst>
                <a:ext uri="{FF2B5EF4-FFF2-40B4-BE49-F238E27FC236}">
                  <a16:creationId xmlns:a16="http://schemas.microsoft.com/office/drawing/2014/main" id="{9542F53B-C827-4CD4-9B26-A53385D29401}"/>
                </a:ext>
              </a:extLst>
            </p:cNvPr>
            <p:cNvSpPr>
              <a:spLocks noChangeArrowheads="1"/>
            </p:cNvSpPr>
            <p:nvPr/>
          </p:nvSpPr>
          <p:spPr bwMode="auto">
            <a:xfrm>
              <a:off x="4673" y="36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3" name="Oval 22">
              <a:extLst>
                <a:ext uri="{FF2B5EF4-FFF2-40B4-BE49-F238E27FC236}">
                  <a16:creationId xmlns:a16="http://schemas.microsoft.com/office/drawing/2014/main" id="{CB4FF375-B001-413F-9DD1-A7F0B0E2B80E}"/>
                </a:ext>
              </a:extLst>
            </p:cNvPr>
            <p:cNvSpPr>
              <a:spLocks noChangeArrowheads="1"/>
            </p:cNvSpPr>
            <p:nvPr/>
          </p:nvSpPr>
          <p:spPr bwMode="auto">
            <a:xfrm>
              <a:off x="4656" y="3815"/>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4" name="Oval 23">
              <a:extLst>
                <a:ext uri="{FF2B5EF4-FFF2-40B4-BE49-F238E27FC236}">
                  <a16:creationId xmlns:a16="http://schemas.microsoft.com/office/drawing/2014/main" id="{43B6C819-E56F-41FA-A0B0-6447EF70CCE6}"/>
                </a:ext>
              </a:extLst>
            </p:cNvPr>
            <p:cNvSpPr>
              <a:spLocks noChangeArrowheads="1"/>
            </p:cNvSpPr>
            <p:nvPr/>
          </p:nvSpPr>
          <p:spPr bwMode="auto">
            <a:xfrm>
              <a:off x="4524" y="3785"/>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5" name="Oval 24">
              <a:extLst>
                <a:ext uri="{FF2B5EF4-FFF2-40B4-BE49-F238E27FC236}">
                  <a16:creationId xmlns:a16="http://schemas.microsoft.com/office/drawing/2014/main" id="{553B54F4-B175-4C30-9B99-BD7027D2F5FB}"/>
                </a:ext>
              </a:extLst>
            </p:cNvPr>
            <p:cNvSpPr>
              <a:spLocks noChangeArrowheads="1"/>
            </p:cNvSpPr>
            <p:nvPr/>
          </p:nvSpPr>
          <p:spPr bwMode="auto">
            <a:xfrm>
              <a:off x="4443" y="3899"/>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6" name="Oval 25">
              <a:extLst>
                <a:ext uri="{FF2B5EF4-FFF2-40B4-BE49-F238E27FC236}">
                  <a16:creationId xmlns:a16="http://schemas.microsoft.com/office/drawing/2014/main" id="{7D4C2C46-2E15-42F5-8FD2-C1A125519729}"/>
                </a:ext>
              </a:extLst>
            </p:cNvPr>
            <p:cNvSpPr>
              <a:spLocks noChangeArrowheads="1"/>
            </p:cNvSpPr>
            <p:nvPr/>
          </p:nvSpPr>
          <p:spPr bwMode="auto">
            <a:xfrm>
              <a:off x="4322" y="3965"/>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7" name="Oval 26">
              <a:extLst>
                <a:ext uri="{FF2B5EF4-FFF2-40B4-BE49-F238E27FC236}">
                  <a16:creationId xmlns:a16="http://schemas.microsoft.com/office/drawing/2014/main" id="{FD642381-D6EA-483A-B3EB-759EABDF3BA5}"/>
                </a:ext>
              </a:extLst>
            </p:cNvPr>
            <p:cNvSpPr>
              <a:spLocks noChangeArrowheads="1"/>
            </p:cNvSpPr>
            <p:nvPr/>
          </p:nvSpPr>
          <p:spPr bwMode="auto">
            <a:xfrm>
              <a:off x="4122" y="3854"/>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8" name="Oval 27">
              <a:extLst>
                <a:ext uri="{FF2B5EF4-FFF2-40B4-BE49-F238E27FC236}">
                  <a16:creationId xmlns:a16="http://schemas.microsoft.com/office/drawing/2014/main" id="{8CA64EA0-AFAE-4F8C-8D8E-D22129D614E7}"/>
                </a:ext>
              </a:extLst>
            </p:cNvPr>
            <p:cNvSpPr>
              <a:spLocks noChangeArrowheads="1"/>
            </p:cNvSpPr>
            <p:nvPr/>
          </p:nvSpPr>
          <p:spPr bwMode="auto">
            <a:xfrm>
              <a:off x="4255" y="3849"/>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9" name="Oval 28">
              <a:extLst>
                <a:ext uri="{FF2B5EF4-FFF2-40B4-BE49-F238E27FC236}">
                  <a16:creationId xmlns:a16="http://schemas.microsoft.com/office/drawing/2014/main" id="{BAF5AAAA-776D-42D5-BD10-E81C5FA3B779}"/>
                </a:ext>
              </a:extLst>
            </p:cNvPr>
            <p:cNvSpPr>
              <a:spLocks noChangeArrowheads="1"/>
            </p:cNvSpPr>
            <p:nvPr/>
          </p:nvSpPr>
          <p:spPr bwMode="auto">
            <a:xfrm>
              <a:off x="4227" y="32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0" name="Oval 29">
              <a:extLst>
                <a:ext uri="{FF2B5EF4-FFF2-40B4-BE49-F238E27FC236}">
                  <a16:creationId xmlns:a16="http://schemas.microsoft.com/office/drawing/2014/main" id="{ED9D2E35-B26F-48B7-867B-59F5F7E79168}"/>
                </a:ext>
              </a:extLst>
            </p:cNvPr>
            <p:cNvSpPr>
              <a:spLocks noChangeArrowheads="1"/>
            </p:cNvSpPr>
            <p:nvPr/>
          </p:nvSpPr>
          <p:spPr bwMode="auto">
            <a:xfrm>
              <a:off x="4393" y="3256"/>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1" name="Oval 30">
              <a:extLst>
                <a:ext uri="{FF2B5EF4-FFF2-40B4-BE49-F238E27FC236}">
                  <a16:creationId xmlns:a16="http://schemas.microsoft.com/office/drawing/2014/main" id="{3BDE531A-0C9B-4DC4-9667-A0459558A632}"/>
                </a:ext>
              </a:extLst>
            </p:cNvPr>
            <p:cNvSpPr>
              <a:spLocks noChangeArrowheads="1"/>
            </p:cNvSpPr>
            <p:nvPr/>
          </p:nvSpPr>
          <p:spPr bwMode="auto">
            <a:xfrm>
              <a:off x="4139" y="3592"/>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2" name="Oval 31">
              <a:extLst>
                <a:ext uri="{FF2B5EF4-FFF2-40B4-BE49-F238E27FC236}">
                  <a16:creationId xmlns:a16="http://schemas.microsoft.com/office/drawing/2014/main" id="{F7DBEFD3-5B3E-44F5-8B42-D138B6026759}"/>
                </a:ext>
              </a:extLst>
            </p:cNvPr>
            <p:cNvSpPr>
              <a:spLocks noChangeArrowheads="1"/>
            </p:cNvSpPr>
            <p:nvPr/>
          </p:nvSpPr>
          <p:spPr bwMode="auto">
            <a:xfrm>
              <a:off x="4063" y="346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3" name="Oval 32">
              <a:extLst>
                <a:ext uri="{FF2B5EF4-FFF2-40B4-BE49-F238E27FC236}">
                  <a16:creationId xmlns:a16="http://schemas.microsoft.com/office/drawing/2014/main" id="{8F31230E-8CE1-494D-87B8-99F4D430442D}"/>
                </a:ext>
              </a:extLst>
            </p:cNvPr>
            <p:cNvSpPr>
              <a:spLocks noChangeArrowheads="1"/>
            </p:cNvSpPr>
            <p:nvPr/>
          </p:nvSpPr>
          <p:spPr bwMode="auto">
            <a:xfrm>
              <a:off x="4149" y="3725"/>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4" name="Oval 33">
              <a:extLst>
                <a:ext uri="{FF2B5EF4-FFF2-40B4-BE49-F238E27FC236}">
                  <a16:creationId xmlns:a16="http://schemas.microsoft.com/office/drawing/2014/main" id="{A2A56911-FC89-43DA-980B-30760D0FD37F}"/>
                </a:ext>
              </a:extLst>
            </p:cNvPr>
            <p:cNvSpPr>
              <a:spLocks noChangeArrowheads="1"/>
            </p:cNvSpPr>
            <p:nvPr/>
          </p:nvSpPr>
          <p:spPr bwMode="auto">
            <a:xfrm>
              <a:off x="4025" y="3663"/>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5" name="Oval 34">
              <a:extLst>
                <a:ext uri="{FF2B5EF4-FFF2-40B4-BE49-F238E27FC236}">
                  <a16:creationId xmlns:a16="http://schemas.microsoft.com/office/drawing/2014/main" id="{E17A5D77-1C50-4DFA-8C4F-6AA6E9CE055B}"/>
                </a:ext>
              </a:extLst>
            </p:cNvPr>
            <p:cNvSpPr>
              <a:spLocks noChangeArrowheads="1"/>
            </p:cNvSpPr>
            <p:nvPr/>
          </p:nvSpPr>
          <p:spPr bwMode="auto">
            <a:xfrm>
              <a:off x="3947" y="3542"/>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6" name="Oval 35">
              <a:extLst>
                <a:ext uri="{FF2B5EF4-FFF2-40B4-BE49-F238E27FC236}">
                  <a16:creationId xmlns:a16="http://schemas.microsoft.com/office/drawing/2014/main" id="{DA8A1227-94DE-4153-8663-728D9088EE52}"/>
                </a:ext>
              </a:extLst>
            </p:cNvPr>
            <p:cNvSpPr>
              <a:spLocks noChangeArrowheads="1"/>
            </p:cNvSpPr>
            <p:nvPr/>
          </p:nvSpPr>
          <p:spPr bwMode="auto">
            <a:xfrm>
              <a:off x="4035" y="33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7" name="Oval 36">
              <a:extLst>
                <a:ext uri="{FF2B5EF4-FFF2-40B4-BE49-F238E27FC236}">
                  <a16:creationId xmlns:a16="http://schemas.microsoft.com/office/drawing/2014/main" id="{578C4294-8470-4462-BED7-28E04DCCCBFF}"/>
                </a:ext>
              </a:extLst>
            </p:cNvPr>
            <p:cNvSpPr>
              <a:spLocks noChangeArrowheads="1"/>
            </p:cNvSpPr>
            <p:nvPr/>
          </p:nvSpPr>
          <p:spPr bwMode="auto">
            <a:xfrm>
              <a:off x="4103" y="3197"/>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8" name="Oval 37">
              <a:extLst>
                <a:ext uri="{FF2B5EF4-FFF2-40B4-BE49-F238E27FC236}">
                  <a16:creationId xmlns:a16="http://schemas.microsoft.com/office/drawing/2014/main" id="{F1E96956-886B-4D34-8319-87E1D0277FC7}"/>
                </a:ext>
              </a:extLst>
            </p:cNvPr>
            <p:cNvSpPr>
              <a:spLocks noChangeArrowheads="1"/>
            </p:cNvSpPr>
            <p:nvPr/>
          </p:nvSpPr>
          <p:spPr bwMode="auto">
            <a:xfrm>
              <a:off x="4685" y="2940"/>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9" name="Oval 38">
              <a:extLst>
                <a:ext uri="{FF2B5EF4-FFF2-40B4-BE49-F238E27FC236}">
                  <a16:creationId xmlns:a16="http://schemas.microsoft.com/office/drawing/2014/main" id="{5AD8D226-5084-4A2B-A4A7-69F9903A1F6C}"/>
                </a:ext>
              </a:extLst>
            </p:cNvPr>
            <p:cNvSpPr>
              <a:spLocks noChangeArrowheads="1"/>
            </p:cNvSpPr>
            <p:nvPr/>
          </p:nvSpPr>
          <p:spPr bwMode="auto">
            <a:xfrm>
              <a:off x="4571" y="30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0" name="Oval 39">
              <a:extLst>
                <a:ext uri="{FF2B5EF4-FFF2-40B4-BE49-F238E27FC236}">
                  <a16:creationId xmlns:a16="http://schemas.microsoft.com/office/drawing/2014/main" id="{947AB4ED-6382-4D10-8A32-919B4B0C510B}"/>
                </a:ext>
              </a:extLst>
            </p:cNvPr>
            <p:cNvSpPr>
              <a:spLocks noChangeArrowheads="1"/>
            </p:cNvSpPr>
            <p:nvPr/>
          </p:nvSpPr>
          <p:spPr bwMode="auto">
            <a:xfrm>
              <a:off x="4469" y="31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1" name="Oval 40">
              <a:extLst>
                <a:ext uri="{FF2B5EF4-FFF2-40B4-BE49-F238E27FC236}">
                  <a16:creationId xmlns:a16="http://schemas.microsoft.com/office/drawing/2014/main" id="{51CA551F-8DB6-49D6-8B99-826F94CF609B}"/>
                </a:ext>
              </a:extLst>
            </p:cNvPr>
            <p:cNvSpPr>
              <a:spLocks noChangeArrowheads="1"/>
            </p:cNvSpPr>
            <p:nvPr/>
          </p:nvSpPr>
          <p:spPr bwMode="auto">
            <a:xfrm>
              <a:off x="4813" y="2925"/>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2" name="Oval 41">
              <a:extLst>
                <a:ext uri="{FF2B5EF4-FFF2-40B4-BE49-F238E27FC236}">
                  <a16:creationId xmlns:a16="http://schemas.microsoft.com/office/drawing/2014/main" id="{83049F5C-104B-4227-8AEC-9D97468946C9}"/>
                </a:ext>
              </a:extLst>
            </p:cNvPr>
            <p:cNvSpPr>
              <a:spLocks noChangeArrowheads="1"/>
            </p:cNvSpPr>
            <p:nvPr/>
          </p:nvSpPr>
          <p:spPr bwMode="auto">
            <a:xfrm>
              <a:off x="4939" y="293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3" name="Oval 42">
              <a:extLst>
                <a:ext uri="{FF2B5EF4-FFF2-40B4-BE49-F238E27FC236}">
                  <a16:creationId xmlns:a16="http://schemas.microsoft.com/office/drawing/2014/main" id="{A99145D2-5827-4D99-9B65-F6FC8CB87D2C}"/>
                </a:ext>
              </a:extLst>
            </p:cNvPr>
            <p:cNvSpPr>
              <a:spLocks noChangeArrowheads="1"/>
            </p:cNvSpPr>
            <p:nvPr/>
          </p:nvSpPr>
          <p:spPr bwMode="auto">
            <a:xfrm>
              <a:off x="4891" y="3075"/>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4" name="Oval 43">
              <a:extLst>
                <a:ext uri="{FF2B5EF4-FFF2-40B4-BE49-F238E27FC236}">
                  <a16:creationId xmlns:a16="http://schemas.microsoft.com/office/drawing/2014/main" id="{75C97B88-3018-451C-89FA-4C4383AA3E4F}"/>
                </a:ext>
              </a:extLst>
            </p:cNvPr>
            <p:cNvSpPr>
              <a:spLocks noChangeArrowheads="1"/>
            </p:cNvSpPr>
            <p:nvPr/>
          </p:nvSpPr>
          <p:spPr bwMode="auto">
            <a:xfrm>
              <a:off x="5048" y="3278"/>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5" name="Oval 44">
              <a:extLst>
                <a:ext uri="{FF2B5EF4-FFF2-40B4-BE49-F238E27FC236}">
                  <a16:creationId xmlns:a16="http://schemas.microsoft.com/office/drawing/2014/main" id="{8809F7B9-EEB0-40FD-A56C-73D78C757065}"/>
                </a:ext>
              </a:extLst>
            </p:cNvPr>
            <p:cNvSpPr>
              <a:spLocks noChangeArrowheads="1"/>
            </p:cNvSpPr>
            <p:nvPr/>
          </p:nvSpPr>
          <p:spPr bwMode="auto">
            <a:xfrm>
              <a:off x="4768" y="30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6" name="Oval 45">
              <a:extLst>
                <a:ext uri="{FF2B5EF4-FFF2-40B4-BE49-F238E27FC236}">
                  <a16:creationId xmlns:a16="http://schemas.microsoft.com/office/drawing/2014/main" id="{72909C80-A634-4995-8715-36D65B875A06}"/>
                </a:ext>
              </a:extLst>
            </p:cNvPr>
            <p:cNvSpPr>
              <a:spLocks noChangeArrowheads="1"/>
            </p:cNvSpPr>
            <p:nvPr/>
          </p:nvSpPr>
          <p:spPr bwMode="auto">
            <a:xfrm>
              <a:off x="4927" y="323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7" name="Oval 46">
              <a:extLst>
                <a:ext uri="{FF2B5EF4-FFF2-40B4-BE49-F238E27FC236}">
                  <a16:creationId xmlns:a16="http://schemas.microsoft.com/office/drawing/2014/main" id="{295EA57E-DC3F-465C-B362-A255DB87C1A8}"/>
                </a:ext>
              </a:extLst>
            </p:cNvPr>
            <p:cNvSpPr>
              <a:spLocks noChangeArrowheads="1"/>
            </p:cNvSpPr>
            <p:nvPr/>
          </p:nvSpPr>
          <p:spPr bwMode="auto">
            <a:xfrm>
              <a:off x="4640" y="312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8" name="Oval 47">
              <a:extLst>
                <a:ext uri="{FF2B5EF4-FFF2-40B4-BE49-F238E27FC236}">
                  <a16:creationId xmlns:a16="http://schemas.microsoft.com/office/drawing/2014/main" id="{47C12925-A501-48D9-B326-B24E440357CB}"/>
                </a:ext>
              </a:extLst>
            </p:cNvPr>
            <p:cNvSpPr>
              <a:spLocks noChangeArrowheads="1"/>
            </p:cNvSpPr>
            <p:nvPr/>
          </p:nvSpPr>
          <p:spPr bwMode="auto">
            <a:xfrm>
              <a:off x="4806" y="322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9" name="Oval 48">
              <a:extLst>
                <a:ext uri="{FF2B5EF4-FFF2-40B4-BE49-F238E27FC236}">
                  <a16:creationId xmlns:a16="http://schemas.microsoft.com/office/drawing/2014/main" id="{21BF48DA-D9BA-4C24-A70D-EF975A27E87B}"/>
                </a:ext>
              </a:extLst>
            </p:cNvPr>
            <p:cNvSpPr>
              <a:spLocks noChangeArrowheads="1"/>
            </p:cNvSpPr>
            <p:nvPr/>
          </p:nvSpPr>
          <p:spPr bwMode="auto">
            <a:xfrm>
              <a:off x="5017"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0" name="Oval 49">
              <a:extLst>
                <a:ext uri="{FF2B5EF4-FFF2-40B4-BE49-F238E27FC236}">
                  <a16:creationId xmlns:a16="http://schemas.microsoft.com/office/drawing/2014/main" id="{41E7A8FE-3A3B-47AD-BE2E-12A0E7F20B86}"/>
                </a:ext>
              </a:extLst>
            </p:cNvPr>
            <p:cNvSpPr>
              <a:spLocks noChangeArrowheads="1"/>
            </p:cNvSpPr>
            <p:nvPr/>
          </p:nvSpPr>
          <p:spPr bwMode="auto">
            <a:xfrm>
              <a:off x="5148" y="3354"/>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1" name="Oval 50">
              <a:extLst>
                <a:ext uri="{FF2B5EF4-FFF2-40B4-BE49-F238E27FC236}">
                  <a16:creationId xmlns:a16="http://schemas.microsoft.com/office/drawing/2014/main" id="{A5AFD969-7BA4-498F-A3DA-E2D65E365C1C}"/>
                </a:ext>
              </a:extLst>
            </p:cNvPr>
            <p:cNvSpPr>
              <a:spLocks noChangeArrowheads="1"/>
            </p:cNvSpPr>
            <p:nvPr/>
          </p:nvSpPr>
          <p:spPr bwMode="auto">
            <a:xfrm>
              <a:off x="5129" y="3161"/>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2" name="Oval 51">
              <a:extLst>
                <a:ext uri="{FF2B5EF4-FFF2-40B4-BE49-F238E27FC236}">
                  <a16:creationId xmlns:a16="http://schemas.microsoft.com/office/drawing/2014/main" id="{E95929F4-88C8-4DD5-8717-84B68D01B7F6}"/>
                </a:ext>
              </a:extLst>
            </p:cNvPr>
            <p:cNvSpPr>
              <a:spLocks noChangeArrowheads="1"/>
            </p:cNvSpPr>
            <p:nvPr/>
          </p:nvSpPr>
          <p:spPr bwMode="auto">
            <a:xfrm>
              <a:off x="5233" y="345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3" name="Oval 52">
              <a:extLst>
                <a:ext uri="{FF2B5EF4-FFF2-40B4-BE49-F238E27FC236}">
                  <a16:creationId xmlns:a16="http://schemas.microsoft.com/office/drawing/2014/main" id="{AB580837-B3CA-4F31-B4EE-C3614604DA5F}"/>
                </a:ext>
              </a:extLst>
            </p:cNvPr>
            <p:cNvSpPr>
              <a:spLocks noChangeArrowheads="1"/>
            </p:cNvSpPr>
            <p:nvPr/>
          </p:nvSpPr>
          <p:spPr bwMode="auto">
            <a:xfrm>
              <a:off x="5031" y="34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4" name="Oval 53">
              <a:extLst>
                <a:ext uri="{FF2B5EF4-FFF2-40B4-BE49-F238E27FC236}">
                  <a16:creationId xmlns:a16="http://schemas.microsoft.com/office/drawing/2014/main" id="{8004A2E4-25F6-414B-AABD-6A54345DEEF8}"/>
                </a:ext>
              </a:extLst>
            </p:cNvPr>
            <p:cNvSpPr>
              <a:spLocks noChangeArrowheads="1"/>
            </p:cNvSpPr>
            <p:nvPr/>
          </p:nvSpPr>
          <p:spPr bwMode="auto">
            <a:xfrm>
              <a:off x="4922" y="33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5" name="Oval 54">
              <a:extLst>
                <a:ext uri="{FF2B5EF4-FFF2-40B4-BE49-F238E27FC236}">
                  <a16:creationId xmlns:a16="http://schemas.microsoft.com/office/drawing/2014/main" id="{ACD342E1-B13D-42BA-868F-A874E2E9997D}"/>
                </a:ext>
              </a:extLst>
            </p:cNvPr>
            <p:cNvSpPr>
              <a:spLocks noChangeArrowheads="1"/>
            </p:cNvSpPr>
            <p:nvPr/>
          </p:nvSpPr>
          <p:spPr bwMode="auto">
            <a:xfrm>
              <a:off x="4789" y="3354"/>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6" name="Oval 55">
              <a:extLst>
                <a:ext uri="{FF2B5EF4-FFF2-40B4-BE49-F238E27FC236}">
                  <a16:creationId xmlns:a16="http://schemas.microsoft.com/office/drawing/2014/main" id="{AE446DF8-3CA8-4D82-BA6B-026092515999}"/>
                </a:ext>
              </a:extLst>
            </p:cNvPr>
            <p:cNvSpPr>
              <a:spLocks noChangeArrowheads="1"/>
            </p:cNvSpPr>
            <p:nvPr/>
          </p:nvSpPr>
          <p:spPr bwMode="auto">
            <a:xfrm>
              <a:off x="5117" y="3530"/>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7" name="Oval 56">
              <a:extLst>
                <a:ext uri="{FF2B5EF4-FFF2-40B4-BE49-F238E27FC236}">
                  <a16:creationId xmlns:a16="http://schemas.microsoft.com/office/drawing/2014/main" id="{24EC6A18-AE34-4CBD-8E80-57AA155BE982}"/>
                </a:ext>
              </a:extLst>
            </p:cNvPr>
            <p:cNvSpPr>
              <a:spLocks noChangeArrowheads="1"/>
            </p:cNvSpPr>
            <p:nvPr/>
          </p:nvSpPr>
          <p:spPr bwMode="auto">
            <a:xfrm>
              <a:off x="5179" y="3644"/>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8" name="Oval 57">
              <a:extLst>
                <a:ext uri="{FF2B5EF4-FFF2-40B4-BE49-F238E27FC236}">
                  <a16:creationId xmlns:a16="http://schemas.microsoft.com/office/drawing/2014/main" id="{41D2E93A-C604-4078-B03D-B23A4755E855}"/>
                </a:ext>
              </a:extLst>
            </p:cNvPr>
            <p:cNvSpPr>
              <a:spLocks noChangeArrowheads="1"/>
            </p:cNvSpPr>
            <p:nvPr/>
          </p:nvSpPr>
          <p:spPr bwMode="auto">
            <a:xfrm>
              <a:off x="5050" y="3692"/>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9" name="Oval 58">
              <a:extLst>
                <a:ext uri="{FF2B5EF4-FFF2-40B4-BE49-F238E27FC236}">
                  <a16:creationId xmlns:a16="http://schemas.microsoft.com/office/drawing/2014/main" id="{0790CCF2-D673-49DB-9583-EC7C593D262E}"/>
                </a:ext>
              </a:extLst>
            </p:cNvPr>
            <p:cNvSpPr>
              <a:spLocks noChangeArrowheads="1"/>
            </p:cNvSpPr>
            <p:nvPr/>
          </p:nvSpPr>
          <p:spPr bwMode="auto">
            <a:xfrm>
              <a:off x="4951" y="3818"/>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0" name="Oval 59">
              <a:extLst>
                <a:ext uri="{FF2B5EF4-FFF2-40B4-BE49-F238E27FC236}">
                  <a16:creationId xmlns:a16="http://schemas.microsoft.com/office/drawing/2014/main" id="{F989F393-4945-4758-BCE6-FD0D4C367025}"/>
                </a:ext>
              </a:extLst>
            </p:cNvPr>
            <p:cNvSpPr>
              <a:spLocks noChangeArrowheads="1"/>
            </p:cNvSpPr>
            <p:nvPr/>
          </p:nvSpPr>
          <p:spPr bwMode="auto">
            <a:xfrm>
              <a:off x="4979"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1" name="Oval 60">
              <a:extLst>
                <a:ext uri="{FF2B5EF4-FFF2-40B4-BE49-F238E27FC236}">
                  <a16:creationId xmlns:a16="http://schemas.microsoft.com/office/drawing/2014/main" id="{642FD2E7-17B2-4C1F-BA03-2E351A99712A}"/>
                </a:ext>
              </a:extLst>
            </p:cNvPr>
            <p:cNvSpPr>
              <a:spLocks noChangeArrowheads="1"/>
            </p:cNvSpPr>
            <p:nvPr/>
          </p:nvSpPr>
          <p:spPr bwMode="auto">
            <a:xfrm>
              <a:off x="4891" y="36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2" name="Oval 61">
              <a:extLst>
                <a:ext uri="{FF2B5EF4-FFF2-40B4-BE49-F238E27FC236}">
                  <a16:creationId xmlns:a16="http://schemas.microsoft.com/office/drawing/2014/main" id="{3500F4AB-C35B-46E2-9F60-00510C2721A0}"/>
                </a:ext>
              </a:extLst>
            </p:cNvPr>
            <p:cNvSpPr>
              <a:spLocks noChangeArrowheads="1"/>
            </p:cNvSpPr>
            <p:nvPr/>
          </p:nvSpPr>
          <p:spPr bwMode="auto">
            <a:xfrm>
              <a:off x="4877" y="351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3" name="Oval 62">
              <a:extLst>
                <a:ext uri="{FF2B5EF4-FFF2-40B4-BE49-F238E27FC236}">
                  <a16:creationId xmlns:a16="http://schemas.microsoft.com/office/drawing/2014/main" id="{1769D765-5D06-4857-A0C1-EDA56B679270}"/>
                </a:ext>
              </a:extLst>
            </p:cNvPr>
            <p:cNvSpPr>
              <a:spLocks noChangeArrowheads="1"/>
            </p:cNvSpPr>
            <p:nvPr/>
          </p:nvSpPr>
          <p:spPr bwMode="auto">
            <a:xfrm>
              <a:off x="4789" y="3611"/>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4" name="Oval 63">
              <a:extLst>
                <a:ext uri="{FF2B5EF4-FFF2-40B4-BE49-F238E27FC236}">
                  <a16:creationId xmlns:a16="http://schemas.microsoft.com/office/drawing/2014/main" id="{379BFE20-F3EC-4199-A404-BA7DF2782303}"/>
                </a:ext>
              </a:extLst>
            </p:cNvPr>
            <p:cNvSpPr>
              <a:spLocks noChangeArrowheads="1"/>
            </p:cNvSpPr>
            <p:nvPr/>
          </p:nvSpPr>
          <p:spPr bwMode="auto">
            <a:xfrm>
              <a:off x="5098" y="3808"/>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5" name="Oval 64">
              <a:extLst>
                <a:ext uri="{FF2B5EF4-FFF2-40B4-BE49-F238E27FC236}">
                  <a16:creationId xmlns:a16="http://schemas.microsoft.com/office/drawing/2014/main" id="{9C20BBF9-CEC5-4BBF-81E5-CA0C8E038683}"/>
                </a:ext>
              </a:extLst>
            </p:cNvPr>
            <p:cNvSpPr>
              <a:spLocks noChangeArrowheads="1"/>
            </p:cNvSpPr>
            <p:nvPr/>
          </p:nvSpPr>
          <p:spPr bwMode="auto">
            <a:xfrm>
              <a:off x="4977" y="3937"/>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6" name="Oval 65">
              <a:extLst>
                <a:ext uri="{FF2B5EF4-FFF2-40B4-BE49-F238E27FC236}">
                  <a16:creationId xmlns:a16="http://schemas.microsoft.com/office/drawing/2014/main" id="{79EAE532-AD0B-4413-BACF-B040B0FD2A01}"/>
                </a:ext>
              </a:extLst>
            </p:cNvPr>
            <p:cNvSpPr>
              <a:spLocks noChangeArrowheads="1"/>
            </p:cNvSpPr>
            <p:nvPr/>
          </p:nvSpPr>
          <p:spPr bwMode="auto">
            <a:xfrm>
              <a:off x="5117" y="39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7" name="Oval 66">
              <a:extLst>
                <a:ext uri="{FF2B5EF4-FFF2-40B4-BE49-F238E27FC236}">
                  <a16:creationId xmlns:a16="http://schemas.microsoft.com/office/drawing/2014/main" id="{9FA72EE0-3D35-40E4-8397-2BBC81B685B7}"/>
                </a:ext>
              </a:extLst>
            </p:cNvPr>
            <p:cNvSpPr>
              <a:spLocks noChangeArrowheads="1"/>
            </p:cNvSpPr>
            <p:nvPr/>
          </p:nvSpPr>
          <p:spPr bwMode="auto">
            <a:xfrm>
              <a:off x="4970" y="4068"/>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8" name="Oval 67">
              <a:extLst>
                <a:ext uri="{FF2B5EF4-FFF2-40B4-BE49-F238E27FC236}">
                  <a16:creationId xmlns:a16="http://schemas.microsoft.com/office/drawing/2014/main" id="{A8CA1DAD-0BB9-494B-B48D-4C16EBB9CEA6}"/>
                </a:ext>
              </a:extLst>
            </p:cNvPr>
            <p:cNvSpPr>
              <a:spLocks noChangeArrowheads="1"/>
            </p:cNvSpPr>
            <p:nvPr/>
          </p:nvSpPr>
          <p:spPr bwMode="auto">
            <a:xfrm>
              <a:off x="4844" y="4025"/>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9" name="Oval 68">
              <a:extLst>
                <a:ext uri="{FF2B5EF4-FFF2-40B4-BE49-F238E27FC236}">
                  <a16:creationId xmlns:a16="http://schemas.microsoft.com/office/drawing/2014/main" id="{32B65A16-814A-4DBE-85D8-29423C299378}"/>
                </a:ext>
              </a:extLst>
            </p:cNvPr>
            <p:cNvSpPr>
              <a:spLocks noChangeArrowheads="1"/>
            </p:cNvSpPr>
            <p:nvPr/>
          </p:nvSpPr>
          <p:spPr bwMode="auto">
            <a:xfrm>
              <a:off x="4827" y="38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0" name="Oval 69">
              <a:extLst>
                <a:ext uri="{FF2B5EF4-FFF2-40B4-BE49-F238E27FC236}">
                  <a16:creationId xmlns:a16="http://schemas.microsoft.com/office/drawing/2014/main" id="{43E5AB08-5980-40F2-A4E7-7C1411EFC92B}"/>
                </a:ext>
              </a:extLst>
            </p:cNvPr>
            <p:cNvSpPr>
              <a:spLocks noChangeArrowheads="1"/>
            </p:cNvSpPr>
            <p:nvPr/>
          </p:nvSpPr>
          <p:spPr bwMode="auto">
            <a:xfrm>
              <a:off x="4782" y="3782"/>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1" name="Oval 70">
              <a:extLst>
                <a:ext uri="{FF2B5EF4-FFF2-40B4-BE49-F238E27FC236}">
                  <a16:creationId xmlns:a16="http://schemas.microsoft.com/office/drawing/2014/main" id="{F05095CB-DCEB-49EC-ABB4-E9F3B585FA4F}"/>
                </a:ext>
              </a:extLst>
            </p:cNvPr>
            <p:cNvSpPr>
              <a:spLocks noChangeArrowheads="1"/>
            </p:cNvSpPr>
            <p:nvPr/>
          </p:nvSpPr>
          <p:spPr bwMode="auto">
            <a:xfrm>
              <a:off x="4818" y="4156"/>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2" name="Oval 71">
              <a:extLst>
                <a:ext uri="{FF2B5EF4-FFF2-40B4-BE49-F238E27FC236}">
                  <a16:creationId xmlns:a16="http://schemas.microsoft.com/office/drawing/2014/main" id="{DC03CE87-7ECE-4292-AB21-854FD101C848}"/>
                </a:ext>
              </a:extLst>
            </p:cNvPr>
            <p:cNvSpPr>
              <a:spLocks noChangeArrowheads="1"/>
            </p:cNvSpPr>
            <p:nvPr/>
          </p:nvSpPr>
          <p:spPr bwMode="auto">
            <a:xfrm>
              <a:off x="4758" y="4277"/>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3" name="Oval 72">
              <a:extLst>
                <a:ext uri="{FF2B5EF4-FFF2-40B4-BE49-F238E27FC236}">
                  <a16:creationId xmlns:a16="http://schemas.microsoft.com/office/drawing/2014/main" id="{40F7D98D-9385-4BC6-9EDD-4B9D60A4CA2F}"/>
                </a:ext>
              </a:extLst>
            </p:cNvPr>
            <p:cNvSpPr>
              <a:spLocks noChangeArrowheads="1"/>
            </p:cNvSpPr>
            <p:nvPr/>
          </p:nvSpPr>
          <p:spPr bwMode="auto">
            <a:xfrm>
              <a:off x="4649" y="4201"/>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4" name="Oval 73">
              <a:extLst>
                <a:ext uri="{FF2B5EF4-FFF2-40B4-BE49-F238E27FC236}">
                  <a16:creationId xmlns:a16="http://schemas.microsoft.com/office/drawing/2014/main" id="{4EBD165E-D8DE-41D3-A6A2-2330B079B172}"/>
                </a:ext>
              </a:extLst>
            </p:cNvPr>
            <p:cNvSpPr>
              <a:spLocks noChangeArrowheads="1"/>
            </p:cNvSpPr>
            <p:nvPr/>
          </p:nvSpPr>
          <p:spPr bwMode="auto">
            <a:xfrm>
              <a:off x="4490" y="4196"/>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5" name="Oval 74">
              <a:extLst>
                <a:ext uri="{FF2B5EF4-FFF2-40B4-BE49-F238E27FC236}">
                  <a16:creationId xmlns:a16="http://schemas.microsoft.com/office/drawing/2014/main" id="{40997261-1615-4DDD-8382-7DCD75EED5CE}"/>
                </a:ext>
              </a:extLst>
            </p:cNvPr>
            <p:cNvSpPr>
              <a:spLocks noChangeArrowheads="1"/>
            </p:cNvSpPr>
            <p:nvPr/>
          </p:nvSpPr>
          <p:spPr bwMode="auto">
            <a:xfrm>
              <a:off x="4694" y="408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6" name="Oval 75">
              <a:extLst>
                <a:ext uri="{FF2B5EF4-FFF2-40B4-BE49-F238E27FC236}">
                  <a16:creationId xmlns:a16="http://schemas.microsoft.com/office/drawing/2014/main" id="{5B4475E9-5874-415B-A813-73A49B1FDFD3}"/>
                </a:ext>
              </a:extLst>
            </p:cNvPr>
            <p:cNvSpPr>
              <a:spLocks noChangeArrowheads="1"/>
            </p:cNvSpPr>
            <p:nvPr/>
          </p:nvSpPr>
          <p:spPr bwMode="auto">
            <a:xfrm>
              <a:off x="4550" y="4084"/>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7" name="Oval 76">
              <a:extLst>
                <a:ext uri="{FF2B5EF4-FFF2-40B4-BE49-F238E27FC236}">
                  <a16:creationId xmlns:a16="http://schemas.microsoft.com/office/drawing/2014/main" id="{303997B8-7A19-4D8A-B413-EE5D95318BF9}"/>
                </a:ext>
              </a:extLst>
            </p:cNvPr>
            <p:cNvSpPr>
              <a:spLocks noChangeArrowheads="1"/>
            </p:cNvSpPr>
            <p:nvPr/>
          </p:nvSpPr>
          <p:spPr bwMode="auto">
            <a:xfrm>
              <a:off x="4699" y="395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8" name="Oval 77">
              <a:extLst>
                <a:ext uri="{FF2B5EF4-FFF2-40B4-BE49-F238E27FC236}">
                  <a16:creationId xmlns:a16="http://schemas.microsoft.com/office/drawing/2014/main" id="{00104751-983B-4642-A044-309B7F43958F}"/>
                </a:ext>
              </a:extLst>
            </p:cNvPr>
            <p:cNvSpPr>
              <a:spLocks noChangeArrowheads="1"/>
            </p:cNvSpPr>
            <p:nvPr/>
          </p:nvSpPr>
          <p:spPr bwMode="auto">
            <a:xfrm>
              <a:off x="4564" y="3946"/>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9" name="Oval 78">
              <a:extLst>
                <a:ext uri="{FF2B5EF4-FFF2-40B4-BE49-F238E27FC236}">
                  <a16:creationId xmlns:a16="http://schemas.microsoft.com/office/drawing/2014/main" id="{0519037E-D74C-4E7F-A4CD-25D419AECFFD}"/>
                </a:ext>
              </a:extLst>
            </p:cNvPr>
            <p:cNvSpPr>
              <a:spLocks noChangeArrowheads="1"/>
            </p:cNvSpPr>
            <p:nvPr/>
          </p:nvSpPr>
          <p:spPr bwMode="auto">
            <a:xfrm>
              <a:off x="4578" y="4318"/>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0" name="Oval 79">
              <a:extLst>
                <a:ext uri="{FF2B5EF4-FFF2-40B4-BE49-F238E27FC236}">
                  <a16:creationId xmlns:a16="http://schemas.microsoft.com/office/drawing/2014/main" id="{01577A8A-F517-439E-9F48-C91508DA9EBA}"/>
                </a:ext>
              </a:extLst>
            </p:cNvPr>
            <p:cNvSpPr>
              <a:spLocks noChangeArrowheads="1"/>
            </p:cNvSpPr>
            <p:nvPr/>
          </p:nvSpPr>
          <p:spPr bwMode="auto">
            <a:xfrm>
              <a:off x="4407" y="4294"/>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1" name="Oval 80">
              <a:extLst>
                <a:ext uri="{FF2B5EF4-FFF2-40B4-BE49-F238E27FC236}">
                  <a16:creationId xmlns:a16="http://schemas.microsoft.com/office/drawing/2014/main" id="{3DD1C953-41E1-4DC3-BAF6-4A0490EB4B87}"/>
                </a:ext>
              </a:extLst>
            </p:cNvPr>
            <p:cNvSpPr>
              <a:spLocks noChangeArrowheads="1"/>
            </p:cNvSpPr>
            <p:nvPr/>
          </p:nvSpPr>
          <p:spPr bwMode="auto">
            <a:xfrm>
              <a:off x="4481" y="4406"/>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2" name="Oval 81">
              <a:extLst>
                <a:ext uri="{FF2B5EF4-FFF2-40B4-BE49-F238E27FC236}">
                  <a16:creationId xmlns:a16="http://schemas.microsoft.com/office/drawing/2014/main" id="{51B48F09-C468-4BB5-8F82-A064AEC97E3D}"/>
                </a:ext>
              </a:extLst>
            </p:cNvPr>
            <p:cNvSpPr>
              <a:spLocks noChangeArrowheads="1"/>
            </p:cNvSpPr>
            <p:nvPr/>
          </p:nvSpPr>
          <p:spPr bwMode="auto">
            <a:xfrm>
              <a:off x="4293" y="4368"/>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3" name="Oval 82">
              <a:extLst>
                <a:ext uri="{FF2B5EF4-FFF2-40B4-BE49-F238E27FC236}">
                  <a16:creationId xmlns:a16="http://schemas.microsoft.com/office/drawing/2014/main" id="{AD3DBAC5-ED4B-4CA1-B216-085BD0E06B03}"/>
                </a:ext>
              </a:extLst>
            </p:cNvPr>
            <p:cNvSpPr>
              <a:spLocks noChangeArrowheads="1"/>
            </p:cNvSpPr>
            <p:nvPr/>
          </p:nvSpPr>
          <p:spPr bwMode="auto">
            <a:xfrm>
              <a:off x="4251" y="4246"/>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4" name="Oval 83">
              <a:extLst>
                <a:ext uri="{FF2B5EF4-FFF2-40B4-BE49-F238E27FC236}">
                  <a16:creationId xmlns:a16="http://schemas.microsoft.com/office/drawing/2014/main" id="{D52AF90F-5E64-4421-9E38-0AF25159B431}"/>
                </a:ext>
              </a:extLst>
            </p:cNvPr>
            <p:cNvSpPr>
              <a:spLocks noChangeArrowheads="1"/>
            </p:cNvSpPr>
            <p:nvPr/>
          </p:nvSpPr>
          <p:spPr bwMode="auto">
            <a:xfrm>
              <a:off x="4346" y="4156"/>
              <a:ext cx="83"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5" name="Oval 84">
              <a:extLst>
                <a:ext uri="{FF2B5EF4-FFF2-40B4-BE49-F238E27FC236}">
                  <a16:creationId xmlns:a16="http://schemas.microsoft.com/office/drawing/2014/main" id="{5406CF5D-DA0A-4278-A2D0-0F14CA5B642F}"/>
                </a:ext>
              </a:extLst>
            </p:cNvPr>
            <p:cNvSpPr>
              <a:spLocks noChangeArrowheads="1"/>
            </p:cNvSpPr>
            <p:nvPr/>
          </p:nvSpPr>
          <p:spPr bwMode="auto">
            <a:xfrm>
              <a:off x="4421" y="4046"/>
              <a:ext cx="72"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6" name="Oval 85">
              <a:extLst>
                <a:ext uri="{FF2B5EF4-FFF2-40B4-BE49-F238E27FC236}">
                  <a16:creationId xmlns:a16="http://schemas.microsoft.com/office/drawing/2014/main" id="{21D2F39B-1786-40F7-80F1-3EE7F9362423}"/>
                </a:ext>
              </a:extLst>
            </p:cNvPr>
            <p:cNvSpPr>
              <a:spLocks noChangeArrowheads="1"/>
            </p:cNvSpPr>
            <p:nvPr/>
          </p:nvSpPr>
          <p:spPr bwMode="auto">
            <a:xfrm>
              <a:off x="4127" y="430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7" name="Oval 86">
              <a:extLst>
                <a:ext uri="{FF2B5EF4-FFF2-40B4-BE49-F238E27FC236}">
                  <a16:creationId xmlns:a16="http://schemas.microsoft.com/office/drawing/2014/main" id="{5B92AC7E-729D-4685-AB52-238894E60973}"/>
                </a:ext>
              </a:extLst>
            </p:cNvPr>
            <p:cNvSpPr>
              <a:spLocks noChangeArrowheads="1"/>
            </p:cNvSpPr>
            <p:nvPr/>
          </p:nvSpPr>
          <p:spPr bwMode="auto">
            <a:xfrm>
              <a:off x="3992" y="433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8" name="Oval 87">
              <a:extLst>
                <a:ext uri="{FF2B5EF4-FFF2-40B4-BE49-F238E27FC236}">
                  <a16:creationId xmlns:a16="http://schemas.microsoft.com/office/drawing/2014/main" id="{CA753ADB-E11F-46A4-A07C-65B39BFFFCA7}"/>
                </a:ext>
              </a:extLst>
            </p:cNvPr>
            <p:cNvSpPr>
              <a:spLocks noChangeArrowheads="1"/>
            </p:cNvSpPr>
            <p:nvPr/>
          </p:nvSpPr>
          <p:spPr bwMode="auto">
            <a:xfrm>
              <a:off x="3997" y="4194"/>
              <a:ext cx="90"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9" name="Oval 88">
              <a:extLst>
                <a:ext uri="{FF2B5EF4-FFF2-40B4-BE49-F238E27FC236}">
                  <a16:creationId xmlns:a16="http://schemas.microsoft.com/office/drawing/2014/main" id="{FB6EAA77-2CA3-426D-A28A-8E387A6D7539}"/>
                </a:ext>
              </a:extLst>
            </p:cNvPr>
            <p:cNvSpPr>
              <a:spLocks noChangeArrowheads="1"/>
            </p:cNvSpPr>
            <p:nvPr/>
          </p:nvSpPr>
          <p:spPr bwMode="auto">
            <a:xfrm>
              <a:off x="3897" y="4061"/>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0" name="Oval 89">
              <a:extLst>
                <a:ext uri="{FF2B5EF4-FFF2-40B4-BE49-F238E27FC236}">
                  <a16:creationId xmlns:a16="http://schemas.microsoft.com/office/drawing/2014/main" id="{89EA872B-E324-4090-8D5B-5C4B32535588}"/>
                </a:ext>
              </a:extLst>
            </p:cNvPr>
            <p:cNvSpPr>
              <a:spLocks noChangeArrowheads="1"/>
            </p:cNvSpPr>
            <p:nvPr/>
          </p:nvSpPr>
          <p:spPr bwMode="auto">
            <a:xfrm>
              <a:off x="4120" y="415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1" name="Oval 90">
              <a:extLst>
                <a:ext uri="{FF2B5EF4-FFF2-40B4-BE49-F238E27FC236}">
                  <a16:creationId xmlns:a16="http://schemas.microsoft.com/office/drawing/2014/main" id="{37F9F908-D02A-4974-8CA1-411D65FC30AA}"/>
                </a:ext>
              </a:extLst>
            </p:cNvPr>
            <p:cNvSpPr>
              <a:spLocks noChangeArrowheads="1"/>
            </p:cNvSpPr>
            <p:nvPr/>
          </p:nvSpPr>
          <p:spPr bwMode="auto">
            <a:xfrm>
              <a:off x="4032" y="4037"/>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2" name="Oval 91">
              <a:extLst>
                <a:ext uri="{FF2B5EF4-FFF2-40B4-BE49-F238E27FC236}">
                  <a16:creationId xmlns:a16="http://schemas.microsoft.com/office/drawing/2014/main" id="{23E4C8F0-AC9F-4F52-BDB4-C6A380E17B05}"/>
                </a:ext>
              </a:extLst>
            </p:cNvPr>
            <p:cNvSpPr>
              <a:spLocks noChangeArrowheads="1"/>
            </p:cNvSpPr>
            <p:nvPr/>
          </p:nvSpPr>
          <p:spPr bwMode="auto">
            <a:xfrm>
              <a:off x="4232" y="4084"/>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3" name="Oval 92">
              <a:extLst>
                <a:ext uri="{FF2B5EF4-FFF2-40B4-BE49-F238E27FC236}">
                  <a16:creationId xmlns:a16="http://schemas.microsoft.com/office/drawing/2014/main" id="{A736A7EE-4034-4F95-97FC-692C2A46507A}"/>
                </a:ext>
              </a:extLst>
            </p:cNvPr>
            <p:cNvSpPr>
              <a:spLocks noChangeArrowheads="1"/>
            </p:cNvSpPr>
            <p:nvPr/>
          </p:nvSpPr>
          <p:spPr bwMode="auto">
            <a:xfrm>
              <a:off x="4158" y="3980"/>
              <a:ext cx="71"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4" name="Oval 93">
              <a:extLst>
                <a:ext uri="{FF2B5EF4-FFF2-40B4-BE49-F238E27FC236}">
                  <a16:creationId xmlns:a16="http://schemas.microsoft.com/office/drawing/2014/main" id="{E092CF9E-E2E0-4B41-A03E-4BB52B3CC379}"/>
                </a:ext>
              </a:extLst>
            </p:cNvPr>
            <p:cNvSpPr>
              <a:spLocks noChangeArrowheads="1"/>
            </p:cNvSpPr>
            <p:nvPr/>
          </p:nvSpPr>
          <p:spPr bwMode="auto">
            <a:xfrm>
              <a:off x="3859" y="4201"/>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5" name="Oval 94">
              <a:extLst>
                <a:ext uri="{FF2B5EF4-FFF2-40B4-BE49-F238E27FC236}">
                  <a16:creationId xmlns:a16="http://schemas.microsoft.com/office/drawing/2014/main" id="{55D9C1B7-8A9A-4D0E-898A-AA33D441F7BF}"/>
                </a:ext>
              </a:extLst>
            </p:cNvPr>
            <p:cNvSpPr>
              <a:spLocks noChangeArrowheads="1"/>
            </p:cNvSpPr>
            <p:nvPr/>
          </p:nvSpPr>
          <p:spPr bwMode="auto">
            <a:xfrm>
              <a:off x="3764" y="405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6" name="Oval 95">
              <a:extLst>
                <a:ext uri="{FF2B5EF4-FFF2-40B4-BE49-F238E27FC236}">
                  <a16:creationId xmlns:a16="http://schemas.microsoft.com/office/drawing/2014/main" id="{03BD5ABA-3D3A-4255-9005-34C7F0E8B946}"/>
                </a:ext>
              </a:extLst>
            </p:cNvPr>
            <p:cNvSpPr>
              <a:spLocks noChangeArrowheads="1"/>
            </p:cNvSpPr>
            <p:nvPr/>
          </p:nvSpPr>
          <p:spPr bwMode="auto">
            <a:xfrm>
              <a:off x="3721" y="4180"/>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7" name="Oval 96">
              <a:extLst>
                <a:ext uri="{FF2B5EF4-FFF2-40B4-BE49-F238E27FC236}">
                  <a16:creationId xmlns:a16="http://schemas.microsoft.com/office/drawing/2014/main" id="{53C6D31E-3E11-4D71-8107-1A96C210BB21}"/>
                </a:ext>
              </a:extLst>
            </p:cNvPr>
            <p:cNvSpPr>
              <a:spLocks noChangeArrowheads="1"/>
            </p:cNvSpPr>
            <p:nvPr/>
          </p:nvSpPr>
          <p:spPr bwMode="auto">
            <a:xfrm>
              <a:off x="3631" y="4008"/>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8" name="Oval 97">
              <a:extLst>
                <a:ext uri="{FF2B5EF4-FFF2-40B4-BE49-F238E27FC236}">
                  <a16:creationId xmlns:a16="http://schemas.microsoft.com/office/drawing/2014/main" id="{B3466761-97CA-4168-B7EE-413648C38C45}"/>
                </a:ext>
              </a:extLst>
            </p:cNvPr>
            <p:cNvSpPr>
              <a:spLocks noChangeArrowheads="1"/>
            </p:cNvSpPr>
            <p:nvPr/>
          </p:nvSpPr>
          <p:spPr bwMode="auto">
            <a:xfrm>
              <a:off x="3714" y="3894"/>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9" name="Oval 98">
              <a:extLst>
                <a:ext uri="{FF2B5EF4-FFF2-40B4-BE49-F238E27FC236}">
                  <a16:creationId xmlns:a16="http://schemas.microsoft.com/office/drawing/2014/main" id="{E102A4B5-C6CE-45A4-B8BE-B92D78C4190F}"/>
                </a:ext>
              </a:extLst>
            </p:cNvPr>
            <p:cNvSpPr>
              <a:spLocks noChangeArrowheads="1"/>
            </p:cNvSpPr>
            <p:nvPr/>
          </p:nvSpPr>
          <p:spPr bwMode="auto">
            <a:xfrm>
              <a:off x="3842" y="3923"/>
              <a:ext cx="83" cy="8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0" name="Oval 99">
              <a:extLst>
                <a:ext uri="{FF2B5EF4-FFF2-40B4-BE49-F238E27FC236}">
                  <a16:creationId xmlns:a16="http://schemas.microsoft.com/office/drawing/2014/main" id="{BF3854AA-F210-4D99-8396-2753F54ED93A}"/>
                </a:ext>
              </a:extLst>
            </p:cNvPr>
            <p:cNvSpPr>
              <a:spLocks noChangeArrowheads="1"/>
            </p:cNvSpPr>
            <p:nvPr/>
          </p:nvSpPr>
          <p:spPr bwMode="auto">
            <a:xfrm>
              <a:off x="3980" y="3911"/>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1" name="Oval 100">
              <a:extLst>
                <a:ext uri="{FF2B5EF4-FFF2-40B4-BE49-F238E27FC236}">
                  <a16:creationId xmlns:a16="http://schemas.microsoft.com/office/drawing/2014/main" id="{AB5ADB56-B85D-42A5-820C-47D71A9D4BD6}"/>
                </a:ext>
              </a:extLst>
            </p:cNvPr>
            <p:cNvSpPr>
              <a:spLocks noChangeArrowheads="1"/>
            </p:cNvSpPr>
            <p:nvPr/>
          </p:nvSpPr>
          <p:spPr bwMode="auto">
            <a:xfrm>
              <a:off x="3588" y="3832"/>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2" name="Oval 101">
              <a:extLst>
                <a:ext uri="{FF2B5EF4-FFF2-40B4-BE49-F238E27FC236}">
                  <a16:creationId xmlns:a16="http://schemas.microsoft.com/office/drawing/2014/main" id="{E85D46E2-83E4-432E-A9DA-F046AEA0B762}"/>
                </a:ext>
              </a:extLst>
            </p:cNvPr>
            <p:cNvSpPr>
              <a:spLocks noChangeArrowheads="1"/>
            </p:cNvSpPr>
            <p:nvPr/>
          </p:nvSpPr>
          <p:spPr bwMode="auto">
            <a:xfrm>
              <a:off x="3484" y="37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3" name="Oval 102">
              <a:extLst>
                <a:ext uri="{FF2B5EF4-FFF2-40B4-BE49-F238E27FC236}">
                  <a16:creationId xmlns:a16="http://schemas.microsoft.com/office/drawing/2014/main" id="{17843F54-24D9-402E-A660-6DE564D04D2C}"/>
                </a:ext>
              </a:extLst>
            </p:cNvPr>
            <p:cNvSpPr>
              <a:spLocks noChangeArrowheads="1"/>
            </p:cNvSpPr>
            <p:nvPr/>
          </p:nvSpPr>
          <p:spPr bwMode="auto">
            <a:xfrm>
              <a:off x="4571" y="2833"/>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4" name="Oval 103">
              <a:extLst>
                <a:ext uri="{FF2B5EF4-FFF2-40B4-BE49-F238E27FC236}">
                  <a16:creationId xmlns:a16="http://schemas.microsoft.com/office/drawing/2014/main" id="{C9E4B044-4BAF-447A-9360-51C2D6FAC169}"/>
                </a:ext>
              </a:extLst>
            </p:cNvPr>
            <p:cNvSpPr>
              <a:spLocks noChangeArrowheads="1"/>
            </p:cNvSpPr>
            <p:nvPr/>
          </p:nvSpPr>
          <p:spPr bwMode="auto">
            <a:xfrm>
              <a:off x="4464" y="29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5" name="Oval 104">
              <a:extLst>
                <a:ext uri="{FF2B5EF4-FFF2-40B4-BE49-F238E27FC236}">
                  <a16:creationId xmlns:a16="http://schemas.microsoft.com/office/drawing/2014/main" id="{33616E68-6368-4AB0-BAF5-7AAC3FE3B3D2}"/>
                </a:ext>
              </a:extLst>
            </p:cNvPr>
            <p:cNvSpPr>
              <a:spLocks noChangeArrowheads="1"/>
            </p:cNvSpPr>
            <p:nvPr/>
          </p:nvSpPr>
          <p:spPr bwMode="auto">
            <a:xfrm>
              <a:off x="4381" y="30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6" name="Oval 105">
              <a:extLst>
                <a:ext uri="{FF2B5EF4-FFF2-40B4-BE49-F238E27FC236}">
                  <a16:creationId xmlns:a16="http://schemas.microsoft.com/office/drawing/2014/main" id="{989E3553-46ED-4F00-A9AE-971E1ACCB716}"/>
                </a:ext>
              </a:extLst>
            </p:cNvPr>
            <p:cNvSpPr>
              <a:spLocks noChangeArrowheads="1"/>
            </p:cNvSpPr>
            <p:nvPr/>
          </p:nvSpPr>
          <p:spPr bwMode="auto">
            <a:xfrm>
              <a:off x="4692" y="2790"/>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7" name="Oval 106">
              <a:extLst>
                <a:ext uri="{FF2B5EF4-FFF2-40B4-BE49-F238E27FC236}">
                  <a16:creationId xmlns:a16="http://schemas.microsoft.com/office/drawing/2014/main" id="{785B61FC-D231-465F-9D85-2DDDE353DE98}"/>
                </a:ext>
              </a:extLst>
            </p:cNvPr>
            <p:cNvSpPr>
              <a:spLocks noChangeArrowheads="1"/>
            </p:cNvSpPr>
            <p:nvPr/>
          </p:nvSpPr>
          <p:spPr bwMode="auto">
            <a:xfrm>
              <a:off x="4825" y="2780"/>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8" name="Oval 107">
              <a:extLst>
                <a:ext uri="{FF2B5EF4-FFF2-40B4-BE49-F238E27FC236}">
                  <a16:creationId xmlns:a16="http://schemas.microsoft.com/office/drawing/2014/main" id="{3194ABF9-9FD8-4773-8512-EDEB4B8805A4}"/>
                </a:ext>
              </a:extLst>
            </p:cNvPr>
            <p:cNvSpPr>
              <a:spLocks noChangeArrowheads="1"/>
            </p:cNvSpPr>
            <p:nvPr/>
          </p:nvSpPr>
          <p:spPr bwMode="auto">
            <a:xfrm>
              <a:off x="4417" y="2742"/>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9" name="Oval 108">
              <a:extLst>
                <a:ext uri="{FF2B5EF4-FFF2-40B4-BE49-F238E27FC236}">
                  <a16:creationId xmlns:a16="http://schemas.microsoft.com/office/drawing/2014/main" id="{06663E0F-298E-4081-912D-EC75F3136BC4}"/>
                </a:ext>
              </a:extLst>
            </p:cNvPr>
            <p:cNvSpPr>
              <a:spLocks noChangeArrowheads="1"/>
            </p:cNvSpPr>
            <p:nvPr/>
          </p:nvSpPr>
          <p:spPr bwMode="auto">
            <a:xfrm>
              <a:off x="4322" y="2833"/>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0" name="Oval 109">
              <a:extLst>
                <a:ext uri="{FF2B5EF4-FFF2-40B4-BE49-F238E27FC236}">
                  <a16:creationId xmlns:a16="http://schemas.microsoft.com/office/drawing/2014/main" id="{40DED1C4-5832-4058-9E8D-E43BB181E558}"/>
                </a:ext>
              </a:extLst>
            </p:cNvPr>
            <p:cNvSpPr>
              <a:spLocks noChangeArrowheads="1"/>
            </p:cNvSpPr>
            <p:nvPr/>
          </p:nvSpPr>
          <p:spPr bwMode="auto">
            <a:xfrm>
              <a:off x="4246" y="294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1" name="Oval 110">
              <a:extLst>
                <a:ext uri="{FF2B5EF4-FFF2-40B4-BE49-F238E27FC236}">
                  <a16:creationId xmlns:a16="http://schemas.microsoft.com/office/drawing/2014/main" id="{0A5E8D39-30DB-4545-B321-D381E10BC2AE}"/>
                </a:ext>
              </a:extLst>
            </p:cNvPr>
            <p:cNvSpPr>
              <a:spLocks noChangeArrowheads="1"/>
            </p:cNvSpPr>
            <p:nvPr/>
          </p:nvSpPr>
          <p:spPr bwMode="auto">
            <a:xfrm>
              <a:off x="4206" y="307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2" name="Oval 111">
              <a:extLst>
                <a:ext uri="{FF2B5EF4-FFF2-40B4-BE49-F238E27FC236}">
                  <a16:creationId xmlns:a16="http://schemas.microsoft.com/office/drawing/2014/main" id="{8547F737-EEF0-4087-91E4-A0E2E4ED840A}"/>
                </a:ext>
              </a:extLst>
            </p:cNvPr>
            <p:cNvSpPr>
              <a:spLocks noChangeArrowheads="1"/>
            </p:cNvSpPr>
            <p:nvPr/>
          </p:nvSpPr>
          <p:spPr bwMode="auto">
            <a:xfrm>
              <a:off x="4538" y="268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3" name="Oval 112">
              <a:extLst>
                <a:ext uri="{FF2B5EF4-FFF2-40B4-BE49-F238E27FC236}">
                  <a16:creationId xmlns:a16="http://schemas.microsoft.com/office/drawing/2014/main" id="{E5038C9C-940B-414E-8521-13C731C8E1CD}"/>
                </a:ext>
              </a:extLst>
            </p:cNvPr>
            <p:cNvSpPr>
              <a:spLocks noChangeArrowheads="1"/>
            </p:cNvSpPr>
            <p:nvPr/>
          </p:nvSpPr>
          <p:spPr bwMode="auto">
            <a:xfrm>
              <a:off x="4350" y="261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4" name="Oval 113">
              <a:extLst>
                <a:ext uri="{FF2B5EF4-FFF2-40B4-BE49-F238E27FC236}">
                  <a16:creationId xmlns:a16="http://schemas.microsoft.com/office/drawing/2014/main" id="{7D823535-C1E9-4914-A9FC-FE65D101900B}"/>
                </a:ext>
              </a:extLst>
            </p:cNvPr>
            <p:cNvSpPr>
              <a:spLocks noChangeArrowheads="1"/>
            </p:cNvSpPr>
            <p:nvPr/>
          </p:nvSpPr>
          <p:spPr bwMode="auto">
            <a:xfrm>
              <a:off x="4243" y="2699"/>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5" name="Oval 114">
              <a:extLst>
                <a:ext uri="{FF2B5EF4-FFF2-40B4-BE49-F238E27FC236}">
                  <a16:creationId xmlns:a16="http://schemas.microsoft.com/office/drawing/2014/main" id="{4A0B16D6-D509-4C24-AF6E-030088C1148E}"/>
                </a:ext>
              </a:extLst>
            </p:cNvPr>
            <p:cNvSpPr>
              <a:spLocks noChangeArrowheads="1"/>
            </p:cNvSpPr>
            <p:nvPr/>
          </p:nvSpPr>
          <p:spPr bwMode="auto">
            <a:xfrm>
              <a:off x="4160" y="2799"/>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6" name="Oval 115">
              <a:extLst>
                <a:ext uri="{FF2B5EF4-FFF2-40B4-BE49-F238E27FC236}">
                  <a16:creationId xmlns:a16="http://schemas.microsoft.com/office/drawing/2014/main" id="{8F7FEA64-F808-49DD-A7E6-6070316AAD36}"/>
                </a:ext>
              </a:extLst>
            </p:cNvPr>
            <p:cNvSpPr>
              <a:spLocks noChangeArrowheads="1"/>
            </p:cNvSpPr>
            <p:nvPr/>
          </p:nvSpPr>
          <p:spPr bwMode="auto">
            <a:xfrm>
              <a:off x="4099" y="2921"/>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7" name="Oval 116">
              <a:extLst>
                <a:ext uri="{FF2B5EF4-FFF2-40B4-BE49-F238E27FC236}">
                  <a16:creationId xmlns:a16="http://schemas.microsoft.com/office/drawing/2014/main" id="{FE67BE1F-6868-40F8-B2B6-17B6F6DF5719}"/>
                </a:ext>
              </a:extLst>
            </p:cNvPr>
            <p:cNvSpPr>
              <a:spLocks noChangeArrowheads="1"/>
            </p:cNvSpPr>
            <p:nvPr/>
          </p:nvSpPr>
          <p:spPr bwMode="auto">
            <a:xfrm>
              <a:off x="4073" y="3049"/>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8" name="Oval 117">
              <a:extLst>
                <a:ext uri="{FF2B5EF4-FFF2-40B4-BE49-F238E27FC236}">
                  <a16:creationId xmlns:a16="http://schemas.microsoft.com/office/drawing/2014/main" id="{289E7AE8-F5B8-4F72-9681-0C4E3270E5B9}"/>
                </a:ext>
              </a:extLst>
            </p:cNvPr>
            <p:cNvSpPr>
              <a:spLocks noChangeArrowheads="1"/>
            </p:cNvSpPr>
            <p:nvPr/>
          </p:nvSpPr>
          <p:spPr bwMode="auto">
            <a:xfrm>
              <a:off x="3700" y="3727"/>
              <a:ext cx="88"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9" name="Oval 118">
              <a:extLst>
                <a:ext uri="{FF2B5EF4-FFF2-40B4-BE49-F238E27FC236}">
                  <a16:creationId xmlns:a16="http://schemas.microsoft.com/office/drawing/2014/main" id="{4F38297C-C08E-4B0B-B346-76282CA80404}"/>
                </a:ext>
              </a:extLst>
            </p:cNvPr>
            <p:cNvSpPr>
              <a:spLocks noChangeArrowheads="1"/>
            </p:cNvSpPr>
            <p:nvPr/>
          </p:nvSpPr>
          <p:spPr bwMode="auto">
            <a:xfrm>
              <a:off x="3641" y="3494"/>
              <a:ext cx="87"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0" name="Oval 119">
              <a:extLst>
                <a:ext uri="{FF2B5EF4-FFF2-40B4-BE49-F238E27FC236}">
                  <a16:creationId xmlns:a16="http://schemas.microsoft.com/office/drawing/2014/main" id="{098743EC-A499-4EFA-8630-149C5FB63BE4}"/>
                </a:ext>
              </a:extLst>
            </p:cNvPr>
            <p:cNvSpPr>
              <a:spLocks noChangeArrowheads="1"/>
            </p:cNvSpPr>
            <p:nvPr/>
          </p:nvSpPr>
          <p:spPr bwMode="auto">
            <a:xfrm>
              <a:off x="3831" y="3773"/>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1" name="Oval 120">
              <a:extLst>
                <a:ext uri="{FF2B5EF4-FFF2-40B4-BE49-F238E27FC236}">
                  <a16:creationId xmlns:a16="http://schemas.microsoft.com/office/drawing/2014/main" id="{BB1D5D53-66BF-4905-BF60-ABBE5AB91F64}"/>
                </a:ext>
              </a:extLst>
            </p:cNvPr>
            <p:cNvSpPr>
              <a:spLocks noChangeArrowheads="1"/>
            </p:cNvSpPr>
            <p:nvPr/>
          </p:nvSpPr>
          <p:spPr bwMode="auto">
            <a:xfrm>
              <a:off x="3740"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2" name="Oval 121">
              <a:extLst>
                <a:ext uri="{FF2B5EF4-FFF2-40B4-BE49-F238E27FC236}">
                  <a16:creationId xmlns:a16="http://schemas.microsoft.com/office/drawing/2014/main" id="{51876E75-03D6-403C-A530-8703B35F2AFA}"/>
                </a:ext>
              </a:extLst>
            </p:cNvPr>
            <p:cNvSpPr>
              <a:spLocks noChangeArrowheads="1"/>
            </p:cNvSpPr>
            <p:nvPr/>
          </p:nvSpPr>
          <p:spPr bwMode="auto">
            <a:xfrm>
              <a:off x="3973" y="3780"/>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3" name="Oval 122">
              <a:extLst>
                <a:ext uri="{FF2B5EF4-FFF2-40B4-BE49-F238E27FC236}">
                  <a16:creationId xmlns:a16="http://schemas.microsoft.com/office/drawing/2014/main" id="{96862218-2FB1-4855-84D4-EE98801EBA72}"/>
                </a:ext>
              </a:extLst>
            </p:cNvPr>
            <p:cNvSpPr>
              <a:spLocks noChangeArrowheads="1"/>
            </p:cNvSpPr>
            <p:nvPr/>
          </p:nvSpPr>
          <p:spPr bwMode="auto">
            <a:xfrm>
              <a:off x="3866" y="364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4" name="Oval 123">
              <a:extLst>
                <a:ext uri="{FF2B5EF4-FFF2-40B4-BE49-F238E27FC236}">
                  <a16:creationId xmlns:a16="http://schemas.microsoft.com/office/drawing/2014/main" id="{85D13ED4-1209-4EB0-B447-4A86D8EF6DC5}"/>
                </a:ext>
              </a:extLst>
            </p:cNvPr>
            <p:cNvSpPr>
              <a:spLocks noChangeArrowheads="1"/>
            </p:cNvSpPr>
            <p:nvPr/>
          </p:nvSpPr>
          <p:spPr bwMode="auto">
            <a:xfrm>
              <a:off x="3591" y="3656"/>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5" name="Oval 124">
              <a:extLst>
                <a:ext uri="{FF2B5EF4-FFF2-40B4-BE49-F238E27FC236}">
                  <a16:creationId xmlns:a16="http://schemas.microsoft.com/office/drawing/2014/main" id="{6E28E738-6506-4A5C-8E0A-51E54B923EA8}"/>
                </a:ext>
              </a:extLst>
            </p:cNvPr>
            <p:cNvSpPr>
              <a:spLocks noChangeArrowheads="1"/>
            </p:cNvSpPr>
            <p:nvPr/>
          </p:nvSpPr>
          <p:spPr bwMode="auto">
            <a:xfrm>
              <a:off x="3565" y="3382"/>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6" name="Oval 125">
              <a:extLst>
                <a:ext uri="{FF2B5EF4-FFF2-40B4-BE49-F238E27FC236}">
                  <a16:creationId xmlns:a16="http://schemas.microsoft.com/office/drawing/2014/main" id="{DB81B3F0-A08A-45FE-84FE-3717BE2D557F}"/>
                </a:ext>
              </a:extLst>
            </p:cNvPr>
            <p:cNvSpPr>
              <a:spLocks noChangeArrowheads="1"/>
            </p:cNvSpPr>
            <p:nvPr/>
          </p:nvSpPr>
          <p:spPr bwMode="auto">
            <a:xfrm>
              <a:off x="3501" y="3554"/>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7" name="Oval 126">
              <a:extLst>
                <a:ext uri="{FF2B5EF4-FFF2-40B4-BE49-F238E27FC236}">
                  <a16:creationId xmlns:a16="http://schemas.microsoft.com/office/drawing/2014/main" id="{A843D927-F753-48B6-A571-E2C701B142D7}"/>
                </a:ext>
              </a:extLst>
            </p:cNvPr>
            <p:cNvSpPr>
              <a:spLocks noChangeArrowheads="1"/>
            </p:cNvSpPr>
            <p:nvPr/>
          </p:nvSpPr>
          <p:spPr bwMode="auto">
            <a:xfrm>
              <a:off x="3512" y="3254"/>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8" name="Oval 127">
              <a:extLst>
                <a:ext uri="{FF2B5EF4-FFF2-40B4-BE49-F238E27FC236}">
                  <a16:creationId xmlns:a16="http://schemas.microsoft.com/office/drawing/2014/main" id="{3757F7EA-0AA0-49A5-8580-306024696915}"/>
                </a:ext>
              </a:extLst>
            </p:cNvPr>
            <p:cNvSpPr>
              <a:spLocks noChangeArrowheads="1"/>
            </p:cNvSpPr>
            <p:nvPr/>
          </p:nvSpPr>
          <p:spPr bwMode="auto">
            <a:xfrm>
              <a:off x="3662" y="32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9" name="Oval 128">
              <a:extLst>
                <a:ext uri="{FF2B5EF4-FFF2-40B4-BE49-F238E27FC236}">
                  <a16:creationId xmlns:a16="http://schemas.microsoft.com/office/drawing/2014/main" id="{F38D1674-BD21-4B87-8153-42D3C905DB4C}"/>
                </a:ext>
              </a:extLst>
            </p:cNvPr>
            <p:cNvSpPr>
              <a:spLocks noChangeArrowheads="1"/>
            </p:cNvSpPr>
            <p:nvPr/>
          </p:nvSpPr>
          <p:spPr bwMode="auto">
            <a:xfrm>
              <a:off x="3721" y="3363"/>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0" name="Oval 129">
              <a:extLst>
                <a:ext uri="{FF2B5EF4-FFF2-40B4-BE49-F238E27FC236}">
                  <a16:creationId xmlns:a16="http://schemas.microsoft.com/office/drawing/2014/main" id="{5532622C-A850-46AA-9659-0245B17B42E9}"/>
                </a:ext>
              </a:extLst>
            </p:cNvPr>
            <p:cNvSpPr>
              <a:spLocks noChangeArrowheads="1"/>
            </p:cNvSpPr>
            <p:nvPr/>
          </p:nvSpPr>
          <p:spPr bwMode="auto">
            <a:xfrm>
              <a:off x="3814" y="3466"/>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1" name="Oval 130">
              <a:extLst>
                <a:ext uri="{FF2B5EF4-FFF2-40B4-BE49-F238E27FC236}">
                  <a16:creationId xmlns:a16="http://schemas.microsoft.com/office/drawing/2014/main" id="{0354BDDD-C729-4C85-A221-05C94F02CAE9}"/>
                </a:ext>
              </a:extLst>
            </p:cNvPr>
            <p:cNvSpPr>
              <a:spLocks noChangeArrowheads="1"/>
            </p:cNvSpPr>
            <p:nvPr/>
          </p:nvSpPr>
          <p:spPr bwMode="auto">
            <a:xfrm>
              <a:off x="3636"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2" name="Oval 131">
              <a:extLst>
                <a:ext uri="{FF2B5EF4-FFF2-40B4-BE49-F238E27FC236}">
                  <a16:creationId xmlns:a16="http://schemas.microsoft.com/office/drawing/2014/main" id="{6CE22D62-631D-4711-98CA-7774BE0B6F9A}"/>
                </a:ext>
              </a:extLst>
            </p:cNvPr>
            <p:cNvSpPr>
              <a:spLocks noChangeArrowheads="1"/>
            </p:cNvSpPr>
            <p:nvPr/>
          </p:nvSpPr>
          <p:spPr bwMode="auto">
            <a:xfrm>
              <a:off x="3638" y="2966"/>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3" name="Oval 132">
              <a:extLst>
                <a:ext uri="{FF2B5EF4-FFF2-40B4-BE49-F238E27FC236}">
                  <a16:creationId xmlns:a16="http://schemas.microsoft.com/office/drawing/2014/main" id="{7CFA8405-BDF0-4AB5-9792-66EE19BF7A7D}"/>
                </a:ext>
              </a:extLst>
            </p:cNvPr>
            <p:cNvSpPr>
              <a:spLocks noChangeArrowheads="1"/>
            </p:cNvSpPr>
            <p:nvPr/>
          </p:nvSpPr>
          <p:spPr bwMode="auto">
            <a:xfrm>
              <a:off x="3785" y="3132"/>
              <a:ext cx="88" cy="8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4" name="Oval 133">
              <a:extLst>
                <a:ext uri="{FF2B5EF4-FFF2-40B4-BE49-F238E27FC236}">
                  <a16:creationId xmlns:a16="http://schemas.microsoft.com/office/drawing/2014/main" id="{B8648C13-1C3E-44E4-9933-750360BEEBBF}"/>
                </a:ext>
              </a:extLst>
            </p:cNvPr>
            <p:cNvSpPr>
              <a:spLocks noChangeArrowheads="1"/>
            </p:cNvSpPr>
            <p:nvPr/>
          </p:nvSpPr>
          <p:spPr bwMode="auto">
            <a:xfrm>
              <a:off x="3937" y="2933"/>
              <a:ext cx="91"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5" name="Oval 134">
              <a:extLst>
                <a:ext uri="{FF2B5EF4-FFF2-40B4-BE49-F238E27FC236}">
                  <a16:creationId xmlns:a16="http://schemas.microsoft.com/office/drawing/2014/main" id="{D2FB14CA-C73E-4B53-8AF3-9E2E2C9A84A4}"/>
                </a:ext>
              </a:extLst>
            </p:cNvPr>
            <p:cNvSpPr>
              <a:spLocks noChangeArrowheads="1"/>
            </p:cNvSpPr>
            <p:nvPr/>
          </p:nvSpPr>
          <p:spPr bwMode="auto">
            <a:xfrm>
              <a:off x="3826" y="3266"/>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6" name="Oval 135">
              <a:extLst>
                <a:ext uri="{FF2B5EF4-FFF2-40B4-BE49-F238E27FC236}">
                  <a16:creationId xmlns:a16="http://schemas.microsoft.com/office/drawing/2014/main" id="{B3F53759-D1AD-4541-A5C8-74D7814BE5D7}"/>
                </a:ext>
              </a:extLst>
            </p:cNvPr>
            <p:cNvSpPr>
              <a:spLocks noChangeArrowheads="1"/>
            </p:cNvSpPr>
            <p:nvPr/>
          </p:nvSpPr>
          <p:spPr bwMode="auto">
            <a:xfrm>
              <a:off x="3930" y="306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9" name="Oval 136">
              <a:extLst>
                <a:ext uri="{FF2B5EF4-FFF2-40B4-BE49-F238E27FC236}">
                  <a16:creationId xmlns:a16="http://schemas.microsoft.com/office/drawing/2014/main" id="{28EF6F9F-F159-4A09-A470-E3428B919AB8}"/>
                </a:ext>
              </a:extLst>
            </p:cNvPr>
            <p:cNvSpPr>
              <a:spLocks noChangeArrowheads="1"/>
            </p:cNvSpPr>
            <p:nvPr/>
          </p:nvSpPr>
          <p:spPr bwMode="auto">
            <a:xfrm>
              <a:off x="3911" y="3380"/>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0" name="Oval 137">
              <a:extLst>
                <a:ext uri="{FF2B5EF4-FFF2-40B4-BE49-F238E27FC236}">
                  <a16:creationId xmlns:a16="http://schemas.microsoft.com/office/drawing/2014/main" id="{960BEDB6-CD9F-465A-AFF6-A0EFA5636E99}"/>
                </a:ext>
              </a:extLst>
            </p:cNvPr>
            <p:cNvSpPr>
              <a:spLocks noChangeArrowheads="1"/>
            </p:cNvSpPr>
            <p:nvPr/>
          </p:nvSpPr>
          <p:spPr bwMode="auto">
            <a:xfrm>
              <a:off x="3961" y="320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2" name="Oval 138">
              <a:extLst>
                <a:ext uri="{FF2B5EF4-FFF2-40B4-BE49-F238E27FC236}">
                  <a16:creationId xmlns:a16="http://schemas.microsoft.com/office/drawing/2014/main" id="{0B7C1054-BD51-4301-BC78-7E2A4848E3D2}"/>
                </a:ext>
              </a:extLst>
            </p:cNvPr>
            <p:cNvSpPr>
              <a:spLocks noChangeArrowheads="1"/>
            </p:cNvSpPr>
            <p:nvPr/>
          </p:nvSpPr>
          <p:spPr bwMode="auto">
            <a:xfrm>
              <a:off x="3783" y="2997"/>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4" name="Oval 139">
              <a:extLst>
                <a:ext uri="{FF2B5EF4-FFF2-40B4-BE49-F238E27FC236}">
                  <a16:creationId xmlns:a16="http://schemas.microsoft.com/office/drawing/2014/main" id="{3AD83998-F2EF-4F1F-9498-3A934213CB19}"/>
                </a:ext>
              </a:extLst>
            </p:cNvPr>
            <p:cNvSpPr>
              <a:spLocks noChangeArrowheads="1"/>
            </p:cNvSpPr>
            <p:nvPr/>
          </p:nvSpPr>
          <p:spPr bwMode="auto">
            <a:xfrm>
              <a:off x="3982" y="2806"/>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38" name="Oval 140">
              <a:extLst>
                <a:ext uri="{FF2B5EF4-FFF2-40B4-BE49-F238E27FC236}">
                  <a16:creationId xmlns:a16="http://schemas.microsoft.com/office/drawing/2014/main" id="{5B86614A-C45A-4A23-9A70-44A344031AC1}"/>
                </a:ext>
              </a:extLst>
            </p:cNvPr>
            <p:cNvSpPr>
              <a:spLocks noChangeArrowheads="1"/>
            </p:cNvSpPr>
            <p:nvPr/>
          </p:nvSpPr>
          <p:spPr bwMode="auto">
            <a:xfrm>
              <a:off x="3802" y="2866"/>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39" name="Oval 141">
              <a:extLst>
                <a:ext uri="{FF2B5EF4-FFF2-40B4-BE49-F238E27FC236}">
                  <a16:creationId xmlns:a16="http://schemas.microsoft.com/office/drawing/2014/main" id="{D65DF330-9DC5-440B-AC96-C39BD15E55A4}"/>
                </a:ext>
              </a:extLst>
            </p:cNvPr>
            <p:cNvSpPr>
              <a:spLocks noChangeArrowheads="1"/>
            </p:cNvSpPr>
            <p:nvPr/>
          </p:nvSpPr>
          <p:spPr bwMode="auto">
            <a:xfrm>
              <a:off x="4054" y="269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40" name="Freeform 142">
              <a:extLst>
                <a:ext uri="{FF2B5EF4-FFF2-40B4-BE49-F238E27FC236}">
                  <a16:creationId xmlns:a16="http://schemas.microsoft.com/office/drawing/2014/main" id="{2B921B41-9FD5-4328-B3C3-370F42322942}"/>
                </a:ext>
              </a:extLst>
            </p:cNvPr>
            <p:cNvSpPr>
              <a:spLocks noEditPoints="1"/>
            </p:cNvSpPr>
            <p:nvPr/>
          </p:nvSpPr>
          <p:spPr bwMode="auto">
            <a:xfrm>
              <a:off x="5516" y="2721"/>
              <a:ext cx="3638" cy="964"/>
            </a:xfrm>
            <a:custGeom>
              <a:avLst/>
              <a:gdLst>
                <a:gd name="T0" fmla="*/ 285 w 1533"/>
                <a:gd name="T1" fmla="*/ 137 h 405"/>
                <a:gd name="T2" fmla="*/ 352 w 1533"/>
                <a:gd name="T3" fmla="*/ 379 h 405"/>
                <a:gd name="T4" fmla="*/ 392 w 1533"/>
                <a:gd name="T5" fmla="*/ 379 h 405"/>
                <a:gd name="T6" fmla="*/ 285 w 1533"/>
                <a:gd name="T7" fmla="*/ 101 h 405"/>
                <a:gd name="T8" fmla="*/ 120 w 1533"/>
                <a:gd name="T9" fmla="*/ 101 h 405"/>
                <a:gd name="T10" fmla="*/ 41 w 1533"/>
                <a:gd name="T11" fmla="*/ 141 h 405"/>
                <a:gd name="T12" fmla="*/ 20 w 1533"/>
                <a:gd name="T13" fmla="*/ 101 h 405"/>
                <a:gd name="T14" fmla="*/ 0 w 1533"/>
                <a:gd name="T15" fmla="*/ 379 h 405"/>
                <a:gd name="T16" fmla="*/ 41 w 1533"/>
                <a:gd name="T17" fmla="*/ 379 h 405"/>
                <a:gd name="T18" fmla="*/ 109 w 1533"/>
                <a:gd name="T19" fmla="*/ 137 h 405"/>
                <a:gd name="T20" fmla="*/ 176 w 1533"/>
                <a:gd name="T21" fmla="*/ 379 h 405"/>
                <a:gd name="T22" fmla="*/ 216 w 1533"/>
                <a:gd name="T23" fmla="*/ 379 h 405"/>
                <a:gd name="T24" fmla="*/ 679 w 1533"/>
                <a:gd name="T25" fmla="*/ 271 h 405"/>
                <a:gd name="T26" fmla="*/ 579 w 1533"/>
                <a:gd name="T27" fmla="*/ 101 h 405"/>
                <a:gd name="T28" fmla="*/ 586 w 1533"/>
                <a:gd name="T29" fmla="*/ 405 h 405"/>
                <a:gd name="T30" fmla="*/ 683 w 1533"/>
                <a:gd name="T31" fmla="*/ 325 h 405"/>
                <a:gd name="T32" fmla="*/ 494 w 1533"/>
                <a:gd name="T33" fmla="*/ 271 h 405"/>
                <a:gd name="T34" fmla="*/ 494 w 1533"/>
                <a:gd name="T35" fmla="*/ 237 h 405"/>
                <a:gd name="T36" fmla="*/ 662 w 1533"/>
                <a:gd name="T37" fmla="*/ 237 h 405"/>
                <a:gd name="T38" fmla="*/ 797 w 1533"/>
                <a:gd name="T39" fmla="*/ 234 h 405"/>
                <a:gd name="T40" fmla="*/ 890 w 1533"/>
                <a:gd name="T41" fmla="*/ 122 h 405"/>
                <a:gd name="T42" fmla="*/ 798 w 1533"/>
                <a:gd name="T43" fmla="*/ 154 h 405"/>
                <a:gd name="T44" fmla="*/ 797 w 1533"/>
                <a:gd name="T45" fmla="*/ 126 h 405"/>
                <a:gd name="T46" fmla="*/ 756 w 1533"/>
                <a:gd name="T47" fmla="*/ 126 h 405"/>
                <a:gd name="T48" fmla="*/ 777 w 1533"/>
                <a:gd name="T49" fmla="*/ 405 h 405"/>
                <a:gd name="T50" fmla="*/ 797 w 1533"/>
                <a:gd name="T51" fmla="*/ 234 h 405"/>
                <a:gd name="T52" fmla="*/ 961 w 1533"/>
                <a:gd name="T53" fmla="*/ 249 h 405"/>
                <a:gd name="T54" fmla="*/ 1102 w 1533"/>
                <a:gd name="T55" fmla="*/ 154 h 405"/>
                <a:gd name="T56" fmla="*/ 1051 w 1533"/>
                <a:gd name="T57" fmla="*/ 101 h 405"/>
                <a:gd name="T58" fmla="*/ 1046 w 1533"/>
                <a:gd name="T59" fmla="*/ 405 h 405"/>
                <a:gd name="T60" fmla="*/ 1106 w 1533"/>
                <a:gd name="T61" fmla="*/ 352 h 405"/>
                <a:gd name="T62" fmla="*/ 1221 w 1533"/>
                <a:gd name="T63" fmla="*/ 126 h 405"/>
                <a:gd name="T64" fmla="*/ 1181 w 1533"/>
                <a:gd name="T65" fmla="*/ 126 h 405"/>
                <a:gd name="T66" fmla="*/ 1201 w 1533"/>
                <a:gd name="T67" fmla="*/ 405 h 405"/>
                <a:gd name="T68" fmla="*/ 1221 w 1533"/>
                <a:gd name="T69" fmla="*/ 126 h 405"/>
                <a:gd name="T70" fmla="*/ 1201 w 1533"/>
                <a:gd name="T71" fmla="*/ 55 h 405"/>
                <a:gd name="T72" fmla="*/ 1201 w 1533"/>
                <a:gd name="T73" fmla="*/ 0 h 405"/>
                <a:gd name="T74" fmla="*/ 1492 w 1533"/>
                <a:gd name="T75" fmla="*/ 145 h 405"/>
                <a:gd name="T76" fmla="*/ 1407 w 1533"/>
                <a:gd name="T77" fmla="*/ 101 h 405"/>
                <a:gd name="T78" fmla="*/ 1408 w 1533"/>
                <a:gd name="T79" fmla="*/ 405 h 405"/>
                <a:gd name="T80" fmla="*/ 1492 w 1533"/>
                <a:gd name="T81" fmla="*/ 361 h 405"/>
                <a:gd name="T82" fmla="*/ 1512 w 1533"/>
                <a:gd name="T83" fmla="*/ 405 h 405"/>
                <a:gd name="T84" fmla="*/ 1533 w 1533"/>
                <a:gd name="T85" fmla="*/ 126 h 405"/>
                <a:gd name="T86" fmla="*/ 1492 w 1533"/>
                <a:gd name="T87" fmla="*/ 126 h 405"/>
                <a:gd name="T88" fmla="*/ 1324 w 1533"/>
                <a:gd name="T89" fmla="*/ 253 h 405"/>
                <a:gd name="T90" fmla="*/ 1492 w 1533"/>
                <a:gd name="T91" fmla="*/ 253 h 405"/>
                <a:gd name="T92" fmla="*/ 1324 w 1533"/>
                <a:gd name="T93" fmla="*/ 25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3" h="405">
                  <a:moveTo>
                    <a:pt x="216" y="215"/>
                  </a:moveTo>
                  <a:cubicBezTo>
                    <a:pt x="216" y="164"/>
                    <a:pt x="252" y="137"/>
                    <a:pt x="285" y="137"/>
                  </a:cubicBezTo>
                  <a:cubicBezTo>
                    <a:pt x="316" y="137"/>
                    <a:pt x="352" y="150"/>
                    <a:pt x="352" y="215"/>
                  </a:cubicBezTo>
                  <a:cubicBezTo>
                    <a:pt x="352" y="379"/>
                    <a:pt x="352" y="379"/>
                    <a:pt x="352" y="379"/>
                  </a:cubicBezTo>
                  <a:cubicBezTo>
                    <a:pt x="352" y="396"/>
                    <a:pt x="359" y="405"/>
                    <a:pt x="372" y="405"/>
                  </a:cubicBezTo>
                  <a:cubicBezTo>
                    <a:pt x="385" y="405"/>
                    <a:pt x="392" y="396"/>
                    <a:pt x="392" y="379"/>
                  </a:cubicBezTo>
                  <a:cubicBezTo>
                    <a:pt x="392" y="207"/>
                    <a:pt x="392" y="207"/>
                    <a:pt x="392" y="207"/>
                  </a:cubicBezTo>
                  <a:cubicBezTo>
                    <a:pt x="392" y="136"/>
                    <a:pt x="338" y="101"/>
                    <a:pt x="285" y="101"/>
                  </a:cubicBezTo>
                  <a:cubicBezTo>
                    <a:pt x="253" y="101"/>
                    <a:pt x="218" y="118"/>
                    <a:pt x="198" y="153"/>
                  </a:cubicBezTo>
                  <a:cubicBezTo>
                    <a:pt x="184" y="120"/>
                    <a:pt x="154" y="101"/>
                    <a:pt x="120" y="101"/>
                  </a:cubicBezTo>
                  <a:cubicBezTo>
                    <a:pt x="81" y="101"/>
                    <a:pt x="57" y="119"/>
                    <a:pt x="42" y="141"/>
                  </a:cubicBezTo>
                  <a:cubicBezTo>
                    <a:pt x="41" y="141"/>
                    <a:pt x="41" y="141"/>
                    <a:pt x="41" y="141"/>
                  </a:cubicBezTo>
                  <a:cubicBezTo>
                    <a:pt x="41" y="126"/>
                    <a:pt x="41" y="126"/>
                    <a:pt x="41" y="126"/>
                  </a:cubicBezTo>
                  <a:cubicBezTo>
                    <a:pt x="41" y="109"/>
                    <a:pt x="33" y="101"/>
                    <a:pt x="20" y="101"/>
                  </a:cubicBezTo>
                  <a:cubicBezTo>
                    <a:pt x="8" y="101"/>
                    <a:pt x="0" y="109"/>
                    <a:pt x="0" y="126"/>
                  </a:cubicBezTo>
                  <a:cubicBezTo>
                    <a:pt x="0" y="379"/>
                    <a:pt x="0" y="379"/>
                    <a:pt x="0" y="379"/>
                  </a:cubicBezTo>
                  <a:cubicBezTo>
                    <a:pt x="0" y="396"/>
                    <a:pt x="8" y="405"/>
                    <a:pt x="20" y="405"/>
                  </a:cubicBezTo>
                  <a:cubicBezTo>
                    <a:pt x="33" y="405"/>
                    <a:pt x="41" y="396"/>
                    <a:pt x="41" y="379"/>
                  </a:cubicBezTo>
                  <a:cubicBezTo>
                    <a:pt x="41" y="215"/>
                    <a:pt x="41" y="215"/>
                    <a:pt x="41" y="215"/>
                  </a:cubicBezTo>
                  <a:cubicBezTo>
                    <a:pt x="41" y="164"/>
                    <a:pt x="76" y="137"/>
                    <a:pt x="109" y="137"/>
                  </a:cubicBezTo>
                  <a:cubicBezTo>
                    <a:pt x="140" y="137"/>
                    <a:pt x="176" y="150"/>
                    <a:pt x="176" y="215"/>
                  </a:cubicBezTo>
                  <a:cubicBezTo>
                    <a:pt x="176" y="379"/>
                    <a:pt x="176" y="379"/>
                    <a:pt x="176" y="379"/>
                  </a:cubicBezTo>
                  <a:cubicBezTo>
                    <a:pt x="176" y="396"/>
                    <a:pt x="183" y="405"/>
                    <a:pt x="196" y="405"/>
                  </a:cubicBezTo>
                  <a:cubicBezTo>
                    <a:pt x="209" y="405"/>
                    <a:pt x="216" y="396"/>
                    <a:pt x="216" y="379"/>
                  </a:cubicBezTo>
                  <a:lnTo>
                    <a:pt x="216" y="215"/>
                  </a:lnTo>
                  <a:close/>
                  <a:moveTo>
                    <a:pt x="679" y="271"/>
                  </a:moveTo>
                  <a:cubicBezTo>
                    <a:pt x="703" y="271"/>
                    <a:pt x="706" y="257"/>
                    <a:pt x="706" y="246"/>
                  </a:cubicBezTo>
                  <a:cubicBezTo>
                    <a:pt x="706" y="171"/>
                    <a:pt x="663" y="101"/>
                    <a:pt x="579" y="101"/>
                  </a:cubicBezTo>
                  <a:cubicBezTo>
                    <a:pt x="495" y="101"/>
                    <a:pt x="451" y="178"/>
                    <a:pt x="451" y="253"/>
                  </a:cubicBezTo>
                  <a:cubicBezTo>
                    <a:pt x="451" y="328"/>
                    <a:pt x="491" y="405"/>
                    <a:pt x="586" y="405"/>
                  </a:cubicBezTo>
                  <a:cubicBezTo>
                    <a:pt x="655" y="405"/>
                    <a:pt x="702" y="363"/>
                    <a:pt x="702" y="345"/>
                  </a:cubicBezTo>
                  <a:cubicBezTo>
                    <a:pt x="702" y="329"/>
                    <a:pt x="694" y="325"/>
                    <a:pt x="683" y="325"/>
                  </a:cubicBezTo>
                  <a:cubicBezTo>
                    <a:pt x="664" y="325"/>
                    <a:pt x="647" y="371"/>
                    <a:pt x="583" y="371"/>
                  </a:cubicBezTo>
                  <a:cubicBezTo>
                    <a:pt x="531" y="371"/>
                    <a:pt x="496" y="323"/>
                    <a:pt x="494" y="271"/>
                  </a:cubicBezTo>
                  <a:lnTo>
                    <a:pt x="679" y="271"/>
                  </a:lnTo>
                  <a:close/>
                  <a:moveTo>
                    <a:pt x="494" y="237"/>
                  </a:moveTo>
                  <a:cubicBezTo>
                    <a:pt x="496" y="187"/>
                    <a:pt x="524" y="134"/>
                    <a:pt x="578" y="134"/>
                  </a:cubicBezTo>
                  <a:cubicBezTo>
                    <a:pt x="633" y="134"/>
                    <a:pt x="661" y="187"/>
                    <a:pt x="662" y="237"/>
                  </a:cubicBezTo>
                  <a:lnTo>
                    <a:pt x="494" y="237"/>
                  </a:lnTo>
                  <a:close/>
                  <a:moveTo>
                    <a:pt x="797" y="234"/>
                  </a:moveTo>
                  <a:cubicBezTo>
                    <a:pt x="797" y="168"/>
                    <a:pt x="840" y="149"/>
                    <a:pt x="863" y="144"/>
                  </a:cubicBezTo>
                  <a:cubicBezTo>
                    <a:pt x="882" y="140"/>
                    <a:pt x="890" y="134"/>
                    <a:pt x="890" y="122"/>
                  </a:cubicBezTo>
                  <a:cubicBezTo>
                    <a:pt x="890" y="111"/>
                    <a:pt x="882" y="101"/>
                    <a:pt x="863" y="101"/>
                  </a:cubicBezTo>
                  <a:cubicBezTo>
                    <a:pt x="838" y="101"/>
                    <a:pt x="812" y="121"/>
                    <a:pt x="798" y="154"/>
                  </a:cubicBezTo>
                  <a:cubicBezTo>
                    <a:pt x="797" y="154"/>
                    <a:pt x="797" y="154"/>
                    <a:pt x="797" y="154"/>
                  </a:cubicBezTo>
                  <a:cubicBezTo>
                    <a:pt x="797" y="126"/>
                    <a:pt x="797" y="126"/>
                    <a:pt x="797" y="126"/>
                  </a:cubicBezTo>
                  <a:cubicBezTo>
                    <a:pt x="797" y="109"/>
                    <a:pt x="789" y="101"/>
                    <a:pt x="777" y="101"/>
                  </a:cubicBezTo>
                  <a:cubicBezTo>
                    <a:pt x="764" y="101"/>
                    <a:pt x="756" y="109"/>
                    <a:pt x="756" y="126"/>
                  </a:cubicBezTo>
                  <a:cubicBezTo>
                    <a:pt x="756" y="379"/>
                    <a:pt x="756" y="379"/>
                    <a:pt x="756" y="379"/>
                  </a:cubicBezTo>
                  <a:cubicBezTo>
                    <a:pt x="756" y="396"/>
                    <a:pt x="764" y="405"/>
                    <a:pt x="777" y="405"/>
                  </a:cubicBezTo>
                  <a:cubicBezTo>
                    <a:pt x="789" y="405"/>
                    <a:pt x="797" y="396"/>
                    <a:pt x="797" y="379"/>
                  </a:cubicBezTo>
                  <a:lnTo>
                    <a:pt x="797" y="234"/>
                  </a:lnTo>
                  <a:close/>
                  <a:moveTo>
                    <a:pt x="1046" y="368"/>
                  </a:moveTo>
                  <a:cubicBezTo>
                    <a:pt x="993" y="368"/>
                    <a:pt x="961" y="312"/>
                    <a:pt x="961" y="249"/>
                  </a:cubicBezTo>
                  <a:cubicBezTo>
                    <a:pt x="961" y="202"/>
                    <a:pt x="989" y="137"/>
                    <a:pt x="1046" y="137"/>
                  </a:cubicBezTo>
                  <a:cubicBezTo>
                    <a:pt x="1082" y="137"/>
                    <a:pt x="1092" y="154"/>
                    <a:pt x="1102" y="154"/>
                  </a:cubicBezTo>
                  <a:cubicBezTo>
                    <a:pt x="1118" y="154"/>
                    <a:pt x="1125" y="145"/>
                    <a:pt x="1125" y="132"/>
                  </a:cubicBezTo>
                  <a:cubicBezTo>
                    <a:pt x="1125" y="115"/>
                    <a:pt x="1089" y="101"/>
                    <a:pt x="1051" y="101"/>
                  </a:cubicBezTo>
                  <a:cubicBezTo>
                    <a:pt x="966" y="101"/>
                    <a:pt x="918" y="178"/>
                    <a:pt x="918" y="253"/>
                  </a:cubicBezTo>
                  <a:cubicBezTo>
                    <a:pt x="918" y="328"/>
                    <a:pt x="962" y="405"/>
                    <a:pt x="1046" y="405"/>
                  </a:cubicBezTo>
                  <a:cubicBezTo>
                    <a:pt x="1085" y="405"/>
                    <a:pt x="1123" y="393"/>
                    <a:pt x="1123" y="369"/>
                  </a:cubicBezTo>
                  <a:cubicBezTo>
                    <a:pt x="1123" y="359"/>
                    <a:pt x="1113" y="352"/>
                    <a:pt x="1106" y="352"/>
                  </a:cubicBezTo>
                  <a:cubicBezTo>
                    <a:pt x="1095" y="352"/>
                    <a:pt x="1082" y="368"/>
                    <a:pt x="1046" y="368"/>
                  </a:cubicBezTo>
                  <a:moveTo>
                    <a:pt x="1221" y="126"/>
                  </a:moveTo>
                  <a:cubicBezTo>
                    <a:pt x="1221" y="109"/>
                    <a:pt x="1214" y="101"/>
                    <a:pt x="1201" y="101"/>
                  </a:cubicBezTo>
                  <a:cubicBezTo>
                    <a:pt x="1188" y="101"/>
                    <a:pt x="1181" y="109"/>
                    <a:pt x="1181" y="126"/>
                  </a:cubicBezTo>
                  <a:cubicBezTo>
                    <a:pt x="1181" y="379"/>
                    <a:pt x="1181" y="379"/>
                    <a:pt x="1181" y="379"/>
                  </a:cubicBezTo>
                  <a:cubicBezTo>
                    <a:pt x="1181" y="396"/>
                    <a:pt x="1188" y="405"/>
                    <a:pt x="1201" y="405"/>
                  </a:cubicBezTo>
                  <a:cubicBezTo>
                    <a:pt x="1214" y="405"/>
                    <a:pt x="1221" y="396"/>
                    <a:pt x="1221" y="379"/>
                  </a:cubicBezTo>
                  <a:lnTo>
                    <a:pt x="1221" y="126"/>
                  </a:lnTo>
                  <a:close/>
                  <a:moveTo>
                    <a:pt x="1174" y="27"/>
                  </a:moveTo>
                  <a:cubicBezTo>
                    <a:pt x="1174" y="42"/>
                    <a:pt x="1186" y="55"/>
                    <a:pt x="1201" y="55"/>
                  </a:cubicBezTo>
                  <a:cubicBezTo>
                    <a:pt x="1216" y="55"/>
                    <a:pt x="1229" y="42"/>
                    <a:pt x="1229" y="27"/>
                  </a:cubicBezTo>
                  <a:cubicBezTo>
                    <a:pt x="1229" y="12"/>
                    <a:pt x="1216" y="0"/>
                    <a:pt x="1201" y="0"/>
                  </a:cubicBezTo>
                  <a:cubicBezTo>
                    <a:pt x="1186" y="0"/>
                    <a:pt x="1174" y="12"/>
                    <a:pt x="1174" y="27"/>
                  </a:cubicBezTo>
                  <a:moveTo>
                    <a:pt x="1492" y="145"/>
                  </a:moveTo>
                  <a:cubicBezTo>
                    <a:pt x="1491" y="145"/>
                    <a:pt x="1491" y="145"/>
                    <a:pt x="1491" y="145"/>
                  </a:cubicBezTo>
                  <a:cubicBezTo>
                    <a:pt x="1468" y="115"/>
                    <a:pt x="1442" y="101"/>
                    <a:pt x="1407" y="101"/>
                  </a:cubicBezTo>
                  <a:cubicBezTo>
                    <a:pt x="1321" y="101"/>
                    <a:pt x="1280" y="178"/>
                    <a:pt x="1280" y="253"/>
                  </a:cubicBezTo>
                  <a:cubicBezTo>
                    <a:pt x="1280" y="337"/>
                    <a:pt x="1323" y="405"/>
                    <a:pt x="1408" y="405"/>
                  </a:cubicBezTo>
                  <a:cubicBezTo>
                    <a:pt x="1443" y="405"/>
                    <a:pt x="1473" y="390"/>
                    <a:pt x="1491" y="361"/>
                  </a:cubicBezTo>
                  <a:cubicBezTo>
                    <a:pt x="1492" y="361"/>
                    <a:pt x="1492" y="361"/>
                    <a:pt x="1492" y="361"/>
                  </a:cubicBezTo>
                  <a:cubicBezTo>
                    <a:pt x="1492" y="379"/>
                    <a:pt x="1492" y="379"/>
                    <a:pt x="1492" y="379"/>
                  </a:cubicBezTo>
                  <a:cubicBezTo>
                    <a:pt x="1492" y="396"/>
                    <a:pt x="1500" y="405"/>
                    <a:pt x="1512" y="405"/>
                  </a:cubicBezTo>
                  <a:cubicBezTo>
                    <a:pt x="1525" y="405"/>
                    <a:pt x="1533" y="396"/>
                    <a:pt x="1533" y="379"/>
                  </a:cubicBezTo>
                  <a:cubicBezTo>
                    <a:pt x="1533" y="126"/>
                    <a:pt x="1533" y="126"/>
                    <a:pt x="1533" y="126"/>
                  </a:cubicBezTo>
                  <a:cubicBezTo>
                    <a:pt x="1533" y="109"/>
                    <a:pt x="1525" y="101"/>
                    <a:pt x="1512" y="101"/>
                  </a:cubicBezTo>
                  <a:cubicBezTo>
                    <a:pt x="1500" y="101"/>
                    <a:pt x="1492" y="109"/>
                    <a:pt x="1492" y="126"/>
                  </a:cubicBezTo>
                  <a:lnTo>
                    <a:pt x="1492" y="145"/>
                  </a:lnTo>
                  <a:close/>
                  <a:moveTo>
                    <a:pt x="1324" y="253"/>
                  </a:moveTo>
                  <a:cubicBezTo>
                    <a:pt x="1324" y="198"/>
                    <a:pt x="1347" y="134"/>
                    <a:pt x="1408" y="134"/>
                  </a:cubicBezTo>
                  <a:cubicBezTo>
                    <a:pt x="1471" y="134"/>
                    <a:pt x="1492" y="198"/>
                    <a:pt x="1492" y="253"/>
                  </a:cubicBezTo>
                  <a:cubicBezTo>
                    <a:pt x="1492" y="307"/>
                    <a:pt x="1471" y="371"/>
                    <a:pt x="1408" y="371"/>
                  </a:cubicBezTo>
                  <a:cubicBezTo>
                    <a:pt x="1346" y="371"/>
                    <a:pt x="1324" y="307"/>
                    <a:pt x="1324" y="2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41" name="Freeform 143">
              <a:extLst>
                <a:ext uri="{FF2B5EF4-FFF2-40B4-BE49-F238E27FC236}">
                  <a16:creationId xmlns:a16="http://schemas.microsoft.com/office/drawing/2014/main" id="{4211FB80-70D2-4137-8F89-A58A5168CA9A}"/>
                </a:ext>
              </a:extLst>
            </p:cNvPr>
            <p:cNvSpPr>
              <a:spLocks noEditPoints="1"/>
            </p:cNvSpPr>
            <p:nvPr/>
          </p:nvSpPr>
          <p:spPr bwMode="auto">
            <a:xfrm>
              <a:off x="5480" y="3870"/>
              <a:ext cx="3698" cy="419"/>
            </a:xfrm>
            <a:custGeom>
              <a:avLst/>
              <a:gdLst>
                <a:gd name="T0" fmla="*/ 44 w 1558"/>
                <a:gd name="T1" fmla="*/ 136 h 176"/>
                <a:gd name="T2" fmla="*/ 87 w 1558"/>
                <a:gd name="T3" fmla="*/ 127 h 176"/>
                <a:gd name="T4" fmla="*/ 15 w 1558"/>
                <a:gd name="T5" fmla="*/ 83 h 176"/>
                <a:gd name="T6" fmla="*/ 140 w 1558"/>
                <a:gd name="T7" fmla="*/ 31 h 176"/>
                <a:gd name="T8" fmla="*/ 142 w 1558"/>
                <a:gd name="T9" fmla="*/ 124 h 176"/>
                <a:gd name="T10" fmla="*/ 154 w 1558"/>
                <a:gd name="T11" fmla="*/ 78 h 176"/>
                <a:gd name="T12" fmla="*/ 177 w 1558"/>
                <a:gd name="T13" fmla="*/ 47 h 176"/>
                <a:gd name="T14" fmla="*/ 236 w 1558"/>
                <a:gd name="T15" fmla="*/ 91 h 176"/>
                <a:gd name="T16" fmla="*/ 227 w 1558"/>
                <a:gd name="T17" fmla="*/ 136 h 176"/>
                <a:gd name="T18" fmla="*/ 229 w 1558"/>
                <a:gd name="T19" fmla="*/ 43 h 176"/>
                <a:gd name="T20" fmla="*/ 366 w 1558"/>
                <a:gd name="T21" fmla="*/ 81 h 176"/>
                <a:gd name="T22" fmla="*/ 358 w 1558"/>
                <a:gd name="T23" fmla="*/ 108 h 176"/>
                <a:gd name="T24" fmla="*/ 322 w 1558"/>
                <a:gd name="T25" fmla="*/ 43 h 176"/>
                <a:gd name="T26" fmla="*/ 416 w 1558"/>
                <a:gd name="T27" fmla="*/ 38 h 176"/>
                <a:gd name="T28" fmla="*/ 387 w 1558"/>
                <a:gd name="T29" fmla="*/ 10 h 176"/>
                <a:gd name="T30" fmla="*/ 387 w 1558"/>
                <a:gd name="T31" fmla="*/ 44 h 176"/>
                <a:gd name="T32" fmla="*/ 551 w 1558"/>
                <a:gd name="T33" fmla="*/ 70 h 176"/>
                <a:gd name="T34" fmla="*/ 611 w 1558"/>
                <a:gd name="T35" fmla="*/ 127 h 176"/>
                <a:gd name="T36" fmla="*/ 491 w 1558"/>
                <a:gd name="T37" fmla="*/ 45 h 176"/>
                <a:gd name="T38" fmla="*/ 476 w 1558"/>
                <a:gd name="T39" fmla="*/ 127 h 176"/>
                <a:gd name="T40" fmla="*/ 537 w 1558"/>
                <a:gd name="T41" fmla="*/ 70 h 176"/>
                <a:gd name="T42" fmla="*/ 705 w 1558"/>
                <a:gd name="T43" fmla="*/ 46 h 176"/>
                <a:gd name="T44" fmla="*/ 704 w 1558"/>
                <a:gd name="T45" fmla="*/ 121 h 176"/>
                <a:gd name="T46" fmla="*/ 718 w 1558"/>
                <a:gd name="T47" fmla="*/ 40 h 176"/>
                <a:gd name="T48" fmla="*/ 676 w 1558"/>
                <a:gd name="T49" fmla="*/ 43 h 176"/>
                <a:gd name="T50" fmla="*/ 783 w 1558"/>
                <a:gd name="T51" fmla="*/ 44 h 176"/>
                <a:gd name="T52" fmla="*/ 822 w 1558"/>
                <a:gd name="T53" fmla="*/ 68 h 176"/>
                <a:gd name="T54" fmla="*/ 751 w 1558"/>
                <a:gd name="T55" fmla="*/ 31 h 176"/>
                <a:gd name="T56" fmla="*/ 758 w 1558"/>
                <a:gd name="T57" fmla="*/ 70 h 176"/>
                <a:gd name="T58" fmla="*/ 886 w 1558"/>
                <a:gd name="T59" fmla="*/ 136 h 176"/>
                <a:gd name="T60" fmla="*/ 929 w 1558"/>
                <a:gd name="T61" fmla="*/ 127 h 176"/>
                <a:gd name="T62" fmla="*/ 857 w 1558"/>
                <a:gd name="T63" fmla="*/ 83 h 176"/>
                <a:gd name="T64" fmla="*/ 1022 w 1558"/>
                <a:gd name="T65" fmla="*/ 46 h 176"/>
                <a:gd name="T66" fmla="*/ 1022 w 1558"/>
                <a:gd name="T67" fmla="*/ 120 h 176"/>
                <a:gd name="T68" fmla="*/ 952 w 1558"/>
                <a:gd name="T69" fmla="*/ 158 h 176"/>
                <a:gd name="T70" fmla="*/ 1022 w 1558"/>
                <a:gd name="T71" fmla="*/ 40 h 176"/>
                <a:gd name="T72" fmla="*/ 1023 w 1558"/>
                <a:gd name="T73" fmla="*/ 93 h 176"/>
                <a:gd name="T74" fmla="*/ 1101 w 1558"/>
                <a:gd name="T75" fmla="*/ 31 h 176"/>
                <a:gd name="T76" fmla="*/ 1102 w 1558"/>
                <a:gd name="T77" fmla="*/ 124 h 176"/>
                <a:gd name="T78" fmla="*/ 1129 w 1558"/>
                <a:gd name="T79" fmla="*/ 78 h 176"/>
                <a:gd name="T80" fmla="*/ 1283 w 1558"/>
                <a:gd name="T81" fmla="*/ 127 h 176"/>
                <a:gd name="T82" fmla="*/ 1230 w 1558"/>
                <a:gd name="T83" fmla="*/ 49 h 176"/>
                <a:gd name="T84" fmla="*/ 1169 w 1558"/>
                <a:gd name="T85" fmla="*/ 31 h 176"/>
                <a:gd name="T86" fmla="*/ 1176 w 1558"/>
                <a:gd name="T87" fmla="*/ 70 h 176"/>
                <a:gd name="T88" fmla="*/ 1236 w 1558"/>
                <a:gd name="T89" fmla="*/ 127 h 176"/>
                <a:gd name="T90" fmla="*/ 1317 w 1558"/>
                <a:gd name="T91" fmla="*/ 83 h 176"/>
                <a:gd name="T92" fmla="*/ 1332 w 1558"/>
                <a:gd name="T93" fmla="*/ 90 h 176"/>
                <a:gd name="T94" fmla="*/ 1332 w 1558"/>
                <a:gd name="T95" fmla="*/ 78 h 176"/>
                <a:gd name="T96" fmla="*/ 1493 w 1558"/>
                <a:gd name="T97" fmla="*/ 136 h 176"/>
                <a:gd name="T98" fmla="*/ 1436 w 1558"/>
                <a:gd name="T99" fmla="*/ 45 h 176"/>
                <a:gd name="T100" fmla="*/ 1429 w 1558"/>
                <a:gd name="T101" fmla="*/ 136 h 176"/>
                <a:gd name="T102" fmla="*/ 1558 w 1558"/>
                <a:gd name="T103" fmla="*/ 38 h 176"/>
                <a:gd name="T104" fmla="*/ 1529 w 1558"/>
                <a:gd name="T105" fmla="*/ 10 h 176"/>
                <a:gd name="T106" fmla="*/ 1529 w 1558"/>
                <a:gd name="T107"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58" h="176">
                  <a:moveTo>
                    <a:pt x="73" y="46"/>
                  </a:moveTo>
                  <a:cubicBezTo>
                    <a:pt x="73" y="46"/>
                    <a:pt x="73" y="46"/>
                    <a:pt x="73" y="46"/>
                  </a:cubicBezTo>
                  <a:cubicBezTo>
                    <a:pt x="65" y="36"/>
                    <a:pt x="56" y="31"/>
                    <a:pt x="44" y="31"/>
                  </a:cubicBezTo>
                  <a:cubicBezTo>
                    <a:pt x="14" y="31"/>
                    <a:pt x="0" y="58"/>
                    <a:pt x="0" y="83"/>
                  </a:cubicBezTo>
                  <a:cubicBezTo>
                    <a:pt x="0" y="112"/>
                    <a:pt x="15" y="136"/>
                    <a:pt x="44" y="136"/>
                  </a:cubicBezTo>
                  <a:cubicBezTo>
                    <a:pt x="56" y="136"/>
                    <a:pt x="66" y="131"/>
                    <a:pt x="73" y="121"/>
                  </a:cubicBezTo>
                  <a:cubicBezTo>
                    <a:pt x="73" y="121"/>
                    <a:pt x="73" y="121"/>
                    <a:pt x="73" y="121"/>
                  </a:cubicBezTo>
                  <a:cubicBezTo>
                    <a:pt x="73" y="127"/>
                    <a:pt x="73" y="127"/>
                    <a:pt x="73" y="127"/>
                  </a:cubicBezTo>
                  <a:cubicBezTo>
                    <a:pt x="73" y="133"/>
                    <a:pt x="76" y="136"/>
                    <a:pt x="80" y="136"/>
                  </a:cubicBezTo>
                  <a:cubicBezTo>
                    <a:pt x="84" y="136"/>
                    <a:pt x="87" y="133"/>
                    <a:pt x="87" y="127"/>
                  </a:cubicBezTo>
                  <a:cubicBezTo>
                    <a:pt x="87" y="40"/>
                    <a:pt x="87" y="40"/>
                    <a:pt x="87" y="40"/>
                  </a:cubicBezTo>
                  <a:cubicBezTo>
                    <a:pt x="87" y="34"/>
                    <a:pt x="84" y="31"/>
                    <a:pt x="80" y="31"/>
                  </a:cubicBezTo>
                  <a:cubicBezTo>
                    <a:pt x="76" y="31"/>
                    <a:pt x="73" y="34"/>
                    <a:pt x="73" y="40"/>
                  </a:cubicBezTo>
                  <a:lnTo>
                    <a:pt x="73" y="46"/>
                  </a:lnTo>
                  <a:close/>
                  <a:moveTo>
                    <a:pt x="15" y="83"/>
                  </a:moveTo>
                  <a:cubicBezTo>
                    <a:pt x="15" y="65"/>
                    <a:pt x="23" y="43"/>
                    <a:pt x="44" y="43"/>
                  </a:cubicBezTo>
                  <a:cubicBezTo>
                    <a:pt x="66" y="43"/>
                    <a:pt x="73" y="65"/>
                    <a:pt x="73" y="83"/>
                  </a:cubicBezTo>
                  <a:cubicBezTo>
                    <a:pt x="73" y="102"/>
                    <a:pt x="66" y="124"/>
                    <a:pt x="44" y="124"/>
                  </a:cubicBezTo>
                  <a:cubicBezTo>
                    <a:pt x="23" y="124"/>
                    <a:pt x="15" y="102"/>
                    <a:pt x="15" y="83"/>
                  </a:cubicBezTo>
                  <a:moveTo>
                    <a:pt x="140" y="31"/>
                  </a:moveTo>
                  <a:cubicBezTo>
                    <a:pt x="125" y="31"/>
                    <a:pt x="108" y="41"/>
                    <a:pt x="108" y="58"/>
                  </a:cubicBezTo>
                  <a:cubicBezTo>
                    <a:pt x="108" y="71"/>
                    <a:pt x="116" y="77"/>
                    <a:pt x="126" y="81"/>
                  </a:cubicBezTo>
                  <a:cubicBezTo>
                    <a:pt x="150" y="91"/>
                    <a:pt x="150" y="91"/>
                    <a:pt x="150" y="91"/>
                  </a:cubicBezTo>
                  <a:cubicBezTo>
                    <a:pt x="158" y="94"/>
                    <a:pt x="164" y="98"/>
                    <a:pt x="164" y="107"/>
                  </a:cubicBezTo>
                  <a:cubicBezTo>
                    <a:pt x="164" y="116"/>
                    <a:pt x="155" y="124"/>
                    <a:pt x="142" y="124"/>
                  </a:cubicBezTo>
                  <a:cubicBezTo>
                    <a:pt x="124" y="124"/>
                    <a:pt x="118" y="110"/>
                    <a:pt x="111" y="110"/>
                  </a:cubicBezTo>
                  <a:cubicBezTo>
                    <a:pt x="108" y="110"/>
                    <a:pt x="105" y="114"/>
                    <a:pt x="105" y="116"/>
                  </a:cubicBezTo>
                  <a:cubicBezTo>
                    <a:pt x="105" y="123"/>
                    <a:pt x="119" y="136"/>
                    <a:pt x="142" y="136"/>
                  </a:cubicBezTo>
                  <a:cubicBezTo>
                    <a:pt x="163" y="136"/>
                    <a:pt x="179" y="124"/>
                    <a:pt x="179" y="106"/>
                  </a:cubicBezTo>
                  <a:cubicBezTo>
                    <a:pt x="179" y="90"/>
                    <a:pt x="168" y="83"/>
                    <a:pt x="154" y="78"/>
                  </a:cubicBezTo>
                  <a:cubicBezTo>
                    <a:pt x="133" y="69"/>
                    <a:pt x="133" y="69"/>
                    <a:pt x="133" y="69"/>
                  </a:cubicBezTo>
                  <a:cubicBezTo>
                    <a:pt x="126" y="66"/>
                    <a:pt x="123" y="62"/>
                    <a:pt x="123" y="57"/>
                  </a:cubicBezTo>
                  <a:cubicBezTo>
                    <a:pt x="123" y="47"/>
                    <a:pt x="134" y="43"/>
                    <a:pt x="143" y="43"/>
                  </a:cubicBezTo>
                  <a:cubicBezTo>
                    <a:pt x="157" y="43"/>
                    <a:pt x="164" y="54"/>
                    <a:pt x="170" y="54"/>
                  </a:cubicBezTo>
                  <a:cubicBezTo>
                    <a:pt x="175" y="54"/>
                    <a:pt x="177" y="50"/>
                    <a:pt x="177" y="47"/>
                  </a:cubicBezTo>
                  <a:cubicBezTo>
                    <a:pt x="177" y="39"/>
                    <a:pt x="160" y="31"/>
                    <a:pt x="140" y="31"/>
                  </a:cubicBezTo>
                  <a:moveTo>
                    <a:pt x="226" y="31"/>
                  </a:moveTo>
                  <a:cubicBezTo>
                    <a:pt x="210" y="31"/>
                    <a:pt x="194" y="41"/>
                    <a:pt x="194" y="58"/>
                  </a:cubicBezTo>
                  <a:cubicBezTo>
                    <a:pt x="194" y="71"/>
                    <a:pt x="201" y="77"/>
                    <a:pt x="212" y="81"/>
                  </a:cubicBezTo>
                  <a:cubicBezTo>
                    <a:pt x="236" y="91"/>
                    <a:pt x="236" y="91"/>
                    <a:pt x="236" y="91"/>
                  </a:cubicBezTo>
                  <a:cubicBezTo>
                    <a:pt x="243" y="94"/>
                    <a:pt x="250" y="98"/>
                    <a:pt x="250" y="107"/>
                  </a:cubicBezTo>
                  <a:cubicBezTo>
                    <a:pt x="250" y="116"/>
                    <a:pt x="241" y="124"/>
                    <a:pt x="228" y="124"/>
                  </a:cubicBezTo>
                  <a:cubicBezTo>
                    <a:pt x="210" y="124"/>
                    <a:pt x="203" y="110"/>
                    <a:pt x="197" y="110"/>
                  </a:cubicBezTo>
                  <a:cubicBezTo>
                    <a:pt x="193" y="110"/>
                    <a:pt x="190" y="114"/>
                    <a:pt x="190" y="116"/>
                  </a:cubicBezTo>
                  <a:cubicBezTo>
                    <a:pt x="190" y="123"/>
                    <a:pt x="205" y="136"/>
                    <a:pt x="227" y="136"/>
                  </a:cubicBezTo>
                  <a:cubicBezTo>
                    <a:pt x="249" y="136"/>
                    <a:pt x="265" y="124"/>
                    <a:pt x="265" y="106"/>
                  </a:cubicBezTo>
                  <a:cubicBezTo>
                    <a:pt x="265" y="90"/>
                    <a:pt x="253" y="83"/>
                    <a:pt x="239" y="78"/>
                  </a:cubicBezTo>
                  <a:cubicBezTo>
                    <a:pt x="218" y="69"/>
                    <a:pt x="218" y="69"/>
                    <a:pt x="218" y="69"/>
                  </a:cubicBezTo>
                  <a:cubicBezTo>
                    <a:pt x="211" y="66"/>
                    <a:pt x="209" y="62"/>
                    <a:pt x="209" y="57"/>
                  </a:cubicBezTo>
                  <a:cubicBezTo>
                    <a:pt x="209" y="47"/>
                    <a:pt x="219" y="43"/>
                    <a:pt x="229" y="43"/>
                  </a:cubicBezTo>
                  <a:cubicBezTo>
                    <a:pt x="243" y="43"/>
                    <a:pt x="250" y="54"/>
                    <a:pt x="255" y="54"/>
                  </a:cubicBezTo>
                  <a:cubicBezTo>
                    <a:pt x="261" y="54"/>
                    <a:pt x="262" y="50"/>
                    <a:pt x="262" y="47"/>
                  </a:cubicBezTo>
                  <a:cubicBezTo>
                    <a:pt x="263" y="39"/>
                    <a:pt x="246" y="31"/>
                    <a:pt x="226" y="31"/>
                  </a:cubicBezTo>
                  <a:moveTo>
                    <a:pt x="357" y="90"/>
                  </a:moveTo>
                  <a:cubicBezTo>
                    <a:pt x="365" y="90"/>
                    <a:pt x="366" y="85"/>
                    <a:pt x="366" y="81"/>
                  </a:cubicBezTo>
                  <a:cubicBezTo>
                    <a:pt x="366" y="55"/>
                    <a:pt x="352" y="31"/>
                    <a:pt x="323" y="31"/>
                  </a:cubicBezTo>
                  <a:cubicBezTo>
                    <a:pt x="294" y="31"/>
                    <a:pt x="278" y="58"/>
                    <a:pt x="278" y="83"/>
                  </a:cubicBezTo>
                  <a:cubicBezTo>
                    <a:pt x="278" y="109"/>
                    <a:pt x="292" y="136"/>
                    <a:pt x="325" y="136"/>
                  </a:cubicBezTo>
                  <a:cubicBezTo>
                    <a:pt x="349" y="136"/>
                    <a:pt x="365" y="121"/>
                    <a:pt x="365" y="115"/>
                  </a:cubicBezTo>
                  <a:cubicBezTo>
                    <a:pt x="365" y="110"/>
                    <a:pt x="362" y="108"/>
                    <a:pt x="358" y="108"/>
                  </a:cubicBezTo>
                  <a:cubicBezTo>
                    <a:pt x="352" y="108"/>
                    <a:pt x="346" y="124"/>
                    <a:pt x="324" y="124"/>
                  </a:cubicBezTo>
                  <a:cubicBezTo>
                    <a:pt x="306" y="124"/>
                    <a:pt x="294" y="107"/>
                    <a:pt x="293" y="90"/>
                  </a:cubicBezTo>
                  <a:lnTo>
                    <a:pt x="357" y="90"/>
                  </a:lnTo>
                  <a:close/>
                  <a:moveTo>
                    <a:pt x="293" y="78"/>
                  </a:moveTo>
                  <a:cubicBezTo>
                    <a:pt x="294" y="61"/>
                    <a:pt x="304" y="43"/>
                    <a:pt x="322" y="43"/>
                  </a:cubicBezTo>
                  <a:cubicBezTo>
                    <a:pt x="341" y="43"/>
                    <a:pt x="351" y="61"/>
                    <a:pt x="351" y="78"/>
                  </a:cubicBezTo>
                  <a:lnTo>
                    <a:pt x="293" y="78"/>
                  </a:lnTo>
                  <a:close/>
                  <a:moveTo>
                    <a:pt x="401" y="44"/>
                  </a:moveTo>
                  <a:cubicBezTo>
                    <a:pt x="410" y="44"/>
                    <a:pt x="410" y="44"/>
                    <a:pt x="410" y="44"/>
                  </a:cubicBezTo>
                  <a:cubicBezTo>
                    <a:pt x="415" y="44"/>
                    <a:pt x="416" y="40"/>
                    <a:pt x="416" y="38"/>
                  </a:cubicBezTo>
                  <a:cubicBezTo>
                    <a:pt x="416" y="36"/>
                    <a:pt x="415" y="32"/>
                    <a:pt x="410" y="32"/>
                  </a:cubicBezTo>
                  <a:cubicBezTo>
                    <a:pt x="401" y="32"/>
                    <a:pt x="401" y="32"/>
                    <a:pt x="401" y="32"/>
                  </a:cubicBezTo>
                  <a:cubicBezTo>
                    <a:pt x="401" y="10"/>
                    <a:pt x="401" y="10"/>
                    <a:pt x="401" y="10"/>
                  </a:cubicBezTo>
                  <a:cubicBezTo>
                    <a:pt x="401" y="4"/>
                    <a:pt x="399" y="0"/>
                    <a:pt x="394" y="0"/>
                  </a:cubicBezTo>
                  <a:cubicBezTo>
                    <a:pt x="390" y="0"/>
                    <a:pt x="387" y="4"/>
                    <a:pt x="387" y="10"/>
                  </a:cubicBezTo>
                  <a:cubicBezTo>
                    <a:pt x="387" y="32"/>
                    <a:pt x="387" y="32"/>
                    <a:pt x="387" y="32"/>
                  </a:cubicBezTo>
                  <a:cubicBezTo>
                    <a:pt x="378" y="32"/>
                    <a:pt x="378" y="32"/>
                    <a:pt x="378" y="32"/>
                  </a:cubicBezTo>
                  <a:cubicBezTo>
                    <a:pt x="374" y="32"/>
                    <a:pt x="372" y="36"/>
                    <a:pt x="372" y="38"/>
                  </a:cubicBezTo>
                  <a:cubicBezTo>
                    <a:pt x="372" y="40"/>
                    <a:pt x="374" y="44"/>
                    <a:pt x="378" y="44"/>
                  </a:cubicBezTo>
                  <a:cubicBezTo>
                    <a:pt x="387" y="44"/>
                    <a:pt x="387" y="44"/>
                    <a:pt x="387" y="44"/>
                  </a:cubicBezTo>
                  <a:cubicBezTo>
                    <a:pt x="387" y="127"/>
                    <a:pt x="387" y="127"/>
                    <a:pt x="387" y="127"/>
                  </a:cubicBezTo>
                  <a:cubicBezTo>
                    <a:pt x="387" y="133"/>
                    <a:pt x="390" y="136"/>
                    <a:pt x="394" y="136"/>
                  </a:cubicBezTo>
                  <a:cubicBezTo>
                    <a:pt x="399" y="136"/>
                    <a:pt x="401" y="133"/>
                    <a:pt x="401" y="127"/>
                  </a:cubicBezTo>
                  <a:lnTo>
                    <a:pt x="401" y="44"/>
                  </a:lnTo>
                  <a:close/>
                  <a:moveTo>
                    <a:pt x="551" y="70"/>
                  </a:moveTo>
                  <a:cubicBezTo>
                    <a:pt x="551" y="53"/>
                    <a:pt x="563" y="44"/>
                    <a:pt x="574" y="44"/>
                  </a:cubicBezTo>
                  <a:cubicBezTo>
                    <a:pt x="585" y="44"/>
                    <a:pt x="597" y="48"/>
                    <a:pt x="597" y="70"/>
                  </a:cubicBezTo>
                  <a:cubicBezTo>
                    <a:pt x="597" y="127"/>
                    <a:pt x="597" y="127"/>
                    <a:pt x="597" y="127"/>
                  </a:cubicBezTo>
                  <a:cubicBezTo>
                    <a:pt x="597" y="133"/>
                    <a:pt x="600" y="136"/>
                    <a:pt x="604" y="136"/>
                  </a:cubicBezTo>
                  <a:cubicBezTo>
                    <a:pt x="609" y="136"/>
                    <a:pt x="611" y="133"/>
                    <a:pt x="611" y="127"/>
                  </a:cubicBezTo>
                  <a:cubicBezTo>
                    <a:pt x="611" y="68"/>
                    <a:pt x="611" y="68"/>
                    <a:pt x="611" y="68"/>
                  </a:cubicBezTo>
                  <a:cubicBezTo>
                    <a:pt x="611" y="43"/>
                    <a:pt x="593" y="31"/>
                    <a:pt x="574" y="31"/>
                  </a:cubicBezTo>
                  <a:cubicBezTo>
                    <a:pt x="563" y="31"/>
                    <a:pt x="551" y="37"/>
                    <a:pt x="544" y="49"/>
                  </a:cubicBezTo>
                  <a:cubicBezTo>
                    <a:pt x="540" y="38"/>
                    <a:pt x="529" y="31"/>
                    <a:pt x="517" y="31"/>
                  </a:cubicBezTo>
                  <a:cubicBezTo>
                    <a:pt x="504" y="31"/>
                    <a:pt x="496" y="37"/>
                    <a:pt x="491" y="45"/>
                  </a:cubicBezTo>
                  <a:cubicBezTo>
                    <a:pt x="490" y="45"/>
                    <a:pt x="490" y="45"/>
                    <a:pt x="490" y="45"/>
                  </a:cubicBezTo>
                  <a:cubicBezTo>
                    <a:pt x="490" y="40"/>
                    <a:pt x="490" y="40"/>
                    <a:pt x="490" y="40"/>
                  </a:cubicBezTo>
                  <a:cubicBezTo>
                    <a:pt x="490" y="34"/>
                    <a:pt x="488" y="31"/>
                    <a:pt x="483" y="31"/>
                  </a:cubicBezTo>
                  <a:cubicBezTo>
                    <a:pt x="479" y="31"/>
                    <a:pt x="476" y="34"/>
                    <a:pt x="476" y="40"/>
                  </a:cubicBezTo>
                  <a:cubicBezTo>
                    <a:pt x="476" y="127"/>
                    <a:pt x="476" y="127"/>
                    <a:pt x="476" y="127"/>
                  </a:cubicBezTo>
                  <a:cubicBezTo>
                    <a:pt x="476" y="133"/>
                    <a:pt x="479" y="136"/>
                    <a:pt x="483" y="136"/>
                  </a:cubicBezTo>
                  <a:cubicBezTo>
                    <a:pt x="488" y="136"/>
                    <a:pt x="490" y="133"/>
                    <a:pt x="490" y="127"/>
                  </a:cubicBezTo>
                  <a:cubicBezTo>
                    <a:pt x="490" y="70"/>
                    <a:pt x="490" y="70"/>
                    <a:pt x="490" y="70"/>
                  </a:cubicBezTo>
                  <a:cubicBezTo>
                    <a:pt x="490" y="53"/>
                    <a:pt x="502" y="44"/>
                    <a:pt x="514" y="44"/>
                  </a:cubicBezTo>
                  <a:cubicBezTo>
                    <a:pt x="524" y="44"/>
                    <a:pt x="537" y="48"/>
                    <a:pt x="537" y="70"/>
                  </a:cubicBezTo>
                  <a:cubicBezTo>
                    <a:pt x="537" y="127"/>
                    <a:pt x="537" y="127"/>
                    <a:pt x="537" y="127"/>
                  </a:cubicBezTo>
                  <a:cubicBezTo>
                    <a:pt x="537" y="133"/>
                    <a:pt x="539" y="136"/>
                    <a:pt x="544" y="136"/>
                  </a:cubicBezTo>
                  <a:cubicBezTo>
                    <a:pt x="548" y="136"/>
                    <a:pt x="551" y="133"/>
                    <a:pt x="551" y="127"/>
                  </a:cubicBezTo>
                  <a:lnTo>
                    <a:pt x="551" y="70"/>
                  </a:lnTo>
                  <a:close/>
                  <a:moveTo>
                    <a:pt x="705" y="46"/>
                  </a:moveTo>
                  <a:cubicBezTo>
                    <a:pt x="704" y="46"/>
                    <a:pt x="704" y="46"/>
                    <a:pt x="704" y="46"/>
                  </a:cubicBezTo>
                  <a:cubicBezTo>
                    <a:pt x="696" y="36"/>
                    <a:pt x="687" y="31"/>
                    <a:pt x="675" y="31"/>
                  </a:cubicBezTo>
                  <a:cubicBezTo>
                    <a:pt x="646" y="31"/>
                    <a:pt x="631" y="58"/>
                    <a:pt x="631" y="83"/>
                  </a:cubicBezTo>
                  <a:cubicBezTo>
                    <a:pt x="631" y="112"/>
                    <a:pt x="646" y="136"/>
                    <a:pt x="676" y="136"/>
                  </a:cubicBezTo>
                  <a:cubicBezTo>
                    <a:pt x="688" y="136"/>
                    <a:pt x="698" y="131"/>
                    <a:pt x="704" y="121"/>
                  </a:cubicBezTo>
                  <a:cubicBezTo>
                    <a:pt x="705" y="121"/>
                    <a:pt x="705" y="121"/>
                    <a:pt x="705" y="121"/>
                  </a:cubicBezTo>
                  <a:cubicBezTo>
                    <a:pt x="705" y="127"/>
                    <a:pt x="705" y="127"/>
                    <a:pt x="705" y="127"/>
                  </a:cubicBezTo>
                  <a:cubicBezTo>
                    <a:pt x="705" y="133"/>
                    <a:pt x="707" y="136"/>
                    <a:pt x="712" y="136"/>
                  </a:cubicBezTo>
                  <a:cubicBezTo>
                    <a:pt x="716" y="136"/>
                    <a:pt x="718" y="133"/>
                    <a:pt x="718" y="127"/>
                  </a:cubicBezTo>
                  <a:cubicBezTo>
                    <a:pt x="718" y="40"/>
                    <a:pt x="718" y="40"/>
                    <a:pt x="718" y="40"/>
                  </a:cubicBezTo>
                  <a:cubicBezTo>
                    <a:pt x="718" y="34"/>
                    <a:pt x="716" y="31"/>
                    <a:pt x="712" y="31"/>
                  </a:cubicBezTo>
                  <a:cubicBezTo>
                    <a:pt x="707" y="31"/>
                    <a:pt x="705" y="34"/>
                    <a:pt x="705" y="40"/>
                  </a:cubicBezTo>
                  <a:lnTo>
                    <a:pt x="705" y="46"/>
                  </a:lnTo>
                  <a:close/>
                  <a:moveTo>
                    <a:pt x="647" y="83"/>
                  </a:moveTo>
                  <a:cubicBezTo>
                    <a:pt x="647" y="65"/>
                    <a:pt x="655" y="43"/>
                    <a:pt x="676" y="43"/>
                  </a:cubicBezTo>
                  <a:cubicBezTo>
                    <a:pt x="697" y="43"/>
                    <a:pt x="705" y="65"/>
                    <a:pt x="705" y="83"/>
                  </a:cubicBezTo>
                  <a:cubicBezTo>
                    <a:pt x="705" y="102"/>
                    <a:pt x="697" y="124"/>
                    <a:pt x="676" y="124"/>
                  </a:cubicBezTo>
                  <a:cubicBezTo>
                    <a:pt x="654" y="124"/>
                    <a:pt x="647" y="102"/>
                    <a:pt x="647" y="83"/>
                  </a:cubicBezTo>
                  <a:moveTo>
                    <a:pt x="758" y="70"/>
                  </a:moveTo>
                  <a:cubicBezTo>
                    <a:pt x="758" y="53"/>
                    <a:pt x="770" y="44"/>
                    <a:pt x="783" y="44"/>
                  </a:cubicBezTo>
                  <a:cubicBezTo>
                    <a:pt x="798" y="44"/>
                    <a:pt x="808" y="53"/>
                    <a:pt x="808" y="67"/>
                  </a:cubicBezTo>
                  <a:cubicBezTo>
                    <a:pt x="808" y="127"/>
                    <a:pt x="808" y="127"/>
                    <a:pt x="808" y="127"/>
                  </a:cubicBezTo>
                  <a:cubicBezTo>
                    <a:pt x="808" y="133"/>
                    <a:pt x="810" y="136"/>
                    <a:pt x="815" y="136"/>
                  </a:cubicBezTo>
                  <a:cubicBezTo>
                    <a:pt x="819" y="136"/>
                    <a:pt x="822" y="133"/>
                    <a:pt x="822" y="127"/>
                  </a:cubicBezTo>
                  <a:cubicBezTo>
                    <a:pt x="822" y="68"/>
                    <a:pt x="822" y="68"/>
                    <a:pt x="822" y="68"/>
                  </a:cubicBezTo>
                  <a:cubicBezTo>
                    <a:pt x="822" y="43"/>
                    <a:pt x="803" y="31"/>
                    <a:pt x="785" y="31"/>
                  </a:cubicBezTo>
                  <a:cubicBezTo>
                    <a:pt x="772" y="31"/>
                    <a:pt x="763" y="37"/>
                    <a:pt x="758" y="45"/>
                  </a:cubicBezTo>
                  <a:cubicBezTo>
                    <a:pt x="758" y="45"/>
                    <a:pt x="758" y="45"/>
                    <a:pt x="758" y="45"/>
                  </a:cubicBezTo>
                  <a:cubicBezTo>
                    <a:pt x="758" y="40"/>
                    <a:pt x="758" y="40"/>
                    <a:pt x="758" y="40"/>
                  </a:cubicBezTo>
                  <a:cubicBezTo>
                    <a:pt x="758" y="34"/>
                    <a:pt x="755" y="31"/>
                    <a:pt x="751" y="31"/>
                  </a:cubicBezTo>
                  <a:cubicBezTo>
                    <a:pt x="746" y="31"/>
                    <a:pt x="744" y="34"/>
                    <a:pt x="744" y="40"/>
                  </a:cubicBezTo>
                  <a:cubicBezTo>
                    <a:pt x="744" y="127"/>
                    <a:pt x="744" y="127"/>
                    <a:pt x="744" y="127"/>
                  </a:cubicBezTo>
                  <a:cubicBezTo>
                    <a:pt x="744" y="133"/>
                    <a:pt x="746" y="136"/>
                    <a:pt x="751" y="136"/>
                  </a:cubicBezTo>
                  <a:cubicBezTo>
                    <a:pt x="755" y="136"/>
                    <a:pt x="758" y="133"/>
                    <a:pt x="758" y="127"/>
                  </a:cubicBezTo>
                  <a:lnTo>
                    <a:pt x="758" y="70"/>
                  </a:lnTo>
                  <a:close/>
                  <a:moveTo>
                    <a:pt x="915" y="46"/>
                  </a:moveTo>
                  <a:cubicBezTo>
                    <a:pt x="915" y="46"/>
                    <a:pt x="915" y="46"/>
                    <a:pt x="915" y="46"/>
                  </a:cubicBezTo>
                  <a:cubicBezTo>
                    <a:pt x="907" y="36"/>
                    <a:pt x="898" y="31"/>
                    <a:pt x="886" y="31"/>
                  </a:cubicBezTo>
                  <a:cubicBezTo>
                    <a:pt x="856" y="31"/>
                    <a:pt x="842" y="58"/>
                    <a:pt x="842" y="83"/>
                  </a:cubicBezTo>
                  <a:cubicBezTo>
                    <a:pt x="842" y="112"/>
                    <a:pt x="857" y="136"/>
                    <a:pt x="886" y="136"/>
                  </a:cubicBezTo>
                  <a:cubicBezTo>
                    <a:pt x="898" y="136"/>
                    <a:pt x="908" y="131"/>
                    <a:pt x="915" y="121"/>
                  </a:cubicBezTo>
                  <a:cubicBezTo>
                    <a:pt x="915" y="121"/>
                    <a:pt x="915" y="121"/>
                    <a:pt x="915" y="121"/>
                  </a:cubicBezTo>
                  <a:cubicBezTo>
                    <a:pt x="915" y="127"/>
                    <a:pt x="915" y="127"/>
                    <a:pt x="915" y="127"/>
                  </a:cubicBezTo>
                  <a:cubicBezTo>
                    <a:pt x="915" y="133"/>
                    <a:pt x="918" y="136"/>
                    <a:pt x="922" y="136"/>
                  </a:cubicBezTo>
                  <a:cubicBezTo>
                    <a:pt x="927" y="136"/>
                    <a:pt x="929" y="133"/>
                    <a:pt x="929" y="127"/>
                  </a:cubicBezTo>
                  <a:cubicBezTo>
                    <a:pt x="929" y="40"/>
                    <a:pt x="929" y="40"/>
                    <a:pt x="929" y="40"/>
                  </a:cubicBezTo>
                  <a:cubicBezTo>
                    <a:pt x="929" y="34"/>
                    <a:pt x="927" y="31"/>
                    <a:pt x="922" y="31"/>
                  </a:cubicBezTo>
                  <a:cubicBezTo>
                    <a:pt x="918" y="31"/>
                    <a:pt x="915" y="34"/>
                    <a:pt x="915" y="40"/>
                  </a:cubicBezTo>
                  <a:lnTo>
                    <a:pt x="915" y="46"/>
                  </a:lnTo>
                  <a:close/>
                  <a:moveTo>
                    <a:pt x="857" y="83"/>
                  </a:moveTo>
                  <a:cubicBezTo>
                    <a:pt x="857" y="65"/>
                    <a:pt x="865" y="43"/>
                    <a:pt x="886" y="43"/>
                  </a:cubicBezTo>
                  <a:cubicBezTo>
                    <a:pt x="908" y="43"/>
                    <a:pt x="915" y="65"/>
                    <a:pt x="915" y="83"/>
                  </a:cubicBezTo>
                  <a:cubicBezTo>
                    <a:pt x="915" y="102"/>
                    <a:pt x="908" y="124"/>
                    <a:pt x="886" y="124"/>
                  </a:cubicBezTo>
                  <a:cubicBezTo>
                    <a:pt x="865" y="124"/>
                    <a:pt x="857" y="102"/>
                    <a:pt x="857" y="83"/>
                  </a:cubicBezTo>
                  <a:moveTo>
                    <a:pt x="1022" y="46"/>
                  </a:moveTo>
                  <a:cubicBezTo>
                    <a:pt x="1022" y="46"/>
                    <a:pt x="1022" y="46"/>
                    <a:pt x="1022" y="46"/>
                  </a:cubicBezTo>
                  <a:cubicBezTo>
                    <a:pt x="1016" y="38"/>
                    <a:pt x="1005" y="31"/>
                    <a:pt x="993" y="31"/>
                  </a:cubicBezTo>
                  <a:cubicBezTo>
                    <a:pt x="963" y="31"/>
                    <a:pt x="949" y="58"/>
                    <a:pt x="949" y="83"/>
                  </a:cubicBezTo>
                  <a:cubicBezTo>
                    <a:pt x="949" y="112"/>
                    <a:pt x="964" y="136"/>
                    <a:pt x="993" y="136"/>
                  </a:cubicBezTo>
                  <a:cubicBezTo>
                    <a:pt x="1006" y="136"/>
                    <a:pt x="1016" y="131"/>
                    <a:pt x="1022" y="120"/>
                  </a:cubicBezTo>
                  <a:cubicBezTo>
                    <a:pt x="1022" y="120"/>
                    <a:pt x="1022" y="120"/>
                    <a:pt x="1022" y="120"/>
                  </a:cubicBezTo>
                  <a:cubicBezTo>
                    <a:pt x="1022" y="131"/>
                    <a:pt x="1022" y="131"/>
                    <a:pt x="1022" y="131"/>
                  </a:cubicBezTo>
                  <a:cubicBezTo>
                    <a:pt x="1022" y="154"/>
                    <a:pt x="1007" y="164"/>
                    <a:pt x="990" y="164"/>
                  </a:cubicBezTo>
                  <a:cubicBezTo>
                    <a:pt x="974" y="164"/>
                    <a:pt x="965" y="151"/>
                    <a:pt x="959" y="151"/>
                  </a:cubicBezTo>
                  <a:cubicBezTo>
                    <a:pt x="954" y="151"/>
                    <a:pt x="952" y="154"/>
                    <a:pt x="952" y="158"/>
                  </a:cubicBezTo>
                  <a:cubicBezTo>
                    <a:pt x="952" y="165"/>
                    <a:pt x="971" y="176"/>
                    <a:pt x="992" y="176"/>
                  </a:cubicBezTo>
                  <a:cubicBezTo>
                    <a:pt x="1014" y="176"/>
                    <a:pt x="1036" y="162"/>
                    <a:pt x="1036" y="130"/>
                  </a:cubicBezTo>
                  <a:cubicBezTo>
                    <a:pt x="1036" y="40"/>
                    <a:pt x="1036" y="40"/>
                    <a:pt x="1036" y="40"/>
                  </a:cubicBezTo>
                  <a:cubicBezTo>
                    <a:pt x="1036" y="34"/>
                    <a:pt x="1034" y="31"/>
                    <a:pt x="1029" y="31"/>
                  </a:cubicBezTo>
                  <a:cubicBezTo>
                    <a:pt x="1025" y="31"/>
                    <a:pt x="1022" y="34"/>
                    <a:pt x="1022" y="40"/>
                  </a:cubicBezTo>
                  <a:lnTo>
                    <a:pt x="1022" y="46"/>
                  </a:lnTo>
                  <a:close/>
                  <a:moveTo>
                    <a:pt x="964" y="83"/>
                  </a:moveTo>
                  <a:cubicBezTo>
                    <a:pt x="964" y="65"/>
                    <a:pt x="972" y="43"/>
                    <a:pt x="993" y="43"/>
                  </a:cubicBezTo>
                  <a:cubicBezTo>
                    <a:pt x="1012" y="43"/>
                    <a:pt x="1023" y="59"/>
                    <a:pt x="1023" y="74"/>
                  </a:cubicBezTo>
                  <a:cubicBezTo>
                    <a:pt x="1023" y="93"/>
                    <a:pt x="1023" y="93"/>
                    <a:pt x="1023" y="93"/>
                  </a:cubicBezTo>
                  <a:cubicBezTo>
                    <a:pt x="1023" y="107"/>
                    <a:pt x="1012" y="124"/>
                    <a:pt x="993" y="124"/>
                  </a:cubicBezTo>
                  <a:cubicBezTo>
                    <a:pt x="972" y="124"/>
                    <a:pt x="964" y="102"/>
                    <a:pt x="964" y="83"/>
                  </a:cubicBezTo>
                  <a:moveTo>
                    <a:pt x="1135" y="90"/>
                  </a:moveTo>
                  <a:cubicBezTo>
                    <a:pt x="1143" y="90"/>
                    <a:pt x="1144" y="85"/>
                    <a:pt x="1144" y="81"/>
                  </a:cubicBezTo>
                  <a:cubicBezTo>
                    <a:pt x="1144" y="55"/>
                    <a:pt x="1130" y="31"/>
                    <a:pt x="1101" y="31"/>
                  </a:cubicBezTo>
                  <a:cubicBezTo>
                    <a:pt x="1072" y="31"/>
                    <a:pt x="1057" y="58"/>
                    <a:pt x="1057" y="83"/>
                  </a:cubicBezTo>
                  <a:cubicBezTo>
                    <a:pt x="1057" y="109"/>
                    <a:pt x="1070" y="136"/>
                    <a:pt x="1103" y="136"/>
                  </a:cubicBezTo>
                  <a:cubicBezTo>
                    <a:pt x="1127" y="136"/>
                    <a:pt x="1143" y="121"/>
                    <a:pt x="1143" y="115"/>
                  </a:cubicBezTo>
                  <a:cubicBezTo>
                    <a:pt x="1143" y="110"/>
                    <a:pt x="1140" y="108"/>
                    <a:pt x="1136" y="108"/>
                  </a:cubicBezTo>
                  <a:cubicBezTo>
                    <a:pt x="1130" y="108"/>
                    <a:pt x="1124" y="124"/>
                    <a:pt x="1102" y="124"/>
                  </a:cubicBezTo>
                  <a:cubicBezTo>
                    <a:pt x="1084" y="124"/>
                    <a:pt x="1072" y="107"/>
                    <a:pt x="1072" y="90"/>
                  </a:cubicBezTo>
                  <a:lnTo>
                    <a:pt x="1135" y="90"/>
                  </a:lnTo>
                  <a:close/>
                  <a:moveTo>
                    <a:pt x="1072" y="78"/>
                  </a:moveTo>
                  <a:cubicBezTo>
                    <a:pt x="1072" y="61"/>
                    <a:pt x="1082" y="43"/>
                    <a:pt x="1100" y="43"/>
                  </a:cubicBezTo>
                  <a:cubicBezTo>
                    <a:pt x="1119" y="43"/>
                    <a:pt x="1129" y="61"/>
                    <a:pt x="1129" y="78"/>
                  </a:cubicBezTo>
                  <a:lnTo>
                    <a:pt x="1072" y="78"/>
                  </a:lnTo>
                  <a:close/>
                  <a:moveTo>
                    <a:pt x="1236" y="70"/>
                  </a:moveTo>
                  <a:cubicBezTo>
                    <a:pt x="1236" y="53"/>
                    <a:pt x="1249" y="44"/>
                    <a:pt x="1260" y="44"/>
                  </a:cubicBezTo>
                  <a:cubicBezTo>
                    <a:pt x="1271" y="44"/>
                    <a:pt x="1283" y="48"/>
                    <a:pt x="1283" y="70"/>
                  </a:cubicBezTo>
                  <a:cubicBezTo>
                    <a:pt x="1283" y="127"/>
                    <a:pt x="1283" y="127"/>
                    <a:pt x="1283" y="127"/>
                  </a:cubicBezTo>
                  <a:cubicBezTo>
                    <a:pt x="1283" y="133"/>
                    <a:pt x="1285" y="136"/>
                    <a:pt x="1290" y="136"/>
                  </a:cubicBezTo>
                  <a:cubicBezTo>
                    <a:pt x="1294" y="136"/>
                    <a:pt x="1297" y="133"/>
                    <a:pt x="1297" y="127"/>
                  </a:cubicBezTo>
                  <a:cubicBezTo>
                    <a:pt x="1297" y="68"/>
                    <a:pt x="1297" y="68"/>
                    <a:pt x="1297" y="68"/>
                  </a:cubicBezTo>
                  <a:cubicBezTo>
                    <a:pt x="1297" y="43"/>
                    <a:pt x="1278" y="31"/>
                    <a:pt x="1260" y="31"/>
                  </a:cubicBezTo>
                  <a:cubicBezTo>
                    <a:pt x="1249" y="31"/>
                    <a:pt x="1237" y="37"/>
                    <a:pt x="1230" y="49"/>
                  </a:cubicBezTo>
                  <a:cubicBezTo>
                    <a:pt x="1225" y="38"/>
                    <a:pt x="1215" y="31"/>
                    <a:pt x="1203" y="31"/>
                  </a:cubicBezTo>
                  <a:cubicBezTo>
                    <a:pt x="1190" y="31"/>
                    <a:pt x="1181" y="37"/>
                    <a:pt x="1176" y="45"/>
                  </a:cubicBezTo>
                  <a:cubicBezTo>
                    <a:pt x="1176" y="45"/>
                    <a:pt x="1176" y="45"/>
                    <a:pt x="1176" y="45"/>
                  </a:cubicBezTo>
                  <a:cubicBezTo>
                    <a:pt x="1176" y="40"/>
                    <a:pt x="1176" y="40"/>
                    <a:pt x="1176" y="40"/>
                  </a:cubicBezTo>
                  <a:cubicBezTo>
                    <a:pt x="1176" y="34"/>
                    <a:pt x="1173" y="31"/>
                    <a:pt x="1169" y="31"/>
                  </a:cubicBezTo>
                  <a:cubicBezTo>
                    <a:pt x="1164" y="31"/>
                    <a:pt x="1162" y="34"/>
                    <a:pt x="1162" y="40"/>
                  </a:cubicBezTo>
                  <a:cubicBezTo>
                    <a:pt x="1162" y="127"/>
                    <a:pt x="1162" y="127"/>
                    <a:pt x="1162" y="127"/>
                  </a:cubicBezTo>
                  <a:cubicBezTo>
                    <a:pt x="1162" y="133"/>
                    <a:pt x="1164" y="136"/>
                    <a:pt x="1169" y="136"/>
                  </a:cubicBezTo>
                  <a:cubicBezTo>
                    <a:pt x="1173" y="136"/>
                    <a:pt x="1176" y="133"/>
                    <a:pt x="1176" y="127"/>
                  </a:cubicBezTo>
                  <a:cubicBezTo>
                    <a:pt x="1176" y="70"/>
                    <a:pt x="1176" y="70"/>
                    <a:pt x="1176" y="70"/>
                  </a:cubicBezTo>
                  <a:cubicBezTo>
                    <a:pt x="1176" y="53"/>
                    <a:pt x="1188" y="44"/>
                    <a:pt x="1199" y="44"/>
                  </a:cubicBezTo>
                  <a:cubicBezTo>
                    <a:pt x="1210" y="44"/>
                    <a:pt x="1222" y="48"/>
                    <a:pt x="1222" y="70"/>
                  </a:cubicBezTo>
                  <a:cubicBezTo>
                    <a:pt x="1222" y="127"/>
                    <a:pt x="1222" y="127"/>
                    <a:pt x="1222" y="127"/>
                  </a:cubicBezTo>
                  <a:cubicBezTo>
                    <a:pt x="1222" y="133"/>
                    <a:pt x="1225" y="136"/>
                    <a:pt x="1229" y="136"/>
                  </a:cubicBezTo>
                  <a:cubicBezTo>
                    <a:pt x="1234" y="136"/>
                    <a:pt x="1236" y="133"/>
                    <a:pt x="1236" y="127"/>
                  </a:cubicBezTo>
                  <a:lnTo>
                    <a:pt x="1236" y="70"/>
                  </a:lnTo>
                  <a:close/>
                  <a:moveTo>
                    <a:pt x="1395" y="90"/>
                  </a:moveTo>
                  <a:cubicBezTo>
                    <a:pt x="1404" y="90"/>
                    <a:pt x="1405" y="85"/>
                    <a:pt x="1405" y="81"/>
                  </a:cubicBezTo>
                  <a:cubicBezTo>
                    <a:pt x="1405" y="55"/>
                    <a:pt x="1390" y="31"/>
                    <a:pt x="1361" y="31"/>
                  </a:cubicBezTo>
                  <a:cubicBezTo>
                    <a:pt x="1332" y="31"/>
                    <a:pt x="1317" y="58"/>
                    <a:pt x="1317" y="83"/>
                  </a:cubicBezTo>
                  <a:cubicBezTo>
                    <a:pt x="1317" y="109"/>
                    <a:pt x="1331" y="136"/>
                    <a:pt x="1363" y="136"/>
                  </a:cubicBezTo>
                  <a:cubicBezTo>
                    <a:pt x="1387" y="136"/>
                    <a:pt x="1403" y="121"/>
                    <a:pt x="1403" y="115"/>
                  </a:cubicBezTo>
                  <a:cubicBezTo>
                    <a:pt x="1403" y="110"/>
                    <a:pt x="1401" y="108"/>
                    <a:pt x="1397" y="108"/>
                  </a:cubicBezTo>
                  <a:cubicBezTo>
                    <a:pt x="1390" y="108"/>
                    <a:pt x="1384" y="124"/>
                    <a:pt x="1362" y="124"/>
                  </a:cubicBezTo>
                  <a:cubicBezTo>
                    <a:pt x="1345" y="124"/>
                    <a:pt x="1333" y="107"/>
                    <a:pt x="1332" y="90"/>
                  </a:cubicBezTo>
                  <a:lnTo>
                    <a:pt x="1395" y="90"/>
                  </a:lnTo>
                  <a:close/>
                  <a:moveTo>
                    <a:pt x="1332" y="78"/>
                  </a:moveTo>
                  <a:cubicBezTo>
                    <a:pt x="1333" y="61"/>
                    <a:pt x="1342" y="43"/>
                    <a:pt x="1361" y="43"/>
                  </a:cubicBezTo>
                  <a:cubicBezTo>
                    <a:pt x="1380" y="43"/>
                    <a:pt x="1389" y="61"/>
                    <a:pt x="1390" y="78"/>
                  </a:cubicBezTo>
                  <a:lnTo>
                    <a:pt x="1332" y="78"/>
                  </a:lnTo>
                  <a:close/>
                  <a:moveTo>
                    <a:pt x="1436" y="70"/>
                  </a:moveTo>
                  <a:cubicBezTo>
                    <a:pt x="1436" y="53"/>
                    <a:pt x="1448" y="44"/>
                    <a:pt x="1461" y="44"/>
                  </a:cubicBezTo>
                  <a:cubicBezTo>
                    <a:pt x="1477" y="44"/>
                    <a:pt x="1486" y="53"/>
                    <a:pt x="1486" y="67"/>
                  </a:cubicBezTo>
                  <a:cubicBezTo>
                    <a:pt x="1486" y="127"/>
                    <a:pt x="1486" y="127"/>
                    <a:pt x="1486" y="127"/>
                  </a:cubicBezTo>
                  <a:cubicBezTo>
                    <a:pt x="1486" y="133"/>
                    <a:pt x="1489" y="136"/>
                    <a:pt x="1493" y="136"/>
                  </a:cubicBezTo>
                  <a:cubicBezTo>
                    <a:pt x="1498" y="136"/>
                    <a:pt x="1500" y="133"/>
                    <a:pt x="1500" y="127"/>
                  </a:cubicBezTo>
                  <a:cubicBezTo>
                    <a:pt x="1500" y="68"/>
                    <a:pt x="1500" y="68"/>
                    <a:pt x="1500" y="68"/>
                  </a:cubicBezTo>
                  <a:cubicBezTo>
                    <a:pt x="1500" y="43"/>
                    <a:pt x="1481" y="31"/>
                    <a:pt x="1463" y="31"/>
                  </a:cubicBezTo>
                  <a:cubicBezTo>
                    <a:pt x="1450" y="31"/>
                    <a:pt x="1442" y="37"/>
                    <a:pt x="1437" y="45"/>
                  </a:cubicBezTo>
                  <a:cubicBezTo>
                    <a:pt x="1436" y="45"/>
                    <a:pt x="1436" y="45"/>
                    <a:pt x="1436" y="45"/>
                  </a:cubicBezTo>
                  <a:cubicBezTo>
                    <a:pt x="1436" y="40"/>
                    <a:pt x="1436" y="40"/>
                    <a:pt x="1436" y="40"/>
                  </a:cubicBezTo>
                  <a:cubicBezTo>
                    <a:pt x="1436" y="34"/>
                    <a:pt x="1434" y="31"/>
                    <a:pt x="1429" y="31"/>
                  </a:cubicBezTo>
                  <a:cubicBezTo>
                    <a:pt x="1425" y="31"/>
                    <a:pt x="1422" y="34"/>
                    <a:pt x="1422" y="40"/>
                  </a:cubicBezTo>
                  <a:cubicBezTo>
                    <a:pt x="1422" y="127"/>
                    <a:pt x="1422" y="127"/>
                    <a:pt x="1422" y="127"/>
                  </a:cubicBezTo>
                  <a:cubicBezTo>
                    <a:pt x="1422" y="133"/>
                    <a:pt x="1425" y="136"/>
                    <a:pt x="1429" y="136"/>
                  </a:cubicBezTo>
                  <a:cubicBezTo>
                    <a:pt x="1434" y="136"/>
                    <a:pt x="1436" y="133"/>
                    <a:pt x="1436" y="127"/>
                  </a:cubicBezTo>
                  <a:lnTo>
                    <a:pt x="1436" y="70"/>
                  </a:lnTo>
                  <a:close/>
                  <a:moveTo>
                    <a:pt x="1543" y="44"/>
                  </a:moveTo>
                  <a:cubicBezTo>
                    <a:pt x="1552" y="44"/>
                    <a:pt x="1552" y="44"/>
                    <a:pt x="1552" y="44"/>
                  </a:cubicBezTo>
                  <a:cubicBezTo>
                    <a:pt x="1557" y="44"/>
                    <a:pt x="1558" y="40"/>
                    <a:pt x="1558" y="38"/>
                  </a:cubicBezTo>
                  <a:cubicBezTo>
                    <a:pt x="1558" y="36"/>
                    <a:pt x="1557" y="32"/>
                    <a:pt x="1552" y="32"/>
                  </a:cubicBezTo>
                  <a:cubicBezTo>
                    <a:pt x="1543" y="32"/>
                    <a:pt x="1543" y="32"/>
                    <a:pt x="1543" y="32"/>
                  </a:cubicBezTo>
                  <a:cubicBezTo>
                    <a:pt x="1543" y="10"/>
                    <a:pt x="1543" y="10"/>
                    <a:pt x="1543" y="10"/>
                  </a:cubicBezTo>
                  <a:cubicBezTo>
                    <a:pt x="1543" y="4"/>
                    <a:pt x="1540" y="0"/>
                    <a:pt x="1536" y="0"/>
                  </a:cubicBezTo>
                  <a:cubicBezTo>
                    <a:pt x="1532" y="0"/>
                    <a:pt x="1529" y="4"/>
                    <a:pt x="1529" y="10"/>
                  </a:cubicBezTo>
                  <a:cubicBezTo>
                    <a:pt x="1529" y="32"/>
                    <a:pt x="1529" y="32"/>
                    <a:pt x="1529" y="32"/>
                  </a:cubicBezTo>
                  <a:cubicBezTo>
                    <a:pt x="1520" y="32"/>
                    <a:pt x="1520" y="32"/>
                    <a:pt x="1520" y="32"/>
                  </a:cubicBezTo>
                  <a:cubicBezTo>
                    <a:pt x="1515" y="32"/>
                    <a:pt x="1514" y="36"/>
                    <a:pt x="1514" y="38"/>
                  </a:cubicBezTo>
                  <a:cubicBezTo>
                    <a:pt x="1514" y="40"/>
                    <a:pt x="1515" y="44"/>
                    <a:pt x="1520" y="44"/>
                  </a:cubicBezTo>
                  <a:cubicBezTo>
                    <a:pt x="1529" y="44"/>
                    <a:pt x="1529" y="44"/>
                    <a:pt x="1529" y="44"/>
                  </a:cubicBezTo>
                  <a:cubicBezTo>
                    <a:pt x="1529" y="127"/>
                    <a:pt x="1529" y="127"/>
                    <a:pt x="1529" y="127"/>
                  </a:cubicBezTo>
                  <a:cubicBezTo>
                    <a:pt x="1529" y="133"/>
                    <a:pt x="1532" y="136"/>
                    <a:pt x="1536" y="136"/>
                  </a:cubicBezTo>
                  <a:cubicBezTo>
                    <a:pt x="1540" y="136"/>
                    <a:pt x="1543" y="133"/>
                    <a:pt x="1543" y="127"/>
                  </a:cubicBezTo>
                  <a:lnTo>
                    <a:pt x="154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grpSp>
      <p:sp>
        <p:nvSpPr>
          <p:cNvPr id="296" name="Text Placeholder 3">
            <a:extLst>
              <a:ext uri="{FF2B5EF4-FFF2-40B4-BE49-F238E27FC236}">
                <a16:creationId xmlns:a16="http://schemas.microsoft.com/office/drawing/2014/main" id="{37E649F4-E95B-4EE1-8BC5-C2293455A11F}"/>
              </a:ext>
            </a:extLst>
          </p:cNvPr>
          <p:cNvSpPr>
            <a:spLocks noGrp="1"/>
          </p:cNvSpPr>
          <p:nvPr>
            <p:ph type="body" sz="quarter" idx="15" hasCustomPrompt="1"/>
          </p:nvPr>
        </p:nvSpPr>
        <p:spPr>
          <a:xfrm>
            <a:off x="1000269" y="3429000"/>
            <a:ext cx="3871798" cy="2392386"/>
          </a:xfrm>
          <a:prstGeom prst="rect">
            <a:avLst/>
          </a:prstGeom>
        </p:spPr>
        <p:txBody>
          <a:bodyPr/>
          <a:lstStyle>
            <a:lvl1pPr marL="0">
              <a:lnSpc>
                <a:spcPct val="130000"/>
              </a:lnSpc>
              <a:defRPr lang="en-US" sz="1100" dirty="0">
                <a:solidFill>
                  <a:schemeClr val="tx1"/>
                </a:solidFill>
                <a:latin typeface="+mn-lt"/>
                <a:ea typeface="+mn-ea"/>
                <a:cs typeface="+mn-cs"/>
              </a:defRPr>
            </a:lvl1pPr>
          </a:lstStyle>
          <a:p>
            <a:pPr lvl="0"/>
            <a:r>
              <a:rPr lang="en-US" dirty="0"/>
              <a:t>Insert body copy here</a:t>
            </a:r>
          </a:p>
        </p:txBody>
      </p:sp>
      <p:sp>
        <p:nvSpPr>
          <p:cNvPr id="297" name="Text Placeholder 3">
            <a:extLst>
              <a:ext uri="{FF2B5EF4-FFF2-40B4-BE49-F238E27FC236}">
                <a16:creationId xmlns:a16="http://schemas.microsoft.com/office/drawing/2014/main" id="{B2D20AE3-CF6D-4721-AB9B-B5015E457DEF}"/>
              </a:ext>
            </a:extLst>
          </p:cNvPr>
          <p:cNvSpPr>
            <a:spLocks noGrp="1"/>
          </p:cNvSpPr>
          <p:nvPr>
            <p:ph type="body" sz="quarter" idx="19" hasCustomPrompt="1"/>
          </p:nvPr>
        </p:nvSpPr>
        <p:spPr>
          <a:xfrm>
            <a:off x="996606" y="2685448"/>
            <a:ext cx="3871798" cy="540492"/>
          </a:xfrm>
          <a:prstGeom prst="rect">
            <a:avLst/>
          </a:prstGeom>
        </p:spPr>
        <p:txBody>
          <a:bodyPr/>
          <a:lstStyle>
            <a:lvl1pPr marL="0">
              <a:lnSpc>
                <a:spcPct val="130000"/>
              </a:lnSpc>
              <a:defRPr lang="en-US" sz="1400" b="1" dirty="0">
                <a:solidFill>
                  <a:schemeClr val="accent2"/>
                </a:solidFill>
                <a:latin typeface="Spartan Medium" pitchFamily="2" charset="0"/>
                <a:ea typeface="+mn-ea"/>
                <a:cs typeface="+mn-cs"/>
              </a:defRPr>
            </a:lvl1pPr>
          </a:lstStyle>
          <a:p>
            <a:pPr lvl="0"/>
            <a:r>
              <a:rPr lang="en-US" dirty="0"/>
              <a:t>Insert sub head here</a:t>
            </a:r>
          </a:p>
        </p:txBody>
      </p:sp>
    </p:spTree>
    <p:extLst>
      <p:ext uri="{BB962C8B-B14F-4D97-AF65-F5344CB8AC3E}">
        <p14:creationId xmlns:p14="http://schemas.microsoft.com/office/powerpoint/2010/main" val="347711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_Image">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latin typeface="+mn-lt"/>
              </a:defRPr>
            </a:lvl1pPr>
          </a:lstStyle>
          <a:p>
            <a:endParaRPr lang="en-GB" dirty="0"/>
          </a:p>
        </p:txBody>
      </p:sp>
      <p:grpSp>
        <p:nvGrpSpPr>
          <p:cNvPr id="9" name="Group 4">
            <a:extLst>
              <a:ext uri="{FF2B5EF4-FFF2-40B4-BE49-F238E27FC236}">
                <a16:creationId xmlns:a16="http://schemas.microsoft.com/office/drawing/2014/main" id="{4735C3DA-F8A4-438A-AA42-4A5DC0F4DB3A}"/>
              </a:ext>
            </a:extLst>
          </p:cNvPr>
          <p:cNvGrpSpPr>
            <a:grpSpLocks noChangeAspect="1"/>
          </p:cNvGrpSpPr>
          <p:nvPr userDrawn="1"/>
        </p:nvGrpSpPr>
        <p:grpSpPr bwMode="auto">
          <a:xfrm>
            <a:off x="10414906" y="6008163"/>
            <a:ext cx="1333441" cy="443513"/>
            <a:chOff x="3484" y="2616"/>
            <a:chExt cx="5694" cy="1894"/>
          </a:xfrm>
        </p:grpSpPr>
        <p:sp>
          <p:nvSpPr>
            <p:cNvPr id="10" name="Oval 5">
              <a:extLst>
                <a:ext uri="{FF2B5EF4-FFF2-40B4-BE49-F238E27FC236}">
                  <a16:creationId xmlns:a16="http://schemas.microsoft.com/office/drawing/2014/main" id="{A10D561C-6208-4777-80A9-D02A9D52A2FE}"/>
                </a:ext>
              </a:extLst>
            </p:cNvPr>
            <p:cNvSpPr>
              <a:spLocks noChangeArrowheads="1"/>
            </p:cNvSpPr>
            <p:nvPr/>
          </p:nvSpPr>
          <p:spPr bwMode="auto">
            <a:xfrm>
              <a:off x="4324" y="3144"/>
              <a:ext cx="64" cy="6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 name="Oval 6">
              <a:extLst>
                <a:ext uri="{FF2B5EF4-FFF2-40B4-BE49-F238E27FC236}">
                  <a16:creationId xmlns:a16="http://schemas.microsoft.com/office/drawing/2014/main" id="{B7B8BB8E-AE9F-4B90-B8E4-F32FB2C215A1}"/>
                </a:ext>
              </a:extLst>
            </p:cNvPr>
            <p:cNvSpPr>
              <a:spLocks noChangeArrowheads="1"/>
            </p:cNvSpPr>
            <p:nvPr/>
          </p:nvSpPr>
          <p:spPr bwMode="auto">
            <a:xfrm>
              <a:off x="4524" y="3218"/>
              <a:ext cx="66" cy="6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 name="Oval 7">
              <a:extLst>
                <a:ext uri="{FF2B5EF4-FFF2-40B4-BE49-F238E27FC236}">
                  <a16:creationId xmlns:a16="http://schemas.microsoft.com/office/drawing/2014/main" id="{D36FA481-A71D-4E47-83CC-FA81FACF1D34}"/>
                </a:ext>
              </a:extLst>
            </p:cNvPr>
            <p:cNvSpPr>
              <a:spLocks noChangeArrowheads="1"/>
            </p:cNvSpPr>
            <p:nvPr/>
          </p:nvSpPr>
          <p:spPr bwMode="auto">
            <a:xfrm>
              <a:off x="4668" y="3254"/>
              <a:ext cx="64" cy="66"/>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 name="Oval 8">
              <a:extLst>
                <a:ext uri="{FF2B5EF4-FFF2-40B4-BE49-F238E27FC236}">
                  <a16:creationId xmlns:a16="http://schemas.microsoft.com/office/drawing/2014/main" id="{E7FFF9AA-D512-4FD7-8A99-DB1C3BA8A0BD}"/>
                </a:ext>
              </a:extLst>
            </p:cNvPr>
            <p:cNvSpPr>
              <a:spLocks noChangeArrowheads="1"/>
            </p:cNvSpPr>
            <p:nvPr/>
          </p:nvSpPr>
          <p:spPr bwMode="auto">
            <a:xfrm>
              <a:off x="4630" y="3382"/>
              <a:ext cx="67" cy="6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 name="Oval 9">
              <a:extLst>
                <a:ext uri="{FF2B5EF4-FFF2-40B4-BE49-F238E27FC236}">
                  <a16:creationId xmlns:a16="http://schemas.microsoft.com/office/drawing/2014/main" id="{C83B42C4-1021-4ED0-86C1-7FB84BC71DDF}"/>
                </a:ext>
              </a:extLst>
            </p:cNvPr>
            <p:cNvSpPr>
              <a:spLocks noChangeArrowheads="1"/>
            </p:cNvSpPr>
            <p:nvPr/>
          </p:nvSpPr>
          <p:spPr bwMode="auto">
            <a:xfrm>
              <a:off x="4488" y="3366"/>
              <a:ext cx="57" cy="59"/>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 name="Oval 10">
              <a:extLst>
                <a:ext uri="{FF2B5EF4-FFF2-40B4-BE49-F238E27FC236}">
                  <a16:creationId xmlns:a16="http://schemas.microsoft.com/office/drawing/2014/main" id="{0896C584-5913-476E-B5E0-34003345CDD6}"/>
                </a:ext>
              </a:extLst>
            </p:cNvPr>
            <p:cNvSpPr>
              <a:spLocks noChangeArrowheads="1"/>
            </p:cNvSpPr>
            <p:nvPr/>
          </p:nvSpPr>
          <p:spPr bwMode="auto">
            <a:xfrm>
              <a:off x="4500" y="3504"/>
              <a:ext cx="57" cy="5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 name="Oval 11">
              <a:extLst>
                <a:ext uri="{FF2B5EF4-FFF2-40B4-BE49-F238E27FC236}">
                  <a16:creationId xmlns:a16="http://schemas.microsoft.com/office/drawing/2014/main" id="{AE308E1F-117E-49CD-8106-CE79D1F943C7}"/>
                </a:ext>
              </a:extLst>
            </p:cNvPr>
            <p:cNvSpPr>
              <a:spLocks noChangeArrowheads="1"/>
            </p:cNvSpPr>
            <p:nvPr/>
          </p:nvSpPr>
          <p:spPr bwMode="auto">
            <a:xfrm>
              <a:off x="4367" y="3501"/>
              <a:ext cx="57" cy="5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 name="Oval 12">
              <a:extLst>
                <a:ext uri="{FF2B5EF4-FFF2-40B4-BE49-F238E27FC236}">
                  <a16:creationId xmlns:a16="http://schemas.microsoft.com/office/drawing/2014/main" id="{79F16C51-2619-4E3F-921D-55D800F8E2E9}"/>
                </a:ext>
              </a:extLst>
            </p:cNvPr>
            <p:cNvSpPr>
              <a:spLocks noChangeArrowheads="1"/>
            </p:cNvSpPr>
            <p:nvPr/>
          </p:nvSpPr>
          <p:spPr bwMode="auto">
            <a:xfrm>
              <a:off x="4236" y="3492"/>
              <a:ext cx="60" cy="5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 name="Oval 13">
              <a:extLst>
                <a:ext uri="{FF2B5EF4-FFF2-40B4-BE49-F238E27FC236}">
                  <a16:creationId xmlns:a16="http://schemas.microsoft.com/office/drawing/2014/main" id="{6D5B5D39-F9A4-4613-A3AF-94415137E51B}"/>
                </a:ext>
              </a:extLst>
            </p:cNvPr>
            <p:cNvSpPr>
              <a:spLocks noChangeArrowheads="1"/>
            </p:cNvSpPr>
            <p:nvPr/>
          </p:nvSpPr>
          <p:spPr bwMode="auto">
            <a:xfrm>
              <a:off x="4267" y="3651"/>
              <a:ext cx="60" cy="5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 name="Oval 14">
              <a:extLst>
                <a:ext uri="{FF2B5EF4-FFF2-40B4-BE49-F238E27FC236}">
                  <a16:creationId xmlns:a16="http://schemas.microsoft.com/office/drawing/2014/main" id="{E7184520-BF0D-4CAB-AB85-B093952077FA}"/>
                </a:ext>
              </a:extLst>
            </p:cNvPr>
            <p:cNvSpPr>
              <a:spLocks noChangeArrowheads="1"/>
            </p:cNvSpPr>
            <p:nvPr/>
          </p:nvSpPr>
          <p:spPr bwMode="auto">
            <a:xfrm>
              <a:off x="4398" y="3639"/>
              <a:ext cx="57" cy="5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 name="Oval 15">
              <a:extLst>
                <a:ext uri="{FF2B5EF4-FFF2-40B4-BE49-F238E27FC236}">
                  <a16:creationId xmlns:a16="http://schemas.microsoft.com/office/drawing/2014/main" id="{E550AB0F-2EAD-46BE-BE2A-3A6E68A1FFB7}"/>
                </a:ext>
              </a:extLst>
            </p:cNvPr>
            <p:cNvSpPr>
              <a:spLocks noChangeArrowheads="1"/>
            </p:cNvSpPr>
            <p:nvPr/>
          </p:nvSpPr>
          <p:spPr bwMode="auto">
            <a:xfrm>
              <a:off x="4521" y="3656"/>
              <a:ext cx="57" cy="59"/>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 name="Oval 16">
              <a:extLst>
                <a:ext uri="{FF2B5EF4-FFF2-40B4-BE49-F238E27FC236}">
                  <a16:creationId xmlns:a16="http://schemas.microsoft.com/office/drawing/2014/main" id="{491F9DBD-CC81-43D4-92AA-1A0593A042D1}"/>
                </a:ext>
              </a:extLst>
            </p:cNvPr>
            <p:cNvSpPr>
              <a:spLocks noChangeArrowheads="1"/>
            </p:cNvSpPr>
            <p:nvPr/>
          </p:nvSpPr>
          <p:spPr bwMode="auto">
            <a:xfrm>
              <a:off x="4360" y="3765"/>
              <a:ext cx="57" cy="60"/>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 name="Oval 17">
              <a:extLst>
                <a:ext uri="{FF2B5EF4-FFF2-40B4-BE49-F238E27FC236}">
                  <a16:creationId xmlns:a16="http://schemas.microsoft.com/office/drawing/2014/main" id="{E1F64C9C-1526-4EAD-A749-922E6FED6852}"/>
                </a:ext>
              </a:extLst>
            </p:cNvPr>
            <p:cNvSpPr>
              <a:spLocks noChangeArrowheads="1"/>
            </p:cNvSpPr>
            <p:nvPr/>
          </p:nvSpPr>
          <p:spPr bwMode="auto">
            <a:xfrm>
              <a:off x="4319" y="3373"/>
              <a:ext cx="57" cy="5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 name="Oval 18">
              <a:extLst>
                <a:ext uri="{FF2B5EF4-FFF2-40B4-BE49-F238E27FC236}">
                  <a16:creationId xmlns:a16="http://schemas.microsoft.com/office/drawing/2014/main" id="{C626E24A-423B-42D5-9FAB-1BD02FDB37D5}"/>
                </a:ext>
              </a:extLst>
            </p:cNvPr>
            <p:cNvSpPr>
              <a:spLocks noChangeArrowheads="1"/>
            </p:cNvSpPr>
            <p:nvPr/>
          </p:nvSpPr>
          <p:spPr bwMode="auto">
            <a:xfrm>
              <a:off x="4184" y="3366"/>
              <a:ext cx="57" cy="59"/>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 name="Oval 19">
              <a:extLst>
                <a:ext uri="{FF2B5EF4-FFF2-40B4-BE49-F238E27FC236}">
                  <a16:creationId xmlns:a16="http://schemas.microsoft.com/office/drawing/2014/main" id="{4B218C7A-0EFA-47DA-9555-31BE73045FDB}"/>
                </a:ext>
              </a:extLst>
            </p:cNvPr>
            <p:cNvSpPr>
              <a:spLocks noChangeArrowheads="1"/>
            </p:cNvSpPr>
            <p:nvPr/>
          </p:nvSpPr>
          <p:spPr bwMode="auto">
            <a:xfrm>
              <a:off x="4737" y="3470"/>
              <a:ext cx="67" cy="6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 name="Oval 20">
              <a:extLst>
                <a:ext uri="{FF2B5EF4-FFF2-40B4-BE49-F238E27FC236}">
                  <a16:creationId xmlns:a16="http://schemas.microsoft.com/office/drawing/2014/main" id="{95A011B4-7395-466A-9DC7-2EC295F5E7F8}"/>
                </a:ext>
              </a:extLst>
            </p:cNvPr>
            <p:cNvSpPr>
              <a:spLocks noChangeArrowheads="1"/>
            </p:cNvSpPr>
            <p:nvPr/>
          </p:nvSpPr>
          <p:spPr bwMode="auto">
            <a:xfrm>
              <a:off x="4618" y="3549"/>
              <a:ext cx="67" cy="6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 name="Oval 21">
              <a:extLst>
                <a:ext uri="{FF2B5EF4-FFF2-40B4-BE49-F238E27FC236}">
                  <a16:creationId xmlns:a16="http://schemas.microsoft.com/office/drawing/2014/main" id="{49E847EC-8A06-4212-A328-30A2E99C7E8E}"/>
                </a:ext>
              </a:extLst>
            </p:cNvPr>
            <p:cNvSpPr>
              <a:spLocks noChangeArrowheads="1"/>
            </p:cNvSpPr>
            <p:nvPr/>
          </p:nvSpPr>
          <p:spPr bwMode="auto">
            <a:xfrm>
              <a:off x="4673" y="3670"/>
              <a:ext cx="67" cy="6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 name="Oval 22">
              <a:extLst>
                <a:ext uri="{FF2B5EF4-FFF2-40B4-BE49-F238E27FC236}">
                  <a16:creationId xmlns:a16="http://schemas.microsoft.com/office/drawing/2014/main" id="{7C5B65C1-21DD-4766-B5B4-53476F2D65D4}"/>
                </a:ext>
              </a:extLst>
            </p:cNvPr>
            <p:cNvSpPr>
              <a:spLocks noChangeArrowheads="1"/>
            </p:cNvSpPr>
            <p:nvPr/>
          </p:nvSpPr>
          <p:spPr bwMode="auto">
            <a:xfrm>
              <a:off x="4656" y="3815"/>
              <a:ext cx="67" cy="6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 name="Oval 23">
              <a:extLst>
                <a:ext uri="{FF2B5EF4-FFF2-40B4-BE49-F238E27FC236}">
                  <a16:creationId xmlns:a16="http://schemas.microsoft.com/office/drawing/2014/main" id="{16453DDD-1AC4-49EE-9307-B0D37733EC41}"/>
                </a:ext>
              </a:extLst>
            </p:cNvPr>
            <p:cNvSpPr>
              <a:spLocks noChangeArrowheads="1"/>
            </p:cNvSpPr>
            <p:nvPr/>
          </p:nvSpPr>
          <p:spPr bwMode="auto">
            <a:xfrm>
              <a:off x="4524" y="3785"/>
              <a:ext cx="66" cy="6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 name="Oval 24">
              <a:extLst>
                <a:ext uri="{FF2B5EF4-FFF2-40B4-BE49-F238E27FC236}">
                  <a16:creationId xmlns:a16="http://schemas.microsoft.com/office/drawing/2014/main" id="{E725E13C-78D5-42E5-83D0-F58D9DDFCB00}"/>
                </a:ext>
              </a:extLst>
            </p:cNvPr>
            <p:cNvSpPr>
              <a:spLocks noChangeArrowheads="1"/>
            </p:cNvSpPr>
            <p:nvPr/>
          </p:nvSpPr>
          <p:spPr bwMode="auto">
            <a:xfrm>
              <a:off x="4443" y="3899"/>
              <a:ext cx="64" cy="66"/>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 name="Oval 25">
              <a:extLst>
                <a:ext uri="{FF2B5EF4-FFF2-40B4-BE49-F238E27FC236}">
                  <a16:creationId xmlns:a16="http://schemas.microsoft.com/office/drawing/2014/main" id="{2F01740D-B236-4BB8-B248-C33721AB4DAD}"/>
                </a:ext>
              </a:extLst>
            </p:cNvPr>
            <p:cNvSpPr>
              <a:spLocks noChangeArrowheads="1"/>
            </p:cNvSpPr>
            <p:nvPr/>
          </p:nvSpPr>
          <p:spPr bwMode="auto">
            <a:xfrm>
              <a:off x="4322" y="3965"/>
              <a:ext cx="64" cy="6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 name="Oval 26">
              <a:extLst>
                <a:ext uri="{FF2B5EF4-FFF2-40B4-BE49-F238E27FC236}">
                  <a16:creationId xmlns:a16="http://schemas.microsoft.com/office/drawing/2014/main" id="{B8160D4A-3275-445A-B44B-9F72EB3D0084}"/>
                </a:ext>
              </a:extLst>
            </p:cNvPr>
            <p:cNvSpPr>
              <a:spLocks noChangeArrowheads="1"/>
            </p:cNvSpPr>
            <p:nvPr/>
          </p:nvSpPr>
          <p:spPr bwMode="auto">
            <a:xfrm>
              <a:off x="4122" y="3854"/>
              <a:ext cx="67" cy="6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 name="Oval 27">
              <a:extLst>
                <a:ext uri="{FF2B5EF4-FFF2-40B4-BE49-F238E27FC236}">
                  <a16:creationId xmlns:a16="http://schemas.microsoft.com/office/drawing/2014/main" id="{94D8038F-C032-4F11-B43D-2139EF50345B}"/>
                </a:ext>
              </a:extLst>
            </p:cNvPr>
            <p:cNvSpPr>
              <a:spLocks noChangeArrowheads="1"/>
            </p:cNvSpPr>
            <p:nvPr/>
          </p:nvSpPr>
          <p:spPr bwMode="auto">
            <a:xfrm>
              <a:off x="4255" y="3849"/>
              <a:ext cx="67" cy="66"/>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 name="Oval 28">
              <a:extLst>
                <a:ext uri="{FF2B5EF4-FFF2-40B4-BE49-F238E27FC236}">
                  <a16:creationId xmlns:a16="http://schemas.microsoft.com/office/drawing/2014/main" id="{27E3D933-2993-4804-A431-F967E3D92500}"/>
                </a:ext>
              </a:extLst>
            </p:cNvPr>
            <p:cNvSpPr>
              <a:spLocks noChangeArrowheads="1"/>
            </p:cNvSpPr>
            <p:nvPr/>
          </p:nvSpPr>
          <p:spPr bwMode="auto">
            <a:xfrm>
              <a:off x="4227" y="3242"/>
              <a:ext cx="66" cy="6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 name="Oval 29">
              <a:extLst>
                <a:ext uri="{FF2B5EF4-FFF2-40B4-BE49-F238E27FC236}">
                  <a16:creationId xmlns:a16="http://schemas.microsoft.com/office/drawing/2014/main" id="{D131FA1A-0A00-49C3-B168-DC0714B82838}"/>
                </a:ext>
              </a:extLst>
            </p:cNvPr>
            <p:cNvSpPr>
              <a:spLocks noChangeArrowheads="1"/>
            </p:cNvSpPr>
            <p:nvPr/>
          </p:nvSpPr>
          <p:spPr bwMode="auto">
            <a:xfrm>
              <a:off x="4393" y="3256"/>
              <a:ext cx="66" cy="6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 name="Oval 30">
              <a:extLst>
                <a:ext uri="{FF2B5EF4-FFF2-40B4-BE49-F238E27FC236}">
                  <a16:creationId xmlns:a16="http://schemas.microsoft.com/office/drawing/2014/main" id="{287C7584-7F48-428E-A987-CD1C7DAE1B5E}"/>
                </a:ext>
              </a:extLst>
            </p:cNvPr>
            <p:cNvSpPr>
              <a:spLocks noChangeArrowheads="1"/>
            </p:cNvSpPr>
            <p:nvPr/>
          </p:nvSpPr>
          <p:spPr bwMode="auto">
            <a:xfrm>
              <a:off x="4139" y="3592"/>
              <a:ext cx="59" cy="59"/>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 name="Oval 31">
              <a:extLst>
                <a:ext uri="{FF2B5EF4-FFF2-40B4-BE49-F238E27FC236}">
                  <a16:creationId xmlns:a16="http://schemas.microsoft.com/office/drawing/2014/main" id="{FC062155-8890-45A0-901A-C3E3BAF349C8}"/>
                </a:ext>
              </a:extLst>
            </p:cNvPr>
            <p:cNvSpPr>
              <a:spLocks noChangeArrowheads="1"/>
            </p:cNvSpPr>
            <p:nvPr/>
          </p:nvSpPr>
          <p:spPr bwMode="auto">
            <a:xfrm>
              <a:off x="4063" y="3468"/>
              <a:ext cx="67" cy="6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 name="Oval 32">
              <a:extLst>
                <a:ext uri="{FF2B5EF4-FFF2-40B4-BE49-F238E27FC236}">
                  <a16:creationId xmlns:a16="http://schemas.microsoft.com/office/drawing/2014/main" id="{FC62AAB6-80D4-49F9-BB35-887438A5CFC7}"/>
                </a:ext>
              </a:extLst>
            </p:cNvPr>
            <p:cNvSpPr>
              <a:spLocks noChangeArrowheads="1"/>
            </p:cNvSpPr>
            <p:nvPr/>
          </p:nvSpPr>
          <p:spPr bwMode="auto">
            <a:xfrm>
              <a:off x="4149" y="3725"/>
              <a:ext cx="66" cy="6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 name="Oval 33">
              <a:extLst>
                <a:ext uri="{FF2B5EF4-FFF2-40B4-BE49-F238E27FC236}">
                  <a16:creationId xmlns:a16="http://schemas.microsoft.com/office/drawing/2014/main" id="{0951CFC7-0070-494B-85DF-BD0079548080}"/>
                </a:ext>
              </a:extLst>
            </p:cNvPr>
            <p:cNvSpPr>
              <a:spLocks noChangeArrowheads="1"/>
            </p:cNvSpPr>
            <p:nvPr/>
          </p:nvSpPr>
          <p:spPr bwMode="auto">
            <a:xfrm>
              <a:off x="4025" y="3663"/>
              <a:ext cx="67" cy="6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 name="Oval 34">
              <a:extLst>
                <a:ext uri="{FF2B5EF4-FFF2-40B4-BE49-F238E27FC236}">
                  <a16:creationId xmlns:a16="http://schemas.microsoft.com/office/drawing/2014/main" id="{C1E6BD8F-5D9C-41DF-BC52-F5B267C75B47}"/>
                </a:ext>
              </a:extLst>
            </p:cNvPr>
            <p:cNvSpPr>
              <a:spLocks noChangeArrowheads="1"/>
            </p:cNvSpPr>
            <p:nvPr/>
          </p:nvSpPr>
          <p:spPr bwMode="auto">
            <a:xfrm>
              <a:off x="3947" y="3542"/>
              <a:ext cx="64" cy="66"/>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 name="Oval 35">
              <a:extLst>
                <a:ext uri="{FF2B5EF4-FFF2-40B4-BE49-F238E27FC236}">
                  <a16:creationId xmlns:a16="http://schemas.microsoft.com/office/drawing/2014/main" id="{8D424D09-4233-4078-8D2F-A0E9A9B65E1B}"/>
                </a:ext>
              </a:extLst>
            </p:cNvPr>
            <p:cNvSpPr>
              <a:spLocks noChangeArrowheads="1"/>
            </p:cNvSpPr>
            <p:nvPr/>
          </p:nvSpPr>
          <p:spPr bwMode="auto">
            <a:xfrm>
              <a:off x="4035" y="3342"/>
              <a:ext cx="66" cy="6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 name="Oval 36">
              <a:extLst>
                <a:ext uri="{FF2B5EF4-FFF2-40B4-BE49-F238E27FC236}">
                  <a16:creationId xmlns:a16="http://schemas.microsoft.com/office/drawing/2014/main" id="{95814E98-5B57-4B11-B2BE-BAC3228035FE}"/>
                </a:ext>
              </a:extLst>
            </p:cNvPr>
            <p:cNvSpPr>
              <a:spLocks noChangeArrowheads="1"/>
            </p:cNvSpPr>
            <p:nvPr/>
          </p:nvSpPr>
          <p:spPr bwMode="auto">
            <a:xfrm>
              <a:off x="4103" y="3197"/>
              <a:ext cx="67" cy="66"/>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 name="Oval 37">
              <a:extLst>
                <a:ext uri="{FF2B5EF4-FFF2-40B4-BE49-F238E27FC236}">
                  <a16:creationId xmlns:a16="http://schemas.microsoft.com/office/drawing/2014/main" id="{9A88DF52-4CA1-4B74-87E9-3EC1C185DE5D}"/>
                </a:ext>
              </a:extLst>
            </p:cNvPr>
            <p:cNvSpPr>
              <a:spLocks noChangeArrowheads="1"/>
            </p:cNvSpPr>
            <p:nvPr/>
          </p:nvSpPr>
          <p:spPr bwMode="auto">
            <a:xfrm>
              <a:off x="4685" y="2940"/>
              <a:ext cx="88" cy="90"/>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3" name="Oval 38">
              <a:extLst>
                <a:ext uri="{FF2B5EF4-FFF2-40B4-BE49-F238E27FC236}">
                  <a16:creationId xmlns:a16="http://schemas.microsoft.com/office/drawing/2014/main" id="{29A42F14-9DFD-41CC-A0DE-6D672E37A73F}"/>
                </a:ext>
              </a:extLst>
            </p:cNvPr>
            <p:cNvSpPr>
              <a:spLocks noChangeArrowheads="1"/>
            </p:cNvSpPr>
            <p:nvPr/>
          </p:nvSpPr>
          <p:spPr bwMode="auto">
            <a:xfrm>
              <a:off x="4571" y="3004"/>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4" name="Oval 39">
              <a:extLst>
                <a:ext uri="{FF2B5EF4-FFF2-40B4-BE49-F238E27FC236}">
                  <a16:creationId xmlns:a16="http://schemas.microsoft.com/office/drawing/2014/main" id="{9EEB5FE5-9A69-45AF-8B6E-44C0B9A5173B}"/>
                </a:ext>
              </a:extLst>
            </p:cNvPr>
            <p:cNvSpPr>
              <a:spLocks noChangeArrowheads="1"/>
            </p:cNvSpPr>
            <p:nvPr/>
          </p:nvSpPr>
          <p:spPr bwMode="auto">
            <a:xfrm>
              <a:off x="4469" y="3102"/>
              <a:ext cx="74" cy="73"/>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5" name="Oval 40">
              <a:extLst>
                <a:ext uri="{FF2B5EF4-FFF2-40B4-BE49-F238E27FC236}">
                  <a16:creationId xmlns:a16="http://schemas.microsoft.com/office/drawing/2014/main" id="{35AA649F-97F7-4FA4-8FFD-2A7937B5B9BD}"/>
                </a:ext>
              </a:extLst>
            </p:cNvPr>
            <p:cNvSpPr>
              <a:spLocks noChangeArrowheads="1"/>
            </p:cNvSpPr>
            <p:nvPr/>
          </p:nvSpPr>
          <p:spPr bwMode="auto">
            <a:xfrm>
              <a:off x="4813" y="2925"/>
              <a:ext cx="95" cy="96"/>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6" name="Oval 41">
              <a:extLst>
                <a:ext uri="{FF2B5EF4-FFF2-40B4-BE49-F238E27FC236}">
                  <a16:creationId xmlns:a16="http://schemas.microsoft.com/office/drawing/2014/main" id="{B40492E1-5B04-487A-AC95-66EE0473FFC4}"/>
                </a:ext>
              </a:extLst>
            </p:cNvPr>
            <p:cNvSpPr>
              <a:spLocks noChangeArrowheads="1"/>
            </p:cNvSpPr>
            <p:nvPr/>
          </p:nvSpPr>
          <p:spPr bwMode="auto">
            <a:xfrm>
              <a:off x="4939" y="2933"/>
              <a:ext cx="104" cy="10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7" name="Oval 42">
              <a:extLst>
                <a:ext uri="{FF2B5EF4-FFF2-40B4-BE49-F238E27FC236}">
                  <a16:creationId xmlns:a16="http://schemas.microsoft.com/office/drawing/2014/main" id="{FDE78572-5B14-4894-A846-2FBDE027093C}"/>
                </a:ext>
              </a:extLst>
            </p:cNvPr>
            <p:cNvSpPr>
              <a:spLocks noChangeArrowheads="1"/>
            </p:cNvSpPr>
            <p:nvPr/>
          </p:nvSpPr>
          <p:spPr bwMode="auto">
            <a:xfrm>
              <a:off x="4891" y="3075"/>
              <a:ext cx="91" cy="9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8" name="Oval 43">
              <a:extLst>
                <a:ext uri="{FF2B5EF4-FFF2-40B4-BE49-F238E27FC236}">
                  <a16:creationId xmlns:a16="http://schemas.microsoft.com/office/drawing/2014/main" id="{2B3D5D9E-1BEE-49A9-AEE0-6C7CB451CD59}"/>
                </a:ext>
              </a:extLst>
            </p:cNvPr>
            <p:cNvSpPr>
              <a:spLocks noChangeArrowheads="1"/>
            </p:cNvSpPr>
            <p:nvPr/>
          </p:nvSpPr>
          <p:spPr bwMode="auto">
            <a:xfrm>
              <a:off x="5048" y="3278"/>
              <a:ext cx="88" cy="90"/>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9" name="Oval 44">
              <a:extLst>
                <a:ext uri="{FF2B5EF4-FFF2-40B4-BE49-F238E27FC236}">
                  <a16:creationId xmlns:a16="http://schemas.microsoft.com/office/drawing/2014/main" id="{981E2E9F-EA8F-4723-80C2-22A90D15792E}"/>
                </a:ext>
              </a:extLst>
            </p:cNvPr>
            <p:cNvSpPr>
              <a:spLocks noChangeArrowheads="1"/>
            </p:cNvSpPr>
            <p:nvPr/>
          </p:nvSpPr>
          <p:spPr bwMode="auto">
            <a:xfrm>
              <a:off x="4768" y="3080"/>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0" name="Oval 45">
              <a:extLst>
                <a:ext uri="{FF2B5EF4-FFF2-40B4-BE49-F238E27FC236}">
                  <a16:creationId xmlns:a16="http://schemas.microsoft.com/office/drawing/2014/main" id="{178E473F-A907-41B6-893D-D01E560FBF94}"/>
                </a:ext>
              </a:extLst>
            </p:cNvPr>
            <p:cNvSpPr>
              <a:spLocks noChangeArrowheads="1"/>
            </p:cNvSpPr>
            <p:nvPr/>
          </p:nvSpPr>
          <p:spPr bwMode="auto">
            <a:xfrm>
              <a:off x="4927" y="3232"/>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1" name="Oval 46">
              <a:extLst>
                <a:ext uri="{FF2B5EF4-FFF2-40B4-BE49-F238E27FC236}">
                  <a16:creationId xmlns:a16="http://schemas.microsoft.com/office/drawing/2014/main" id="{BEBB0DD6-5BC5-4951-B2CE-0ED8431350B6}"/>
                </a:ext>
              </a:extLst>
            </p:cNvPr>
            <p:cNvSpPr>
              <a:spLocks noChangeArrowheads="1"/>
            </p:cNvSpPr>
            <p:nvPr/>
          </p:nvSpPr>
          <p:spPr bwMode="auto">
            <a:xfrm>
              <a:off x="4640" y="3121"/>
              <a:ext cx="73" cy="73"/>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2" name="Oval 47">
              <a:extLst>
                <a:ext uri="{FF2B5EF4-FFF2-40B4-BE49-F238E27FC236}">
                  <a16:creationId xmlns:a16="http://schemas.microsoft.com/office/drawing/2014/main" id="{4656319A-A47D-4BDC-9064-0B569A609645}"/>
                </a:ext>
              </a:extLst>
            </p:cNvPr>
            <p:cNvSpPr>
              <a:spLocks noChangeArrowheads="1"/>
            </p:cNvSpPr>
            <p:nvPr/>
          </p:nvSpPr>
          <p:spPr bwMode="auto">
            <a:xfrm>
              <a:off x="4806" y="3223"/>
              <a:ext cx="74"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3" name="Oval 48">
              <a:extLst>
                <a:ext uri="{FF2B5EF4-FFF2-40B4-BE49-F238E27FC236}">
                  <a16:creationId xmlns:a16="http://schemas.microsoft.com/office/drawing/2014/main" id="{60DBCC70-D316-4103-B016-C87AB4C93692}"/>
                </a:ext>
              </a:extLst>
            </p:cNvPr>
            <p:cNvSpPr>
              <a:spLocks noChangeArrowheads="1"/>
            </p:cNvSpPr>
            <p:nvPr/>
          </p:nvSpPr>
          <p:spPr bwMode="auto">
            <a:xfrm>
              <a:off x="5017" y="3106"/>
              <a:ext cx="97" cy="9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4" name="Oval 49">
              <a:extLst>
                <a:ext uri="{FF2B5EF4-FFF2-40B4-BE49-F238E27FC236}">
                  <a16:creationId xmlns:a16="http://schemas.microsoft.com/office/drawing/2014/main" id="{5070B334-A81C-410C-867B-9A2C40509967}"/>
                </a:ext>
              </a:extLst>
            </p:cNvPr>
            <p:cNvSpPr>
              <a:spLocks noChangeArrowheads="1"/>
            </p:cNvSpPr>
            <p:nvPr/>
          </p:nvSpPr>
          <p:spPr bwMode="auto">
            <a:xfrm>
              <a:off x="5148" y="3354"/>
              <a:ext cx="95" cy="9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5" name="Oval 50">
              <a:extLst>
                <a:ext uri="{FF2B5EF4-FFF2-40B4-BE49-F238E27FC236}">
                  <a16:creationId xmlns:a16="http://schemas.microsoft.com/office/drawing/2014/main" id="{C01F8459-39FA-45B6-A4B9-75CA8462C443}"/>
                </a:ext>
              </a:extLst>
            </p:cNvPr>
            <p:cNvSpPr>
              <a:spLocks noChangeArrowheads="1"/>
            </p:cNvSpPr>
            <p:nvPr/>
          </p:nvSpPr>
          <p:spPr bwMode="auto">
            <a:xfrm>
              <a:off x="5129" y="3161"/>
              <a:ext cx="104"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6" name="Oval 51">
              <a:extLst>
                <a:ext uri="{FF2B5EF4-FFF2-40B4-BE49-F238E27FC236}">
                  <a16:creationId xmlns:a16="http://schemas.microsoft.com/office/drawing/2014/main" id="{19B11DB3-34D2-4CEA-9D65-18F688204D7B}"/>
                </a:ext>
              </a:extLst>
            </p:cNvPr>
            <p:cNvSpPr>
              <a:spLocks noChangeArrowheads="1"/>
            </p:cNvSpPr>
            <p:nvPr/>
          </p:nvSpPr>
          <p:spPr bwMode="auto">
            <a:xfrm>
              <a:off x="5233" y="3456"/>
              <a:ext cx="105"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7" name="Oval 52">
              <a:extLst>
                <a:ext uri="{FF2B5EF4-FFF2-40B4-BE49-F238E27FC236}">
                  <a16:creationId xmlns:a16="http://schemas.microsoft.com/office/drawing/2014/main" id="{F927371B-7C21-4D58-AE9F-A0745FD994E3}"/>
                </a:ext>
              </a:extLst>
            </p:cNvPr>
            <p:cNvSpPr>
              <a:spLocks noChangeArrowheads="1"/>
            </p:cNvSpPr>
            <p:nvPr/>
          </p:nvSpPr>
          <p:spPr bwMode="auto">
            <a:xfrm>
              <a:off x="5031" y="3442"/>
              <a:ext cx="88"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8" name="Oval 53">
              <a:extLst>
                <a:ext uri="{FF2B5EF4-FFF2-40B4-BE49-F238E27FC236}">
                  <a16:creationId xmlns:a16="http://schemas.microsoft.com/office/drawing/2014/main" id="{6EBCB2BE-2220-4403-9654-EF893D8ED75D}"/>
                </a:ext>
              </a:extLst>
            </p:cNvPr>
            <p:cNvSpPr>
              <a:spLocks noChangeArrowheads="1"/>
            </p:cNvSpPr>
            <p:nvPr/>
          </p:nvSpPr>
          <p:spPr bwMode="auto">
            <a:xfrm>
              <a:off x="4922" y="3380"/>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9" name="Oval 54">
              <a:extLst>
                <a:ext uri="{FF2B5EF4-FFF2-40B4-BE49-F238E27FC236}">
                  <a16:creationId xmlns:a16="http://schemas.microsoft.com/office/drawing/2014/main" id="{7C15B1BD-A7A1-4E76-A9FE-763819C1090C}"/>
                </a:ext>
              </a:extLst>
            </p:cNvPr>
            <p:cNvSpPr>
              <a:spLocks noChangeArrowheads="1"/>
            </p:cNvSpPr>
            <p:nvPr/>
          </p:nvSpPr>
          <p:spPr bwMode="auto">
            <a:xfrm>
              <a:off x="4789" y="3354"/>
              <a:ext cx="74"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0" name="Oval 55">
              <a:extLst>
                <a:ext uri="{FF2B5EF4-FFF2-40B4-BE49-F238E27FC236}">
                  <a16:creationId xmlns:a16="http://schemas.microsoft.com/office/drawing/2014/main" id="{05FAB687-6D30-4C8B-ADA2-9EF4268B8690}"/>
                </a:ext>
              </a:extLst>
            </p:cNvPr>
            <p:cNvSpPr>
              <a:spLocks noChangeArrowheads="1"/>
            </p:cNvSpPr>
            <p:nvPr/>
          </p:nvSpPr>
          <p:spPr bwMode="auto">
            <a:xfrm>
              <a:off x="5117" y="3530"/>
              <a:ext cx="97" cy="9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1" name="Oval 56">
              <a:extLst>
                <a:ext uri="{FF2B5EF4-FFF2-40B4-BE49-F238E27FC236}">
                  <a16:creationId xmlns:a16="http://schemas.microsoft.com/office/drawing/2014/main" id="{1A17BC76-4DB3-4C2C-B3DA-7C24DE9108E6}"/>
                </a:ext>
              </a:extLst>
            </p:cNvPr>
            <p:cNvSpPr>
              <a:spLocks noChangeArrowheads="1"/>
            </p:cNvSpPr>
            <p:nvPr/>
          </p:nvSpPr>
          <p:spPr bwMode="auto">
            <a:xfrm>
              <a:off x="5179" y="3644"/>
              <a:ext cx="104"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2" name="Oval 57">
              <a:extLst>
                <a:ext uri="{FF2B5EF4-FFF2-40B4-BE49-F238E27FC236}">
                  <a16:creationId xmlns:a16="http://schemas.microsoft.com/office/drawing/2014/main" id="{FEAC4BF1-2168-4B07-A171-857D81AEB855}"/>
                </a:ext>
              </a:extLst>
            </p:cNvPr>
            <p:cNvSpPr>
              <a:spLocks noChangeArrowheads="1"/>
            </p:cNvSpPr>
            <p:nvPr/>
          </p:nvSpPr>
          <p:spPr bwMode="auto">
            <a:xfrm>
              <a:off x="5050" y="3692"/>
              <a:ext cx="91"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3" name="Oval 58">
              <a:extLst>
                <a:ext uri="{FF2B5EF4-FFF2-40B4-BE49-F238E27FC236}">
                  <a16:creationId xmlns:a16="http://schemas.microsoft.com/office/drawing/2014/main" id="{E1407068-0629-43EC-8249-9B6A44612D0D}"/>
                </a:ext>
              </a:extLst>
            </p:cNvPr>
            <p:cNvSpPr>
              <a:spLocks noChangeArrowheads="1"/>
            </p:cNvSpPr>
            <p:nvPr/>
          </p:nvSpPr>
          <p:spPr bwMode="auto">
            <a:xfrm>
              <a:off x="4951" y="3818"/>
              <a:ext cx="88"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4" name="Oval 59">
              <a:extLst>
                <a:ext uri="{FF2B5EF4-FFF2-40B4-BE49-F238E27FC236}">
                  <a16:creationId xmlns:a16="http://schemas.microsoft.com/office/drawing/2014/main" id="{380D4688-D01A-491E-B4D9-BF6BB6A9D2D8}"/>
                </a:ext>
              </a:extLst>
            </p:cNvPr>
            <p:cNvSpPr>
              <a:spLocks noChangeArrowheads="1"/>
            </p:cNvSpPr>
            <p:nvPr/>
          </p:nvSpPr>
          <p:spPr bwMode="auto">
            <a:xfrm>
              <a:off x="4979" y="3589"/>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5" name="Oval 60">
              <a:extLst>
                <a:ext uri="{FF2B5EF4-FFF2-40B4-BE49-F238E27FC236}">
                  <a16:creationId xmlns:a16="http://schemas.microsoft.com/office/drawing/2014/main" id="{A8E361E1-0F04-4798-AB1E-C01791D16C81}"/>
                </a:ext>
              </a:extLst>
            </p:cNvPr>
            <p:cNvSpPr>
              <a:spLocks noChangeArrowheads="1"/>
            </p:cNvSpPr>
            <p:nvPr/>
          </p:nvSpPr>
          <p:spPr bwMode="auto">
            <a:xfrm>
              <a:off x="4891" y="3699"/>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6" name="Oval 61">
              <a:extLst>
                <a:ext uri="{FF2B5EF4-FFF2-40B4-BE49-F238E27FC236}">
                  <a16:creationId xmlns:a16="http://schemas.microsoft.com/office/drawing/2014/main" id="{41CA060F-C85B-45FD-94F9-DAB16CF9D102}"/>
                </a:ext>
              </a:extLst>
            </p:cNvPr>
            <p:cNvSpPr>
              <a:spLocks noChangeArrowheads="1"/>
            </p:cNvSpPr>
            <p:nvPr/>
          </p:nvSpPr>
          <p:spPr bwMode="auto">
            <a:xfrm>
              <a:off x="4877" y="3513"/>
              <a:ext cx="74"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7" name="Oval 62">
              <a:extLst>
                <a:ext uri="{FF2B5EF4-FFF2-40B4-BE49-F238E27FC236}">
                  <a16:creationId xmlns:a16="http://schemas.microsoft.com/office/drawing/2014/main" id="{CF3B5AF3-594E-414D-B8F8-165E56E6D3A6}"/>
                </a:ext>
              </a:extLst>
            </p:cNvPr>
            <p:cNvSpPr>
              <a:spLocks noChangeArrowheads="1"/>
            </p:cNvSpPr>
            <p:nvPr/>
          </p:nvSpPr>
          <p:spPr bwMode="auto">
            <a:xfrm>
              <a:off x="4789" y="3611"/>
              <a:ext cx="74"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8" name="Oval 63">
              <a:extLst>
                <a:ext uri="{FF2B5EF4-FFF2-40B4-BE49-F238E27FC236}">
                  <a16:creationId xmlns:a16="http://schemas.microsoft.com/office/drawing/2014/main" id="{E33E3B4B-C472-48C3-9F33-43EB17ADD09C}"/>
                </a:ext>
              </a:extLst>
            </p:cNvPr>
            <p:cNvSpPr>
              <a:spLocks noChangeArrowheads="1"/>
            </p:cNvSpPr>
            <p:nvPr/>
          </p:nvSpPr>
          <p:spPr bwMode="auto">
            <a:xfrm>
              <a:off x="5098" y="3808"/>
              <a:ext cx="95" cy="9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9" name="Oval 64">
              <a:extLst>
                <a:ext uri="{FF2B5EF4-FFF2-40B4-BE49-F238E27FC236}">
                  <a16:creationId xmlns:a16="http://schemas.microsoft.com/office/drawing/2014/main" id="{CE46B7D3-D87C-4E34-8A5A-C14B00474A33}"/>
                </a:ext>
              </a:extLst>
            </p:cNvPr>
            <p:cNvSpPr>
              <a:spLocks noChangeArrowheads="1"/>
            </p:cNvSpPr>
            <p:nvPr/>
          </p:nvSpPr>
          <p:spPr bwMode="auto">
            <a:xfrm>
              <a:off x="4977" y="3937"/>
              <a:ext cx="97" cy="9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0" name="Oval 65">
              <a:extLst>
                <a:ext uri="{FF2B5EF4-FFF2-40B4-BE49-F238E27FC236}">
                  <a16:creationId xmlns:a16="http://schemas.microsoft.com/office/drawing/2014/main" id="{4214625E-C4EF-490C-B6AB-0FC39B3414CF}"/>
                </a:ext>
              </a:extLst>
            </p:cNvPr>
            <p:cNvSpPr>
              <a:spLocks noChangeArrowheads="1"/>
            </p:cNvSpPr>
            <p:nvPr/>
          </p:nvSpPr>
          <p:spPr bwMode="auto">
            <a:xfrm>
              <a:off x="5117" y="3939"/>
              <a:ext cx="104"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1" name="Oval 66">
              <a:extLst>
                <a:ext uri="{FF2B5EF4-FFF2-40B4-BE49-F238E27FC236}">
                  <a16:creationId xmlns:a16="http://schemas.microsoft.com/office/drawing/2014/main" id="{5E4600D2-C7B1-46EF-AD7C-3CCC61FBEF8C}"/>
                </a:ext>
              </a:extLst>
            </p:cNvPr>
            <p:cNvSpPr>
              <a:spLocks noChangeArrowheads="1"/>
            </p:cNvSpPr>
            <p:nvPr/>
          </p:nvSpPr>
          <p:spPr bwMode="auto">
            <a:xfrm>
              <a:off x="4970" y="4068"/>
              <a:ext cx="104" cy="10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2" name="Oval 67">
              <a:extLst>
                <a:ext uri="{FF2B5EF4-FFF2-40B4-BE49-F238E27FC236}">
                  <a16:creationId xmlns:a16="http://schemas.microsoft.com/office/drawing/2014/main" id="{D7CE1127-28D7-45EB-980F-B82CBC0D3749}"/>
                </a:ext>
              </a:extLst>
            </p:cNvPr>
            <p:cNvSpPr>
              <a:spLocks noChangeArrowheads="1"/>
            </p:cNvSpPr>
            <p:nvPr/>
          </p:nvSpPr>
          <p:spPr bwMode="auto">
            <a:xfrm>
              <a:off x="4844" y="4025"/>
              <a:ext cx="88"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3" name="Oval 68">
              <a:extLst>
                <a:ext uri="{FF2B5EF4-FFF2-40B4-BE49-F238E27FC236}">
                  <a16:creationId xmlns:a16="http://schemas.microsoft.com/office/drawing/2014/main" id="{0C146AEF-F160-4EBD-AF2D-60707C5D4084}"/>
                </a:ext>
              </a:extLst>
            </p:cNvPr>
            <p:cNvSpPr>
              <a:spLocks noChangeArrowheads="1"/>
            </p:cNvSpPr>
            <p:nvPr/>
          </p:nvSpPr>
          <p:spPr bwMode="auto">
            <a:xfrm>
              <a:off x="4827" y="3899"/>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4" name="Oval 69">
              <a:extLst>
                <a:ext uri="{FF2B5EF4-FFF2-40B4-BE49-F238E27FC236}">
                  <a16:creationId xmlns:a16="http://schemas.microsoft.com/office/drawing/2014/main" id="{A45F507B-7384-468A-8F2C-DFFF39DB933B}"/>
                </a:ext>
              </a:extLst>
            </p:cNvPr>
            <p:cNvSpPr>
              <a:spLocks noChangeArrowheads="1"/>
            </p:cNvSpPr>
            <p:nvPr/>
          </p:nvSpPr>
          <p:spPr bwMode="auto">
            <a:xfrm>
              <a:off x="4782" y="3782"/>
              <a:ext cx="74"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5" name="Oval 70">
              <a:extLst>
                <a:ext uri="{FF2B5EF4-FFF2-40B4-BE49-F238E27FC236}">
                  <a16:creationId xmlns:a16="http://schemas.microsoft.com/office/drawing/2014/main" id="{8126A539-6868-4771-9C77-B4D9ACFA51E0}"/>
                </a:ext>
              </a:extLst>
            </p:cNvPr>
            <p:cNvSpPr>
              <a:spLocks noChangeArrowheads="1"/>
            </p:cNvSpPr>
            <p:nvPr/>
          </p:nvSpPr>
          <p:spPr bwMode="auto">
            <a:xfrm>
              <a:off x="4818" y="4156"/>
              <a:ext cx="95" cy="9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6" name="Oval 71">
              <a:extLst>
                <a:ext uri="{FF2B5EF4-FFF2-40B4-BE49-F238E27FC236}">
                  <a16:creationId xmlns:a16="http://schemas.microsoft.com/office/drawing/2014/main" id="{067B2397-EB23-45DA-BD77-A44313E24AC0}"/>
                </a:ext>
              </a:extLst>
            </p:cNvPr>
            <p:cNvSpPr>
              <a:spLocks noChangeArrowheads="1"/>
            </p:cNvSpPr>
            <p:nvPr/>
          </p:nvSpPr>
          <p:spPr bwMode="auto">
            <a:xfrm>
              <a:off x="4758" y="4277"/>
              <a:ext cx="105"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7" name="Oval 72">
              <a:extLst>
                <a:ext uri="{FF2B5EF4-FFF2-40B4-BE49-F238E27FC236}">
                  <a16:creationId xmlns:a16="http://schemas.microsoft.com/office/drawing/2014/main" id="{353EAD4D-039A-4D81-A418-ECEB41F8239C}"/>
                </a:ext>
              </a:extLst>
            </p:cNvPr>
            <p:cNvSpPr>
              <a:spLocks noChangeArrowheads="1"/>
            </p:cNvSpPr>
            <p:nvPr/>
          </p:nvSpPr>
          <p:spPr bwMode="auto">
            <a:xfrm>
              <a:off x="4649" y="4201"/>
              <a:ext cx="91"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8" name="Oval 73">
              <a:extLst>
                <a:ext uri="{FF2B5EF4-FFF2-40B4-BE49-F238E27FC236}">
                  <a16:creationId xmlns:a16="http://schemas.microsoft.com/office/drawing/2014/main" id="{23370530-2392-4533-90BE-16EF8B9811A5}"/>
                </a:ext>
              </a:extLst>
            </p:cNvPr>
            <p:cNvSpPr>
              <a:spLocks noChangeArrowheads="1"/>
            </p:cNvSpPr>
            <p:nvPr/>
          </p:nvSpPr>
          <p:spPr bwMode="auto">
            <a:xfrm>
              <a:off x="4490" y="4196"/>
              <a:ext cx="88"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9" name="Oval 74">
              <a:extLst>
                <a:ext uri="{FF2B5EF4-FFF2-40B4-BE49-F238E27FC236}">
                  <a16:creationId xmlns:a16="http://schemas.microsoft.com/office/drawing/2014/main" id="{2B97FAF1-B137-448A-9996-3FDD283AC2BC}"/>
                </a:ext>
              </a:extLst>
            </p:cNvPr>
            <p:cNvSpPr>
              <a:spLocks noChangeArrowheads="1"/>
            </p:cNvSpPr>
            <p:nvPr/>
          </p:nvSpPr>
          <p:spPr bwMode="auto">
            <a:xfrm>
              <a:off x="4694" y="4082"/>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0" name="Oval 75">
              <a:extLst>
                <a:ext uri="{FF2B5EF4-FFF2-40B4-BE49-F238E27FC236}">
                  <a16:creationId xmlns:a16="http://schemas.microsoft.com/office/drawing/2014/main" id="{A79491BB-23AD-4CF6-8DE9-7EEAF3F9B49C}"/>
                </a:ext>
              </a:extLst>
            </p:cNvPr>
            <p:cNvSpPr>
              <a:spLocks noChangeArrowheads="1"/>
            </p:cNvSpPr>
            <p:nvPr/>
          </p:nvSpPr>
          <p:spPr bwMode="auto">
            <a:xfrm>
              <a:off x="4550" y="4084"/>
              <a:ext cx="80"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1" name="Oval 76">
              <a:extLst>
                <a:ext uri="{FF2B5EF4-FFF2-40B4-BE49-F238E27FC236}">
                  <a16:creationId xmlns:a16="http://schemas.microsoft.com/office/drawing/2014/main" id="{75497CFF-1367-4AF1-89F2-F6FB6DDF3851}"/>
                </a:ext>
              </a:extLst>
            </p:cNvPr>
            <p:cNvSpPr>
              <a:spLocks noChangeArrowheads="1"/>
            </p:cNvSpPr>
            <p:nvPr/>
          </p:nvSpPr>
          <p:spPr bwMode="auto">
            <a:xfrm>
              <a:off x="4699" y="3953"/>
              <a:ext cx="74"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2" name="Oval 77">
              <a:extLst>
                <a:ext uri="{FF2B5EF4-FFF2-40B4-BE49-F238E27FC236}">
                  <a16:creationId xmlns:a16="http://schemas.microsoft.com/office/drawing/2014/main" id="{393DABE0-1B8F-4B63-A5BA-C2F9629CD8F3}"/>
                </a:ext>
              </a:extLst>
            </p:cNvPr>
            <p:cNvSpPr>
              <a:spLocks noChangeArrowheads="1"/>
            </p:cNvSpPr>
            <p:nvPr/>
          </p:nvSpPr>
          <p:spPr bwMode="auto">
            <a:xfrm>
              <a:off x="4564" y="3946"/>
              <a:ext cx="73"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3" name="Oval 78">
              <a:extLst>
                <a:ext uri="{FF2B5EF4-FFF2-40B4-BE49-F238E27FC236}">
                  <a16:creationId xmlns:a16="http://schemas.microsoft.com/office/drawing/2014/main" id="{C59CAF51-3EED-44E4-BB41-2F81D83A3BEC}"/>
                </a:ext>
              </a:extLst>
            </p:cNvPr>
            <p:cNvSpPr>
              <a:spLocks noChangeArrowheads="1"/>
            </p:cNvSpPr>
            <p:nvPr/>
          </p:nvSpPr>
          <p:spPr bwMode="auto">
            <a:xfrm>
              <a:off x="4578" y="4318"/>
              <a:ext cx="97" cy="9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4" name="Oval 79">
              <a:extLst>
                <a:ext uri="{FF2B5EF4-FFF2-40B4-BE49-F238E27FC236}">
                  <a16:creationId xmlns:a16="http://schemas.microsoft.com/office/drawing/2014/main" id="{57366DEA-379D-4E19-BDEC-254D9F8CDC07}"/>
                </a:ext>
              </a:extLst>
            </p:cNvPr>
            <p:cNvSpPr>
              <a:spLocks noChangeArrowheads="1"/>
            </p:cNvSpPr>
            <p:nvPr/>
          </p:nvSpPr>
          <p:spPr bwMode="auto">
            <a:xfrm>
              <a:off x="4407" y="4294"/>
              <a:ext cx="95" cy="9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5" name="Oval 80">
              <a:extLst>
                <a:ext uri="{FF2B5EF4-FFF2-40B4-BE49-F238E27FC236}">
                  <a16:creationId xmlns:a16="http://schemas.microsoft.com/office/drawing/2014/main" id="{FA01CFA6-1E3E-45DF-AF87-FAC1AEE43BA1}"/>
                </a:ext>
              </a:extLst>
            </p:cNvPr>
            <p:cNvSpPr>
              <a:spLocks noChangeArrowheads="1"/>
            </p:cNvSpPr>
            <p:nvPr/>
          </p:nvSpPr>
          <p:spPr bwMode="auto">
            <a:xfrm>
              <a:off x="4481" y="4406"/>
              <a:ext cx="104" cy="10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6" name="Oval 81">
              <a:extLst>
                <a:ext uri="{FF2B5EF4-FFF2-40B4-BE49-F238E27FC236}">
                  <a16:creationId xmlns:a16="http://schemas.microsoft.com/office/drawing/2014/main" id="{9177A130-913B-4DB3-9168-D4775E3D18AD}"/>
                </a:ext>
              </a:extLst>
            </p:cNvPr>
            <p:cNvSpPr>
              <a:spLocks noChangeArrowheads="1"/>
            </p:cNvSpPr>
            <p:nvPr/>
          </p:nvSpPr>
          <p:spPr bwMode="auto">
            <a:xfrm>
              <a:off x="4293" y="4368"/>
              <a:ext cx="105" cy="10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7" name="Oval 82">
              <a:extLst>
                <a:ext uri="{FF2B5EF4-FFF2-40B4-BE49-F238E27FC236}">
                  <a16:creationId xmlns:a16="http://schemas.microsoft.com/office/drawing/2014/main" id="{4910AF85-2E62-46FC-BFAC-EF3EA5E1A515}"/>
                </a:ext>
              </a:extLst>
            </p:cNvPr>
            <p:cNvSpPr>
              <a:spLocks noChangeArrowheads="1"/>
            </p:cNvSpPr>
            <p:nvPr/>
          </p:nvSpPr>
          <p:spPr bwMode="auto">
            <a:xfrm>
              <a:off x="4251" y="4246"/>
              <a:ext cx="87"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8" name="Oval 83">
              <a:extLst>
                <a:ext uri="{FF2B5EF4-FFF2-40B4-BE49-F238E27FC236}">
                  <a16:creationId xmlns:a16="http://schemas.microsoft.com/office/drawing/2014/main" id="{D680891A-E4EA-4308-9CAE-215973538C5D}"/>
                </a:ext>
              </a:extLst>
            </p:cNvPr>
            <p:cNvSpPr>
              <a:spLocks noChangeArrowheads="1"/>
            </p:cNvSpPr>
            <p:nvPr/>
          </p:nvSpPr>
          <p:spPr bwMode="auto">
            <a:xfrm>
              <a:off x="4346" y="4156"/>
              <a:ext cx="83"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9" name="Oval 84">
              <a:extLst>
                <a:ext uri="{FF2B5EF4-FFF2-40B4-BE49-F238E27FC236}">
                  <a16:creationId xmlns:a16="http://schemas.microsoft.com/office/drawing/2014/main" id="{589303AF-2FD5-4BED-A2BB-22AA4B09421B}"/>
                </a:ext>
              </a:extLst>
            </p:cNvPr>
            <p:cNvSpPr>
              <a:spLocks noChangeArrowheads="1"/>
            </p:cNvSpPr>
            <p:nvPr/>
          </p:nvSpPr>
          <p:spPr bwMode="auto">
            <a:xfrm>
              <a:off x="4421" y="4046"/>
              <a:ext cx="72"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0" name="Oval 85">
              <a:extLst>
                <a:ext uri="{FF2B5EF4-FFF2-40B4-BE49-F238E27FC236}">
                  <a16:creationId xmlns:a16="http://schemas.microsoft.com/office/drawing/2014/main" id="{424D201D-13E3-448C-ACC9-A641A872F7EB}"/>
                </a:ext>
              </a:extLst>
            </p:cNvPr>
            <p:cNvSpPr>
              <a:spLocks noChangeArrowheads="1"/>
            </p:cNvSpPr>
            <p:nvPr/>
          </p:nvSpPr>
          <p:spPr bwMode="auto">
            <a:xfrm>
              <a:off x="4127" y="4301"/>
              <a:ext cx="95" cy="9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1" name="Oval 86">
              <a:extLst>
                <a:ext uri="{FF2B5EF4-FFF2-40B4-BE49-F238E27FC236}">
                  <a16:creationId xmlns:a16="http://schemas.microsoft.com/office/drawing/2014/main" id="{724083C6-E9BB-457A-B684-F3A93464843E}"/>
                </a:ext>
              </a:extLst>
            </p:cNvPr>
            <p:cNvSpPr>
              <a:spLocks noChangeArrowheads="1"/>
            </p:cNvSpPr>
            <p:nvPr/>
          </p:nvSpPr>
          <p:spPr bwMode="auto">
            <a:xfrm>
              <a:off x="3992" y="4332"/>
              <a:ext cx="104"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2" name="Oval 87">
              <a:extLst>
                <a:ext uri="{FF2B5EF4-FFF2-40B4-BE49-F238E27FC236}">
                  <a16:creationId xmlns:a16="http://schemas.microsoft.com/office/drawing/2014/main" id="{97398114-57F1-45DB-AC94-8FA73B23DA41}"/>
                </a:ext>
              </a:extLst>
            </p:cNvPr>
            <p:cNvSpPr>
              <a:spLocks noChangeArrowheads="1"/>
            </p:cNvSpPr>
            <p:nvPr/>
          </p:nvSpPr>
          <p:spPr bwMode="auto">
            <a:xfrm>
              <a:off x="3997" y="4194"/>
              <a:ext cx="90"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3" name="Oval 88">
              <a:extLst>
                <a:ext uri="{FF2B5EF4-FFF2-40B4-BE49-F238E27FC236}">
                  <a16:creationId xmlns:a16="http://schemas.microsoft.com/office/drawing/2014/main" id="{89CAAB17-36E2-420B-BCDE-BF6B955D30DA}"/>
                </a:ext>
              </a:extLst>
            </p:cNvPr>
            <p:cNvSpPr>
              <a:spLocks noChangeArrowheads="1"/>
            </p:cNvSpPr>
            <p:nvPr/>
          </p:nvSpPr>
          <p:spPr bwMode="auto">
            <a:xfrm>
              <a:off x="3897" y="4061"/>
              <a:ext cx="88"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4" name="Oval 89">
              <a:extLst>
                <a:ext uri="{FF2B5EF4-FFF2-40B4-BE49-F238E27FC236}">
                  <a16:creationId xmlns:a16="http://schemas.microsoft.com/office/drawing/2014/main" id="{5C9FF83E-DB7F-49A3-A7E2-36E9CC70DD22}"/>
                </a:ext>
              </a:extLst>
            </p:cNvPr>
            <p:cNvSpPr>
              <a:spLocks noChangeArrowheads="1"/>
            </p:cNvSpPr>
            <p:nvPr/>
          </p:nvSpPr>
          <p:spPr bwMode="auto">
            <a:xfrm>
              <a:off x="4120" y="4156"/>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5" name="Oval 90">
              <a:extLst>
                <a:ext uri="{FF2B5EF4-FFF2-40B4-BE49-F238E27FC236}">
                  <a16:creationId xmlns:a16="http://schemas.microsoft.com/office/drawing/2014/main" id="{49FE4435-5050-4E1E-9EB0-B6A32ED9A643}"/>
                </a:ext>
              </a:extLst>
            </p:cNvPr>
            <p:cNvSpPr>
              <a:spLocks noChangeArrowheads="1"/>
            </p:cNvSpPr>
            <p:nvPr/>
          </p:nvSpPr>
          <p:spPr bwMode="auto">
            <a:xfrm>
              <a:off x="4032" y="4037"/>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6" name="Oval 91">
              <a:extLst>
                <a:ext uri="{FF2B5EF4-FFF2-40B4-BE49-F238E27FC236}">
                  <a16:creationId xmlns:a16="http://schemas.microsoft.com/office/drawing/2014/main" id="{F4252336-EE23-4365-B0E2-CA530C6806F5}"/>
                </a:ext>
              </a:extLst>
            </p:cNvPr>
            <p:cNvSpPr>
              <a:spLocks noChangeArrowheads="1"/>
            </p:cNvSpPr>
            <p:nvPr/>
          </p:nvSpPr>
          <p:spPr bwMode="auto">
            <a:xfrm>
              <a:off x="4232" y="4084"/>
              <a:ext cx="73" cy="72"/>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7" name="Oval 92">
              <a:extLst>
                <a:ext uri="{FF2B5EF4-FFF2-40B4-BE49-F238E27FC236}">
                  <a16:creationId xmlns:a16="http://schemas.microsoft.com/office/drawing/2014/main" id="{CBEA218A-1FF8-4B5E-9FD9-B8042B1944F2}"/>
                </a:ext>
              </a:extLst>
            </p:cNvPr>
            <p:cNvSpPr>
              <a:spLocks noChangeArrowheads="1"/>
            </p:cNvSpPr>
            <p:nvPr/>
          </p:nvSpPr>
          <p:spPr bwMode="auto">
            <a:xfrm>
              <a:off x="4158" y="3980"/>
              <a:ext cx="71" cy="73"/>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8" name="Oval 93">
              <a:extLst>
                <a:ext uri="{FF2B5EF4-FFF2-40B4-BE49-F238E27FC236}">
                  <a16:creationId xmlns:a16="http://schemas.microsoft.com/office/drawing/2014/main" id="{BE38D1E9-D597-4D41-8F7D-C6B0237163D8}"/>
                </a:ext>
              </a:extLst>
            </p:cNvPr>
            <p:cNvSpPr>
              <a:spLocks noChangeArrowheads="1"/>
            </p:cNvSpPr>
            <p:nvPr/>
          </p:nvSpPr>
          <p:spPr bwMode="auto">
            <a:xfrm>
              <a:off x="3859" y="4201"/>
              <a:ext cx="97" cy="9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9" name="Oval 94">
              <a:extLst>
                <a:ext uri="{FF2B5EF4-FFF2-40B4-BE49-F238E27FC236}">
                  <a16:creationId xmlns:a16="http://schemas.microsoft.com/office/drawing/2014/main" id="{1144142A-1ACF-4AC1-B7C1-78B16461B9FB}"/>
                </a:ext>
              </a:extLst>
            </p:cNvPr>
            <p:cNvSpPr>
              <a:spLocks noChangeArrowheads="1"/>
            </p:cNvSpPr>
            <p:nvPr/>
          </p:nvSpPr>
          <p:spPr bwMode="auto">
            <a:xfrm>
              <a:off x="3764" y="4051"/>
              <a:ext cx="95" cy="9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0" name="Oval 95">
              <a:extLst>
                <a:ext uri="{FF2B5EF4-FFF2-40B4-BE49-F238E27FC236}">
                  <a16:creationId xmlns:a16="http://schemas.microsoft.com/office/drawing/2014/main" id="{9AD404A5-3337-4A20-BE3D-288B4FABEE54}"/>
                </a:ext>
              </a:extLst>
            </p:cNvPr>
            <p:cNvSpPr>
              <a:spLocks noChangeArrowheads="1"/>
            </p:cNvSpPr>
            <p:nvPr/>
          </p:nvSpPr>
          <p:spPr bwMode="auto">
            <a:xfrm>
              <a:off x="3721" y="4180"/>
              <a:ext cx="105" cy="10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1" name="Oval 96">
              <a:extLst>
                <a:ext uri="{FF2B5EF4-FFF2-40B4-BE49-F238E27FC236}">
                  <a16:creationId xmlns:a16="http://schemas.microsoft.com/office/drawing/2014/main" id="{63EBA85C-225A-4E24-8FA5-B6113B31E510}"/>
                </a:ext>
              </a:extLst>
            </p:cNvPr>
            <p:cNvSpPr>
              <a:spLocks noChangeArrowheads="1"/>
            </p:cNvSpPr>
            <p:nvPr/>
          </p:nvSpPr>
          <p:spPr bwMode="auto">
            <a:xfrm>
              <a:off x="3631" y="4008"/>
              <a:ext cx="105"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2" name="Oval 97">
              <a:extLst>
                <a:ext uri="{FF2B5EF4-FFF2-40B4-BE49-F238E27FC236}">
                  <a16:creationId xmlns:a16="http://schemas.microsoft.com/office/drawing/2014/main" id="{0F46B00B-4DE3-4966-992C-54509438009E}"/>
                </a:ext>
              </a:extLst>
            </p:cNvPr>
            <p:cNvSpPr>
              <a:spLocks noChangeArrowheads="1"/>
            </p:cNvSpPr>
            <p:nvPr/>
          </p:nvSpPr>
          <p:spPr bwMode="auto">
            <a:xfrm>
              <a:off x="3714" y="3894"/>
              <a:ext cx="88"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3" name="Oval 98">
              <a:extLst>
                <a:ext uri="{FF2B5EF4-FFF2-40B4-BE49-F238E27FC236}">
                  <a16:creationId xmlns:a16="http://schemas.microsoft.com/office/drawing/2014/main" id="{BC939CAF-4CA0-4794-9E04-B028A60A787D}"/>
                </a:ext>
              </a:extLst>
            </p:cNvPr>
            <p:cNvSpPr>
              <a:spLocks noChangeArrowheads="1"/>
            </p:cNvSpPr>
            <p:nvPr/>
          </p:nvSpPr>
          <p:spPr bwMode="auto">
            <a:xfrm>
              <a:off x="3842" y="3923"/>
              <a:ext cx="83" cy="80"/>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4" name="Oval 99">
              <a:extLst>
                <a:ext uri="{FF2B5EF4-FFF2-40B4-BE49-F238E27FC236}">
                  <a16:creationId xmlns:a16="http://schemas.microsoft.com/office/drawing/2014/main" id="{399A5954-D966-47B6-A941-753C8299DF7C}"/>
                </a:ext>
              </a:extLst>
            </p:cNvPr>
            <p:cNvSpPr>
              <a:spLocks noChangeArrowheads="1"/>
            </p:cNvSpPr>
            <p:nvPr/>
          </p:nvSpPr>
          <p:spPr bwMode="auto">
            <a:xfrm>
              <a:off x="3980" y="3911"/>
              <a:ext cx="74" cy="73"/>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5" name="Oval 100">
              <a:extLst>
                <a:ext uri="{FF2B5EF4-FFF2-40B4-BE49-F238E27FC236}">
                  <a16:creationId xmlns:a16="http://schemas.microsoft.com/office/drawing/2014/main" id="{0D887C71-8790-4A5E-8EF4-07A79BA9FD44}"/>
                </a:ext>
              </a:extLst>
            </p:cNvPr>
            <p:cNvSpPr>
              <a:spLocks noChangeArrowheads="1"/>
            </p:cNvSpPr>
            <p:nvPr/>
          </p:nvSpPr>
          <p:spPr bwMode="auto">
            <a:xfrm>
              <a:off x="3588" y="3832"/>
              <a:ext cx="95" cy="9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6" name="Oval 101">
              <a:extLst>
                <a:ext uri="{FF2B5EF4-FFF2-40B4-BE49-F238E27FC236}">
                  <a16:creationId xmlns:a16="http://schemas.microsoft.com/office/drawing/2014/main" id="{04A80C6A-7C59-4E71-95BA-2BCAE98F6105}"/>
                </a:ext>
              </a:extLst>
            </p:cNvPr>
            <p:cNvSpPr>
              <a:spLocks noChangeArrowheads="1"/>
            </p:cNvSpPr>
            <p:nvPr/>
          </p:nvSpPr>
          <p:spPr bwMode="auto">
            <a:xfrm>
              <a:off x="3484" y="3739"/>
              <a:ext cx="104"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7" name="Oval 102">
              <a:extLst>
                <a:ext uri="{FF2B5EF4-FFF2-40B4-BE49-F238E27FC236}">
                  <a16:creationId xmlns:a16="http://schemas.microsoft.com/office/drawing/2014/main" id="{7F3CD66B-DEA9-404C-92B8-1BE04B362D2A}"/>
                </a:ext>
              </a:extLst>
            </p:cNvPr>
            <p:cNvSpPr>
              <a:spLocks noChangeArrowheads="1"/>
            </p:cNvSpPr>
            <p:nvPr/>
          </p:nvSpPr>
          <p:spPr bwMode="auto">
            <a:xfrm>
              <a:off x="4571" y="2833"/>
              <a:ext cx="88" cy="90"/>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8" name="Oval 103">
              <a:extLst>
                <a:ext uri="{FF2B5EF4-FFF2-40B4-BE49-F238E27FC236}">
                  <a16:creationId xmlns:a16="http://schemas.microsoft.com/office/drawing/2014/main" id="{E7176696-6971-4E3D-8F45-F898EC1EE740}"/>
                </a:ext>
              </a:extLst>
            </p:cNvPr>
            <p:cNvSpPr>
              <a:spLocks noChangeArrowheads="1"/>
            </p:cNvSpPr>
            <p:nvPr/>
          </p:nvSpPr>
          <p:spPr bwMode="auto">
            <a:xfrm>
              <a:off x="4464" y="2904"/>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9" name="Oval 104">
              <a:extLst>
                <a:ext uri="{FF2B5EF4-FFF2-40B4-BE49-F238E27FC236}">
                  <a16:creationId xmlns:a16="http://schemas.microsoft.com/office/drawing/2014/main" id="{A4859E7D-8394-466E-B699-E14E6B64F7CB}"/>
                </a:ext>
              </a:extLst>
            </p:cNvPr>
            <p:cNvSpPr>
              <a:spLocks noChangeArrowheads="1"/>
            </p:cNvSpPr>
            <p:nvPr/>
          </p:nvSpPr>
          <p:spPr bwMode="auto">
            <a:xfrm>
              <a:off x="4381" y="3002"/>
              <a:ext cx="74" cy="73"/>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0" name="Oval 105">
              <a:extLst>
                <a:ext uri="{FF2B5EF4-FFF2-40B4-BE49-F238E27FC236}">
                  <a16:creationId xmlns:a16="http://schemas.microsoft.com/office/drawing/2014/main" id="{0D010E57-2848-4324-8E32-CEB8EDEA4FC2}"/>
                </a:ext>
              </a:extLst>
            </p:cNvPr>
            <p:cNvSpPr>
              <a:spLocks noChangeArrowheads="1"/>
            </p:cNvSpPr>
            <p:nvPr/>
          </p:nvSpPr>
          <p:spPr bwMode="auto">
            <a:xfrm>
              <a:off x="4692" y="2790"/>
              <a:ext cx="95" cy="9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1" name="Oval 106">
              <a:extLst>
                <a:ext uri="{FF2B5EF4-FFF2-40B4-BE49-F238E27FC236}">
                  <a16:creationId xmlns:a16="http://schemas.microsoft.com/office/drawing/2014/main" id="{CFAF1F30-7D98-4C19-852C-9E3B4661F958}"/>
                </a:ext>
              </a:extLst>
            </p:cNvPr>
            <p:cNvSpPr>
              <a:spLocks noChangeArrowheads="1"/>
            </p:cNvSpPr>
            <p:nvPr/>
          </p:nvSpPr>
          <p:spPr bwMode="auto">
            <a:xfrm>
              <a:off x="4825" y="2780"/>
              <a:ext cx="102"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2" name="Oval 107">
              <a:extLst>
                <a:ext uri="{FF2B5EF4-FFF2-40B4-BE49-F238E27FC236}">
                  <a16:creationId xmlns:a16="http://schemas.microsoft.com/office/drawing/2014/main" id="{782D0986-C53C-42AB-9925-DCD01BDDC9A0}"/>
                </a:ext>
              </a:extLst>
            </p:cNvPr>
            <p:cNvSpPr>
              <a:spLocks noChangeArrowheads="1"/>
            </p:cNvSpPr>
            <p:nvPr/>
          </p:nvSpPr>
          <p:spPr bwMode="auto">
            <a:xfrm>
              <a:off x="4417" y="2742"/>
              <a:ext cx="97" cy="9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3" name="Oval 108">
              <a:extLst>
                <a:ext uri="{FF2B5EF4-FFF2-40B4-BE49-F238E27FC236}">
                  <a16:creationId xmlns:a16="http://schemas.microsoft.com/office/drawing/2014/main" id="{9F6C3FA7-B895-4664-9015-3453EBA8449B}"/>
                </a:ext>
              </a:extLst>
            </p:cNvPr>
            <p:cNvSpPr>
              <a:spLocks noChangeArrowheads="1"/>
            </p:cNvSpPr>
            <p:nvPr/>
          </p:nvSpPr>
          <p:spPr bwMode="auto">
            <a:xfrm>
              <a:off x="4322" y="2833"/>
              <a:ext cx="88"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4" name="Oval 109">
              <a:extLst>
                <a:ext uri="{FF2B5EF4-FFF2-40B4-BE49-F238E27FC236}">
                  <a16:creationId xmlns:a16="http://schemas.microsoft.com/office/drawing/2014/main" id="{973A4342-D2DC-4784-A418-7F1B6027B244}"/>
                </a:ext>
              </a:extLst>
            </p:cNvPr>
            <p:cNvSpPr>
              <a:spLocks noChangeArrowheads="1"/>
            </p:cNvSpPr>
            <p:nvPr/>
          </p:nvSpPr>
          <p:spPr bwMode="auto">
            <a:xfrm>
              <a:off x="4246" y="2942"/>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5" name="Oval 110">
              <a:extLst>
                <a:ext uri="{FF2B5EF4-FFF2-40B4-BE49-F238E27FC236}">
                  <a16:creationId xmlns:a16="http://schemas.microsoft.com/office/drawing/2014/main" id="{CF239259-C619-41BD-9853-1D6AEB6807E1}"/>
                </a:ext>
              </a:extLst>
            </p:cNvPr>
            <p:cNvSpPr>
              <a:spLocks noChangeArrowheads="1"/>
            </p:cNvSpPr>
            <p:nvPr/>
          </p:nvSpPr>
          <p:spPr bwMode="auto">
            <a:xfrm>
              <a:off x="4206" y="3071"/>
              <a:ext cx="73" cy="73"/>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6" name="Oval 111">
              <a:extLst>
                <a:ext uri="{FF2B5EF4-FFF2-40B4-BE49-F238E27FC236}">
                  <a16:creationId xmlns:a16="http://schemas.microsoft.com/office/drawing/2014/main" id="{CC034FC3-FCC9-4DF8-972C-5CBC9A66D76D}"/>
                </a:ext>
              </a:extLst>
            </p:cNvPr>
            <p:cNvSpPr>
              <a:spLocks noChangeArrowheads="1"/>
            </p:cNvSpPr>
            <p:nvPr/>
          </p:nvSpPr>
          <p:spPr bwMode="auto">
            <a:xfrm>
              <a:off x="4538" y="2683"/>
              <a:ext cx="104" cy="10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7" name="Oval 112">
              <a:extLst>
                <a:ext uri="{FF2B5EF4-FFF2-40B4-BE49-F238E27FC236}">
                  <a16:creationId xmlns:a16="http://schemas.microsoft.com/office/drawing/2014/main" id="{A614E6E4-F14D-4F43-9E31-F37946BD694F}"/>
                </a:ext>
              </a:extLst>
            </p:cNvPr>
            <p:cNvSpPr>
              <a:spLocks noChangeArrowheads="1"/>
            </p:cNvSpPr>
            <p:nvPr/>
          </p:nvSpPr>
          <p:spPr bwMode="auto">
            <a:xfrm>
              <a:off x="4350" y="2616"/>
              <a:ext cx="105"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8" name="Oval 113">
              <a:extLst>
                <a:ext uri="{FF2B5EF4-FFF2-40B4-BE49-F238E27FC236}">
                  <a16:creationId xmlns:a16="http://schemas.microsoft.com/office/drawing/2014/main" id="{4E7BE6EF-56B9-448D-92FB-602800D95462}"/>
                </a:ext>
              </a:extLst>
            </p:cNvPr>
            <p:cNvSpPr>
              <a:spLocks noChangeArrowheads="1"/>
            </p:cNvSpPr>
            <p:nvPr/>
          </p:nvSpPr>
          <p:spPr bwMode="auto">
            <a:xfrm>
              <a:off x="4243" y="2699"/>
              <a:ext cx="95" cy="96"/>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9" name="Oval 114">
              <a:extLst>
                <a:ext uri="{FF2B5EF4-FFF2-40B4-BE49-F238E27FC236}">
                  <a16:creationId xmlns:a16="http://schemas.microsoft.com/office/drawing/2014/main" id="{A228B3EA-4081-49FE-9EF6-F9D27EF2CE69}"/>
                </a:ext>
              </a:extLst>
            </p:cNvPr>
            <p:cNvSpPr>
              <a:spLocks noChangeArrowheads="1"/>
            </p:cNvSpPr>
            <p:nvPr/>
          </p:nvSpPr>
          <p:spPr bwMode="auto">
            <a:xfrm>
              <a:off x="4160" y="2799"/>
              <a:ext cx="91" cy="9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0" name="Oval 115">
              <a:extLst>
                <a:ext uri="{FF2B5EF4-FFF2-40B4-BE49-F238E27FC236}">
                  <a16:creationId xmlns:a16="http://schemas.microsoft.com/office/drawing/2014/main" id="{A12AA399-A38B-4248-B4C9-2F147EF566A5}"/>
                </a:ext>
              </a:extLst>
            </p:cNvPr>
            <p:cNvSpPr>
              <a:spLocks noChangeArrowheads="1"/>
            </p:cNvSpPr>
            <p:nvPr/>
          </p:nvSpPr>
          <p:spPr bwMode="auto">
            <a:xfrm>
              <a:off x="4099" y="2921"/>
              <a:ext cx="80" cy="83"/>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1" name="Oval 116">
              <a:extLst>
                <a:ext uri="{FF2B5EF4-FFF2-40B4-BE49-F238E27FC236}">
                  <a16:creationId xmlns:a16="http://schemas.microsoft.com/office/drawing/2014/main" id="{CDECB323-36B8-4231-913F-FA2CD3EEB451}"/>
                </a:ext>
              </a:extLst>
            </p:cNvPr>
            <p:cNvSpPr>
              <a:spLocks noChangeArrowheads="1"/>
            </p:cNvSpPr>
            <p:nvPr/>
          </p:nvSpPr>
          <p:spPr bwMode="auto">
            <a:xfrm>
              <a:off x="4073" y="3049"/>
              <a:ext cx="73" cy="72"/>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2" name="Oval 117">
              <a:extLst>
                <a:ext uri="{FF2B5EF4-FFF2-40B4-BE49-F238E27FC236}">
                  <a16:creationId xmlns:a16="http://schemas.microsoft.com/office/drawing/2014/main" id="{E4FC60BD-3F7C-49D3-A7FA-9399C6986455}"/>
                </a:ext>
              </a:extLst>
            </p:cNvPr>
            <p:cNvSpPr>
              <a:spLocks noChangeArrowheads="1"/>
            </p:cNvSpPr>
            <p:nvPr/>
          </p:nvSpPr>
          <p:spPr bwMode="auto">
            <a:xfrm>
              <a:off x="3700" y="3727"/>
              <a:ext cx="88" cy="9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3" name="Oval 118">
              <a:extLst>
                <a:ext uri="{FF2B5EF4-FFF2-40B4-BE49-F238E27FC236}">
                  <a16:creationId xmlns:a16="http://schemas.microsoft.com/office/drawing/2014/main" id="{9786DA55-9660-4A75-BBFE-1A63D31A85B5}"/>
                </a:ext>
              </a:extLst>
            </p:cNvPr>
            <p:cNvSpPr>
              <a:spLocks noChangeArrowheads="1"/>
            </p:cNvSpPr>
            <p:nvPr/>
          </p:nvSpPr>
          <p:spPr bwMode="auto">
            <a:xfrm>
              <a:off x="3641" y="3494"/>
              <a:ext cx="87" cy="9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4" name="Oval 119">
              <a:extLst>
                <a:ext uri="{FF2B5EF4-FFF2-40B4-BE49-F238E27FC236}">
                  <a16:creationId xmlns:a16="http://schemas.microsoft.com/office/drawing/2014/main" id="{EB886929-71F1-44DB-BEDD-283667B176DF}"/>
                </a:ext>
              </a:extLst>
            </p:cNvPr>
            <p:cNvSpPr>
              <a:spLocks noChangeArrowheads="1"/>
            </p:cNvSpPr>
            <p:nvPr/>
          </p:nvSpPr>
          <p:spPr bwMode="auto">
            <a:xfrm>
              <a:off x="3831" y="3773"/>
              <a:ext cx="80"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5" name="Oval 120">
              <a:extLst>
                <a:ext uri="{FF2B5EF4-FFF2-40B4-BE49-F238E27FC236}">
                  <a16:creationId xmlns:a16="http://schemas.microsoft.com/office/drawing/2014/main" id="{555E0DC9-594D-447B-B7D7-A7BBE6F39B0E}"/>
                </a:ext>
              </a:extLst>
            </p:cNvPr>
            <p:cNvSpPr>
              <a:spLocks noChangeArrowheads="1"/>
            </p:cNvSpPr>
            <p:nvPr/>
          </p:nvSpPr>
          <p:spPr bwMode="auto">
            <a:xfrm>
              <a:off x="3740" y="3589"/>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6" name="Oval 121">
              <a:extLst>
                <a:ext uri="{FF2B5EF4-FFF2-40B4-BE49-F238E27FC236}">
                  <a16:creationId xmlns:a16="http://schemas.microsoft.com/office/drawing/2014/main" id="{B914250F-89F5-4543-9B19-10E449AD39E5}"/>
                </a:ext>
              </a:extLst>
            </p:cNvPr>
            <p:cNvSpPr>
              <a:spLocks noChangeArrowheads="1"/>
            </p:cNvSpPr>
            <p:nvPr/>
          </p:nvSpPr>
          <p:spPr bwMode="auto">
            <a:xfrm>
              <a:off x="3973" y="3780"/>
              <a:ext cx="73"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7" name="Oval 122">
              <a:extLst>
                <a:ext uri="{FF2B5EF4-FFF2-40B4-BE49-F238E27FC236}">
                  <a16:creationId xmlns:a16="http://schemas.microsoft.com/office/drawing/2014/main" id="{C0CF4C02-7270-40A5-B8FA-6671996EB88F}"/>
                </a:ext>
              </a:extLst>
            </p:cNvPr>
            <p:cNvSpPr>
              <a:spLocks noChangeArrowheads="1"/>
            </p:cNvSpPr>
            <p:nvPr/>
          </p:nvSpPr>
          <p:spPr bwMode="auto">
            <a:xfrm>
              <a:off x="3866" y="3646"/>
              <a:ext cx="74"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8" name="Oval 123">
              <a:extLst>
                <a:ext uri="{FF2B5EF4-FFF2-40B4-BE49-F238E27FC236}">
                  <a16:creationId xmlns:a16="http://schemas.microsoft.com/office/drawing/2014/main" id="{DAF63347-97C2-4916-AB07-03744EE1EA07}"/>
                </a:ext>
              </a:extLst>
            </p:cNvPr>
            <p:cNvSpPr>
              <a:spLocks noChangeArrowheads="1"/>
            </p:cNvSpPr>
            <p:nvPr/>
          </p:nvSpPr>
          <p:spPr bwMode="auto">
            <a:xfrm>
              <a:off x="3591" y="3656"/>
              <a:ext cx="97" cy="9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9" name="Oval 124">
              <a:extLst>
                <a:ext uri="{FF2B5EF4-FFF2-40B4-BE49-F238E27FC236}">
                  <a16:creationId xmlns:a16="http://schemas.microsoft.com/office/drawing/2014/main" id="{4C2A86FD-00F8-42E2-98C1-CD3122BB2926}"/>
                </a:ext>
              </a:extLst>
            </p:cNvPr>
            <p:cNvSpPr>
              <a:spLocks noChangeArrowheads="1"/>
            </p:cNvSpPr>
            <p:nvPr/>
          </p:nvSpPr>
          <p:spPr bwMode="auto">
            <a:xfrm>
              <a:off x="3565" y="3382"/>
              <a:ext cx="95" cy="96"/>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0" name="Oval 125">
              <a:extLst>
                <a:ext uri="{FF2B5EF4-FFF2-40B4-BE49-F238E27FC236}">
                  <a16:creationId xmlns:a16="http://schemas.microsoft.com/office/drawing/2014/main" id="{09DDA113-D5F8-4E9B-AF17-4FD4F5EB7E9A}"/>
                </a:ext>
              </a:extLst>
            </p:cNvPr>
            <p:cNvSpPr>
              <a:spLocks noChangeArrowheads="1"/>
            </p:cNvSpPr>
            <p:nvPr/>
          </p:nvSpPr>
          <p:spPr bwMode="auto">
            <a:xfrm>
              <a:off x="3501" y="3554"/>
              <a:ext cx="104" cy="10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1" name="Oval 126">
              <a:extLst>
                <a:ext uri="{FF2B5EF4-FFF2-40B4-BE49-F238E27FC236}">
                  <a16:creationId xmlns:a16="http://schemas.microsoft.com/office/drawing/2014/main" id="{003F2D5F-8BAC-438C-B364-CD7C3C0DB449}"/>
                </a:ext>
              </a:extLst>
            </p:cNvPr>
            <p:cNvSpPr>
              <a:spLocks noChangeArrowheads="1"/>
            </p:cNvSpPr>
            <p:nvPr/>
          </p:nvSpPr>
          <p:spPr bwMode="auto">
            <a:xfrm>
              <a:off x="3512" y="3254"/>
              <a:ext cx="105"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2" name="Oval 127">
              <a:extLst>
                <a:ext uri="{FF2B5EF4-FFF2-40B4-BE49-F238E27FC236}">
                  <a16:creationId xmlns:a16="http://schemas.microsoft.com/office/drawing/2014/main" id="{F8FE566E-C075-4CF4-A10B-438DB9F3CB45}"/>
                </a:ext>
              </a:extLst>
            </p:cNvPr>
            <p:cNvSpPr>
              <a:spLocks noChangeArrowheads="1"/>
            </p:cNvSpPr>
            <p:nvPr/>
          </p:nvSpPr>
          <p:spPr bwMode="auto">
            <a:xfrm>
              <a:off x="3662" y="3242"/>
              <a:ext cx="88"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3" name="Oval 128">
              <a:extLst>
                <a:ext uri="{FF2B5EF4-FFF2-40B4-BE49-F238E27FC236}">
                  <a16:creationId xmlns:a16="http://schemas.microsoft.com/office/drawing/2014/main" id="{2C37E92F-F187-4357-9BE6-58CE85604564}"/>
                </a:ext>
              </a:extLst>
            </p:cNvPr>
            <p:cNvSpPr>
              <a:spLocks noChangeArrowheads="1"/>
            </p:cNvSpPr>
            <p:nvPr/>
          </p:nvSpPr>
          <p:spPr bwMode="auto">
            <a:xfrm>
              <a:off x="3721" y="3363"/>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4" name="Oval 129">
              <a:extLst>
                <a:ext uri="{FF2B5EF4-FFF2-40B4-BE49-F238E27FC236}">
                  <a16:creationId xmlns:a16="http://schemas.microsoft.com/office/drawing/2014/main" id="{0F6BB050-6A86-4994-8CE2-896F0F902C48}"/>
                </a:ext>
              </a:extLst>
            </p:cNvPr>
            <p:cNvSpPr>
              <a:spLocks noChangeArrowheads="1"/>
            </p:cNvSpPr>
            <p:nvPr/>
          </p:nvSpPr>
          <p:spPr bwMode="auto">
            <a:xfrm>
              <a:off x="3814" y="3466"/>
              <a:ext cx="73" cy="73"/>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5" name="Oval 130">
              <a:extLst>
                <a:ext uri="{FF2B5EF4-FFF2-40B4-BE49-F238E27FC236}">
                  <a16:creationId xmlns:a16="http://schemas.microsoft.com/office/drawing/2014/main" id="{D2C120B9-3B53-44FB-BF7A-E92347D79EE1}"/>
                </a:ext>
              </a:extLst>
            </p:cNvPr>
            <p:cNvSpPr>
              <a:spLocks noChangeArrowheads="1"/>
            </p:cNvSpPr>
            <p:nvPr/>
          </p:nvSpPr>
          <p:spPr bwMode="auto">
            <a:xfrm>
              <a:off x="3636" y="3106"/>
              <a:ext cx="97" cy="9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6" name="Oval 131">
              <a:extLst>
                <a:ext uri="{FF2B5EF4-FFF2-40B4-BE49-F238E27FC236}">
                  <a16:creationId xmlns:a16="http://schemas.microsoft.com/office/drawing/2014/main" id="{0E684990-6FE7-45ED-942B-07D6ADB78074}"/>
                </a:ext>
              </a:extLst>
            </p:cNvPr>
            <p:cNvSpPr>
              <a:spLocks noChangeArrowheads="1"/>
            </p:cNvSpPr>
            <p:nvPr/>
          </p:nvSpPr>
          <p:spPr bwMode="auto">
            <a:xfrm>
              <a:off x="3638" y="2966"/>
              <a:ext cx="102"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7" name="Oval 132">
              <a:extLst>
                <a:ext uri="{FF2B5EF4-FFF2-40B4-BE49-F238E27FC236}">
                  <a16:creationId xmlns:a16="http://schemas.microsoft.com/office/drawing/2014/main" id="{CD158772-DAC8-43BA-93A3-35505AA48FB9}"/>
                </a:ext>
              </a:extLst>
            </p:cNvPr>
            <p:cNvSpPr>
              <a:spLocks noChangeArrowheads="1"/>
            </p:cNvSpPr>
            <p:nvPr/>
          </p:nvSpPr>
          <p:spPr bwMode="auto">
            <a:xfrm>
              <a:off x="3785" y="3132"/>
              <a:ext cx="88" cy="89"/>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8" name="Oval 133">
              <a:extLst>
                <a:ext uri="{FF2B5EF4-FFF2-40B4-BE49-F238E27FC236}">
                  <a16:creationId xmlns:a16="http://schemas.microsoft.com/office/drawing/2014/main" id="{9FBE89E6-4FD9-4B51-8D99-CA6F7E9CBF79}"/>
                </a:ext>
              </a:extLst>
            </p:cNvPr>
            <p:cNvSpPr>
              <a:spLocks noChangeArrowheads="1"/>
            </p:cNvSpPr>
            <p:nvPr/>
          </p:nvSpPr>
          <p:spPr bwMode="auto">
            <a:xfrm>
              <a:off x="3937" y="2933"/>
              <a:ext cx="91" cy="90"/>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9" name="Oval 134">
              <a:extLst>
                <a:ext uri="{FF2B5EF4-FFF2-40B4-BE49-F238E27FC236}">
                  <a16:creationId xmlns:a16="http://schemas.microsoft.com/office/drawing/2014/main" id="{6C895553-10AE-47D5-86A1-775CB17E545F}"/>
                </a:ext>
              </a:extLst>
            </p:cNvPr>
            <p:cNvSpPr>
              <a:spLocks noChangeArrowheads="1"/>
            </p:cNvSpPr>
            <p:nvPr/>
          </p:nvSpPr>
          <p:spPr bwMode="auto">
            <a:xfrm>
              <a:off x="3826" y="3266"/>
              <a:ext cx="80" cy="83"/>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0" name="Oval 135">
              <a:extLst>
                <a:ext uri="{FF2B5EF4-FFF2-40B4-BE49-F238E27FC236}">
                  <a16:creationId xmlns:a16="http://schemas.microsoft.com/office/drawing/2014/main" id="{277FFDF3-1EF8-4038-966B-5B817475359F}"/>
                </a:ext>
              </a:extLst>
            </p:cNvPr>
            <p:cNvSpPr>
              <a:spLocks noChangeArrowheads="1"/>
            </p:cNvSpPr>
            <p:nvPr/>
          </p:nvSpPr>
          <p:spPr bwMode="auto">
            <a:xfrm>
              <a:off x="3930" y="3066"/>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1" name="Oval 136">
              <a:extLst>
                <a:ext uri="{FF2B5EF4-FFF2-40B4-BE49-F238E27FC236}">
                  <a16:creationId xmlns:a16="http://schemas.microsoft.com/office/drawing/2014/main" id="{25230FF6-123B-4551-B057-7BF8DED4DBAE}"/>
                </a:ext>
              </a:extLst>
            </p:cNvPr>
            <p:cNvSpPr>
              <a:spLocks noChangeArrowheads="1"/>
            </p:cNvSpPr>
            <p:nvPr/>
          </p:nvSpPr>
          <p:spPr bwMode="auto">
            <a:xfrm>
              <a:off x="3911" y="3380"/>
              <a:ext cx="74"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2" name="Oval 137">
              <a:extLst>
                <a:ext uri="{FF2B5EF4-FFF2-40B4-BE49-F238E27FC236}">
                  <a16:creationId xmlns:a16="http://schemas.microsoft.com/office/drawing/2014/main" id="{860A168B-E591-4C77-B539-723DF73C3D7E}"/>
                </a:ext>
              </a:extLst>
            </p:cNvPr>
            <p:cNvSpPr>
              <a:spLocks noChangeArrowheads="1"/>
            </p:cNvSpPr>
            <p:nvPr/>
          </p:nvSpPr>
          <p:spPr bwMode="auto">
            <a:xfrm>
              <a:off x="3961" y="3206"/>
              <a:ext cx="74"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3" name="Oval 138">
              <a:extLst>
                <a:ext uri="{FF2B5EF4-FFF2-40B4-BE49-F238E27FC236}">
                  <a16:creationId xmlns:a16="http://schemas.microsoft.com/office/drawing/2014/main" id="{594F24A5-8ED6-485A-8911-2835FA30954D}"/>
                </a:ext>
              </a:extLst>
            </p:cNvPr>
            <p:cNvSpPr>
              <a:spLocks noChangeArrowheads="1"/>
            </p:cNvSpPr>
            <p:nvPr/>
          </p:nvSpPr>
          <p:spPr bwMode="auto">
            <a:xfrm>
              <a:off x="3783" y="2997"/>
              <a:ext cx="95" cy="9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4" name="Oval 139">
              <a:extLst>
                <a:ext uri="{FF2B5EF4-FFF2-40B4-BE49-F238E27FC236}">
                  <a16:creationId xmlns:a16="http://schemas.microsoft.com/office/drawing/2014/main" id="{FFDA819A-C782-467B-992F-78026441D63B}"/>
                </a:ext>
              </a:extLst>
            </p:cNvPr>
            <p:cNvSpPr>
              <a:spLocks noChangeArrowheads="1"/>
            </p:cNvSpPr>
            <p:nvPr/>
          </p:nvSpPr>
          <p:spPr bwMode="auto">
            <a:xfrm>
              <a:off x="3982" y="2806"/>
              <a:ext cx="95" cy="96"/>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5" name="Oval 140">
              <a:extLst>
                <a:ext uri="{FF2B5EF4-FFF2-40B4-BE49-F238E27FC236}">
                  <a16:creationId xmlns:a16="http://schemas.microsoft.com/office/drawing/2014/main" id="{456D6115-62C8-419A-9289-E3DDB2656E68}"/>
                </a:ext>
              </a:extLst>
            </p:cNvPr>
            <p:cNvSpPr>
              <a:spLocks noChangeArrowheads="1"/>
            </p:cNvSpPr>
            <p:nvPr/>
          </p:nvSpPr>
          <p:spPr bwMode="auto">
            <a:xfrm>
              <a:off x="3802" y="2866"/>
              <a:ext cx="104"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6" name="Oval 141">
              <a:extLst>
                <a:ext uri="{FF2B5EF4-FFF2-40B4-BE49-F238E27FC236}">
                  <a16:creationId xmlns:a16="http://schemas.microsoft.com/office/drawing/2014/main" id="{61B8C383-0250-49FD-AE93-FA5E23F2C7C6}"/>
                </a:ext>
              </a:extLst>
            </p:cNvPr>
            <p:cNvSpPr>
              <a:spLocks noChangeArrowheads="1"/>
            </p:cNvSpPr>
            <p:nvPr/>
          </p:nvSpPr>
          <p:spPr bwMode="auto">
            <a:xfrm>
              <a:off x="4054" y="2692"/>
              <a:ext cx="104"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7" name="Freeform 142">
              <a:extLst>
                <a:ext uri="{FF2B5EF4-FFF2-40B4-BE49-F238E27FC236}">
                  <a16:creationId xmlns:a16="http://schemas.microsoft.com/office/drawing/2014/main" id="{149DB4C6-6D21-4FF6-90FA-7DB172FDF64E}"/>
                </a:ext>
              </a:extLst>
            </p:cNvPr>
            <p:cNvSpPr>
              <a:spLocks noEditPoints="1"/>
            </p:cNvSpPr>
            <p:nvPr/>
          </p:nvSpPr>
          <p:spPr bwMode="auto">
            <a:xfrm>
              <a:off x="5516" y="2721"/>
              <a:ext cx="3638" cy="964"/>
            </a:xfrm>
            <a:custGeom>
              <a:avLst/>
              <a:gdLst>
                <a:gd name="T0" fmla="*/ 285 w 1533"/>
                <a:gd name="T1" fmla="*/ 137 h 405"/>
                <a:gd name="T2" fmla="*/ 352 w 1533"/>
                <a:gd name="T3" fmla="*/ 379 h 405"/>
                <a:gd name="T4" fmla="*/ 392 w 1533"/>
                <a:gd name="T5" fmla="*/ 379 h 405"/>
                <a:gd name="T6" fmla="*/ 285 w 1533"/>
                <a:gd name="T7" fmla="*/ 101 h 405"/>
                <a:gd name="T8" fmla="*/ 120 w 1533"/>
                <a:gd name="T9" fmla="*/ 101 h 405"/>
                <a:gd name="T10" fmla="*/ 41 w 1533"/>
                <a:gd name="T11" fmla="*/ 141 h 405"/>
                <a:gd name="T12" fmla="*/ 20 w 1533"/>
                <a:gd name="T13" fmla="*/ 101 h 405"/>
                <a:gd name="T14" fmla="*/ 0 w 1533"/>
                <a:gd name="T15" fmla="*/ 379 h 405"/>
                <a:gd name="T16" fmla="*/ 41 w 1533"/>
                <a:gd name="T17" fmla="*/ 379 h 405"/>
                <a:gd name="T18" fmla="*/ 109 w 1533"/>
                <a:gd name="T19" fmla="*/ 137 h 405"/>
                <a:gd name="T20" fmla="*/ 176 w 1533"/>
                <a:gd name="T21" fmla="*/ 379 h 405"/>
                <a:gd name="T22" fmla="*/ 216 w 1533"/>
                <a:gd name="T23" fmla="*/ 379 h 405"/>
                <a:gd name="T24" fmla="*/ 679 w 1533"/>
                <a:gd name="T25" fmla="*/ 271 h 405"/>
                <a:gd name="T26" fmla="*/ 579 w 1533"/>
                <a:gd name="T27" fmla="*/ 101 h 405"/>
                <a:gd name="T28" fmla="*/ 586 w 1533"/>
                <a:gd name="T29" fmla="*/ 405 h 405"/>
                <a:gd name="T30" fmla="*/ 683 w 1533"/>
                <a:gd name="T31" fmla="*/ 325 h 405"/>
                <a:gd name="T32" fmla="*/ 494 w 1533"/>
                <a:gd name="T33" fmla="*/ 271 h 405"/>
                <a:gd name="T34" fmla="*/ 494 w 1533"/>
                <a:gd name="T35" fmla="*/ 237 h 405"/>
                <a:gd name="T36" fmla="*/ 662 w 1533"/>
                <a:gd name="T37" fmla="*/ 237 h 405"/>
                <a:gd name="T38" fmla="*/ 797 w 1533"/>
                <a:gd name="T39" fmla="*/ 234 h 405"/>
                <a:gd name="T40" fmla="*/ 890 w 1533"/>
                <a:gd name="T41" fmla="*/ 122 h 405"/>
                <a:gd name="T42" fmla="*/ 798 w 1533"/>
                <a:gd name="T43" fmla="*/ 154 h 405"/>
                <a:gd name="T44" fmla="*/ 797 w 1533"/>
                <a:gd name="T45" fmla="*/ 126 h 405"/>
                <a:gd name="T46" fmla="*/ 756 w 1533"/>
                <a:gd name="T47" fmla="*/ 126 h 405"/>
                <a:gd name="T48" fmla="*/ 777 w 1533"/>
                <a:gd name="T49" fmla="*/ 405 h 405"/>
                <a:gd name="T50" fmla="*/ 797 w 1533"/>
                <a:gd name="T51" fmla="*/ 234 h 405"/>
                <a:gd name="T52" fmla="*/ 961 w 1533"/>
                <a:gd name="T53" fmla="*/ 249 h 405"/>
                <a:gd name="T54" fmla="*/ 1102 w 1533"/>
                <a:gd name="T55" fmla="*/ 154 h 405"/>
                <a:gd name="T56" fmla="*/ 1051 w 1533"/>
                <a:gd name="T57" fmla="*/ 101 h 405"/>
                <a:gd name="T58" fmla="*/ 1046 w 1533"/>
                <a:gd name="T59" fmla="*/ 405 h 405"/>
                <a:gd name="T60" fmla="*/ 1106 w 1533"/>
                <a:gd name="T61" fmla="*/ 352 h 405"/>
                <a:gd name="T62" fmla="*/ 1221 w 1533"/>
                <a:gd name="T63" fmla="*/ 126 h 405"/>
                <a:gd name="T64" fmla="*/ 1181 w 1533"/>
                <a:gd name="T65" fmla="*/ 126 h 405"/>
                <a:gd name="T66" fmla="*/ 1201 w 1533"/>
                <a:gd name="T67" fmla="*/ 405 h 405"/>
                <a:gd name="T68" fmla="*/ 1221 w 1533"/>
                <a:gd name="T69" fmla="*/ 126 h 405"/>
                <a:gd name="T70" fmla="*/ 1201 w 1533"/>
                <a:gd name="T71" fmla="*/ 55 h 405"/>
                <a:gd name="T72" fmla="*/ 1201 w 1533"/>
                <a:gd name="T73" fmla="*/ 0 h 405"/>
                <a:gd name="T74" fmla="*/ 1492 w 1533"/>
                <a:gd name="T75" fmla="*/ 145 h 405"/>
                <a:gd name="T76" fmla="*/ 1407 w 1533"/>
                <a:gd name="T77" fmla="*/ 101 h 405"/>
                <a:gd name="T78" fmla="*/ 1408 w 1533"/>
                <a:gd name="T79" fmla="*/ 405 h 405"/>
                <a:gd name="T80" fmla="*/ 1492 w 1533"/>
                <a:gd name="T81" fmla="*/ 361 h 405"/>
                <a:gd name="T82" fmla="*/ 1512 w 1533"/>
                <a:gd name="T83" fmla="*/ 405 h 405"/>
                <a:gd name="T84" fmla="*/ 1533 w 1533"/>
                <a:gd name="T85" fmla="*/ 126 h 405"/>
                <a:gd name="T86" fmla="*/ 1492 w 1533"/>
                <a:gd name="T87" fmla="*/ 126 h 405"/>
                <a:gd name="T88" fmla="*/ 1324 w 1533"/>
                <a:gd name="T89" fmla="*/ 253 h 405"/>
                <a:gd name="T90" fmla="*/ 1492 w 1533"/>
                <a:gd name="T91" fmla="*/ 253 h 405"/>
                <a:gd name="T92" fmla="*/ 1324 w 1533"/>
                <a:gd name="T93" fmla="*/ 25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3" h="405">
                  <a:moveTo>
                    <a:pt x="216" y="215"/>
                  </a:moveTo>
                  <a:cubicBezTo>
                    <a:pt x="216" y="164"/>
                    <a:pt x="252" y="137"/>
                    <a:pt x="285" y="137"/>
                  </a:cubicBezTo>
                  <a:cubicBezTo>
                    <a:pt x="316" y="137"/>
                    <a:pt x="352" y="150"/>
                    <a:pt x="352" y="215"/>
                  </a:cubicBezTo>
                  <a:cubicBezTo>
                    <a:pt x="352" y="379"/>
                    <a:pt x="352" y="379"/>
                    <a:pt x="352" y="379"/>
                  </a:cubicBezTo>
                  <a:cubicBezTo>
                    <a:pt x="352" y="396"/>
                    <a:pt x="359" y="405"/>
                    <a:pt x="372" y="405"/>
                  </a:cubicBezTo>
                  <a:cubicBezTo>
                    <a:pt x="385" y="405"/>
                    <a:pt x="392" y="396"/>
                    <a:pt x="392" y="379"/>
                  </a:cubicBezTo>
                  <a:cubicBezTo>
                    <a:pt x="392" y="207"/>
                    <a:pt x="392" y="207"/>
                    <a:pt x="392" y="207"/>
                  </a:cubicBezTo>
                  <a:cubicBezTo>
                    <a:pt x="392" y="136"/>
                    <a:pt x="338" y="101"/>
                    <a:pt x="285" y="101"/>
                  </a:cubicBezTo>
                  <a:cubicBezTo>
                    <a:pt x="253" y="101"/>
                    <a:pt x="218" y="118"/>
                    <a:pt x="198" y="153"/>
                  </a:cubicBezTo>
                  <a:cubicBezTo>
                    <a:pt x="184" y="120"/>
                    <a:pt x="154" y="101"/>
                    <a:pt x="120" y="101"/>
                  </a:cubicBezTo>
                  <a:cubicBezTo>
                    <a:pt x="81" y="101"/>
                    <a:pt x="57" y="119"/>
                    <a:pt x="42" y="141"/>
                  </a:cubicBezTo>
                  <a:cubicBezTo>
                    <a:pt x="41" y="141"/>
                    <a:pt x="41" y="141"/>
                    <a:pt x="41" y="141"/>
                  </a:cubicBezTo>
                  <a:cubicBezTo>
                    <a:pt x="41" y="126"/>
                    <a:pt x="41" y="126"/>
                    <a:pt x="41" y="126"/>
                  </a:cubicBezTo>
                  <a:cubicBezTo>
                    <a:pt x="41" y="109"/>
                    <a:pt x="33" y="101"/>
                    <a:pt x="20" y="101"/>
                  </a:cubicBezTo>
                  <a:cubicBezTo>
                    <a:pt x="8" y="101"/>
                    <a:pt x="0" y="109"/>
                    <a:pt x="0" y="126"/>
                  </a:cubicBezTo>
                  <a:cubicBezTo>
                    <a:pt x="0" y="379"/>
                    <a:pt x="0" y="379"/>
                    <a:pt x="0" y="379"/>
                  </a:cubicBezTo>
                  <a:cubicBezTo>
                    <a:pt x="0" y="396"/>
                    <a:pt x="8" y="405"/>
                    <a:pt x="20" y="405"/>
                  </a:cubicBezTo>
                  <a:cubicBezTo>
                    <a:pt x="33" y="405"/>
                    <a:pt x="41" y="396"/>
                    <a:pt x="41" y="379"/>
                  </a:cubicBezTo>
                  <a:cubicBezTo>
                    <a:pt x="41" y="215"/>
                    <a:pt x="41" y="215"/>
                    <a:pt x="41" y="215"/>
                  </a:cubicBezTo>
                  <a:cubicBezTo>
                    <a:pt x="41" y="164"/>
                    <a:pt x="76" y="137"/>
                    <a:pt x="109" y="137"/>
                  </a:cubicBezTo>
                  <a:cubicBezTo>
                    <a:pt x="140" y="137"/>
                    <a:pt x="176" y="150"/>
                    <a:pt x="176" y="215"/>
                  </a:cubicBezTo>
                  <a:cubicBezTo>
                    <a:pt x="176" y="379"/>
                    <a:pt x="176" y="379"/>
                    <a:pt x="176" y="379"/>
                  </a:cubicBezTo>
                  <a:cubicBezTo>
                    <a:pt x="176" y="396"/>
                    <a:pt x="183" y="405"/>
                    <a:pt x="196" y="405"/>
                  </a:cubicBezTo>
                  <a:cubicBezTo>
                    <a:pt x="209" y="405"/>
                    <a:pt x="216" y="396"/>
                    <a:pt x="216" y="379"/>
                  </a:cubicBezTo>
                  <a:lnTo>
                    <a:pt x="216" y="215"/>
                  </a:lnTo>
                  <a:close/>
                  <a:moveTo>
                    <a:pt x="679" y="271"/>
                  </a:moveTo>
                  <a:cubicBezTo>
                    <a:pt x="703" y="271"/>
                    <a:pt x="706" y="257"/>
                    <a:pt x="706" y="246"/>
                  </a:cubicBezTo>
                  <a:cubicBezTo>
                    <a:pt x="706" y="171"/>
                    <a:pt x="663" y="101"/>
                    <a:pt x="579" y="101"/>
                  </a:cubicBezTo>
                  <a:cubicBezTo>
                    <a:pt x="495" y="101"/>
                    <a:pt x="451" y="178"/>
                    <a:pt x="451" y="253"/>
                  </a:cubicBezTo>
                  <a:cubicBezTo>
                    <a:pt x="451" y="328"/>
                    <a:pt x="491" y="405"/>
                    <a:pt x="586" y="405"/>
                  </a:cubicBezTo>
                  <a:cubicBezTo>
                    <a:pt x="655" y="405"/>
                    <a:pt x="702" y="363"/>
                    <a:pt x="702" y="345"/>
                  </a:cubicBezTo>
                  <a:cubicBezTo>
                    <a:pt x="702" y="329"/>
                    <a:pt x="694" y="325"/>
                    <a:pt x="683" y="325"/>
                  </a:cubicBezTo>
                  <a:cubicBezTo>
                    <a:pt x="664" y="325"/>
                    <a:pt x="647" y="371"/>
                    <a:pt x="583" y="371"/>
                  </a:cubicBezTo>
                  <a:cubicBezTo>
                    <a:pt x="531" y="371"/>
                    <a:pt x="496" y="323"/>
                    <a:pt x="494" y="271"/>
                  </a:cubicBezTo>
                  <a:lnTo>
                    <a:pt x="679" y="271"/>
                  </a:lnTo>
                  <a:close/>
                  <a:moveTo>
                    <a:pt x="494" y="237"/>
                  </a:moveTo>
                  <a:cubicBezTo>
                    <a:pt x="496" y="187"/>
                    <a:pt x="524" y="134"/>
                    <a:pt x="578" y="134"/>
                  </a:cubicBezTo>
                  <a:cubicBezTo>
                    <a:pt x="633" y="134"/>
                    <a:pt x="661" y="187"/>
                    <a:pt x="662" y="237"/>
                  </a:cubicBezTo>
                  <a:lnTo>
                    <a:pt x="494" y="237"/>
                  </a:lnTo>
                  <a:close/>
                  <a:moveTo>
                    <a:pt x="797" y="234"/>
                  </a:moveTo>
                  <a:cubicBezTo>
                    <a:pt x="797" y="168"/>
                    <a:pt x="840" y="149"/>
                    <a:pt x="863" y="144"/>
                  </a:cubicBezTo>
                  <a:cubicBezTo>
                    <a:pt x="882" y="140"/>
                    <a:pt x="890" y="134"/>
                    <a:pt x="890" y="122"/>
                  </a:cubicBezTo>
                  <a:cubicBezTo>
                    <a:pt x="890" y="111"/>
                    <a:pt x="882" y="101"/>
                    <a:pt x="863" y="101"/>
                  </a:cubicBezTo>
                  <a:cubicBezTo>
                    <a:pt x="838" y="101"/>
                    <a:pt x="812" y="121"/>
                    <a:pt x="798" y="154"/>
                  </a:cubicBezTo>
                  <a:cubicBezTo>
                    <a:pt x="797" y="154"/>
                    <a:pt x="797" y="154"/>
                    <a:pt x="797" y="154"/>
                  </a:cubicBezTo>
                  <a:cubicBezTo>
                    <a:pt x="797" y="126"/>
                    <a:pt x="797" y="126"/>
                    <a:pt x="797" y="126"/>
                  </a:cubicBezTo>
                  <a:cubicBezTo>
                    <a:pt x="797" y="109"/>
                    <a:pt x="789" y="101"/>
                    <a:pt x="777" y="101"/>
                  </a:cubicBezTo>
                  <a:cubicBezTo>
                    <a:pt x="764" y="101"/>
                    <a:pt x="756" y="109"/>
                    <a:pt x="756" y="126"/>
                  </a:cubicBezTo>
                  <a:cubicBezTo>
                    <a:pt x="756" y="379"/>
                    <a:pt x="756" y="379"/>
                    <a:pt x="756" y="379"/>
                  </a:cubicBezTo>
                  <a:cubicBezTo>
                    <a:pt x="756" y="396"/>
                    <a:pt x="764" y="405"/>
                    <a:pt x="777" y="405"/>
                  </a:cubicBezTo>
                  <a:cubicBezTo>
                    <a:pt x="789" y="405"/>
                    <a:pt x="797" y="396"/>
                    <a:pt x="797" y="379"/>
                  </a:cubicBezTo>
                  <a:lnTo>
                    <a:pt x="797" y="234"/>
                  </a:lnTo>
                  <a:close/>
                  <a:moveTo>
                    <a:pt x="1046" y="368"/>
                  </a:moveTo>
                  <a:cubicBezTo>
                    <a:pt x="993" y="368"/>
                    <a:pt x="961" y="312"/>
                    <a:pt x="961" y="249"/>
                  </a:cubicBezTo>
                  <a:cubicBezTo>
                    <a:pt x="961" y="202"/>
                    <a:pt x="989" y="137"/>
                    <a:pt x="1046" y="137"/>
                  </a:cubicBezTo>
                  <a:cubicBezTo>
                    <a:pt x="1082" y="137"/>
                    <a:pt x="1092" y="154"/>
                    <a:pt x="1102" y="154"/>
                  </a:cubicBezTo>
                  <a:cubicBezTo>
                    <a:pt x="1118" y="154"/>
                    <a:pt x="1125" y="145"/>
                    <a:pt x="1125" y="132"/>
                  </a:cubicBezTo>
                  <a:cubicBezTo>
                    <a:pt x="1125" y="115"/>
                    <a:pt x="1089" y="101"/>
                    <a:pt x="1051" y="101"/>
                  </a:cubicBezTo>
                  <a:cubicBezTo>
                    <a:pt x="966" y="101"/>
                    <a:pt x="918" y="178"/>
                    <a:pt x="918" y="253"/>
                  </a:cubicBezTo>
                  <a:cubicBezTo>
                    <a:pt x="918" y="328"/>
                    <a:pt x="962" y="405"/>
                    <a:pt x="1046" y="405"/>
                  </a:cubicBezTo>
                  <a:cubicBezTo>
                    <a:pt x="1085" y="405"/>
                    <a:pt x="1123" y="393"/>
                    <a:pt x="1123" y="369"/>
                  </a:cubicBezTo>
                  <a:cubicBezTo>
                    <a:pt x="1123" y="359"/>
                    <a:pt x="1113" y="352"/>
                    <a:pt x="1106" y="352"/>
                  </a:cubicBezTo>
                  <a:cubicBezTo>
                    <a:pt x="1095" y="352"/>
                    <a:pt x="1082" y="368"/>
                    <a:pt x="1046" y="368"/>
                  </a:cubicBezTo>
                  <a:moveTo>
                    <a:pt x="1221" y="126"/>
                  </a:moveTo>
                  <a:cubicBezTo>
                    <a:pt x="1221" y="109"/>
                    <a:pt x="1214" y="101"/>
                    <a:pt x="1201" y="101"/>
                  </a:cubicBezTo>
                  <a:cubicBezTo>
                    <a:pt x="1188" y="101"/>
                    <a:pt x="1181" y="109"/>
                    <a:pt x="1181" y="126"/>
                  </a:cubicBezTo>
                  <a:cubicBezTo>
                    <a:pt x="1181" y="379"/>
                    <a:pt x="1181" y="379"/>
                    <a:pt x="1181" y="379"/>
                  </a:cubicBezTo>
                  <a:cubicBezTo>
                    <a:pt x="1181" y="396"/>
                    <a:pt x="1188" y="405"/>
                    <a:pt x="1201" y="405"/>
                  </a:cubicBezTo>
                  <a:cubicBezTo>
                    <a:pt x="1214" y="405"/>
                    <a:pt x="1221" y="396"/>
                    <a:pt x="1221" y="379"/>
                  </a:cubicBezTo>
                  <a:lnTo>
                    <a:pt x="1221" y="126"/>
                  </a:lnTo>
                  <a:close/>
                  <a:moveTo>
                    <a:pt x="1174" y="27"/>
                  </a:moveTo>
                  <a:cubicBezTo>
                    <a:pt x="1174" y="42"/>
                    <a:pt x="1186" y="55"/>
                    <a:pt x="1201" y="55"/>
                  </a:cubicBezTo>
                  <a:cubicBezTo>
                    <a:pt x="1216" y="55"/>
                    <a:pt x="1229" y="42"/>
                    <a:pt x="1229" y="27"/>
                  </a:cubicBezTo>
                  <a:cubicBezTo>
                    <a:pt x="1229" y="12"/>
                    <a:pt x="1216" y="0"/>
                    <a:pt x="1201" y="0"/>
                  </a:cubicBezTo>
                  <a:cubicBezTo>
                    <a:pt x="1186" y="0"/>
                    <a:pt x="1174" y="12"/>
                    <a:pt x="1174" y="27"/>
                  </a:cubicBezTo>
                  <a:moveTo>
                    <a:pt x="1492" y="145"/>
                  </a:moveTo>
                  <a:cubicBezTo>
                    <a:pt x="1491" y="145"/>
                    <a:pt x="1491" y="145"/>
                    <a:pt x="1491" y="145"/>
                  </a:cubicBezTo>
                  <a:cubicBezTo>
                    <a:pt x="1468" y="115"/>
                    <a:pt x="1442" y="101"/>
                    <a:pt x="1407" y="101"/>
                  </a:cubicBezTo>
                  <a:cubicBezTo>
                    <a:pt x="1321" y="101"/>
                    <a:pt x="1280" y="178"/>
                    <a:pt x="1280" y="253"/>
                  </a:cubicBezTo>
                  <a:cubicBezTo>
                    <a:pt x="1280" y="337"/>
                    <a:pt x="1323" y="405"/>
                    <a:pt x="1408" y="405"/>
                  </a:cubicBezTo>
                  <a:cubicBezTo>
                    <a:pt x="1443" y="405"/>
                    <a:pt x="1473" y="390"/>
                    <a:pt x="1491" y="361"/>
                  </a:cubicBezTo>
                  <a:cubicBezTo>
                    <a:pt x="1492" y="361"/>
                    <a:pt x="1492" y="361"/>
                    <a:pt x="1492" y="361"/>
                  </a:cubicBezTo>
                  <a:cubicBezTo>
                    <a:pt x="1492" y="379"/>
                    <a:pt x="1492" y="379"/>
                    <a:pt x="1492" y="379"/>
                  </a:cubicBezTo>
                  <a:cubicBezTo>
                    <a:pt x="1492" y="396"/>
                    <a:pt x="1500" y="405"/>
                    <a:pt x="1512" y="405"/>
                  </a:cubicBezTo>
                  <a:cubicBezTo>
                    <a:pt x="1525" y="405"/>
                    <a:pt x="1533" y="396"/>
                    <a:pt x="1533" y="379"/>
                  </a:cubicBezTo>
                  <a:cubicBezTo>
                    <a:pt x="1533" y="126"/>
                    <a:pt x="1533" y="126"/>
                    <a:pt x="1533" y="126"/>
                  </a:cubicBezTo>
                  <a:cubicBezTo>
                    <a:pt x="1533" y="109"/>
                    <a:pt x="1525" y="101"/>
                    <a:pt x="1512" y="101"/>
                  </a:cubicBezTo>
                  <a:cubicBezTo>
                    <a:pt x="1500" y="101"/>
                    <a:pt x="1492" y="109"/>
                    <a:pt x="1492" y="126"/>
                  </a:cubicBezTo>
                  <a:lnTo>
                    <a:pt x="1492" y="145"/>
                  </a:lnTo>
                  <a:close/>
                  <a:moveTo>
                    <a:pt x="1324" y="253"/>
                  </a:moveTo>
                  <a:cubicBezTo>
                    <a:pt x="1324" y="198"/>
                    <a:pt x="1347" y="134"/>
                    <a:pt x="1408" y="134"/>
                  </a:cubicBezTo>
                  <a:cubicBezTo>
                    <a:pt x="1471" y="134"/>
                    <a:pt x="1492" y="198"/>
                    <a:pt x="1492" y="253"/>
                  </a:cubicBezTo>
                  <a:cubicBezTo>
                    <a:pt x="1492" y="307"/>
                    <a:pt x="1471" y="371"/>
                    <a:pt x="1408" y="371"/>
                  </a:cubicBezTo>
                  <a:cubicBezTo>
                    <a:pt x="1346" y="371"/>
                    <a:pt x="1324" y="307"/>
                    <a:pt x="1324" y="253"/>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8" name="Freeform 143">
              <a:extLst>
                <a:ext uri="{FF2B5EF4-FFF2-40B4-BE49-F238E27FC236}">
                  <a16:creationId xmlns:a16="http://schemas.microsoft.com/office/drawing/2014/main" id="{80B0267D-A830-4CEE-BD18-A2F68DFC812D}"/>
                </a:ext>
              </a:extLst>
            </p:cNvPr>
            <p:cNvSpPr>
              <a:spLocks noEditPoints="1"/>
            </p:cNvSpPr>
            <p:nvPr/>
          </p:nvSpPr>
          <p:spPr bwMode="auto">
            <a:xfrm>
              <a:off x="5480" y="3870"/>
              <a:ext cx="3698" cy="419"/>
            </a:xfrm>
            <a:custGeom>
              <a:avLst/>
              <a:gdLst>
                <a:gd name="T0" fmla="*/ 44 w 1558"/>
                <a:gd name="T1" fmla="*/ 136 h 176"/>
                <a:gd name="T2" fmla="*/ 87 w 1558"/>
                <a:gd name="T3" fmla="*/ 127 h 176"/>
                <a:gd name="T4" fmla="*/ 15 w 1558"/>
                <a:gd name="T5" fmla="*/ 83 h 176"/>
                <a:gd name="T6" fmla="*/ 140 w 1558"/>
                <a:gd name="T7" fmla="*/ 31 h 176"/>
                <a:gd name="T8" fmla="*/ 142 w 1558"/>
                <a:gd name="T9" fmla="*/ 124 h 176"/>
                <a:gd name="T10" fmla="*/ 154 w 1558"/>
                <a:gd name="T11" fmla="*/ 78 h 176"/>
                <a:gd name="T12" fmla="*/ 177 w 1558"/>
                <a:gd name="T13" fmla="*/ 47 h 176"/>
                <a:gd name="T14" fmla="*/ 236 w 1558"/>
                <a:gd name="T15" fmla="*/ 91 h 176"/>
                <a:gd name="T16" fmla="*/ 227 w 1558"/>
                <a:gd name="T17" fmla="*/ 136 h 176"/>
                <a:gd name="T18" fmla="*/ 229 w 1558"/>
                <a:gd name="T19" fmla="*/ 43 h 176"/>
                <a:gd name="T20" fmla="*/ 366 w 1558"/>
                <a:gd name="T21" fmla="*/ 81 h 176"/>
                <a:gd name="T22" fmla="*/ 358 w 1558"/>
                <a:gd name="T23" fmla="*/ 108 h 176"/>
                <a:gd name="T24" fmla="*/ 322 w 1558"/>
                <a:gd name="T25" fmla="*/ 43 h 176"/>
                <a:gd name="T26" fmla="*/ 416 w 1558"/>
                <a:gd name="T27" fmla="*/ 38 h 176"/>
                <a:gd name="T28" fmla="*/ 387 w 1558"/>
                <a:gd name="T29" fmla="*/ 10 h 176"/>
                <a:gd name="T30" fmla="*/ 387 w 1558"/>
                <a:gd name="T31" fmla="*/ 44 h 176"/>
                <a:gd name="T32" fmla="*/ 551 w 1558"/>
                <a:gd name="T33" fmla="*/ 70 h 176"/>
                <a:gd name="T34" fmla="*/ 611 w 1558"/>
                <a:gd name="T35" fmla="*/ 127 h 176"/>
                <a:gd name="T36" fmla="*/ 491 w 1558"/>
                <a:gd name="T37" fmla="*/ 45 h 176"/>
                <a:gd name="T38" fmla="*/ 476 w 1558"/>
                <a:gd name="T39" fmla="*/ 127 h 176"/>
                <a:gd name="T40" fmla="*/ 537 w 1558"/>
                <a:gd name="T41" fmla="*/ 70 h 176"/>
                <a:gd name="T42" fmla="*/ 705 w 1558"/>
                <a:gd name="T43" fmla="*/ 46 h 176"/>
                <a:gd name="T44" fmla="*/ 704 w 1558"/>
                <a:gd name="T45" fmla="*/ 121 h 176"/>
                <a:gd name="T46" fmla="*/ 718 w 1558"/>
                <a:gd name="T47" fmla="*/ 40 h 176"/>
                <a:gd name="T48" fmla="*/ 676 w 1558"/>
                <a:gd name="T49" fmla="*/ 43 h 176"/>
                <a:gd name="T50" fmla="*/ 783 w 1558"/>
                <a:gd name="T51" fmla="*/ 44 h 176"/>
                <a:gd name="T52" fmla="*/ 822 w 1558"/>
                <a:gd name="T53" fmla="*/ 68 h 176"/>
                <a:gd name="T54" fmla="*/ 751 w 1558"/>
                <a:gd name="T55" fmla="*/ 31 h 176"/>
                <a:gd name="T56" fmla="*/ 758 w 1558"/>
                <a:gd name="T57" fmla="*/ 70 h 176"/>
                <a:gd name="T58" fmla="*/ 886 w 1558"/>
                <a:gd name="T59" fmla="*/ 136 h 176"/>
                <a:gd name="T60" fmla="*/ 929 w 1558"/>
                <a:gd name="T61" fmla="*/ 127 h 176"/>
                <a:gd name="T62" fmla="*/ 857 w 1558"/>
                <a:gd name="T63" fmla="*/ 83 h 176"/>
                <a:gd name="T64" fmla="*/ 1022 w 1558"/>
                <a:gd name="T65" fmla="*/ 46 h 176"/>
                <a:gd name="T66" fmla="*/ 1022 w 1558"/>
                <a:gd name="T67" fmla="*/ 120 h 176"/>
                <a:gd name="T68" fmla="*/ 952 w 1558"/>
                <a:gd name="T69" fmla="*/ 158 h 176"/>
                <a:gd name="T70" fmla="*/ 1022 w 1558"/>
                <a:gd name="T71" fmla="*/ 40 h 176"/>
                <a:gd name="T72" fmla="*/ 1023 w 1558"/>
                <a:gd name="T73" fmla="*/ 93 h 176"/>
                <a:gd name="T74" fmla="*/ 1101 w 1558"/>
                <a:gd name="T75" fmla="*/ 31 h 176"/>
                <a:gd name="T76" fmla="*/ 1102 w 1558"/>
                <a:gd name="T77" fmla="*/ 124 h 176"/>
                <a:gd name="T78" fmla="*/ 1129 w 1558"/>
                <a:gd name="T79" fmla="*/ 78 h 176"/>
                <a:gd name="T80" fmla="*/ 1283 w 1558"/>
                <a:gd name="T81" fmla="*/ 127 h 176"/>
                <a:gd name="T82" fmla="*/ 1230 w 1558"/>
                <a:gd name="T83" fmla="*/ 49 h 176"/>
                <a:gd name="T84" fmla="*/ 1169 w 1558"/>
                <a:gd name="T85" fmla="*/ 31 h 176"/>
                <a:gd name="T86" fmla="*/ 1176 w 1558"/>
                <a:gd name="T87" fmla="*/ 70 h 176"/>
                <a:gd name="T88" fmla="*/ 1236 w 1558"/>
                <a:gd name="T89" fmla="*/ 127 h 176"/>
                <a:gd name="T90" fmla="*/ 1317 w 1558"/>
                <a:gd name="T91" fmla="*/ 83 h 176"/>
                <a:gd name="T92" fmla="*/ 1332 w 1558"/>
                <a:gd name="T93" fmla="*/ 90 h 176"/>
                <a:gd name="T94" fmla="*/ 1332 w 1558"/>
                <a:gd name="T95" fmla="*/ 78 h 176"/>
                <a:gd name="T96" fmla="*/ 1493 w 1558"/>
                <a:gd name="T97" fmla="*/ 136 h 176"/>
                <a:gd name="T98" fmla="*/ 1436 w 1558"/>
                <a:gd name="T99" fmla="*/ 45 h 176"/>
                <a:gd name="T100" fmla="*/ 1429 w 1558"/>
                <a:gd name="T101" fmla="*/ 136 h 176"/>
                <a:gd name="T102" fmla="*/ 1558 w 1558"/>
                <a:gd name="T103" fmla="*/ 38 h 176"/>
                <a:gd name="T104" fmla="*/ 1529 w 1558"/>
                <a:gd name="T105" fmla="*/ 10 h 176"/>
                <a:gd name="T106" fmla="*/ 1529 w 1558"/>
                <a:gd name="T107"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58" h="176">
                  <a:moveTo>
                    <a:pt x="73" y="46"/>
                  </a:moveTo>
                  <a:cubicBezTo>
                    <a:pt x="73" y="46"/>
                    <a:pt x="73" y="46"/>
                    <a:pt x="73" y="46"/>
                  </a:cubicBezTo>
                  <a:cubicBezTo>
                    <a:pt x="65" y="36"/>
                    <a:pt x="56" y="31"/>
                    <a:pt x="44" y="31"/>
                  </a:cubicBezTo>
                  <a:cubicBezTo>
                    <a:pt x="14" y="31"/>
                    <a:pt x="0" y="58"/>
                    <a:pt x="0" y="83"/>
                  </a:cubicBezTo>
                  <a:cubicBezTo>
                    <a:pt x="0" y="112"/>
                    <a:pt x="15" y="136"/>
                    <a:pt x="44" y="136"/>
                  </a:cubicBezTo>
                  <a:cubicBezTo>
                    <a:pt x="56" y="136"/>
                    <a:pt x="66" y="131"/>
                    <a:pt x="73" y="121"/>
                  </a:cubicBezTo>
                  <a:cubicBezTo>
                    <a:pt x="73" y="121"/>
                    <a:pt x="73" y="121"/>
                    <a:pt x="73" y="121"/>
                  </a:cubicBezTo>
                  <a:cubicBezTo>
                    <a:pt x="73" y="127"/>
                    <a:pt x="73" y="127"/>
                    <a:pt x="73" y="127"/>
                  </a:cubicBezTo>
                  <a:cubicBezTo>
                    <a:pt x="73" y="133"/>
                    <a:pt x="76" y="136"/>
                    <a:pt x="80" y="136"/>
                  </a:cubicBezTo>
                  <a:cubicBezTo>
                    <a:pt x="84" y="136"/>
                    <a:pt x="87" y="133"/>
                    <a:pt x="87" y="127"/>
                  </a:cubicBezTo>
                  <a:cubicBezTo>
                    <a:pt x="87" y="40"/>
                    <a:pt x="87" y="40"/>
                    <a:pt x="87" y="40"/>
                  </a:cubicBezTo>
                  <a:cubicBezTo>
                    <a:pt x="87" y="34"/>
                    <a:pt x="84" y="31"/>
                    <a:pt x="80" y="31"/>
                  </a:cubicBezTo>
                  <a:cubicBezTo>
                    <a:pt x="76" y="31"/>
                    <a:pt x="73" y="34"/>
                    <a:pt x="73" y="40"/>
                  </a:cubicBezTo>
                  <a:lnTo>
                    <a:pt x="73" y="46"/>
                  </a:lnTo>
                  <a:close/>
                  <a:moveTo>
                    <a:pt x="15" y="83"/>
                  </a:moveTo>
                  <a:cubicBezTo>
                    <a:pt x="15" y="65"/>
                    <a:pt x="23" y="43"/>
                    <a:pt x="44" y="43"/>
                  </a:cubicBezTo>
                  <a:cubicBezTo>
                    <a:pt x="66" y="43"/>
                    <a:pt x="73" y="65"/>
                    <a:pt x="73" y="83"/>
                  </a:cubicBezTo>
                  <a:cubicBezTo>
                    <a:pt x="73" y="102"/>
                    <a:pt x="66" y="124"/>
                    <a:pt x="44" y="124"/>
                  </a:cubicBezTo>
                  <a:cubicBezTo>
                    <a:pt x="23" y="124"/>
                    <a:pt x="15" y="102"/>
                    <a:pt x="15" y="83"/>
                  </a:cubicBezTo>
                  <a:moveTo>
                    <a:pt x="140" y="31"/>
                  </a:moveTo>
                  <a:cubicBezTo>
                    <a:pt x="125" y="31"/>
                    <a:pt x="108" y="41"/>
                    <a:pt x="108" y="58"/>
                  </a:cubicBezTo>
                  <a:cubicBezTo>
                    <a:pt x="108" y="71"/>
                    <a:pt x="116" y="77"/>
                    <a:pt x="126" y="81"/>
                  </a:cubicBezTo>
                  <a:cubicBezTo>
                    <a:pt x="150" y="91"/>
                    <a:pt x="150" y="91"/>
                    <a:pt x="150" y="91"/>
                  </a:cubicBezTo>
                  <a:cubicBezTo>
                    <a:pt x="158" y="94"/>
                    <a:pt x="164" y="98"/>
                    <a:pt x="164" y="107"/>
                  </a:cubicBezTo>
                  <a:cubicBezTo>
                    <a:pt x="164" y="116"/>
                    <a:pt x="155" y="124"/>
                    <a:pt x="142" y="124"/>
                  </a:cubicBezTo>
                  <a:cubicBezTo>
                    <a:pt x="124" y="124"/>
                    <a:pt x="118" y="110"/>
                    <a:pt x="111" y="110"/>
                  </a:cubicBezTo>
                  <a:cubicBezTo>
                    <a:pt x="108" y="110"/>
                    <a:pt x="105" y="114"/>
                    <a:pt x="105" y="116"/>
                  </a:cubicBezTo>
                  <a:cubicBezTo>
                    <a:pt x="105" y="123"/>
                    <a:pt x="119" y="136"/>
                    <a:pt x="142" y="136"/>
                  </a:cubicBezTo>
                  <a:cubicBezTo>
                    <a:pt x="163" y="136"/>
                    <a:pt x="179" y="124"/>
                    <a:pt x="179" y="106"/>
                  </a:cubicBezTo>
                  <a:cubicBezTo>
                    <a:pt x="179" y="90"/>
                    <a:pt x="168" y="83"/>
                    <a:pt x="154" y="78"/>
                  </a:cubicBezTo>
                  <a:cubicBezTo>
                    <a:pt x="133" y="69"/>
                    <a:pt x="133" y="69"/>
                    <a:pt x="133" y="69"/>
                  </a:cubicBezTo>
                  <a:cubicBezTo>
                    <a:pt x="126" y="66"/>
                    <a:pt x="123" y="62"/>
                    <a:pt x="123" y="57"/>
                  </a:cubicBezTo>
                  <a:cubicBezTo>
                    <a:pt x="123" y="47"/>
                    <a:pt x="134" y="43"/>
                    <a:pt x="143" y="43"/>
                  </a:cubicBezTo>
                  <a:cubicBezTo>
                    <a:pt x="157" y="43"/>
                    <a:pt x="164" y="54"/>
                    <a:pt x="170" y="54"/>
                  </a:cubicBezTo>
                  <a:cubicBezTo>
                    <a:pt x="175" y="54"/>
                    <a:pt x="177" y="50"/>
                    <a:pt x="177" y="47"/>
                  </a:cubicBezTo>
                  <a:cubicBezTo>
                    <a:pt x="177" y="39"/>
                    <a:pt x="160" y="31"/>
                    <a:pt x="140" y="31"/>
                  </a:cubicBezTo>
                  <a:moveTo>
                    <a:pt x="226" y="31"/>
                  </a:moveTo>
                  <a:cubicBezTo>
                    <a:pt x="210" y="31"/>
                    <a:pt x="194" y="41"/>
                    <a:pt x="194" y="58"/>
                  </a:cubicBezTo>
                  <a:cubicBezTo>
                    <a:pt x="194" y="71"/>
                    <a:pt x="201" y="77"/>
                    <a:pt x="212" y="81"/>
                  </a:cubicBezTo>
                  <a:cubicBezTo>
                    <a:pt x="236" y="91"/>
                    <a:pt x="236" y="91"/>
                    <a:pt x="236" y="91"/>
                  </a:cubicBezTo>
                  <a:cubicBezTo>
                    <a:pt x="243" y="94"/>
                    <a:pt x="250" y="98"/>
                    <a:pt x="250" y="107"/>
                  </a:cubicBezTo>
                  <a:cubicBezTo>
                    <a:pt x="250" y="116"/>
                    <a:pt x="241" y="124"/>
                    <a:pt x="228" y="124"/>
                  </a:cubicBezTo>
                  <a:cubicBezTo>
                    <a:pt x="210" y="124"/>
                    <a:pt x="203" y="110"/>
                    <a:pt x="197" y="110"/>
                  </a:cubicBezTo>
                  <a:cubicBezTo>
                    <a:pt x="193" y="110"/>
                    <a:pt x="190" y="114"/>
                    <a:pt x="190" y="116"/>
                  </a:cubicBezTo>
                  <a:cubicBezTo>
                    <a:pt x="190" y="123"/>
                    <a:pt x="205" y="136"/>
                    <a:pt x="227" y="136"/>
                  </a:cubicBezTo>
                  <a:cubicBezTo>
                    <a:pt x="249" y="136"/>
                    <a:pt x="265" y="124"/>
                    <a:pt x="265" y="106"/>
                  </a:cubicBezTo>
                  <a:cubicBezTo>
                    <a:pt x="265" y="90"/>
                    <a:pt x="253" y="83"/>
                    <a:pt x="239" y="78"/>
                  </a:cubicBezTo>
                  <a:cubicBezTo>
                    <a:pt x="218" y="69"/>
                    <a:pt x="218" y="69"/>
                    <a:pt x="218" y="69"/>
                  </a:cubicBezTo>
                  <a:cubicBezTo>
                    <a:pt x="211" y="66"/>
                    <a:pt x="209" y="62"/>
                    <a:pt x="209" y="57"/>
                  </a:cubicBezTo>
                  <a:cubicBezTo>
                    <a:pt x="209" y="47"/>
                    <a:pt x="219" y="43"/>
                    <a:pt x="229" y="43"/>
                  </a:cubicBezTo>
                  <a:cubicBezTo>
                    <a:pt x="243" y="43"/>
                    <a:pt x="250" y="54"/>
                    <a:pt x="255" y="54"/>
                  </a:cubicBezTo>
                  <a:cubicBezTo>
                    <a:pt x="261" y="54"/>
                    <a:pt x="262" y="50"/>
                    <a:pt x="262" y="47"/>
                  </a:cubicBezTo>
                  <a:cubicBezTo>
                    <a:pt x="263" y="39"/>
                    <a:pt x="246" y="31"/>
                    <a:pt x="226" y="31"/>
                  </a:cubicBezTo>
                  <a:moveTo>
                    <a:pt x="357" y="90"/>
                  </a:moveTo>
                  <a:cubicBezTo>
                    <a:pt x="365" y="90"/>
                    <a:pt x="366" y="85"/>
                    <a:pt x="366" y="81"/>
                  </a:cubicBezTo>
                  <a:cubicBezTo>
                    <a:pt x="366" y="55"/>
                    <a:pt x="352" y="31"/>
                    <a:pt x="323" y="31"/>
                  </a:cubicBezTo>
                  <a:cubicBezTo>
                    <a:pt x="294" y="31"/>
                    <a:pt x="278" y="58"/>
                    <a:pt x="278" y="83"/>
                  </a:cubicBezTo>
                  <a:cubicBezTo>
                    <a:pt x="278" y="109"/>
                    <a:pt x="292" y="136"/>
                    <a:pt x="325" y="136"/>
                  </a:cubicBezTo>
                  <a:cubicBezTo>
                    <a:pt x="349" y="136"/>
                    <a:pt x="365" y="121"/>
                    <a:pt x="365" y="115"/>
                  </a:cubicBezTo>
                  <a:cubicBezTo>
                    <a:pt x="365" y="110"/>
                    <a:pt x="362" y="108"/>
                    <a:pt x="358" y="108"/>
                  </a:cubicBezTo>
                  <a:cubicBezTo>
                    <a:pt x="352" y="108"/>
                    <a:pt x="346" y="124"/>
                    <a:pt x="324" y="124"/>
                  </a:cubicBezTo>
                  <a:cubicBezTo>
                    <a:pt x="306" y="124"/>
                    <a:pt x="294" y="107"/>
                    <a:pt x="293" y="90"/>
                  </a:cubicBezTo>
                  <a:lnTo>
                    <a:pt x="357" y="90"/>
                  </a:lnTo>
                  <a:close/>
                  <a:moveTo>
                    <a:pt x="293" y="78"/>
                  </a:moveTo>
                  <a:cubicBezTo>
                    <a:pt x="294" y="61"/>
                    <a:pt x="304" y="43"/>
                    <a:pt x="322" y="43"/>
                  </a:cubicBezTo>
                  <a:cubicBezTo>
                    <a:pt x="341" y="43"/>
                    <a:pt x="351" y="61"/>
                    <a:pt x="351" y="78"/>
                  </a:cubicBezTo>
                  <a:lnTo>
                    <a:pt x="293" y="78"/>
                  </a:lnTo>
                  <a:close/>
                  <a:moveTo>
                    <a:pt x="401" y="44"/>
                  </a:moveTo>
                  <a:cubicBezTo>
                    <a:pt x="410" y="44"/>
                    <a:pt x="410" y="44"/>
                    <a:pt x="410" y="44"/>
                  </a:cubicBezTo>
                  <a:cubicBezTo>
                    <a:pt x="415" y="44"/>
                    <a:pt x="416" y="40"/>
                    <a:pt x="416" y="38"/>
                  </a:cubicBezTo>
                  <a:cubicBezTo>
                    <a:pt x="416" y="36"/>
                    <a:pt x="415" y="32"/>
                    <a:pt x="410" y="32"/>
                  </a:cubicBezTo>
                  <a:cubicBezTo>
                    <a:pt x="401" y="32"/>
                    <a:pt x="401" y="32"/>
                    <a:pt x="401" y="32"/>
                  </a:cubicBezTo>
                  <a:cubicBezTo>
                    <a:pt x="401" y="10"/>
                    <a:pt x="401" y="10"/>
                    <a:pt x="401" y="10"/>
                  </a:cubicBezTo>
                  <a:cubicBezTo>
                    <a:pt x="401" y="4"/>
                    <a:pt x="399" y="0"/>
                    <a:pt x="394" y="0"/>
                  </a:cubicBezTo>
                  <a:cubicBezTo>
                    <a:pt x="390" y="0"/>
                    <a:pt x="387" y="4"/>
                    <a:pt x="387" y="10"/>
                  </a:cubicBezTo>
                  <a:cubicBezTo>
                    <a:pt x="387" y="32"/>
                    <a:pt x="387" y="32"/>
                    <a:pt x="387" y="32"/>
                  </a:cubicBezTo>
                  <a:cubicBezTo>
                    <a:pt x="378" y="32"/>
                    <a:pt x="378" y="32"/>
                    <a:pt x="378" y="32"/>
                  </a:cubicBezTo>
                  <a:cubicBezTo>
                    <a:pt x="374" y="32"/>
                    <a:pt x="372" y="36"/>
                    <a:pt x="372" y="38"/>
                  </a:cubicBezTo>
                  <a:cubicBezTo>
                    <a:pt x="372" y="40"/>
                    <a:pt x="374" y="44"/>
                    <a:pt x="378" y="44"/>
                  </a:cubicBezTo>
                  <a:cubicBezTo>
                    <a:pt x="387" y="44"/>
                    <a:pt x="387" y="44"/>
                    <a:pt x="387" y="44"/>
                  </a:cubicBezTo>
                  <a:cubicBezTo>
                    <a:pt x="387" y="127"/>
                    <a:pt x="387" y="127"/>
                    <a:pt x="387" y="127"/>
                  </a:cubicBezTo>
                  <a:cubicBezTo>
                    <a:pt x="387" y="133"/>
                    <a:pt x="390" y="136"/>
                    <a:pt x="394" y="136"/>
                  </a:cubicBezTo>
                  <a:cubicBezTo>
                    <a:pt x="399" y="136"/>
                    <a:pt x="401" y="133"/>
                    <a:pt x="401" y="127"/>
                  </a:cubicBezTo>
                  <a:lnTo>
                    <a:pt x="401" y="44"/>
                  </a:lnTo>
                  <a:close/>
                  <a:moveTo>
                    <a:pt x="551" y="70"/>
                  </a:moveTo>
                  <a:cubicBezTo>
                    <a:pt x="551" y="53"/>
                    <a:pt x="563" y="44"/>
                    <a:pt x="574" y="44"/>
                  </a:cubicBezTo>
                  <a:cubicBezTo>
                    <a:pt x="585" y="44"/>
                    <a:pt x="597" y="48"/>
                    <a:pt x="597" y="70"/>
                  </a:cubicBezTo>
                  <a:cubicBezTo>
                    <a:pt x="597" y="127"/>
                    <a:pt x="597" y="127"/>
                    <a:pt x="597" y="127"/>
                  </a:cubicBezTo>
                  <a:cubicBezTo>
                    <a:pt x="597" y="133"/>
                    <a:pt x="600" y="136"/>
                    <a:pt x="604" y="136"/>
                  </a:cubicBezTo>
                  <a:cubicBezTo>
                    <a:pt x="609" y="136"/>
                    <a:pt x="611" y="133"/>
                    <a:pt x="611" y="127"/>
                  </a:cubicBezTo>
                  <a:cubicBezTo>
                    <a:pt x="611" y="68"/>
                    <a:pt x="611" y="68"/>
                    <a:pt x="611" y="68"/>
                  </a:cubicBezTo>
                  <a:cubicBezTo>
                    <a:pt x="611" y="43"/>
                    <a:pt x="593" y="31"/>
                    <a:pt x="574" y="31"/>
                  </a:cubicBezTo>
                  <a:cubicBezTo>
                    <a:pt x="563" y="31"/>
                    <a:pt x="551" y="37"/>
                    <a:pt x="544" y="49"/>
                  </a:cubicBezTo>
                  <a:cubicBezTo>
                    <a:pt x="540" y="38"/>
                    <a:pt x="529" y="31"/>
                    <a:pt x="517" y="31"/>
                  </a:cubicBezTo>
                  <a:cubicBezTo>
                    <a:pt x="504" y="31"/>
                    <a:pt x="496" y="37"/>
                    <a:pt x="491" y="45"/>
                  </a:cubicBezTo>
                  <a:cubicBezTo>
                    <a:pt x="490" y="45"/>
                    <a:pt x="490" y="45"/>
                    <a:pt x="490" y="45"/>
                  </a:cubicBezTo>
                  <a:cubicBezTo>
                    <a:pt x="490" y="40"/>
                    <a:pt x="490" y="40"/>
                    <a:pt x="490" y="40"/>
                  </a:cubicBezTo>
                  <a:cubicBezTo>
                    <a:pt x="490" y="34"/>
                    <a:pt x="488" y="31"/>
                    <a:pt x="483" y="31"/>
                  </a:cubicBezTo>
                  <a:cubicBezTo>
                    <a:pt x="479" y="31"/>
                    <a:pt x="476" y="34"/>
                    <a:pt x="476" y="40"/>
                  </a:cubicBezTo>
                  <a:cubicBezTo>
                    <a:pt x="476" y="127"/>
                    <a:pt x="476" y="127"/>
                    <a:pt x="476" y="127"/>
                  </a:cubicBezTo>
                  <a:cubicBezTo>
                    <a:pt x="476" y="133"/>
                    <a:pt x="479" y="136"/>
                    <a:pt x="483" y="136"/>
                  </a:cubicBezTo>
                  <a:cubicBezTo>
                    <a:pt x="488" y="136"/>
                    <a:pt x="490" y="133"/>
                    <a:pt x="490" y="127"/>
                  </a:cubicBezTo>
                  <a:cubicBezTo>
                    <a:pt x="490" y="70"/>
                    <a:pt x="490" y="70"/>
                    <a:pt x="490" y="70"/>
                  </a:cubicBezTo>
                  <a:cubicBezTo>
                    <a:pt x="490" y="53"/>
                    <a:pt x="502" y="44"/>
                    <a:pt x="514" y="44"/>
                  </a:cubicBezTo>
                  <a:cubicBezTo>
                    <a:pt x="524" y="44"/>
                    <a:pt x="537" y="48"/>
                    <a:pt x="537" y="70"/>
                  </a:cubicBezTo>
                  <a:cubicBezTo>
                    <a:pt x="537" y="127"/>
                    <a:pt x="537" y="127"/>
                    <a:pt x="537" y="127"/>
                  </a:cubicBezTo>
                  <a:cubicBezTo>
                    <a:pt x="537" y="133"/>
                    <a:pt x="539" y="136"/>
                    <a:pt x="544" y="136"/>
                  </a:cubicBezTo>
                  <a:cubicBezTo>
                    <a:pt x="548" y="136"/>
                    <a:pt x="551" y="133"/>
                    <a:pt x="551" y="127"/>
                  </a:cubicBezTo>
                  <a:lnTo>
                    <a:pt x="551" y="70"/>
                  </a:lnTo>
                  <a:close/>
                  <a:moveTo>
                    <a:pt x="705" y="46"/>
                  </a:moveTo>
                  <a:cubicBezTo>
                    <a:pt x="704" y="46"/>
                    <a:pt x="704" y="46"/>
                    <a:pt x="704" y="46"/>
                  </a:cubicBezTo>
                  <a:cubicBezTo>
                    <a:pt x="696" y="36"/>
                    <a:pt x="687" y="31"/>
                    <a:pt x="675" y="31"/>
                  </a:cubicBezTo>
                  <a:cubicBezTo>
                    <a:pt x="646" y="31"/>
                    <a:pt x="631" y="58"/>
                    <a:pt x="631" y="83"/>
                  </a:cubicBezTo>
                  <a:cubicBezTo>
                    <a:pt x="631" y="112"/>
                    <a:pt x="646" y="136"/>
                    <a:pt x="676" y="136"/>
                  </a:cubicBezTo>
                  <a:cubicBezTo>
                    <a:pt x="688" y="136"/>
                    <a:pt x="698" y="131"/>
                    <a:pt x="704" y="121"/>
                  </a:cubicBezTo>
                  <a:cubicBezTo>
                    <a:pt x="705" y="121"/>
                    <a:pt x="705" y="121"/>
                    <a:pt x="705" y="121"/>
                  </a:cubicBezTo>
                  <a:cubicBezTo>
                    <a:pt x="705" y="127"/>
                    <a:pt x="705" y="127"/>
                    <a:pt x="705" y="127"/>
                  </a:cubicBezTo>
                  <a:cubicBezTo>
                    <a:pt x="705" y="133"/>
                    <a:pt x="707" y="136"/>
                    <a:pt x="712" y="136"/>
                  </a:cubicBezTo>
                  <a:cubicBezTo>
                    <a:pt x="716" y="136"/>
                    <a:pt x="718" y="133"/>
                    <a:pt x="718" y="127"/>
                  </a:cubicBezTo>
                  <a:cubicBezTo>
                    <a:pt x="718" y="40"/>
                    <a:pt x="718" y="40"/>
                    <a:pt x="718" y="40"/>
                  </a:cubicBezTo>
                  <a:cubicBezTo>
                    <a:pt x="718" y="34"/>
                    <a:pt x="716" y="31"/>
                    <a:pt x="712" y="31"/>
                  </a:cubicBezTo>
                  <a:cubicBezTo>
                    <a:pt x="707" y="31"/>
                    <a:pt x="705" y="34"/>
                    <a:pt x="705" y="40"/>
                  </a:cubicBezTo>
                  <a:lnTo>
                    <a:pt x="705" y="46"/>
                  </a:lnTo>
                  <a:close/>
                  <a:moveTo>
                    <a:pt x="647" y="83"/>
                  </a:moveTo>
                  <a:cubicBezTo>
                    <a:pt x="647" y="65"/>
                    <a:pt x="655" y="43"/>
                    <a:pt x="676" y="43"/>
                  </a:cubicBezTo>
                  <a:cubicBezTo>
                    <a:pt x="697" y="43"/>
                    <a:pt x="705" y="65"/>
                    <a:pt x="705" y="83"/>
                  </a:cubicBezTo>
                  <a:cubicBezTo>
                    <a:pt x="705" y="102"/>
                    <a:pt x="697" y="124"/>
                    <a:pt x="676" y="124"/>
                  </a:cubicBezTo>
                  <a:cubicBezTo>
                    <a:pt x="654" y="124"/>
                    <a:pt x="647" y="102"/>
                    <a:pt x="647" y="83"/>
                  </a:cubicBezTo>
                  <a:moveTo>
                    <a:pt x="758" y="70"/>
                  </a:moveTo>
                  <a:cubicBezTo>
                    <a:pt x="758" y="53"/>
                    <a:pt x="770" y="44"/>
                    <a:pt x="783" y="44"/>
                  </a:cubicBezTo>
                  <a:cubicBezTo>
                    <a:pt x="798" y="44"/>
                    <a:pt x="808" y="53"/>
                    <a:pt x="808" y="67"/>
                  </a:cubicBezTo>
                  <a:cubicBezTo>
                    <a:pt x="808" y="127"/>
                    <a:pt x="808" y="127"/>
                    <a:pt x="808" y="127"/>
                  </a:cubicBezTo>
                  <a:cubicBezTo>
                    <a:pt x="808" y="133"/>
                    <a:pt x="810" y="136"/>
                    <a:pt x="815" y="136"/>
                  </a:cubicBezTo>
                  <a:cubicBezTo>
                    <a:pt x="819" y="136"/>
                    <a:pt x="822" y="133"/>
                    <a:pt x="822" y="127"/>
                  </a:cubicBezTo>
                  <a:cubicBezTo>
                    <a:pt x="822" y="68"/>
                    <a:pt x="822" y="68"/>
                    <a:pt x="822" y="68"/>
                  </a:cubicBezTo>
                  <a:cubicBezTo>
                    <a:pt x="822" y="43"/>
                    <a:pt x="803" y="31"/>
                    <a:pt x="785" y="31"/>
                  </a:cubicBezTo>
                  <a:cubicBezTo>
                    <a:pt x="772" y="31"/>
                    <a:pt x="763" y="37"/>
                    <a:pt x="758" y="45"/>
                  </a:cubicBezTo>
                  <a:cubicBezTo>
                    <a:pt x="758" y="45"/>
                    <a:pt x="758" y="45"/>
                    <a:pt x="758" y="45"/>
                  </a:cubicBezTo>
                  <a:cubicBezTo>
                    <a:pt x="758" y="40"/>
                    <a:pt x="758" y="40"/>
                    <a:pt x="758" y="40"/>
                  </a:cubicBezTo>
                  <a:cubicBezTo>
                    <a:pt x="758" y="34"/>
                    <a:pt x="755" y="31"/>
                    <a:pt x="751" y="31"/>
                  </a:cubicBezTo>
                  <a:cubicBezTo>
                    <a:pt x="746" y="31"/>
                    <a:pt x="744" y="34"/>
                    <a:pt x="744" y="40"/>
                  </a:cubicBezTo>
                  <a:cubicBezTo>
                    <a:pt x="744" y="127"/>
                    <a:pt x="744" y="127"/>
                    <a:pt x="744" y="127"/>
                  </a:cubicBezTo>
                  <a:cubicBezTo>
                    <a:pt x="744" y="133"/>
                    <a:pt x="746" y="136"/>
                    <a:pt x="751" y="136"/>
                  </a:cubicBezTo>
                  <a:cubicBezTo>
                    <a:pt x="755" y="136"/>
                    <a:pt x="758" y="133"/>
                    <a:pt x="758" y="127"/>
                  </a:cubicBezTo>
                  <a:lnTo>
                    <a:pt x="758" y="70"/>
                  </a:lnTo>
                  <a:close/>
                  <a:moveTo>
                    <a:pt x="915" y="46"/>
                  </a:moveTo>
                  <a:cubicBezTo>
                    <a:pt x="915" y="46"/>
                    <a:pt x="915" y="46"/>
                    <a:pt x="915" y="46"/>
                  </a:cubicBezTo>
                  <a:cubicBezTo>
                    <a:pt x="907" y="36"/>
                    <a:pt x="898" y="31"/>
                    <a:pt x="886" y="31"/>
                  </a:cubicBezTo>
                  <a:cubicBezTo>
                    <a:pt x="856" y="31"/>
                    <a:pt x="842" y="58"/>
                    <a:pt x="842" y="83"/>
                  </a:cubicBezTo>
                  <a:cubicBezTo>
                    <a:pt x="842" y="112"/>
                    <a:pt x="857" y="136"/>
                    <a:pt x="886" y="136"/>
                  </a:cubicBezTo>
                  <a:cubicBezTo>
                    <a:pt x="898" y="136"/>
                    <a:pt x="908" y="131"/>
                    <a:pt x="915" y="121"/>
                  </a:cubicBezTo>
                  <a:cubicBezTo>
                    <a:pt x="915" y="121"/>
                    <a:pt x="915" y="121"/>
                    <a:pt x="915" y="121"/>
                  </a:cubicBezTo>
                  <a:cubicBezTo>
                    <a:pt x="915" y="127"/>
                    <a:pt x="915" y="127"/>
                    <a:pt x="915" y="127"/>
                  </a:cubicBezTo>
                  <a:cubicBezTo>
                    <a:pt x="915" y="133"/>
                    <a:pt x="918" y="136"/>
                    <a:pt x="922" y="136"/>
                  </a:cubicBezTo>
                  <a:cubicBezTo>
                    <a:pt x="927" y="136"/>
                    <a:pt x="929" y="133"/>
                    <a:pt x="929" y="127"/>
                  </a:cubicBezTo>
                  <a:cubicBezTo>
                    <a:pt x="929" y="40"/>
                    <a:pt x="929" y="40"/>
                    <a:pt x="929" y="40"/>
                  </a:cubicBezTo>
                  <a:cubicBezTo>
                    <a:pt x="929" y="34"/>
                    <a:pt x="927" y="31"/>
                    <a:pt x="922" y="31"/>
                  </a:cubicBezTo>
                  <a:cubicBezTo>
                    <a:pt x="918" y="31"/>
                    <a:pt x="915" y="34"/>
                    <a:pt x="915" y="40"/>
                  </a:cubicBezTo>
                  <a:lnTo>
                    <a:pt x="915" y="46"/>
                  </a:lnTo>
                  <a:close/>
                  <a:moveTo>
                    <a:pt x="857" y="83"/>
                  </a:moveTo>
                  <a:cubicBezTo>
                    <a:pt x="857" y="65"/>
                    <a:pt x="865" y="43"/>
                    <a:pt x="886" y="43"/>
                  </a:cubicBezTo>
                  <a:cubicBezTo>
                    <a:pt x="908" y="43"/>
                    <a:pt x="915" y="65"/>
                    <a:pt x="915" y="83"/>
                  </a:cubicBezTo>
                  <a:cubicBezTo>
                    <a:pt x="915" y="102"/>
                    <a:pt x="908" y="124"/>
                    <a:pt x="886" y="124"/>
                  </a:cubicBezTo>
                  <a:cubicBezTo>
                    <a:pt x="865" y="124"/>
                    <a:pt x="857" y="102"/>
                    <a:pt x="857" y="83"/>
                  </a:cubicBezTo>
                  <a:moveTo>
                    <a:pt x="1022" y="46"/>
                  </a:moveTo>
                  <a:cubicBezTo>
                    <a:pt x="1022" y="46"/>
                    <a:pt x="1022" y="46"/>
                    <a:pt x="1022" y="46"/>
                  </a:cubicBezTo>
                  <a:cubicBezTo>
                    <a:pt x="1016" y="38"/>
                    <a:pt x="1005" y="31"/>
                    <a:pt x="993" y="31"/>
                  </a:cubicBezTo>
                  <a:cubicBezTo>
                    <a:pt x="963" y="31"/>
                    <a:pt x="949" y="58"/>
                    <a:pt x="949" y="83"/>
                  </a:cubicBezTo>
                  <a:cubicBezTo>
                    <a:pt x="949" y="112"/>
                    <a:pt x="964" y="136"/>
                    <a:pt x="993" y="136"/>
                  </a:cubicBezTo>
                  <a:cubicBezTo>
                    <a:pt x="1006" y="136"/>
                    <a:pt x="1016" y="131"/>
                    <a:pt x="1022" y="120"/>
                  </a:cubicBezTo>
                  <a:cubicBezTo>
                    <a:pt x="1022" y="120"/>
                    <a:pt x="1022" y="120"/>
                    <a:pt x="1022" y="120"/>
                  </a:cubicBezTo>
                  <a:cubicBezTo>
                    <a:pt x="1022" y="131"/>
                    <a:pt x="1022" y="131"/>
                    <a:pt x="1022" y="131"/>
                  </a:cubicBezTo>
                  <a:cubicBezTo>
                    <a:pt x="1022" y="154"/>
                    <a:pt x="1007" y="164"/>
                    <a:pt x="990" y="164"/>
                  </a:cubicBezTo>
                  <a:cubicBezTo>
                    <a:pt x="974" y="164"/>
                    <a:pt x="965" y="151"/>
                    <a:pt x="959" y="151"/>
                  </a:cubicBezTo>
                  <a:cubicBezTo>
                    <a:pt x="954" y="151"/>
                    <a:pt x="952" y="154"/>
                    <a:pt x="952" y="158"/>
                  </a:cubicBezTo>
                  <a:cubicBezTo>
                    <a:pt x="952" y="165"/>
                    <a:pt x="971" y="176"/>
                    <a:pt x="992" y="176"/>
                  </a:cubicBezTo>
                  <a:cubicBezTo>
                    <a:pt x="1014" y="176"/>
                    <a:pt x="1036" y="162"/>
                    <a:pt x="1036" y="130"/>
                  </a:cubicBezTo>
                  <a:cubicBezTo>
                    <a:pt x="1036" y="40"/>
                    <a:pt x="1036" y="40"/>
                    <a:pt x="1036" y="40"/>
                  </a:cubicBezTo>
                  <a:cubicBezTo>
                    <a:pt x="1036" y="34"/>
                    <a:pt x="1034" y="31"/>
                    <a:pt x="1029" y="31"/>
                  </a:cubicBezTo>
                  <a:cubicBezTo>
                    <a:pt x="1025" y="31"/>
                    <a:pt x="1022" y="34"/>
                    <a:pt x="1022" y="40"/>
                  </a:cubicBezTo>
                  <a:lnTo>
                    <a:pt x="1022" y="46"/>
                  </a:lnTo>
                  <a:close/>
                  <a:moveTo>
                    <a:pt x="964" y="83"/>
                  </a:moveTo>
                  <a:cubicBezTo>
                    <a:pt x="964" y="65"/>
                    <a:pt x="972" y="43"/>
                    <a:pt x="993" y="43"/>
                  </a:cubicBezTo>
                  <a:cubicBezTo>
                    <a:pt x="1012" y="43"/>
                    <a:pt x="1023" y="59"/>
                    <a:pt x="1023" y="74"/>
                  </a:cubicBezTo>
                  <a:cubicBezTo>
                    <a:pt x="1023" y="93"/>
                    <a:pt x="1023" y="93"/>
                    <a:pt x="1023" y="93"/>
                  </a:cubicBezTo>
                  <a:cubicBezTo>
                    <a:pt x="1023" y="107"/>
                    <a:pt x="1012" y="124"/>
                    <a:pt x="993" y="124"/>
                  </a:cubicBezTo>
                  <a:cubicBezTo>
                    <a:pt x="972" y="124"/>
                    <a:pt x="964" y="102"/>
                    <a:pt x="964" y="83"/>
                  </a:cubicBezTo>
                  <a:moveTo>
                    <a:pt x="1135" y="90"/>
                  </a:moveTo>
                  <a:cubicBezTo>
                    <a:pt x="1143" y="90"/>
                    <a:pt x="1144" y="85"/>
                    <a:pt x="1144" y="81"/>
                  </a:cubicBezTo>
                  <a:cubicBezTo>
                    <a:pt x="1144" y="55"/>
                    <a:pt x="1130" y="31"/>
                    <a:pt x="1101" y="31"/>
                  </a:cubicBezTo>
                  <a:cubicBezTo>
                    <a:pt x="1072" y="31"/>
                    <a:pt x="1057" y="58"/>
                    <a:pt x="1057" y="83"/>
                  </a:cubicBezTo>
                  <a:cubicBezTo>
                    <a:pt x="1057" y="109"/>
                    <a:pt x="1070" y="136"/>
                    <a:pt x="1103" y="136"/>
                  </a:cubicBezTo>
                  <a:cubicBezTo>
                    <a:pt x="1127" y="136"/>
                    <a:pt x="1143" y="121"/>
                    <a:pt x="1143" y="115"/>
                  </a:cubicBezTo>
                  <a:cubicBezTo>
                    <a:pt x="1143" y="110"/>
                    <a:pt x="1140" y="108"/>
                    <a:pt x="1136" y="108"/>
                  </a:cubicBezTo>
                  <a:cubicBezTo>
                    <a:pt x="1130" y="108"/>
                    <a:pt x="1124" y="124"/>
                    <a:pt x="1102" y="124"/>
                  </a:cubicBezTo>
                  <a:cubicBezTo>
                    <a:pt x="1084" y="124"/>
                    <a:pt x="1072" y="107"/>
                    <a:pt x="1072" y="90"/>
                  </a:cubicBezTo>
                  <a:lnTo>
                    <a:pt x="1135" y="90"/>
                  </a:lnTo>
                  <a:close/>
                  <a:moveTo>
                    <a:pt x="1072" y="78"/>
                  </a:moveTo>
                  <a:cubicBezTo>
                    <a:pt x="1072" y="61"/>
                    <a:pt x="1082" y="43"/>
                    <a:pt x="1100" y="43"/>
                  </a:cubicBezTo>
                  <a:cubicBezTo>
                    <a:pt x="1119" y="43"/>
                    <a:pt x="1129" y="61"/>
                    <a:pt x="1129" y="78"/>
                  </a:cubicBezTo>
                  <a:lnTo>
                    <a:pt x="1072" y="78"/>
                  </a:lnTo>
                  <a:close/>
                  <a:moveTo>
                    <a:pt x="1236" y="70"/>
                  </a:moveTo>
                  <a:cubicBezTo>
                    <a:pt x="1236" y="53"/>
                    <a:pt x="1249" y="44"/>
                    <a:pt x="1260" y="44"/>
                  </a:cubicBezTo>
                  <a:cubicBezTo>
                    <a:pt x="1271" y="44"/>
                    <a:pt x="1283" y="48"/>
                    <a:pt x="1283" y="70"/>
                  </a:cubicBezTo>
                  <a:cubicBezTo>
                    <a:pt x="1283" y="127"/>
                    <a:pt x="1283" y="127"/>
                    <a:pt x="1283" y="127"/>
                  </a:cubicBezTo>
                  <a:cubicBezTo>
                    <a:pt x="1283" y="133"/>
                    <a:pt x="1285" y="136"/>
                    <a:pt x="1290" y="136"/>
                  </a:cubicBezTo>
                  <a:cubicBezTo>
                    <a:pt x="1294" y="136"/>
                    <a:pt x="1297" y="133"/>
                    <a:pt x="1297" y="127"/>
                  </a:cubicBezTo>
                  <a:cubicBezTo>
                    <a:pt x="1297" y="68"/>
                    <a:pt x="1297" y="68"/>
                    <a:pt x="1297" y="68"/>
                  </a:cubicBezTo>
                  <a:cubicBezTo>
                    <a:pt x="1297" y="43"/>
                    <a:pt x="1278" y="31"/>
                    <a:pt x="1260" y="31"/>
                  </a:cubicBezTo>
                  <a:cubicBezTo>
                    <a:pt x="1249" y="31"/>
                    <a:pt x="1237" y="37"/>
                    <a:pt x="1230" y="49"/>
                  </a:cubicBezTo>
                  <a:cubicBezTo>
                    <a:pt x="1225" y="38"/>
                    <a:pt x="1215" y="31"/>
                    <a:pt x="1203" y="31"/>
                  </a:cubicBezTo>
                  <a:cubicBezTo>
                    <a:pt x="1190" y="31"/>
                    <a:pt x="1181" y="37"/>
                    <a:pt x="1176" y="45"/>
                  </a:cubicBezTo>
                  <a:cubicBezTo>
                    <a:pt x="1176" y="45"/>
                    <a:pt x="1176" y="45"/>
                    <a:pt x="1176" y="45"/>
                  </a:cubicBezTo>
                  <a:cubicBezTo>
                    <a:pt x="1176" y="40"/>
                    <a:pt x="1176" y="40"/>
                    <a:pt x="1176" y="40"/>
                  </a:cubicBezTo>
                  <a:cubicBezTo>
                    <a:pt x="1176" y="34"/>
                    <a:pt x="1173" y="31"/>
                    <a:pt x="1169" y="31"/>
                  </a:cubicBezTo>
                  <a:cubicBezTo>
                    <a:pt x="1164" y="31"/>
                    <a:pt x="1162" y="34"/>
                    <a:pt x="1162" y="40"/>
                  </a:cubicBezTo>
                  <a:cubicBezTo>
                    <a:pt x="1162" y="127"/>
                    <a:pt x="1162" y="127"/>
                    <a:pt x="1162" y="127"/>
                  </a:cubicBezTo>
                  <a:cubicBezTo>
                    <a:pt x="1162" y="133"/>
                    <a:pt x="1164" y="136"/>
                    <a:pt x="1169" y="136"/>
                  </a:cubicBezTo>
                  <a:cubicBezTo>
                    <a:pt x="1173" y="136"/>
                    <a:pt x="1176" y="133"/>
                    <a:pt x="1176" y="127"/>
                  </a:cubicBezTo>
                  <a:cubicBezTo>
                    <a:pt x="1176" y="70"/>
                    <a:pt x="1176" y="70"/>
                    <a:pt x="1176" y="70"/>
                  </a:cubicBezTo>
                  <a:cubicBezTo>
                    <a:pt x="1176" y="53"/>
                    <a:pt x="1188" y="44"/>
                    <a:pt x="1199" y="44"/>
                  </a:cubicBezTo>
                  <a:cubicBezTo>
                    <a:pt x="1210" y="44"/>
                    <a:pt x="1222" y="48"/>
                    <a:pt x="1222" y="70"/>
                  </a:cubicBezTo>
                  <a:cubicBezTo>
                    <a:pt x="1222" y="127"/>
                    <a:pt x="1222" y="127"/>
                    <a:pt x="1222" y="127"/>
                  </a:cubicBezTo>
                  <a:cubicBezTo>
                    <a:pt x="1222" y="133"/>
                    <a:pt x="1225" y="136"/>
                    <a:pt x="1229" y="136"/>
                  </a:cubicBezTo>
                  <a:cubicBezTo>
                    <a:pt x="1234" y="136"/>
                    <a:pt x="1236" y="133"/>
                    <a:pt x="1236" y="127"/>
                  </a:cubicBezTo>
                  <a:lnTo>
                    <a:pt x="1236" y="70"/>
                  </a:lnTo>
                  <a:close/>
                  <a:moveTo>
                    <a:pt x="1395" y="90"/>
                  </a:moveTo>
                  <a:cubicBezTo>
                    <a:pt x="1404" y="90"/>
                    <a:pt x="1405" y="85"/>
                    <a:pt x="1405" y="81"/>
                  </a:cubicBezTo>
                  <a:cubicBezTo>
                    <a:pt x="1405" y="55"/>
                    <a:pt x="1390" y="31"/>
                    <a:pt x="1361" y="31"/>
                  </a:cubicBezTo>
                  <a:cubicBezTo>
                    <a:pt x="1332" y="31"/>
                    <a:pt x="1317" y="58"/>
                    <a:pt x="1317" y="83"/>
                  </a:cubicBezTo>
                  <a:cubicBezTo>
                    <a:pt x="1317" y="109"/>
                    <a:pt x="1331" y="136"/>
                    <a:pt x="1363" y="136"/>
                  </a:cubicBezTo>
                  <a:cubicBezTo>
                    <a:pt x="1387" y="136"/>
                    <a:pt x="1403" y="121"/>
                    <a:pt x="1403" y="115"/>
                  </a:cubicBezTo>
                  <a:cubicBezTo>
                    <a:pt x="1403" y="110"/>
                    <a:pt x="1401" y="108"/>
                    <a:pt x="1397" y="108"/>
                  </a:cubicBezTo>
                  <a:cubicBezTo>
                    <a:pt x="1390" y="108"/>
                    <a:pt x="1384" y="124"/>
                    <a:pt x="1362" y="124"/>
                  </a:cubicBezTo>
                  <a:cubicBezTo>
                    <a:pt x="1345" y="124"/>
                    <a:pt x="1333" y="107"/>
                    <a:pt x="1332" y="90"/>
                  </a:cubicBezTo>
                  <a:lnTo>
                    <a:pt x="1395" y="90"/>
                  </a:lnTo>
                  <a:close/>
                  <a:moveTo>
                    <a:pt x="1332" y="78"/>
                  </a:moveTo>
                  <a:cubicBezTo>
                    <a:pt x="1333" y="61"/>
                    <a:pt x="1342" y="43"/>
                    <a:pt x="1361" y="43"/>
                  </a:cubicBezTo>
                  <a:cubicBezTo>
                    <a:pt x="1380" y="43"/>
                    <a:pt x="1389" y="61"/>
                    <a:pt x="1390" y="78"/>
                  </a:cubicBezTo>
                  <a:lnTo>
                    <a:pt x="1332" y="78"/>
                  </a:lnTo>
                  <a:close/>
                  <a:moveTo>
                    <a:pt x="1436" y="70"/>
                  </a:moveTo>
                  <a:cubicBezTo>
                    <a:pt x="1436" y="53"/>
                    <a:pt x="1448" y="44"/>
                    <a:pt x="1461" y="44"/>
                  </a:cubicBezTo>
                  <a:cubicBezTo>
                    <a:pt x="1477" y="44"/>
                    <a:pt x="1486" y="53"/>
                    <a:pt x="1486" y="67"/>
                  </a:cubicBezTo>
                  <a:cubicBezTo>
                    <a:pt x="1486" y="127"/>
                    <a:pt x="1486" y="127"/>
                    <a:pt x="1486" y="127"/>
                  </a:cubicBezTo>
                  <a:cubicBezTo>
                    <a:pt x="1486" y="133"/>
                    <a:pt x="1489" y="136"/>
                    <a:pt x="1493" y="136"/>
                  </a:cubicBezTo>
                  <a:cubicBezTo>
                    <a:pt x="1498" y="136"/>
                    <a:pt x="1500" y="133"/>
                    <a:pt x="1500" y="127"/>
                  </a:cubicBezTo>
                  <a:cubicBezTo>
                    <a:pt x="1500" y="68"/>
                    <a:pt x="1500" y="68"/>
                    <a:pt x="1500" y="68"/>
                  </a:cubicBezTo>
                  <a:cubicBezTo>
                    <a:pt x="1500" y="43"/>
                    <a:pt x="1481" y="31"/>
                    <a:pt x="1463" y="31"/>
                  </a:cubicBezTo>
                  <a:cubicBezTo>
                    <a:pt x="1450" y="31"/>
                    <a:pt x="1442" y="37"/>
                    <a:pt x="1437" y="45"/>
                  </a:cubicBezTo>
                  <a:cubicBezTo>
                    <a:pt x="1436" y="45"/>
                    <a:pt x="1436" y="45"/>
                    <a:pt x="1436" y="45"/>
                  </a:cubicBezTo>
                  <a:cubicBezTo>
                    <a:pt x="1436" y="40"/>
                    <a:pt x="1436" y="40"/>
                    <a:pt x="1436" y="40"/>
                  </a:cubicBezTo>
                  <a:cubicBezTo>
                    <a:pt x="1436" y="34"/>
                    <a:pt x="1434" y="31"/>
                    <a:pt x="1429" y="31"/>
                  </a:cubicBezTo>
                  <a:cubicBezTo>
                    <a:pt x="1425" y="31"/>
                    <a:pt x="1422" y="34"/>
                    <a:pt x="1422" y="40"/>
                  </a:cubicBezTo>
                  <a:cubicBezTo>
                    <a:pt x="1422" y="127"/>
                    <a:pt x="1422" y="127"/>
                    <a:pt x="1422" y="127"/>
                  </a:cubicBezTo>
                  <a:cubicBezTo>
                    <a:pt x="1422" y="133"/>
                    <a:pt x="1425" y="136"/>
                    <a:pt x="1429" y="136"/>
                  </a:cubicBezTo>
                  <a:cubicBezTo>
                    <a:pt x="1434" y="136"/>
                    <a:pt x="1436" y="133"/>
                    <a:pt x="1436" y="127"/>
                  </a:cubicBezTo>
                  <a:lnTo>
                    <a:pt x="1436" y="70"/>
                  </a:lnTo>
                  <a:close/>
                  <a:moveTo>
                    <a:pt x="1543" y="44"/>
                  </a:moveTo>
                  <a:cubicBezTo>
                    <a:pt x="1552" y="44"/>
                    <a:pt x="1552" y="44"/>
                    <a:pt x="1552" y="44"/>
                  </a:cubicBezTo>
                  <a:cubicBezTo>
                    <a:pt x="1557" y="44"/>
                    <a:pt x="1558" y="40"/>
                    <a:pt x="1558" y="38"/>
                  </a:cubicBezTo>
                  <a:cubicBezTo>
                    <a:pt x="1558" y="36"/>
                    <a:pt x="1557" y="32"/>
                    <a:pt x="1552" y="32"/>
                  </a:cubicBezTo>
                  <a:cubicBezTo>
                    <a:pt x="1543" y="32"/>
                    <a:pt x="1543" y="32"/>
                    <a:pt x="1543" y="32"/>
                  </a:cubicBezTo>
                  <a:cubicBezTo>
                    <a:pt x="1543" y="10"/>
                    <a:pt x="1543" y="10"/>
                    <a:pt x="1543" y="10"/>
                  </a:cubicBezTo>
                  <a:cubicBezTo>
                    <a:pt x="1543" y="4"/>
                    <a:pt x="1540" y="0"/>
                    <a:pt x="1536" y="0"/>
                  </a:cubicBezTo>
                  <a:cubicBezTo>
                    <a:pt x="1532" y="0"/>
                    <a:pt x="1529" y="4"/>
                    <a:pt x="1529" y="10"/>
                  </a:cubicBezTo>
                  <a:cubicBezTo>
                    <a:pt x="1529" y="32"/>
                    <a:pt x="1529" y="32"/>
                    <a:pt x="1529" y="32"/>
                  </a:cubicBezTo>
                  <a:cubicBezTo>
                    <a:pt x="1520" y="32"/>
                    <a:pt x="1520" y="32"/>
                    <a:pt x="1520" y="32"/>
                  </a:cubicBezTo>
                  <a:cubicBezTo>
                    <a:pt x="1515" y="32"/>
                    <a:pt x="1514" y="36"/>
                    <a:pt x="1514" y="38"/>
                  </a:cubicBezTo>
                  <a:cubicBezTo>
                    <a:pt x="1514" y="40"/>
                    <a:pt x="1515" y="44"/>
                    <a:pt x="1520" y="44"/>
                  </a:cubicBezTo>
                  <a:cubicBezTo>
                    <a:pt x="1529" y="44"/>
                    <a:pt x="1529" y="44"/>
                    <a:pt x="1529" y="44"/>
                  </a:cubicBezTo>
                  <a:cubicBezTo>
                    <a:pt x="1529" y="127"/>
                    <a:pt x="1529" y="127"/>
                    <a:pt x="1529" y="127"/>
                  </a:cubicBezTo>
                  <a:cubicBezTo>
                    <a:pt x="1529" y="133"/>
                    <a:pt x="1532" y="136"/>
                    <a:pt x="1536" y="136"/>
                  </a:cubicBezTo>
                  <a:cubicBezTo>
                    <a:pt x="1540" y="136"/>
                    <a:pt x="1543" y="133"/>
                    <a:pt x="1543" y="127"/>
                  </a:cubicBezTo>
                  <a:lnTo>
                    <a:pt x="1543" y="44"/>
                  </a:lnTo>
                  <a:close/>
                </a:path>
              </a:pathLst>
            </a:cu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grpSp>
      <p:sp>
        <p:nvSpPr>
          <p:cNvPr id="149" name="object 6">
            <a:extLst>
              <a:ext uri="{FF2B5EF4-FFF2-40B4-BE49-F238E27FC236}">
                <a16:creationId xmlns:a16="http://schemas.microsoft.com/office/drawing/2014/main" id="{A93A3213-ABBF-4726-AABA-EC978294A5E4}"/>
              </a:ext>
            </a:extLst>
          </p:cNvPr>
          <p:cNvSpPr/>
          <p:nvPr userDrawn="1"/>
        </p:nvSpPr>
        <p:spPr>
          <a:xfrm flipH="1">
            <a:off x="0" y="0"/>
            <a:ext cx="5163693" cy="5227252"/>
          </a:xfrm>
          <a:custGeom>
            <a:avLst/>
            <a:gdLst/>
            <a:ahLst/>
            <a:cxnLst/>
            <a:rect l="l" t="t" r="r" b="b"/>
            <a:pathLst>
              <a:path w="8514715" h="8620125">
                <a:moveTo>
                  <a:pt x="7689357" y="0"/>
                </a:moveTo>
                <a:lnTo>
                  <a:pt x="3183316" y="0"/>
                </a:lnTo>
                <a:lnTo>
                  <a:pt x="0" y="3183316"/>
                </a:lnTo>
                <a:lnTo>
                  <a:pt x="5436337" y="8619643"/>
                </a:lnTo>
                <a:lnTo>
                  <a:pt x="8514599" y="5541381"/>
                </a:lnTo>
                <a:lnTo>
                  <a:pt x="8514599" y="825252"/>
                </a:lnTo>
                <a:lnTo>
                  <a:pt x="7689357" y="0"/>
                </a:lnTo>
                <a:close/>
              </a:path>
            </a:pathLst>
          </a:custGeom>
          <a:solidFill>
            <a:srgbClr val="7EC9C8"/>
          </a:solidFill>
        </p:spPr>
        <p:txBody>
          <a:bodyPr wrap="square" lIns="0" tIns="0" rIns="0" bIns="0" rtlCol="0"/>
          <a:lstStyle/>
          <a:p>
            <a:endParaRPr sz="1092" dirty="0"/>
          </a:p>
        </p:txBody>
      </p:sp>
      <p:sp>
        <p:nvSpPr>
          <p:cNvPr id="150" name="object 7">
            <a:extLst>
              <a:ext uri="{FF2B5EF4-FFF2-40B4-BE49-F238E27FC236}">
                <a16:creationId xmlns:a16="http://schemas.microsoft.com/office/drawing/2014/main" id="{13E93BBB-3ED8-4960-960F-6E76926D5DD0}"/>
              </a:ext>
            </a:extLst>
          </p:cNvPr>
          <p:cNvSpPr/>
          <p:nvPr userDrawn="1"/>
        </p:nvSpPr>
        <p:spPr>
          <a:xfrm flipH="1">
            <a:off x="17" y="0"/>
            <a:ext cx="4704664" cy="4768255"/>
          </a:xfrm>
          <a:custGeom>
            <a:avLst/>
            <a:gdLst/>
            <a:ahLst/>
            <a:cxnLst/>
            <a:rect l="l" t="t" r="r" b="b"/>
            <a:pathLst>
              <a:path w="7757794" h="7863205">
                <a:moveTo>
                  <a:pt x="6175581" y="0"/>
                </a:moveTo>
                <a:lnTo>
                  <a:pt x="3183316" y="0"/>
                </a:lnTo>
                <a:lnTo>
                  <a:pt x="0" y="3183316"/>
                </a:lnTo>
                <a:lnTo>
                  <a:pt x="4679449" y="7862765"/>
                </a:lnTo>
                <a:lnTo>
                  <a:pt x="7757711" y="4784493"/>
                </a:lnTo>
                <a:lnTo>
                  <a:pt x="7757711" y="1582129"/>
                </a:lnTo>
                <a:lnTo>
                  <a:pt x="6175581" y="0"/>
                </a:lnTo>
                <a:close/>
              </a:path>
            </a:pathLst>
          </a:custGeom>
          <a:solidFill>
            <a:srgbClr val="2CB6B5"/>
          </a:solidFill>
        </p:spPr>
        <p:txBody>
          <a:bodyPr wrap="square" lIns="0" tIns="0" rIns="0" bIns="0" rtlCol="0"/>
          <a:lstStyle/>
          <a:p>
            <a:endParaRPr sz="1092" dirty="0"/>
          </a:p>
        </p:txBody>
      </p:sp>
      <p:sp>
        <p:nvSpPr>
          <p:cNvPr id="152" name="object 7">
            <a:extLst>
              <a:ext uri="{FF2B5EF4-FFF2-40B4-BE49-F238E27FC236}">
                <a16:creationId xmlns:a16="http://schemas.microsoft.com/office/drawing/2014/main" id="{A97DBC3D-3758-4D8F-9D58-BB71379B5015}"/>
              </a:ext>
            </a:extLst>
          </p:cNvPr>
          <p:cNvSpPr/>
          <p:nvPr userDrawn="1"/>
        </p:nvSpPr>
        <p:spPr>
          <a:xfrm>
            <a:off x="6160076" y="2115382"/>
            <a:ext cx="4598378" cy="0"/>
          </a:xfrm>
          <a:custGeom>
            <a:avLst/>
            <a:gdLst/>
            <a:ahLst/>
            <a:cxnLst/>
            <a:rect l="l" t="t" r="r" b="b"/>
            <a:pathLst>
              <a:path w="7582534">
                <a:moveTo>
                  <a:pt x="0" y="0"/>
                </a:moveTo>
                <a:lnTo>
                  <a:pt x="7582167" y="0"/>
                </a:lnTo>
              </a:path>
            </a:pathLst>
          </a:custGeom>
          <a:ln w="22355">
            <a:solidFill>
              <a:srgbClr val="FF5DA9"/>
            </a:solidFill>
          </a:ln>
        </p:spPr>
        <p:txBody>
          <a:bodyPr wrap="square" lIns="0" tIns="0" rIns="0" bIns="0" rtlCol="0"/>
          <a:lstStyle/>
          <a:p>
            <a:endParaRPr sz="1092" dirty="0"/>
          </a:p>
        </p:txBody>
      </p:sp>
      <p:sp>
        <p:nvSpPr>
          <p:cNvPr id="153" name="object 8">
            <a:extLst>
              <a:ext uri="{FF2B5EF4-FFF2-40B4-BE49-F238E27FC236}">
                <a16:creationId xmlns:a16="http://schemas.microsoft.com/office/drawing/2014/main" id="{D813E57B-AF36-4E24-8861-6BAD5FBE0BA0}"/>
              </a:ext>
            </a:extLst>
          </p:cNvPr>
          <p:cNvSpPr/>
          <p:nvPr userDrawn="1"/>
        </p:nvSpPr>
        <p:spPr>
          <a:xfrm>
            <a:off x="6160078" y="1653563"/>
            <a:ext cx="420905" cy="291494"/>
          </a:xfrm>
          <a:custGeom>
            <a:avLst/>
            <a:gdLst/>
            <a:ahLst/>
            <a:cxnLst/>
            <a:rect l="l" t="t" r="r" b="b"/>
            <a:pathLst>
              <a:path w="694054" h="480694">
                <a:moveTo>
                  <a:pt x="331340" y="0"/>
                </a:moveTo>
                <a:lnTo>
                  <a:pt x="284540" y="4940"/>
                </a:lnTo>
                <a:lnTo>
                  <a:pt x="239149" y="14918"/>
                </a:lnTo>
                <a:lnTo>
                  <a:pt x="195808" y="29693"/>
                </a:lnTo>
                <a:lnTo>
                  <a:pt x="155161" y="49027"/>
                </a:lnTo>
                <a:lnTo>
                  <a:pt x="117850" y="72679"/>
                </a:lnTo>
                <a:lnTo>
                  <a:pt x="84516" y="100409"/>
                </a:lnTo>
                <a:lnTo>
                  <a:pt x="55803" y="131978"/>
                </a:lnTo>
                <a:lnTo>
                  <a:pt x="32353" y="167146"/>
                </a:lnTo>
                <a:lnTo>
                  <a:pt x="14807" y="205672"/>
                </a:lnTo>
                <a:lnTo>
                  <a:pt x="3808" y="247319"/>
                </a:lnTo>
                <a:lnTo>
                  <a:pt x="0" y="291844"/>
                </a:lnTo>
                <a:lnTo>
                  <a:pt x="5174" y="343386"/>
                </a:lnTo>
                <a:lnTo>
                  <a:pt x="20221" y="388872"/>
                </a:lnTo>
                <a:lnTo>
                  <a:pt x="44424" y="426823"/>
                </a:lnTo>
                <a:lnTo>
                  <a:pt x="77067" y="455761"/>
                </a:lnTo>
                <a:lnTo>
                  <a:pt x="117435" y="474209"/>
                </a:lnTo>
                <a:lnTo>
                  <a:pt x="164811" y="480686"/>
                </a:lnTo>
                <a:lnTo>
                  <a:pt x="212821" y="474106"/>
                </a:lnTo>
                <a:lnTo>
                  <a:pt x="254322" y="455246"/>
                </a:lnTo>
                <a:lnTo>
                  <a:pt x="286925" y="425426"/>
                </a:lnTo>
                <a:lnTo>
                  <a:pt x="308239" y="385967"/>
                </a:lnTo>
                <a:lnTo>
                  <a:pt x="315875" y="338188"/>
                </a:lnTo>
                <a:lnTo>
                  <a:pt x="306835" y="287061"/>
                </a:lnTo>
                <a:lnTo>
                  <a:pt x="282183" y="247200"/>
                </a:lnTo>
                <a:lnTo>
                  <a:pt x="245625" y="218929"/>
                </a:lnTo>
                <a:lnTo>
                  <a:pt x="200862" y="202569"/>
                </a:lnTo>
                <a:lnTo>
                  <a:pt x="137336" y="202569"/>
                </a:lnTo>
                <a:lnTo>
                  <a:pt x="147415" y="158294"/>
                </a:lnTo>
                <a:lnTo>
                  <a:pt x="168176" y="117308"/>
                </a:lnTo>
                <a:lnTo>
                  <a:pt x="198284" y="80899"/>
                </a:lnTo>
                <a:lnTo>
                  <a:pt x="236404" y="50354"/>
                </a:lnTo>
                <a:lnTo>
                  <a:pt x="281201" y="26962"/>
                </a:lnTo>
                <a:lnTo>
                  <a:pt x="331340" y="12010"/>
                </a:lnTo>
                <a:lnTo>
                  <a:pt x="331340" y="0"/>
                </a:lnTo>
                <a:close/>
              </a:path>
              <a:path w="694054" h="480694">
                <a:moveTo>
                  <a:pt x="693549" y="0"/>
                </a:moveTo>
                <a:lnTo>
                  <a:pt x="646757" y="4940"/>
                </a:lnTo>
                <a:lnTo>
                  <a:pt x="601371" y="14918"/>
                </a:lnTo>
                <a:lnTo>
                  <a:pt x="558035" y="29693"/>
                </a:lnTo>
                <a:lnTo>
                  <a:pt x="517390" y="49027"/>
                </a:lnTo>
                <a:lnTo>
                  <a:pt x="480080" y="72679"/>
                </a:lnTo>
                <a:lnTo>
                  <a:pt x="446748" y="100409"/>
                </a:lnTo>
                <a:lnTo>
                  <a:pt x="418035" y="131978"/>
                </a:lnTo>
                <a:lnTo>
                  <a:pt x="394584" y="167146"/>
                </a:lnTo>
                <a:lnTo>
                  <a:pt x="377037" y="205672"/>
                </a:lnTo>
                <a:lnTo>
                  <a:pt x="366038" y="247319"/>
                </a:lnTo>
                <a:lnTo>
                  <a:pt x="362229" y="291844"/>
                </a:lnTo>
                <a:lnTo>
                  <a:pt x="367404" y="343386"/>
                </a:lnTo>
                <a:lnTo>
                  <a:pt x="382451" y="388872"/>
                </a:lnTo>
                <a:lnTo>
                  <a:pt x="406653" y="426823"/>
                </a:lnTo>
                <a:lnTo>
                  <a:pt x="439297" y="455761"/>
                </a:lnTo>
                <a:lnTo>
                  <a:pt x="479664" y="474209"/>
                </a:lnTo>
                <a:lnTo>
                  <a:pt x="527041" y="480686"/>
                </a:lnTo>
                <a:lnTo>
                  <a:pt x="575051" y="474106"/>
                </a:lnTo>
                <a:lnTo>
                  <a:pt x="616552" y="455246"/>
                </a:lnTo>
                <a:lnTo>
                  <a:pt x="649155" y="425426"/>
                </a:lnTo>
                <a:lnTo>
                  <a:pt x="670469" y="385967"/>
                </a:lnTo>
                <a:lnTo>
                  <a:pt x="678105" y="338188"/>
                </a:lnTo>
                <a:lnTo>
                  <a:pt x="669066" y="287061"/>
                </a:lnTo>
                <a:lnTo>
                  <a:pt x="644418" y="247200"/>
                </a:lnTo>
                <a:lnTo>
                  <a:pt x="607863" y="218929"/>
                </a:lnTo>
                <a:lnTo>
                  <a:pt x="563103" y="202569"/>
                </a:lnTo>
                <a:lnTo>
                  <a:pt x="499576" y="202569"/>
                </a:lnTo>
                <a:lnTo>
                  <a:pt x="509651" y="158294"/>
                </a:lnTo>
                <a:lnTo>
                  <a:pt x="530410" y="117308"/>
                </a:lnTo>
                <a:lnTo>
                  <a:pt x="560516" y="80899"/>
                </a:lnTo>
                <a:lnTo>
                  <a:pt x="598633" y="50354"/>
                </a:lnTo>
                <a:lnTo>
                  <a:pt x="643423" y="26962"/>
                </a:lnTo>
                <a:lnTo>
                  <a:pt x="693549" y="12010"/>
                </a:lnTo>
                <a:lnTo>
                  <a:pt x="693549" y="0"/>
                </a:lnTo>
                <a:close/>
              </a:path>
            </a:pathLst>
          </a:custGeom>
          <a:solidFill>
            <a:srgbClr val="FF5DA9"/>
          </a:solidFill>
        </p:spPr>
        <p:txBody>
          <a:bodyPr wrap="square" lIns="0" tIns="0" rIns="0" bIns="0" rtlCol="0"/>
          <a:lstStyle/>
          <a:p>
            <a:endParaRPr sz="1092" dirty="0"/>
          </a:p>
        </p:txBody>
      </p:sp>
      <p:sp>
        <p:nvSpPr>
          <p:cNvPr id="154" name="Holder 4">
            <a:extLst>
              <a:ext uri="{FF2B5EF4-FFF2-40B4-BE49-F238E27FC236}">
                <a16:creationId xmlns:a16="http://schemas.microsoft.com/office/drawing/2014/main" id="{C15DFEA9-FD44-415D-A787-98E9AF4DF1B1}"/>
              </a:ext>
            </a:extLst>
          </p:cNvPr>
          <p:cNvSpPr>
            <a:spLocks noGrp="1"/>
          </p:cNvSpPr>
          <p:nvPr>
            <p:ph type="sldNum" sz="quarter" idx="7"/>
          </p:nvPr>
        </p:nvSpPr>
        <p:spPr>
          <a:xfrm>
            <a:off x="443653" y="6377941"/>
            <a:ext cx="1338116" cy="276999"/>
          </a:xfrm>
        </p:spPr>
        <p:txBody>
          <a:bodyPr lIns="0" tIns="0" rIns="0" bIns="0"/>
          <a:lstStyle>
            <a:lvl1pPr algn="l">
              <a:defRPr>
                <a:solidFill>
                  <a:schemeClr val="tx1">
                    <a:tint val="75000"/>
                  </a:schemeClr>
                </a:solidFill>
                <a:latin typeface="+mn-lt"/>
              </a:defRPr>
            </a:lvl1pPr>
          </a:lstStyle>
          <a:p>
            <a:pPr algn="l"/>
            <a:fld id="{B6F15528-21DE-4FAA-801E-634DDDAF4B2B}" type="slidenum">
              <a:rPr lang="en-GB" smtClean="0"/>
              <a:pPr algn="l"/>
              <a:t>‹#›</a:t>
            </a:fld>
            <a:endParaRPr lang="en-GB" dirty="0"/>
          </a:p>
        </p:txBody>
      </p:sp>
      <p:sp>
        <p:nvSpPr>
          <p:cNvPr id="155" name="Picture Placeholder 154">
            <a:extLst>
              <a:ext uri="{FF2B5EF4-FFF2-40B4-BE49-F238E27FC236}">
                <a16:creationId xmlns:a16="http://schemas.microsoft.com/office/drawing/2014/main" id="{6E4400B0-D06A-4C92-BA8D-85CD1907B06C}"/>
              </a:ext>
            </a:extLst>
          </p:cNvPr>
          <p:cNvSpPr>
            <a:spLocks noGrp="1"/>
          </p:cNvSpPr>
          <p:nvPr>
            <p:ph type="pic" sz="quarter" idx="11"/>
          </p:nvPr>
        </p:nvSpPr>
        <p:spPr>
          <a:xfrm>
            <a:off x="0" y="2"/>
            <a:ext cx="4151287" cy="4222233"/>
          </a:xfrm>
          <a:custGeom>
            <a:avLst/>
            <a:gdLst>
              <a:gd name="connsiteX0" fmla="*/ 2463800 w 6845300"/>
              <a:gd name="connsiteY0" fmla="*/ 0 h 6962775"/>
              <a:gd name="connsiteX1" fmla="*/ 3663950 w 6845300"/>
              <a:gd name="connsiteY1" fmla="*/ 0 h 6962775"/>
              <a:gd name="connsiteX2" fmla="*/ 6845300 w 6845300"/>
              <a:gd name="connsiteY2" fmla="*/ 3181350 h 6962775"/>
              <a:gd name="connsiteX3" fmla="*/ 3063875 w 6845300"/>
              <a:gd name="connsiteY3" fmla="*/ 6962775 h 6962775"/>
              <a:gd name="connsiteX4" fmla="*/ 0 w 6845300"/>
              <a:gd name="connsiteY4" fmla="*/ 3898900 h 6962775"/>
              <a:gd name="connsiteX5" fmla="*/ 0 w 6845300"/>
              <a:gd name="connsiteY5" fmla="*/ 2463800 h 696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45300" h="6962775">
                <a:moveTo>
                  <a:pt x="2463800" y="0"/>
                </a:moveTo>
                <a:lnTo>
                  <a:pt x="3663950" y="0"/>
                </a:lnTo>
                <a:lnTo>
                  <a:pt x="6845300" y="3181350"/>
                </a:lnTo>
                <a:lnTo>
                  <a:pt x="3063875" y="6962775"/>
                </a:lnTo>
                <a:lnTo>
                  <a:pt x="0" y="3898900"/>
                </a:lnTo>
                <a:lnTo>
                  <a:pt x="0" y="2463800"/>
                </a:lnTo>
                <a:close/>
              </a:path>
            </a:pathLst>
          </a:custGeom>
          <a:solidFill>
            <a:srgbClr val="C00000"/>
          </a:solidFill>
        </p:spPr>
        <p:txBody>
          <a:bodyPr wrap="square" lIns="0" tIns="0" rIns="432000" bIns="396000" anchor="ctr" anchorCtr="0">
            <a:noAutofit/>
          </a:bodyPr>
          <a:lstStyle>
            <a:lvl1pPr algn="ctr">
              <a:defRPr sz="2911">
                <a:solidFill>
                  <a:schemeClr val="bg1"/>
                </a:solidFill>
              </a:defRPr>
            </a:lvl1pPr>
          </a:lstStyle>
          <a:p>
            <a:endParaRPr lang="en-GB" dirty="0"/>
          </a:p>
        </p:txBody>
      </p:sp>
      <p:sp>
        <p:nvSpPr>
          <p:cNvPr id="151" name="Text Placeholder 3">
            <a:extLst>
              <a:ext uri="{FF2B5EF4-FFF2-40B4-BE49-F238E27FC236}">
                <a16:creationId xmlns:a16="http://schemas.microsoft.com/office/drawing/2014/main" id="{37D32499-F66D-4CFD-AF5D-335E644FCA4F}"/>
              </a:ext>
            </a:extLst>
          </p:cNvPr>
          <p:cNvSpPr>
            <a:spLocks noGrp="1"/>
          </p:cNvSpPr>
          <p:nvPr>
            <p:ph type="body" sz="quarter" idx="12"/>
          </p:nvPr>
        </p:nvSpPr>
        <p:spPr>
          <a:xfrm>
            <a:off x="6160076" y="2513542"/>
            <a:ext cx="4521938" cy="3188335"/>
          </a:xfrm>
          <a:prstGeom prst="rect">
            <a:avLst/>
          </a:prstGeom>
        </p:spPr>
        <p:txBody>
          <a:bodyPr/>
          <a:lstStyle>
            <a:lvl1pPr algn="l">
              <a:defRPr sz="2200">
                <a:solidFill>
                  <a:schemeClr val="accent1"/>
                </a:solidFill>
                <a:latin typeface="Tiempos Headline Light" panose="02000303000000000000" pitchFamily="2" charset="0"/>
              </a:defRPr>
            </a:lvl1pPr>
          </a:lstStyle>
          <a:p>
            <a:pPr lvl="0"/>
            <a:r>
              <a:rPr lang="en-US" dirty="0"/>
              <a:t>Click to edit Master text styles</a:t>
            </a:r>
          </a:p>
        </p:txBody>
      </p:sp>
    </p:spTree>
    <p:extLst>
      <p:ext uri="{BB962C8B-B14F-4D97-AF65-F5344CB8AC3E}">
        <p14:creationId xmlns:p14="http://schemas.microsoft.com/office/powerpoint/2010/main" val="1210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_NoImage">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8C641B33-B202-4BEB-898A-40D7453A6891}"/>
              </a:ext>
            </a:extLst>
          </p:cNvPr>
          <p:cNvSpPr/>
          <p:nvPr userDrawn="1"/>
        </p:nvSpPr>
        <p:spPr>
          <a:xfrm>
            <a:off x="0" y="385"/>
            <a:ext cx="12192000"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blipFill>
            <a:blip r:embed="rId2" cstate="email">
              <a:extLst>
                <a:ext uri="{28A0092B-C50C-407E-A947-70E740481C1C}">
                  <a14:useLocalDpi xmlns:a14="http://schemas.microsoft.com/office/drawing/2010/main"/>
                </a:ext>
              </a:extLst>
            </a:blip>
            <a:srcRect/>
            <a:stretch>
              <a:fillRect/>
            </a:stretch>
          </a:blipFill>
        </p:spPr>
        <p:txBody>
          <a:bodyPr wrap="square" lIns="0" tIns="0" rIns="0" bIns="0" rtlCol="0"/>
          <a:lstStyle/>
          <a:p>
            <a:endParaRPr sz="1092" dirty="0"/>
          </a:p>
        </p:txBody>
      </p:sp>
      <p:grpSp>
        <p:nvGrpSpPr>
          <p:cNvPr id="8" name="Group 4">
            <a:extLst>
              <a:ext uri="{FF2B5EF4-FFF2-40B4-BE49-F238E27FC236}">
                <a16:creationId xmlns:a16="http://schemas.microsoft.com/office/drawing/2014/main" id="{A2DFCDE2-B912-445B-9B3D-3D89B8B3E9A2}"/>
              </a:ext>
            </a:extLst>
          </p:cNvPr>
          <p:cNvGrpSpPr>
            <a:grpSpLocks noChangeAspect="1"/>
          </p:cNvGrpSpPr>
          <p:nvPr userDrawn="1"/>
        </p:nvGrpSpPr>
        <p:grpSpPr bwMode="auto">
          <a:xfrm>
            <a:off x="10414906" y="6008163"/>
            <a:ext cx="1333441" cy="443513"/>
            <a:chOff x="3484" y="2616"/>
            <a:chExt cx="5694" cy="1894"/>
          </a:xfrm>
          <a:solidFill>
            <a:schemeClr val="bg1"/>
          </a:solidFill>
        </p:grpSpPr>
        <p:sp>
          <p:nvSpPr>
            <p:cNvPr id="9" name="Oval 5">
              <a:extLst>
                <a:ext uri="{FF2B5EF4-FFF2-40B4-BE49-F238E27FC236}">
                  <a16:creationId xmlns:a16="http://schemas.microsoft.com/office/drawing/2014/main" id="{2EB36F4F-97E6-4FF9-A5C4-3A20A3687D2A}"/>
                </a:ext>
              </a:extLst>
            </p:cNvPr>
            <p:cNvSpPr>
              <a:spLocks noChangeArrowheads="1"/>
            </p:cNvSpPr>
            <p:nvPr/>
          </p:nvSpPr>
          <p:spPr bwMode="auto">
            <a:xfrm>
              <a:off x="4324" y="3144"/>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 name="Oval 6">
              <a:extLst>
                <a:ext uri="{FF2B5EF4-FFF2-40B4-BE49-F238E27FC236}">
                  <a16:creationId xmlns:a16="http://schemas.microsoft.com/office/drawing/2014/main" id="{6B9F5D08-E7A9-4473-96FD-351FB941D6C2}"/>
                </a:ext>
              </a:extLst>
            </p:cNvPr>
            <p:cNvSpPr>
              <a:spLocks noChangeArrowheads="1"/>
            </p:cNvSpPr>
            <p:nvPr/>
          </p:nvSpPr>
          <p:spPr bwMode="auto">
            <a:xfrm>
              <a:off x="4524" y="321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 name="Oval 7">
              <a:extLst>
                <a:ext uri="{FF2B5EF4-FFF2-40B4-BE49-F238E27FC236}">
                  <a16:creationId xmlns:a16="http://schemas.microsoft.com/office/drawing/2014/main" id="{095A27A4-EB54-499F-BA82-80216368B738}"/>
                </a:ext>
              </a:extLst>
            </p:cNvPr>
            <p:cNvSpPr>
              <a:spLocks noChangeArrowheads="1"/>
            </p:cNvSpPr>
            <p:nvPr/>
          </p:nvSpPr>
          <p:spPr bwMode="auto">
            <a:xfrm>
              <a:off x="4668" y="3254"/>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 name="Oval 8">
              <a:extLst>
                <a:ext uri="{FF2B5EF4-FFF2-40B4-BE49-F238E27FC236}">
                  <a16:creationId xmlns:a16="http://schemas.microsoft.com/office/drawing/2014/main" id="{2D08CD1B-0020-41AD-B139-EE75527A739B}"/>
                </a:ext>
              </a:extLst>
            </p:cNvPr>
            <p:cNvSpPr>
              <a:spLocks noChangeArrowheads="1"/>
            </p:cNvSpPr>
            <p:nvPr/>
          </p:nvSpPr>
          <p:spPr bwMode="auto">
            <a:xfrm>
              <a:off x="4630" y="3382"/>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 name="Oval 9">
              <a:extLst>
                <a:ext uri="{FF2B5EF4-FFF2-40B4-BE49-F238E27FC236}">
                  <a16:creationId xmlns:a16="http://schemas.microsoft.com/office/drawing/2014/main" id="{027D2A07-52B3-48E4-9DF0-31EEF3CF8D1F}"/>
                </a:ext>
              </a:extLst>
            </p:cNvPr>
            <p:cNvSpPr>
              <a:spLocks noChangeArrowheads="1"/>
            </p:cNvSpPr>
            <p:nvPr/>
          </p:nvSpPr>
          <p:spPr bwMode="auto">
            <a:xfrm>
              <a:off x="4488"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 name="Oval 10">
              <a:extLst>
                <a:ext uri="{FF2B5EF4-FFF2-40B4-BE49-F238E27FC236}">
                  <a16:creationId xmlns:a16="http://schemas.microsoft.com/office/drawing/2014/main" id="{C9A8AC2F-DF1B-412D-942A-064FC1BCE629}"/>
                </a:ext>
              </a:extLst>
            </p:cNvPr>
            <p:cNvSpPr>
              <a:spLocks noChangeArrowheads="1"/>
            </p:cNvSpPr>
            <p:nvPr/>
          </p:nvSpPr>
          <p:spPr bwMode="auto">
            <a:xfrm>
              <a:off x="4500" y="3504"/>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 name="Oval 11">
              <a:extLst>
                <a:ext uri="{FF2B5EF4-FFF2-40B4-BE49-F238E27FC236}">
                  <a16:creationId xmlns:a16="http://schemas.microsoft.com/office/drawing/2014/main" id="{936E10D9-5DCB-4263-B615-514BF15CCD02}"/>
                </a:ext>
              </a:extLst>
            </p:cNvPr>
            <p:cNvSpPr>
              <a:spLocks noChangeArrowheads="1"/>
            </p:cNvSpPr>
            <p:nvPr/>
          </p:nvSpPr>
          <p:spPr bwMode="auto">
            <a:xfrm>
              <a:off x="4367" y="3501"/>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 name="Oval 12">
              <a:extLst>
                <a:ext uri="{FF2B5EF4-FFF2-40B4-BE49-F238E27FC236}">
                  <a16:creationId xmlns:a16="http://schemas.microsoft.com/office/drawing/2014/main" id="{909D6A6D-8F67-44E1-A84D-F57B9BEA4DDC}"/>
                </a:ext>
              </a:extLst>
            </p:cNvPr>
            <p:cNvSpPr>
              <a:spLocks noChangeArrowheads="1"/>
            </p:cNvSpPr>
            <p:nvPr/>
          </p:nvSpPr>
          <p:spPr bwMode="auto">
            <a:xfrm>
              <a:off x="4236" y="3492"/>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 name="Oval 13">
              <a:extLst>
                <a:ext uri="{FF2B5EF4-FFF2-40B4-BE49-F238E27FC236}">
                  <a16:creationId xmlns:a16="http://schemas.microsoft.com/office/drawing/2014/main" id="{94090755-734B-4530-AE31-40D45AB82D86}"/>
                </a:ext>
              </a:extLst>
            </p:cNvPr>
            <p:cNvSpPr>
              <a:spLocks noChangeArrowheads="1"/>
            </p:cNvSpPr>
            <p:nvPr/>
          </p:nvSpPr>
          <p:spPr bwMode="auto">
            <a:xfrm>
              <a:off x="4267" y="3651"/>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 name="Oval 14">
              <a:extLst>
                <a:ext uri="{FF2B5EF4-FFF2-40B4-BE49-F238E27FC236}">
                  <a16:creationId xmlns:a16="http://schemas.microsoft.com/office/drawing/2014/main" id="{4E7111EE-39FA-4A7D-BDE6-3E8FEF50B1E7}"/>
                </a:ext>
              </a:extLst>
            </p:cNvPr>
            <p:cNvSpPr>
              <a:spLocks noChangeArrowheads="1"/>
            </p:cNvSpPr>
            <p:nvPr/>
          </p:nvSpPr>
          <p:spPr bwMode="auto">
            <a:xfrm>
              <a:off x="4398" y="3639"/>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 name="Oval 15">
              <a:extLst>
                <a:ext uri="{FF2B5EF4-FFF2-40B4-BE49-F238E27FC236}">
                  <a16:creationId xmlns:a16="http://schemas.microsoft.com/office/drawing/2014/main" id="{E2B745C2-B7EE-46C6-9F08-D935532F84C7}"/>
                </a:ext>
              </a:extLst>
            </p:cNvPr>
            <p:cNvSpPr>
              <a:spLocks noChangeArrowheads="1"/>
            </p:cNvSpPr>
            <p:nvPr/>
          </p:nvSpPr>
          <p:spPr bwMode="auto">
            <a:xfrm>
              <a:off x="4521" y="365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 name="Oval 16">
              <a:extLst>
                <a:ext uri="{FF2B5EF4-FFF2-40B4-BE49-F238E27FC236}">
                  <a16:creationId xmlns:a16="http://schemas.microsoft.com/office/drawing/2014/main" id="{55A36580-48DA-45CB-8748-D7C19A8A2003}"/>
                </a:ext>
              </a:extLst>
            </p:cNvPr>
            <p:cNvSpPr>
              <a:spLocks noChangeArrowheads="1"/>
            </p:cNvSpPr>
            <p:nvPr/>
          </p:nvSpPr>
          <p:spPr bwMode="auto">
            <a:xfrm>
              <a:off x="4360" y="3765"/>
              <a:ext cx="5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 name="Oval 17">
              <a:extLst>
                <a:ext uri="{FF2B5EF4-FFF2-40B4-BE49-F238E27FC236}">
                  <a16:creationId xmlns:a16="http://schemas.microsoft.com/office/drawing/2014/main" id="{BFF23608-8C6F-4068-9BB1-C46FEFD483EC}"/>
                </a:ext>
              </a:extLst>
            </p:cNvPr>
            <p:cNvSpPr>
              <a:spLocks noChangeArrowheads="1"/>
            </p:cNvSpPr>
            <p:nvPr/>
          </p:nvSpPr>
          <p:spPr bwMode="auto">
            <a:xfrm>
              <a:off x="4319" y="3373"/>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 name="Oval 18">
              <a:extLst>
                <a:ext uri="{FF2B5EF4-FFF2-40B4-BE49-F238E27FC236}">
                  <a16:creationId xmlns:a16="http://schemas.microsoft.com/office/drawing/2014/main" id="{EAB202D3-97CD-454A-BD6B-3BFBB584C130}"/>
                </a:ext>
              </a:extLst>
            </p:cNvPr>
            <p:cNvSpPr>
              <a:spLocks noChangeArrowheads="1"/>
            </p:cNvSpPr>
            <p:nvPr/>
          </p:nvSpPr>
          <p:spPr bwMode="auto">
            <a:xfrm>
              <a:off x="4184"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 name="Oval 19">
              <a:extLst>
                <a:ext uri="{FF2B5EF4-FFF2-40B4-BE49-F238E27FC236}">
                  <a16:creationId xmlns:a16="http://schemas.microsoft.com/office/drawing/2014/main" id="{556028DD-98A7-4B98-8F8C-E83B9B8A9DBA}"/>
                </a:ext>
              </a:extLst>
            </p:cNvPr>
            <p:cNvSpPr>
              <a:spLocks noChangeArrowheads="1"/>
            </p:cNvSpPr>
            <p:nvPr/>
          </p:nvSpPr>
          <p:spPr bwMode="auto">
            <a:xfrm>
              <a:off x="4737" y="34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 name="Oval 20">
              <a:extLst>
                <a:ext uri="{FF2B5EF4-FFF2-40B4-BE49-F238E27FC236}">
                  <a16:creationId xmlns:a16="http://schemas.microsoft.com/office/drawing/2014/main" id="{2AC5559E-FD39-450A-965F-8B2685476A9D}"/>
                </a:ext>
              </a:extLst>
            </p:cNvPr>
            <p:cNvSpPr>
              <a:spLocks noChangeArrowheads="1"/>
            </p:cNvSpPr>
            <p:nvPr/>
          </p:nvSpPr>
          <p:spPr bwMode="auto">
            <a:xfrm>
              <a:off x="4618" y="3549"/>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 name="Oval 21">
              <a:extLst>
                <a:ext uri="{FF2B5EF4-FFF2-40B4-BE49-F238E27FC236}">
                  <a16:creationId xmlns:a16="http://schemas.microsoft.com/office/drawing/2014/main" id="{367480E6-9011-49C7-9E6E-DC8D61A4B84A}"/>
                </a:ext>
              </a:extLst>
            </p:cNvPr>
            <p:cNvSpPr>
              <a:spLocks noChangeArrowheads="1"/>
            </p:cNvSpPr>
            <p:nvPr/>
          </p:nvSpPr>
          <p:spPr bwMode="auto">
            <a:xfrm>
              <a:off x="4673" y="36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 name="Oval 22">
              <a:extLst>
                <a:ext uri="{FF2B5EF4-FFF2-40B4-BE49-F238E27FC236}">
                  <a16:creationId xmlns:a16="http://schemas.microsoft.com/office/drawing/2014/main" id="{EDB86C0E-1A46-48A7-B27B-C738E67EFBA5}"/>
                </a:ext>
              </a:extLst>
            </p:cNvPr>
            <p:cNvSpPr>
              <a:spLocks noChangeArrowheads="1"/>
            </p:cNvSpPr>
            <p:nvPr/>
          </p:nvSpPr>
          <p:spPr bwMode="auto">
            <a:xfrm>
              <a:off x="4656" y="3815"/>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 name="Oval 23">
              <a:extLst>
                <a:ext uri="{FF2B5EF4-FFF2-40B4-BE49-F238E27FC236}">
                  <a16:creationId xmlns:a16="http://schemas.microsoft.com/office/drawing/2014/main" id="{0B2DE2D1-9B3D-4B44-875C-5AAD3912B785}"/>
                </a:ext>
              </a:extLst>
            </p:cNvPr>
            <p:cNvSpPr>
              <a:spLocks noChangeArrowheads="1"/>
            </p:cNvSpPr>
            <p:nvPr/>
          </p:nvSpPr>
          <p:spPr bwMode="auto">
            <a:xfrm>
              <a:off x="4524" y="3785"/>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 name="Oval 24">
              <a:extLst>
                <a:ext uri="{FF2B5EF4-FFF2-40B4-BE49-F238E27FC236}">
                  <a16:creationId xmlns:a16="http://schemas.microsoft.com/office/drawing/2014/main" id="{4AA418E1-6EA9-436E-A759-16DE637DCC02}"/>
                </a:ext>
              </a:extLst>
            </p:cNvPr>
            <p:cNvSpPr>
              <a:spLocks noChangeArrowheads="1"/>
            </p:cNvSpPr>
            <p:nvPr/>
          </p:nvSpPr>
          <p:spPr bwMode="auto">
            <a:xfrm>
              <a:off x="4443" y="3899"/>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 name="Oval 25">
              <a:extLst>
                <a:ext uri="{FF2B5EF4-FFF2-40B4-BE49-F238E27FC236}">
                  <a16:creationId xmlns:a16="http://schemas.microsoft.com/office/drawing/2014/main" id="{14AF3DB9-C8B8-44F6-9CAC-E9D9110C09C5}"/>
                </a:ext>
              </a:extLst>
            </p:cNvPr>
            <p:cNvSpPr>
              <a:spLocks noChangeArrowheads="1"/>
            </p:cNvSpPr>
            <p:nvPr/>
          </p:nvSpPr>
          <p:spPr bwMode="auto">
            <a:xfrm>
              <a:off x="4322" y="3965"/>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 name="Oval 26">
              <a:extLst>
                <a:ext uri="{FF2B5EF4-FFF2-40B4-BE49-F238E27FC236}">
                  <a16:creationId xmlns:a16="http://schemas.microsoft.com/office/drawing/2014/main" id="{DB14C5BE-7DCA-4D71-BC9B-7021FCD91386}"/>
                </a:ext>
              </a:extLst>
            </p:cNvPr>
            <p:cNvSpPr>
              <a:spLocks noChangeArrowheads="1"/>
            </p:cNvSpPr>
            <p:nvPr/>
          </p:nvSpPr>
          <p:spPr bwMode="auto">
            <a:xfrm>
              <a:off x="4122" y="3854"/>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 name="Oval 27">
              <a:extLst>
                <a:ext uri="{FF2B5EF4-FFF2-40B4-BE49-F238E27FC236}">
                  <a16:creationId xmlns:a16="http://schemas.microsoft.com/office/drawing/2014/main" id="{3A38C0EE-4751-4926-8C20-DEFE6214BA11}"/>
                </a:ext>
              </a:extLst>
            </p:cNvPr>
            <p:cNvSpPr>
              <a:spLocks noChangeArrowheads="1"/>
            </p:cNvSpPr>
            <p:nvPr/>
          </p:nvSpPr>
          <p:spPr bwMode="auto">
            <a:xfrm>
              <a:off x="4255" y="3849"/>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 name="Oval 28">
              <a:extLst>
                <a:ext uri="{FF2B5EF4-FFF2-40B4-BE49-F238E27FC236}">
                  <a16:creationId xmlns:a16="http://schemas.microsoft.com/office/drawing/2014/main" id="{6357350F-D1E4-4320-85EC-760990C17BCB}"/>
                </a:ext>
              </a:extLst>
            </p:cNvPr>
            <p:cNvSpPr>
              <a:spLocks noChangeArrowheads="1"/>
            </p:cNvSpPr>
            <p:nvPr/>
          </p:nvSpPr>
          <p:spPr bwMode="auto">
            <a:xfrm>
              <a:off x="4227" y="32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 name="Oval 29">
              <a:extLst>
                <a:ext uri="{FF2B5EF4-FFF2-40B4-BE49-F238E27FC236}">
                  <a16:creationId xmlns:a16="http://schemas.microsoft.com/office/drawing/2014/main" id="{45C62394-150C-4F76-B54F-535FA77D3D7A}"/>
                </a:ext>
              </a:extLst>
            </p:cNvPr>
            <p:cNvSpPr>
              <a:spLocks noChangeArrowheads="1"/>
            </p:cNvSpPr>
            <p:nvPr/>
          </p:nvSpPr>
          <p:spPr bwMode="auto">
            <a:xfrm>
              <a:off x="4393" y="3256"/>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 name="Oval 30">
              <a:extLst>
                <a:ext uri="{FF2B5EF4-FFF2-40B4-BE49-F238E27FC236}">
                  <a16:creationId xmlns:a16="http://schemas.microsoft.com/office/drawing/2014/main" id="{C159ECCD-6D74-4D19-8481-AAA13CF11D16}"/>
                </a:ext>
              </a:extLst>
            </p:cNvPr>
            <p:cNvSpPr>
              <a:spLocks noChangeArrowheads="1"/>
            </p:cNvSpPr>
            <p:nvPr/>
          </p:nvSpPr>
          <p:spPr bwMode="auto">
            <a:xfrm>
              <a:off x="4139" y="3592"/>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 name="Oval 31">
              <a:extLst>
                <a:ext uri="{FF2B5EF4-FFF2-40B4-BE49-F238E27FC236}">
                  <a16:creationId xmlns:a16="http://schemas.microsoft.com/office/drawing/2014/main" id="{8FB92836-2565-40C7-85E0-D5CFBD621EE7}"/>
                </a:ext>
              </a:extLst>
            </p:cNvPr>
            <p:cNvSpPr>
              <a:spLocks noChangeArrowheads="1"/>
            </p:cNvSpPr>
            <p:nvPr/>
          </p:nvSpPr>
          <p:spPr bwMode="auto">
            <a:xfrm>
              <a:off x="4063" y="346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 name="Oval 32">
              <a:extLst>
                <a:ext uri="{FF2B5EF4-FFF2-40B4-BE49-F238E27FC236}">
                  <a16:creationId xmlns:a16="http://schemas.microsoft.com/office/drawing/2014/main" id="{E2188913-230A-47B2-AA74-990DE515C322}"/>
                </a:ext>
              </a:extLst>
            </p:cNvPr>
            <p:cNvSpPr>
              <a:spLocks noChangeArrowheads="1"/>
            </p:cNvSpPr>
            <p:nvPr/>
          </p:nvSpPr>
          <p:spPr bwMode="auto">
            <a:xfrm>
              <a:off x="4149" y="3725"/>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 name="Oval 33">
              <a:extLst>
                <a:ext uri="{FF2B5EF4-FFF2-40B4-BE49-F238E27FC236}">
                  <a16:creationId xmlns:a16="http://schemas.microsoft.com/office/drawing/2014/main" id="{A910EAB1-207F-4349-839E-A36AB652F9D3}"/>
                </a:ext>
              </a:extLst>
            </p:cNvPr>
            <p:cNvSpPr>
              <a:spLocks noChangeArrowheads="1"/>
            </p:cNvSpPr>
            <p:nvPr/>
          </p:nvSpPr>
          <p:spPr bwMode="auto">
            <a:xfrm>
              <a:off x="4025" y="3663"/>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 name="Oval 34">
              <a:extLst>
                <a:ext uri="{FF2B5EF4-FFF2-40B4-BE49-F238E27FC236}">
                  <a16:creationId xmlns:a16="http://schemas.microsoft.com/office/drawing/2014/main" id="{FCBF4A95-ACD3-497F-A174-7BBFB4B44284}"/>
                </a:ext>
              </a:extLst>
            </p:cNvPr>
            <p:cNvSpPr>
              <a:spLocks noChangeArrowheads="1"/>
            </p:cNvSpPr>
            <p:nvPr/>
          </p:nvSpPr>
          <p:spPr bwMode="auto">
            <a:xfrm>
              <a:off x="3947" y="3542"/>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 name="Oval 35">
              <a:extLst>
                <a:ext uri="{FF2B5EF4-FFF2-40B4-BE49-F238E27FC236}">
                  <a16:creationId xmlns:a16="http://schemas.microsoft.com/office/drawing/2014/main" id="{2AC5F1CB-3DD1-4DB9-B685-F9AF255C8302}"/>
                </a:ext>
              </a:extLst>
            </p:cNvPr>
            <p:cNvSpPr>
              <a:spLocks noChangeArrowheads="1"/>
            </p:cNvSpPr>
            <p:nvPr/>
          </p:nvSpPr>
          <p:spPr bwMode="auto">
            <a:xfrm>
              <a:off x="4035" y="33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 name="Oval 36">
              <a:extLst>
                <a:ext uri="{FF2B5EF4-FFF2-40B4-BE49-F238E27FC236}">
                  <a16:creationId xmlns:a16="http://schemas.microsoft.com/office/drawing/2014/main" id="{E03A8225-056A-42E5-BAF8-3FB7D37340D9}"/>
                </a:ext>
              </a:extLst>
            </p:cNvPr>
            <p:cNvSpPr>
              <a:spLocks noChangeArrowheads="1"/>
            </p:cNvSpPr>
            <p:nvPr/>
          </p:nvSpPr>
          <p:spPr bwMode="auto">
            <a:xfrm>
              <a:off x="4103" y="3197"/>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 name="Oval 37">
              <a:extLst>
                <a:ext uri="{FF2B5EF4-FFF2-40B4-BE49-F238E27FC236}">
                  <a16:creationId xmlns:a16="http://schemas.microsoft.com/office/drawing/2014/main" id="{6132C806-370C-4F9A-ACD5-1E6DA6045ABC}"/>
                </a:ext>
              </a:extLst>
            </p:cNvPr>
            <p:cNvSpPr>
              <a:spLocks noChangeArrowheads="1"/>
            </p:cNvSpPr>
            <p:nvPr/>
          </p:nvSpPr>
          <p:spPr bwMode="auto">
            <a:xfrm>
              <a:off x="4685" y="2940"/>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 name="Oval 38">
              <a:extLst>
                <a:ext uri="{FF2B5EF4-FFF2-40B4-BE49-F238E27FC236}">
                  <a16:creationId xmlns:a16="http://schemas.microsoft.com/office/drawing/2014/main" id="{33B92B70-FB58-4719-BF45-540FB2073912}"/>
                </a:ext>
              </a:extLst>
            </p:cNvPr>
            <p:cNvSpPr>
              <a:spLocks noChangeArrowheads="1"/>
            </p:cNvSpPr>
            <p:nvPr/>
          </p:nvSpPr>
          <p:spPr bwMode="auto">
            <a:xfrm>
              <a:off x="4571" y="30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3" name="Oval 39">
              <a:extLst>
                <a:ext uri="{FF2B5EF4-FFF2-40B4-BE49-F238E27FC236}">
                  <a16:creationId xmlns:a16="http://schemas.microsoft.com/office/drawing/2014/main" id="{3923119D-068D-4937-BCFA-22E608223655}"/>
                </a:ext>
              </a:extLst>
            </p:cNvPr>
            <p:cNvSpPr>
              <a:spLocks noChangeArrowheads="1"/>
            </p:cNvSpPr>
            <p:nvPr/>
          </p:nvSpPr>
          <p:spPr bwMode="auto">
            <a:xfrm>
              <a:off x="4469" y="31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4" name="Oval 40">
              <a:extLst>
                <a:ext uri="{FF2B5EF4-FFF2-40B4-BE49-F238E27FC236}">
                  <a16:creationId xmlns:a16="http://schemas.microsoft.com/office/drawing/2014/main" id="{B78C1B9D-DC79-4F4C-9ED3-DB5560AAE9AE}"/>
                </a:ext>
              </a:extLst>
            </p:cNvPr>
            <p:cNvSpPr>
              <a:spLocks noChangeArrowheads="1"/>
            </p:cNvSpPr>
            <p:nvPr/>
          </p:nvSpPr>
          <p:spPr bwMode="auto">
            <a:xfrm>
              <a:off x="4813" y="2925"/>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5" name="Oval 41">
              <a:extLst>
                <a:ext uri="{FF2B5EF4-FFF2-40B4-BE49-F238E27FC236}">
                  <a16:creationId xmlns:a16="http://schemas.microsoft.com/office/drawing/2014/main" id="{3202D54B-B8E1-4E88-ACB6-6045DF981A4E}"/>
                </a:ext>
              </a:extLst>
            </p:cNvPr>
            <p:cNvSpPr>
              <a:spLocks noChangeArrowheads="1"/>
            </p:cNvSpPr>
            <p:nvPr/>
          </p:nvSpPr>
          <p:spPr bwMode="auto">
            <a:xfrm>
              <a:off x="4939" y="293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6" name="Oval 42">
              <a:extLst>
                <a:ext uri="{FF2B5EF4-FFF2-40B4-BE49-F238E27FC236}">
                  <a16:creationId xmlns:a16="http://schemas.microsoft.com/office/drawing/2014/main" id="{FBCCB988-A4C4-4AB7-8014-E0B2AFC90F5A}"/>
                </a:ext>
              </a:extLst>
            </p:cNvPr>
            <p:cNvSpPr>
              <a:spLocks noChangeArrowheads="1"/>
            </p:cNvSpPr>
            <p:nvPr/>
          </p:nvSpPr>
          <p:spPr bwMode="auto">
            <a:xfrm>
              <a:off x="4891" y="3075"/>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7" name="Oval 43">
              <a:extLst>
                <a:ext uri="{FF2B5EF4-FFF2-40B4-BE49-F238E27FC236}">
                  <a16:creationId xmlns:a16="http://schemas.microsoft.com/office/drawing/2014/main" id="{0B0385F4-1392-4767-AC37-E80F6A61D3E9}"/>
                </a:ext>
              </a:extLst>
            </p:cNvPr>
            <p:cNvSpPr>
              <a:spLocks noChangeArrowheads="1"/>
            </p:cNvSpPr>
            <p:nvPr/>
          </p:nvSpPr>
          <p:spPr bwMode="auto">
            <a:xfrm>
              <a:off x="5048" y="3278"/>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8" name="Oval 44">
              <a:extLst>
                <a:ext uri="{FF2B5EF4-FFF2-40B4-BE49-F238E27FC236}">
                  <a16:creationId xmlns:a16="http://schemas.microsoft.com/office/drawing/2014/main" id="{42D45C2F-3EC0-442D-A841-5C86410A34E6}"/>
                </a:ext>
              </a:extLst>
            </p:cNvPr>
            <p:cNvSpPr>
              <a:spLocks noChangeArrowheads="1"/>
            </p:cNvSpPr>
            <p:nvPr/>
          </p:nvSpPr>
          <p:spPr bwMode="auto">
            <a:xfrm>
              <a:off x="4768" y="30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9" name="Oval 45">
              <a:extLst>
                <a:ext uri="{FF2B5EF4-FFF2-40B4-BE49-F238E27FC236}">
                  <a16:creationId xmlns:a16="http://schemas.microsoft.com/office/drawing/2014/main" id="{F59214B8-2A5D-4664-A419-E0DFE827E428}"/>
                </a:ext>
              </a:extLst>
            </p:cNvPr>
            <p:cNvSpPr>
              <a:spLocks noChangeArrowheads="1"/>
            </p:cNvSpPr>
            <p:nvPr/>
          </p:nvSpPr>
          <p:spPr bwMode="auto">
            <a:xfrm>
              <a:off x="4927" y="323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0" name="Oval 46">
              <a:extLst>
                <a:ext uri="{FF2B5EF4-FFF2-40B4-BE49-F238E27FC236}">
                  <a16:creationId xmlns:a16="http://schemas.microsoft.com/office/drawing/2014/main" id="{5DE317A3-1F7D-4251-8E63-F35C60D13475}"/>
                </a:ext>
              </a:extLst>
            </p:cNvPr>
            <p:cNvSpPr>
              <a:spLocks noChangeArrowheads="1"/>
            </p:cNvSpPr>
            <p:nvPr/>
          </p:nvSpPr>
          <p:spPr bwMode="auto">
            <a:xfrm>
              <a:off x="4640" y="312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1" name="Oval 47">
              <a:extLst>
                <a:ext uri="{FF2B5EF4-FFF2-40B4-BE49-F238E27FC236}">
                  <a16:creationId xmlns:a16="http://schemas.microsoft.com/office/drawing/2014/main" id="{1D4F04B2-B66F-4737-B05C-DA3549040075}"/>
                </a:ext>
              </a:extLst>
            </p:cNvPr>
            <p:cNvSpPr>
              <a:spLocks noChangeArrowheads="1"/>
            </p:cNvSpPr>
            <p:nvPr/>
          </p:nvSpPr>
          <p:spPr bwMode="auto">
            <a:xfrm>
              <a:off x="4806" y="322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2" name="Oval 48">
              <a:extLst>
                <a:ext uri="{FF2B5EF4-FFF2-40B4-BE49-F238E27FC236}">
                  <a16:creationId xmlns:a16="http://schemas.microsoft.com/office/drawing/2014/main" id="{BC9CB6F8-1C0C-4EC5-9F3D-BA675A4C466E}"/>
                </a:ext>
              </a:extLst>
            </p:cNvPr>
            <p:cNvSpPr>
              <a:spLocks noChangeArrowheads="1"/>
            </p:cNvSpPr>
            <p:nvPr/>
          </p:nvSpPr>
          <p:spPr bwMode="auto">
            <a:xfrm>
              <a:off x="5017"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3" name="Oval 49">
              <a:extLst>
                <a:ext uri="{FF2B5EF4-FFF2-40B4-BE49-F238E27FC236}">
                  <a16:creationId xmlns:a16="http://schemas.microsoft.com/office/drawing/2014/main" id="{830BDB46-DEDE-4EB0-B1CE-B6662C56A29B}"/>
                </a:ext>
              </a:extLst>
            </p:cNvPr>
            <p:cNvSpPr>
              <a:spLocks noChangeArrowheads="1"/>
            </p:cNvSpPr>
            <p:nvPr/>
          </p:nvSpPr>
          <p:spPr bwMode="auto">
            <a:xfrm>
              <a:off x="5148" y="3354"/>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4" name="Oval 50">
              <a:extLst>
                <a:ext uri="{FF2B5EF4-FFF2-40B4-BE49-F238E27FC236}">
                  <a16:creationId xmlns:a16="http://schemas.microsoft.com/office/drawing/2014/main" id="{CF803CE2-1B49-44F0-8D96-9398A9814CE4}"/>
                </a:ext>
              </a:extLst>
            </p:cNvPr>
            <p:cNvSpPr>
              <a:spLocks noChangeArrowheads="1"/>
            </p:cNvSpPr>
            <p:nvPr/>
          </p:nvSpPr>
          <p:spPr bwMode="auto">
            <a:xfrm>
              <a:off x="5129" y="3161"/>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5" name="Oval 51">
              <a:extLst>
                <a:ext uri="{FF2B5EF4-FFF2-40B4-BE49-F238E27FC236}">
                  <a16:creationId xmlns:a16="http://schemas.microsoft.com/office/drawing/2014/main" id="{0106366F-DF33-4785-9BC3-9107F9FFBE17}"/>
                </a:ext>
              </a:extLst>
            </p:cNvPr>
            <p:cNvSpPr>
              <a:spLocks noChangeArrowheads="1"/>
            </p:cNvSpPr>
            <p:nvPr/>
          </p:nvSpPr>
          <p:spPr bwMode="auto">
            <a:xfrm>
              <a:off x="5233" y="345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6" name="Oval 52">
              <a:extLst>
                <a:ext uri="{FF2B5EF4-FFF2-40B4-BE49-F238E27FC236}">
                  <a16:creationId xmlns:a16="http://schemas.microsoft.com/office/drawing/2014/main" id="{92AAC30F-6351-41D3-A8C9-FA30F396BC21}"/>
                </a:ext>
              </a:extLst>
            </p:cNvPr>
            <p:cNvSpPr>
              <a:spLocks noChangeArrowheads="1"/>
            </p:cNvSpPr>
            <p:nvPr/>
          </p:nvSpPr>
          <p:spPr bwMode="auto">
            <a:xfrm>
              <a:off x="5031" y="34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7" name="Oval 53">
              <a:extLst>
                <a:ext uri="{FF2B5EF4-FFF2-40B4-BE49-F238E27FC236}">
                  <a16:creationId xmlns:a16="http://schemas.microsoft.com/office/drawing/2014/main" id="{B9B32FB8-6304-4277-AD41-A3A081EAF857}"/>
                </a:ext>
              </a:extLst>
            </p:cNvPr>
            <p:cNvSpPr>
              <a:spLocks noChangeArrowheads="1"/>
            </p:cNvSpPr>
            <p:nvPr/>
          </p:nvSpPr>
          <p:spPr bwMode="auto">
            <a:xfrm>
              <a:off x="4922" y="33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8" name="Oval 54">
              <a:extLst>
                <a:ext uri="{FF2B5EF4-FFF2-40B4-BE49-F238E27FC236}">
                  <a16:creationId xmlns:a16="http://schemas.microsoft.com/office/drawing/2014/main" id="{09A4A254-D5E8-4B55-BF9C-30D7D7480AF2}"/>
                </a:ext>
              </a:extLst>
            </p:cNvPr>
            <p:cNvSpPr>
              <a:spLocks noChangeArrowheads="1"/>
            </p:cNvSpPr>
            <p:nvPr/>
          </p:nvSpPr>
          <p:spPr bwMode="auto">
            <a:xfrm>
              <a:off x="4789" y="3354"/>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9" name="Oval 55">
              <a:extLst>
                <a:ext uri="{FF2B5EF4-FFF2-40B4-BE49-F238E27FC236}">
                  <a16:creationId xmlns:a16="http://schemas.microsoft.com/office/drawing/2014/main" id="{E894D0DB-9B50-403A-BC0E-BE229C2C66A3}"/>
                </a:ext>
              </a:extLst>
            </p:cNvPr>
            <p:cNvSpPr>
              <a:spLocks noChangeArrowheads="1"/>
            </p:cNvSpPr>
            <p:nvPr/>
          </p:nvSpPr>
          <p:spPr bwMode="auto">
            <a:xfrm>
              <a:off x="5117" y="3530"/>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0" name="Oval 56">
              <a:extLst>
                <a:ext uri="{FF2B5EF4-FFF2-40B4-BE49-F238E27FC236}">
                  <a16:creationId xmlns:a16="http://schemas.microsoft.com/office/drawing/2014/main" id="{7457C533-B0AD-4FB5-8D55-0CDA11F03745}"/>
                </a:ext>
              </a:extLst>
            </p:cNvPr>
            <p:cNvSpPr>
              <a:spLocks noChangeArrowheads="1"/>
            </p:cNvSpPr>
            <p:nvPr/>
          </p:nvSpPr>
          <p:spPr bwMode="auto">
            <a:xfrm>
              <a:off x="5179" y="3644"/>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1" name="Oval 57">
              <a:extLst>
                <a:ext uri="{FF2B5EF4-FFF2-40B4-BE49-F238E27FC236}">
                  <a16:creationId xmlns:a16="http://schemas.microsoft.com/office/drawing/2014/main" id="{79336F99-FF89-4871-B264-C61523DF9A5B}"/>
                </a:ext>
              </a:extLst>
            </p:cNvPr>
            <p:cNvSpPr>
              <a:spLocks noChangeArrowheads="1"/>
            </p:cNvSpPr>
            <p:nvPr/>
          </p:nvSpPr>
          <p:spPr bwMode="auto">
            <a:xfrm>
              <a:off x="5050" y="3692"/>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2" name="Oval 58">
              <a:extLst>
                <a:ext uri="{FF2B5EF4-FFF2-40B4-BE49-F238E27FC236}">
                  <a16:creationId xmlns:a16="http://schemas.microsoft.com/office/drawing/2014/main" id="{A8759850-0466-47B7-BC46-97FA5BC15AD5}"/>
                </a:ext>
              </a:extLst>
            </p:cNvPr>
            <p:cNvSpPr>
              <a:spLocks noChangeArrowheads="1"/>
            </p:cNvSpPr>
            <p:nvPr/>
          </p:nvSpPr>
          <p:spPr bwMode="auto">
            <a:xfrm>
              <a:off x="4951" y="3818"/>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3" name="Oval 59">
              <a:extLst>
                <a:ext uri="{FF2B5EF4-FFF2-40B4-BE49-F238E27FC236}">
                  <a16:creationId xmlns:a16="http://schemas.microsoft.com/office/drawing/2014/main" id="{F98811A4-D3DC-4B9D-9F80-1097EE38F61F}"/>
                </a:ext>
              </a:extLst>
            </p:cNvPr>
            <p:cNvSpPr>
              <a:spLocks noChangeArrowheads="1"/>
            </p:cNvSpPr>
            <p:nvPr/>
          </p:nvSpPr>
          <p:spPr bwMode="auto">
            <a:xfrm>
              <a:off x="4979"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4" name="Oval 60">
              <a:extLst>
                <a:ext uri="{FF2B5EF4-FFF2-40B4-BE49-F238E27FC236}">
                  <a16:creationId xmlns:a16="http://schemas.microsoft.com/office/drawing/2014/main" id="{72940BE7-7D6D-4759-8B7C-6E6994D3FC96}"/>
                </a:ext>
              </a:extLst>
            </p:cNvPr>
            <p:cNvSpPr>
              <a:spLocks noChangeArrowheads="1"/>
            </p:cNvSpPr>
            <p:nvPr/>
          </p:nvSpPr>
          <p:spPr bwMode="auto">
            <a:xfrm>
              <a:off x="4891" y="36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5" name="Oval 61">
              <a:extLst>
                <a:ext uri="{FF2B5EF4-FFF2-40B4-BE49-F238E27FC236}">
                  <a16:creationId xmlns:a16="http://schemas.microsoft.com/office/drawing/2014/main" id="{28D3225B-BACA-4A11-8D0F-35985D4C38F9}"/>
                </a:ext>
              </a:extLst>
            </p:cNvPr>
            <p:cNvSpPr>
              <a:spLocks noChangeArrowheads="1"/>
            </p:cNvSpPr>
            <p:nvPr/>
          </p:nvSpPr>
          <p:spPr bwMode="auto">
            <a:xfrm>
              <a:off x="4877" y="351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6" name="Oval 62">
              <a:extLst>
                <a:ext uri="{FF2B5EF4-FFF2-40B4-BE49-F238E27FC236}">
                  <a16:creationId xmlns:a16="http://schemas.microsoft.com/office/drawing/2014/main" id="{A2DC1310-DAF7-4605-80F1-A954BBAE85D5}"/>
                </a:ext>
              </a:extLst>
            </p:cNvPr>
            <p:cNvSpPr>
              <a:spLocks noChangeArrowheads="1"/>
            </p:cNvSpPr>
            <p:nvPr/>
          </p:nvSpPr>
          <p:spPr bwMode="auto">
            <a:xfrm>
              <a:off x="4789" y="3611"/>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7" name="Oval 63">
              <a:extLst>
                <a:ext uri="{FF2B5EF4-FFF2-40B4-BE49-F238E27FC236}">
                  <a16:creationId xmlns:a16="http://schemas.microsoft.com/office/drawing/2014/main" id="{1DDF91EA-F3AC-40C1-BB9D-8F6F46077814}"/>
                </a:ext>
              </a:extLst>
            </p:cNvPr>
            <p:cNvSpPr>
              <a:spLocks noChangeArrowheads="1"/>
            </p:cNvSpPr>
            <p:nvPr/>
          </p:nvSpPr>
          <p:spPr bwMode="auto">
            <a:xfrm>
              <a:off x="5098" y="3808"/>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8" name="Oval 64">
              <a:extLst>
                <a:ext uri="{FF2B5EF4-FFF2-40B4-BE49-F238E27FC236}">
                  <a16:creationId xmlns:a16="http://schemas.microsoft.com/office/drawing/2014/main" id="{5C7B27CA-C216-44E1-9C3B-97718D1DA46A}"/>
                </a:ext>
              </a:extLst>
            </p:cNvPr>
            <p:cNvSpPr>
              <a:spLocks noChangeArrowheads="1"/>
            </p:cNvSpPr>
            <p:nvPr/>
          </p:nvSpPr>
          <p:spPr bwMode="auto">
            <a:xfrm>
              <a:off x="4977" y="3937"/>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9" name="Oval 65">
              <a:extLst>
                <a:ext uri="{FF2B5EF4-FFF2-40B4-BE49-F238E27FC236}">
                  <a16:creationId xmlns:a16="http://schemas.microsoft.com/office/drawing/2014/main" id="{3B53CD10-57BF-4593-B0D4-FF5245B26A07}"/>
                </a:ext>
              </a:extLst>
            </p:cNvPr>
            <p:cNvSpPr>
              <a:spLocks noChangeArrowheads="1"/>
            </p:cNvSpPr>
            <p:nvPr/>
          </p:nvSpPr>
          <p:spPr bwMode="auto">
            <a:xfrm>
              <a:off x="5117" y="39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0" name="Oval 66">
              <a:extLst>
                <a:ext uri="{FF2B5EF4-FFF2-40B4-BE49-F238E27FC236}">
                  <a16:creationId xmlns:a16="http://schemas.microsoft.com/office/drawing/2014/main" id="{B856C41B-9578-4820-8344-CB2D465028C0}"/>
                </a:ext>
              </a:extLst>
            </p:cNvPr>
            <p:cNvSpPr>
              <a:spLocks noChangeArrowheads="1"/>
            </p:cNvSpPr>
            <p:nvPr/>
          </p:nvSpPr>
          <p:spPr bwMode="auto">
            <a:xfrm>
              <a:off x="4970" y="4068"/>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1" name="Oval 67">
              <a:extLst>
                <a:ext uri="{FF2B5EF4-FFF2-40B4-BE49-F238E27FC236}">
                  <a16:creationId xmlns:a16="http://schemas.microsoft.com/office/drawing/2014/main" id="{044D05E3-E136-48B8-8035-FA0318DB0980}"/>
                </a:ext>
              </a:extLst>
            </p:cNvPr>
            <p:cNvSpPr>
              <a:spLocks noChangeArrowheads="1"/>
            </p:cNvSpPr>
            <p:nvPr/>
          </p:nvSpPr>
          <p:spPr bwMode="auto">
            <a:xfrm>
              <a:off x="4844" y="4025"/>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2" name="Oval 68">
              <a:extLst>
                <a:ext uri="{FF2B5EF4-FFF2-40B4-BE49-F238E27FC236}">
                  <a16:creationId xmlns:a16="http://schemas.microsoft.com/office/drawing/2014/main" id="{EF0BF5BC-EBB7-4EB5-851E-463977AB3245}"/>
                </a:ext>
              </a:extLst>
            </p:cNvPr>
            <p:cNvSpPr>
              <a:spLocks noChangeArrowheads="1"/>
            </p:cNvSpPr>
            <p:nvPr/>
          </p:nvSpPr>
          <p:spPr bwMode="auto">
            <a:xfrm>
              <a:off x="4827" y="38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3" name="Oval 69">
              <a:extLst>
                <a:ext uri="{FF2B5EF4-FFF2-40B4-BE49-F238E27FC236}">
                  <a16:creationId xmlns:a16="http://schemas.microsoft.com/office/drawing/2014/main" id="{3402A433-CEF1-4B68-BD52-0684E09B0153}"/>
                </a:ext>
              </a:extLst>
            </p:cNvPr>
            <p:cNvSpPr>
              <a:spLocks noChangeArrowheads="1"/>
            </p:cNvSpPr>
            <p:nvPr/>
          </p:nvSpPr>
          <p:spPr bwMode="auto">
            <a:xfrm>
              <a:off x="4782" y="3782"/>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4" name="Oval 70">
              <a:extLst>
                <a:ext uri="{FF2B5EF4-FFF2-40B4-BE49-F238E27FC236}">
                  <a16:creationId xmlns:a16="http://schemas.microsoft.com/office/drawing/2014/main" id="{0A7DE6BA-1FFA-41EB-9C75-543578154362}"/>
                </a:ext>
              </a:extLst>
            </p:cNvPr>
            <p:cNvSpPr>
              <a:spLocks noChangeArrowheads="1"/>
            </p:cNvSpPr>
            <p:nvPr/>
          </p:nvSpPr>
          <p:spPr bwMode="auto">
            <a:xfrm>
              <a:off x="4818" y="4156"/>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5" name="Oval 71">
              <a:extLst>
                <a:ext uri="{FF2B5EF4-FFF2-40B4-BE49-F238E27FC236}">
                  <a16:creationId xmlns:a16="http://schemas.microsoft.com/office/drawing/2014/main" id="{4270395B-CA7D-4B25-B853-5ADA752AF70C}"/>
                </a:ext>
              </a:extLst>
            </p:cNvPr>
            <p:cNvSpPr>
              <a:spLocks noChangeArrowheads="1"/>
            </p:cNvSpPr>
            <p:nvPr/>
          </p:nvSpPr>
          <p:spPr bwMode="auto">
            <a:xfrm>
              <a:off x="4758" y="4277"/>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6" name="Oval 72">
              <a:extLst>
                <a:ext uri="{FF2B5EF4-FFF2-40B4-BE49-F238E27FC236}">
                  <a16:creationId xmlns:a16="http://schemas.microsoft.com/office/drawing/2014/main" id="{37FCFBEB-29DA-44DF-BA28-AA564CD1DC02}"/>
                </a:ext>
              </a:extLst>
            </p:cNvPr>
            <p:cNvSpPr>
              <a:spLocks noChangeArrowheads="1"/>
            </p:cNvSpPr>
            <p:nvPr/>
          </p:nvSpPr>
          <p:spPr bwMode="auto">
            <a:xfrm>
              <a:off x="4649" y="4201"/>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7" name="Oval 73">
              <a:extLst>
                <a:ext uri="{FF2B5EF4-FFF2-40B4-BE49-F238E27FC236}">
                  <a16:creationId xmlns:a16="http://schemas.microsoft.com/office/drawing/2014/main" id="{3FF1B4D4-BF08-40B5-9CC8-DB8BC0C8FBCC}"/>
                </a:ext>
              </a:extLst>
            </p:cNvPr>
            <p:cNvSpPr>
              <a:spLocks noChangeArrowheads="1"/>
            </p:cNvSpPr>
            <p:nvPr/>
          </p:nvSpPr>
          <p:spPr bwMode="auto">
            <a:xfrm>
              <a:off x="4490" y="4196"/>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8" name="Oval 74">
              <a:extLst>
                <a:ext uri="{FF2B5EF4-FFF2-40B4-BE49-F238E27FC236}">
                  <a16:creationId xmlns:a16="http://schemas.microsoft.com/office/drawing/2014/main" id="{9744DA30-B2C4-4B0F-BDFD-27FE5798320A}"/>
                </a:ext>
              </a:extLst>
            </p:cNvPr>
            <p:cNvSpPr>
              <a:spLocks noChangeArrowheads="1"/>
            </p:cNvSpPr>
            <p:nvPr/>
          </p:nvSpPr>
          <p:spPr bwMode="auto">
            <a:xfrm>
              <a:off x="4694" y="408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9" name="Oval 75">
              <a:extLst>
                <a:ext uri="{FF2B5EF4-FFF2-40B4-BE49-F238E27FC236}">
                  <a16:creationId xmlns:a16="http://schemas.microsoft.com/office/drawing/2014/main" id="{7BA81583-06B3-4D70-867E-DD94EB5E0304}"/>
                </a:ext>
              </a:extLst>
            </p:cNvPr>
            <p:cNvSpPr>
              <a:spLocks noChangeArrowheads="1"/>
            </p:cNvSpPr>
            <p:nvPr/>
          </p:nvSpPr>
          <p:spPr bwMode="auto">
            <a:xfrm>
              <a:off x="4550" y="4084"/>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0" name="Oval 76">
              <a:extLst>
                <a:ext uri="{FF2B5EF4-FFF2-40B4-BE49-F238E27FC236}">
                  <a16:creationId xmlns:a16="http://schemas.microsoft.com/office/drawing/2014/main" id="{46024D6A-2423-45A0-A9E5-FD56E47F9DBB}"/>
                </a:ext>
              </a:extLst>
            </p:cNvPr>
            <p:cNvSpPr>
              <a:spLocks noChangeArrowheads="1"/>
            </p:cNvSpPr>
            <p:nvPr/>
          </p:nvSpPr>
          <p:spPr bwMode="auto">
            <a:xfrm>
              <a:off x="4699" y="395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1" name="Oval 77">
              <a:extLst>
                <a:ext uri="{FF2B5EF4-FFF2-40B4-BE49-F238E27FC236}">
                  <a16:creationId xmlns:a16="http://schemas.microsoft.com/office/drawing/2014/main" id="{87F39D30-7788-4DCF-BE72-3E3655AF72DE}"/>
                </a:ext>
              </a:extLst>
            </p:cNvPr>
            <p:cNvSpPr>
              <a:spLocks noChangeArrowheads="1"/>
            </p:cNvSpPr>
            <p:nvPr/>
          </p:nvSpPr>
          <p:spPr bwMode="auto">
            <a:xfrm>
              <a:off x="4564" y="3946"/>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2" name="Oval 78">
              <a:extLst>
                <a:ext uri="{FF2B5EF4-FFF2-40B4-BE49-F238E27FC236}">
                  <a16:creationId xmlns:a16="http://schemas.microsoft.com/office/drawing/2014/main" id="{7A6175AA-4D14-48EE-B84A-F69905B075B0}"/>
                </a:ext>
              </a:extLst>
            </p:cNvPr>
            <p:cNvSpPr>
              <a:spLocks noChangeArrowheads="1"/>
            </p:cNvSpPr>
            <p:nvPr/>
          </p:nvSpPr>
          <p:spPr bwMode="auto">
            <a:xfrm>
              <a:off x="4578" y="4318"/>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3" name="Oval 79">
              <a:extLst>
                <a:ext uri="{FF2B5EF4-FFF2-40B4-BE49-F238E27FC236}">
                  <a16:creationId xmlns:a16="http://schemas.microsoft.com/office/drawing/2014/main" id="{3F9BFFD1-1EDF-42DD-820E-9054FA97CB79}"/>
                </a:ext>
              </a:extLst>
            </p:cNvPr>
            <p:cNvSpPr>
              <a:spLocks noChangeArrowheads="1"/>
            </p:cNvSpPr>
            <p:nvPr/>
          </p:nvSpPr>
          <p:spPr bwMode="auto">
            <a:xfrm>
              <a:off x="4407" y="4294"/>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4" name="Oval 80">
              <a:extLst>
                <a:ext uri="{FF2B5EF4-FFF2-40B4-BE49-F238E27FC236}">
                  <a16:creationId xmlns:a16="http://schemas.microsoft.com/office/drawing/2014/main" id="{3276ED9B-5FBD-4024-B407-9E52247BC78A}"/>
                </a:ext>
              </a:extLst>
            </p:cNvPr>
            <p:cNvSpPr>
              <a:spLocks noChangeArrowheads="1"/>
            </p:cNvSpPr>
            <p:nvPr/>
          </p:nvSpPr>
          <p:spPr bwMode="auto">
            <a:xfrm>
              <a:off x="4481" y="4406"/>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5" name="Oval 81">
              <a:extLst>
                <a:ext uri="{FF2B5EF4-FFF2-40B4-BE49-F238E27FC236}">
                  <a16:creationId xmlns:a16="http://schemas.microsoft.com/office/drawing/2014/main" id="{5CAB2248-0CC6-4C52-88EB-0D77638F996C}"/>
                </a:ext>
              </a:extLst>
            </p:cNvPr>
            <p:cNvSpPr>
              <a:spLocks noChangeArrowheads="1"/>
            </p:cNvSpPr>
            <p:nvPr/>
          </p:nvSpPr>
          <p:spPr bwMode="auto">
            <a:xfrm>
              <a:off x="4293" y="4368"/>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6" name="Oval 82">
              <a:extLst>
                <a:ext uri="{FF2B5EF4-FFF2-40B4-BE49-F238E27FC236}">
                  <a16:creationId xmlns:a16="http://schemas.microsoft.com/office/drawing/2014/main" id="{924732AF-0E20-4D13-9B2F-2E80732BBF0A}"/>
                </a:ext>
              </a:extLst>
            </p:cNvPr>
            <p:cNvSpPr>
              <a:spLocks noChangeArrowheads="1"/>
            </p:cNvSpPr>
            <p:nvPr/>
          </p:nvSpPr>
          <p:spPr bwMode="auto">
            <a:xfrm>
              <a:off x="4251" y="4246"/>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7" name="Oval 83">
              <a:extLst>
                <a:ext uri="{FF2B5EF4-FFF2-40B4-BE49-F238E27FC236}">
                  <a16:creationId xmlns:a16="http://schemas.microsoft.com/office/drawing/2014/main" id="{19A6D971-9541-4CA9-B911-BCA4DCF2CD1C}"/>
                </a:ext>
              </a:extLst>
            </p:cNvPr>
            <p:cNvSpPr>
              <a:spLocks noChangeArrowheads="1"/>
            </p:cNvSpPr>
            <p:nvPr/>
          </p:nvSpPr>
          <p:spPr bwMode="auto">
            <a:xfrm>
              <a:off x="4346" y="4156"/>
              <a:ext cx="83"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8" name="Oval 84">
              <a:extLst>
                <a:ext uri="{FF2B5EF4-FFF2-40B4-BE49-F238E27FC236}">
                  <a16:creationId xmlns:a16="http://schemas.microsoft.com/office/drawing/2014/main" id="{8F2055C1-F3F4-4682-94A4-F4FA9F9962D9}"/>
                </a:ext>
              </a:extLst>
            </p:cNvPr>
            <p:cNvSpPr>
              <a:spLocks noChangeArrowheads="1"/>
            </p:cNvSpPr>
            <p:nvPr/>
          </p:nvSpPr>
          <p:spPr bwMode="auto">
            <a:xfrm>
              <a:off x="4421" y="4046"/>
              <a:ext cx="72"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9" name="Oval 85">
              <a:extLst>
                <a:ext uri="{FF2B5EF4-FFF2-40B4-BE49-F238E27FC236}">
                  <a16:creationId xmlns:a16="http://schemas.microsoft.com/office/drawing/2014/main" id="{A81DD742-43B6-422B-9CC1-59757CCF6A8D}"/>
                </a:ext>
              </a:extLst>
            </p:cNvPr>
            <p:cNvSpPr>
              <a:spLocks noChangeArrowheads="1"/>
            </p:cNvSpPr>
            <p:nvPr/>
          </p:nvSpPr>
          <p:spPr bwMode="auto">
            <a:xfrm>
              <a:off x="4127" y="430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0" name="Oval 86">
              <a:extLst>
                <a:ext uri="{FF2B5EF4-FFF2-40B4-BE49-F238E27FC236}">
                  <a16:creationId xmlns:a16="http://schemas.microsoft.com/office/drawing/2014/main" id="{D6DD91A3-44BC-42B8-BF75-3E6093DDD035}"/>
                </a:ext>
              </a:extLst>
            </p:cNvPr>
            <p:cNvSpPr>
              <a:spLocks noChangeArrowheads="1"/>
            </p:cNvSpPr>
            <p:nvPr/>
          </p:nvSpPr>
          <p:spPr bwMode="auto">
            <a:xfrm>
              <a:off x="3992" y="433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1" name="Oval 87">
              <a:extLst>
                <a:ext uri="{FF2B5EF4-FFF2-40B4-BE49-F238E27FC236}">
                  <a16:creationId xmlns:a16="http://schemas.microsoft.com/office/drawing/2014/main" id="{51B252DD-3FD3-48B0-8169-6D52EFF8236D}"/>
                </a:ext>
              </a:extLst>
            </p:cNvPr>
            <p:cNvSpPr>
              <a:spLocks noChangeArrowheads="1"/>
            </p:cNvSpPr>
            <p:nvPr/>
          </p:nvSpPr>
          <p:spPr bwMode="auto">
            <a:xfrm>
              <a:off x="3997" y="4194"/>
              <a:ext cx="90"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2" name="Oval 88">
              <a:extLst>
                <a:ext uri="{FF2B5EF4-FFF2-40B4-BE49-F238E27FC236}">
                  <a16:creationId xmlns:a16="http://schemas.microsoft.com/office/drawing/2014/main" id="{1863CC0A-5225-4EAD-A978-FC066A9D3FB2}"/>
                </a:ext>
              </a:extLst>
            </p:cNvPr>
            <p:cNvSpPr>
              <a:spLocks noChangeArrowheads="1"/>
            </p:cNvSpPr>
            <p:nvPr/>
          </p:nvSpPr>
          <p:spPr bwMode="auto">
            <a:xfrm>
              <a:off x="3897" y="4061"/>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3" name="Oval 89">
              <a:extLst>
                <a:ext uri="{FF2B5EF4-FFF2-40B4-BE49-F238E27FC236}">
                  <a16:creationId xmlns:a16="http://schemas.microsoft.com/office/drawing/2014/main" id="{3B493126-B425-46A8-9F7C-3A091036E287}"/>
                </a:ext>
              </a:extLst>
            </p:cNvPr>
            <p:cNvSpPr>
              <a:spLocks noChangeArrowheads="1"/>
            </p:cNvSpPr>
            <p:nvPr/>
          </p:nvSpPr>
          <p:spPr bwMode="auto">
            <a:xfrm>
              <a:off x="4120" y="415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4" name="Oval 90">
              <a:extLst>
                <a:ext uri="{FF2B5EF4-FFF2-40B4-BE49-F238E27FC236}">
                  <a16:creationId xmlns:a16="http://schemas.microsoft.com/office/drawing/2014/main" id="{BC3B0C67-3ED1-46F9-946D-3B78D8CFC732}"/>
                </a:ext>
              </a:extLst>
            </p:cNvPr>
            <p:cNvSpPr>
              <a:spLocks noChangeArrowheads="1"/>
            </p:cNvSpPr>
            <p:nvPr/>
          </p:nvSpPr>
          <p:spPr bwMode="auto">
            <a:xfrm>
              <a:off x="4032" y="4037"/>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5" name="Oval 91">
              <a:extLst>
                <a:ext uri="{FF2B5EF4-FFF2-40B4-BE49-F238E27FC236}">
                  <a16:creationId xmlns:a16="http://schemas.microsoft.com/office/drawing/2014/main" id="{E6B425B6-0D70-4C13-9210-31893F56EEF3}"/>
                </a:ext>
              </a:extLst>
            </p:cNvPr>
            <p:cNvSpPr>
              <a:spLocks noChangeArrowheads="1"/>
            </p:cNvSpPr>
            <p:nvPr/>
          </p:nvSpPr>
          <p:spPr bwMode="auto">
            <a:xfrm>
              <a:off x="4232" y="4084"/>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6" name="Oval 92">
              <a:extLst>
                <a:ext uri="{FF2B5EF4-FFF2-40B4-BE49-F238E27FC236}">
                  <a16:creationId xmlns:a16="http://schemas.microsoft.com/office/drawing/2014/main" id="{F166B1DF-5776-4B84-8653-6DA7B1B08CA2}"/>
                </a:ext>
              </a:extLst>
            </p:cNvPr>
            <p:cNvSpPr>
              <a:spLocks noChangeArrowheads="1"/>
            </p:cNvSpPr>
            <p:nvPr/>
          </p:nvSpPr>
          <p:spPr bwMode="auto">
            <a:xfrm>
              <a:off x="4158" y="3980"/>
              <a:ext cx="71"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7" name="Oval 93">
              <a:extLst>
                <a:ext uri="{FF2B5EF4-FFF2-40B4-BE49-F238E27FC236}">
                  <a16:creationId xmlns:a16="http://schemas.microsoft.com/office/drawing/2014/main" id="{C4CB266F-3569-4C95-8178-923CBDE85902}"/>
                </a:ext>
              </a:extLst>
            </p:cNvPr>
            <p:cNvSpPr>
              <a:spLocks noChangeArrowheads="1"/>
            </p:cNvSpPr>
            <p:nvPr/>
          </p:nvSpPr>
          <p:spPr bwMode="auto">
            <a:xfrm>
              <a:off x="3859" y="4201"/>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8" name="Oval 94">
              <a:extLst>
                <a:ext uri="{FF2B5EF4-FFF2-40B4-BE49-F238E27FC236}">
                  <a16:creationId xmlns:a16="http://schemas.microsoft.com/office/drawing/2014/main" id="{9527E15A-0A7E-4F85-9278-0057EE9569E5}"/>
                </a:ext>
              </a:extLst>
            </p:cNvPr>
            <p:cNvSpPr>
              <a:spLocks noChangeArrowheads="1"/>
            </p:cNvSpPr>
            <p:nvPr/>
          </p:nvSpPr>
          <p:spPr bwMode="auto">
            <a:xfrm>
              <a:off x="3764" y="405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9" name="Oval 95">
              <a:extLst>
                <a:ext uri="{FF2B5EF4-FFF2-40B4-BE49-F238E27FC236}">
                  <a16:creationId xmlns:a16="http://schemas.microsoft.com/office/drawing/2014/main" id="{DED6EC39-F1FD-4219-A6C4-21D02FCBC2D6}"/>
                </a:ext>
              </a:extLst>
            </p:cNvPr>
            <p:cNvSpPr>
              <a:spLocks noChangeArrowheads="1"/>
            </p:cNvSpPr>
            <p:nvPr/>
          </p:nvSpPr>
          <p:spPr bwMode="auto">
            <a:xfrm>
              <a:off x="3721" y="4180"/>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0" name="Oval 96">
              <a:extLst>
                <a:ext uri="{FF2B5EF4-FFF2-40B4-BE49-F238E27FC236}">
                  <a16:creationId xmlns:a16="http://schemas.microsoft.com/office/drawing/2014/main" id="{5BA38025-9FB6-45BD-9409-8997D50B5487}"/>
                </a:ext>
              </a:extLst>
            </p:cNvPr>
            <p:cNvSpPr>
              <a:spLocks noChangeArrowheads="1"/>
            </p:cNvSpPr>
            <p:nvPr/>
          </p:nvSpPr>
          <p:spPr bwMode="auto">
            <a:xfrm>
              <a:off x="3631" y="4008"/>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1" name="Oval 97">
              <a:extLst>
                <a:ext uri="{FF2B5EF4-FFF2-40B4-BE49-F238E27FC236}">
                  <a16:creationId xmlns:a16="http://schemas.microsoft.com/office/drawing/2014/main" id="{2A58CCFB-2EF6-481E-B6EE-02F846BC7011}"/>
                </a:ext>
              </a:extLst>
            </p:cNvPr>
            <p:cNvSpPr>
              <a:spLocks noChangeArrowheads="1"/>
            </p:cNvSpPr>
            <p:nvPr/>
          </p:nvSpPr>
          <p:spPr bwMode="auto">
            <a:xfrm>
              <a:off x="3714" y="3894"/>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2" name="Oval 98">
              <a:extLst>
                <a:ext uri="{FF2B5EF4-FFF2-40B4-BE49-F238E27FC236}">
                  <a16:creationId xmlns:a16="http://schemas.microsoft.com/office/drawing/2014/main" id="{E935498F-86D4-4F5F-B2A4-BC6B9322C3D4}"/>
                </a:ext>
              </a:extLst>
            </p:cNvPr>
            <p:cNvSpPr>
              <a:spLocks noChangeArrowheads="1"/>
            </p:cNvSpPr>
            <p:nvPr/>
          </p:nvSpPr>
          <p:spPr bwMode="auto">
            <a:xfrm>
              <a:off x="3842" y="3923"/>
              <a:ext cx="83" cy="8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3" name="Oval 99">
              <a:extLst>
                <a:ext uri="{FF2B5EF4-FFF2-40B4-BE49-F238E27FC236}">
                  <a16:creationId xmlns:a16="http://schemas.microsoft.com/office/drawing/2014/main" id="{0FE6F30F-7075-473A-B4FA-DD80B71A89D5}"/>
                </a:ext>
              </a:extLst>
            </p:cNvPr>
            <p:cNvSpPr>
              <a:spLocks noChangeArrowheads="1"/>
            </p:cNvSpPr>
            <p:nvPr/>
          </p:nvSpPr>
          <p:spPr bwMode="auto">
            <a:xfrm>
              <a:off x="3980" y="3911"/>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4" name="Oval 100">
              <a:extLst>
                <a:ext uri="{FF2B5EF4-FFF2-40B4-BE49-F238E27FC236}">
                  <a16:creationId xmlns:a16="http://schemas.microsoft.com/office/drawing/2014/main" id="{7D8926A4-A68B-445A-A069-5512B0323549}"/>
                </a:ext>
              </a:extLst>
            </p:cNvPr>
            <p:cNvSpPr>
              <a:spLocks noChangeArrowheads="1"/>
            </p:cNvSpPr>
            <p:nvPr/>
          </p:nvSpPr>
          <p:spPr bwMode="auto">
            <a:xfrm>
              <a:off x="3588" y="3832"/>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5" name="Oval 101">
              <a:extLst>
                <a:ext uri="{FF2B5EF4-FFF2-40B4-BE49-F238E27FC236}">
                  <a16:creationId xmlns:a16="http://schemas.microsoft.com/office/drawing/2014/main" id="{078F2A0C-3AF5-4008-BE75-E0CF12E023C9}"/>
                </a:ext>
              </a:extLst>
            </p:cNvPr>
            <p:cNvSpPr>
              <a:spLocks noChangeArrowheads="1"/>
            </p:cNvSpPr>
            <p:nvPr/>
          </p:nvSpPr>
          <p:spPr bwMode="auto">
            <a:xfrm>
              <a:off x="3484" y="37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6" name="Oval 102">
              <a:extLst>
                <a:ext uri="{FF2B5EF4-FFF2-40B4-BE49-F238E27FC236}">
                  <a16:creationId xmlns:a16="http://schemas.microsoft.com/office/drawing/2014/main" id="{D501809A-EAF4-4B9A-B090-F4E8A4409CAB}"/>
                </a:ext>
              </a:extLst>
            </p:cNvPr>
            <p:cNvSpPr>
              <a:spLocks noChangeArrowheads="1"/>
            </p:cNvSpPr>
            <p:nvPr/>
          </p:nvSpPr>
          <p:spPr bwMode="auto">
            <a:xfrm>
              <a:off x="4571" y="2833"/>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7" name="Oval 103">
              <a:extLst>
                <a:ext uri="{FF2B5EF4-FFF2-40B4-BE49-F238E27FC236}">
                  <a16:creationId xmlns:a16="http://schemas.microsoft.com/office/drawing/2014/main" id="{F3EF616E-F357-431A-BBAC-06FFFA3F632C}"/>
                </a:ext>
              </a:extLst>
            </p:cNvPr>
            <p:cNvSpPr>
              <a:spLocks noChangeArrowheads="1"/>
            </p:cNvSpPr>
            <p:nvPr/>
          </p:nvSpPr>
          <p:spPr bwMode="auto">
            <a:xfrm>
              <a:off x="4464" y="29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8" name="Oval 104">
              <a:extLst>
                <a:ext uri="{FF2B5EF4-FFF2-40B4-BE49-F238E27FC236}">
                  <a16:creationId xmlns:a16="http://schemas.microsoft.com/office/drawing/2014/main" id="{3D8EE7C1-8BEE-4AE6-9555-695D72192E38}"/>
                </a:ext>
              </a:extLst>
            </p:cNvPr>
            <p:cNvSpPr>
              <a:spLocks noChangeArrowheads="1"/>
            </p:cNvSpPr>
            <p:nvPr/>
          </p:nvSpPr>
          <p:spPr bwMode="auto">
            <a:xfrm>
              <a:off x="4381" y="30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9" name="Oval 105">
              <a:extLst>
                <a:ext uri="{FF2B5EF4-FFF2-40B4-BE49-F238E27FC236}">
                  <a16:creationId xmlns:a16="http://schemas.microsoft.com/office/drawing/2014/main" id="{CA644100-A8C8-495C-9BA1-FAB00E8217C3}"/>
                </a:ext>
              </a:extLst>
            </p:cNvPr>
            <p:cNvSpPr>
              <a:spLocks noChangeArrowheads="1"/>
            </p:cNvSpPr>
            <p:nvPr/>
          </p:nvSpPr>
          <p:spPr bwMode="auto">
            <a:xfrm>
              <a:off x="4692" y="2790"/>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0" name="Oval 106">
              <a:extLst>
                <a:ext uri="{FF2B5EF4-FFF2-40B4-BE49-F238E27FC236}">
                  <a16:creationId xmlns:a16="http://schemas.microsoft.com/office/drawing/2014/main" id="{49FFFC7F-09FB-4051-8DE7-1D5FDA2FD2CA}"/>
                </a:ext>
              </a:extLst>
            </p:cNvPr>
            <p:cNvSpPr>
              <a:spLocks noChangeArrowheads="1"/>
            </p:cNvSpPr>
            <p:nvPr/>
          </p:nvSpPr>
          <p:spPr bwMode="auto">
            <a:xfrm>
              <a:off x="4825" y="2780"/>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1" name="Oval 107">
              <a:extLst>
                <a:ext uri="{FF2B5EF4-FFF2-40B4-BE49-F238E27FC236}">
                  <a16:creationId xmlns:a16="http://schemas.microsoft.com/office/drawing/2014/main" id="{267E9A9B-ECAF-4EBB-9045-6BCA31AE1F3E}"/>
                </a:ext>
              </a:extLst>
            </p:cNvPr>
            <p:cNvSpPr>
              <a:spLocks noChangeArrowheads="1"/>
            </p:cNvSpPr>
            <p:nvPr/>
          </p:nvSpPr>
          <p:spPr bwMode="auto">
            <a:xfrm>
              <a:off x="4417" y="2742"/>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2" name="Oval 108">
              <a:extLst>
                <a:ext uri="{FF2B5EF4-FFF2-40B4-BE49-F238E27FC236}">
                  <a16:creationId xmlns:a16="http://schemas.microsoft.com/office/drawing/2014/main" id="{AA7F75F8-1145-4A14-BD2D-47EB1FEEB212}"/>
                </a:ext>
              </a:extLst>
            </p:cNvPr>
            <p:cNvSpPr>
              <a:spLocks noChangeArrowheads="1"/>
            </p:cNvSpPr>
            <p:nvPr/>
          </p:nvSpPr>
          <p:spPr bwMode="auto">
            <a:xfrm>
              <a:off x="4322" y="2833"/>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3" name="Oval 109">
              <a:extLst>
                <a:ext uri="{FF2B5EF4-FFF2-40B4-BE49-F238E27FC236}">
                  <a16:creationId xmlns:a16="http://schemas.microsoft.com/office/drawing/2014/main" id="{6E56D395-EEF4-4A09-9B68-E456F37CEC2A}"/>
                </a:ext>
              </a:extLst>
            </p:cNvPr>
            <p:cNvSpPr>
              <a:spLocks noChangeArrowheads="1"/>
            </p:cNvSpPr>
            <p:nvPr/>
          </p:nvSpPr>
          <p:spPr bwMode="auto">
            <a:xfrm>
              <a:off x="4246" y="294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4" name="Oval 110">
              <a:extLst>
                <a:ext uri="{FF2B5EF4-FFF2-40B4-BE49-F238E27FC236}">
                  <a16:creationId xmlns:a16="http://schemas.microsoft.com/office/drawing/2014/main" id="{61B3AA13-CA51-4E95-8CA9-7D27AABD7FB7}"/>
                </a:ext>
              </a:extLst>
            </p:cNvPr>
            <p:cNvSpPr>
              <a:spLocks noChangeArrowheads="1"/>
            </p:cNvSpPr>
            <p:nvPr/>
          </p:nvSpPr>
          <p:spPr bwMode="auto">
            <a:xfrm>
              <a:off x="4206" y="307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5" name="Oval 111">
              <a:extLst>
                <a:ext uri="{FF2B5EF4-FFF2-40B4-BE49-F238E27FC236}">
                  <a16:creationId xmlns:a16="http://schemas.microsoft.com/office/drawing/2014/main" id="{9C76F12C-590D-446D-8255-EB945892D310}"/>
                </a:ext>
              </a:extLst>
            </p:cNvPr>
            <p:cNvSpPr>
              <a:spLocks noChangeArrowheads="1"/>
            </p:cNvSpPr>
            <p:nvPr/>
          </p:nvSpPr>
          <p:spPr bwMode="auto">
            <a:xfrm>
              <a:off x="4538" y="268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6" name="Oval 112">
              <a:extLst>
                <a:ext uri="{FF2B5EF4-FFF2-40B4-BE49-F238E27FC236}">
                  <a16:creationId xmlns:a16="http://schemas.microsoft.com/office/drawing/2014/main" id="{2E213FBB-EFCF-4E92-979A-0FF24742ACDA}"/>
                </a:ext>
              </a:extLst>
            </p:cNvPr>
            <p:cNvSpPr>
              <a:spLocks noChangeArrowheads="1"/>
            </p:cNvSpPr>
            <p:nvPr/>
          </p:nvSpPr>
          <p:spPr bwMode="auto">
            <a:xfrm>
              <a:off x="4350" y="261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7" name="Oval 113">
              <a:extLst>
                <a:ext uri="{FF2B5EF4-FFF2-40B4-BE49-F238E27FC236}">
                  <a16:creationId xmlns:a16="http://schemas.microsoft.com/office/drawing/2014/main" id="{DE377449-C43D-4EBE-B4FA-737D1FD26A25}"/>
                </a:ext>
              </a:extLst>
            </p:cNvPr>
            <p:cNvSpPr>
              <a:spLocks noChangeArrowheads="1"/>
            </p:cNvSpPr>
            <p:nvPr/>
          </p:nvSpPr>
          <p:spPr bwMode="auto">
            <a:xfrm>
              <a:off x="4243" y="2699"/>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8" name="Oval 114">
              <a:extLst>
                <a:ext uri="{FF2B5EF4-FFF2-40B4-BE49-F238E27FC236}">
                  <a16:creationId xmlns:a16="http://schemas.microsoft.com/office/drawing/2014/main" id="{4A303288-DD37-4395-B039-D9D09E236169}"/>
                </a:ext>
              </a:extLst>
            </p:cNvPr>
            <p:cNvSpPr>
              <a:spLocks noChangeArrowheads="1"/>
            </p:cNvSpPr>
            <p:nvPr/>
          </p:nvSpPr>
          <p:spPr bwMode="auto">
            <a:xfrm>
              <a:off x="4160" y="2799"/>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9" name="Oval 115">
              <a:extLst>
                <a:ext uri="{FF2B5EF4-FFF2-40B4-BE49-F238E27FC236}">
                  <a16:creationId xmlns:a16="http://schemas.microsoft.com/office/drawing/2014/main" id="{16B4A655-F7B4-49C6-BB67-9FBCB7BE1BFB}"/>
                </a:ext>
              </a:extLst>
            </p:cNvPr>
            <p:cNvSpPr>
              <a:spLocks noChangeArrowheads="1"/>
            </p:cNvSpPr>
            <p:nvPr/>
          </p:nvSpPr>
          <p:spPr bwMode="auto">
            <a:xfrm>
              <a:off x="4099" y="2921"/>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0" name="Oval 116">
              <a:extLst>
                <a:ext uri="{FF2B5EF4-FFF2-40B4-BE49-F238E27FC236}">
                  <a16:creationId xmlns:a16="http://schemas.microsoft.com/office/drawing/2014/main" id="{7D7ECABE-FD2F-4014-AEB3-DDF0BA383863}"/>
                </a:ext>
              </a:extLst>
            </p:cNvPr>
            <p:cNvSpPr>
              <a:spLocks noChangeArrowheads="1"/>
            </p:cNvSpPr>
            <p:nvPr/>
          </p:nvSpPr>
          <p:spPr bwMode="auto">
            <a:xfrm>
              <a:off x="4073" y="3049"/>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1" name="Oval 117">
              <a:extLst>
                <a:ext uri="{FF2B5EF4-FFF2-40B4-BE49-F238E27FC236}">
                  <a16:creationId xmlns:a16="http://schemas.microsoft.com/office/drawing/2014/main" id="{657CB650-B6D1-4B1E-803D-9EC2ED33BE87}"/>
                </a:ext>
              </a:extLst>
            </p:cNvPr>
            <p:cNvSpPr>
              <a:spLocks noChangeArrowheads="1"/>
            </p:cNvSpPr>
            <p:nvPr/>
          </p:nvSpPr>
          <p:spPr bwMode="auto">
            <a:xfrm>
              <a:off x="3700" y="3727"/>
              <a:ext cx="88"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2" name="Oval 118">
              <a:extLst>
                <a:ext uri="{FF2B5EF4-FFF2-40B4-BE49-F238E27FC236}">
                  <a16:creationId xmlns:a16="http://schemas.microsoft.com/office/drawing/2014/main" id="{81764F3B-9D45-4A20-BDD4-A543962057E2}"/>
                </a:ext>
              </a:extLst>
            </p:cNvPr>
            <p:cNvSpPr>
              <a:spLocks noChangeArrowheads="1"/>
            </p:cNvSpPr>
            <p:nvPr/>
          </p:nvSpPr>
          <p:spPr bwMode="auto">
            <a:xfrm>
              <a:off x="3641" y="3494"/>
              <a:ext cx="87"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3" name="Oval 119">
              <a:extLst>
                <a:ext uri="{FF2B5EF4-FFF2-40B4-BE49-F238E27FC236}">
                  <a16:creationId xmlns:a16="http://schemas.microsoft.com/office/drawing/2014/main" id="{03089A02-8493-4AB8-866E-5F16664B1539}"/>
                </a:ext>
              </a:extLst>
            </p:cNvPr>
            <p:cNvSpPr>
              <a:spLocks noChangeArrowheads="1"/>
            </p:cNvSpPr>
            <p:nvPr/>
          </p:nvSpPr>
          <p:spPr bwMode="auto">
            <a:xfrm>
              <a:off x="3831" y="3773"/>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4" name="Oval 120">
              <a:extLst>
                <a:ext uri="{FF2B5EF4-FFF2-40B4-BE49-F238E27FC236}">
                  <a16:creationId xmlns:a16="http://schemas.microsoft.com/office/drawing/2014/main" id="{B78C00C9-0BE6-4567-9987-A4A8DC737CF8}"/>
                </a:ext>
              </a:extLst>
            </p:cNvPr>
            <p:cNvSpPr>
              <a:spLocks noChangeArrowheads="1"/>
            </p:cNvSpPr>
            <p:nvPr/>
          </p:nvSpPr>
          <p:spPr bwMode="auto">
            <a:xfrm>
              <a:off x="3740"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5" name="Oval 121">
              <a:extLst>
                <a:ext uri="{FF2B5EF4-FFF2-40B4-BE49-F238E27FC236}">
                  <a16:creationId xmlns:a16="http://schemas.microsoft.com/office/drawing/2014/main" id="{63A13C4A-1FCF-4546-A9CF-F9D35E1AFE4F}"/>
                </a:ext>
              </a:extLst>
            </p:cNvPr>
            <p:cNvSpPr>
              <a:spLocks noChangeArrowheads="1"/>
            </p:cNvSpPr>
            <p:nvPr/>
          </p:nvSpPr>
          <p:spPr bwMode="auto">
            <a:xfrm>
              <a:off x="3973" y="3780"/>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6" name="Oval 122">
              <a:extLst>
                <a:ext uri="{FF2B5EF4-FFF2-40B4-BE49-F238E27FC236}">
                  <a16:creationId xmlns:a16="http://schemas.microsoft.com/office/drawing/2014/main" id="{4ED1C559-EFFE-439B-902C-1386DE8F611B}"/>
                </a:ext>
              </a:extLst>
            </p:cNvPr>
            <p:cNvSpPr>
              <a:spLocks noChangeArrowheads="1"/>
            </p:cNvSpPr>
            <p:nvPr/>
          </p:nvSpPr>
          <p:spPr bwMode="auto">
            <a:xfrm>
              <a:off x="3866" y="364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7" name="Oval 123">
              <a:extLst>
                <a:ext uri="{FF2B5EF4-FFF2-40B4-BE49-F238E27FC236}">
                  <a16:creationId xmlns:a16="http://schemas.microsoft.com/office/drawing/2014/main" id="{0F1641B3-7D62-4302-AD99-E6CEA0515447}"/>
                </a:ext>
              </a:extLst>
            </p:cNvPr>
            <p:cNvSpPr>
              <a:spLocks noChangeArrowheads="1"/>
            </p:cNvSpPr>
            <p:nvPr/>
          </p:nvSpPr>
          <p:spPr bwMode="auto">
            <a:xfrm>
              <a:off x="3591" y="3656"/>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8" name="Oval 124">
              <a:extLst>
                <a:ext uri="{FF2B5EF4-FFF2-40B4-BE49-F238E27FC236}">
                  <a16:creationId xmlns:a16="http://schemas.microsoft.com/office/drawing/2014/main" id="{8ED0CF6F-E690-49EB-9EBD-35B00507A9F6}"/>
                </a:ext>
              </a:extLst>
            </p:cNvPr>
            <p:cNvSpPr>
              <a:spLocks noChangeArrowheads="1"/>
            </p:cNvSpPr>
            <p:nvPr/>
          </p:nvSpPr>
          <p:spPr bwMode="auto">
            <a:xfrm>
              <a:off x="3565" y="3382"/>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9" name="Oval 125">
              <a:extLst>
                <a:ext uri="{FF2B5EF4-FFF2-40B4-BE49-F238E27FC236}">
                  <a16:creationId xmlns:a16="http://schemas.microsoft.com/office/drawing/2014/main" id="{06CA9CB1-C0E4-484A-951C-CE8CFACB69C4}"/>
                </a:ext>
              </a:extLst>
            </p:cNvPr>
            <p:cNvSpPr>
              <a:spLocks noChangeArrowheads="1"/>
            </p:cNvSpPr>
            <p:nvPr/>
          </p:nvSpPr>
          <p:spPr bwMode="auto">
            <a:xfrm>
              <a:off x="3501" y="3554"/>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0" name="Oval 126">
              <a:extLst>
                <a:ext uri="{FF2B5EF4-FFF2-40B4-BE49-F238E27FC236}">
                  <a16:creationId xmlns:a16="http://schemas.microsoft.com/office/drawing/2014/main" id="{FFEE3208-863B-4353-AF8B-3D09245CB567}"/>
                </a:ext>
              </a:extLst>
            </p:cNvPr>
            <p:cNvSpPr>
              <a:spLocks noChangeArrowheads="1"/>
            </p:cNvSpPr>
            <p:nvPr/>
          </p:nvSpPr>
          <p:spPr bwMode="auto">
            <a:xfrm>
              <a:off x="3512" y="3254"/>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1" name="Oval 127">
              <a:extLst>
                <a:ext uri="{FF2B5EF4-FFF2-40B4-BE49-F238E27FC236}">
                  <a16:creationId xmlns:a16="http://schemas.microsoft.com/office/drawing/2014/main" id="{034F7ED9-DA26-466F-9740-A21D58F3EFA0}"/>
                </a:ext>
              </a:extLst>
            </p:cNvPr>
            <p:cNvSpPr>
              <a:spLocks noChangeArrowheads="1"/>
            </p:cNvSpPr>
            <p:nvPr/>
          </p:nvSpPr>
          <p:spPr bwMode="auto">
            <a:xfrm>
              <a:off x="3662" y="32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2" name="Oval 128">
              <a:extLst>
                <a:ext uri="{FF2B5EF4-FFF2-40B4-BE49-F238E27FC236}">
                  <a16:creationId xmlns:a16="http://schemas.microsoft.com/office/drawing/2014/main" id="{CE8AA0D4-0F7B-46F0-B0B6-31D39E0EDB8C}"/>
                </a:ext>
              </a:extLst>
            </p:cNvPr>
            <p:cNvSpPr>
              <a:spLocks noChangeArrowheads="1"/>
            </p:cNvSpPr>
            <p:nvPr/>
          </p:nvSpPr>
          <p:spPr bwMode="auto">
            <a:xfrm>
              <a:off x="3721" y="3363"/>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3" name="Oval 129">
              <a:extLst>
                <a:ext uri="{FF2B5EF4-FFF2-40B4-BE49-F238E27FC236}">
                  <a16:creationId xmlns:a16="http://schemas.microsoft.com/office/drawing/2014/main" id="{50AEC471-E481-4A69-B0C3-82B2585B9E09}"/>
                </a:ext>
              </a:extLst>
            </p:cNvPr>
            <p:cNvSpPr>
              <a:spLocks noChangeArrowheads="1"/>
            </p:cNvSpPr>
            <p:nvPr/>
          </p:nvSpPr>
          <p:spPr bwMode="auto">
            <a:xfrm>
              <a:off x="3814" y="3466"/>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4" name="Oval 130">
              <a:extLst>
                <a:ext uri="{FF2B5EF4-FFF2-40B4-BE49-F238E27FC236}">
                  <a16:creationId xmlns:a16="http://schemas.microsoft.com/office/drawing/2014/main" id="{FFBCA051-B42B-4FE3-97CF-57F926826964}"/>
                </a:ext>
              </a:extLst>
            </p:cNvPr>
            <p:cNvSpPr>
              <a:spLocks noChangeArrowheads="1"/>
            </p:cNvSpPr>
            <p:nvPr/>
          </p:nvSpPr>
          <p:spPr bwMode="auto">
            <a:xfrm>
              <a:off x="3636"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5" name="Oval 131">
              <a:extLst>
                <a:ext uri="{FF2B5EF4-FFF2-40B4-BE49-F238E27FC236}">
                  <a16:creationId xmlns:a16="http://schemas.microsoft.com/office/drawing/2014/main" id="{67D6B0EE-8079-49E9-B245-FC739A645BC4}"/>
                </a:ext>
              </a:extLst>
            </p:cNvPr>
            <p:cNvSpPr>
              <a:spLocks noChangeArrowheads="1"/>
            </p:cNvSpPr>
            <p:nvPr/>
          </p:nvSpPr>
          <p:spPr bwMode="auto">
            <a:xfrm>
              <a:off x="3638" y="2966"/>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6" name="Oval 132">
              <a:extLst>
                <a:ext uri="{FF2B5EF4-FFF2-40B4-BE49-F238E27FC236}">
                  <a16:creationId xmlns:a16="http://schemas.microsoft.com/office/drawing/2014/main" id="{BE7388A4-2BED-4B01-9177-D890BDBAFA00}"/>
                </a:ext>
              </a:extLst>
            </p:cNvPr>
            <p:cNvSpPr>
              <a:spLocks noChangeArrowheads="1"/>
            </p:cNvSpPr>
            <p:nvPr/>
          </p:nvSpPr>
          <p:spPr bwMode="auto">
            <a:xfrm>
              <a:off x="3785" y="3132"/>
              <a:ext cx="88" cy="8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7" name="Oval 133">
              <a:extLst>
                <a:ext uri="{FF2B5EF4-FFF2-40B4-BE49-F238E27FC236}">
                  <a16:creationId xmlns:a16="http://schemas.microsoft.com/office/drawing/2014/main" id="{DCF0F419-3958-4259-9856-B9E061D37D81}"/>
                </a:ext>
              </a:extLst>
            </p:cNvPr>
            <p:cNvSpPr>
              <a:spLocks noChangeArrowheads="1"/>
            </p:cNvSpPr>
            <p:nvPr/>
          </p:nvSpPr>
          <p:spPr bwMode="auto">
            <a:xfrm>
              <a:off x="3937" y="2933"/>
              <a:ext cx="91"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8" name="Oval 134">
              <a:extLst>
                <a:ext uri="{FF2B5EF4-FFF2-40B4-BE49-F238E27FC236}">
                  <a16:creationId xmlns:a16="http://schemas.microsoft.com/office/drawing/2014/main" id="{BDF8ABC4-D638-45D9-AEC5-ED69A0D34B8B}"/>
                </a:ext>
              </a:extLst>
            </p:cNvPr>
            <p:cNvSpPr>
              <a:spLocks noChangeArrowheads="1"/>
            </p:cNvSpPr>
            <p:nvPr/>
          </p:nvSpPr>
          <p:spPr bwMode="auto">
            <a:xfrm>
              <a:off x="3826" y="3266"/>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9" name="Oval 135">
              <a:extLst>
                <a:ext uri="{FF2B5EF4-FFF2-40B4-BE49-F238E27FC236}">
                  <a16:creationId xmlns:a16="http://schemas.microsoft.com/office/drawing/2014/main" id="{F09845C4-BCFC-4638-B9DF-BB5B183C2D4B}"/>
                </a:ext>
              </a:extLst>
            </p:cNvPr>
            <p:cNvSpPr>
              <a:spLocks noChangeArrowheads="1"/>
            </p:cNvSpPr>
            <p:nvPr/>
          </p:nvSpPr>
          <p:spPr bwMode="auto">
            <a:xfrm>
              <a:off x="3930" y="306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0" name="Oval 136">
              <a:extLst>
                <a:ext uri="{FF2B5EF4-FFF2-40B4-BE49-F238E27FC236}">
                  <a16:creationId xmlns:a16="http://schemas.microsoft.com/office/drawing/2014/main" id="{EC2AA92A-8C8A-469D-8675-8D850FB39B77}"/>
                </a:ext>
              </a:extLst>
            </p:cNvPr>
            <p:cNvSpPr>
              <a:spLocks noChangeArrowheads="1"/>
            </p:cNvSpPr>
            <p:nvPr/>
          </p:nvSpPr>
          <p:spPr bwMode="auto">
            <a:xfrm>
              <a:off x="3911" y="3380"/>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1" name="Oval 137">
              <a:extLst>
                <a:ext uri="{FF2B5EF4-FFF2-40B4-BE49-F238E27FC236}">
                  <a16:creationId xmlns:a16="http://schemas.microsoft.com/office/drawing/2014/main" id="{9F67D1AD-731A-4B89-8A20-AD3A8233F6BD}"/>
                </a:ext>
              </a:extLst>
            </p:cNvPr>
            <p:cNvSpPr>
              <a:spLocks noChangeArrowheads="1"/>
            </p:cNvSpPr>
            <p:nvPr/>
          </p:nvSpPr>
          <p:spPr bwMode="auto">
            <a:xfrm>
              <a:off x="3961" y="320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2" name="Oval 138">
              <a:extLst>
                <a:ext uri="{FF2B5EF4-FFF2-40B4-BE49-F238E27FC236}">
                  <a16:creationId xmlns:a16="http://schemas.microsoft.com/office/drawing/2014/main" id="{A50295DF-A3B3-4A1F-A82A-77574859BFD8}"/>
                </a:ext>
              </a:extLst>
            </p:cNvPr>
            <p:cNvSpPr>
              <a:spLocks noChangeArrowheads="1"/>
            </p:cNvSpPr>
            <p:nvPr/>
          </p:nvSpPr>
          <p:spPr bwMode="auto">
            <a:xfrm>
              <a:off x="3783" y="2997"/>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3" name="Oval 139">
              <a:extLst>
                <a:ext uri="{FF2B5EF4-FFF2-40B4-BE49-F238E27FC236}">
                  <a16:creationId xmlns:a16="http://schemas.microsoft.com/office/drawing/2014/main" id="{21FEAE95-50F3-4BB8-AA8A-E25B5D6193CC}"/>
                </a:ext>
              </a:extLst>
            </p:cNvPr>
            <p:cNvSpPr>
              <a:spLocks noChangeArrowheads="1"/>
            </p:cNvSpPr>
            <p:nvPr/>
          </p:nvSpPr>
          <p:spPr bwMode="auto">
            <a:xfrm>
              <a:off x="3982" y="2806"/>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4" name="Oval 140">
              <a:extLst>
                <a:ext uri="{FF2B5EF4-FFF2-40B4-BE49-F238E27FC236}">
                  <a16:creationId xmlns:a16="http://schemas.microsoft.com/office/drawing/2014/main" id="{5D11C442-802D-49AB-B6BA-55721D927711}"/>
                </a:ext>
              </a:extLst>
            </p:cNvPr>
            <p:cNvSpPr>
              <a:spLocks noChangeArrowheads="1"/>
            </p:cNvSpPr>
            <p:nvPr/>
          </p:nvSpPr>
          <p:spPr bwMode="auto">
            <a:xfrm>
              <a:off x="3802" y="2866"/>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5" name="Oval 141">
              <a:extLst>
                <a:ext uri="{FF2B5EF4-FFF2-40B4-BE49-F238E27FC236}">
                  <a16:creationId xmlns:a16="http://schemas.microsoft.com/office/drawing/2014/main" id="{757DD748-BE21-4502-AA9D-67D688BF9C0A}"/>
                </a:ext>
              </a:extLst>
            </p:cNvPr>
            <p:cNvSpPr>
              <a:spLocks noChangeArrowheads="1"/>
            </p:cNvSpPr>
            <p:nvPr/>
          </p:nvSpPr>
          <p:spPr bwMode="auto">
            <a:xfrm>
              <a:off x="4054" y="269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6" name="Freeform 142">
              <a:extLst>
                <a:ext uri="{FF2B5EF4-FFF2-40B4-BE49-F238E27FC236}">
                  <a16:creationId xmlns:a16="http://schemas.microsoft.com/office/drawing/2014/main" id="{B9A26630-1EA9-4A29-8067-53976A55C162}"/>
                </a:ext>
              </a:extLst>
            </p:cNvPr>
            <p:cNvSpPr>
              <a:spLocks noEditPoints="1"/>
            </p:cNvSpPr>
            <p:nvPr/>
          </p:nvSpPr>
          <p:spPr bwMode="auto">
            <a:xfrm>
              <a:off x="5516" y="2721"/>
              <a:ext cx="3638" cy="964"/>
            </a:xfrm>
            <a:custGeom>
              <a:avLst/>
              <a:gdLst>
                <a:gd name="T0" fmla="*/ 285 w 1533"/>
                <a:gd name="T1" fmla="*/ 137 h 405"/>
                <a:gd name="T2" fmla="*/ 352 w 1533"/>
                <a:gd name="T3" fmla="*/ 379 h 405"/>
                <a:gd name="T4" fmla="*/ 392 w 1533"/>
                <a:gd name="T5" fmla="*/ 379 h 405"/>
                <a:gd name="T6" fmla="*/ 285 w 1533"/>
                <a:gd name="T7" fmla="*/ 101 h 405"/>
                <a:gd name="T8" fmla="*/ 120 w 1533"/>
                <a:gd name="T9" fmla="*/ 101 h 405"/>
                <a:gd name="T10" fmla="*/ 41 w 1533"/>
                <a:gd name="T11" fmla="*/ 141 h 405"/>
                <a:gd name="T12" fmla="*/ 20 w 1533"/>
                <a:gd name="T13" fmla="*/ 101 h 405"/>
                <a:gd name="T14" fmla="*/ 0 w 1533"/>
                <a:gd name="T15" fmla="*/ 379 h 405"/>
                <a:gd name="T16" fmla="*/ 41 w 1533"/>
                <a:gd name="T17" fmla="*/ 379 h 405"/>
                <a:gd name="T18" fmla="*/ 109 w 1533"/>
                <a:gd name="T19" fmla="*/ 137 h 405"/>
                <a:gd name="T20" fmla="*/ 176 w 1533"/>
                <a:gd name="T21" fmla="*/ 379 h 405"/>
                <a:gd name="T22" fmla="*/ 216 w 1533"/>
                <a:gd name="T23" fmla="*/ 379 h 405"/>
                <a:gd name="T24" fmla="*/ 679 w 1533"/>
                <a:gd name="T25" fmla="*/ 271 h 405"/>
                <a:gd name="T26" fmla="*/ 579 w 1533"/>
                <a:gd name="T27" fmla="*/ 101 h 405"/>
                <a:gd name="T28" fmla="*/ 586 w 1533"/>
                <a:gd name="T29" fmla="*/ 405 h 405"/>
                <a:gd name="T30" fmla="*/ 683 w 1533"/>
                <a:gd name="T31" fmla="*/ 325 h 405"/>
                <a:gd name="T32" fmla="*/ 494 w 1533"/>
                <a:gd name="T33" fmla="*/ 271 h 405"/>
                <a:gd name="T34" fmla="*/ 494 w 1533"/>
                <a:gd name="T35" fmla="*/ 237 h 405"/>
                <a:gd name="T36" fmla="*/ 662 w 1533"/>
                <a:gd name="T37" fmla="*/ 237 h 405"/>
                <a:gd name="T38" fmla="*/ 797 w 1533"/>
                <a:gd name="T39" fmla="*/ 234 h 405"/>
                <a:gd name="T40" fmla="*/ 890 w 1533"/>
                <a:gd name="T41" fmla="*/ 122 h 405"/>
                <a:gd name="T42" fmla="*/ 798 w 1533"/>
                <a:gd name="T43" fmla="*/ 154 h 405"/>
                <a:gd name="T44" fmla="*/ 797 w 1533"/>
                <a:gd name="T45" fmla="*/ 126 h 405"/>
                <a:gd name="T46" fmla="*/ 756 w 1533"/>
                <a:gd name="T47" fmla="*/ 126 h 405"/>
                <a:gd name="T48" fmla="*/ 777 w 1533"/>
                <a:gd name="T49" fmla="*/ 405 h 405"/>
                <a:gd name="T50" fmla="*/ 797 w 1533"/>
                <a:gd name="T51" fmla="*/ 234 h 405"/>
                <a:gd name="T52" fmla="*/ 961 w 1533"/>
                <a:gd name="T53" fmla="*/ 249 h 405"/>
                <a:gd name="T54" fmla="*/ 1102 w 1533"/>
                <a:gd name="T55" fmla="*/ 154 h 405"/>
                <a:gd name="T56" fmla="*/ 1051 w 1533"/>
                <a:gd name="T57" fmla="*/ 101 h 405"/>
                <a:gd name="T58" fmla="*/ 1046 w 1533"/>
                <a:gd name="T59" fmla="*/ 405 h 405"/>
                <a:gd name="T60" fmla="*/ 1106 w 1533"/>
                <a:gd name="T61" fmla="*/ 352 h 405"/>
                <a:gd name="T62" fmla="*/ 1221 w 1533"/>
                <a:gd name="T63" fmla="*/ 126 h 405"/>
                <a:gd name="T64" fmla="*/ 1181 w 1533"/>
                <a:gd name="T65" fmla="*/ 126 h 405"/>
                <a:gd name="T66" fmla="*/ 1201 w 1533"/>
                <a:gd name="T67" fmla="*/ 405 h 405"/>
                <a:gd name="T68" fmla="*/ 1221 w 1533"/>
                <a:gd name="T69" fmla="*/ 126 h 405"/>
                <a:gd name="T70" fmla="*/ 1201 w 1533"/>
                <a:gd name="T71" fmla="*/ 55 h 405"/>
                <a:gd name="T72" fmla="*/ 1201 w 1533"/>
                <a:gd name="T73" fmla="*/ 0 h 405"/>
                <a:gd name="T74" fmla="*/ 1492 w 1533"/>
                <a:gd name="T75" fmla="*/ 145 h 405"/>
                <a:gd name="T76" fmla="*/ 1407 w 1533"/>
                <a:gd name="T77" fmla="*/ 101 h 405"/>
                <a:gd name="T78" fmla="*/ 1408 w 1533"/>
                <a:gd name="T79" fmla="*/ 405 h 405"/>
                <a:gd name="T80" fmla="*/ 1492 w 1533"/>
                <a:gd name="T81" fmla="*/ 361 h 405"/>
                <a:gd name="T82" fmla="*/ 1512 w 1533"/>
                <a:gd name="T83" fmla="*/ 405 h 405"/>
                <a:gd name="T84" fmla="*/ 1533 w 1533"/>
                <a:gd name="T85" fmla="*/ 126 h 405"/>
                <a:gd name="T86" fmla="*/ 1492 w 1533"/>
                <a:gd name="T87" fmla="*/ 126 h 405"/>
                <a:gd name="T88" fmla="*/ 1324 w 1533"/>
                <a:gd name="T89" fmla="*/ 253 h 405"/>
                <a:gd name="T90" fmla="*/ 1492 w 1533"/>
                <a:gd name="T91" fmla="*/ 253 h 405"/>
                <a:gd name="T92" fmla="*/ 1324 w 1533"/>
                <a:gd name="T93" fmla="*/ 25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3" h="405">
                  <a:moveTo>
                    <a:pt x="216" y="215"/>
                  </a:moveTo>
                  <a:cubicBezTo>
                    <a:pt x="216" y="164"/>
                    <a:pt x="252" y="137"/>
                    <a:pt x="285" y="137"/>
                  </a:cubicBezTo>
                  <a:cubicBezTo>
                    <a:pt x="316" y="137"/>
                    <a:pt x="352" y="150"/>
                    <a:pt x="352" y="215"/>
                  </a:cubicBezTo>
                  <a:cubicBezTo>
                    <a:pt x="352" y="379"/>
                    <a:pt x="352" y="379"/>
                    <a:pt x="352" y="379"/>
                  </a:cubicBezTo>
                  <a:cubicBezTo>
                    <a:pt x="352" y="396"/>
                    <a:pt x="359" y="405"/>
                    <a:pt x="372" y="405"/>
                  </a:cubicBezTo>
                  <a:cubicBezTo>
                    <a:pt x="385" y="405"/>
                    <a:pt x="392" y="396"/>
                    <a:pt x="392" y="379"/>
                  </a:cubicBezTo>
                  <a:cubicBezTo>
                    <a:pt x="392" y="207"/>
                    <a:pt x="392" y="207"/>
                    <a:pt x="392" y="207"/>
                  </a:cubicBezTo>
                  <a:cubicBezTo>
                    <a:pt x="392" y="136"/>
                    <a:pt x="338" y="101"/>
                    <a:pt x="285" y="101"/>
                  </a:cubicBezTo>
                  <a:cubicBezTo>
                    <a:pt x="253" y="101"/>
                    <a:pt x="218" y="118"/>
                    <a:pt x="198" y="153"/>
                  </a:cubicBezTo>
                  <a:cubicBezTo>
                    <a:pt x="184" y="120"/>
                    <a:pt x="154" y="101"/>
                    <a:pt x="120" y="101"/>
                  </a:cubicBezTo>
                  <a:cubicBezTo>
                    <a:pt x="81" y="101"/>
                    <a:pt x="57" y="119"/>
                    <a:pt x="42" y="141"/>
                  </a:cubicBezTo>
                  <a:cubicBezTo>
                    <a:pt x="41" y="141"/>
                    <a:pt x="41" y="141"/>
                    <a:pt x="41" y="141"/>
                  </a:cubicBezTo>
                  <a:cubicBezTo>
                    <a:pt x="41" y="126"/>
                    <a:pt x="41" y="126"/>
                    <a:pt x="41" y="126"/>
                  </a:cubicBezTo>
                  <a:cubicBezTo>
                    <a:pt x="41" y="109"/>
                    <a:pt x="33" y="101"/>
                    <a:pt x="20" y="101"/>
                  </a:cubicBezTo>
                  <a:cubicBezTo>
                    <a:pt x="8" y="101"/>
                    <a:pt x="0" y="109"/>
                    <a:pt x="0" y="126"/>
                  </a:cubicBezTo>
                  <a:cubicBezTo>
                    <a:pt x="0" y="379"/>
                    <a:pt x="0" y="379"/>
                    <a:pt x="0" y="379"/>
                  </a:cubicBezTo>
                  <a:cubicBezTo>
                    <a:pt x="0" y="396"/>
                    <a:pt x="8" y="405"/>
                    <a:pt x="20" y="405"/>
                  </a:cubicBezTo>
                  <a:cubicBezTo>
                    <a:pt x="33" y="405"/>
                    <a:pt x="41" y="396"/>
                    <a:pt x="41" y="379"/>
                  </a:cubicBezTo>
                  <a:cubicBezTo>
                    <a:pt x="41" y="215"/>
                    <a:pt x="41" y="215"/>
                    <a:pt x="41" y="215"/>
                  </a:cubicBezTo>
                  <a:cubicBezTo>
                    <a:pt x="41" y="164"/>
                    <a:pt x="76" y="137"/>
                    <a:pt x="109" y="137"/>
                  </a:cubicBezTo>
                  <a:cubicBezTo>
                    <a:pt x="140" y="137"/>
                    <a:pt x="176" y="150"/>
                    <a:pt x="176" y="215"/>
                  </a:cubicBezTo>
                  <a:cubicBezTo>
                    <a:pt x="176" y="379"/>
                    <a:pt x="176" y="379"/>
                    <a:pt x="176" y="379"/>
                  </a:cubicBezTo>
                  <a:cubicBezTo>
                    <a:pt x="176" y="396"/>
                    <a:pt x="183" y="405"/>
                    <a:pt x="196" y="405"/>
                  </a:cubicBezTo>
                  <a:cubicBezTo>
                    <a:pt x="209" y="405"/>
                    <a:pt x="216" y="396"/>
                    <a:pt x="216" y="379"/>
                  </a:cubicBezTo>
                  <a:lnTo>
                    <a:pt x="216" y="215"/>
                  </a:lnTo>
                  <a:close/>
                  <a:moveTo>
                    <a:pt x="679" y="271"/>
                  </a:moveTo>
                  <a:cubicBezTo>
                    <a:pt x="703" y="271"/>
                    <a:pt x="706" y="257"/>
                    <a:pt x="706" y="246"/>
                  </a:cubicBezTo>
                  <a:cubicBezTo>
                    <a:pt x="706" y="171"/>
                    <a:pt x="663" y="101"/>
                    <a:pt x="579" y="101"/>
                  </a:cubicBezTo>
                  <a:cubicBezTo>
                    <a:pt x="495" y="101"/>
                    <a:pt x="451" y="178"/>
                    <a:pt x="451" y="253"/>
                  </a:cubicBezTo>
                  <a:cubicBezTo>
                    <a:pt x="451" y="328"/>
                    <a:pt x="491" y="405"/>
                    <a:pt x="586" y="405"/>
                  </a:cubicBezTo>
                  <a:cubicBezTo>
                    <a:pt x="655" y="405"/>
                    <a:pt x="702" y="363"/>
                    <a:pt x="702" y="345"/>
                  </a:cubicBezTo>
                  <a:cubicBezTo>
                    <a:pt x="702" y="329"/>
                    <a:pt x="694" y="325"/>
                    <a:pt x="683" y="325"/>
                  </a:cubicBezTo>
                  <a:cubicBezTo>
                    <a:pt x="664" y="325"/>
                    <a:pt x="647" y="371"/>
                    <a:pt x="583" y="371"/>
                  </a:cubicBezTo>
                  <a:cubicBezTo>
                    <a:pt x="531" y="371"/>
                    <a:pt x="496" y="323"/>
                    <a:pt x="494" y="271"/>
                  </a:cubicBezTo>
                  <a:lnTo>
                    <a:pt x="679" y="271"/>
                  </a:lnTo>
                  <a:close/>
                  <a:moveTo>
                    <a:pt x="494" y="237"/>
                  </a:moveTo>
                  <a:cubicBezTo>
                    <a:pt x="496" y="187"/>
                    <a:pt x="524" y="134"/>
                    <a:pt x="578" y="134"/>
                  </a:cubicBezTo>
                  <a:cubicBezTo>
                    <a:pt x="633" y="134"/>
                    <a:pt x="661" y="187"/>
                    <a:pt x="662" y="237"/>
                  </a:cubicBezTo>
                  <a:lnTo>
                    <a:pt x="494" y="237"/>
                  </a:lnTo>
                  <a:close/>
                  <a:moveTo>
                    <a:pt x="797" y="234"/>
                  </a:moveTo>
                  <a:cubicBezTo>
                    <a:pt x="797" y="168"/>
                    <a:pt x="840" y="149"/>
                    <a:pt x="863" y="144"/>
                  </a:cubicBezTo>
                  <a:cubicBezTo>
                    <a:pt x="882" y="140"/>
                    <a:pt x="890" y="134"/>
                    <a:pt x="890" y="122"/>
                  </a:cubicBezTo>
                  <a:cubicBezTo>
                    <a:pt x="890" y="111"/>
                    <a:pt x="882" y="101"/>
                    <a:pt x="863" y="101"/>
                  </a:cubicBezTo>
                  <a:cubicBezTo>
                    <a:pt x="838" y="101"/>
                    <a:pt x="812" y="121"/>
                    <a:pt x="798" y="154"/>
                  </a:cubicBezTo>
                  <a:cubicBezTo>
                    <a:pt x="797" y="154"/>
                    <a:pt x="797" y="154"/>
                    <a:pt x="797" y="154"/>
                  </a:cubicBezTo>
                  <a:cubicBezTo>
                    <a:pt x="797" y="126"/>
                    <a:pt x="797" y="126"/>
                    <a:pt x="797" y="126"/>
                  </a:cubicBezTo>
                  <a:cubicBezTo>
                    <a:pt x="797" y="109"/>
                    <a:pt x="789" y="101"/>
                    <a:pt x="777" y="101"/>
                  </a:cubicBezTo>
                  <a:cubicBezTo>
                    <a:pt x="764" y="101"/>
                    <a:pt x="756" y="109"/>
                    <a:pt x="756" y="126"/>
                  </a:cubicBezTo>
                  <a:cubicBezTo>
                    <a:pt x="756" y="379"/>
                    <a:pt x="756" y="379"/>
                    <a:pt x="756" y="379"/>
                  </a:cubicBezTo>
                  <a:cubicBezTo>
                    <a:pt x="756" y="396"/>
                    <a:pt x="764" y="405"/>
                    <a:pt x="777" y="405"/>
                  </a:cubicBezTo>
                  <a:cubicBezTo>
                    <a:pt x="789" y="405"/>
                    <a:pt x="797" y="396"/>
                    <a:pt x="797" y="379"/>
                  </a:cubicBezTo>
                  <a:lnTo>
                    <a:pt x="797" y="234"/>
                  </a:lnTo>
                  <a:close/>
                  <a:moveTo>
                    <a:pt x="1046" y="368"/>
                  </a:moveTo>
                  <a:cubicBezTo>
                    <a:pt x="993" y="368"/>
                    <a:pt x="961" y="312"/>
                    <a:pt x="961" y="249"/>
                  </a:cubicBezTo>
                  <a:cubicBezTo>
                    <a:pt x="961" y="202"/>
                    <a:pt x="989" y="137"/>
                    <a:pt x="1046" y="137"/>
                  </a:cubicBezTo>
                  <a:cubicBezTo>
                    <a:pt x="1082" y="137"/>
                    <a:pt x="1092" y="154"/>
                    <a:pt x="1102" y="154"/>
                  </a:cubicBezTo>
                  <a:cubicBezTo>
                    <a:pt x="1118" y="154"/>
                    <a:pt x="1125" y="145"/>
                    <a:pt x="1125" y="132"/>
                  </a:cubicBezTo>
                  <a:cubicBezTo>
                    <a:pt x="1125" y="115"/>
                    <a:pt x="1089" y="101"/>
                    <a:pt x="1051" y="101"/>
                  </a:cubicBezTo>
                  <a:cubicBezTo>
                    <a:pt x="966" y="101"/>
                    <a:pt x="918" y="178"/>
                    <a:pt x="918" y="253"/>
                  </a:cubicBezTo>
                  <a:cubicBezTo>
                    <a:pt x="918" y="328"/>
                    <a:pt x="962" y="405"/>
                    <a:pt x="1046" y="405"/>
                  </a:cubicBezTo>
                  <a:cubicBezTo>
                    <a:pt x="1085" y="405"/>
                    <a:pt x="1123" y="393"/>
                    <a:pt x="1123" y="369"/>
                  </a:cubicBezTo>
                  <a:cubicBezTo>
                    <a:pt x="1123" y="359"/>
                    <a:pt x="1113" y="352"/>
                    <a:pt x="1106" y="352"/>
                  </a:cubicBezTo>
                  <a:cubicBezTo>
                    <a:pt x="1095" y="352"/>
                    <a:pt x="1082" y="368"/>
                    <a:pt x="1046" y="368"/>
                  </a:cubicBezTo>
                  <a:moveTo>
                    <a:pt x="1221" y="126"/>
                  </a:moveTo>
                  <a:cubicBezTo>
                    <a:pt x="1221" y="109"/>
                    <a:pt x="1214" y="101"/>
                    <a:pt x="1201" y="101"/>
                  </a:cubicBezTo>
                  <a:cubicBezTo>
                    <a:pt x="1188" y="101"/>
                    <a:pt x="1181" y="109"/>
                    <a:pt x="1181" y="126"/>
                  </a:cubicBezTo>
                  <a:cubicBezTo>
                    <a:pt x="1181" y="379"/>
                    <a:pt x="1181" y="379"/>
                    <a:pt x="1181" y="379"/>
                  </a:cubicBezTo>
                  <a:cubicBezTo>
                    <a:pt x="1181" y="396"/>
                    <a:pt x="1188" y="405"/>
                    <a:pt x="1201" y="405"/>
                  </a:cubicBezTo>
                  <a:cubicBezTo>
                    <a:pt x="1214" y="405"/>
                    <a:pt x="1221" y="396"/>
                    <a:pt x="1221" y="379"/>
                  </a:cubicBezTo>
                  <a:lnTo>
                    <a:pt x="1221" y="126"/>
                  </a:lnTo>
                  <a:close/>
                  <a:moveTo>
                    <a:pt x="1174" y="27"/>
                  </a:moveTo>
                  <a:cubicBezTo>
                    <a:pt x="1174" y="42"/>
                    <a:pt x="1186" y="55"/>
                    <a:pt x="1201" y="55"/>
                  </a:cubicBezTo>
                  <a:cubicBezTo>
                    <a:pt x="1216" y="55"/>
                    <a:pt x="1229" y="42"/>
                    <a:pt x="1229" y="27"/>
                  </a:cubicBezTo>
                  <a:cubicBezTo>
                    <a:pt x="1229" y="12"/>
                    <a:pt x="1216" y="0"/>
                    <a:pt x="1201" y="0"/>
                  </a:cubicBezTo>
                  <a:cubicBezTo>
                    <a:pt x="1186" y="0"/>
                    <a:pt x="1174" y="12"/>
                    <a:pt x="1174" y="27"/>
                  </a:cubicBezTo>
                  <a:moveTo>
                    <a:pt x="1492" y="145"/>
                  </a:moveTo>
                  <a:cubicBezTo>
                    <a:pt x="1491" y="145"/>
                    <a:pt x="1491" y="145"/>
                    <a:pt x="1491" y="145"/>
                  </a:cubicBezTo>
                  <a:cubicBezTo>
                    <a:pt x="1468" y="115"/>
                    <a:pt x="1442" y="101"/>
                    <a:pt x="1407" y="101"/>
                  </a:cubicBezTo>
                  <a:cubicBezTo>
                    <a:pt x="1321" y="101"/>
                    <a:pt x="1280" y="178"/>
                    <a:pt x="1280" y="253"/>
                  </a:cubicBezTo>
                  <a:cubicBezTo>
                    <a:pt x="1280" y="337"/>
                    <a:pt x="1323" y="405"/>
                    <a:pt x="1408" y="405"/>
                  </a:cubicBezTo>
                  <a:cubicBezTo>
                    <a:pt x="1443" y="405"/>
                    <a:pt x="1473" y="390"/>
                    <a:pt x="1491" y="361"/>
                  </a:cubicBezTo>
                  <a:cubicBezTo>
                    <a:pt x="1492" y="361"/>
                    <a:pt x="1492" y="361"/>
                    <a:pt x="1492" y="361"/>
                  </a:cubicBezTo>
                  <a:cubicBezTo>
                    <a:pt x="1492" y="379"/>
                    <a:pt x="1492" y="379"/>
                    <a:pt x="1492" y="379"/>
                  </a:cubicBezTo>
                  <a:cubicBezTo>
                    <a:pt x="1492" y="396"/>
                    <a:pt x="1500" y="405"/>
                    <a:pt x="1512" y="405"/>
                  </a:cubicBezTo>
                  <a:cubicBezTo>
                    <a:pt x="1525" y="405"/>
                    <a:pt x="1533" y="396"/>
                    <a:pt x="1533" y="379"/>
                  </a:cubicBezTo>
                  <a:cubicBezTo>
                    <a:pt x="1533" y="126"/>
                    <a:pt x="1533" y="126"/>
                    <a:pt x="1533" y="126"/>
                  </a:cubicBezTo>
                  <a:cubicBezTo>
                    <a:pt x="1533" y="109"/>
                    <a:pt x="1525" y="101"/>
                    <a:pt x="1512" y="101"/>
                  </a:cubicBezTo>
                  <a:cubicBezTo>
                    <a:pt x="1500" y="101"/>
                    <a:pt x="1492" y="109"/>
                    <a:pt x="1492" y="126"/>
                  </a:cubicBezTo>
                  <a:lnTo>
                    <a:pt x="1492" y="145"/>
                  </a:lnTo>
                  <a:close/>
                  <a:moveTo>
                    <a:pt x="1324" y="253"/>
                  </a:moveTo>
                  <a:cubicBezTo>
                    <a:pt x="1324" y="198"/>
                    <a:pt x="1347" y="134"/>
                    <a:pt x="1408" y="134"/>
                  </a:cubicBezTo>
                  <a:cubicBezTo>
                    <a:pt x="1471" y="134"/>
                    <a:pt x="1492" y="198"/>
                    <a:pt x="1492" y="253"/>
                  </a:cubicBezTo>
                  <a:cubicBezTo>
                    <a:pt x="1492" y="307"/>
                    <a:pt x="1471" y="371"/>
                    <a:pt x="1408" y="371"/>
                  </a:cubicBezTo>
                  <a:cubicBezTo>
                    <a:pt x="1346" y="371"/>
                    <a:pt x="1324" y="307"/>
                    <a:pt x="1324" y="2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7" name="Freeform 143">
              <a:extLst>
                <a:ext uri="{FF2B5EF4-FFF2-40B4-BE49-F238E27FC236}">
                  <a16:creationId xmlns:a16="http://schemas.microsoft.com/office/drawing/2014/main" id="{9FC5AE50-5B0D-401C-8EEC-69275F8D90D4}"/>
                </a:ext>
              </a:extLst>
            </p:cNvPr>
            <p:cNvSpPr>
              <a:spLocks noEditPoints="1"/>
            </p:cNvSpPr>
            <p:nvPr/>
          </p:nvSpPr>
          <p:spPr bwMode="auto">
            <a:xfrm>
              <a:off x="5480" y="3870"/>
              <a:ext cx="3698" cy="419"/>
            </a:xfrm>
            <a:custGeom>
              <a:avLst/>
              <a:gdLst>
                <a:gd name="T0" fmla="*/ 44 w 1558"/>
                <a:gd name="T1" fmla="*/ 136 h 176"/>
                <a:gd name="T2" fmla="*/ 87 w 1558"/>
                <a:gd name="T3" fmla="*/ 127 h 176"/>
                <a:gd name="T4" fmla="*/ 15 w 1558"/>
                <a:gd name="T5" fmla="*/ 83 h 176"/>
                <a:gd name="T6" fmla="*/ 140 w 1558"/>
                <a:gd name="T7" fmla="*/ 31 h 176"/>
                <a:gd name="T8" fmla="*/ 142 w 1558"/>
                <a:gd name="T9" fmla="*/ 124 h 176"/>
                <a:gd name="T10" fmla="*/ 154 w 1558"/>
                <a:gd name="T11" fmla="*/ 78 h 176"/>
                <a:gd name="T12" fmla="*/ 177 w 1558"/>
                <a:gd name="T13" fmla="*/ 47 h 176"/>
                <a:gd name="T14" fmla="*/ 236 w 1558"/>
                <a:gd name="T15" fmla="*/ 91 h 176"/>
                <a:gd name="T16" fmla="*/ 227 w 1558"/>
                <a:gd name="T17" fmla="*/ 136 h 176"/>
                <a:gd name="T18" fmla="*/ 229 w 1558"/>
                <a:gd name="T19" fmla="*/ 43 h 176"/>
                <a:gd name="T20" fmla="*/ 366 w 1558"/>
                <a:gd name="T21" fmla="*/ 81 h 176"/>
                <a:gd name="T22" fmla="*/ 358 w 1558"/>
                <a:gd name="T23" fmla="*/ 108 h 176"/>
                <a:gd name="T24" fmla="*/ 322 w 1558"/>
                <a:gd name="T25" fmla="*/ 43 h 176"/>
                <a:gd name="T26" fmla="*/ 416 w 1558"/>
                <a:gd name="T27" fmla="*/ 38 h 176"/>
                <a:gd name="T28" fmla="*/ 387 w 1558"/>
                <a:gd name="T29" fmla="*/ 10 h 176"/>
                <a:gd name="T30" fmla="*/ 387 w 1558"/>
                <a:gd name="T31" fmla="*/ 44 h 176"/>
                <a:gd name="T32" fmla="*/ 551 w 1558"/>
                <a:gd name="T33" fmla="*/ 70 h 176"/>
                <a:gd name="T34" fmla="*/ 611 w 1558"/>
                <a:gd name="T35" fmla="*/ 127 h 176"/>
                <a:gd name="T36" fmla="*/ 491 w 1558"/>
                <a:gd name="T37" fmla="*/ 45 h 176"/>
                <a:gd name="T38" fmla="*/ 476 w 1558"/>
                <a:gd name="T39" fmla="*/ 127 h 176"/>
                <a:gd name="T40" fmla="*/ 537 w 1558"/>
                <a:gd name="T41" fmla="*/ 70 h 176"/>
                <a:gd name="T42" fmla="*/ 705 w 1558"/>
                <a:gd name="T43" fmla="*/ 46 h 176"/>
                <a:gd name="T44" fmla="*/ 704 w 1558"/>
                <a:gd name="T45" fmla="*/ 121 h 176"/>
                <a:gd name="T46" fmla="*/ 718 w 1558"/>
                <a:gd name="T47" fmla="*/ 40 h 176"/>
                <a:gd name="T48" fmla="*/ 676 w 1558"/>
                <a:gd name="T49" fmla="*/ 43 h 176"/>
                <a:gd name="T50" fmla="*/ 783 w 1558"/>
                <a:gd name="T51" fmla="*/ 44 h 176"/>
                <a:gd name="T52" fmla="*/ 822 w 1558"/>
                <a:gd name="T53" fmla="*/ 68 h 176"/>
                <a:gd name="T54" fmla="*/ 751 w 1558"/>
                <a:gd name="T55" fmla="*/ 31 h 176"/>
                <a:gd name="T56" fmla="*/ 758 w 1558"/>
                <a:gd name="T57" fmla="*/ 70 h 176"/>
                <a:gd name="T58" fmla="*/ 886 w 1558"/>
                <a:gd name="T59" fmla="*/ 136 h 176"/>
                <a:gd name="T60" fmla="*/ 929 w 1558"/>
                <a:gd name="T61" fmla="*/ 127 h 176"/>
                <a:gd name="T62" fmla="*/ 857 w 1558"/>
                <a:gd name="T63" fmla="*/ 83 h 176"/>
                <a:gd name="T64" fmla="*/ 1022 w 1558"/>
                <a:gd name="T65" fmla="*/ 46 h 176"/>
                <a:gd name="T66" fmla="*/ 1022 w 1558"/>
                <a:gd name="T67" fmla="*/ 120 h 176"/>
                <a:gd name="T68" fmla="*/ 952 w 1558"/>
                <a:gd name="T69" fmla="*/ 158 h 176"/>
                <a:gd name="T70" fmla="*/ 1022 w 1558"/>
                <a:gd name="T71" fmla="*/ 40 h 176"/>
                <a:gd name="T72" fmla="*/ 1023 w 1558"/>
                <a:gd name="T73" fmla="*/ 93 h 176"/>
                <a:gd name="T74" fmla="*/ 1101 w 1558"/>
                <a:gd name="T75" fmla="*/ 31 h 176"/>
                <a:gd name="T76" fmla="*/ 1102 w 1558"/>
                <a:gd name="T77" fmla="*/ 124 h 176"/>
                <a:gd name="T78" fmla="*/ 1129 w 1558"/>
                <a:gd name="T79" fmla="*/ 78 h 176"/>
                <a:gd name="T80" fmla="*/ 1283 w 1558"/>
                <a:gd name="T81" fmla="*/ 127 h 176"/>
                <a:gd name="T82" fmla="*/ 1230 w 1558"/>
                <a:gd name="T83" fmla="*/ 49 h 176"/>
                <a:gd name="T84" fmla="*/ 1169 w 1558"/>
                <a:gd name="T85" fmla="*/ 31 h 176"/>
                <a:gd name="T86" fmla="*/ 1176 w 1558"/>
                <a:gd name="T87" fmla="*/ 70 h 176"/>
                <a:gd name="T88" fmla="*/ 1236 w 1558"/>
                <a:gd name="T89" fmla="*/ 127 h 176"/>
                <a:gd name="T90" fmla="*/ 1317 w 1558"/>
                <a:gd name="T91" fmla="*/ 83 h 176"/>
                <a:gd name="T92" fmla="*/ 1332 w 1558"/>
                <a:gd name="T93" fmla="*/ 90 h 176"/>
                <a:gd name="T94" fmla="*/ 1332 w 1558"/>
                <a:gd name="T95" fmla="*/ 78 h 176"/>
                <a:gd name="T96" fmla="*/ 1493 w 1558"/>
                <a:gd name="T97" fmla="*/ 136 h 176"/>
                <a:gd name="T98" fmla="*/ 1436 w 1558"/>
                <a:gd name="T99" fmla="*/ 45 h 176"/>
                <a:gd name="T100" fmla="*/ 1429 w 1558"/>
                <a:gd name="T101" fmla="*/ 136 h 176"/>
                <a:gd name="T102" fmla="*/ 1558 w 1558"/>
                <a:gd name="T103" fmla="*/ 38 h 176"/>
                <a:gd name="T104" fmla="*/ 1529 w 1558"/>
                <a:gd name="T105" fmla="*/ 10 h 176"/>
                <a:gd name="T106" fmla="*/ 1529 w 1558"/>
                <a:gd name="T107"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58" h="176">
                  <a:moveTo>
                    <a:pt x="73" y="46"/>
                  </a:moveTo>
                  <a:cubicBezTo>
                    <a:pt x="73" y="46"/>
                    <a:pt x="73" y="46"/>
                    <a:pt x="73" y="46"/>
                  </a:cubicBezTo>
                  <a:cubicBezTo>
                    <a:pt x="65" y="36"/>
                    <a:pt x="56" y="31"/>
                    <a:pt x="44" y="31"/>
                  </a:cubicBezTo>
                  <a:cubicBezTo>
                    <a:pt x="14" y="31"/>
                    <a:pt x="0" y="58"/>
                    <a:pt x="0" y="83"/>
                  </a:cubicBezTo>
                  <a:cubicBezTo>
                    <a:pt x="0" y="112"/>
                    <a:pt x="15" y="136"/>
                    <a:pt x="44" y="136"/>
                  </a:cubicBezTo>
                  <a:cubicBezTo>
                    <a:pt x="56" y="136"/>
                    <a:pt x="66" y="131"/>
                    <a:pt x="73" y="121"/>
                  </a:cubicBezTo>
                  <a:cubicBezTo>
                    <a:pt x="73" y="121"/>
                    <a:pt x="73" y="121"/>
                    <a:pt x="73" y="121"/>
                  </a:cubicBezTo>
                  <a:cubicBezTo>
                    <a:pt x="73" y="127"/>
                    <a:pt x="73" y="127"/>
                    <a:pt x="73" y="127"/>
                  </a:cubicBezTo>
                  <a:cubicBezTo>
                    <a:pt x="73" y="133"/>
                    <a:pt x="76" y="136"/>
                    <a:pt x="80" y="136"/>
                  </a:cubicBezTo>
                  <a:cubicBezTo>
                    <a:pt x="84" y="136"/>
                    <a:pt x="87" y="133"/>
                    <a:pt x="87" y="127"/>
                  </a:cubicBezTo>
                  <a:cubicBezTo>
                    <a:pt x="87" y="40"/>
                    <a:pt x="87" y="40"/>
                    <a:pt x="87" y="40"/>
                  </a:cubicBezTo>
                  <a:cubicBezTo>
                    <a:pt x="87" y="34"/>
                    <a:pt x="84" y="31"/>
                    <a:pt x="80" y="31"/>
                  </a:cubicBezTo>
                  <a:cubicBezTo>
                    <a:pt x="76" y="31"/>
                    <a:pt x="73" y="34"/>
                    <a:pt x="73" y="40"/>
                  </a:cubicBezTo>
                  <a:lnTo>
                    <a:pt x="73" y="46"/>
                  </a:lnTo>
                  <a:close/>
                  <a:moveTo>
                    <a:pt x="15" y="83"/>
                  </a:moveTo>
                  <a:cubicBezTo>
                    <a:pt x="15" y="65"/>
                    <a:pt x="23" y="43"/>
                    <a:pt x="44" y="43"/>
                  </a:cubicBezTo>
                  <a:cubicBezTo>
                    <a:pt x="66" y="43"/>
                    <a:pt x="73" y="65"/>
                    <a:pt x="73" y="83"/>
                  </a:cubicBezTo>
                  <a:cubicBezTo>
                    <a:pt x="73" y="102"/>
                    <a:pt x="66" y="124"/>
                    <a:pt x="44" y="124"/>
                  </a:cubicBezTo>
                  <a:cubicBezTo>
                    <a:pt x="23" y="124"/>
                    <a:pt x="15" y="102"/>
                    <a:pt x="15" y="83"/>
                  </a:cubicBezTo>
                  <a:moveTo>
                    <a:pt x="140" y="31"/>
                  </a:moveTo>
                  <a:cubicBezTo>
                    <a:pt x="125" y="31"/>
                    <a:pt x="108" y="41"/>
                    <a:pt x="108" y="58"/>
                  </a:cubicBezTo>
                  <a:cubicBezTo>
                    <a:pt x="108" y="71"/>
                    <a:pt x="116" y="77"/>
                    <a:pt x="126" y="81"/>
                  </a:cubicBezTo>
                  <a:cubicBezTo>
                    <a:pt x="150" y="91"/>
                    <a:pt x="150" y="91"/>
                    <a:pt x="150" y="91"/>
                  </a:cubicBezTo>
                  <a:cubicBezTo>
                    <a:pt x="158" y="94"/>
                    <a:pt x="164" y="98"/>
                    <a:pt x="164" y="107"/>
                  </a:cubicBezTo>
                  <a:cubicBezTo>
                    <a:pt x="164" y="116"/>
                    <a:pt x="155" y="124"/>
                    <a:pt x="142" y="124"/>
                  </a:cubicBezTo>
                  <a:cubicBezTo>
                    <a:pt x="124" y="124"/>
                    <a:pt x="118" y="110"/>
                    <a:pt x="111" y="110"/>
                  </a:cubicBezTo>
                  <a:cubicBezTo>
                    <a:pt x="108" y="110"/>
                    <a:pt x="105" y="114"/>
                    <a:pt x="105" y="116"/>
                  </a:cubicBezTo>
                  <a:cubicBezTo>
                    <a:pt x="105" y="123"/>
                    <a:pt x="119" y="136"/>
                    <a:pt x="142" y="136"/>
                  </a:cubicBezTo>
                  <a:cubicBezTo>
                    <a:pt x="163" y="136"/>
                    <a:pt x="179" y="124"/>
                    <a:pt x="179" y="106"/>
                  </a:cubicBezTo>
                  <a:cubicBezTo>
                    <a:pt x="179" y="90"/>
                    <a:pt x="168" y="83"/>
                    <a:pt x="154" y="78"/>
                  </a:cubicBezTo>
                  <a:cubicBezTo>
                    <a:pt x="133" y="69"/>
                    <a:pt x="133" y="69"/>
                    <a:pt x="133" y="69"/>
                  </a:cubicBezTo>
                  <a:cubicBezTo>
                    <a:pt x="126" y="66"/>
                    <a:pt x="123" y="62"/>
                    <a:pt x="123" y="57"/>
                  </a:cubicBezTo>
                  <a:cubicBezTo>
                    <a:pt x="123" y="47"/>
                    <a:pt x="134" y="43"/>
                    <a:pt x="143" y="43"/>
                  </a:cubicBezTo>
                  <a:cubicBezTo>
                    <a:pt x="157" y="43"/>
                    <a:pt x="164" y="54"/>
                    <a:pt x="170" y="54"/>
                  </a:cubicBezTo>
                  <a:cubicBezTo>
                    <a:pt x="175" y="54"/>
                    <a:pt x="177" y="50"/>
                    <a:pt x="177" y="47"/>
                  </a:cubicBezTo>
                  <a:cubicBezTo>
                    <a:pt x="177" y="39"/>
                    <a:pt x="160" y="31"/>
                    <a:pt x="140" y="31"/>
                  </a:cubicBezTo>
                  <a:moveTo>
                    <a:pt x="226" y="31"/>
                  </a:moveTo>
                  <a:cubicBezTo>
                    <a:pt x="210" y="31"/>
                    <a:pt x="194" y="41"/>
                    <a:pt x="194" y="58"/>
                  </a:cubicBezTo>
                  <a:cubicBezTo>
                    <a:pt x="194" y="71"/>
                    <a:pt x="201" y="77"/>
                    <a:pt x="212" y="81"/>
                  </a:cubicBezTo>
                  <a:cubicBezTo>
                    <a:pt x="236" y="91"/>
                    <a:pt x="236" y="91"/>
                    <a:pt x="236" y="91"/>
                  </a:cubicBezTo>
                  <a:cubicBezTo>
                    <a:pt x="243" y="94"/>
                    <a:pt x="250" y="98"/>
                    <a:pt x="250" y="107"/>
                  </a:cubicBezTo>
                  <a:cubicBezTo>
                    <a:pt x="250" y="116"/>
                    <a:pt x="241" y="124"/>
                    <a:pt x="228" y="124"/>
                  </a:cubicBezTo>
                  <a:cubicBezTo>
                    <a:pt x="210" y="124"/>
                    <a:pt x="203" y="110"/>
                    <a:pt x="197" y="110"/>
                  </a:cubicBezTo>
                  <a:cubicBezTo>
                    <a:pt x="193" y="110"/>
                    <a:pt x="190" y="114"/>
                    <a:pt x="190" y="116"/>
                  </a:cubicBezTo>
                  <a:cubicBezTo>
                    <a:pt x="190" y="123"/>
                    <a:pt x="205" y="136"/>
                    <a:pt x="227" y="136"/>
                  </a:cubicBezTo>
                  <a:cubicBezTo>
                    <a:pt x="249" y="136"/>
                    <a:pt x="265" y="124"/>
                    <a:pt x="265" y="106"/>
                  </a:cubicBezTo>
                  <a:cubicBezTo>
                    <a:pt x="265" y="90"/>
                    <a:pt x="253" y="83"/>
                    <a:pt x="239" y="78"/>
                  </a:cubicBezTo>
                  <a:cubicBezTo>
                    <a:pt x="218" y="69"/>
                    <a:pt x="218" y="69"/>
                    <a:pt x="218" y="69"/>
                  </a:cubicBezTo>
                  <a:cubicBezTo>
                    <a:pt x="211" y="66"/>
                    <a:pt x="209" y="62"/>
                    <a:pt x="209" y="57"/>
                  </a:cubicBezTo>
                  <a:cubicBezTo>
                    <a:pt x="209" y="47"/>
                    <a:pt x="219" y="43"/>
                    <a:pt x="229" y="43"/>
                  </a:cubicBezTo>
                  <a:cubicBezTo>
                    <a:pt x="243" y="43"/>
                    <a:pt x="250" y="54"/>
                    <a:pt x="255" y="54"/>
                  </a:cubicBezTo>
                  <a:cubicBezTo>
                    <a:pt x="261" y="54"/>
                    <a:pt x="262" y="50"/>
                    <a:pt x="262" y="47"/>
                  </a:cubicBezTo>
                  <a:cubicBezTo>
                    <a:pt x="263" y="39"/>
                    <a:pt x="246" y="31"/>
                    <a:pt x="226" y="31"/>
                  </a:cubicBezTo>
                  <a:moveTo>
                    <a:pt x="357" y="90"/>
                  </a:moveTo>
                  <a:cubicBezTo>
                    <a:pt x="365" y="90"/>
                    <a:pt x="366" y="85"/>
                    <a:pt x="366" y="81"/>
                  </a:cubicBezTo>
                  <a:cubicBezTo>
                    <a:pt x="366" y="55"/>
                    <a:pt x="352" y="31"/>
                    <a:pt x="323" y="31"/>
                  </a:cubicBezTo>
                  <a:cubicBezTo>
                    <a:pt x="294" y="31"/>
                    <a:pt x="278" y="58"/>
                    <a:pt x="278" y="83"/>
                  </a:cubicBezTo>
                  <a:cubicBezTo>
                    <a:pt x="278" y="109"/>
                    <a:pt x="292" y="136"/>
                    <a:pt x="325" y="136"/>
                  </a:cubicBezTo>
                  <a:cubicBezTo>
                    <a:pt x="349" y="136"/>
                    <a:pt x="365" y="121"/>
                    <a:pt x="365" y="115"/>
                  </a:cubicBezTo>
                  <a:cubicBezTo>
                    <a:pt x="365" y="110"/>
                    <a:pt x="362" y="108"/>
                    <a:pt x="358" y="108"/>
                  </a:cubicBezTo>
                  <a:cubicBezTo>
                    <a:pt x="352" y="108"/>
                    <a:pt x="346" y="124"/>
                    <a:pt x="324" y="124"/>
                  </a:cubicBezTo>
                  <a:cubicBezTo>
                    <a:pt x="306" y="124"/>
                    <a:pt x="294" y="107"/>
                    <a:pt x="293" y="90"/>
                  </a:cubicBezTo>
                  <a:lnTo>
                    <a:pt x="357" y="90"/>
                  </a:lnTo>
                  <a:close/>
                  <a:moveTo>
                    <a:pt x="293" y="78"/>
                  </a:moveTo>
                  <a:cubicBezTo>
                    <a:pt x="294" y="61"/>
                    <a:pt x="304" y="43"/>
                    <a:pt x="322" y="43"/>
                  </a:cubicBezTo>
                  <a:cubicBezTo>
                    <a:pt x="341" y="43"/>
                    <a:pt x="351" y="61"/>
                    <a:pt x="351" y="78"/>
                  </a:cubicBezTo>
                  <a:lnTo>
                    <a:pt x="293" y="78"/>
                  </a:lnTo>
                  <a:close/>
                  <a:moveTo>
                    <a:pt x="401" y="44"/>
                  </a:moveTo>
                  <a:cubicBezTo>
                    <a:pt x="410" y="44"/>
                    <a:pt x="410" y="44"/>
                    <a:pt x="410" y="44"/>
                  </a:cubicBezTo>
                  <a:cubicBezTo>
                    <a:pt x="415" y="44"/>
                    <a:pt x="416" y="40"/>
                    <a:pt x="416" y="38"/>
                  </a:cubicBezTo>
                  <a:cubicBezTo>
                    <a:pt x="416" y="36"/>
                    <a:pt x="415" y="32"/>
                    <a:pt x="410" y="32"/>
                  </a:cubicBezTo>
                  <a:cubicBezTo>
                    <a:pt x="401" y="32"/>
                    <a:pt x="401" y="32"/>
                    <a:pt x="401" y="32"/>
                  </a:cubicBezTo>
                  <a:cubicBezTo>
                    <a:pt x="401" y="10"/>
                    <a:pt x="401" y="10"/>
                    <a:pt x="401" y="10"/>
                  </a:cubicBezTo>
                  <a:cubicBezTo>
                    <a:pt x="401" y="4"/>
                    <a:pt x="399" y="0"/>
                    <a:pt x="394" y="0"/>
                  </a:cubicBezTo>
                  <a:cubicBezTo>
                    <a:pt x="390" y="0"/>
                    <a:pt x="387" y="4"/>
                    <a:pt x="387" y="10"/>
                  </a:cubicBezTo>
                  <a:cubicBezTo>
                    <a:pt x="387" y="32"/>
                    <a:pt x="387" y="32"/>
                    <a:pt x="387" y="32"/>
                  </a:cubicBezTo>
                  <a:cubicBezTo>
                    <a:pt x="378" y="32"/>
                    <a:pt x="378" y="32"/>
                    <a:pt x="378" y="32"/>
                  </a:cubicBezTo>
                  <a:cubicBezTo>
                    <a:pt x="374" y="32"/>
                    <a:pt x="372" y="36"/>
                    <a:pt x="372" y="38"/>
                  </a:cubicBezTo>
                  <a:cubicBezTo>
                    <a:pt x="372" y="40"/>
                    <a:pt x="374" y="44"/>
                    <a:pt x="378" y="44"/>
                  </a:cubicBezTo>
                  <a:cubicBezTo>
                    <a:pt x="387" y="44"/>
                    <a:pt x="387" y="44"/>
                    <a:pt x="387" y="44"/>
                  </a:cubicBezTo>
                  <a:cubicBezTo>
                    <a:pt x="387" y="127"/>
                    <a:pt x="387" y="127"/>
                    <a:pt x="387" y="127"/>
                  </a:cubicBezTo>
                  <a:cubicBezTo>
                    <a:pt x="387" y="133"/>
                    <a:pt x="390" y="136"/>
                    <a:pt x="394" y="136"/>
                  </a:cubicBezTo>
                  <a:cubicBezTo>
                    <a:pt x="399" y="136"/>
                    <a:pt x="401" y="133"/>
                    <a:pt x="401" y="127"/>
                  </a:cubicBezTo>
                  <a:lnTo>
                    <a:pt x="401" y="44"/>
                  </a:lnTo>
                  <a:close/>
                  <a:moveTo>
                    <a:pt x="551" y="70"/>
                  </a:moveTo>
                  <a:cubicBezTo>
                    <a:pt x="551" y="53"/>
                    <a:pt x="563" y="44"/>
                    <a:pt x="574" y="44"/>
                  </a:cubicBezTo>
                  <a:cubicBezTo>
                    <a:pt x="585" y="44"/>
                    <a:pt x="597" y="48"/>
                    <a:pt x="597" y="70"/>
                  </a:cubicBezTo>
                  <a:cubicBezTo>
                    <a:pt x="597" y="127"/>
                    <a:pt x="597" y="127"/>
                    <a:pt x="597" y="127"/>
                  </a:cubicBezTo>
                  <a:cubicBezTo>
                    <a:pt x="597" y="133"/>
                    <a:pt x="600" y="136"/>
                    <a:pt x="604" y="136"/>
                  </a:cubicBezTo>
                  <a:cubicBezTo>
                    <a:pt x="609" y="136"/>
                    <a:pt x="611" y="133"/>
                    <a:pt x="611" y="127"/>
                  </a:cubicBezTo>
                  <a:cubicBezTo>
                    <a:pt x="611" y="68"/>
                    <a:pt x="611" y="68"/>
                    <a:pt x="611" y="68"/>
                  </a:cubicBezTo>
                  <a:cubicBezTo>
                    <a:pt x="611" y="43"/>
                    <a:pt x="593" y="31"/>
                    <a:pt x="574" y="31"/>
                  </a:cubicBezTo>
                  <a:cubicBezTo>
                    <a:pt x="563" y="31"/>
                    <a:pt x="551" y="37"/>
                    <a:pt x="544" y="49"/>
                  </a:cubicBezTo>
                  <a:cubicBezTo>
                    <a:pt x="540" y="38"/>
                    <a:pt x="529" y="31"/>
                    <a:pt x="517" y="31"/>
                  </a:cubicBezTo>
                  <a:cubicBezTo>
                    <a:pt x="504" y="31"/>
                    <a:pt x="496" y="37"/>
                    <a:pt x="491" y="45"/>
                  </a:cubicBezTo>
                  <a:cubicBezTo>
                    <a:pt x="490" y="45"/>
                    <a:pt x="490" y="45"/>
                    <a:pt x="490" y="45"/>
                  </a:cubicBezTo>
                  <a:cubicBezTo>
                    <a:pt x="490" y="40"/>
                    <a:pt x="490" y="40"/>
                    <a:pt x="490" y="40"/>
                  </a:cubicBezTo>
                  <a:cubicBezTo>
                    <a:pt x="490" y="34"/>
                    <a:pt x="488" y="31"/>
                    <a:pt x="483" y="31"/>
                  </a:cubicBezTo>
                  <a:cubicBezTo>
                    <a:pt x="479" y="31"/>
                    <a:pt x="476" y="34"/>
                    <a:pt x="476" y="40"/>
                  </a:cubicBezTo>
                  <a:cubicBezTo>
                    <a:pt x="476" y="127"/>
                    <a:pt x="476" y="127"/>
                    <a:pt x="476" y="127"/>
                  </a:cubicBezTo>
                  <a:cubicBezTo>
                    <a:pt x="476" y="133"/>
                    <a:pt x="479" y="136"/>
                    <a:pt x="483" y="136"/>
                  </a:cubicBezTo>
                  <a:cubicBezTo>
                    <a:pt x="488" y="136"/>
                    <a:pt x="490" y="133"/>
                    <a:pt x="490" y="127"/>
                  </a:cubicBezTo>
                  <a:cubicBezTo>
                    <a:pt x="490" y="70"/>
                    <a:pt x="490" y="70"/>
                    <a:pt x="490" y="70"/>
                  </a:cubicBezTo>
                  <a:cubicBezTo>
                    <a:pt x="490" y="53"/>
                    <a:pt x="502" y="44"/>
                    <a:pt x="514" y="44"/>
                  </a:cubicBezTo>
                  <a:cubicBezTo>
                    <a:pt x="524" y="44"/>
                    <a:pt x="537" y="48"/>
                    <a:pt x="537" y="70"/>
                  </a:cubicBezTo>
                  <a:cubicBezTo>
                    <a:pt x="537" y="127"/>
                    <a:pt x="537" y="127"/>
                    <a:pt x="537" y="127"/>
                  </a:cubicBezTo>
                  <a:cubicBezTo>
                    <a:pt x="537" y="133"/>
                    <a:pt x="539" y="136"/>
                    <a:pt x="544" y="136"/>
                  </a:cubicBezTo>
                  <a:cubicBezTo>
                    <a:pt x="548" y="136"/>
                    <a:pt x="551" y="133"/>
                    <a:pt x="551" y="127"/>
                  </a:cubicBezTo>
                  <a:lnTo>
                    <a:pt x="551" y="70"/>
                  </a:lnTo>
                  <a:close/>
                  <a:moveTo>
                    <a:pt x="705" y="46"/>
                  </a:moveTo>
                  <a:cubicBezTo>
                    <a:pt x="704" y="46"/>
                    <a:pt x="704" y="46"/>
                    <a:pt x="704" y="46"/>
                  </a:cubicBezTo>
                  <a:cubicBezTo>
                    <a:pt x="696" y="36"/>
                    <a:pt x="687" y="31"/>
                    <a:pt x="675" y="31"/>
                  </a:cubicBezTo>
                  <a:cubicBezTo>
                    <a:pt x="646" y="31"/>
                    <a:pt x="631" y="58"/>
                    <a:pt x="631" y="83"/>
                  </a:cubicBezTo>
                  <a:cubicBezTo>
                    <a:pt x="631" y="112"/>
                    <a:pt x="646" y="136"/>
                    <a:pt x="676" y="136"/>
                  </a:cubicBezTo>
                  <a:cubicBezTo>
                    <a:pt x="688" y="136"/>
                    <a:pt x="698" y="131"/>
                    <a:pt x="704" y="121"/>
                  </a:cubicBezTo>
                  <a:cubicBezTo>
                    <a:pt x="705" y="121"/>
                    <a:pt x="705" y="121"/>
                    <a:pt x="705" y="121"/>
                  </a:cubicBezTo>
                  <a:cubicBezTo>
                    <a:pt x="705" y="127"/>
                    <a:pt x="705" y="127"/>
                    <a:pt x="705" y="127"/>
                  </a:cubicBezTo>
                  <a:cubicBezTo>
                    <a:pt x="705" y="133"/>
                    <a:pt x="707" y="136"/>
                    <a:pt x="712" y="136"/>
                  </a:cubicBezTo>
                  <a:cubicBezTo>
                    <a:pt x="716" y="136"/>
                    <a:pt x="718" y="133"/>
                    <a:pt x="718" y="127"/>
                  </a:cubicBezTo>
                  <a:cubicBezTo>
                    <a:pt x="718" y="40"/>
                    <a:pt x="718" y="40"/>
                    <a:pt x="718" y="40"/>
                  </a:cubicBezTo>
                  <a:cubicBezTo>
                    <a:pt x="718" y="34"/>
                    <a:pt x="716" y="31"/>
                    <a:pt x="712" y="31"/>
                  </a:cubicBezTo>
                  <a:cubicBezTo>
                    <a:pt x="707" y="31"/>
                    <a:pt x="705" y="34"/>
                    <a:pt x="705" y="40"/>
                  </a:cubicBezTo>
                  <a:lnTo>
                    <a:pt x="705" y="46"/>
                  </a:lnTo>
                  <a:close/>
                  <a:moveTo>
                    <a:pt x="647" y="83"/>
                  </a:moveTo>
                  <a:cubicBezTo>
                    <a:pt x="647" y="65"/>
                    <a:pt x="655" y="43"/>
                    <a:pt x="676" y="43"/>
                  </a:cubicBezTo>
                  <a:cubicBezTo>
                    <a:pt x="697" y="43"/>
                    <a:pt x="705" y="65"/>
                    <a:pt x="705" y="83"/>
                  </a:cubicBezTo>
                  <a:cubicBezTo>
                    <a:pt x="705" y="102"/>
                    <a:pt x="697" y="124"/>
                    <a:pt x="676" y="124"/>
                  </a:cubicBezTo>
                  <a:cubicBezTo>
                    <a:pt x="654" y="124"/>
                    <a:pt x="647" y="102"/>
                    <a:pt x="647" y="83"/>
                  </a:cubicBezTo>
                  <a:moveTo>
                    <a:pt x="758" y="70"/>
                  </a:moveTo>
                  <a:cubicBezTo>
                    <a:pt x="758" y="53"/>
                    <a:pt x="770" y="44"/>
                    <a:pt x="783" y="44"/>
                  </a:cubicBezTo>
                  <a:cubicBezTo>
                    <a:pt x="798" y="44"/>
                    <a:pt x="808" y="53"/>
                    <a:pt x="808" y="67"/>
                  </a:cubicBezTo>
                  <a:cubicBezTo>
                    <a:pt x="808" y="127"/>
                    <a:pt x="808" y="127"/>
                    <a:pt x="808" y="127"/>
                  </a:cubicBezTo>
                  <a:cubicBezTo>
                    <a:pt x="808" y="133"/>
                    <a:pt x="810" y="136"/>
                    <a:pt x="815" y="136"/>
                  </a:cubicBezTo>
                  <a:cubicBezTo>
                    <a:pt x="819" y="136"/>
                    <a:pt x="822" y="133"/>
                    <a:pt x="822" y="127"/>
                  </a:cubicBezTo>
                  <a:cubicBezTo>
                    <a:pt x="822" y="68"/>
                    <a:pt x="822" y="68"/>
                    <a:pt x="822" y="68"/>
                  </a:cubicBezTo>
                  <a:cubicBezTo>
                    <a:pt x="822" y="43"/>
                    <a:pt x="803" y="31"/>
                    <a:pt x="785" y="31"/>
                  </a:cubicBezTo>
                  <a:cubicBezTo>
                    <a:pt x="772" y="31"/>
                    <a:pt x="763" y="37"/>
                    <a:pt x="758" y="45"/>
                  </a:cubicBezTo>
                  <a:cubicBezTo>
                    <a:pt x="758" y="45"/>
                    <a:pt x="758" y="45"/>
                    <a:pt x="758" y="45"/>
                  </a:cubicBezTo>
                  <a:cubicBezTo>
                    <a:pt x="758" y="40"/>
                    <a:pt x="758" y="40"/>
                    <a:pt x="758" y="40"/>
                  </a:cubicBezTo>
                  <a:cubicBezTo>
                    <a:pt x="758" y="34"/>
                    <a:pt x="755" y="31"/>
                    <a:pt x="751" y="31"/>
                  </a:cubicBezTo>
                  <a:cubicBezTo>
                    <a:pt x="746" y="31"/>
                    <a:pt x="744" y="34"/>
                    <a:pt x="744" y="40"/>
                  </a:cubicBezTo>
                  <a:cubicBezTo>
                    <a:pt x="744" y="127"/>
                    <a:pt x="744" y="127"/>
                    <a:pt x="744" y="127"/>
                  </a:cubicBezTo>
                  <a:cubicBezTo>
                    <a:pt x="744" y="133"/>
                    <a:pt x="746" y="136"/>
                    <a:pt x="751" y="136"/>
                  </a:cubicBezTo>
                  <a:cubicBezTo>
                    <a:pt x="755" y="136"/>
                    <a:pt x="758" y="133"/>
                    <a:pt x="758" y="127"/>
                  </a:cubicBezTo>
                  <a:lnTo>
                    <a:pt x="758" y="70"/>
                  </a:lnTo>
                  <a:close/>
                  <a:moveTo>
                    <a:pt x="915" y="46"/>
                  </a:moveTo>
                  <a:cubicBezTo>
                    <a:pt x="915" y="46"/>
                    <a:pt x="915" y="46"/>
                    <a:pt x="915" y="46"/>
                  </a:cubicBezTo>
                  <a:cubicBezTo>
                    <a:pt x="907" y="36"/>
                    <a:pt x="898" y="31"/>
                    <a:pt x="886" y="31"/>
                  </a:cubicBezTo>
                  <a:cubicBezTo>
                    <a:pt x="856" y="31"/>
                    <a:pt x="842" y="58"/>
                    <a:pt x="842" y="83"/>
                  </a:cubicBezTo>
                  <a:cubicBezTo>
                    <a:pt x="842" y="112"/>
                    <a:pt x="857" y="136"/>
                    <a:pt x="886" y="136"/>
                  </a:cubicBezTo>
                  <a:cubicBezTo>
                    <a:pt x="898" y="136"/>
                    <a:pt x="908" y="131"/>
                    <a:pt x="915" y="121"/>
                  </a:cubicBezTo>
                  <a:cubicBezTo>
                    <a:pt x="915" y="121"/>
                    <a:pt x="915" y="121"/>
                    <a:pt x="915" y="121"/>
                  </a:cubicBezTo>
                  <a:cubicBezTo>
                    <a:pt x="915" y="127"/>
                    <a:pt x="915" y="127"/>
                    <a:pt x="915" y="127"/>
                  </a:cubicBezTo>
                  <a:cubicBezTo>
                    <a:pt x="915" y="133"/>
                    <a:pt x="918" y="136"/>
                    <a:pt x="922" y="136"/>
                  </a:cubicBezTo>
                  <a:cubicBezTo>
                    <a:pt x="927" y="136"/>
                    <a:pt x="929" y="133"/>
                    <a:pt x="929" y="127"/>
                  </a:cubicBezTo>
                  <a:cubicBezTo>
                    <a:pt x="929" y="40"/>
                    <a:pt x="929" y="40"/>
                    <a:pt x="929" y="40"/>
                  </a:cubicBezTo>
                  <a:cubicBezTo>
                    <a:pt x="929" y="34"/>
                    <a:pt x="927" y="31"/>
                    <a:pt x="922" y="31"/>
                  </a:cubicBezTo>
                  <a:cubicBezTo>
                    <a:pt x="918" y="31"/>
                    <a:pt x="915" y="34"/>
                    <a:pt x="915" y="40"/>
                  </a:cubicBezTo>
                  <a:lnTo>
                    <a:pt x="915" y="46"/>
                  </a:lnTo>
                  <a:close/>
                  <a:moveTo>
                    <a:pt x="857" y="83"/>
                  </a:moveTo>
                  <a:cubicBezTo>
                    <a:pt x="857" y="65"/>
                    <a:pt x="865" y="43"/>
                    <a:pt x="886" y="43"/>
                  </a:cubicBezTo>
                  <a:cubicBezTo>
                    <a:pt x="908" y="43"/>
                    <a:pt x="915" y="65"/>
                    <a:pt x="915" y="83"/>
                  </a:cubicBezTo>
                  <a:cubicBezTo>
                    <a:pt x="915" y="102"/>
                    <a:pt x="908" y="124"/>
                    <a:pt x="886" y="124"/>
                  </a:cubicBezTo>
                  <a:cubicBezTo>
                    <a:pt x="865" y="124"/>
                    <a:pt x="857" y="102"/>
                    <a:pt x="857" y="83"/>
                  </a:cubicBezTo>
                  <a:moveTo>
                    <a:pt x="1022" y="46"/>
                  </a:moveTo>
                  <a:cubicBezTo>
                    <a:pt x="1022" y="46"/>
                    <a:pt x="1022" y="46"/>
                    <a:pt x="1022" y="46"/>
                  </a:cubicBezTo>
                  <a:cubicBezTo>
                    <a:pt x="1016" y="38"/>
                    <a:pt x="1005" y="31"/>
                    <a:pt x="993" y="31"/>
                  </a:cubicBezTo>
                  <a:cubicBezTo>
                    <a:pt x="963" y="31"/>
                    <a:pt x="949" y="58"/>
                    <a:pt x="949" y="83"/>
                  </a:cubicBezTo>
                  <a:cubicBezTo>
                    <a:pt x="949" y="112"/>
                    <a:pt x="964" y="136"/>
                    <a:pt x="993" y="136"/>
                  </a:cubicBezTo>
                  <a:cubicBezTo>
                    <a:pt x="1006" y="136"/>
                    <a:pt x="1016" y="131"/>
                    <a:pt x="1022" y="120"/>
                  </a:cubicBezTo>
                  <a:cubicBezTo>
                    <a:pt x="1022" y="120"/>
                    <a:pt x="1022" y="120"/>
                    <a:pt x="1022" y="120"/>
                  </a:cubicBezTo>
                  <a:cubicBezTo>
                    <a:pt x="1022" y="131"/>
                    <a:pt x="1022" y="131"/>
                    <a:pt x="1022" y="131"/>
                  </a:cubicBezTo>
                  <a:cubicBezTo>
                    <a:pt x="1022" y="154"/>
                    <a:pt x="1007" y="164"/>
                    <a:pt x="990" y="164"/>
                  </a:cubicBezTo>
                  <a:cubicBezTo>
                    <a:pt x="974" y="164"/>
                    <a:pt x="965" y="151"/>
                    <a:pt x="959" y="151"/>
                  </a:cubicBezTo>
                  <a:cubicBezTo>
                    <a:pt x="954" y="151"/>
                    <a:pt x="952" y="154"/>
                    <a:pt x="952" y="158"/>
                  </a:cubicBezTo>
                  <a:cubicBezTo>
                    <a:pt x="952" y="165"/>
                    <a:pt x="971" y="176"/>
                    <a:pt x="992" y="176"/>
                  </a:cubicBezTo>
                  <a:cubicBezTo>
                    <a:pt x="1014" y="176"/>
                    <a:pt x="1036" y="162"/>
                    <a:pt x="1036" y="130"/>
                  </a:cubicBezTo>
                  <a:cubicBezTo>
                    <a:pt x="1036" y="40"/>
                    <a:pt x="1036" y="40"/>
                    <a:pt x="1036" y="40"/>
                  </a:cubicBezTo>
                  <a:cubicBezTo>
                    <a:pt x="1036" y="34"/>
                    <a:pt x="1034" y="31"/>
                    <a:pt x="1029" y="31"/>
                  </a:cubicBezTo>
                  <a:cubicBezTo>
                    <a:pt x="1025" y="31"/>
                    <a:pt x="1022" y="34"/>
                    <a:pt x="1022" y="40"/>
                  </a:cubicBezTo>
                  <a:lnTo>
                    <a:pt x="1022" y="46"/>
                  </a:lnTo>
                  <a:close/>
                  <a:moveTo>
                    <a:pt x="964" y="83"/>
                  </a:moveTo>
                  <a:cubicBezTo>
                    <a:pt x="964" y="65"/>
                    <a:pt x="972" y="43"/>
                    <a:pt x="993" y="43"/>
                  </a:cubicBezTo>
                  <a:cubicBezTo>
                    <a:pt x="1012" y="43"/>
                    <a:pt x="1023" y="59"/>
                    <a:pt x="1023" y="74"/>
                  </a:cubicBezTo>
                  <a:cubicBezTo>
                    <a:pt x="1023" y="93"/>
                    <a:pt x="1023" y="93"/>
                    <a:pt x="1023" y="93"/>
                  </a:cubicBezTo>
                  <a:cubicBezTo>
                    <a:pt x="1023" y="107"/>
                    <a:pt x="1012" y="124"/>
                    <a:pt x="993" y="124"/>
                  </a:cubicBezTo>
                  <a:cubicBezTo>
                    <a:pt x="972" y="124"/>
                    <a:pt x="964" y="102"/>
                    <a:pt x="964" y="83"/>
                  </a:cubicBezTo>
                  <a:moveTo>
                    <a:pt x="1135" y="90"/>
                  </a:moveTo>
                  <a:cubicBezTo>
                    <a:pt x="1143" y="90"/>
                    <a:pt x="1144" y="85"/>
                    <a:pt x="1144" y="81"/>
                  </a:cubicBezTo>
                  <a:cubicBezTo>
                    <a:pt x="1144" y="55"/>
                    <a:pt x="1130" y="31"/>
                    <a:pt x="1101" y="31"/>
                  </a:cubicBezTo>
                  <a:cubicBezTo>
                    <a:pt x="1072" y="31"/>
                    <a:pt x="1057" y="58"/>
                    <a:pt x="1057" y="83"/>
                  </a:cubicBezTo>
                  <a:cubicBezTo>
                    <a:pt x="1057" y="109"/>
                    <a:pt x="1070" y="136"/>
                    <a:pt x="1103" y="136"/>
                  </a:cubicBezTo>
                  <a:cubicBezTo>
                    <a:pt x="1127" y="136"/>
                    <a:pt x="1143" y="121"/>
                    <a:pt x="1143" y="115"/>
                  </a:cubicBezTo>
                  <a:cubicBezTo>
                    <a:pt x="1143" y="110"/>
                    <a:pt x="1140" y="108"/>
                    <a:pt x="1136" y="108"/>
                  </a:cubicBezTo>
                  <a:cubicBezTo>
                    <a:pt x="1130" y="108"/>
                    <a:pt x="1124" y="124"/>
                    <a:pt x="1102" y="124"/>
                  </a:cubicBezTo>
                  <a:cubicBezTo>
                    <a:pt x="1084" y="124"/>
                    <a:pt x="1072" y="107"/>
                    <a:pt x="1072" y="90"/>
                  </a:cubicBezTo>
                  <a:lnTo>
                    <a:pt x="1135" y="90"/>
                  </a:lnTo>
                  <a:close/>
                  <a:moveTo>
                    <a:pt x="1072" y="78"/>
                  </a:moveTo>
                  <a:cubicBezTo>
                    <a:pt x="1072" y="61"/>
                    <a:pt x="1082" y="43"/>
                    <a:pt x="1100" y="43"/>
                  </a:cubicBezTo>
                  <a:cubicBezTo>
                    <a:pt x="1119" y="43"/>
                    <a:pt x="1129" y="61"/>
                    <a:pt x="1129" y="78"/>
                  </a:cubicBezTo>
                  <a:lnTo>
                    <a:pt x="1072" y="78"/>
                  </a:lnTo>
                  <a:close/>
                  <a:moveTo>
                    <a:pt x="1236" y="70"/>
                  </a:moveTo>
                  <a:cubicBezTo>
                    <a:pt x="1236" y="53"/>
                    <a:pt x="1249" y="44"/>
                    <a:pt x="1260" y="44"/>
                  </a:cubicBezTo>
                  <a:cubicBezTo>
                    <a:pt x="1271" y="44"/>
                    <a:pt x="1283" y="48"/>
                    <a:pt x="1283" y="70"/>
                  </a:cubicBezTo>
                  <a:cubicBezTo>
                    <a:pt x="1283" y="127"/>
                    <a:pt x="1283" y="127"/>
                    <a:pt x="1283" y="127"/>
                  </a:cubicBezTo>
                  <a:cubicBezTo>
                    <a:pt x="1283" y="133"/>
                    <a:pt x="1285" y="136"/>
                    <a:pt x="1290" y="136"/>
                  </a:cubicBezTo>
                  <a:cubicBezTo>
                    <a:pt x="1294" y="136"/>
                    <a:pt x="1297" y="133"/>
                    <a:pt x="1297" y="127"/>
                  </a:cubicBezTo>
                  <a:cubicBezTo>
                    <a:pt x="1297" y="68"/>
                    <a:pt x="1297" y="68"/>
                    <a:pt x="1297" y="68"/>
                  </a:cubicBezTo>
                  <a:cubicBezTo>
                    <a:pt x="1297" y="43"/>
                    <a:pt x="1278" y="31"/>
                    <a:pt x="1260" y="31"/>
                  </a:cubicBezTo>
                  <a:cubicBezTo>
                    <a:pt x="1249" y="31"/>
                    <a:pt x="1237" y="37"/>
                    <a:pt x="1230" y="49"/>
                  </a:cubicBezTo>
                  <a:cubicBezTo>
                    <a:pt x="1225" y="38"/>
                    <a:pt x="1215" y="31"/>
                    <a:pt x="1203" y="31"/>
                  </a:cubicBezTo>
                  <a:cubicBezTo>
                    <a:pt x="1190" y="31"/>
                    <a:pt x="1181" y="37"/>
                    <a:pt x="1176" y="45"/>
                  </a:cubicBezTo>
                  <a:cubicBezTo>
                    <a:pt x="1176" y="45"/>
                    <a:pt x="1176" y="45"/>
                    <a:pt x="1176" y="45"/>
                  </a:cubicBezTo>
                  <a:cubicBezTo>
                    <a:pt x="1176" y="40"/>
                    <a:pt x="1176" y="40"/>
                    <a:pt x="1176" y="40"/>
                  </a:cubicBezTo>
                  <a:cubicBezTo>
                    <a:pt x="1176" y="34"/>
                    <a:pt x="1173" y="31"/>
                    <a:pt x="1169" y="31"/>
                  </a:cubicBezTo>
                  <a:cubicBezTo>
                    <a:pt x="1164" y="31"/>
                    <a:pt x="1162" y="34"/>
                    <a:pt x="1162" y="40"/>
                  </a:cubicBezTo>
                  <a:cubicBezTo>
                    <a:pt x="1162" y="127"/>
                    <a:pt x="1162" y="127"/>
                    <a:pt x="1162" y="127"/>
                  </a:cubicBezTo>
                  <a:cubicBezTo>
                    <a:pt x="1162" y="133"/>
                    <a:pt x="1164" y="136"/>
                    <a:pt x="1169" y="136"/>
                  </a:cubicBezTo>
                  <a:cubicBezTo>
                    <a:pt x="1173" y="136"/>
                    <a:pt x="1176" y="133"/>
                    <a:pt x="1176" y="127"/>
                  </a:cubicBezTo>
                  <a:cubicBezTo>
                    <a:pt x="1176" y="70"/>
                    <a:pt x="1176" y="70"/>
                    <a:pt x="1176" y="70"/>
                  </a:cubicBezTo>
                  <a:cubicBezTo>
                    <a:pt x="1176" y="53"/>
                    <a:pt x="1188" y="44"/>
                    <a:pt x="1199" y="44"/>
                  </a:cubicBezTo>
                  <a:cubicBezTo>
                    <a:pt x="1210" y="44"/>
                    <a:pt x="1222" y="48"/>
                    <a:pt x="1222" y="70"/>
                  </a:cubicBezTo>
                  <a:cubicBezTo>
                    <a:pt x="1222" y="127"/>
                    <a:pt x="1222" y="127"/>
                    <a:pt x="1222" y="127"/>
                  </a:cubicBezTo>
                  <a:cubicBezTo>
                    <a:pt x="1222" y="133"/>
                    <a:pt x="1225" y="136"/>
                    <a:pt x="1229" y="136"/>
                  </a:cubicBezTo>
                  <a:cubicBezTo>
                    <a:pt x="1234" y="136"/>
                    <a:pt x="1236" y="133"/>
                    <a:pt x="1236" y="127"/>
                  </a:cubicBezTo>
                  <a:lnTo>
                    <a:pt x="1236" y="70"/>
                  </a:lnTo>
                  <a:close/>
                  <a:moveTo>
                    <a:pt x="1395" y="90"/>
                  </a:moveTo>
                  <a:cubicBezTo>
                    <a:pt x="1404" y="90"/>
                    <a:pt x="1405" y="85"/>
                    <a:pt x="1405" y="81"/>
                  </a:cubicBezTo>
                  <a:cubicBezTo>
                    <a:pt x="1405" y="55"/>
                    <a:pt x="1390" y="31"/>
                    <a:pt x="1361" y="31"/>
                  </a:cubicBezTo>
                  <a:cubicBezTo>
                    <a:pt x="1332" y="31"/>
                    <a:pt x="1317" y="58"/>
                    <a:pt x="1317" y="83"/>
                  </a:cubicBezTo>
                  <a:cubicBezTo>
                    <a:pt x="1317" y="109"/>
                    <a:pt x="1331" y="136"/>
                    <a:pt x="1363" y="136"/>
                  </a:cubicBezTo>
                  <a:cubicBezTo>
                    <a:pt x="1387" y="136"/>
                    <a:pt x="1403" y="121"/>
                    <a:pt x="1403" y="115"/>
                  </a:cubicBezTo>
                  <a:cubicBezTo>
                    <a:pt x="1403" y="110"/>
                    <a:pt x="1401" y="108"/>
                    <a:pt x="1397" y="108"/>
                  </a:cubicBezTo>
                  <a:cubicBezTo>
                    <a:pt x="1390" y="108"/>
                    <a:pt x="1384" y="124"/>
                    <a:pt x="1362" y="124"/>
                  </a:cubicBezTo>
                  <a:cubicBezTo>
                    <a:pt x="1345" y="124"/>
                    <a:pt x="1333" y="107"/>
                    <a:pt x="1332" y="90"/>
                  </a:cubicBezTo>
                  <a:lnTo>
                    <a:pt x="1395" y="90"/>
                  </a:lnTo>
                  <a:close/>
                  <a:moveTo>
                    <a:pt x="1332" y="78"/>
                  </a:moveTo>
                  <a:cubicBezTo>
                    <a:pt x="1333" y="61"/>
                    <a:pt x="1342" y="43"/>
                    <a:pt x="1361" y="43"/>
                  </a:cubicBezTo>
                  <a:cubicBezTo>
                    <a:pt x="1380" y="43"/>
                    <a:pt x="1389" y="61"/>
                    <a:pt x="1390" y="78"/>
                  </a:cubicBezTo>
                  <a:lnTo>
                    <a:pt x="1332" y="78"/>
                  </a:lnTo>
                  <a:close/>
                  <a:moveTo>
                    <a:pt x="1436" y="70"/>
                  </a:moveTo>
                  <a:cubicBezTo>
                    <a:pt x="1436" y="53"/>
                    <a:pt x="1448" y="44"/>
                    <a:pt x="1461" y="44"/>
                  </a:cubicBezTo>
                  <a:cubicBezTo>
                    <a:pt x="1477" y="44"/>
                    <a:pt x="1486" y="53"/>
                    <a:pt x="1486" y="67"/>
                  </a:cubicBezTo>
                  <a:cubicBezTo>
                    <a:pt x="1486" y="127"/>
                    <a:pt x="1486" y="127"/>
                    <a:pt x="1486" y="127"/>
                  </a:cubicBezTo>
                  <a:cubicBezTo>
                    <a:pt x="1486" y="133"/>
                    <a:pt x="1489" y="136"/>
                    <a:pt x="1493" y="136"/>
                  </a:cubicBezTo>
                  <a:cubicBezTo>
                    <a:pt x="1498" y="136"/>
                    <a:pt x="1500" y="133"/>
                    <a:pt x="1500" y="127"/>
                  </a:cubicBezTo>
                  <a:cubicBezTo>
                    <a:pt x="1500" y="68"/>
                    <a:pt x="1500" y="68"/>
                    <a:pt x="1500" y="68"/>
                  </a:cubicBezTo>
                  <a:cubicBezTo>
                    <a:pt x="1500" y="43"/>
                    <a:pt x="1481" y="31"/>
                    <a:pt x="1463" y="31"/>
                  </a:cubicBezTo>
                  <a:cubicBezTo>
                    <a:pt x="1450" y="31"/>
                    <a:pt x="1442" y="37"/>
                    <a:pt x="1437" y="45"/>
                  </a:cubicBezTo>
                  <a:cubicBezTo>
                    <a:pt x="1436" y="45"/>
                    <a:pt x="1436" y="45"/>
                    <a:pt x="1436" y="45"/>
                  </a:cubicBezTo>
                  <a:cubicBezTo>
                    <a:pt x="1436" y="40"/>
                    <a:pt x="1436" y="40"/>
                    <a:pt x="1436" y="40"/>
                  </a:cubicBezTo>
                  <a:cubicBezTo>
                    <a:pt x="1436" y="34"/>
                    <a:pt x="1434" y="31"/>
                    <a:pt x="1429" y="31"/>
                  </a:cubicBezTo>
                  <a:cubicBezTo>
                    <a:pt x="1425" y="31"/>
                    <a:pt x="1422" y="34"/>
                    <a:pt x="1422" y="40"/>
                  </a:cubicBezTo>
                  <a:cubicBezTo>
                    <a:pt x="1422" y="127"/>
                    <a:pt x="1422" y="127"/>
                    <a:pt x="1422" y="127"/>
                  </a:cubicBezTo>
                  <a:cubicBezTo>
                    <a:pt x="1422" y="133"/>
                    <a:pt x="1425" y="136"/>
                    <a:pt x="1429" y="136"/>
                  </a:cubicBezTo>
                  <a:cubicBezTo>
                    <a:pt x="1434" y="136"/>
                    <a:pt x="1436" y="133"/>
                    <a:pt x="1436" y="127"/>
                  </a:cubicBezTo>
                  <a:lnTo>
                    <a:pt x="1436" y="70"/>
                  </a:lnTo>
                  <a:close/>
                  <a:moveTo>
                    <a:pt x="1543" y="44"/>
                  </a:moveTo>
                  <a:cubicBezTo>
                    <a:pt x="1552" y="44"/>
                    <a:pt x="1552" y="44"/>
                    <a:pt x="1552" y="44"/>
                  </a:cubicBezTo>
                  <a:cubicBezTo>
                    <a:pt x="1557" y="44"/>
                    <a:pt x="1558" y="40"/>
                    <a:pt x="1558" y="38"/>
                  </a:cubicBezTo>
                  <a:cubicBezTo>
                    <a:pt x="1558" y="36"/>
                    <a:pt x="1557" y="32"/>
                    <a:pt x="1552" y="32"/>
                  </a:cubicBezTo>
                  <a:cubicBezTo>
                    <a:pt x="1543" y="32"/>
                    <a:pt x="1543" y="32"/>
                    <a:pt x="1543" y="32"/>
                  </a:cubicBezTo>
                  <a:cubicBezTo>
                    <a:pt x="1543" y="10"/>
                    <a:pt x="1543" y="10"/>
                    <a:pt x="1543" y="10"/>
                  </a:cubicBezTo>
                  <a:cubicBezTo>
                    <a:pt x="1543" y="4"/>
                    <a:pt x="1540" y="0"/>
                    <a:pt x="1536" y="0"/>
                  </a:cubicBezTo>
                  <a:cubicBezTo>
                    <a:pt x="1532" y="0"/>
                    <a:pt x="1529" y="4"/>
                    <a:pt x="1529" y="10"/>
                  </a:cubicBezTo>
                  <a:cubicBezTo>
                    <a:pt x="1529" y="32"/>
                    <a:pt x="1529" y="32"/>
                    <a:pt x="1529" y="32"/>
                  </a:cubicBezTo>
                  <a:cubicBezTo>
                    <a:pt x="1520" y="32"/>
                    <a:pt x="1520" y="32"/>
                    <a:pt x="1520" y="32"/>
                  </a:cubicBezTo>
                  <a:cubicBezTo>
                    <a:pt x="1515" y="32"/>
                    <a:pt x="1514" y="36"/>
                    <a:pt x="1514" y="38"/>
                  </a:cubicBezTo>
                  <a:cubicBezTo>
                    <a:pt x="1514" y="40"/>
                    <a:pt x="1515" y="44"/>
                    <a:pt x="1520" y="44"/>
                  </a:cubicBezTo>
                  <a:cubicBezTo>
                    <a:pt x="1529" y="44"/>
                    <a:pt x="1529" y="44"/>
                    <a:pt x="1529" y="44"/>
                  </a:cubicBezTo>
                  <a:cubicBezTo>
                    <a:pt x="1529" y="127"/>
                    <a:pt x="1529" y="127"/>
                    <a:pt x="1529" y="127"/>
                  </a:cubicBezTo>
                  <a:cubicBezTo>
                    <a:pt x="1529" y="133"/>
                    <a:pt x="1532" y="136"/>
                    <a:pt x="1536" y="136"/>
                  </a:cubicBezTo>
                  <a:cubicBezTo>
                    <a:pt x="1540" y="136"/>
                    <a:pt x="1543" y="133"/>
                    <a:pt x="1543" y="127"/>
                  </a:cubicBezTo>
                  <a:lnTo>
                    <a:pt x="154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grpSp>
      <p:sp>
        <p:nvSpPr>
          <p:cNvPr id="2" name="Holder 2"/>
          <p:cNvSpPr>
            <a:spLocks noGrp="1"/>
          </p:cNvSpPr>
          <p:nvPr>
            <p:ph type="ftr" sz="quarter" idx="5"/>
          </p:nvPr>
        </p:nvSpPr>
        <p:spPr/>
        <p:txBody>
          <a:bodyPr lIns="0" tIns="0" rIns="0" bIns="0"/>
          <a:lstStyle>
            <a:lvl1pPr algn="ctr">
              <a:defRPr>
                <a:solidFill>
                  <a:schemeClr val="bg1"/>
                </a:solidFill>
                <a:latin typeface="+mn-lt"/>
              </a:defRPr>
            </a:lvl1pPr>
          </a:lstStyle>
          <a:p>
            <a:endParaRPr lang="en-GB" dirty="0"/>
          </a:p>
        </p:txBody>
      </p:sp>
      <p:sp>
        <p:nvSpPr>
          <p:cNvPr id="154" name="Holder 4">
            <a:extLst>
              <a:ext uri="{FF2B5EF4-FFF2-40B4-BE49-F238E27FC236}">
                <a16:creationId xmlns:a16="http://schemas.microsoft.com/office/drawing/2014/main" id="{C15DFEA9-FD44-415D-A787-98E9AF4DF1B1}"/>
              </a:ext>
            </a:extLst>
          </p:cNvPr>
          <p:cNvSpPr>
            <a:spLocks noGrp="1"/>
          </p:cNvSpPr>
          <p:nvPr>
            <p:ph type="sldNum" sz="quarter" idx="7"/>
          </p:nvPr>
        </p:nvSpPr>
        <p:spPr>
          <a:xfrm>
            <a:off x="443653" y="6377941"/>
            <a:ext cx="1338116" cy="276999"/>
          </a:xfrm>
        </p:spPr>
        <p:txBody>
          <a:bodyPr lIns="0" tIns="0" rIns="0" bIns="0"/>
          <a:lstStyle>
            <a:lvl1pPr algn="l">
              <a:defRPr>
                <a:solidFill>
                  <a:schemeClr val="bg1"/>
                </a:solidFill>
                <a:latin typeface="+mn-lt"/>
              </a:defRPr>
            </a:lvl1pPr>
          </a:lstStyle>
          <a:p>
            <a:fld id="{B6F15528-21DE-4FAA-801E-634DDDAF4B2B}" type="slidenum">
              <a:rPr lang="en-GB" smtClean="0"/>
              <a:pPr/>
              <a:t>‹#›</a:t>
            </a:fld>
            <a:endParaRPr lang="en-GB" dirty="0"/>
          </a:p>
        </p:txBody>
      </p:sp>
      <p:sp>
        <p:nvSpPr>
          <p:cNvPr id="156" name="object 7">
            <a:extLst>
              <a:ext uri="{FF2B5EF4-FFF2-40B4-BE49-F238E27FC236}">
                <a16:creationId xmlns:a16="http://schemas.microsoft.com/office/drawing/2014/main" id="{052FC6FD-9884-4545-8C19-B3852355223B}"/>
              </a:ext>
            </a:extLst>
          </p:cNvPr>
          <p:cNvSpPr/>
          <p:nvPr userDrawn="1"/>
        </p:nvSpPr>
        <p:spPr>
          <a:xfrm>
            <a:off x="6897974" y="1123270"/>
            <a:ext cx="4598378" cy="0"/>
          </a:xfrm>
          <a:custGeom>
            <a:avLst/>
            <a:gdLst/>
            <a:ahLst/>
            <a:cxnLst/>
            <a:rect l="l" t="t" r="r" b="b"/>
            <a:pathLst>
              <a:path w="7582534">
                <a:moveTo>
                  <a:pt x="0" y="0"/>
                </a:moveTo>
                <a:lnTo>
                  <a:pt x="7582167" y="0"/>
                </a:lnTo>
              </a:path>
            </a:pathLst>
          </a:custGeom>
          <a:ln w="22355">
            <a:solidFill>
              <a:srgbClr val="FF5DA9"/>
            </a:solidFill>
          </a:ln>
        </p:spPr>
        <p:txBody>
          <a:bodyPr wrap="square" lIns="0" tIns="0" rIns="0" bIns="0" rtlCol="0"/>
          <a:lstStyle/>
          <a:p>
            <a:endParaRPr sz="1092" dirty="0"/>
          </a:p>
        </p:txBody>
      </p:sp>
      <p:sp>
        <p:nvSpPr>
          <p:cNvPr id="157" name="object 8">
            <a:extLst>
              <a:ext uri="{FF2B5EF4-FFF2-40B4-BE49-F238E27FC236}">
                <a16:creationId xmlns:a16="http://schemas.microsoft.com/office/drawing/2014/main" id="{EFEB9429-4FB0-46DD-942C-2EA82890AE65}"/>
              </a:ext>
            </a:extLst>
          </p:cNvPr>
          <p:cNvSpPr/>
          <p:nvPr userDrawn="1"/>
        </p:nvSpPr>
        <p:spPr>
          <a:xfrm>
            <a:off x="6897976" y="661451"/>
            <a:ext cx="420905" cy="291494"/>
          </a:xfrm>
          <a:custGeom>
            <a:avLst/>
            <a:gdLst/>
            <a:ahLst/>
            <a:cxnLst/>
            <a:rect l="l" t="t" r="r" b="b"/>
            <a:pathLst>
              <a:path w="694054" h="480694">
                <a:moveTo>
                  <a:pt x="331340" y="0"/>
                </a:moveTo>
                <a:lnTo>
                  <a:pt x="284540" y="4940"/>
                </a:lnTo>
                <a:lnTo>
                  <a:pt x="239149" y="14918"/>
                </a:lnTo>
                <a:lnTo>
                  <a:pt x="195808" y="29693"/>
                </a:lnTo>
                <a:lnTo>
                  <a:pt x="155161" y="49027"/>
                </a:lnTo>
                <a:lnTo>
                  <a:pt x="117850" y="72679"/>
                </a:lnTo>
                <a:lnTo>
                  <a:pt x="84516" y="100409"/>
                </a:lnTo>
                <a:lnTo>
                  <a:pt x="55803" y="131978"/>
                </a:lnTo>
                <a:lnTo>
                  <a:pt x="32353" y="167146"/>
                </a:lnTo>
                <a:lnTo>
                  <a:pt x="14807" y="205672"/>
                </a:lnTo>
                <a:lnTo>
                  <a:pt x="3808" y="247319"/>
                </a:lnTo>
                <a:lnTo>
                  <a:pt x="0" y="291844"/>
                </a:lnTo>
                <a:lnTo>
                  <a:pt x="5174" y="343386"/>
                </a:lnTo>
                <a:lnTo>
                  <a:pt x="20221" y="388872"/>
                </a:lnTo>
                <a:lnTo>
                  <a:pt x="44424" y="426823"/>
                </a:lnTo>
                <a:lnTo>
                  <a:pt x="77067" y="455761"/>
                </a:lnTo>
                <a:lnTo>
                  <a:pt x="117435" y="474209"/>
                </a:lnTo>
                <a:lnTo>
                  <a:pt x="164811" y="480686"/>
                </a:lnTo>
                <a:lnTo>
                  <a:pt x="212821" y="474106"/>
                </a:lnTo>
                <a:lnTo>
                  <a:pt x="254322" y="455246"/>
                </a:lnTo>
                <a:lnTo>
                  <a:pt x="286925" y="425426"/>
                </a:lnTo>
                <a:lnTo>
                  <a:pt x="308239" y="385967"/>
                </a:lnTo>
                <a:lnTo>
                  <a:pt x="315875" y="338188"/>
                </a:lnTo>
                <a:lnTo>
                  <a:pt x="306835" y="287061"/>
                </a:lnTo>
                <a:lnTo>
                  <a:pt x="282183" y="247200"/>
                </a:lnTo>
                <a:lnTo>
                  <a:pt x="245625" y="218929"/>
                </a:lnTo>
                <a:lnTo>
                  <a:pt x="200862" y="202569"/>
                </a:lnTo>
                <a:lnTo>
                  <a:pt x="137336" y="202569"/>
                </a:lnTo>
                <a:lnTo>
                  <a:pt x="147415" y="158294"/>
                </a:lnTo>
                <a:lnTo>
                  <a:pt x="168176" y="117308"/>
                </a:lnTo>
                <a:lnTo>
                  <a:pt x="198284" y="80899"/>
                </a:lnTo>
                <a:lnTo>
                  <a:pt x="236404" y="50354"/>
                </a:lnTo>
                <a:lnTo>
                  <a:pt x="281201" y="26962"/>
                </a:lnTo>
                <a:lnTo>
                  <a:pt x="331340" y="12010"/>
                </a:lnTo>
                <a:lnTo>
                  <a:pt x="331340" y="0"/>
                </a:lnTo>
                <a:close/>
              </a:path>
              <a:path w="694054" h="480694">
                <a:moveTo>
                  <a:pt x="693549" y="0"/>
                </a:moveTo>
                <a:lnTo>
                  <a:pt x="646757" y="4940"/>
                </a:lnTo>
                <a:lnTo>
                  <a:pt x="601371" y="14918"/>
                </a:lnTo>
                <a:lnTo>
                  <a:pt x="558035" y="29693"/>
                </a:lnTo>
                <a:lnTo>
                  <a:pt x="517390" y="49027"/>
                </a:lnTo>
                <a:lnTo>
                  <a:pt x="480080" y="72679"/>
                </a:lnTo>
                <a:lnTo>
                  <a:pt x="446748" y="100409"/>
                </a:lnTo>
                <a:lnTo>
                  <a:pt x="418035" y="131978"/>
                </a:lnTo>
                <a:lnTo>
                  <a:pt x="394584" y="167146"/>
                </a:lnTo>
                <a:lnTo>
                  <a:pt x="377037" y="205672"/>
                </a:lnTo>
                <a:lnTo>
                  <a:pt x="366038" y="247319"/>
                </a:lnTo>
                <a:lnTo>
                  <a:pt x="362229" y="291844"/>
                </a:lnTo>
                <a:lnTo>
                  <a:pt x="367404" y="343386"/>
                </a:lnTo>
                <a:lnTo>
                  <a:pt x="382451" y="388872"/>
                </a:lnTo>
                <a:lnTo>
                  <a:pt x="406653" y="426823"/>
                </a:lnTo>
                <a:lnTo>
                  <a:pt x="439297" y="455761"/>
                </a:lnTo>
                <a:lnTo>
                  <a:pt x="479664" y="474209"/>
                </a:lnTo>
                <a:lnTo>
                  <a:pt x="527041" y="480686"/>
                </a:lnTo>
                <a:lnTo>
                  <a:pt x="575051" y="474106"/>
                </a:lnTo>
                <a:lnTo>
                  <a:pt x="616552" y="455246"/>
                </a:lnTo>
                <a:lnTo>
                  <a:pt x="649155" y="425426"/>
                </a:lnTo>
                <a:lnTo>
                  <a:pt x="670469" y="385967"/>
                </a:lnTo>
                <a:lnTo>
                  <a:pt x="678105" y="338188"/>
                </a:lnTo>
                <a:lnTo>
                  <a:pt x="669066" y="287061"/>
                </a:lnTo>
                <a:lnTo>
                  <a:pt x="644418" y="247200"/>
                </a:lnTo>
                <a:lnTo>
                  <a:pt x="607863" y="218929"/>
                </a:lnTo>
                <a:lnTo>
                  <a:pt x="563103" y="202569"/>
                </a:lnTo>
                <a:lnTo>
                  <a:pt x="499576" y="202569"/>
                </a:lnTo>
                <a:lnTo>
                  <a:pt x="509651" y="158294"/>
                </a:lnTo>
                <a:lnTo>
                  <a:pt x="530410" y="117308"/>
                </a:lnTo>
                <a:lnTo>
                  <a:pt x="560516" y="80899"/>
                </a:lnTo>
                <a:lnTo>
                  <a:pt x="598633" y="50354"/>
                </a:lnTo>
                <a:lnTo>
                  <a:pt x="643423" y="26962"/>
                </a:lnTo>
                <a:lnTo>
                  <a:pt x="693549" y="12010"/>
                </a:lnTo>
                <a:lnTo>
                  <a:pt x="693549" y="0"/>
                </a:lnTo>
                <a:close/>
              </a:path>
            </a:pathLst>
          </a:custGeom>
          <a:solidFill>
            <a:srgbClr val="FF5DA9"/>
          </a:solidFill>
        </p:spPr>
        <p:txBody>
          <a:bodyPr wrap="square" lIns="0" tIns="0" rIns="0" bIns="0" rtlCol="0"/>
          <a:lstStyle/>
          <a:p>
            <a:endParaRPr sz="1092" dirty="0"/>
          </a:p>
        </p:txBody>
      </p:sp>
      <p:sp>
        <p:nvSpPr>
          <p:cNvPr id="4" name="Text Placeholder 3">
            <a:extLst>
              <a:ext uri="{FF2B5EF4-FFF2-40B4-BE49-F238E27FC236}">
                <a16:creationId xmlns:a16="http://schemas.microsoft.com/office/drawing/2014/main" id="{C8542C3D-195A-4B77-85D5-11A835774851}"/>
              </a:ext>
            </a:extLst>
          </p:cNvPr>
          <p:cNvSpPr>
            <a:spLocks noGrp="1"/>
          </p:cNvSpPr>
          <p:nvPr>
            <p:ph type="body" sz="quarter" idx="11" hasCustomPrompt="1"/>
          </p:nvPr>
        </p:nvSpPr>
        <p:spPr>
          <a:xfrm>
            <a:off x="6974009" y="1303443"/>
            <a:ext cx="4521938" cy="3188335"/>
          </a:xfrm>
          <a:prstGeom prst="rect">
            <a:avLst/>
          </a:prstGeom>
        </p:spPr>
        <p:txBody>
          <a:bodyPr/>
          <a:lstStyle>
            <a:lvl1pPr algn="l">
              <a:defRPr sz="2200">
                <a:solidFill>
                  <a:schemeClr val="accent1"/>
                </a:solidFill>
                <a:latin typeface="Tiempos Headline Light" panose="02000303000000000000" pitchFamily="2" charset="0"/>
              </a:defRPr>
            </a:lvl1pPr>
          </a:lstStyle>
          <a:p>
            <a:pPr lvl="0"/>
            <a:r>
              <a:rPr lang="en-US" dirty="0"/>
              <a:t>Insert quote</a:t>
            </a:r>
          </a:p>
        </p:txBody>
      </p:sp>
    </p:spTree>
    <p:extLst>
      <p:ext uri="{BB962C8B-B14F-4D97-AF65-F5344CB8AC3E}">
        <p14:creationId xmlns:p14="http://schemas.microsoft.com/office/powerpoint/2010/main" val="1960971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Quote_NoImage">
    <p:spTree>
      <p:nvGrpSpPr>
        <p:cNvPr id="1" name=""/>
        <p:cNvGrpSpPr/>
        <p:nvPr/>
      </p:nvGrpSpPr>
      <p:grpSpPr>
        <a:xfrm>
          <a:off x="0" y="0"/>
          <a:ext cx="0" cy="0"/>
          <a:chOff x="0" y="0"/>
          <a:chExt cx="0" cy="0"/>
        </a:xfrm>
      </p:grpSpPr>
      <p:sp>
        <p:nvSpPr>
          <p:cNvPr id="148" name="object 4">
            <a:extLst>
              <a:ext uri="{FF2B5EF4-FFF2-40B4-BE49-F238E27FC236}">
                <a16:creationId xmlns:a16="http://schemas.microsoft.com/office/drawing/2014/main" id="{8A26C427-D92A-400D-AD75-FFCEC92571AC}"/>
              </a:ext>
            </a:extLst>
          </p:cNvPr>
          <p:cNvSpPr/>
          <p:nvPr userDrawn="1"/>
        </p:nvSpPr>
        <p:spPr>
          <a:xfrm>
            <a:off x="0" y="385"/>
            <a:ext cx="12192000" cy="6857615"/>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dirty="0"/>
          </a:p>
        </p:txBody>
      </p:sp>
      <p:grpSp>
        <p:nvGrpSpPr>
          <p:cNvPr id="149" name="Group 4">
            <a:extLst>
              <a:ext uri="{FF2B5EF4-FFF2-40B4-BE49-F238E27FC236}">
                <a16:creationId xmlns:a16="http://schemas.microsoft.com/office/drawing/2014/main" id="{FDDBAD89-2FB3-4720-A2E1-B1C2B4C68F8E}"/>
              </a:ext>
            </a:extLst>
          </p:cNvPr>
          <p:cNvGrpSpPr>
            <a:grpSpLocks noChangeAspect="1"/>
          </p:cNvGrpSpPr>
          <p:nvPr userDrawn="1"/>
        </p:nvGrpSpPr>
        <p:grpSpPr bwMode="auto">
          <a:xfrm>
            <a:off x="10414906" y="6008163"/>
            <a:ext cx="1333441" cy="443513"/>
            <a:chOff x="3484" y="2616"/>
            <a:chExt cx="5694" cy="1894"/>
          </a:xfrm>
          <a:solidFill>
            <a:schemeClr val="bg1"/>
          </a:solidFill>
        </p:grpSpPr>
        <p:sp>
          <p:nvSpPr>
            <p:cNvPr id="150" name="Oval 5">
              <a:extLst>
                <a:ext uri="{FF2B5EF4-FFF2-40B4-BE49-F238E27FC236}">
                  <a16:creationId xmlns:a16="http://schemas.microsoft.com/office/drawing/2014/main" id="{5AF1489D-3878-43F0-9E6A-2CA16B340E3E}"/>
                </a:ext>
              </a:extLst>
            </p:cNvPr>
            <p:cNvSpPr>
              <a:spLocks noChangeArrowheads="1"/>
            </p:cNvSpPr>
            <p:nvPr/>
          </p:nvSpPr>
          <p:spPr bwMode="auto">
            <a:xfrm>
              <a:off x="4324" y="3144"/>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1" name="Oval 6">
              <a:extLst>
                <a:ext uri="{FF2B5EF4-FFF2-40B4-BE49-F238E27FC236}">
                  <a16:creationId xmlns:a16="http://schemas.microsoft.com/office/drawing/2014/main" id="{FBB85CD3-493A-4FB9-96BF-B38A513E8AE0}"/>
                </a:ext>
              </a:extLst>
            </p:cNvPr>
            <p:cNvSpPr>
              <a:spLocks noChangeArrowheads="1"/>
            </p:cNvSpPr>
            <p:nvPr/>
          </p:nvSpPr>
          <p:spPr bwMode="auto">
            <a:xfrm>
              <a:off x="4524" y="321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2" name="Oval 7">
              <a:extLst>
                <a:ext uri="{FF2B5EF4-FFF2-40B4-BE49-F238E27FC236}">
                  <a16:creationId xmlns:a16="http://schemas.microsoft.com/office/drawing/2014/main" id="{DC81A6E5-1887-453D-873C-D45D18F9BC4E}"/>
                </a:ext>
              </a:extLst>
            </p:cNvPr>
            <p:cNvSpPr>
              <a:spLocks noChangeArrowheads="1"/>
            </p:cNvSpPr>
            <p:nvPr/>
          </p:nvSpPr>
          <p:spPr bwMode="auto">
            <a:xfrm>
              <a:off x="4668" y="3254"/>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3" name="Oval 8">
              <a:extLst>
                <a:ext uri="{FF2B5EF4-FFF2-40B4-BE49-F238E27FC236}">
                  <a16:creationId xmlns:a16="http://schemas.microsoft.com/office/drawing/2014/main" id="{4F3A34B4-0CF2-4F26-BDBC-56C2357F78E9}"/>
                </a:ext>
              </a:extLst>
            </p:cNvPr>
            <p:cNvSpPr>
              <a:spLocks noChangeArrowheads="1"/>
            </p:cNvSpPr>
            <p:nvPr/>
          </p:nvSpPr>
          <p:spPr bwMode="auto">
            <a:xfrm>
              <a:off x="4630" y="3382"/>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5" name="Oval 9">
              <a:extLst>
                <a:ext uri="{FF2B5EF4-FFF2-40B4-BE49-F238E27FC236}">
                  <a16:creationId xmlns:a16="http://schemas.microsoft.com/office/drawing/2014/main" id="{6F3C929C-3D89-48C4-A950-FB35D8F72DD3}"/>
                </a:ext>
              </a:extLst>
            </p:cNvPr>
            <p:cNvSpPr>
              <a:spLocks noChangeArrowheads="1"/>
            </p:cNvSpPr>
            <p:nvPr/>
          </p:nvSpPr>
          <p:spPr bwMode="auto">
            <a:xfrm>
              <a:off x="4488"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8" name="Oval 10">
              <a:extLst>
                <a:ext uri="{FF2B5EF4-FFF2-40B4-BE49-F238E27FC236}">
                  <a16:creationId xmlns:a16="http://schemas.microsoft.com/office/drawing/2014/main" id="{9ADBF9A9-1605-472C-B1A4-F230D1A7A78F}"/>
                </a:ext>
              </a:extLst>
            </p:cNvPr>
            <p:cNvSpPr>
              <a:spLocks noChangeArrowheads="1"/>
            </p:cNvSpPr>
            <p:nvPr/>
          </p:nvSpPr>
          <p:spPr bwMode="auto">
            <a:xfrm>
              <a:off x="4500" y="3504"/>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9" name="Oval 11">
              <a:extLst>
                <a:ext uri="{FF2B5EF4-FFF2-40B4-BE49-F238E27FC236}">
                  <a16:creationId xmlns:a16="http://schemas.microsoft.com/office/drawing/2014/main" id="{17286555-D7E5-4F11-A273-A9984105953A}"/>
                </a:ext>
              </a:extLst>
            </p:cNvPr>
            <p:cNvSpPr>
              <a:spLocks noChangeArrowheads="1"/>
            </p:cNvSpPr>
            <p:nvPr/>
          </p:nvSpPr>
          <p:spPr bwMode="auto">
            <a:xfrm>
              <a:off x="4367" y="3501"/>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0" name="Oval 12">
              <a:extLst>
                <a:ext uri="{FF2B5EF4-FFF2-40B4-BE49-F238E27FC236}">
                  <a16:creationId xmlns:a16="http://schemas.microsoft.com/office/drawing/2014/main" id="{5F9037C5-07AB-4C2F-966F-3692AD32CC68}"/>
                </a:ext>
              </a:extLst>
            </p:cNvPr>
            <p:cNvSpPr>
              <a:spLocks noChangeArrowheads="1"/>
            </p:cNvSpPr>
            <p:nvPr/>
          </p:nvSpPr>
          <p:spPr bwMode="auto">
            <a:xfrm>
              <a:off x="4236" y="3492"/>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1" name="Oval 13">
              <a:extLst>
                <a:ext uri="{FF2B5EF4-FFF2-40B4-BE49-F238E27FC236}">
                  <a16:creationId xmlns:a16="http://schemas.microsoft.com/office/drawing/2014/main" id="{ED9BB1DC-A5FF-47D0-BA06-C061B1613AED}"/>
                </a:ext>
              </a:extLst>
            </p:cNvPr>
            <p:cNvSpPr>
              <a:spLocks noChangeArrowheads="1"/>
            </p:cNvSpPr>
            <p:nvPr/>
          </p:nvSpPr>
          <p:spPr bwMode="auto">
            <a:xfrm>
              <a:off x="4267" y="3651"/>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2" name="Oval 14">
              <a:extLst>
                <a:ext uri="{FF2B5EF4-FFF2-40B4-BE49-F238E27FC236}">
                  <a16:creationId xmlns:a16="http://schemas.microsoft.com/office/drawing/2014/main" id="{806D9953-8633-481C-BDC2-FAF837C27127}"/>
                </a:ext>
              </a:extLst>
            </p:cNvPr>
            <p:cNvSpPr>
              <a:spLocks noChangeArrowheads="1"/>
            </p:cNvSpPr>
            <p:nvPr/>
          </p:nvSpPr>
          <p:spPr bwMode="auto">
            <a:xfrm>
              <a:off x="4398" y="3639"/>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3" name="Oval 15">
              <a:extLst>
                <a:ext uri="{FF2B5EF4-FFF2-40B4-BE49-F238E27FC236}">
                  <a16:creationId xmlns:a16="http://schemas.microsoft.com/office/drawing/2014/main" id="{234147C5-C874-4A55-AF56-4CD72E25B46A}"/>
                </a:ext>
              </a:extLst>
            </p:cNvPr>
            <p:cNvSpPr>
              <a:spLocks noChangeArrowheads="1"/>
            </p:cNvSpPr>
            <p:nvPr/>
          </p:nvSpPr>
          <p:spPr bwMode="auto">
            <a:xfrm>
              <a:off x="4521" y="365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4" name="Oval 16">
              <a:extLst>
                <a:ext uri="{FF2B5EF4-FFF2-40B4-BE49-F238E27FC236}">
                  <a16:creationId xmlns:a16="http://schemas.microsoft.com/office/drawing/2014/main" id="{652482E4-F25F-4896-81F5-DC6297CDB932}"/>
                </a:ext>
              </a:extLst>
            </p:cNvPr>
            <p:cNvSpPr>
              <a:spLocks noChangeArrowheads="1"/>
            </p:cNvSpPr>
            <p:nvPr/>
          </p:nvSpPr>
          <p:spPr bwMode="auto">
            <a:xfrm>
              <a:off x="4360" y="3765"/>
              <a:ext cx="5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5" name="Oval 17">
              <a:extLst>
                <a:ext uri="{FF2B5EF4-FFF2-40B4-BE49-F238E27FC236}">
                  <a16:creationId xmlns:a16="http://schemas.microsoft.com/office/drawing/2014/main" id="{FA95E95D-063E-4F24-85BA-19861E58EFF3}"/>
                </a:ext>
              </a:extLst>
            </p:cNvPr>
            <p:cNvSpPr>
              <a:spLocks noChangeArrowheads="1"/>
            </p:cNvSpPr>
            <p:nvPr/>
          </p:nvSpPr>
          <p:spPr bwMode="auto">
            <a:xfrm>
              <a:off x="4319" y="3373"/>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6" name="Oval 18">
              <a:extLst>
                <a:ext uri="{FF2B5EF4-FFF2-40B4-BE49-F238E27FC236}">
                  <a16:creationId xmlns:a16="http://schemas.microsoft.com/office/drawing/2014/main" id="{F59F0382-3D6D-439E-B50D-B873297F1E03}"/>
                </a:ext>
              </a:extLst>
            </p:cNvPr>
            <p:cNvSpPr>
              <a:spLocks noChangeArrowheads="1"/>
            </p:cNvSpPr>
            <p:nvPr/>
          </p:nvSpPr>
          <p:spPr bwMode="auto">
            <a:xfrm>
              <a:off x="4184"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7" name="Oval 19">
              <a:extLst>
                <a:ext uri="{FF2B5EF4-FFF2-40B4-BE49-F238E27FC236}">
                  <a16:creationId xmlns:a16="http://schemas.microsoft.com/office/drawing/2014/main" id="{65E175C1-77C9-4E6C-8D67-AB134DAD5146}"/>
                </a:ext>
              </a:extLst>
            </p:cNvPr>
            <p:cNvSpPr>
              <a:spLocks noChangeArrowheads="1"/>
            </p:cNvSpPr>
            <p:nvPr/>
          </p:nvSpPr>
          <p:spPr bwMode="auto">
            <a:xfrm>
              <a:off x="4737" y="34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8" name="Oval 20">
              <a:extLst>
                <a:ext uri="{FF2B5EF4-FFF2-40B4-BE49-F238E27FC236}">
                  <a16:creationId xmlns:a16="http://schemas.microsoft.com/office/drawing/2014/main" id="{66B71C33-E547-4A2D-BB8F-8FB27640684E}"/>
                </a:ext>
              </a:extLst>
            </p:cNvPr>
            <p:cNvSpPr>
              <a:spLocks noChangeArrowheads="1"/>
            </p:cNvSpPr>
            <p:nvPr/>
          </p:nvSpPr>
          <p:spPr bwMode="auto">
            <a:xfrm>
              <a:off x="4618" y="3549"/>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9" name="Oval 21">
              <a:extLst>
                <a:ext uri="{FF2B5EF4-FFF2-40B4-BE49-F238E27FC236}">
                  <a16:creationId xmlns:a16="http://schemas.microsoft.com/office/drawing/2014/main" id="{5E9E4FC6-E4D7-4FAE-B415-BE65842D2A1A}"/>
                </a:ext>
              </a:extLst>
            </p:cNvPr>
            <p:cNvSpPr>
              <a:spLocks noChangeArrowheads="1"/>
            </p:cNvSpPr>
            <p:nvPr/>
          </p:nvSpPr>
          <p:spPr bwMode="auto">
            <a:xfrm>
              <a:off x="4673" y="36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0" name="Oval 22">
              <a:extLst>
                <a:ext uri="{FF2B5EF4-FFF2-40B4-BE49-F238E27FC236}">
                  <a16:creationId xmlns:a16="http://schemas.microsoft.com/office/drawing/2014/main" id="{85A84A5F-D0A1-4B0D-93D0-ABA427D3F5A4}"/>
                </a:ext>
              </a:extLst>
            </p:cNvPr>
            <p:cNvSpPr>
              <a:spLocks noChangeArrowheads="1"/>
            </p:cNvSpPr>
            <p:nvPr/>
          </p:nvSpPr>
          <p:spPr bwMode="auto">
            <a:xfrm>
              <a:off x="4656" y="3815"/>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1" name="Oval 23">
              <a:extLst>
                <a:ext uri="{FF2B5EF4-FFF2-40B4-BE49-F238E27FC236}">
                  <a16:creationId xmlns:a16="http://schemas.microsoft.com/office/drawing/2014/main" id="{A48FE182-DEED-4C68-A2FD-6EE97DD6D02B}"/>
                </a:ext>
              </a:extLst>
            </p:cNvPr>
            <p:cNvSpPr>
              <a:spLocks noChangeArrowheads="1"/>
            </p:cNvSpPr>
            <p:nvPr/>
          </p:nvSpPr>
          <p:spPr bwMode="auto">
            <a:xfrm>
              <a:off x="4524" y="3785"/>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2" name="Oval 24">
              <a:extLst>
                <a:ext uri="{FF2B5EF4-FFF2-40B4-BE49-F238E27FC236}">
                  <a16:creationId xmlns:a16="http://schemas.microsoft.com/office/drawing/2014/main" id="{E126A87B-46CE-49F3-91A7-E5D3388257ED}"/>
                </a:ext>
              </a:extLst>
            </p:cNvPr>
            <p:cNvSpPr>
              <a:spLocks noChangeArrowheads="1"/>
            </p:cNvSpPr>
            <p:nvPr/>
          </p:nvSpPr>
          <p:spPr bwMode="auto">
            <a:xfrm>
              <a:off x="4443" y="3899"/>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3" name="Oval 25">
              <a:extLst>
                <a:ext uri="{FF2B5EF4-FFF2-40B4-BE49-F238E27FC236}">
                  <a16:creationId xmlns:a16="http://schemas.microsoft.com/office/drawing/2014/main" id="{514DA8C8-549A-4020-8A5D-CE67234C75B7}"/>
                </a:ext>
              </a:extLst>
            </p:cNvPr>
            <p:cNvSpPr>
              <a:spLocks noChangeArrowheads="1"/>
            </p:cNvSpPr>
            <p:nvPr/>
          </p:nvSpPr>
          <p:spPr bwMode="auto">
            <a:xfrm>
              <a:off x="4322" y="3965"/>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4" name="Oval 26">
              <a:extLst>
                <a:ext uri="{FF2B5EF4-FFF2-40B4-BE49-F238E27FC236}">
                  <a16:creationId xmlns:a16="http://schemas.microsoft.com/office/drawing/2014/main" id="{69067A13-FA72-4945-A6FD-5A61336CAFCE}"/>
                </a:ext>
              </a:extLst>
            </p:cNvPr>
            <p:cNvSpPr>
              <a:spLocks noChangeArrowheads="1"/>
            </p:cNvSpPr>
            <p:nvPr/>
          </p:nvSpPr>
          <p:spPr bwMode="auto">
            <a:xfrm>
              <a:off x="4122" y="3854"/>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5" name="Oval 27">
              <a:extLst>
                <a:ext uri="{FF2B5EF4-FFF2-40B4-BE49-F238E27FC236}">
                  <a16:creationId xmlns:a16="http://schemas.microsoft.com/office/drawing/2014/main" id="{3BEC0C20-7EFA-42A1-93C6-2F3A8A378339}"/>
                </a:ext>
              </a:extLst>
            </p:cNvPr>
            <p:cNvSpPr>
              <a:spLocks noChangeArrowheads="1"/>
            </p:cNvSpPr>
            <p:nvPr/>
          </p:nvSpPr>
          <p:spPr bwMode="auto">
            <a:xfrm>
              <a:off x="4255" y="3849"/>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6" name="Oval 28">
              <a:extLst>
                <a:ext uri="{FF2B5EF4-FFF2-40B4-BE49-F238E27FC236}">
                  <a16:creationId xmlns:a16="http://schemas.microsoft.com/office/drawing/2014/main" id="{521E9C9A-4811-44AC-9D0C-1C97405127B7}"/>
                </a:ext>
              </a:extLst>
            </p:cNvPr>
            <p:cNvSpPr>
              <a:spLocks noChangeArrowheads="1"/>
            </p:cNvSpPr>
            <p:nvPr/>
          </p:nvSpPr>
          <p:spPr bwMode="auto">
            <a:xfrm>
              <a:off x="4227" y="32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7" name="Oval 29">
              <a:extLst>
                <a:ext uri="{FF2B5EF4-FFF2-40B4-BE49-F238E27FC236}">
                  <a16:creationId xmlns:a16="http://schemas.microsoft.com/office/drawing/2014/main" id="{F576282B-A13C-426A-AE07-357793EC001C}"/>
                </a:ext>
              </a:extLst>
            </p:cNvPr>
            <p:cNvSpPr>
              <a:spLocks noChangeArrowheads="1"/>
            </p:cNvSpPr>
            <p:nvPr/>
          </p:nvSpPr>
          <p:spPr bwMode="auto">
            <a:xfrm>
              <a:off x="4393" y="3256"/>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8" name="Oval 30">
              <a:extLst>
                <a:ext uri="{FF2B5EF4-FFF2-40B4-BE49-F238E27FC236}">
                  <a16:creationId xmlns:a16="http://schemas.microsoft.com/office/drawing/2014/main" id="{9D4B5671-793F-4D0D-A3CD-EC2CC2FCB29B}"/>
                </a:ext>
              </a:extLst>
            </p:cNvPr>
            <p:cNvSpPr>
              <a:spLocks noChangeArrowheads="1"/>
            </p:cNvSpPr>
            <p:nvPr/>
          </p:nvSpPr>
          <p:spPr bwMode="auto">
            <a:xfrm>
              <a:off x="4139" y="3592"/>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9" name="Oval 31">
              <a:extLst>
                <a:ext uri="{FF2B5EF4-FFF2-40B4-BE49-F238E27FC236}">
                  <a16:creationId xmlns:a16="http://schemas.microsoft.com/office/drawing/2014/main" id="{34F3EDA6-EF44-4B8F-AFC8-1A4EC85C00C0}"/>
                </a:ext>
              </a:extLst>
            </p:cNvPr>
            <p:cNvSpPr>
              <a:spLocks noChangeArrowheads="1"/>
            </p:cNvSpPr>
            <p:nvPr/>
          </p:nvSpPr>
          <p:spPr bwMode="auto">
            <a:xfrm>
              <a:off x="4063" y="346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0" name="Oval 32">
              <a:extLst>
                <a:ext uri="{FF2B5EF4-FFF2-40B4-BE49-F238E27FC236}">
                  <a16:creationId xmlns:a16="http://schemas.microsoft.com/office/drawing/2014/main" id="{B8D7DC5E-5B21-4B49-A1DD-4F4D1E2C328B}"/>
                </a:ext>
              </a:extLst>
            </p:cNvPr>
            <p:cNvSpPr>
              <a:spLocks noChangeArrowheads="1"/>
            </p:cNvSpPr>
            <p:nvPr/>
          </p:nvSpPr>
          <p:spPr bwMode="auto">
            <a:xfrm>
              <a:off x="4149" y="3725"/>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1" name="Oval 33">
              <a:extLst>
                <a:ext uri="{FF2B5EF4-FFF2-40B4-BE49-F238E27FC236}">
                  <a16:creationId xmlns:a16="http://schemas.microsoft.com/office/drawing/2014/main" id="{1962793A-12D9-480A-8331-9B2BE319B1CB}"/>
                </a:ext>
              </a:extLst>
            </p:cNvPr>
            <p:cNvSpPr>
              <a:spLocks noChangeArrowheads="1"/>
            </p:cNvSpPr>
            <p:nvPr/>
          </p:nvSpPr>
          <p:spPr bwMode="auto">
            <a:xfrm>
              <a:off x="4025" y="3663"/>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2" name="Oval 34">
              <a:extLst>
                <a:ext uri="{FF2B5EF4-FFF2-40B4-BE49-F238E27FC236}">
                  <a16:creationId xmlns:a16="http://schemas.microsoft.com/office/drawing/2014/main" id="{F9417575-4EDD-4632-89F7-A7AEDF39CBF4}"/>
                </a:ext>
              </a:extLst>
            </p:cNvPr>
            <p:cNvSpPr>
              <a:spLocks noChangeArrowheads="1"/>
            </p:cNvSpPr>
            <p:nvPr/>
          </p:nvSpPr>
          <p:spPr bwMode="auto">
            <a:xfrm>
              <a:off x="3947" y="3542"/>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3" name="Oval 35">
              <a:extLst>
                <a:ext uri="{FF2B5EF4-FFF2-40B4-BE49-F238E27FC236}">
                  <a16:creationId xmlns:a16="http://schemas.microsoft.com/office/drawing/2014/main" id="{0B7401E8-CE6A-4863-AD60-E31F24A2D8AC}"/>
                </a:ext>
              </a:extLst>
            </p:cNvPr>
            <p:cNvSpPr>
              <a:spLocks noChangeArrowheads="1"/>
            </p:cNvSpPr>
            <p:nvPr/>
          </p:nvSpPr>
          <p:spPr bwMode="auto">
            <a:xfrm>
              <a:off x="4035" y="33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4" name="Oval 36">
              <a:extLst>
                <a:ext uri="{FF2B5EF4-FFF2-40B4-BE49-F238E27FC236}">
                  <a16:creationId xmlns:a16="http://schemas.microsoft.com/office/drawing/2014/main" id="{0B42BEB6-CC7C-444D-9CFA-C56442B0F649}"/>
                </a:ext>
              </a:extLst>
            </p:cNvPr>
            <p:cNvSpPr>
              <a:spLocks noChangeArrowheads="1"/>
            </p:cNvSpPr>
            <p:nvPr/>
          </p:nvSpPr>
          <p:spPr bwMode="auto">
            <a:xfrm>
              <a:off x="4103" y="3197"/>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5" name="Oval 37">
              <a:extLst>
                <a:ext uri="{FF2B5EF4-FFF2-40B4-BE49-F238E27FC236}">
                  <a16:creationId xmlns:a16="http://schemas.microsoft.com/office/drawing/2014/main" id="{E1B2298D-25D4-472D-9EFB-D135B7E81CA1}"/>
                </a:ext>
              </a:extLst>
            </p:cNvPr>
            <p:cNvSpPr>
              <a:spLocks noChangeArrowheads="1"/>
            </p:cNvSpPr>
            <p:nvPr/>
          </p:nvSpPr>
          <p:spPr bwMode="auto">
            <a:xfrm>
              <a:off x="4685" y="2940"/>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6" name="Oval 38">
              <a:extLst>
                <a:ext uri="{FF2B5EF4-FFF2-40B4-BE49-F238E27FC236}">
                  <a16:creationId xmlns:a16="http://schemas.microsoft.com/office/drawing/2014/main" id="{3F2BC8CB-E886-4F9B-8567-B93D426646A6}"/>
                </a:ext>
              </a:extLst>
            </p:cNvPr>
            <p:cNvSpPr>
              <a:spLocks noChangeArrowheads="1"/>
            </p:cNvSpPr>
            <p:nvPr/>
          </p:nvSpPr>
          <p:spPr bwMode="auto">
            <a:xfrm>
              <a:off x="4571" y="30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7" name="Oval 39">
              <a:extLst>
                <a:ext uri="{FF2B5EF4-FFF2-40B4-BE49-F238E27FC236}">
                  <a16:creationId xmlns:a16="http://schemas.microsoft.com/office/drawing/2014/main" id="{B8F6A5D3-13B9-4B67-A7B9-454210704A8A}"/>
                </a:ext>
              </a:extLst>
            </p:cNvPr>
            <p:cNvSpPr>
              <a:spLocks noChangeArrowheads="1"/>
            </p:cNvSpPr>
            <p:nvPr/>
          </p:nvSpPr>
          <p:spPr bwMode="auto">
            <a:xfrm>
              <a:off x="4469" y="31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8" name="Oval 40">
              <a:extLst>
                <a:ext uri="{FF2B5EF4-FFF2-40B4-BE49-F238E27FC236}">
                  <a16:creationId xmlns:a16="http://schemas.microsoft.com/office/drawing/2014/main" id="{24EF6114-F0D3-4710-959B-4AC1A5DC86CA}"/>
                </a:ext>
              </a:extLst>
            </p:cNvPr>
            <p:cNvSpPr>
              <a:spLocks noChangeArrowheads="1"/>
            </p:cNvSpPr>
            <p:nvPr/>
          </p:nvSpPr>
          <p:spPr bwMode="auto">
            <a:xfrm>
              <a:off x="4813" y="2925"/>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9" name="Oval 41">
              <a:extLst>
                <a:ext uri="{FF2B5EF4-FFF2-40B4-BE49-F238E27FC236}">
                  <a16:creationId xmlns:a16="http://schemas.microsoft.com/office/drawing/2014/main" id="{4A346CDB-E797-42AC-B3D9-2DB08BD57526}"/>
                </a:ext>
              </a:extLst>
            </p:cNvPr>
            <p:cNvSpPr>
              <a:spLocks noChangeArrowheads="1"/>
            </p:cNvSpPr>
            <p:nvPr/>
          </p:nvSpPr>
          <p:spPr bwMode="auto">
            <a:xfrm>
              <a:off x="4939" y="293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0" name="Oval 42">
              <a:extLst>
                <a:ext uri="{FF2B5EF4-FFF2-40B4-BE49-F238E27FC236}">
                  <a16:creationId xmlns:a16="http://schemas.microsoft.com/office/drawing/2014/main" id="{5E1968A5-2780-457C-B774-BC22C28660F9}"/>
                </a:ext>
              </a:extLst>
            </p:cNvPr>
            <p:cNvSpPr>
              <a:spLocks noChangeArrowheads="1"/>
            </p:cNvSpPr>
            <p:nvPr/>
          </p:nvSpPr>
          <p:spPr bwMode="auto">
            <a:xfrm>
              <a:off x="4891" y="3075"/>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1" name="Oval 43">
              <a:extLst>
                <a:ext uri="{FF2B5EF4-FFF2-40B4-BE49-F238E27FC236}">
                  <a16:creationId xmlns:a16="http://schemas.microsoft.com/office/drawing/2014/main" id="{E3C0C8FD-3305-41CE-A032-8D60A9F1F22B}"/>
                </a:ext>
              </a:extLst>
            </p:cNvPr>
            <p:cNvSpPr>
              <a:spLocks noChangeArrowheads="1"/>
            </p:cNvSpPr>
            <p:nvPr/>
          </p:nvSpPr>
          <p:spPr bwMode="auto">
            <a:xfrm>
              <a:off x="5048" y="3278"/>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2" name="Oval 44">
              <a:extLst>
                <a:ext uri="{FF2B5EF4-FFF2-40B4-BE49-F238E27FC236}">
                  <a16:creationId xmlns:a16="http://schemas.microsoft.com/office/drawing/2014/main" id="{0DE18D1E-CDD9-4540-94A1-613AD1581C53}"/>
                </a:ext>
              </a:extLst>
            </p:cNvPr>
            <p:cNvSpPr>
              <a:spLocks noChangeArrowheads="1"/>
            </p:cNvSpPr>
            <p:nvPr/>
          </p:nvSpPr>
          <p:spPr bwMode="auto">
            <a:xfrm>
              <a:off x="4768" y="30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3" name="Oval 45">
              <a:extLst>
                <a:ext uri="{FF2B5EF4-FFF2-40B4-BE49-F238E27FC236}">
                  <a16:creationId xmlns:a16="http://schemas.microsoft.com/office/drawing/2014/main" id="{8F30102B-A70D-463A-9957-91BC9D7368F9}"/>
                </a:ext>
              </a:extLst>
            </p:cNvPr>
            <p:cNvSpPr>
              <a:spLocks noChangeArrowheads="1"/>
            </p:cNvSpPr>
            <p:nvPr/>
          </p:nvSpPr>
          <p:spPr bwMode="auto">
            <a:xfrm>
              <a:off x="4927" y="323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4" name="Oval 46">
              <a:extLst>
                <a:ext uri="{FF2B5EF4-FFF2-40B4-BE49-F238E27FC236}">
                  <a16:creationId xmlns:a16="http://schemas.microsoft.com/office/drawing/2014/main" id="{041A7CE0-D56A-4FFC-B1E7-A304AEE43CE4}"/>
                </a:ext>
              </a:extLst>
            </p:cNvPr>
            <p:cNvSpPr>
              <a:spLocks noChangeArrowheads="1"/>
            </p:cNvSpPr>
            <p:nvPr/>
          </p:nvSpPr>
          <p:spPr bwMode="auto">
            <a:xfrm>
              <a:off x="4640" y="312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5" name="Oval 47">
              <a:extLst>
                <a:ext uri="{FF2B5EF4-FFF2-40B4-BE49-F238E27FC236}">
                  <a16:creationId xmlns:a16="http://schemas.microsoft.com/office/drawing/2014/main" id="{92898E39-25E6-463A-988F-E28058C70178}"/>
                </a:ext>
              </a:extLst>
            </p:cNvPr>
            <p:cNvSpPr>
              <a:spLocks noChangeArrowheads="1"/>
            </p:cNvSpPr>
            <p:nvPr/>
          </p:nvSpPr>
          <p:spPr bwMode="auto">
            <a:xfrm>
              <a:off x="4806" y="322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6" name="Oval 48">
              <a:extLst>
                <a:ext uri="{FF2B5EF4-FFF2-40B4-BE49-F238E27FC236}">
                  <a16:creationId xmlns:a16="http://schemas.microsoft.com/office/drawing/2014/main" id="{4046458E-236F-48B3-AC5D-3E6D5392A2E6}"/>
                </a:ext>
              </a:extLst>
            </p:cNvPr>
            <p:cNvSpPr>
              <a:spLocks noChangeArrowheads="1"/>
            </p:cNvSpPr>
            <p:nvPr/>
          </p:nvSpPr>
          <p:spPr bwMode="auto">
            <a:xfrm>
              <a:off x="5017"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7" name="Oval 49">
              <a:extLst>
                <a:ext uri="{FF2B5EF4-FFF2-40B4-BE49-F238E27FC236}">
                  <a16:creationId xmlns:a16="http://schemas.microsoft.com/office/drawing/2014/main" id="{4FC58227-05A4-48FB-9919-ED6CD883842D}"/>
                </a:ext>
              </a:extLst>
            </p:cNvPr>
            <p:cNvSpPr>
              <a:spLocks noChangeArrowheads="1"/>
            </p:cNvSpPr>
            <p:nvPr/>
          </p:nvSpPr>
          <p:spPr bwMode="auto">
            <a:xfrm>
              <a:off x="5148" y="3354"/>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8" name="Oval 50">
              <a:extLst>
                <a:ext uri="{FF2B5EF4-FFF2-40B4-BE49-F238E27FC236}">
                  <a16:creationId xmlns:a16="http://schemas.microsoft.com/office/drawing/2014/main" id="{E0F8562E-01A1-438D-8B4A-5748E8EDF68F}"/>
                </a:ext>
              </a:extLst>
            </p:cNvPr>
            <p:cNvSpPr>
              <a:spLocks noChangeArrowheads="1"/>
            </p:cNvSpPr>
            <p:nvPr/>
          </p:nvSpPr>
          <p:spPr bwMode="auto">
            <a:xfrm>
              <a:off x="5129" y="3161"/>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9" name="Oval 51">
              <a:extLst>
                <a:ext uri="{FF2B5EF4-FFF2-40B4-BE49-F238E27FC236}">
                  <a16:creationId xmlns:a16="http://schemas.microsoft.com/office/drawing/2014/main" id="{B9675F61-930C-497C-AC74-332D6C6409BA}"/>
                </a:ext>
              </a:extLst>
            </p:cNvPr>
            <p:cNvSpPr>
              <a:spLocks noChangeArrowheads="1"/>
            </p:cNvSpPr>
            <p:nvPr/>
          </p:nvSpPr>
          <p:spPr bwMode="auto">
            <a:xfrm>
              <a:off x="5233" y="345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0" name="Oval 52">
              <a:extLst>
                <a:ext uri="{FF2B5EF4-FFF2-40B4-BE49-F238E27FC236}">
                  <a16:creationId xmlns:a16="http://schemas.microsoft.com/office/drawing/2014/main" id="{F4E8A85B-BD54-4DF6-BBB9-1F0E5316CA66}"/>
                </a:ext>
              </a:extLst>
            </p:cNvPr>
            <p:cNvSpPr>
              <a:spLocks noChangeArrowheads="1"/>
            </p:cNvSpPr>
            <p:nvPr/>
          </p:nvSpPr>
          <p:spPr bwMode="auto">
            <a:xfrm>
              <a:off x="5031" y="34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1" name="Oval 53">
              <a:extLst>
                <a:ext uri="{FF2B5EF4-FFF2-40B4-BE49-F238E27FC236}">
                  <a16:creationId xmlns:a16="http://schemas.microsoft.com/office/drawing/2014/main" id="{A0958C62-822B-405E-804C-468F7DEBB667}"/>
                </a:ext>
              </a:extLst>
            </p:cNvPr>
            <p:cNvSpPr>
              <a:spLocks noChangeArrowheads="1"/>
            </p:cNvSpPr>
            <p:nvPr/>
          </p:nvSpPr>
          <p:spPr bwMode="auto">
            <a:xfrm>
              <a:off x="4922" y="33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2" name="Oval 54">
              <a:extLst>
                <a:ext uri="{FF2B5EF4-FFF2-40B4-BE49-F238E27FC236}">
                  <a16:creationId xmlns:a16="http://schemas.microsoft.com/office/drawing/2014/main" id="{F052850F-1A2C-4F7C-BD50-36F5788133FF}"/>
                </a:ext>
              </a:extLst>
            </p:cNvPr>
            <p:cNvSpPr>
              <a:spLocks noChangeArrowheads="1"/>
            </p:cNvSpPr>
            <p:nvPr/>
          </p:nvSpPr>
          <p:spPr bwMode="auto">
            <a:xfrm>
              <a:off x="4789" y="3354"/>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3" name="Oval 55">
              <a:extLst>
                <a:ext uri="{FF2B5EF4-FFF2-40B4-BE49-F238E27FC236}">
                  <a16:creationId xmlns:a16="http://schemas.microsoft.com/office/drawing/2014/main" id="{A23C4DDE-B048-46A7-B1AC-301E7FF74C87}"/>
                </a:ext>
              </a:extLst>
            </p:cNvPr>
            <p:cNvSpPr>
              <a:spLocks noChangeArrowheads="1"/>
            </p:cNvSpPr>
            <p:nvPr/>
          </p:nvSpPr>
          <p:spPr bwMode="auto">
            <a:xfrm>
              <a:off x="5117" y="3530"/>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4" name="Oval 56">
              <a:extLst>
                <a:ext uri="{FF2B5EF4-FFF2-40B4-BE49-F238E27FC236}">
                  <a16:creationId xmlns:a16="http://schemas.microsoft.com/office/drawing/2014/main" id="{74BF285D-5878-4B33-A0DB-CC28A2C535D6}"/>
                </a:ext>
              </a:extLst>
            </p:cNvPr>
            <p:cNvSpPr>
              <a:spLocks noChangeArrowheads="1"/>
            </p:cNvSpPr>
            <p:nvPr/>
          </p:nvSpPr>
          <p:spPr bwMode="auto">
            <a:xfrm>
              <a:off x="5179" y="3644"/>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5" name="Oval 57">
              <a:extLst>
                <a:ext uri="{FF2B5EF4-FFF2-40B4-BE49-F238E27FC236}">
                  <a16:creationId xmlns:a16="http://schemas.microsoft.com/office/drawing/2014/main" id="{79DF64D4-3493-4560-A663-205AD88A1B71}"/>
                </a:ext>
              </a:extLst>
            </p:cNvPr>
            <p:cNvSpPr>
              <a:spLocks noChangeArrowheads="1"/>
            </p:cNvSpPr>
            <p:nvPr/>
          </p:nvSpPr>
          <p:spPr bwMode="auto">
            <a:xfrm>
              <a:off x="5050" y="3692"/>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6" name="Oval 58">
              <a:extLst>
                <a:ext uri="{FF2B5EF4-FFF2-40B4-BE49-F238E27FC236}">
                  <a16:creationId xmlns:a16="http://schemas.microsoft.com/office/drawing/2014/main" id="{96C5E149-2635-402F-8441-D70BE339F5EC}"/>
                </a:ext>
              </a:extLst>
            </p:cNvPr>
            <p:cNvSpPr>
              <a:spLocks noChangeArrowheads="1"/>
            </p:cNvSpPr>
            <p:nvPr/>
          </p:nvSpPr>
          <p:spPr bwMode="auto">
            <a:xfrm>
              <a:off x="4951" y="3818"/>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7" name="Oval 59">
              <a:extLst>
                <a:ext uri="{FF2B5EF4-FFF2-40B4-BE49-F238E27FC236}">
                  <a16:creationId xmlns:a16="http://schemas.microsoft.com/office/drawing/2014/main" id="{C3A835FD-2D25-4082-856D-C9D5D591EB00}"/>
                </a:ext>
              </a:extLst>
            </p:cNvPr>
            <p:cNvSpPr>
              <a:spLocks noChangeArrowheads="1"/>
            </p:cNvSpPr>
            <p:nvPr/>
          </p:nvSpPr>
          <p:spPr bwMode="auto">
            <a:xfrm>
              <a:off x="4979"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8" name="Oval 60">
              <a:extLst>
                <a:ext uri="{FF2B5EF4-FFF2-40B4-BE49-F238E27FC236}">
                  <a16:creationId xmlns:a16="http://schemas.microsoft.com/office/drawing/2014/main" id="{640C145E-36E6-4F27-9E3B-756A351EE416}"/>
                </a:ext>
              </a:extLst>
            </p:cNvPr>
            <p:cNvSpPr>
              <a:spLocks noChangeArrowheads="1"/>
            </p:cNvSpPr>
            <p:nvPr/>
          </p:nvSpPr>
          <p:spPr bwMode="auto">
            <a:xfrm>
              <a:off x="4891" y="36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9" name="Oval 61">
              <a:extLst>
                <a:ext uri="{FF2B5EF4-FFF2-40B4-BE49-F238E27FC236}">
                  <a16:creationId xmlns:a16="http://schemas.microsoft.com/office/drawing/2014/main" id="{A8916417-C5D0-4FD2-8C20-F86AA8B306E9}"/>
                </a:ext>
              </a:extLst>
            </p:cNvPr>
            <p:cNvSpPr>
              <a:spLocks noChangeArrowheads="1"/>
            </p:cNvSpPr>
            <p:nvPr/>
          </p:nvSpPr>
          <p:spPr bwMode="auto">
            <a:xfrm>
              <a:off x="4877" y="351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0" name="Oval 62">
              <a:extLst>
                <a:ext uri="{FF2B5EF4-FFF2-40B4-BE49-F238E27FC236}">
                  <a16:creationId xmlns:a16="http://schemas.microsoft.com/office/drawing/2014/main" id="{93B0C9A5-B584-498F-9615-5E11B9E48812}"/>
                </a:ext>
              </a:extLst>
            </p:cNvPr>
            <p:cNvSpPr>
              <a:spLocks noChangeArrowheads="1"/>
            </p:cNvSpPr>
            <p:nvPr/>
          </p:nvSpPr>
          <p:spPr bwMode="auto">
            <a:xfrm>
              <a:off x="4789" y="3611"/>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1" name="Oval 63">
              <a:extLst>
                <a:ext uri="{FF2B5EF4-FFF2-40B4-BE49-F238E27FC236}">
                  <a16:creationId xmlns:a16="http://schemas.microsoft.com/office/drawing/2014/main" id="{6CB60E1B-DB42-44F6-853D-CDC5FBA0B5D3}"/>
                </a:ext>
              </a:extLst>
            </p:cNvPr>
            <p:cNvSpPr>
              <a:spLocks noChangeArrowheads="1"/>
            </p:cNvSpPr>
            <p:nvPr/>
          </p:nvSpPr>
          <p:spPr bwMode="auto">
            <a:xfrm>
              <a:off x="5098" y="3808"/>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2" name="Oval 64">
              <a:extLst>
                <a:ext uri="{FF2B5EF4-FFF2-40B4-BE49-F238E27FC236}">
                  <a16:creationId xmlns:a16="http://schemas.microsoft.com/office/drawing/2014/main" id="{35A25236-9E60-4A85-B459-88FB86B09EF8}"/>
                </a:ext>
              </a:extLst>
            </p:cNvPr>
            <p:cNvSpPr>
              <a:spLocks noChangeArrowheads="1"/>
            </p:cNvSpPr>
            <p:nvPr/>
          </p:nvSpPr>
          <p:spPr bwMode="auto">
            <a:xfrm>
              <a:off x="4977" y="3937"/>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3" name="Oval 65">
              <a:extLst>
                <a:ext uri="{FF2B5EF4-FFF2-40B4-BE49-F238E27FC236}">
                  <a16:creationId xmlns:a16="http://schemas.microsoft.com/office/drawing/2014/main" id="{2F4DCD85-0A37-4BF3-8F0C-E1D1B5D3365C}"/>
                </a:ext>
              </a:extLst>
            </p:cNvPr>
            <p:cNvSpPr>
              <a:spLocks noChangeArrowheads="1"/>
            </p:cNvSpPr>
            <p:nvPr/>
          </p:nvSpPr>
          <p:spPr bwMode="auto">
            <a:xfrm>
              <a:off x="5117" y="39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4" name="Oval 66">
              <a:extLst>
                <a:ext uri="{FF2B5EF4-FFF2-40B4-BE49-F238E27FC236}">
                  <a16:creationId xmlns:a16="http://schemas.microsoft.com/office/drawing/2014/main" id="{DB86C01B-BBC2-46D6-B5F5-FB7AA4799B2D}"/>
                </a:ext>
              </a:extLst>
            </p:cNvPr>
            <p:cNvSpPr>
              <a:spLocks noChangeArrowheads="1"/>
            </p:cNvSpPr>
            <p:nvPr/>
          </p:nvSpPr>
          <p:spPr bwMode="auto">
            <a:xfrm>
              <a:off x="4970" y="4068"/>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5" name="Oval 67">
              <a:extLst>
                <a:ext uri="{FF2B5EF4-FFF2-40B4-BE49-F238E27FC236}">
                  <a16:creationId xmlns:a16="http://schemas.microsoft.com/office/drawing/2014/main" id="{C73D5BC8-4432-426A-8062-2444525DA166}"/>
                </a:ext>
              </a:extLst>
            </p:cNvPr>
            <p:cNvSpPr>
              <a:spLocks noChangeArrowheads="1"/>
            </p:cNvSpPr>
            <p:nvPr/>
          </p:nvSpPr>
          <p:spPr bwMode="auto">
            <a:xfrm>
              <a:off x="4844" y="4025"/>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6" name="Oval 68">
              <a:extLst>
                <a:ext uri="{FF2B5EF4-FFF2-40B4-BE49-F238E27FC236}">
                  <a16:creationId xmlns:a16="http://schemas.microsoft.com/office/drawing/2014/main" id="{8028BFDC-21D5-4D62-8EDA-FD5A729297BD}"/>
                </a:ext>
              </a:extLst>
            </p:cNvPr>
            <p:cNvSpPr>
              <a:spLocks noChangeArrowheads="1"/>
            </p:cNvSpPr>
            <p:nvPr/>
          </p:nvSpPr>
          <p:spPr bwMode="auto">
            <a:xfrm>
              <a:off x="4827" y="38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7" name="Oval 69">
              <a:extLst>
                <a:ext uri="{FF2B5EF4-FFF2-40B4-BE49-F238E27FC236}">
                  <a16:creationId xmlns:a16="http://schemas.microsoft.com/office/drawing/2014/main" id="{0C2139A2-24AD-4256-B20F-5D507A4A045F}"/>
                </a:ext>
              </a:extLst>
            </p:cNvPr>
            <p:cNvSpPr>
              <a:spLocks noChangeArrowheads="1"/>
            </p:cNvSpPr>
            <p:nvPr/>
          </p:nvSpPr>
          <p:spPr bwMode="auto">
            <a:xfrm>
              <a:off x="4782" y="3782"/>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8" name="Oval 70">
              <a:extLst>
                <a:ext uri="{FF2B5EF4-FFF2-40B4-BE49-F238E27FC236}">
                  <a16:creationId xmlns:a16="http://schemas.microsoft.com/office/drawing/2014/main" id="{F4290B63-D952-42EC-9FAE-BF3BF110D332}"/>
                </a:ext>
              </a:extLst>
            </p:cNvPr>
            <p:cNvSpPr>
              <a:spLocks noChangeArrowheads="1"/>
            </p:cNvSpPr>
            <p:nvPr/>
          </p:nvSpPr>
          <p:spPr bwMode="auto">
            <a:xfrm>
              <a:off x="4818" y="4156"/>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9" name="Oval 71">
              <a:extLst>
                <a:ext uri="{FF2B5EF4-FFF2-40B4-BE49-F238E27FC236}">
                  <a16:creationId xmlns:a16="http://schemas.microsoft.com/office/drawing/2014/main" id="{D1B3BE1A-EA88-45A1-B387-BF3CFD96B62B}"/>
                </a:ext>
              </a:extLst>
            </p:cNvPr>
            <p:cNvSpPr>
              <a:spLocks noChangeArrowheads="1"/>
            </p:cNvSpPr>
            <p:nvPr/>
          </p:nvSpPr>
          <p:spPr bwMode="auto">
            <a:xfrm>
              <a:off x="4758" y="4277"/>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0" name="Oval 72">
              <a:extLst>
                <a:ext uri="{FF2B5EF4-FFF2-40B4-BE49-F238E27FC236}">
                  <a16:creationId xmlns:a16="http://schemas.microsoft.com/office/drawing/2014/main" id="{DC30798E-199C-4FE7-8248-8242051E297D}"/>
                </a:ext>
              </a:extLst>
            </p:cNvPr>
            <p:cNvSpPr>
              <a:spLocks noChangeArrowheads="1"/>
            </p:cNvSpPr>
            <p:nvPr/>
          </p:nvSpPr>
          <p:spPr bwMode="auto">
            <a:xfrm>
              <a:off x="4649" y="4201"/>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1" name="Oval 73">
              <a:extLst>
                <a:ext uri="{FF2B5EF4-FFF2-40B4-BE49-F238E27FC236}">
                  <a16:creationId xmlns:a16="http://schemas.microsoft.com/office/drawing/2014/main" id="{012D1424-F86C-4982-AC08-3C51C3D795E0}"/>
                </a:ext>
              </a:extLst>
            </p:cNvPr>
            <p:cNvSpPr>
              <a:spLocks noChangeArrowheads="1"/>
            </p:cNvSpPr>
            <p:nvPr/>
          </p:nvSpPr>
          <p:spPr bwMode="auto">
            <a:xfrm>
              <a:off x="4490" y="4196"/>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2" name="Oval 74">
              <a:extLst>
                <a:ext uri="{FF2B5EF4-FFF2-40B4-BE49-F238E27FC236}">
                  <a16:creationId xmlns:a16="http://schemas.microsoft.com/office/drawing/2014/main" id="{AAFC70C7-6A33-449C-9334-913C81F53560}"/>
                </a:ext>
              </a:extLst>
            </p:cNvPr>
            <p:cNvSpPr>
              <a:spLocks noChangeArrowheads="1"/>
            </p:cNvSpPr>
            <p:nvPr/>
          </p:nvSpPr>
          <p:spPr bwMode="auto">
            <a:xfrm>
              <a:off x="4694" y="408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3" name="Oval 75">
              <a:extLst>
                <a:ext uri="{FF2B5EF4-FFF2-40B4-BE49-F238E27FC236}">
                  <a16:creationId xmlns:a16="http://schemas.microsoft.com/office/drawing/2014/main" id="{B8D03EDE-8935-4943-881B-2258B59A6F25}"/>
                </a:ext>
              </a:extLst>
            </p:cNvPr>
            <p:cNvSpPr>
              <a:spLocks noChangeArrowheads="1"/>
            </p:cNvSpPr>
            <p:nvPr/>
          </p:nvSpPr>
          <p:spPr bwMode="auto">
            <a:xfrm>
              <a:off x="4550" y="4084"/>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4" name="Oval 76">
              <a:extLst>
                <a:ext uri="{FF2B5EF4-FFF2-40B4-BE49-F238E27FC236}">
                  <a16:creationId xmlns:a16="http://schemas.microsoft.com/office/drawing/2014/main" id="{16A43FAE-C397-49C1-AFCE-611E26D42F14}"/>
                </a:ext>
              </a:extLst>
            </p:cNvPr>
            <p:cNvSpPr>
              <a:spLocks noChangeArrowheads="1"/>
            </p:cNvSpPr>
            <p:nvPr/>
          </p:nvSpPr>
          <p:spPr bwMode="auto">
            <a:xfrm>
              <a:off x="4699" y="395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5" name="Oval 77">
              <a:extLst>
                <a:ext uri="{FF2B5EF4-FFF2-40B4-BE49-F238E27FC236}">
                  <a16:creationId xmlns:a16="http://schemas.microsoft.com/office/drawing/2014/main" id="{A02D065D-5A35-48F5-868C-4AEDD5CF09DD}"/>
                </a:ext>
              </a:extLst>
            </p:cNvPr>
            <p:cNvSpPr>
              <a:spLocks noChangeArrowheads="1"/>
            </p:cNvSpPr>
            <p:nvPr/>
          </p:nvSpPr>
          <p:spPr bwMode="auto">
            <a:xfrm>
              <a:off x="4564" y="3946"/>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6" name="Oval 78">
              <a:extLst>
                <a:ext uri="{FF2B5EF4-FFF2-40B4-BE49-F238E27FC236}">
                  <a16:creationId xmlns:a16="http://schemas.microsoft.com/office/drawing/2014/main" id="{91DF9346-A458-448E-9CEA-26B8DDC060F7}"/>
                </a:ext>
              </a:extLst>
            </p:cNvPr>
            <p:cNvSpPr>
              <a:spLocks noChangeArrowheads="1"/>
            </p:cNvSpPr>
            <p:nvPr/>
          </p:nvSpPr>
          <p:spPr bwMode="auto">
            <a:xfrm>
              <a:off x="4578" y="4318"/>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7" name="Oval 79">
              <a:extLst>
                <a:ext uri="{FF2B5EF4-FFF2-40B4-BE49-F238E27FC236}">
                  <a16:creationId xmlns:a16="http://schemas.microsoft.com/office/drawing/2014/main" id="{9EB6F47B-9446-4541-B7D3-2F022120A582}"/>
                </a:ext>
              </a:extLst>
            </p:cNvPr>
            <p:cNvSpPr>
              <a:spLocks noChangeArrowheads="1"/>
            </p:cNvSpPr>
            <p:nvPr/>
          </p:nvSpPr>
          <p:spPr bwMode="auto">
            <a:xfrm>
              <a:off x="4407" y="4294"/>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8" name="Oval 80">
              <a:extLst>
                <a:ext uri="{FF2B5EF4-FFF2-40B4-BE49-F238E27FC236}">
                  <a16:creationId xmlns:a16="http://schemas.microsoft.com/office/drawing/2014/main" id="{0800A0BB-9E79-42C9-A207-EEC05D1275B7}"/>
                </a:ext>
              </a:extLst>
            </p:cNvPr>
            <p:cNvSpPr>
              <a:spLocks noChangeArrowheads="1"/>
            </p:cNvSpPr>
            <p:nvPr/>
          </p:nvSpPr>
          <p:spPr bwMode="auto">
            <a:xfrm>
              <a:off x="4481" y="4406"/>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9" name="Oval 81">
              <a:extLst>
                <a:ext uri="{FF2B5EF4-FFF2-40B4-BE49-F238E27FC236}">
                  <a16:creationId xmlns:a16="http://schemas.microsoft.com/office/drawing/2014/main" id="{80546931-7CE4-4809-8DA6-27223941E821}"/>
                </a:ext>
              </a:extLst>
            </p:cNvPr>
            <p:cNvSpPr>
              <a:spLocks noChangeArrowheads="1"/>
            </p:cNvSpPr>
            <p:nvPr/>
          </p:nvSpPr>
          <p:spPr bwMode="auto">
            <a:xfrm>
              <a:off x="4293" y="4368"/>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0" name="Oval 82">
              <a:extLst>
                <a:ext uri="{FF2B5EF4-FFF2-40B4-BE49-F238E27FC236}">
                  <a16:creationId xmlns:a16="http://schemas.microsoft.com/office/drawing/2014/main" id="{B3F55FF1-4921-498A-8F11-6FCE3CE671AA}"/>
                </a:ext>
              </a:extLst>
            </p:cNvPr>
            <p:cNvSpPr>
              <a:spLocks noChangeArrowheads="1"/>
            </p:cNvSpPr>
            <p:nvPr/>
          </p:nvSpPr>
          <p:spPr bwMode="auto">
            <a:xfrm>
              <a:off x="4251" y="4246"/>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1" name="Oval 83">
              <a:extLst>
                <a:ext uri="{FF2B5EF4-FFF2-40B4-BE49-F238E27FC236}">
                  <a16:creationId xmlns:a16="http://schemas.microsoft.com/office/drawing/2014/main" id="{B57D8C20-FACD-40FE-88C7-60F08D661E62}"/>
                </a:ext>
              </a:extLst>
            </p:cNvPr>
            <p:cNvSpPr>
              <a:spLocks noChangeArrowheads="1"/>
            </p:cNvSpPr>
            <p:nvPr/>
          </p:nvSpPr>
          <p:spPr bwMode="auto">
            <a:xfrm>
              <a:off x="4346" y="4156"/>
              <a:ext cx="83"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2" name="Oval 84">
              <a:extLst>
                <a:ext uri="{FF2B5EF4-FFF2-40B4-BE49-F238E27FC236}">
                  <a16:creationId xmlns:a16="http://schemas.microsoft.com/office/drawing/2014/main" id="{7638517E-0511-4E24-87F7-DC92E37F4B75}"/>
                </a:ext>
              </a:extLst>
            </p:cNvPr>
            <p:cNvSpPr>
              <a:spLocks noChangeArrowheads="1"/>
            </p:cNvSpPr>
            <p:nvPr/>
          </p:nvSpPr>
          <p:spPr bwMode="auto">
            <a:xfrm>
              <a:off x="4421" y="4046"/>
              <a:ext cx="72"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3" name="Oval 85">
              <a:extLst>
                <a:ext uri="{FF2B5EF4-FFF2-40B4-BE49-F238E27FC236}">
                  <a16:creationId xmlns:a16="http://schemas.microsoft.com/office/drawing/2014/main" id="{33699DF1-D530-42C7-84E8-0C7F507FDB88}"/>
                </a:ext>
              </a:extLst>
            </p:cNvPr>
            <p:cNvSpPr>
              <a:spLocks noChangeArrowheads="1"/>
            </p:cNvSpPr>
            <p:nvPr/>
          </p:nvSpPr>
          <p:spPr bwMode="auto">
            <a:xfrm>
              <a:off x="4127" y="430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4" name="Oval 86">
              <a:extLst>
                <a:ext uri="{FF2B5EF4-FFF2-40B4-BE49-F238E27FC236}">
                  <a16:creationId xmlns:a16="http://schemas.microsoft.com/office/drawing/2014/main" id="{BA7006A3-49D9-49EA-A678-49558ADAD0C8}"/>
                </a:ext>
              </a:extLst>
            </p:cNvPr>
            <p:cNvSpPr>
              <a:spLocks noChangeArrowheads="1"/>
            </p:cNvSpPr>
            <p:nvPr/>
          </p:nvSpPr>
          <p:spPr bwMode="auto">
            <a:xfrm>
              <a:off x="3992" y="433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5" name="Oval 87">
              <a:extLst>
                <a:ext uri="{FF2B5EF4-FFF2-40B4-BE49-F238E27FC236}">
                  <a16:creationId xmlns:a16="http://schemas.microsoft.com/office/drawing/2014/main" id="{777ACC45-795C-4DC9-BEC0-442E8DF9A1E7}"/>
                </a:ext>
              </a:extLst>
            </p:cNvPr>
            <p:cNvSpPr>
              <a:spLocks noChangeArrowheads="1"/>
            </p:cNvSpPr>
            <p:nvPr/>
          </p:nvSpPr>
          <p:spPr bwMode="auto">
            <a:xfrm>
              <a:off x="3997" y="4194"/>
              <a:ext cx="90"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6" name="Oval 88">
              <a:extLst>
                <a:ext uri="{FF2B5EF4-FFF2-40B4-BE49-F238E27FC236}">
                  <a16:creationId xmlns:a16="http://schemas.microsoft.com/office/drawing/2014/main" id="{FB60E4C8-6ADF-4E1C-AF34-8C344BAFADC7}"/>
                </a:ext>
              </a:extLst>
            </p:cNvPr>
            <p:cNvSpPr>
              <a:spLocks noChangeArrowheads="1"/>
            </p:cNvSpPr>
            <p:nvPr/>
          </p:nvSpPr>
          <p:spPr bwMode="auto">
            <a:xfrm>
              <a:off x="3897" y="4061"/>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7" name="Oval 89">
              <a:extLst>
                <a:ext uri="{FF2B5EF4-FFF2-40B4-BE49-F238E27FC236}">
                  <a16:creationId xmlns:a16="http://schemas.microsoft.com/office/drawing/2014/main" id="{F3909EBB-9907-43C2-8A44-FF4488F67210}"/>
                </a:ext>
              </a:extLst>
            </p:cNvPr>
            <p:cNvSpPr>
              <a:spLocks noChangeArrowheads="1"/>
            </p:cNvSpPr>
            <p:nvPr/>
          </p:nvSpPr>
          <p:spPr bwMode="auto">
            <a:xfrm>
              <a:off x="4120" y="415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8" name="Oval 90">
              <a:extLst>
                <a:ext uri="{FF2B5EF4-FFF2-40B4-BE49-F238E27FC236}">
                  <a16:creationId xmlns:a16="http://schemas.microsoft.com/office/drawing/2014/main" id="{D9E77722-3D85-4ACA-892C-D3E3189808FC}"/>
                </a:ext>
              </a:extLst>
            </p:cNvPr>
            <p:cNvSpPr>
              <a:spLocks noChangeArrowheads="1"/>
            </p:cNvSpPr>
            <p:nvPr/>
          </p:nvSpPr>
          <p:spPr bwMode="auto">
            <a:xfrm>
              <a:off x="4032" y="4037"/>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9" name="Oval 91">
              <a:extLst>
                <a:ext uri="{FF2B5EF4-FFF2-40B4-BE49-F238E27FC236}">
                  <a16:creationId xmlns:a16="http://schemas.microsoft.com/office/drawing/2014/main" id="{FFE496E0-A093-40E4-A483-5EAFB70638B2}"/>
                </a:ext>
              </a:extLst>
            </p:cNvPr>
            <p:cNvSpPr>
              <a:spLocks noChangeArrowheads="1"/>
            </p:cNvSpPr>
            <p:nvPr/>
          </p:nvSpPr>
          <p:spPr bwMode="auto">
            <a:xfrm>
              <a:off x="4232" y="4084"/>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0" name="Oval 92">
              <a:extLst>
                <a:ext uri="{FF2B5EF4-FFF2-40B4-BE49-F238E27FC236}">
                  <a16:creationId xmlns:a16="http://schemas.microsoft.com/office/drawing/2014/main" id="{F7AB78C4-8AD9-4E1B-B4B1-3B95CC0D5BAC}"/>
                </a:ext>
              </a:extLst>
            </p:cNvPr>
            <p:cNvSpPr>
              <a:spLocks noChangeArrowheads="1"/>
            </p:cNvSpPr>
            <p:nvPr/>
          </p:nvSpPr>
          <p:spPr bwMode="auto">
            <a:xfrm>
              <a:off x="4158" y="3980"/>
              <a:ext cx="71"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1" name="Oval 93">
              <a:extLst>
                <a:ext uri="{FF2B5EF4-FFF2-40B4-BE49-F238E27FC236}">
                  <a16:creationId xmlns:a16="http://schemas.microsoft.com/office/drawing/2014/main" id="{412908E5-0888-4A6B-A15C-9EBA248E6886}"/>
                </a:ext>
              </a:extLst>
            </p:cNvPr>
            <p:cNvSpPr>
              <a:spLocks noChangeArrowheads="1"/>
            </p:cNvSpPr>
            <p:nvPr/>
          </p:nvSpPr>
          <p:spPr bwMode="auto">
            <a:xfrm>
              <a:off x="3859" y="4201"/>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2" name="Oval 94">
              <a:extLst>
                <a:ext uri="{FF2B5EF4-FFF2-40B4-BE49-F238E27FC236}">
                  <a16:creationId xmlns:a16="http://schemas.microsoft.com/office/drawing/2014/main" id="{F571B387-F2D9-4425-A7D2-AECD2BF9C40C}"/>
                </a:ext>
              </a:extLst>
            </p:cNvPr>
            <p:cNvSpPr>
              <a:spLocks noChangeArrowheads="1"/>
            </p:cNvSpPr>
            <p:nvPr/>
          </p:nvSpPr>
          <p:spPr bwMode="auto">
            <a:xfrm>
              <a:off x="3764" y="405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3" name="Oval 95">
              <a:extLst>
                <a:ext uri="{FF2B5EF4-FFF2-40B4-BE49-F238E27FC236}">
                  <a16:creationId xmlns:a16="http://schemas.microsoft.com/office/drawing/2014/main" id="{61B4E1ED-FD26-4053-921B-ECBECC140761}"/>
                </a:ext>
              </a:extLst>
            </p:cNvPr>
            <p:cNvSpPr>
              <a:spLocks noChangeArrowheads="1"/>
            </p:cNvSpPr>
            <p:nvPr/>
          </p:nvSpPr>
          <p:spPr bwMode="auto">
            <a:xfrm>
              <a:off x="3721" y="4180"/>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4" name="Oval 96">
              <a:extLst>
                <a:ext uri="{FF2B5EF4-FFF2-40B4-BE49-F238E27FC236}">
                  <a16:creationId xmlns:a16="http://schemas.microsoft.com/office/drawing/2014/main" id="{987C2154-95B9-4522-B85E-E97475F173CF}"/>
                </a:ext>
              </a:extLst>
            </p:cNvPr>
            <p:cNvSpPr>
              <a:spLocks noChangeArrowheads="1"/>
            </p:cNvSpPr>
            <p:nvPr/>
          </p:nvSpPr>
          <p:spPr bwMode="auto">
            <a:xfrm>
              <a:off x="3631" y="4008"/>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5" name="Oval 97">
              <a:extLst>
                <a:ext uri="{FF2B5EF4-FFF2-40B4-BE49-F238E27FC236}">
                  <a16:creationId xmlns:a16="http://schemas.microsoft.com/office/drawing/2014/main" id="{728E4AE3-1BB2-4713-A785-7A9B0AA82FFF}"/>
                </a:ext>
              </a:extLst>
            </p:cNvPr>
            <p:cNvSpPr>
              <a:spLocks noChangeArrowheads="1"/>
            </p:cNvSpPr>
            <p:nvPr/>
          </p:nvSpPr>
          <p:spPr bwMode="auto">
            <a:xfrm>
              <a:off x="3714" y="3894"/>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6" name="Oval 98">
              <a:extLst>
                <a:ext uri="{FF2B5EF4-FFF2-40B4-BE49-F238E27FC236}">
                  <a16:creationId xmlns:a16="http://schemas.microsoft.com/office/drawing/2014/main" id="{31BE531A-E89F-4FF2-9FBD-CD057E2D50EB}"/>
                </a:ext>
              </a:extLst>
            </p:cNvPr>
            <p:cNvSpPr>
              <a:spLocks noChangeArrowheads="1"/>
            </p:cNvSpPr>
            <p:nvPr/>
          </p:nvSpPr>
          <p:spPr bwMode="auto">
            <a:xfrm>
              <a:off x="3842" y="3923"/>
              <a:ext cx="83" cy="8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7" name="Oval 99">
              <a:extLst>
                <a:ext uri="{FF2B5EF4-FFF2-40B4-BE49-F238E27FC236}">
                  <a16:creationId xmlns:a16="http://schemas.microsoft.com/office/drawing/2014/main" id="{C18F1FEA-4B52-4618-BF06-F426ED8549E3}"/>
                </a:ext>
              </a:extLst>
            </p:cNvPr>
            <p:cNvSpPr>
              <a:spLocks noChangeArrowheads="1"/>
            </p:cNvSpPr>
            <p:nvPr/>
          </p:nvSpPr>
          <p:spPr bwMode="auto">
            <a:xfrm>
              <a:off x="3980" y="3911"/>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8" name="Oval 100">
              <a:extLst>
                <a:ext uri="{FF2B5EF4-FFF2-40B4-BE49-F238E27FC236}">
                  <a16:creationId xmlns:a16="http://schemas.microsoft.com/office/drawing/2014/main" id="{5769DB27-EC83-434A-BE3A-149D72CD0215}"/>
                </a:ext>
              </a:extLst>
            </p:cNvPr>
            <p:cNvSpPr>
              <a:spLocks noChangeArrowheads="1"/>
            </p:cNvSpPr>
            <p:nvPr/>
          </p:nvSpPr>
          <p:spPr bwMode="auto">
            <a:xfrm>
              <a:off x="3588" y="3832"/>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9" name="Oval 101">
              <a:extLst>
                <a:ext uri="{FF2B5EF4-FFF2-40B4-BE49-F238E27FC236}">
                  <a16:creationId xmlns:a16="http://schemas.microsoft.com/office/drawing/2014/main" id="{4E44D888-0343-41CD-8DB8-FC869CF7FB92}"/>
                </a:ext>
              </a:extLst>
            </p:cNvPr>
            <p:cNvSpPr>
              <a:spLocks noChangeArrowheads="1"/>
            </p:cNvSpPr>
            <p:nvPr/>
          </p:nvSpPr>
          <p:spPr bwMode="auto">
            <a:xfrm>
              <a:off x="3484" y="37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0" name="Oval 102">
              <a:extLst>
                <a:ext uri="{FF2B5EF4-FFF2-40B4-BE49-F238E27FC236}">
                  <a16:creationId xmlns:a16="http://schemas.microsoft.com/office/drawing/2014/main" id="{AE48C351-07F8-44FA-8A6D-FAB386AA3187}"/>
                </a:ext>
              </a:extLst>
            </p:cNvPr>
            <p:cNvSpPr>
              <a:spLocks noChangeArrowheads="1"/>
            </p:cNvSpPr>
            <p:nvPr/>
          </p:nvSpPr>
          <p:spPr bwMode="auto">
            <a:xfrm>
              <a:off x="4571" y="2833"/>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1" name="Oval 103">
              <a:extLst>
                <a:ext uri="{FF2B5EF4-FFF2-40B4-BE49-F238E27FC236}">
                  <a16:creationId xmlns:a16="http://schemas.microsoft.com/office/drawing/2014/main" id="{C3F6CE3A-DF21-435B-956D-5C6C4BBE72FD}"/>
                </a:ext>
              </a:extLst>
            </p:cNvPr>
            <p:cNvSpPr>
              <a:spLocks noChangeArrowheads="1"/>
            </p:cNvSpPr>
            <p:nvPr/>
          </p:nvSpPr>
          <p:spPr bwMode="auto">
            <a:xfrm>
              <a:off x="4464" y="29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2" name="Oval 104">
              <a:extLst>
                <a:ext uri="{FF2B5EF4-FFF2-40B4-BE49-F238E27FC236}">
                  <a16:creationId xmlns:a16="http://schemas.microsoft.com/office/drawing/2014/main" id="{B29208ED-BBAB-4295-9DEB-9A35FDE6BCD3}"/>
                </a:ext>
              </a:extLst>
            </p:cNvPr>
            <p:cNvSpPr>
              <a:spLocks noChangeArrowheads="1"/>
            </p:cNvSpPr>
            <p:nvPr/>
          </p:nvSpPr>
          <p:spPr bwMode="auto">
            <a:xfrm>
              <a:off x="4381" y="30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3" name="Oval 105">
              <a:extLst>
                <a:ext uri="{FF2B5EF4-FFF2-40B4-BE49-F238E27FC236}">
                  <a16:creationId xmlns:a16="http://schemas.microsoft.com/office/drawing/2014/main" id="{9C858F90-2896-4E08-9047-8F21E3A68342}"/>
                </a:ext>
              </a:extLst>
            </p:cNvPr>
            <p:cNvSpPr>
              <a:spLocks noChangeArrowheads="1"/>
            </p:cNvSpPr>
            <p:nvPr/>
          </p:nvSpPr>
          <p:spPr bwMode="auto">
            <a:xfrm>
              <a:off x="4692" y="2790"/>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4" name="Oval 106">
              <a:extLst>
                <a:ext uri="{FF2B5EF4-FFF2-40B4-BE49-F238E27FC236}">
                  <a16:creationId xmlns:a16="http://schemas.microsoft.com/office/drawing/2014/main" id="{0EBADE98-E108-4A87-8DB7-D8C5B065C9D5}"/>
                </a:ext>
              </a:extLst>
            </p:cNvPr>
            <p:cNvSpPr>
              <a:spLocks noChangeArrowheads="1"/>
            </p:cNvSpPr>
            <p:nvPr/>
          </p:nvSpPr>
          <p:spPr bwMode="auto">
            <a:xfrm>
              <a:off x="4825" y="2780"/>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5" name="Oval 107">
              <a:extLst>
                <a:ext uri="{FF2B5EF4-FFF2-40B4-BE49-F238E27FC236}">
                  <a16:creationId xmlns:a16="http://schemas.microsoft.com/office/drawing/2014/main" id="{B8C79615-597D-4424-A0BD-D42955EECB23}"/>
                </a:ext>
              </a:extLst>
            </p:cNvPr>
            <p:cNvSpPr>
              <a:spLocks noChangeArrowheads="1"/>
            </p:cNvSpPr>
            <p:nvPr/>
          </p:nvSpPr>
          <p:spPr bwMode="auto">
            <a:xfrm>
              <a:off x="4417" y="2742"/>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6" name="Oval 108">
              <a:extLst>
                <a:ext uri="{FF2B5EF4-FFF2-40B4-BE49-F238E27FC236}">
                  <a16:creationId xmlns:a16="http://schemas.microsoft.com/office/drawing/2014/main" id="{AD60B5E6-659F-44C7-BF6F-0FF3DD507B93}"/>
                </a:ext>
              </a:extLst>
            </p:cNvPr>
            <p:cNvSpPr>
              <a:spLocks noChangeArrowheads="1"/>
            </p:cNvSpPr>
            <p:nvPr/>
          </p:nvSpPr>
          <p:spPr bwMode="auto">
            <a:xfrm>
              <a:off x="4322" y="2833"/>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7" name="Oval 109">
              <a:extLst>
                <a:ext uri="{FF2B5EF4-FFF2-40B4-BE49-F238E27FC236}">
                  <a16:creationId xmlns:a16="http://schemas.microsoft.com/office/drawing/2014/main" id="{1E0751FF-8E9D-41C0-91ED-DD96DFC694A7}"/>
                </a:ext>
              </a:extLst>
            </p:cNvPr>
            <p:cNvSpPr>
              <a:spLocks noChangeArrowheads="1"/>
            </p:cNvSpPr>
            <p:nvPr/>
          </p:nvSpPr>
          <p:spPr bwMode="auto">
            <a:xfrm>
              <a:off x="4246" y="294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8" name="Oval 110">
              <a:extLst>
                <a:ext uri="{FF2B5EF4-FFF2-40B4-BE49-F238E27FC236}">
                  <a16:creationId xmlns:a16="http://schemas.microsoft.com/office/drawing/2014/main" id="{5681A8A0-DA1D-468F-A820-A2583A57844C}"/>
                </a:ext>
              </a:extLst>
            </p:cNvPr>
            <p:cNvSpPr>
              <a:spLocks noChangeArrowheads="1"/>
            </p:cNvSpPr>
            <p:nvPr/>
          </p:nvSpPr>
          <p:spPr bwMode="auto">
            <a:xfrm>
              <a:off x="4206" y="307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9" name="Oval 111">
              <a:extLst>
                <a:ext uri="{FF2B5EF4-FFF2-40B4-BE49-F238E27FC236}">
                  <a16:creationId xmlns:a16="http://schemas.microsoft.com/office/drawing/2014/main" id="{AB773BB4-C98A-45E9-B970-DB0A1AB12AEE}"/>
                </a:ext>
              </a:extLst>
            </p:cNvPr>
            <p:cNvSpPr>
              <a:spLocks noChangeArrowheads="1"/>
            </p:cNvSpPr>
            <p:nvPr/>
          </p:nvSpPr>
          <p:spPr bwMode="auto">
            <a:xfrm>
              <a:off x="4538" y="268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0" name="Oval 112">
              <a:extLst>
                <a:ext uri="{FF2B5EF4-FFF2-40B4-BE49-F238E27FC236}">
                  <a16:creationId xmlns:a16="http://schemas.microsoft.com/office/drawing/2014/main" id="{14C51918-306D-4E56-A743-0EB7B0950050}"/>
                </a:ext>
              </a:extLst>
            </p:cNvPr>
            <p:cNvSpPr>
              <a:spLocks noChangeArrowheads="1"/>
            </p:cNvSpPr>
            <p:nvPr/>
          </p:nvSpPr>
          <p:spPr bwMode="auto">
            <a:xfrm>
              <a:off x="4350" y="261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1" name="Oval 113">
              <a:extLst>
                <a:ext uri="{FF2B5EF4-FFF2-40B4-BE49-F238E27FC236}">
                  <a16:creationId xmlns:a16="http://schemas.microsoft.com/office/drawing/2014/main" id="{CFD8985F-2008-4C0D-8914-E30FE10B9440}"/>
                </a:ext>
              </a:extLst>
            </p:cNvPr>
            <p:cNvSpPr>
              <a:spLocks noChangeArrowheads="1"/>
            </p:cNvSpPr>
            <p:nvPr/>
          </p:nvSpPr>
          <p:spPr bwMode="auto">
            <a:xfrm>
              <a:off x="4243" y="2699"/>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2" name="Oval 114">
              <a:extLst>
                <a:ext uri="{FF2B5EF4-FFF2-40B4-BE49-F238E27FC236}">
                  <a16:creationId xmlns:a16="http://schemas.microsoft.com/office/drawing/2014/main" id="{B5947145-F532-4BBC-8888-0092D47CD1F1}"/>
                </a:ext>
              </a:extLst>
            </p:cNvPr>
            <p:cNvSpPr>
              <a:spLocks noChangeArrowheads="1"/>
            </p:cNvSpPr>
            <p:nvPr/>
          </p:nvSpPr>
          <p:spPr bwMode="auto">
            <a:xfrm>
              <a:off x="4160" y="2799"/>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3" name="Oval 115">
              <a:extLst>
                <a:ext uri="{FF2B5EF4-FFF2-40B4-BE49-F238E27FC236}">
                  <a16:creationId xmlns:a16="http://schemas.microsoft.com/office/drawing/2014/main" id="{CED2197D-9150-4C92-BCEE-97B969A1F0BF}"/>
                </a:ext>
              </a:extLst>
            </p:cNvPr>
            <p:cNvSpPr>
              <a:spLocks noChangeArrowheads="1"/>
            </p:cNvSpPr>
            <p:nvPr/>
          </p:nvSpPr>
          <p:spPr bwMode="auto">
            <a:xfrm>
              <a:off x="4099" y="2921"/>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4" name="Oval 116">
              <a:extLst>
                <a:ext uri="{FF2B5EF4-FFF2-40B4-BE49-F238E27FC236}">
                  <a16:creationId xmlns:a16="http://schemas.microsoft.com/office/drawing/2014/main" id="{A3E78D6E-EF18-4B24-B8A8-DF84F1FF09B6}"/>
                </a:ext>
              </a:extLst>
            </p:cNvPr>
            <p:cNvSpPr>
              <a:spLocks noChangeArrowheads="1"/>
            </p:cNvSpPr>
            <p:nvPr/>
          </p:nvSpPr>
          <p:spPr bwMode="auto">
            <a:xfrm>
              <a:off x="4073" y="3049"/>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5" name="Oval 117">
              <a:extLst>
                <a:ext uri="{FF2B5EF4-FFF2-40B4-BE49-F238E27FC236}">
                  <a16:creationId xmlns:a16="http://schemas.microsoft.com/office/drawing/2014/main" id="{E6151D93-ED83-4383-AC13-29DA46370351}"/>
                </a:ext>
              </a:extLst>
            </p:cNvPr>
            <p:cNvSpPr>
              <a:spLocks noChangeArrowheads="1"/>
            </p:cNvSpPr>
            <p:nvPr/>
          </p:nvSpPr>
          <p:spPr bwMode="auto">
            <a:xfrm>
              <a:off x="3700" y="3727"/>
              <a:ext cx="88"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6" name="Oval 118">
              <a:extLst>
                <a:ext uri="{FF2B5EF4-FFF2-40B4-BE49-F238E27FC236}">
                  <a16:creationId xmlns:a16="http://schemas.microsoft.com/office/drawing/2014/main" id="{C29997A4-C8F5-4B6F-8415-42D39AFE1E93}"/>
                </a:ext>
              </a:extLst>
            </p:cNvPr>
            <p:cNvSpPr>
              <a:spLocks noChangeArrowheads="1"/>
            </p:cNvSpPr>
            <p:nvPr/>
          </p:nvSpPr>
          <p:spPr bwMode="auto">
            <a:xfrm>
              <a:off x="3641" y="3494"/>
              <a:ext cx="87"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7" name="Oval 119">
              <a:extLst>
                <a:ext uri="{FF2B5EF4-FFF2-40B4-BE49-F238E27FC236}">
                  <a16:creationId xmlns:a16="http://schemas.microsoft.com/office/drawing/2014/main" id="{4F4DACF0-1D77-40F3-A1B8-F3A3E652D858}"/>
                </a:ext>
              </a:extLst>
            </p:cNvPr>
            <p:cNvSpPr>
              <a:spLocks noChangeArrowheads="1"/>
            </p:cNvSpPr>
            <p:nvPr/>
          </p:nvSpPr>
          <p:spPr bwMode="auto">
            <a:xfrm>
              <a:off x="3831" y="3773"/>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8" name="Oval 120">
              <a:extLst>
                <a:ext uri="{FF2B5EF4-FFF2-40B4-BE49-F238E27FC236}">
                  <a16:creationId xmlns:a16="http://schemas.microsoft.com/office/drawing/2014/main" id="{E8E1CF0B-AA35-4C21-B0D8-6262430E4D92}"/>
                </a:ext>
              </a:extLst>
            </p:cNvPr>
            <p:cNvSpPr>
              <a:spLocks noChangeArrowheads="1"/>
            </p:cNvSpPr>
            <p:nvPr/>
          </p:nvSpPr>
          <p:spPr bwMode="auto">
            <a:xfrm>
              <a:off x="3740"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9" name="Oval 121">
              <a:extLst>
                <a:ext uri="{FF2B5EF4-FFF2-40B4-BE49-F238E27FC236}">
                  <a16:creationId xmlns:a16="http://schemas.microsoft.com/office/drawing/2014/main" id="{9E520796-C79F-4356-9756-0455454DFD04}"/>
                </a:ext>
              </a:extLst>
            </p:cNvPr>
            <p:cNvSpPr>
              <a:spLocks noChangeArrowheads="1"/>
            </p:cNvSpPr>
            <p:nvPr/>
          </p:nvSpPr>
          <p:spPr bwMode="auto">
            <a:xfrm>
              <a:off x="3973" y="3780"/>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0" name="Oval 122">
              <a:extLst>
                <a:ext uri="{FF2B5EF4-FFF2-40B4-BE49-F238E27FC236}">
                  <a16:creationId xmlns:a16="http://schemas.microsoft.com/office/drawing/2014/main" id="{13F5CD2F-DFA0-4466-A2FB-0FA62497B40B}"/>
                </a:ext>
              </a:extLst>
            </p:cNvPr>
            <p:cNvSpPr>
              <a:spLocks noChangeArrowheads="1"/>
            </p:cNvSpPr>
            <p:nvPr/>
          </p:nvSpPr>
          <p:spPr bwMode="auto">
            <a:xfrm>
              <a:off x="3866" y="364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1" name="Oval 123">
              <a:extLst>
                <a:ext uri="{FF2B5EF4-FFF2-40B4-BE49-F238E27FC236}">
                  <a16:creationId xmlns:a16="http://schemas.microsoft.com/office/drawing/2014/main" id="{745631EB-2EDB-44CB-999D-77CDC8419C8E}"/>
                </a:ext>
              </a:extLst>
            </p:cNvPr>
            <p:cNvSpPr>
              <a:spLocks noChangeArrowheads="1"/>
            </p:cNvSpPr>
            <p:nvPr/>
          </p:nvSpPr>
          <p:spPr bwMode="auto">
            <a:xfrm>
              <a:off x="3591" y="3656"/>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2" name="Oval 124">
              <a:extLst>
                <a:ext uri="{FF2B5EF4-FFF2-40B4-BE49-F238E27FC236}">
                  <a16:creationId xmlns:a16="http://schemas.microsoft.com/office/drawing/2014/main" id="{B2575DEC-FB4C-4CE6-BFF7-D33C590EA2F1}"/>
                </a:ext>
              </a:extLst>
            </p:cNvPr>
            <p:cNvSpPr>
              <a:spLocks noChangeArrowheads="1"/>
            </p:cNvSpPr>
            <p:nvPr/>
          </p:nvSpPr>
          <p:spPr bwMode="auto">
            <a:xfrm>
              <a:off x="3565" y="3382"/>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3" name="Oval 125">
              <a:extLst>
                <a:ext uri="{FF2B5EF4-FFF2-40B4-BE49-F238E27FC236}">
                  <a16:creationId xmlns:a16="http://schemas.microsoft.com/office/drawing/2014/main" id="{6F64B0AA-AA1C-4095-8824-824A942D4877}"/>
                </a:ext>
              </a:extLst>
            </p:cNvPr>
            <p:cNvSpPr>
              <a:spLocks noChangeArrowheads="1"/>
            </p:cNvSpPr>
            <p:nvPr/>
          </p:nvSpPr>
          <p:spPr bwMode="auto">
            <a:xfrm>
              <a:off x="3501" y="3554"/>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4" name="Oval 126">
              <a:extLst>
                <a:ext uri="{FF2B5EF4-FFF2-40B4-BE49-F238E27FC236}">
                  <a16:creationId xmlns:a16="http://schemas.microsoft.com/office/drawing/2014/main" id="{FF2EBC90-F6DD-42D5-A9A5-6607A35DE7ED}"/>
                </a:ext>
              </a:extLst>
            </p:cNvPr>
            <p:cNvSpPr>
              <a:spLocks noChangeArrowheads="1"/>
            </p:cNvSpPr>
            <p:nvPr/>
          </p:nvSpPr>
          <p:spPr bwMode="auto">
            <a:xfrm>
              <a:off x="3512" y="3254"/>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5" name="Oval 127">
              <a:extLst>
                <a:ext uri="{FF2B5EF4-FFF2-40B4-BE49-F238E27FC236}">
                  <a16:creationId xmlns:a16="http://schemas.microsoft.com/office/drawing/2014/main" id="{61579649-E554-43EB-8830-CDEA8E9B3A2C}"/>
                </a:ext>
              </a:extLst>
            </p:cNvPr>
            <p:cNvSpPr>
              <a:spLocks noChangeArrowheads="1"/>
            </p:cNvSpPr>
            <p:nvPr/>
          </p:nvSpPr>
          <p:spPr bwMode="auto">
            <a:xfrm>
              <a:off x="3662" y="32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6" name="Oval 128">
              <a:extLst>
                <a:ext uri="{FF2B5EF4-FFF2-40B4-BE49-F238E27FC236}">
                  <a16:creationId xmlns:a16="http://schemas.microsoft.com/office/drawing/2014/main" id="{EB2D552A-7D36-485F-A400-E8C63CBA9B2B}"/>
                </a:ext>
              </a:extLst>
            </p:cNvPr>
            <p:cNvSpPr>
              <a:spLocks noChangeArrowheads="1"/>
            </p:cNvSpPr>
            <p:nvPr/>
          </p:nvSpPr>
          <p:spPr bwMode="auto">
            <a:xfrm>
              <a:off x="3721" y="3363"/>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7" name="Oval 129">
              <a:extLst>
                <a:ext uri="{FF2B5EF4-FFF2-40B4-BE49-F238E27FC236}">
                  <a16:creationId xmlns:a16="http://schemas.microsoft.com/office/drawing/2014/main" id="{330BD732-5228-4D4A-B82C-7ED0553610B7}"/>
                </a:ext>
              </a:extLst>
            </p:cNvPr>
            <p:cNvSpPr>
              <a:spLocks noChangeArrowheads="1"/>
            </p:cNvSpPr>
            <p:nvPr/>
          </p:nvSpPr>
          <p:spPr bwMode="auto">
            <a:xfrm>
              <a:off x="3814" y="3466"/>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8" name="Oval 130">
              <a:extLst>
                <a:ext uri="{FF2B5EF4-FFF2-40B4-BE49-F238E27FC236}">
                  <a16:creationId xmlns:a16="http://schemas.microsoft.com/office/drawing/2014/main" id="{8CBCD2E8-73CA-4A50-ACAA-2F39C69863FD}"/>
                </a:ext>
              </a:extLst>
            </p:cNvPr>
            <p:cNvSpPr>
              <a:spLocks noChangeArrowheads="1"/>
            </p:cNvSpPr>
            <p:nvPr/>
          </p:nvSpPr>
          <p:spPr bwMode="auto">
            <a:xfrm>
              <a:off x="3636"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9" name="Oval 131">
              <a:extLst>
                <a:ext uri="{FF2B5EF4-FFF2-40B4-BE49-F238E27FC236}">
                  <a16:creationId xmlns:a16="http://schemas.microsoft.com/office/drawing/2014/main" id="{D4FAF1C2-73D3-477D-92DD-B981738EF300}"/>
                </a:ext>
              </a:extLst>
            </p:cNvPr>
            <p:cNvSpPr>
              <a:spLocks noChangeArrowheads="1"/>
            </p:cNvSpPr>
            <p:nvPr/>
          </p:nvSpPr>
          <p:spPr bwMode="auto">
            <a:xfrm>
              <a:off x="3638" y="2966"/>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0" name="Oval 132">
              <a:extLst>
                <a:ext uri="{FF2B5EF4-FFF2-40B4-BE49-F238E27FC236}">
                  <a16:creationId xmlns:a16="http://schemas.microsoft.com/office/drawing/2014/main" id="{9E03BADE-551C-4074-A74A-9FEE14F57531}"/>
                </a:ext>
              </a:extLst>
            </p:cNvPr>
            <p:cNvSpPr>
              <a:spLocks noChangeArrowheads="1"/>
            </p:cNvSpPr>
            <p:nvPr/>
          </p:nvSpPr>
          <p:spPr bwMode="auto">
            <a:xfrm>
              <a:off x="3785" y="3132"/>
              <a:ext cx="88" cy="8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1" name="Oval 133">
              <a:extLst>
                <a:ext uri="{FF2B5EF4-FFF2-40B4-BE49-F238E27FC236}">
                  <a16:creationId xmlns:a16="http://schemas.microsoft.com/office/drawing/2014/main" id="{EB2FE84C-D577-491E-A6C7-4EE8931121AB}"/>
                </a:ext>
              </a:extLst>
            </p:cNvPr>
            <p:cNvSpPr>
              <a:spLocks noChangeArrowheads="1"/>
            </p:cNvSpPr>
            <p:nvPr/>
          </p:nvSpPr>
          <p:spPr bwMode="auto">
            <a:xfrm>
              <a:off x="3937" y="2933"/>
              <a:ext cx="91"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2" name="Oval 134">
              <a:extLst>
                <a:ext uri="{FF2B5EF4-FFF2-40B4-BE49-F238E27FC236}">
                  <a16:creationId xmlns:a16="http://schemas.microsoft.com/office/drawing/2014/main" id="{BFF09F37-31DB-47A3-9DEF-AD2E6F669B1D}"/>
                </a:ext>
              </a:extLst>
            </p:cNvPr>
            <p:cNvSpPr>
              <a:spLocks noChangeArrowheads="1"/>
            </p:cNvSpPr>
            <p:nvPr/>
          </p:nvSpPr>
          <p:spPr bwMode="auto">
            <a:xfrm>
              <a:off x="3826" y="3266"/>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3" name="Oval 135">
              <a:extLst>
                <a:ext uri="{FF2B5EF4-FFF2-40B4-BE49-F238E27FC236}">
                  <a16:creationId xmlns:a16="http://schemas.microsoft.com/office/drawing/2014/main" id="{E4F8A6C3-9B03-49E5-8CA3-E4CA01B5BDC6}"/>
                </a:ext>
              </a:extLst>
            </p:cNvPr>
            <p:cNvSpPr>
              <a:spLocks noChangeArrowheads="1"/>
            </p:cNvSpPr>
            <p:nvPr/>
          </p:nvSpPr>
          <p:spPr bwMode="auto">
            <a:xfrm>
              <a:off x="3930" y="306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4" name="Oval 136">
              <a:extLst>
                <a:ext uri="{FF2B5EF4-FFF2-40B4-BE49-F238E27FC236}">
                  <a16:creationId xmlns:a16="http://schemas.microsoft.com/office/drawing/2014/main" id="{0944FD6D-8EDC-4512-95C3-0A19C84DE815}"/>
                </a:ext>
              </a:extLst>
            </p:cNvPr>
            <p:cNvSpPr>
              <a:spLocks noChangeArrowheads="1"/>
            </p:cNvSpPr>
            <p:nvPr/>
          </p:nvSpPr>
          <p:spPr bwMode="auto">
            <a:xfrm>
              <a:off x="3911" y="3380"/>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5" name="Oval 137">
              <a:extLst>
                <a:ext uri="{FF2B5EF4-FFF2-40B4-BE49-F238E27FC236}">
                  <a16:creationId xmlns:a16="http://schemas.microsoft.com/office/drawing/2014/main" id="{D59B1B66-089A-4809-9D49-0AFA6FF65194}"/>
                </a:ext>
              </a:extLst>
            </p:cNvPr>
            <p:cNvSpPr>
              <a:spLocks noChangeArrowheads="1"/>
            </p:cNvSpPr>
            <p:nvPr/>
          </p:nvSpPr>
          <p:spPr bwMode="auto">
            <a:xfrm>
              <a:off x="3961" y="320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6" name="Oval 138">
              <a:extLst>
                <a:ext uri="{FF2B5EF4-FFF2-40B4-BE49-F238E27FC236}">
                  <a16:creationId xmlns:a16="http://schemas.microsoft.com/office/drawing/2014/main" id="{D9F64DE0-D467-49C4-ACB8-6C9651FEFD95}"/>
                </a:ext>
              </a:extLst>
            </p:cNvPr>
            <p:cNvSpPr>
              <a:spLocks noChangeArrowheads="1"/>
            </p:cNvSpPr>
            <p:nvPr/>
          </p:nvSpPr>
          <p:spPr bwMode="auto">
            <a:xfrm>
              <a:off x="3783" y="2997"/>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7" name="Oval 139">
              <a:extLst>
                <a:ext uri="{FF2B5EF4-FFF2-40B4-BE49-F238E27FC236}">
                  <a16:creationId xmlns:a16="http://schemas.microsoft.com/office/drawing/2014/main" id="{AE5F6667-8FDA-4E85-A79A-FDABEAC2A7DC}"/>
                </a:ext>
              </a:extLst>
            </p:cNvPr>
            <p:cNvSpPr>
              <a:spLocks noChangeArrowheads="1"/>
            </p:cNvSpPr>
            <p:nvPr/>
          </p:nvSpPr>
          <p:spPr bwMode="auto">
            <a:xfrm>
              <a:off x="3982" y="2806"/>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8" name="Oval 140">
              <a:extLst>
                <a:ext uri="{FF2B5EF4-FFF2-40B4-BE49-F238E27FC236}">
                  <a16:creationId xmlns:a16="http://schemas.microsoft.com/office/drawing/2014/main" id="{4573A367-3F6E-461A-A01E-3E90625A1BDA}"/>
                </a:ext>
              </a:extLst>
            </p:cNvPr>
            <p:cNvSpPr>
              <a:spLocks noChangeArrowheads="1"/>
            </p:cNvSpPr>
            <p:nvPr/>
          </p:nvSpPr>
          <p:spPr bwMode="auto">
            <a:xfrm>
              <a:off x="3802" y="2866"/>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9" name="Oval 141">
              <a:extLst>
                <a:ext uri="{FF2B5EF4-FFF2-40B4-BE49-F238E27FC236}">
                  <a16:creationId xmlns:a16="http://schemas.microsoft.com/office/drawing/2014/main" id="{8463DC32-D81F-4F4B-B8F6-4DCA655CA118}"/>
                </a:ext>
              </a:extLst>
            </p:cNvPr>
            <p:cNvSpPr>
              <a:spLocks noChangeArrowheads="1"/>
            </p:cNvSpPr>
            <p:nvPr/>
          </p:nvSpPr>
          <p:spPr bwMode="auto">
            <a:xfrm>
              <a:off x="4054" y="269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0" name="Freeform 142">
              <a:extLst>
                <a:ext uri="{FF2B5EF4-FFF2-40B4-BE49-F238E27FC236}">
                  <a16:creationId xmlns:a16="http://schemas.microsoft.com/office/drawing/2014/main" id="{6A31EDA1-04F3-491E-ACB5-B828BFF844A9}"/>
                </a:ext>
              </a:extLst>
            </p:cNvPr>
            <p:cNvSpPr>
              <a:spLocks noEditPoints="1"/>
            </p:cNvSpPr>
            <p:nvPr/>
          </p:nvSpPr>
          <p:spPr bwMode="auto">
            <a:xfrm>
              <a:off x="5516" y="2721"/>
              <a:ext cx="3638" cy="964"/>
            </a:xfrm>
            <a:custGeom>
              <a:avLst/>
              <a:gdLst>
                <a:gd name="T0" fmla="*/ 285 w 1533"/>
                <a:gd name="T1" fmla="*/ 137 h 405"/>
                <a:gd name="T2" fmla="*/ 352 w 1533"/>
                <a:gd name="T3" fmla="*/ 379 h 405"/>
                <a:gd name="T4" fmla="*/ 392 w 1533"/>
                <a:gd name="T5" fmla="*/ 379 h 405"/>
                <a:gd name="T6" fmla="*/ 285 w 1533"/>
                <a:gd name="T7" fmla="*/ 101 h 405"/>
                <a:gd name="T8" fmla="*/ 120 w 1533"/>
                <a:gd name="T9" fmla="*/ 101 h 405"/>
                <a:gd name="T10" fmla="*/ 41 w 1533"/>
                <a:gd name="T11" fmla="*/ 141 h 405"/>
                <a:gd name="T12" fmla="*/ 20 w 1533"/>
                <a:gd name="T13" fmla="*/ 101 h 405"/>
                <a:gd name="T14" fmla="*/ 0 w 1533"/>
                <a:gd name="T15" fmla="*/ 379 h 405"/>
                <a:gd name="T16" fmla="*/ 41 w 1533"/>
                <a:gd name="T17" fmla="*/ 379 h 405"/>
                <a:gd name="T18" fmla="*/ 109 w 1533"/>
                <a:gd name="T19" fmla="*/ 137 h 405"/>
                <a:gd name="T20" fmla="*/ 176 w 1533"/>
                <a:gd name="T21" fmla="*/ 379 h 405"/>
                <a:gd name="T22" fmla="*/ 216 w 1533"/>
                <a:gd name="T23" fmla="*/ 379 h 405"/>
                <a:gd name="T24" fmla="*/ 679 w 1533"/>
                <a:gd name="T25" fmla="*/ 271 h 405"/>
                <a:gd name="T26" fmla="*/ 579 w 1533"/>
                <a:gd name="T27" fmla="*/ 101 h 405"/>
                <a:gd name="T28" fmla="*/ 586 w 1533"/>
                <a:gd name="T29" fmla="*/ 405 h 405"/>
                <a:gd name="T30" fmla="*/ 683 w 1533"/>
                <a:gd name="T31" fmla="*/ 325 h 405"/>
                <a:gd name="T32" fmla="*/ 494 w 1533"/>
                <a:gd name="T33" fmla="*/ 271 h 405"/>
                <a:gd name="T34" fmla="*/ 494 w 1533"/>
                <a:gd name="T35" fmla="*/ 237 h 405"/>
                <a:gd name="T36" fmla="*/ 662 w 1533"/>
                <a:gd name="T37" fmla="*/ 237 h 405"/>
                <a:gd name="T38" fmla="*/ 797 w 1533"/>
                <a:gd name="T39" fmla="*/ 234 h 405"/>
                <a:gd name="T40" fmla="*/ 890 w 1533"/>
                <a:gd name="T41" fmla="*/ 122 h 405"/>
                <a:gd name="T42" fmla="*/ 798 w 1533"/>
                <a:gd name="T43" fmla="*/ 154 h 405"/>
                <a:gd name="T44" fmla="*/ 797 w 1533"/>
                <a:gd name="T45" fmla="*/ 126 h 405"/>
                <a:gd name="T46" fmla="*/ 756 w 1533"/>
                <a:gd name="T47" fmla="*/ 126 h 405"/>
                <a:gd name="T48" fmla="*/ 777 w 1533"/>
                <a:gd name="T49" fmla="*/ 405 h 405"/>
                <a:gd name="T50" fmla="*/ 797 w 1533"/>
                <a:gd name="T51" fmla="*/ 234 h 405"/>
                <a:gd name="T52" fmla="*/ 961 w 1533"/>
                <a:gd name="T53" fmla="*/ 249 h 405"/>
                <a:gd name="T54" fmla="*/ 1102 w 1533"/>
                <a:gd name="T55" fmla="*/ 154 h 405"/>
                <a:gd name="T56" fmla="*/ 1051 w 1533"/>
                <a:gd name="T57" fmla="*/ 101 h 405"/>
                <a:gd name="T58" fmla="*/ 1046 w 1533"/>
                <a:gd name="T59" fmla="*/ 405 h 405"/>
                <a:gd name="T60" fmla="*/ 1106 w 1533"/>
                <a:gd name="T61" fmla="*/ 352 h 405"/>
                <a:gd name="T62" fmla="*/ 1221 w 1533"/>
                <a:gd name="T63" fmla="*/ 126 h 405"/>
                <a:gd name="T64" fmla="*/ 1181 w 1533"/>
                <a:gd name="T65" fmla="*/ 126 h 405"/>
                <a:gd name="T66" fmla="*/ 1201 w 1533"/>
                <a:gd name="T67" fmla="*/ 405 h 405"/>
                <a:gd name="T68" fmla="*/ 1221 w 1533"/>
                <a:gd name="T69" fmla="*/ 126 h 405"/>
                <a:gd name="T70" fmla="*/ 1201 w 1533"/>
                <a:gd name="T71" fmla="*/ 55 h 405"/>
                <a:gd name="T72" fmla="*/ 1201 w 1533"/>
                <a:gd name="T73" fmla="*/ 0 h 405"/>
                <a:gd name="T74" fmla="*/ 1492 w 1533"/>
                <a:gd name="T75" fmla="*/ 145 h 405"/>
                <a:gd name="T76" fmla="*/ 1407 w 1533"/>
                <a:gd name="T77" fmla="*/ 101 h 405"/>
                <a:gd name="T78" fmla="*/ 1408 w 1533"/>
                <a:gd name="T79" fmla="*/ 405 h 405"/>
                <a:gd name="T80" fmla="*/ 1492 w 1533"/>
                <a:gd name="T81" fmla="*/ 361 h 405"/>
                <a:gd name="T82" fmla="*/ 1512 w 1533"/>
                <a:gd name="T83" fmla="*/ 405 h 405"/>
                <a:gd name="T84" fmla="*/ 1533 w 1533"/>
                <a:gd name="T85" fmla="*/ 126 h 405"/>
                <a:gd name="T86" fmla="*/ 1492 w 1533"/>
                <a:gd name="T87" fmla="*/ 126 h 405"/>
                <a:gd name="T88" fmla="*/ 1324 w 1533"/>
                <a:gd name="T89" fmla="*/ 253 h 405"/>
                <a:gd name="T90" fmla="*/ 1492 w 1533"/>
                <a:gd name="T91" fmla="*/ 253 h 405"/>
                <a:gd name="T92" fmla="*/ 1324 w 1533"/>
                <a:gd name="T93" fmla="*/ 25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3" h="405">
                  <a:moveTo>
                    <a:pt x="216" y="215"/>
                  </a:moveTo>
                  <a:cubicBezTo>
                    <a:pt x="216" y="164"/>
                    <a:pt x="252" y="137"/>
                    <a:pt x="285" y="137"/>
                  </a:cubicBezTo>
                  <a:cubicBezTo>
                    <a:pt x="316" y="137"/>
                    <a:pt x="352" y="150"/>
                    <a:pt x="352" y="215"/>
                  </a:cubicBezTo>
                  <a:cubicBezTo>
                    <a:pt x="352" y="379"/>
                    <a:pt x="352" y="379"/>
                    <a:pt x="352" y="379"/>
                  </a:cubicBezTo>
                  <a:cubicBezTo>
                    <a:pt x="352" y="396"/>
                    <a:pt x="359" y="405"/>
                    <a:pt x="372" y="405"/>
                  </a:cubicBezTo>
                  <a:cubicBezTo>
                    <a:pt x="385" y="405"/>
                    <a:pt x="392" y="396"/>
                    <a:pt x="392" y="379"/>
                  </a:cubicBezTo>
                  <a:cubicBezTo>
                    <a:pt x="392" y="207"/>
                    <a:pt x="392" y="207"/>
                    <a:pt x="392" y="207"/>
                  </a:cubicBezTo>
                  <a:cubicBezTo>
                    <a:pt x="392" y="136"/>
                    <a:pt x="338" y="101"/>
                    <a:pt x="285" y="101"/>
                  </a:cubicBezTo>
                  <a:cubicBezTo>
                    <a:pt x="253" y="101"/>
                    <a:pt x="218" y="118"/>
                    <a:pt x="198" y="153"/>
                  </a:cubicBezTo>
                  <a:cubicBezTo>
                    <a:pt x="184" y="120"/>
                    <a:pt x="154" y="101"/>
                    <a:pt x="120" y="101"/>
                  </a:cubicBezTo>
                  <a:cubicBezTo>
                    <a:pt x="81" y="101"/>
                    <a:pt x="57" y="119"/>
                    <a:pt x="42" y="141"/>
                  </a:cubicBezTo>
                  <a:cubicBezTo>
                    <a:pt x="41" y="141"/>
                    <a:pt x="41" y="141"/>
                    <a:pt x="41" y="141"/>
                  </a:cubicBezTo>
                  <a:cubicBezTo>
                    <a:pt x="41" y="126"/>
                    <a:pt x="41" y="126"/>
                    <a:pt x="41" y="126"/>
                  </a:cubicBezTo>
                  <a:cubicBezTo>
                    <a:pt x="41" y="109"/>
                    <a:pt x="33" y="101"/>
                    <a:pt x="20" y="101"/>
                  </a:cubicBezTo>
                  <a:cubicBezTo>
                    <a:pt x="8" y="101"/>
                    <a:pt x="0" y="109"/>
                    <a:pt x="0" y="126"/>
                  </a:cubicBezTo>
                  <a:cubicBezTo>
                    <a:pt x="0" y="379"/>
                    <a:pt x="0" y="379"/>
                    <a:pt x="0" y="379"/>
                  </a:cubicBezTo>
                  <a:cubicBezTo>
                    <a:pt x="0" y="396"/>
                    <a:pt x="8" y="405"/>
                    <a:pt x="20" y="405"/>
                  </a:cubicBezTo>
                  <a:cubicBezTo>
                    <a:pt x="33" y="405"/>
                    <a:pt x="41" y="396"/>
                    <a:pt x="41" y="379"/>
                  </a:cubicBezTo>
                  <a:cubicBezTo>
                    <a:pt x="41" y="215"/>
                    <a:pt x="41" y="215"/>
                    <a:pt x="41" y="215"/>
                  </a:cubicBezTo>
                  <a:cubicBezTo>
                    <a:pt x="41" y="164"/>
                    <a:pt x="76" y="137"/>
                    <a:pt x="109" y="137"/>
                  </a:cubicBezTo>
                  <a:cubicBezTo>
                    <a:pt x="140" y="137"/>
                    <a:pt x="176" y="150"/>
                    <a:pt x="176" y="215"/>
                  </a:cubicBezTo>
                  <a:cubicBezTo>
                    <a:pt x="176" y="379"/>
                    <a:pt x="176" y="379"/>
                    <a:pt x="176" y="379"/>
                  </a:cubicBezTo>
                  <a:cubicBezTo>
                    <a:pt x="176" y="396"/>
                    <a:pt x="183" y="405"/>
                    <a:pt x="196" y="405"/>
                  </a:cubicBezTo>
                  <a:cubicBezTo>
                    <a:pt x="209" y="405"/>
                    <a:pt x="216" y="396"/>
                    <a:pt x="216" y="379"/>
                  </a:cubicBezTo>
                  <a:lnTo>
                    <a:pt x="216" y="215"/>
                  </a:lnTo>
                  <a:close/>
                  <a:moveTo>
                    <a:pt x="679" y="271"/>
                  </a:moveTo>
                  <a:cubicBezTo>
                    <a:pt x="703" y="271"/>
                    <a:pt x="706" y="257"/>
                    <a:pt x="706" y="246"/>
                  </a:cubicBezTo>
                  <a:cubicBezTo>
                    <a:pt x="706" y="171"/>
                    <a:pt x="663" y="101"/>
                    <a:pt x="579" y="101"/>
                  </a:cubicBezTo>
                  <a:cubicBezTo>
                    <a:pt x="495" y="101"/>
                    <a:pt x="451" y="178"/>
                    <a:pt x="451" y="253"/>
                  </a:cubicBezTo>
                  <a:cubicBezTo>
                    <a:pt x="451" y="328"/>
                    <a:pt x="491" y="405"/>
                    <a:pt x="586" y="405"/>
                  </a:cubicBezTo>
                  <a:cubicBezTo>
                    <a:pt x="655" y="405"/>
                    <a:pt x="702" y="363"/>
                    <a:pt x="702" y="345"/>
                  </a:cubicBezTo>
                  <a:cubicBezTo>
                    <a:pt x="702" y="329"/>
                    <a:pt x="694" y="325"/>
                    <a:pt x="683" y="325"/>
                  </a:cubicBezTo>
                  <a:cubicBezTo>
                    <a:pt x="664" y="325"/>
                    <a:pt x="647" y="371"/>
                    <a:pt x="583" y="371"/>
                  </a:cubicBezTo>
                  <a:cubicBezTo>
                    <a:pt x="531" y="371"/>
                    <a:pt x="496" y="323"/>
                    <a:pt x="494" y="271"/>
                  </a:cubicBezTo>
                  <a:lnTo>
                    <a:pt x="679" y="271"/>
                  </a:lnTo>
                  <a:close/>
                  <a:moveTo>
                    <a:pt x="494" y="237"/>
                  </a:moveTo>
                  <a:cubicBezTo>
                    <a:pt x="496" y="187"/>
                    <a:pt x="524" y="134"/>
                    <a:pt x="578" y="134"/>
                  </a:cubicBezTo>
                  <a:cubicBezTo>
                    <a:pt x="633" y="134"/>
                    <a:pt x="661" y="187"/>
                    <a:pt x="662" y="237"/>
                  </a:cubicBezTo>
                  <a:lnTo>
                    <a:pt x="494" y="237"/>
                  </a:lnTo>
                  <a:close/>
                  <a:moveTo>
                    <a:pt x="797" y="234"/>
                  </a:moveTo>
                  <a:cubicBezTo>
                    <a:pt x="797" y="168"/>
                    <a:pt x="840" y="149"/>
                    <a:pt x="863" y="144"/>
                  </a:cubicBezTo>
                  <a:cubicBezTo>
                    <a:pt x="882" y="140"/>
                    <a:pt x="890" y="134"/>
                    <a:pt x="890" y="122"/>
                  </a:cubicBezTo>
                  <a:cubicBezTo>
                    <a:pt x="890" y="111"/>
                    <a:pt x="882" y="101"/>
                    <a:pt x="863" y="101"/>
                  </a:cubicBezTo>
                  <a:cubicBezTo>
                    <a:pt x="838" y="101"/>
                    <a:pt x="812" y="121"/>
                    <a:pt x="798" y="154"/>
                  </a:cubicBezTo>
                  <a:cubicBezTo>
                    <a:pt x="797" y="154"/>
                    <a:pt x="797" y="154"/>
                    <a:pt x="797" y="154"/>
                  </a:cubicBezTo>
                  <a:cubicBezTo>
                    <a:pt x="797" y="126"/>
                    <a:pt x="797" y="126"/>
                    <a:pt x="797" y="126"/>
                  </a:cubicBezTo>
                  <a:cubicBezTo>
                    <a:pt x="797" y="109"/>
                    <a:pt x="789" y="101"/>
                    <a:pt x="777" y="101"/>
                  </a:cubicBezTo>
                  <a:cubicBezTo>
                    <a:pt x="764" y="101"/>
                    <a:pt x="756" y="109"/>
                    <a:pt x="756" y="126"/>
                  </a:cubicBezTo>
                  <a:cubicBezTo>
                    <a:pt x="756" y="379"/>
                    <a:pt x="756" y="379"/>
                    <a:pt x="756" y="379"/>
                  </a:cubicBezTo>
                  <a:cubicBezTo>
                    <a:pt x="756" y="396"/>
                    <a:pt x="764" y="405"/>
                    <a:pt x="777" y="405"/>
                  </a:cubicBezTo>
                  <a:cubicBezTo>
                    <a:pt x="789" y="405"/>
                    <a:pt x="797" y="396"/>
                    <a:pt x="797" y="379"/>
                  </a:cubicBezTo>
                  <a:lnTo>
                    <a:pt x="797" y="234"/>
                  </a:lnTo>
                  <a:close/>
                  <a:moveTo>
                    <a:pt x="1046" y="368"/>
                  </a:moveTo>
                  <a:cubicBezTo>
                    <a:pt x="993" y="368"/>
                    <a:pt x="961" y="312"/>
                    <a:pt x="961" y="249"/>
                  </a:cubicBezTo>
                  <a:cubicBezTo>
                    <a:pt x="961" y="202"/>
                    <a:pt x="989" y="137"/>
                    <a:pt x="1046" y="137"/>
                  </a:cubicBezTo>
                  <a:cubicBezTo>
                    <a:pt x="1082" y="137"/>
                    <a:pt x="1092" y="154"/>
                    <a:pt x="1102" y="154"/>
                  </a:cubicBezTo>
                  <a:cubicBezTo>
                    <a:pt x="1118" y="154"/>
                    <a:pt x="1125" y="145"/>
                    <a:pt x="1125" y="132"/>
                  </a:cubicBezTo>
                  <a:cubicBezTo>
                    <a:pt x="1125" y="115"/>
                    <a:pt x="1089" y="101"/>
                    <a:pt x="1051" y="101"/>
                  </a:cubicBezTo>
                  <a:cubicBezTo>
                    <a:pt x="966" y="101"/>
                    <a:pt x="918" y="178"/>
                    <a:pt x="918" y="253"/>
                  </a:cubicBezTo>
                  <a:cubicBezTo>
                    <a:pt x="918" y="328"/>
                    <a:pt x="962" y="405"/>
                    <a:pt x="1046" y="405"/>
                  </a:cubicBezTo>
                  <a:cubicBezTo>
                    <a:pt x="1085" y="405"/>
                    <a:pt x="1123" y="393"/>
                    <a:pt x="1123" y="369"/>
                  </a:cubicBezTo>
                  <a:cubicBezTo>
                    <a:pt x="1123" y="359"/>
                    <a:pt x="1113" y="352"/>
                    <a:pt x="1106" y="352"/>
                  </a:cubicBezTo>
                  <a:cubicBezTo>
                    <a:pt x="1095" y="352"/>
                    <a:pt x="1082" y="368"/>
                    <a:pt x="1046" y="368"/>
                  </a:cubicBezTo>
                  <a:moveTo>
                    <a:pt x="1221" y="126"/>
                  </a:moveTo>
                  <a:cubicBezTo>
                    <a:pt x="1221" y="109"/>
                    <a:pt x="1214" y="101"/>
                    <a:pt x="1201" y="101"/>
                  </a:cubicBezTo>
                  <a:cubicBezTo>
                    <a:pt x="1188" y="101"/>
                    <a:pt x="1181" y="109"/>
                    <a:pt x="1181" y="126"/>
                  </a:cubicBezTo>
                  <a:cubicBezTo>
                    <a:pt x="1181" y="379"/>
                    <a:pt x="1181" y="379"/>
                    <a:pt x="1181" y="379"/>
                  </a:cubicBezTo>
                  <a:cubicBezTo>
                    <a:pt x="1181" y="396"/>
                    <a:pt x="1188" y="405"/>
                    <a:pt x="1201" y="405"/>
                  </a:cubicBezTo>
                  <a:cubicBezTo>
                    <a:pt x="1214" y="405"/>
                    <a:pt x="1221" y="396"/>
                    <a:pt x="1221" y="379"/>
                  </a:cubicBezTo>
                  <a:lnTo>
                    <a:pt x="1221" y="126"/>
                  </a:lnTo>
                  <a:close/>
                  <a:moveTo>
                    <a:pt x="1174" y="27"/>
                  </a:moveTo>
                  <a:cubicBezTo>
                    <a:pt x="1174" y="42"/>
                    <a:pt x="1186" y="55"/>
                    <a:pt x="1201" y="55"/>
                  </a:cubicBezTo>
                  <a:cubicBezTo>
                    <a:pt x="1216" y="55"/>
                    <a:pt x="1229" y="42"/>
                    <a:pt x="1229" y="27"/>
                  </a:cubicBezTo>
                  <a:cubicBezTo>
                    <a:pt x="1229" y="12"/>
                    <a:pt x="1216" y="0"/>
                    <a:pt x="1201" y="0"/>
                  </a:cubicBezTo>
                  <a:cubicBezTo>
                    <a:pt x="1186" y="0"/>
                    <a:pt x="1174" y="12"/>
                    <a:pt x="1174" y="27"/>
                  </a:cubicBezTo>
                  <a:moveTo>
                    <a:pt x="1492" y="145"/>
                  </a:moveTo>
                  <a:cubicBezTo>
                    <a:pt x="1491" y="145"/>
                    <a:pt x="1491" y="145"/>
                    <a:pt x="1491" y="145"/>
                  </a:cubicBezTo>
                  <a:cubicBezTo>
                    <a:pt x="1468" y="115"/>
                    <a:pt x="1442" y="101"/>
                    <a:pt x="1407" y="101"/>
                  </a:cubicBezTo>
                  <a:cubicBezTo>
                    <a:pt x="1321" y="101"/>
                    <a:pt x="1280" y="178"/>
                    <a:pt x="1280" y="253"/>
                  </a:cubicBezTo>
                  <a:cubicBezTo>
                    <a:pt x="1280" y="337"/>
                    <a:pt x="1323" y="405"/>
                    <a:pt x="1408" y="405"/>
                  </a:cubicBezTo>
                  <a:cubicBezTo>
                    <a:pt x="1443" y="405"/>
                    <a:pt x="1473" y="390"/>
                    <a:pt x="1491" y="361"/>
                  </a:cubicBezTo>
                  <a:cubicBezTo>
                    <a:pt x="1492" y="361"/>
                    <a:pt x="1492" y="361"/>
                    <a:pt x="1492" y="361"/>
                  </a:cubicBezTo>
                  <a:cubicBezTo>
                    <a:pt x="1492" y="379"/>
                    <a:pt x="1492" y="379"/>
                    <a:pt x="1492" y="379"/>
                  </a:cubicBezTo>
                  <a:cubicBezTo>
                    <a:pt x="1492" y="396"/>
                    <a:pt x="1500" y="405"/>
                    <a:pt x="1512" y="405"/>
                  </a:cubicBezTo>
                  <a:cubicBezTo>
                    <a:pt x="1525" y="405"/>
                    <a:pt x="1533" y="396"/>
                    <a:pt x="1533" y="379"/>
                  </a:cubicBezTo>
                  <a:cubicBezTo>
                    <a:pt x="1533" y="126"/>
                    <a:pt x="1533" y="126"/>
                    <a:pt x="1533" y="126"/>
                  </a:cubicBezTo>
                  <a:cubicBezTo>
                    <a:pt x="1533" y="109"/>
                    <a:pt x="1525" y="101"/>
                    <a:pt x="1512" y="101"/>
                  </a:cubicBezTo>
                  <a:cubicBezTo>
                    <a:pt x="1500" y="101"/>
                    <a:pt x="1492" y="109"/>
                    <a:pt x="1492" y="126"/>
                  </a:cubicBezTo>
                  <a:lnTo>
                    <a:pt x="1492" y="145"/>
                  </a:lnTo>
                  <a:close/>
                  <a:moveTo>
                    <a:pt x="1324" y="253"/>
                  </a:moveTo>
                  <a:cubicBezTo>
                    <a:pt x="1324" y="198"/>
                    <a:pt x="1347" y="134"/>
                    <a:pt x="1408" y="134"/>
                  </a:cubicBezTo>
                  <a:cubicBezTo>
                    <a:pt x="1471" y="134"/>
                    <a:pt x="1492" y="198"/>
                    <a:pt x="1492" y="253"/>
                  </a:cubicBezTo>
                  <a:cubicBezTo>
                    <a:pt x="1492" y="307"/>
                    <a:pt x="1471" y="371"/>
                    <a:pt x="1408" y="371"/>
                  </a:cubicBezTo>
                  <a:cubicBezTo>
                    <a:pt x="1346" y="371"/>
                    <a:pt x="1324" y="307"/>
                    <a:pt x="1324" y="2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1" name="Freeform 143">
              <a:extLst>
                <a:ext uri="{FF2B5EF4-FFF2-40B4-BE49-F238E27FC236}">
                  <a16:creationId xmlns:a16="http://schemas.microsoft.com/office/drawing/2014/main" id="{52A621AA-36E1-4E2B-81E2-B74378BDE3EF}"/>
                </a:ext>
              </a:extLst>
            </p:cNvPr>
            <p:cNvSpPr>
              <a:spLocks noEditPoints="1"/>
            </p:cNvSpPr>
            <p:nvPr/>
          </p:nvSpPr>
          <p:spPr bwMode="auto">
            <a:xfrm>
              <a:off x="5480" y="3870"/>
              <a:ext cx="3698" cy="419"/>
            </a:xfrm>
            <a:custGeom>
              <a:avLst/>
              <a:gdLst>
                <a:gd name="T0" fmla="*/ 44 w 1558"/>
                <a:gd name="T1" fmla="*/ 136 h 176"/>
                <a:gd name="T2" fmla="*/ 87 w 1558"/>
                <a:gd name="T3" fmla="*/ 127 h 176"/>
                <a:gd name="T4" fmla="*/ 15 w 1558"/>
                <a:gd name="T5" fmla="*/ 83 h 176"/>
                <a:gd name="T6" fmla="*/ 140 w 1558"/>
                <a:gd name="T7" fmla="*/ 31 h 176"/>
                <a:gd name="T8" fmla="*/ 142 w 1558"/>
                <a:gd name="T9" fmla="*/ 124 h 176"/>
                <a:gd name="T10" fmla="*/ 154 w 1558"/>
                <a:gd name="T11" fmla="*/ 78 h 176"/>
                <a:gd name="T12" fmla="*/ 177 w 1558"/>
                <a:gd name="T13" fmla="*/ 47 h 176"/>
                <a:gd name="T14" fmla="*/ 236 w 1558"/>
                <a:gd name="T15" fmla="*/ 91 h 176"/>
                <a:gd name="T16" fmla="*/ 227 w 1558"/>
                <a:gd name="T17" fmla="*/ 136 h 176"/>
                <a:gd name="T18" fmla="*/ 229 w 1558"/>
                <a:gd name="T19" fmla="*/ 43 h 176"/>
                <a:gd name="T20" fmla="*/ 366 w 1558"/>
                <a:gd name="T21" fmla="*/ 81 h 176"/>
                <a:gd name="T22" fmla="*/ 358 w 1558"/>
                <a:gd name="T23" fmla="*/ 108 h 176"/>
                <a:gd name="T24" fmla="*/ 322 w 1558"/>
                <a:gd name="T25" fmla="*/ 43 h 176"/>
                <a:gd name="T26" fmla="*/ 416 w 1558"/>
                <a:gd name="T27" fmla="*/ 38 h 176"/>
                <a:gd name="T28" fmla="*/ 387 w 1558"/>
                <a:gd name="T29" fmla="*/ 10 h 176"/>
                <a:gd name="T30" fmla="*/ 387 w 1558"/>
                <a:gd name="T31" fmla="*/ 44 h 176"/>
                <a:gd name="T32" fmla="*/ 551 w 1558"/>
                <a:gd name="T33" fmla="*/ 70 h 176"/>
                <a:gd name="T34" fmla="*/ 611 w 1558"/>
                <a:gd name="T35" fmla="*/ 127 h 176"/>
                <a:gd name="T36" fmla="*/ 491 w 1558"/>
                <a:gd name="T37" fmla="*/ 45 h 176"/>
                <a:gd name="T38" fmla="*/ 476 w 1558"/>
                <a:gd name="T39" fmla="*/ 127 h 176"/>
                <a:gd name="T40" fmla="*/ 537 w 1558"/>
                <a:gd name="T41" fmla="*/ 70 h 176"/>
                <a:gd name="T42" fmla="*/ 705 w 1558"/>
                <a:gd name="T43" fmla="*/ 46 h 176"/>
                <a:gd name="T44" fmla="*/ 704 w 1558"/>
                <a:gd name="T45" fmla="*/ 121 h 176"/>
                <a:gd name="T46" fmla="*/ 718 w 1558"/>
                <a:gd name="T47" fmla="*/ 40 h 176"/>
                <a:gd name="T48" fmla="*/ 676 w 1558"/>
                <a:gd name="T49" fmla="*/ 43 h 176"/>
                <a:gd name="T50" fmla="*/ 783 w 1558"/>
                <a:gd name="T51" fmla="*/ 44 h 176"/>
                <a:gd name="T52" fmla="*/ 822 w 1558"/>
                <a:gd name="T53" fmla="*/ 68 h 176"/>
                <a:gd name="T54" fmla="*/ 751 w 1558"/>
                <a:gd name="T55" fmla="*/ 31 h 176"/>
                <a:gd name="T56" fmla="*/ 758 w 1558"/>
                <a:gd name="T57" fmla="*/ 70 h 176"/>
                <a:gd name="T58" fmla="*/ 886 w 1558"/>
                <a:gd name="T59" fmla="*/ 136 h 176"/>
                <a:gd name="T60" fmla="*/ 929 w 1558"/>
                <a:gd name="T61" fmla="*/ 127 h 176"/>
                <a:gd name="T62" fmla="*/ 857 w 1558"/>
                <a:gd name="T63" fmla="*/ 83 h 176"/>
                <a:gd name="T64" fmla="*/ 1022 w 1558"/>
                <a:gd name="T65" fmla="*/ 46 h 176"/>
                <a:gd name="T66" fmla="*/ 1022 w 1558"/>
                <a:gd name="T67" fmla="*/ 120 h 176"/>
                <a:gd name="T68" fmla="*/ 952 w 1558"/>
                <a:gd name="T69" fmla="*/ 158 h 176"/>
                <a:gd name="T70" fmla="*/ 1022 w 1558"/>
                <a:gd name="T71" fmla="*/ 40 h 176"/>
                <a:gd name="T72" fmla="*/ 1023 w 1558"/>
                <a:gd name="T73" fmla="*/ 93 h 176"/>
                <a:gd name="T74" fmla="*/ 1101 w 1558"/>
                <a:gd name="T75" fmla="*/ 31 h 176"/>
                <a:gd name="T76" fmla="*/ 1102 w 1558"/>
                <a:gd name="T77" fmla="*/ 124 h 176"/>
                <a:gd name="T78" fmla="*/ 1129 w 1558"/>
                <a:gd name="T79" fmla="*/ 78 h 176"/>
                <a:gd name="T80" fmla="*/ 1283 w 1558"/>
                <a:gd name="T81" fmla="*/ 127 h 176"/>
                <a:gd name="T82" fmla="*/ 1230 w 1558"/>
                <a:gd name="T83" fmla="*/ 49 h 176"/>
                <a:gd name="T84" fmla="*/ 1169 w 1558"/>
                <a:gd name="T85" fmla="*/ 31 h 176"/>
                <a:gd name="T86" fmla="*/ 1176 w 1558"/>
                <a:gd name="T87" fmla="*/ 70 h 176"/>
                <a:gd name="T88" fmla="*/ 1236 w 1558"/>
                <a:gd name="T89" fmla="*/ 127 h 176"/>
                <a:gd name="T90" fmla="*/ 1317 w 1558"/>
                <a:gd name="T91" fmla="*/ 83 h 176"/>
                <a:gd name="T92" fmla="*/ 1332 w 1558"/>
                <a:gd name="T93" fmla="*/ 90 h 176"/>
                <a:gd name="T94" fmla="*/ 1332 w 1558"/>
                <a:gd name="T95" fmla="*/ 78 h 176"/>
                <a:gd name="T96" fmla="*/ 1493 w 1558"/>
                <a:gd name="T97" fmla="*/ 136 h 176"/>
                <a:gd name="T98" fmla="*/ 1436 w 1558"/>
                <a:gd name="T99" fmla="*/ 45 h 176"/>
                <a:gd name="T100" fmla="*/ 1429 w 1558"/>
                <a:gd name="T101" fmla="*/ 136 h 176"/>
                <a:gd name="T102" fmla="*/ 1558 w 1558"/>
                <a:gd name="T103" fmla="*/ 38 h 176"/>
                <a:gd name="T104" fmla="*/ 1529 w 1558"/>
                <a:gd name="T105" fmla="*/ 10 h 176"/>
                <a:gd name="T106" fmla="*/ 1529 w 1558"/>
                <a:gd name="T107"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58" h="176">
                  <a:moveTo>
                    <a:pt x="73" y="46"/>
                  </a:moveTo>
                  <a:cubicBezTo>
                    <a:pt x="73" y="46"/>
                    <a:pt x="73" y="46"/>
                    <a:pt x="73" y="46"/>
                  </a:cubicBezTo>
                  <a:cubicBezTo>
                    <a:pt x="65" y="36"/>
                    <a:pt x="56" y="31"/>
                    <a:pt x="44" y="31"/>
                  </a:cubicBezTo>
                  <a:cubicBezTo>
                    <a:pt x="14" y="31"/>
                    <a:pt x="0" y="58"/>
                    <a:pt x="0" y="83"/>
                  </a:cubicBezTo>
                  <a:cubicBezTo>
                    <a:pt x="0" y="112"/>
                    <a:pt x="15" y="136"/>
                    <a:pt x="44" y="136"/>
                  </a:cubicBezTo>
                  <a:cubicBezTo>
                    <a:pt x="56" y="136"/>
                    <a:pt x="66" y="131"/>
                    <a:pt x="73" y="121"/>
                  </a:cubicBezTo>
                  <a:cubicBezTo>
                    <a:pt x="73" y="121"/>
                    <a:pt x="73" y="121"/>
                    <a:pt x="73" y="121"/>
                  </a:cubicBezTo>
                  <a:cubicBezTo>
                    <a:pt x="73" y="127"/>
                    <a:pt x="73" y="127"/>
                    <a:pt x="73" y="127"/>
                  </a:cubicBezTo>
                  <a:cubicBezTo>
                    <a:pt x="73" y="133"/>
                    <a:pt x="76" y="136"/>
                    <a:pt x="80" y="136"/>
                  </a:cubicBezTo>
                  <a:cubicBezTo>
                    <a:pt x="84" y="136"/>
                    <a:pt x="87" y="133"/>
                    <a:pt x="87" y="127"/>
                  </a:cubicBezTo>
                  <a:cubicBezTo>
                    <a:pt x="87" y="40"/>
                    <a:pt x="87" y="40"/>
                    <a:pt x="87" y="40"/>
                  </a:cubicBezTo>
                  <a:cubicBezTo>
                    <a:pt x="87" y="34"/>
                    <a:pt x="84" y="31"/>
                    <a:pt x="80" y="31"/>
                  </a:cubicBezTo>
                  <a:cubicBezTo>
                    <a:pt x="76" y="31"/>
                    <a:pt x="73" y="34"/>
                    <a:pt x="73" y="40"/>
                  </a:cubicBezTo>
                  <a:lnTo>
                    <a:pt x="73" y="46"/>
                  </a:lnTo>
                  <a:close/>
                  <a:moveTo>
                    <a:pt x="15" y="83"/>
                  </a:moveTo>
                  <a:cubicBezTo>
                    <a:pt x="15" y="65"/>
                    <a:pt x="23" y="43"/>
                    <a:pt x="44" y="43"/>
                  </a:cubicBezTo>
                  <a:cubicBezTo>
                    <a:pt x="66" y="43"/>
                    <a:pt x="73" y="65"/>
                    <a:pt x="73" y="83"/>
                  </a:cubicBezTo>
                  <a:cubicBezTo>
                    <a:pt x="73" y="102"/>
                    <a:pt x="66" y="124"/>
                    <a:pt x="44" y="124"/>
                  </a:cubicBezTo>
                  <a:cubicBezTo>
                    <a:pt x="23" y="124"/>
                    <a:pt x="15" y="102"/>
                    <a:pt x="15" y="83"/>
                  </a:cubicBezTo>
                  <a:moveTo>
                    <a:pt x="140" y="31"/>
                  </a:moveTo>
                  <a:cubicBezTo>
                    <a:pt x="125" y="31"/>
                    <a:pt x="108" y="41"/>
                    <a:pt x="108" y="58"/>
                  </a:cubicBezTo>
                  <a:cubicBezTo>
                    <a:pt x="108" y="71"/>
                    <a:pt x="116" y="77"/>
                    <a:pt x="126" y="81"/>
                  </a:cubicBezTo>
                  <a:cubicBezTo>
                    <a:pt x="150" y="91"/>
                    <a:pt x="150" y="91"/>
                    <a:pt x="150" y="91"/>
                  </a:cubicBezTo>
                  <a:cubicBezTo>
                    <a:pt x="158" y="94"/>
                    <a:pt x="164" y="98"/>
                    <a:pt x="164" y="107"/>
                  </a:cubicBezTo>
                  <a:cubicBezTo>
                    <a:pt x="164" y="116"/>
                    <a:pt x="155" y="124"/>
                    <a:pt x="142" y="124"/>
                  </a:cubicBezTo>
                  <a:cubicBezTo>
                    <a:pt x="124" y="124"/>
                    <a:pt x="118" y="110"/>
                    <a:pt x="111" y="110"/>
                  </a:cubicBezTo>
                  <a:cubicBezTo>
                    <a:pt x="108" y="110"/>
                    <a:pt x="105" y="114"/>
                    <a:pt x="105" y="116"/>
                  </a:cubicBezTo>
                  <a:cubicBezTo>
                    <a:pt x="105" y="123"/>
                    <a:pt x="119" y="136"/>
                    <a:pt x="142" y="136"/>
                  </a:cubicBezTo>
                  <a:cubicBezTo>
                    <a:pt x="163" y="136"/>
                    <a:pt x="179" y="124"/>
                    <a:pt x="179" y="106"/>
                  </a:cubicBezTo>
                  <a:cubicBezTo>
                    <a:pt x="179" y="90"/>
                    <a:pt x="168" y="83"/>
                    <a:pt x="154" y="78"/>
                  </a:cubicBezTo>
                  <a:cubicBezTo>
                    <a:pt x="133" y="69"/>
                    <a:pt x="133" y="69"/>
                    <a:pt x="133" y="69"/>
                  </a:cubicBezTo>
                  <a:cubicBezTo>
                    <a:pt x="126" y="66"/>
                    <a:pt x="123" y="62"/>
                    <a:pt x="123" y="57"/>
                  </a:cubicBezTo>
                  <a:cubicBezTo>
                    <a:pt x="123" y="47"/>
                    <a:pt x="134" y="43"/>
                    <a:pt x="143" y="43"/>
                  </a:cubicBezTo>
                  <a:cubicBezTo>
                    <a:pt x="157" y="43"/>
                    <a:pt x="164" y="54"/>
                    <a:pt x="170" y="54"/>
                  </a:cubicBezTo>
                  <a:cubicBezTo>
                    <a:pt x="175" y="54"/>
                    <a:pt x="177" y="50"/>
                    <a:pt x="177" y="47"/>
                  </a:cubicBezTo>
                  <a:cubicBezTo>
                    <a:pt x="177" y="39"/>
                    <a:pt x="160" y="31"/>
                    <a:pt x="140" y="31"/>
                  </a:cubicBezTo>
                  <a:moveTo>
                    <a:pt x="226" y="31"/>
                  </a:moveTo>
                  <a:cubicBezTo>
                    <a:pt x="210" y="31"/>
                    <a:pt x="194" y="41"/>
                    <a:pt x="194" y="58"/>
                  </a:cubicBezTo>
                  <a:cubicBezTo>
                    <a:pt x="194" y="71"/>
                    <a:pt x="201" y="77"/>
                    <a:pt x="212" y="81"/>
                  </a:cubicBezTo>
                  <a:cubicBezTo>
                    <a:pt x="236" y="91"/>
                    <a:pt x="236" y="91"/>
                    <a:pt x="236" y="91"/>
                  </a:cubicBezTo>
                  <a:cubicBezTo>
                    <a:pt x="243" y="94"/>
                    <a:pt x="250" y="98"/>
                    <a:pt x="250" y="107"/>
                  </a:cubicBezTo>
                  <a:cubicBezTo>
                    <a:pt x="250" y="116"/>
                    <a:pt x="241" y="124"/>
                    <a:pt x="228" y="124"/>
                  </a:cubicBezTo>
                  <a:cubicBezTo>
                    <a:pt x="210" y="124"/>
                    <a:pt x="203" y="110"/>
                    <a:pt x="197" y="110"/>
                  </a:cubicBezTo>
                  <a:cubicBezTo>
                    <a:pt x="193" y="110"/>
                    <a:pt x="190" y="114"/>
                    <a:pt x="190" y="116"/>
                  </a:cubicBezTo>
                  <a:cubicBezTo>
                    <a:pt x="190" y="123"/>
                    <a:pt x="205" y="136"/>
                    <a:pt x="227" y="136"/>
                  </a:cubicBezTo>
                  <a:cubicBezTo>
                    <a:pt x="249" y="136"/>
                    <a:pt x="265" y="124"/>
                    <a:pt x="265" y="106"/>
                  </a:cubicBezTo>
                  <a:cubicBezTo>
                    <a:pt x="265" y="90"/>
                    <a:pt x="253" y="83"/>
                    <a:pt x="239" y="78"/>
                  </a:cubicBezTo>
                  <a:cubicBezTo>
                    <a:pt x="218" y="69"/>
                    <a:pt x="218" y="69"/>
                    <a:pt x="218" y="69"/>
                  </a:cubicBezTo>
                  <a:cubicBezTo>
                    <a:pt x="211" y="66"/>
                    <a:pt x="209" y="62"/>
                    <a:pt x="209" y="57"/>
                  </a:cubicBezTo>
                  <a:cubicBezTo>
                    <a:pt x="209" y="47"/>
                    <a:pt x="219" y="43"/>
                    <a:pt x="229" y="43"/>
                  </a:cubicBezTo>
                  <a:cubicBezTo>
                    <a:pt x="243" y="43"/>
                    <a:pt x="250" y="54"/>
                    <a:pt x="255" y="54"/>
                  </a:cubicBezTo>
                  <a:cubicBezTo>
                    <a:pt x="261" y="54"/>
                    <a:pt x="262" y="50"/>
                    <a:pt x="262" y="47"/>
                  </a:cubicBezTo>
                  <a:cubicBezTo>
                    <a:pt x="263" y="39"/>
                    <a:pt x="246" y="31"/>
                    <a:pt x="226" y="31"/>
                  </a:cubicBezTo>
                  <a:moveTo>
                    <a:pt x="357" y="90"/>
                  </a:moveTo>
                  <a:cubicBezTo>
                    <a:pt x="365" y="90"/>
                    <a:pt x="366" y="85"/>
                    <a:pt x="366" y="81"/>
                  </a:cubicBezTo>
                  <a:cubicBezTo>
                    <a:pt x="366" y="55"/>
                    <a:pt x="352" y="31"/>
                    <a:pt x="323" y="31"/>
                  </a:cubicBezTo>
                  <a:cubicBezTo>
                    <a:pt x="294" y="31"/>
                    <a:pt x="278" y="58"/>
                    <a:pt x="278" y="83"/>
                  </a:cubicBezTo>
                  <a:cubicBezTo>
                    <a:pt x="278" y="109"/>
                    <a:pt x="292" y="136"/>
                    <a:pt x="325" y="136"/>
                  </a:cubicBezTo>
                  <a:cubicBezTo>
                    <a:pt x="349" y="136"/>
                    <a:pt x="365" y="121"/>
                    <a:pt x="365" y="115"/>
                  </a:cubicBezTo>
                  <a:cubicBezTo>
                    <a:pt x="365" y="110"/>
                    <a:pt x="362" y="108"/>
                    <a:pt x="358" y="108"/>
                  </a:cubicBezTo>
                  <a:cubicBezTo>
                    <a:pt x="352" y="108"/>
                    <a:pt x="346" y="124"/>
                    <a:pt x="324" y="124"/>
                  </a:cubicBezTo>
                  <a:cubicBezTo>
                    <a:pt x="306" y="124"/>
                    <a:pt x="294" y="107"/>
                    <a:pt x="293" y="90"/>
                  </a:cubicBezTo>
                  <a:lnTo>
                    <a:pt x="357" y="90"/>
                  </a:lnTo>
                  <a:close/>
                  <a:moveTo>
                    <a:pt x="293" y="78"/>
                  </a:moveTo>
                  <a:cubicBezTo>
                    <a:pt x="294" y="61"/>
                    <a:pt x="304" y="43"/>
                    <a:pt x="322" y="43"/>
                  </a:cubicBezTo>
                  <a:cubicBezTo>
                    <a:pt x="341" y="43"/>
                    <a:pt x="351" y="61"/>
                    <a:pt x="351" y="78"/>
                  </a:cubicBezTo>
                  <a:lnTo>
                    <a:pt x="293" y="78"/>
                  </a:lnTo>
                  <a:close/>
                  <a:moveTo>
                    <a:pt x="401" y="44"/>
                  </a:moveTo>
                  <a:cubicBezTo>
                    <a:pt x="410" y="44"/>
                    <a:pt x="410" y="44"/>
                    <a:pt x="410" y="44"/>
                  </a:cubicBezTo>
                  <a:cubicBezTo>
                    <a:pt x="415" y="44"/>
                    <a:pt x="416" y="40"/>
                    <a:pt x="416" y="38"/>
                  </a:cubicBezTo>
                  <a:cubicBezTo>
                    <a:pt x="416" y="36"/>
                    <a:pt x="415" y="32"/>
                    <a:pt x="410" y="32"/>
                  </a:cubicBezTo>
                  <a:cubicBezTo>
                    <a:pt x="401" y="32"/>
                    <a:pt x="401" y="32"/>
                    <a:pt x="401" y="32"/>
                  </a:cubicBezTo>
                  <a:cubicBezTo>
                    <a:pt x="401" y="10"/>
                    <a:pt x="401" y="10"/>
                    <a:pt x="401" y="10"/>
                  </a:cubicBezTo>
                  <a:cubicBezTo>
                    <a:pt x="401" y="4"/>
                    <a:pt x="399" y="0"/>
                    <a:pt x="394" y="0"/>
                  </a:cubicBezTo>
                  <a:cubicBezTo>
                    <a:pt x="390" y="0"/>
                    <a:pt x="387" y="4"/>
                    <a:pt x="387" y="10"/>
                  </a:cubicBezTo>
                  <a:cubicBezTo>
                    <a:pt x="387" y="32"/>
                    <a:pt x="387" y="32"/>
                    <a:pt x="387" y="32"/>
                  </a:cubicBezTo>
                  <a:cubicBezTo>
                    <a:pt x="378" y="32"/>
                    <a:pt x="378" y="32"/>
                    <a:pt x="378" y="32"/>
                  </a:cubicBezTo>
                  <a:cubicBezTo>
                    <a:pt x="374" y="32"/>
                    <a:pt x="372" y="36"/>
                    <a:pt x="372" y="38"/>
                  </a:cubicBezTo>
                  <a:cubicBezTo>
                    <a:pt x="372" y="40"/>
                    <a:pt x="374" y="44"/>
                    <a:pt x="378" y="44"/>
                  </a:cubicBezTo>
                  <a:cubicBezTo>
                    <a:pt x="387" y="44"/>
                    <a:pt x="387" y="44"/>
                    <a:pt x="387" y="44"/>
                  </a:cubicBezTo>
                  <a:cubicBezTo>
                    <a:pt x="387" y="127"/>
                    <a:pt x="387" y="127"/>
                    <a:pt x="387" y="127"/>
                  </a:cubicBezTo>
                  <a:cubicBezTo>
                    <a:pt x="387" y="133"/>
                    <a:pt x="390" y="136"/>
                    <a:pt x="394" y="136"/>
                  </a:cubicBezTo>
                  <a:cubicBezTo>
                    <a:pt x="399" y="136"/>
                    <a:pt x="401" y="133"/>
                    <a:pt x="401" y="127"/>
                  </a:cubicBezTo>
                  <a:lnTo>
                    <a:pt x="401" y="44"/>
                  </a:lnTo>
                  <a:close/>
                  <a:moveTo>
                    <a:pt x="551" y="70"/>
                  </a:moveTo>
                  <a:cubicBezTo>
                    <a:pt x="551" y="53"/>
                    <a:pt x="563" y="44"/>
                    <a:pt x="574" y="44"/>
                  </a:cubicBezTo>
                  <a:cubicBezTo>
                    <a:pt x="585" y="44"/>
                    <a:pt x="597" y="48"/>
                    <a:pt x="597" y="70"/>
                  </a:cubicBezTo>
                  <a:cubicBezTo>
                    <a:pt x="597" y="127"/>
                    <a:pt x="597" y="127"/>
                    <a:pt x="597" y="127"/>
                  </a:cubicBezTo>
                  <a:cubicBezTo>
                    <a:pt x="597" y="133"/>
                    <a:pt x="600" y="136"/>
                    <a:pt x="604" y="136"/>
                  </a:cubicBezTo>
                  <a:cubicBezTo>
                    <a:pt x="609" y="136"/>
                    <a:pt x="611" y="133"/>
                    <a:pt x="611" y="127"/>
                  </a:cubicBezTo>
                  <a:cubicBezTo>
                    <a:pt x="611" y="68"/>
                    <a:pt x="611" y="68"/>
                    <a:pt x="611" y="68"/>
                  </a:cubicBezTo>
                  <a:cubicBezTo>
                    <a:pt x="611" y="43"/>
                    <a:pt x="593" y="31"/>
                    <a:pt x="574" y="31"/>
                  </a:cubicBezTo>
                  <a:cubicBezTo>
                    <a:pt x="563" y="31"/>
                    <a:pt x="551" y="37"/>
                    <a:pt x="544" y="49"/>
                  </a:cubicBezTo>
                  <a:cubicBezTo>
                    <a:pt x="540" y="38"/>
                    <a:pt x="529" y="31"/>
                    <a:pt x="517" y="31"/>
                  </a:cubicBezTo>
                  <a:cubicBezTo>
                    <a:pt x="504" y="31"/>
                    <a:pt x="496" y="37"/>
                    <a:pt x="491" y="45"/>
                  </a:cubicBezTo>
                  <a:cubicBezTo>
                    <a:pt x="490" y="45"/>
                    <a:pt x="490" y="45"/>
                    <a:pt x="490" y="45"/>
                  </a:cubicBezTo>
                  <a:cubicBezTo>
                    <a:pt x="490" y="40"/>
                    <a:pt x="490" y="40"/>
                    <a:pt x="490" y="40"/>
                  </a:cubicBezTo>
                  <a:cubicBezTo>
                    <a:pt x="490" y="34"/>
                    <a:pt x="488" y="31"/>
                    <a:pt x="483" y="31"/>
                  </a:cubicBezTo>
                  <a:cubicBezTo>
                    <a:pt x="479" y="31"/>
                    <a:pt x="476" y="34"/>
                    <a:pt x="476" y="40"/>
                  </a:cubicBezTo>
                  <a:cubicBezTo>
                    <a:pt x="476" y="127"/>
                    <a:pt x="476" y="127"/>
                    <a:pt x="476" y="127"/>
                  </a:cubicBezTo>
                  <a:cubicBezTo>
                    <a:pt x="476" y="133"/>
                    <a:pt x="479" y="136"/>
                    <a:pt x="483" y="136"/>
                  </a:cubicBezTo>
                  <a:cubicBezTo>
                    <a:pt x="488" y="136"/>
                    <a:pt x="490" y="133"/>
                    <a:pt x="490" y="127"/>
                  </a:cubicBezTo>
                  <a:cubicBezTo>
                    <a:pt x="490" y="70"/>
                    <a:pt x="490" y="70"/>
                    <a:pt x="490" y="70"/>
                  </a:cubicBezTo>
                  <a:cubicBezTo>
                    <a:pt x="490" y="53"/>
                    <a:pt x="502" y="44"/>
                    <a:pt x="514" y="44"/>
                  </a:cubicBezTo>
                  <a:cubicBezTo>
                    <a:pt x="524" y="44"/>
                    <a:pt x="537" y="48"/>
                    <a:pt x="537" y="70"/>
                  </a:cubicBezTo>
                  <a:cubicBezTo>
                    <a:pt x="537" y="127"/>
                    <a:pt x="537" y="127"/>
                    <a:pt x="537" y="127"/>
                  </a:cubicBezTo>
                  <a:cubicBezTo>
                    <a:pt x="537" y="133"/>
                    <a:pt x="539" y="136"/>
                    <a:pt x="544" y="136"/>
                  </a:cubicBezTo>
                  <a:cubicBezTo>
                    <a:pt x="548" y="136"/>
                    <a:pt x="551" y="133"/>
                    <a:pt x="551" y="127"/>
                  </a:cubicBezTo>
                  <a:lnTo>
                    <a:pt x="551" y="70"/>
                  </a:lnTo>
                  <a:close/>
                  <a:moveTo>
                    <a:pt x="705" y="46"/>
                  </a:moveTo>
                  <a:cubicBezTo>
                    <a:pt x="704" y="46"/>
                    <a:pt x="704" y="46"/>
                    <a:pt x="704" y="46"/>
                  </a:cubicBezTo>
                  <a:cubicBezTo>
                    <a:pt x="696" y="36"/>
                    <a:pt x="687" y="31"/>
                    <a:pt x="675" y="31"/>
                  </a:cubicBezTo>
                  <a:cubicBezTo>
                    <a:pt x="646" y="31"/>
                    <a:pt x="631" y="58"/>
                    <a:pt x="631" y="83"/>
                  </a:cubicBezTo>
                  <a:cubicBezTo>
                    <a:pt x="631" y="112"/>
                    <a:pt x="646" y="136"/>
                    <a:pt x="676" y="136"/>
                  </a:cubicBezTo>
                  <a:cubicBezTo>
                    <a:pt x="688" y="136"/>
                    <a:pt x="698" y="131"/>
                    <a:pt x="704" y="121"/>
                  </a:cubicBezTo>
                  <a:cubicBezTo>
                    <a:pt x="705" y="121"/>
                    <a:pt x="705" y="121"/>
                    <a:pt x="705" y="121"/>
                  </a:cubicBezTo>
                  <a:cubicBezTo>
                    <a:pt x="705" y="127"/>
                    <a:pt x="705" y="127"/>
                    <a:pt x="705" y="127"/>
                  </a:cubicBezTo>
                  <a:cubicBezTo>
                    <a:pt x="705" y="133"/>
                    <a:pt x="707" y="136"/>
                    <a:pt x="712" y="136"/>
                  </a:cubicBezTo>
                  <a:cubicBezTo>
                    <a:pt x="716" y="136"/>
                    <a:pt x="718" y="133"/>
                    <a:pt x="718" y="127"/>
                  </a:cubicBezTo>
                  <a:cubicBezTo>
                    <a:pt x="718" y="40"/>
                    <a:pt x="718" y="40"/>
                    <a:pt x="718" y="40"/>
                  </a:cubicBezTo>
                  <a:cubicBezTo>
                    <a:pt x="718" y="34"/>
                    <a:pt x="716" y="31"/>
                    <a:pt x="712" y="31"/>
                  </a:cubicBezTo>
                  <a:cubicBezTo>
                    <a:pt x="707" y="31"/>
                    <a:pt x="705" y="34"/>
                    <a:pt x="705" y="40"/>
                  </a:cubicBezTo>
                  <a:lnTo>
                    <a:pt x="705" y="46"/>
                  </a:lnTo>
                  <a:close/>
                  <a:moveTo>
                    <a:pt x="647" y="83"/>
                  </a:moveTo>
                  <a:cubicBezTo>
                    <a:pt x="647" y="65"/>
                    <a:pt x="655" y="43"/>
                    <a:pt x="676" y="43"/>
                  </a:cubicBezTo>
                  <a:cubicBezTo>
                    <a:pt x="697" y="43"/>
                    <a:pt x="705" y="65"/>
                    <a:pt x="705" y="83"/>
                  </a:cubicBezTo>
                  <a:cubicBezTo>
                    <a:pt x="705" y="102"/>
                    <a:pt x="697" y="124"/>
                    <a:pt x="676" y="124"/>
                  </a:cubicBezTo>
                  <a:cubicBezTo>
                    <a:pt x="654" y="124"/>
                    <a:pt x="647" y="102"/>
                    <a:pt x="647" y="83"/>
                  </a:cubicBezTo>
                  <a:moveTo>
                    <a:pt x="758" y="70"/>
                  </a:moveTo>
                  <a:cubicBezTo>
                    <a:pt x="758" y="53"/>
                    <a:pt x="770" y="44"/>
                    <a:pt x="783" y="44"/>
                  </a:cubicBezTo>
                  <a:cubicBezTo>
                    <a:pt x="798" y="44"/>
                    <a:pt x="808" y="53"/>
                    <a:pt x="808" y="67"/>
                  </a:cubicBezTo>
                  <a:cubicBezTo>
                    <a:pt x="808" y="127"/>
                    <a:pt x="808" y="127"/>
                    <a:pt x="808" y="127"/>
                  </a:cubicBezTo>
                  <a:cubicBezTo>
                    <a:pt x="808" y="133"/>
                    <a:pt x="810" y="136"/>
                    <a:pt x="815" y="136"/>
                  </a:cubicBezTo>
                  <a:cubicBezTo>
                    <a:pt x="819" y="136"/>
                    <a:pt x="822" y="133"/>
                    <a:pt x="822" y="127"/>
                  </a:cubicBezTo>
                  <a:cubicBezTo>
                    <a:pt x="822" y="68"/>
                    <a:pt x="822" y="68"/>
                    <a:pt x="822" y="68"/>
                  </a:cubicBezTo>
                  <a:cubicBezTo>
                    <a:pt x="822" y="43"/>
                    <a:pt x="803" y="31"/>
                    <a:pt x="785" y="31"/>
                  </a:cubicBezTo>
                  <a:cubicBezTo>
                    <a:pt x="772" y="31"/>
                    <a:pt x="763" y="37"/>
                    <a:pt x="758" y="45"/>
                  </a:cubicBezTo>
                  <a:cubicBezTo>
                    <a:pt x="758" y="45"/>
                    <a:pt x="758" y="45"/>
                    <a:pt x="758" y="45"/>
                  </a:cubicBezTo>
                  <a:cubicBezTo>
                    <a:pt x="758" y="40"/>
                    <a:pt x="758" y="40"/>
                    <a:pt x="758" y="40"/>
                  </a:cubicBezTo>
                  <a:cubicBezTo>
                    <a:pt x="758" y="34"/>
                    <a:pt x="755" y="31"/>
                    <a:pt x="751" y="31"/>
                  </a:cubicBezTo>
                  <a:cubicBezTo>
                    <a:pt x="746" y="31"/>
                    <a:pt x="744" y="34"/>
                    <a:pt x="744" y="40"/>
                  </a:cubicBezTo>
                  <a:cubicBezTo>
                    <a:pt x="744" y="127"/>
                    <a:pt x="744" y="127"/>
                    <a:pt x="744" y="127"/>
                  </a:cubicBezTo>
                  <a:cubicBezTo>
                    <a:pt x="744" y="133"/>
                    <a:pt x="746" y="136"/>
                    <a:pt x="751" y="136"/>
                  </a:cubicBezTo>
                  <a:cubicBezTo>
                    <a:pt x="755" y="136"/>
                    <a:pt x="758" y="133"/>
                    <a:pt x="758" y="127"/>
                  </a:cubicBezTo>
                  <a:lnTo>
                    <a:pt x="758" y="70"/>
                  </a:lnTo>
                  <a:close/>
                  <a:moveTo>
                    <a:pt x="915" y="46"/>
                  </a:moveTo>
                  <a:cubicBezTo>
                    <a:pt x="915" y="46"/>
                    <a:pt x="915" y="46"/>
                    <a:pt x="915" y="46"/>
                  </a:cubicBezTo>
                  <a:cubicBezTo>
                    <a:pt x="907" y="36"/>
                    <a:pt x="898" y="31"/>
                    <a:pt x="886" y="31"/>
                  </a:cubicBezTo>
                  <a:cubicBezTo>
                    <a:pt x="856" y="31"/>
                    <a:pt x="842" y="58"/>
                    <a:pt x="842" y="83"/>
                  </a:cubicBezTo>
                  <a:cubicBezTo>
                    <a:pt x="842" y="112"/>
                    <a:pt x="857" y="136"/>
                    <a:pt x="886" y="136"/>
                  </a:cubicBezTo>
                  <a:cubicBezTo>
                    <a:pt x="898" y="136"/>
                    <a:pt x="908" y="131"/>
                    <a:pt x="915" y="121"/>
                  </a:cubicBezTo>
                  <a:cubicBezTo>
                    <a:pt x="915" y="121"/>
                    <a:pt x="915" y="121"/>
                    <a:pt x="915" y="121"/>
                  </a:cubicBezTo>
                  <a:cubicBezTo>
                    <a:pt x="915" y="127"/>
                    <a:pt x="915" y="127"/>
                    <a:pt x="915" y="127"/>
                  </a:cubicBezTo>
                  <a:cubicBezTo>
                    <a:pt x="915" y="133"/>
                    <a:pt x="918" y="136"/>
                    <a:pt x="922" y="136"/>
                  </a:cubicBezTo>
                  <a:cubicBezTo>
                    <a:pt x="927" y="136"/>
                    <a:pt x="929" y="133"/>
                    <a:pt x="929" y="127"/>
                  </a:cubicBezTo>
                  <a:cubicBezTo>
                    <a:pt x="929" y="40"/>
                    <a:pt x="929" y="40"/>
                    <a:pt x="929" y="40"/>
                  </a:cubicBezTo>
                  <a:cubicBezTo>
                    <a:pt x="929" y="34"/>
                    <a:pt x="927" y="31"/>
                    <a:pt x="922" y="31"/>
                  </a:cubicBezTo>
                  <a:cubicBezTo>
                    <a:pt x="918" y="31"/>
                    <a:pt x="915" y="34"/>
                    <a:pt x="915" y="40"/>
                  </a:cubicBezTo>
                  <a:lnTo>
                    <a:pt x="915" y="46"/>
                  </a:lnTo>
                  <a:close/>
                  <a:moveTo>
                    <a:pt x="857" y="83"/>
                  </a:moveTo>
                  <a:cubicBezTo>
                    <a:pt x="857" y="65"/>
                    <a:pt x="865" y="43"/>
                    <a:pt x="886" y="43"/>
                  </a:cubicBezTo>
                  <a:cubicBezTo>
                    <a:pt x="908" y="43"/>
                    <a:pt x="915" y="65"/>
                    <a:pt x="915" y="83"/>
                  </a:cubicBezTo>
                  <a:cubicBezTo>
                    <a:pt x="915" y="102"/>
                    <a:pt x="908" y="124"/>
                    <a:pt x="886" y="124"/>
                  </a:cubicBezTo>
                  <a:cubicBezTo>
                    <a:pt x="865" y="124"/>
                    <a:pt x="857" y="102"/>
                    <a:pt x="857" y="83"/>
                  </a:cubicBezTo>
                  <a:moveTo>
                    <a:pt x="1022" y="46"/>
                  </a:moveTo>
                  <a:cubicBezTo>
                    <a:pt x="1022" y="46"/>
                    <a:pt x="1022" y="46"/>
                    <a:pt x="1022" y="46"/>
                  </a:cubicBezTo>
                  <a:cubicBezTo>
                    <a:pt x="1016" y="38"/>
                    <a:pt x="1005" y="31"/>
                    <a:pt x="993" y="31"/>
                  </a:cubicBezTo>
                  <a:cubicBezTo>
                    <a:pt x="963" y="31"/>
                    <a:pt x="949" y="58"/>
                    <a:pt x="949" y="83"/>
                  </a:cubicBezTo>
                  <a:cubicBezTo>
                    <a:pt x="949" y="112"/>
                    <a:pt x="964" y="136"/>
                    <a:pt x="993" y="136"/>
                  </a:cubicBezTo>
                  <a:cubicBezTo>
                    <a:pt x="1006" y="136"/>
                    <a:pt x="1016" y="131"/>
                    <a:pt x="1022" y="120"/>
                  </a:cubicBezTo>
                  <a:cubicBezTo>
                    <a:pt x="1022" y="120"/>
                    <a:pt x="1022" y="120"/>
                    <a:pt x="1022" y="120"/>
                  </a:cubicBezTo>
                  <a:cubicBezTo>
                    <a:pt x="1022" y="131"/>
                    <a:pt x="1022" y="131"/>
                    <a:pt x="1022" y="131"/>
                  </a:cubicBezTo>
                  <a:cubicBezTo>
                    <a:pt x="1022" y="154"/>
                    <a:pt x="1007" y="164"/>
                    <a:pt x="990" y="164"/>
                  </a:cubicBezTo>
                  <a:cubicBezTo>
                    <a:pt x="974" y="164"/>
                    <a:pt x="965" y="151"/>
                    <a:pt x="959" y="151"/>
                  </a:cubicBezTo>
                  <a:cubicBezTo>
                    <a:pt x="954" y="151"/>
                    <a:pt x="952" y="154"/>
                    <a:pt x="952" y="158"/>
                  </a:cubicBezTo>
                  <a:cubicBezTo>
                    <a:pt x="952" y="165"/>
                    <a:pt x="971" y="176"/>
                    <a:pt x="992" y="176"/>
                  </a:cubicBezTo>
                  <a:cubicBezTo>
                    <a:pt x="1014" y="176"/>
                    <a:pt x="1036" y="162"/>
                    <a:pt x="1036" y="130"/>
                  </a:cubicBezTo>
                  <a:cubicBezTo>
                    <a:pt x="1036" y="40"/>
                    <a:pt x="1036" y="40"/>
                    <a:pt x="1036" y="40"/>
                  </a:cubicBezTo>
                  <a:cubicBezTo>
                    <a:pt x="1036" y="34"/>
                    <a:pt x="1034" y="31"/>
                    <a:pt x="1029" y="31"/>
                  </a:cubicBezTo>
                  <a:cubicBezTo>
                    <a:pt x="1025" y="31"/>
                    <a:pt x="1022" y="34"/>
                    <a:pt x="1022" y="40"/>
                  </a:cubicBezTo>
                  <a:lnTo>
                    <a:pt x="1022" y="46"/>
                  </a:lnTo>
                  <a:close/>
                  <a:moveTo>
                    <a:pt x="964" y="83"/>
                  </a:moveTo>
                  <a:cubicBezTo>
                    <a:pt x="964" y="65"/>
                    <a:pt x="972" y="43"/>
                    <a:pt x="993" y="43"/>
                  </a:cubicBezTo>
                  <a:cubicBezTo>
                    <a:pt x="1012" y="43"/>
                    <a:pt x="1023" y="59"/>
                    <a:pt x="1023" y="74"/>
                  </a:cubicBezTo>
                  <a:cubicBezTo>
                    <a:pt x="1023" y="93"/>
                    <a:pt x="1023" y="93"/>
                    <a:pt x="1023" y="93"/>
                  </a:cubicBezTo>
                  <a:cubicBezTo>
                    <a:pt x="1023" y="107"/>
                    <a:pt x="1012" y="124"/>
                    <a:pt x="993" y="124"/>
                  </a:cubicBezTo>
                  <a:cubicBezTo>
                    <a:pt x="972" y="124"/>
                    <a:pt x="964" y="102"/>
                    <a:pt x="964" y="83"/>
                  </a:cubicBezTo>
                  <a:moveTo>
                    <a:pt x="1135" y="90"/>
                  </a:moveTo>
                  <a:cubicBezTo>
                    <a:pt x="1143" y="90"/>
                    <a:pt x="1144" y="85"/>
                    <a:pt x="1144" y="81"/>
                  </a:cubicBezTo>
                  <a:cubicBezTo>
                    <a:pt x="1144" y="55"/>
                    <a:pt x="1130" y="31"/>
                    <a:pt x="1101" y="31"/>
                  </a:cubicBezTo>
                  <a:cubicBezTo>
                    <a:pt x="1072" y="31"/>
                    <a:pt x="1057" y="58"/>
                    <a:pt x="1057" y="83"/>
                  </a:cubicBezTo>
                  <a:cubicBezTo>
                    <a:pt x="1057" y="109"/>
                    <a:pt x="1070" y="136"/>
                    <a:pt x="1103" y="136"/>
                  </a:cubicBezTo>
                  <a:cubicBezTo>
                    <a:pt x="1127" y="136"/>
                    <a:pt x="1143" y="121"/>
                    <a:pt x="1143" y="115"/>
                  </a:cubicBezTo>
                  <a:cubicBezTo>
                    <a:pt x="1143" y="110"/>
                    <a:pt x="1140" y="108"/>
                    <a:pt x="1136" y="108"/>
                  </a:cubicBezTo>
                  <a:cubicBezTo>
                    <a:pt x="1130" y="108"/>
                    <a:pt x="1124" y="124"/>
                    <a:pt x="1102" y="124"/>
                  </a:cubicBezTo>
                  <a:cubicBezTo>
                    <a:pt x="1084" y="124"/>
                    <a:pt x="1072" y="107"/>
                    <a:pt x="1072" y="90"/>
                  </a:cubicBezTo>
                  <a:lnTo>
                    <a:pt x="1135" y="90"/>
                  </a:lnTo>
                  <a:close/>
                  <a:moveTo>
                    <a:pt x="1072" y="78"/>
                  </a:moveTo>
                  <a:cubicBezTo>
                    <a:pt x="1072" y="61"/>
                    <a:pt x="1082" y="43"/>
                    <a:pt x="1100" y="43"/>
                  </a:cubicBezTo>
                  <a:cubicBezTo>
                    <a:pt x="1119" y="43"/>
                    <a:pt x="1129" y="61"/>
                    <a:pt x="1129" y="78"/>
                  </a:cubicBezTo>
                  <a:lnTo>
                    <a:pt x="1072" y="78"/>
                  </a:lnTo>
                  <a:close/>
                  <a:moveTo>
                    <a:pt x="1236" y="70"/>
                  </a:moveTo>
                  <a:cubicBezTo>
                    <a:pt x="1236" y="53"/>
                    <a:pt x="1249" y="44"/>
                    <a:pt x="1260" y="44"/>
                  </a:cubicBezTo>
                  <a:cubicBezTo>
                    <a:pt x="1271" y="44"/>
                    <a:pt x="1283" y="48"/>
                    <a:pt x="1283" y="70"/>
                  </a:cubicBezTo>
                  <a:cubicBezTo>
                    <a:pt x="1283" y="127"/>
                    <a:pt x="1283" y="127"/>
                    <a:pt x="1283" y="127"/>
                  </a:cubicBezTo>
                  <a:cubicBezTo>
                    <a:pt x="1283" y="133"/>
                    <a:pt x="1285" y="136"/>
                    <a:pt x="1290" y="136"/>
                  </a:cubicBezTo>
                  <a:cubicBezTo>
                    <a:pt x="1294" y="136"/>
                    <a:pt x="1297" y="133"/>
                    <a:pt x="1297" y="127"/>
                  </a:cubicBezTo>
                  <a:cubicBezTo>
                    <a:pt x="1297" y="68"/>
                    <a:pt x="1297" y="68"/>
                    <a:pt x="1297" y="68"/>
                  </a:cubicBezTo>
                  <a:cubicBezTo>
                    <a:pt x="1297" y="43"/>
                    <a:pt x="1278" y="31"/>
                    <a:pt x="1260" y="31"/>
                  </a:cubicBezTo>
                  <a:cubicBezTo>
                    <a:pt x="1249" y="31"/>
                    <a:pt x="1237" y="37"/>
                    <a:pt x="1230" y="49"/>
                  </a:cubicBezTo>
                  <a:cubicBezTo>
                    <a:pt x="1225" y="38"/>
                    <a:pt x="1215" y="31"/>
                    <a:pt x="1203" y="31"/>
                  </a:cubicBezTo>
                  <a:cubicBezTo>
                    <a:pt x="1190" y="31"/>
                    <a:pt x="1181" y="37"/>
                    <a:pt x="1176" y="45"/>
                  </a:cubicBezTo>
                  <a:cubicBezTo>
                    <a:pt x="1176" y="45"/>
                    <a:pt x="1176" y="45"/>
                    <a:pt x="1176" y="45"/>
                  </a:cubicBezTo>
                  <a:cubicBezTo>
                    <a:pt x="1176" y="40"/>
                    <a:pt x="1176" y="40"/>
                    <a:pt x="1176" y="40"/>
                  </a:cubicBezTo>
                  <a:cubicBezTo>
                    <a:pt x="1176" y="34"/>
                    <a:pt x="1173" y="31"/>
                    <a:pt x="1169" y="31"/>
                  </a:cubicBezTo>
                  <a:cubicBezTo>
                    <a:pt x="1164" y="31"/>
                    <a:pt x="1162" y="34"/>
                    <a:pt x="1162" y="40"/>
                  </a:cubicBezTo>
                  <a:cubicBezTo>
                    <a:pt x="1162" y="127"/>
                    <a:pt x="1162" y="127"/>
                    <a:pt x="1162" y="127"/>
                  </a:cubicBezTo>
                  <a:cubicBezTo>
                    <a:pt x="1162" y="133"/>
                    <a:pt x="1164" y="136"/>
                    <a:pt x="1169" y="136"/>
                  </a:cubicBezTo>
                  <a:cubicBezTo>
                    <a:pt x="1173" y="136"/>
                    <a:pt x="1176" y="133"/>
                    <a:pt x="1176" y="127"/>
                  </a:cubicBezTo>
                  <a:cubicBezTo>
                    <a:pt x="1176" y="70"/>
                    <a:pt x="1176" y="70"/>
                    <a:pt x="1176" y="70"/>
                  </a:cubicBezTo>
                  <a:cubicBezTo>
                    <a:pt x="1176" y="53"/>
                    <a:pt x="1188" y="44"/>
                    <a:pt x="1199" y="44"/>
                  </a:cubicBezTo>
                  <a:cubicBezTo>
                    <a:pt x="1210" y="44"/>
                    <a:pt x="1222" y="48"/>
                    <a:pt x="1222" y="70"/>
                  </a:cubicBezTo>
                  <a:cubicBezTo>
                    <a:pt x="1222" y="127"/>
                    <a:pt x="1222" y="127"/>
                    <a:pt x="1222" y="127"/>
                  </a:cubicBezTo>
                  <a:cubicBezTo>
                    <a:pt x="1222" y="133"/>
                    <a:pt x="1225" y="136"/>
                    <a:pt x="1229" y="136"/>
                  </a:cubicBezTo>
                  <a:cubicBezTo>
                    <a:pt x="1234" y="136"/>
                    <a:pt x="1236" y="133"/>
                    <a:pt x="1236" y="127"/>
                  </a:cubicBezTo>
                  <a:lnTo>
                    <a:pt x="1236" y="70"/>
                  </a:lnTo>
                  <a:close/>
                  <a:moveTo>
                    <a:pt x="1395" y="90"/>
                  </a:moveTo>
                  <a:cubicBezTo>
                    <a:pt x="1404" y="90"/>
                    <a:pt x="1405" y="85"/>
                    <a:pt x="1405" y="81"/>
                  </a:cubicBezTo>
                  <a:cubicBezTo>
                    <a:pt x="1405" y="55"/>
                    <a:pt x="1390" y="31"/>
                    <a:pt x="1361" y="31"/>
                  </a:cubicBezTo>
                  <a:cubicBezTo>
                    <a:pt x="1332" y="31"/>
                    <a:pt x="1317" y="58"/>
                    <a:pt x="1317" y="83"/>
                  </a:cubicBezTo>
                  <a:cubicBezTo>
                    <a:pt x="1317" y="109"/>
                    <a:pt x="1331" y="136"/>
                    <a:pt x="1363" y="136"/>
                  </a:cubicBezTo>
                  <a:cubicBezTo>
                    <a:pt x="1387" y="136"/>
                    <a:pt x="1403" y="121"/>
                    <a:pt x="1403" y="115"/>
                  </a:cubicBezTo>
                  <a:cubicBezTo>
                    <a:pt x="1403" y="110"/>
                    <a:pt x="1401" y="108"/>
                    <a:pt x="1397" y="108"/>
                  </a:cubicBezTo>
                  <a:cubicBezTo>
                    <a:pt x="1390" y="108"/>
                    <a:pt x="1384" y="124"/>
                    <a:pt x="1362" y="124"/>
                  </a:cubicBezTo>
                  <a:cubicBezTo>
                    <a:pt x="1345" y="124"/>
                    <a:pt x="1333" y="107"/>
                    <a:pt x="1332" y="90"/>
                  </a:cubicBezTo>
                  <a:lnTo>
                    <a:pt x="1395" y="90"/>
                  </a:lnTo>
                  <a:close/>
                  <a:moveTo>
                    <a:pt x="1332" y="78"/>
                  </a:moveTo>
                  <a:cubicBezTo>
                    <a:pt x="1333" y="61"/>
                    <a:pt x="1342" y="43"/>
                    <a:pt x="1361" y="43"/>
                  </a:cubicBezTo>
                  <a:cubicBezTo>
                    <a:pt x="1380" y="43"/>
                    <a:pt x="1389" y="61"/>
                    <a:pt x="1390" y="78"/>
                  </a:cubicBezTo>
                  <a:lnTo>
                    <a:pt x="1332" y="78"/>
                  </a:lnTo>
                  <a:close/>
                  <a:moveTo>
                    <a:pt x="1436" y="70"/>
                  </a:moveTo>
                  <a:cubicBezTo>
                    <a:pt x="1436" y="53"/>
                    <a:pt x="1448" y="44"/>
                    <a:pt x="1461" y="44"/>
                  </a:cubicBezTo>
                  <a:cubicBezTo>
                    <a:pt x="1477" y="44"/>
                    <a:pt x="1486" y="53"/>
                    <a:pt x="1486" y="67"/>
                  </a:cubicBezTo>
                  <a:cubicBezTo>
                    <a:pt x="1486" y="127"/>
                    <a:pt x="1486" y="127"/>
                    <a:pt x="1486" y="127"/>
                  </a:cubicBezTo>
                  <a:cubicBezTo>
                    <a:pt x="1486" y="133"/>
                    <a:pt x="1489" y="136"/>
                    <a:pt x="1493" y="136"/>
                  </a:cubicBezTo>
                  <a:cubicBezTo>
                    <a:pt x="1498" y="136"/>
                    <a:pt x="1500" y="133"/>
                    <a:pt x="1500" y="127"/>
                  </a:cubicBezTo>
                  <a:cubicBezTo>
                    <a:pt x="1500" y="68"/>
                    <a:pt x="1500" y="68"/>
                    <a:pt x="1500" y="68"/>
                  </a:cubicBezTo>
                  <a:cubicBezTo>
                    <a:pt x="1500" y="43"/>
                    <a:pt x="1481" y="31"/>
                    <a:pt x="1463" y="31"/>
                  </a:cubicBezTo>
                  <a:cubicBezTo>
                    <a:pt x="1450" y="31"/>
                    <a:pt x="1442" y="37"/>
                    <a:pt x="1437" y="45"/>
                  </a:cubicBezTo>
                  <a:cubicBezTo>
                    <a:pt x="1436" y="45"/>
                    <a:pt x="1436" y="45"/>
                    <a:pt x="1436" y="45"/>
                  </a:cubicBezTo>
                  <a:cubicBezTo>
                    <a:pt x="1436" y="40"/>
                    <a:pt x="1436" y="40"/>
                    <a:pt x="1436" y="40"/>
                  </a:cubicBezTo>
                  <a:cubicBezTo>
                    <a:pt x="1436" y="34"/>
                    <a:pt x="1434" y="31"/>
                    <a:pt x="1429" y="31"/>
                  </a:cubicBezTo>
                  <a:cubicBezTo>
                    <a:pt x="1425" y="31"/>
                    <a:pt x="1422" y="34"/>
                    <a:pt x="1422" y="40"/>
                  </a:cubicBezTo>
                  <a:cubicBezTo>
                    <a:pt x="1422" y="127"/>
                    <a:pt x="1422" y="127"/>
                    <a:pt x="1422" y="127"/>
                  </a:cubicBezTo>
                  <a:cubicBezTo>
                    <a:pt x="1422" y="133"/>
                    <a:pt x="1425" y="136"/>
                    <a:pt x="1429" y="136"/>
                  </a:cubicBezTo>
                  <a:cubicBezTo>
                    <a:pt x="1434" y="136"/>
                    <a:pt x="1436" y="133"/>
                    <a:pt x="1436" y="127"/>
                  </a:cubicBezTo>
                  <a:lnTo>
                    <a:pt x="1436" y="70"/>
                  </a:lnTo>
                  <a:close/>
                  <a:moveTo>
                    <a:pt x="1543" y="44"/>
                  </a:moveTo>
                  <a:cubicBezTo>
                    <a:pt x="1552" y="44"/>
                    <a:pt x="1552" y="44"/>
                    <a:pt x="1552" y="44"/>
                  </a:cubicBezTo>
                  <a:cubicBezTo>
                    <a:pt x="1557" y="44"/>
                    <a:pt x="1558" y="40"/>
                    <a:pt x="1558" y="38"/>
                  </a:cubicBezTo>
                  <a:cubicBezTo>
                    <a:pt x="1558" y="36"/>
                    <a:pt x="1557" y="32"/>
                    <a:pt x="1552" y="32"/>
                  </a:cubicBezTo>
                  <a:cubicBezTo>
                    <a:pt x="1543" y="32"/>
                    <a:pt x="1543" y="32"/>
                    <a:pt x="1543" y="32"/>
                  </a:cubicBezTo>
                  <a:cubicBezTo>
                    <a:pt x="1543" y="10"/>
                    <a:pt x="1543" y="10"/>
                    <a:pt x="1543" y="10"/>
                  </a:cubicBezTo>
                  <a:cubicBezTo>
                    <a:pt x="1543" y="4"/>
                    <a:pt x="1540" y="0"/>
                    <a:pt x="1536" y="0"/>
                  </a:cubicBezTo>
                  <a:cubicBezTo>
                    <a:pt x="1532" y="0"/>
                    <a:pt x="1529" y="4"/>
                    <a:pt x="1529" y="10"/>
                  </a:cubicBezTo>
                  <a:cubicBezTo>
                    <a:pt x="1529" y="32"/>
                    <a:pt x="1529" y="32"/>
                    <a:pt x="1529" y="32"/>
                  </a:cubicBezTo>
                  <a:cubicBezTo>
                    <a:pt x="1520" y="32"/>
                    <a:pt x="1520" y="32"/>
                    <a:pt x="1520" y="32"/>
                  </a:cubicBezTo>
                  <a:cubicBezTo>
                    <a:pt x="1515" y="32"/>
                    <a:pt x="1514" y="36"/>
                    <a:pt x="1514" y="38"/>
                  </a:cubicBezTo>
                  <a:cubicBezTo>
                    <a:pt x="1514" y="40"/>
                    <a:pt x="1515" y="44"/>
                    <a:pt x="1520" y="44"/>
                  </a:cubicBezTo>
                  <a:cubicBezTo>
                    <a:pt x="1529" y="44"/>
                    <a:pt x="1529" y="44"/>
                    <a:pt x="1529" y="44"/>
                  </a:cubicBezTo>
                  <a:cubicBezTo>
                    <a:pt x="1529" y="127"/>
                    <a:pt x="1529" y="127"/>
                    <a:pt x="1529" y="127"/>
                  </a:cubicBezTo>
                  <a:cubicBezTo>
                    <a:pt x="1529" y="133"/>
                    <a:pt x="1532" y="136"/>
                    <a:pt x="1536" y="136"/>
                  </a:cubicBezTo>
                  <a:cubicBezTo>
                    <a:pt x="1540" y="136"/>
                    <a:pt x="1543" y="133"/>
                    <a:pt x="1543" y="127"/>
                  </a:cubicBezTo>
                  <a:lnTo>
                    <a:pt x="154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grpSp>
      <p:sp>
        <p:nvSpPr>
          <p:cNvPr id="2" name="Holder 2"/>
          <p:cNvSpPr>
            <a:spLocks noGrp="1"/>
          </p:cNvSpPr>
          <p:nvPr>
            <p:ph type="ftr" sz="quarter" idx="5"/>
          </p:nvPr>
        </p:nvSpPr>
        <p:spPr/>
        <p:txBody>
          <a:bodyPr lIns="0" tIns="0" rIns="0" bIns="0"/>
          <a:lstStyle>
            <a:lvl1pPr algn="ctr">
              <a:defRPr>
                <a:solidFill>
                  <a:schemeClr val="bg1"/>
                </a:solidFill>
                <a:latin typeface="+mn-lt"/>
              </a:defRPr>
            </a:lvl1pPr>
          </a:lstStyle>
          <a:p>
            <a:endParaRPr lang="en-GB" dirty="0"/>
          </a:p>
        </p:txBody>
      </p:sp>
      <p:sp>
        <p:nvSpPr>
          <p:cNvPr id="154" name="Holder 4">
            <a:extLst>
              <a:ext uri="{FF2B5EF4-FFF2-40B4-BE49-F238E27FC236}">
                <a16:creationId xmlns:a16="http://schemas.microsoft.com/office/drawing/2014/main" id="{C15DFEA9-FD44-415D-A787-98E9AF4DF1B1}"/>
              </a:ext>
            </a:extLst>
          </p:cNvPr>
          <p:cNvSpPr>
            <a:spLocks noGrp="1"/>
          </p:cNvSpPr>
          <p:nvPr>
            <p:ph type="sldNum" sz="quarter" idx="7"/>
          </p:nvPr>
        </p:nvSpPr>
        <p:spPr>
          <a:xfrm>
            <a:off x="443653" y="6377941"/>
            <a:ext cx="1338116" cy="276999"/>
          </a:xfrm>
        </p:spPr>
        <p:txBody>
          <a:bodyPr lIns="0" tIns="0" rIns="0" bIns="0"/>
          <a:lstStyle>
            <a:lvl1pPr algn="l">
              <a:defRPr>
                <a:solidFill>
                  <a:schemeClr val="bg1"/>
                </a:solidFill>
                <a:latin typeface="+mn-lt"/>
              </a:defRPr>
            </a:lvl1pPr>
          </a:lstStyle>
          <a:p>
            <a:fld id="{B6F15528-21DE-4FAA-801E-634DDDAF4B2B}" type="slidenum">
              <a:rPr lang="en-GB" smtClean="0"/>
              <a:pPr/>
              <a:t>‹#›</a:t>
            </a:fld>
            <a:endParaRPr lang="en-GB" dirty="0"/>
          </a:p>
        </p:txBody>
      </p:sp>
      <p:sp>
        <p:nvSpPr>
          <p:cNvPr id="156" name="object 7">
            <a:extLst>
              <a:ext uri="{FF2B5EF4-FFF2-40B4-BE49-F238E27FC236}">
                <a16:creationId xmlns:a16="http://schemas.microsoft.com/office/drawing/2014/main" id="{052FC6FD-9884-4545-8C19-B3852355223B}"/>
              </a:ext>
            </a:extLst>
          </p:cNvPr>
          <p:cNvSpPr/>
          <p:nvPr userDrawn="1"/>
        </p:nvSpPr>
        <p:spPr>
          <a:xfrm>
            <a:off x="6897974" y="1123270"/>
            <a:ext cx="4598378" cy="0"/>
          </a:xfrm>
          <a:custGeom>
            <a:avLst/>
            <a:gdLst/>
            <a:ahLst/>
            <a:cxnLst/>
            <a:rect l="l" t="t" r="r" b="b"/>
            <a:pathLst>
              <a:path w="7582534">
                <a:moveTo>
                  <a:pt x="0" y="0"/>
                </a:moveTo>
                <a:lnTo>
                  <a:pt x="7582167" y="0"/>
                </a:lnTo>
              </a:path>
            </a:pathLst>
          </a:custGeom>
          <a:ln w="22355">
            <a:solidFill>
              <a:srgbClr val="FF5DA9"/>
            </a:solidFill>
          </a:ln>
        </p:spPr>
        <p:txBody>
          <a:bodyPr wrap="square" lIns="0" tIns="0" rIns="0" bIns="0" rtlCol="0"/>
          <a:lstStyle/>
          <a:p>
            <a:endParaRPr sz="1092" dirty="0"/>
          </a:p>
        </p:txBody>
      </p:sp>
      <p:sp>
        <p:nvSpPr>
          <p:cNvPr id="157" name="object 8">
            <a:extLst>
              <a:ext uri="{FF2B5EF4-FFF2-40B4-BE49-F238E27FC236}">
                <a16:creationId xmlns:a16="http://schemas.microsoft.com/office/drawing/2014/main" id="{EFEB9429-4FB0-46DD-942C-2EA82890AE65}"/>
              </a:ext>
            </a:extLst>
          </p:cNvPr>
          <p:cNvSpPr/>
          <p:nvPr userDrawn="1"/>
        </p:nvSpPr>
        <p:spPr>
          <a:xfrm>
            <a:off x="6897976" y="661451"/>
            <a:ext cx="420905" cy="291494"/>
          </a:xfrm>
          <a:custGeom>
            <a:avLst/>
            <a:gdLst/>
            <a:ahLst/>
            <a:cxnLst/>
            <a:rect l="l" t="t" r="r" b="b"/>
            <a:pathLst>
              <a:path w="694054" h="480694">
                <a:moveTo>
                  <a:pt x="331340" y="0"/>
                </a:moveTo>
                <a:lnTo>
                  <a:pt x="284540" y="4940"/>
                </a:lnTo>
                <a:lnTo>
                  <a:pt x="239149" y="14918"/>
                </a:lnTo>
                <a:lnTo>
                  <a:pt x="195808" y="29693"/>
                </a:lnTo>
                <a:lnTo>
                  <a:pt x="155161" y="49027"/>
                </a:lnTo>
                <a:lnTo>
                  <a:pt x="117850" y="72679"/>
                </a:lnTo>
                <a:lnTo>
                  <a:pt x="84516" y="100409"/>
                </a:lnTo>
                <a:lnTo>
                  <a:pt x="55803" y="131978"/>
                </a:lnTo>
                <a:lnTo>
                  <a:pt x="32353" y="167146"/>
                </a:lnTo>
                <a:lnTo>
                  <a:pt x="14807" y="205672"/>
                </a:lnTo>
                <a:lnTo>
                  <a:pt x="3808" y="247319"/>
                </a:lnTo>
                <a:lnTo>
                  <a:pt x="0" y="291844"/>
                </a:lnTo>
                <a:lnTo>
                  <a:pt x="5174" y="343386"/>
                </a:lnTo>
                <a:lnTo>
                  <a:pt x="20221" y="388872"/>
                </a:lnTo>
                <a:lnTo>
                  <a:pt x="44424" y="426823"/>
                </a:lnTo>
                <a:lnTo>
                  <a:pt x="77067" y="455761"/>
                </a:lnTo>
                <a:lnTo>
                  <a:pt x="117435" y="474209"/>
                </a:lnTo>
                <a:lnTo>
                  <a:pt x="164811" y="480686"/>
                </a:lnTo>
                <a:lnTo>
                  <a:pt x="212821" y="474106"/>
                </a:lnTo>
                <a:lnTo>
                  <a:pt x="254322" y="455246"/>
                </a:lnTo>
                <a:lnTo>
                  <a:pt x="286925" y="425426"/>
                </a:lnTo>
                <a:lnTo>
                  <a:pt x="308239" y="385967"/>
                </a:lnTo>
                <a:lnTo>
                  <a:pt x="315875" y="338188"/>
                </a:lnTo>
                <a:lnTo>
                  <a:pt x="306835" y="287061"/>
                </a:lnTo>
                <a:lnTo>
                  <a:pt x="282183" y="247200"/>
                </a:lnTo>
                <a:lnTo>
                  <a:pt x="245625" y="218929"/>
                </a:lnTo>
                <a:lnTo>
                  <a:pt x="200862" y="202569"/>
                </a:lnTo>
                <a:lnTo>
                  <a:pt x="137336" y="202569"/>
                </a:lnTo>
                <a:lnTo>
                  <a:pt x="147415" y="158294"/>
                </a:lnTo>
                <a:lnTo>
                  <a:pt x="168176" y="117308"/>
                </a:lnTo>
                <a:lnTo>
                  <a:pt x="198284" y="80899"/>
                </a:lnTo>
                <a:lnTo>
                  <a:pt x="236404" y="50354"/>
                </a:lnTo>
                <a:lnTo>
                  <a:pt x="281201" y="26962"/>
                </a:lnTo>
                <a:lnTo>
                  <a:pt x="331340" y="12010"/>
                </a:lnTo>
                <a:lnTo>
                  <a:pt x="331340" y="0"/>
                </a:lnTo>
                <a:close/>
              </a:path>
              <a:path w="694054" h="480694">
                <a:moveTo>
                  <a:pt x="693549" y="0"/>
                </a:moveTo>
                <a:lnTo>
                  <a:pt x="646757" y="4940"/>
                </a:lnTo>
                <a:lnTo>
                  <a:pt x="601371" y="14918"/>
                </a:lnTo>
                <a:lnTo>
                  <a:pt x="558035" y="29693"/>
                </a:lnTo>
                <a:lnTo>
                  <a:pt x="517390" y="49027"/>
                </a:lnTo>
                <a:lnTo>
                  <a:pt x="480080" y="72679"/>
                </a:lnTo>
                <a:lnTo>
                  <a:pt x="446748" y="100409"/>
                </a:lnTo>
                <a:lnTo>
                  <a:pt x="418035" y="131978"/>
                </a:lnTo>
                <a:lnTo>
                  <a:pt x="394584" y="167146"/>
                </a:lnTo>
                <a:lnTo>
                  <a:pt x="377037" y="205672"/>
                </a:lnTo>
                <a:lnTo>
                  <a:pt x="366038" y="247319"/>
                </a:lnTo>
                <a:lnTo>
                  <a:pt x="362229" y="291844"/>
                </a:lnTo>
                <a:lnTo>
                  <a:pt x="367404" y="343386"/>
                </a:lnTo>
                <a:lnTo>
                  <a:pt x="382451" y="388872"/>
                </a:lnTo>
                <a:lnTo>
                  <a:pt x="406653" y="426823"/>
                </a:lnTo>
                <a:lnTo>
                  <a:pt x="439297" y="455761"/>
                </a:lnTo>
                <a:lnTo>
                  <a:pt x="479664" y="474209"/>
                </a:lnTo>
                <a:lnTo>
                  <a:pt x="527041" y="480686"/>
                </a:lnTo>
                <a:lnTo>
                  <a:pt x="575051" y="474106"/>
                </a:lnTo>
                <a:lnTo>
                  <a:pt x="616552" y="455246"/>
                </a:lnTo>
                <a:lnTo>
                  <a:pt x="649155" y="425426"/>
                </a:lnTo>
                <a:lnTo>
                  <a:pt x="670469" y="385967"/>
                </a:lnTo>
                <a:lnTo>
                  <a:pt x="678105" y="338188"/>
                </a:lnTo>
                <a:lnTo>
                  <a:pt x="669066" y="287061"/>
                </a:lnTo>
                <a:lnTo>
                  <a:pt x="644418" y="247200"/>
                </a:lnTo>
                <a:lnTo>
                  <a:pt x="607863" y="218929"/>
                </a:lnTo>
                <a:lnTo>
                  <a:pt x="563103" y="202569"/>
                </a:lnTo>
                <a:lnTo>
                  <a:pt x="499576" y="202569"/>
                </a:lnTo>
                <a:lnTo>
                  <a:pt x="509651" y="158294"/>
                </a:lnTo>
                <a:lnTo>
                  <a:pt x="530410" y="117308"/>
                </a:lnTo>
                <a:lnTo>
                  <a:pt x="560516" y="80899"/>
                </a:lnTo>
                <a:lnTo>
                  <a:pt x="598633" y="50354"/>
                </a:lnTo>
                <a:lnTo>
                  <a:pt x="643423" y="26962"/>
                </a:lnTo>
                <a:lnTo>
                  <a:pt x="693549" y="12010"/>
                </a:lnTo>
                <a:lnTo>
                  <a:pt x="693549" y="0"/>
                </a:lnTo>
                <a:close/>
              </a:path>
            </a:pathLst>
          </a:custGeom>
          <a:solidFill>
            <a:srgbClr val="FF5DA9"/>
          </a:solidFill>
        </p:spPr>
        <p:txBody>
          <a:bodyPr wrap="square" lIns="0" tIns="0" rIns="0" bIns="0" rtlCol="0"/>
          <a:lstStyle/>
          <a:p>
            <a:endParaRPr sz="1092" dirty="0"/>
          </a:p>
        </p:txBody>
      </p:sp>
      <p:sp>
        <p:nvSpPr>
          <p:cNvPr id="4" name="Text Placeholder 3">
            <a:extLst>
              <a:ext uri="{FF2B5EF4-FFF2-40B4-BE49-F238E27FC236}">
                <a16:creationId xmlns:a16="http://schemas.microsoft.com/office/drawing/2014/main" id="{C8542C3D-195A-4B77-85D5-11A835774851}"/>
              </a:ext>
            </a:extLst>
          </p:cNvPr>
          <p:cNvSpPr>
            <a:spLocks noGrp="1"/>
          </p:cNvSpPr>
          <p:nvPr>
            <p:ph type="body" sz="quarter" idx="11" hasCustomPrompt="1"/>
          </p:nvPr>
        </p:nvSpPr>
        <p:spPr>
          <a:xfrm>
            <a:off x="6974009" y="1303443"/>
            <a:ext cx="4521938" cy="3188335"/>
          </a:xfrm>
          <a:prstGeom prst="rect">
            <a:avLst/>
          </a:prstGeom>
        </p:spPr>
        <p:txBody>
          <a:bodyPr/>
          <a:lstStyle>
            <a:lvl1pPr algn="l">
              <a:defRPr sz="2200">
                <a:solidFill>
                  <a:schemeClr val="bg1"/>
                </a:solidFill>
                <a:latin typeface="Tiempos Headline Light" panose="02000303000000000000" pitchFamily="2" charset="0"/>
              </a:defRPr>
            </a:lvl1pPr>
          </a:lstStyle>
          <a:p>
            <a:pPr lvl="0"/>
            <a:r>
              <a:rPr lang="en-US" dirty="0"/>
              <a:t>Insert quote</a:t>
            </a:r>
          </a:p>
        </p:txBody>
      </p:sp>
    </p:spTree>
    <p:extLst>
      <p:ext uri="{BB962C8B-B14F-4D97-AF65-F5344CB8AC3E}">
        <p14:creationId xmlns:p14="http://schemas.microsoft.com/office/powerpoint/2010/main" val="1532685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Quote_NoImage">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latin typeface="+mn-lt"/>
              </a:defRPr>
            </a:lvl1pPr>
          </a:lstStyle>
          <a:p>
            <a:endParaRPr lang="en-GB" dirty="0"/>
          </a:p>
        </p:txBody>
      </p:sp>
      <p:sp>
        <p:nvSpPr>
          <p:cNvPr id="154" name="Holder 4">
            <a:extLst>
              <a:ext uri="{FF2B5EF4-FFF2-40B4-BE49-F238E27FC236}">
                <a16:creationId xmlns:a16="http://schemas.microsoft.com/office/drawing/2014/main" id="{C15DFEA9-FD44-415D-A787-98E9AF4DF1B1}"/>
              </a:ext>
            </a:extLst>
          </p:cNvPr>
          <p:cNvSpPr>
            <a:spLocks noGrp="1"/>
          </p:cNvSpPr>
          <p:nvPr>
            <p:ph type="sldNum" sz="quarter" idx="7"/>
          </p:nvPr>
        </p:nvSpPr>
        <p:spPr>
          <a:xfrm>
            <a:off x="443653" y="6377941"/>
            <a:ext cx="1338116" cy="276999"/>
          </a:xfrm>
        </p:spPr>
        <p:txBody>
          <a:bodyPr lIns="0" tIns="0" rIns="0" bIns="0"/>
          <a:lstStyle>
            <a:lvl1pPr algn="l">
              <a:defRPr>
                <a:solidFill>
                  <a:schemeClr val="tx1">
                    <a:tint val="75000"/>
                  </a:schemeClr>
                </a:solidFill>
                <a:latin typeface="+mn-lt"/>
              </a:defRPr>
            </a:lvl1pPr>
          </a:lstStyle>
          <a:p>
            <a:pPr algn="l"/>
            <a:fld id="{B6F15528-21DE-4FAA-801E-634DDDAF4B2B}" type="slidenum">
              <a:rPr lang="en-GB" smtClean="0"/>
              <a:pPr algn="l"/>
              <a:t>‹#›</a:t>
            </a:fld>
            <a:endParaRPr lang="en-GB" dirty="0"/>
          </a:p>
        </p:txBody>
      </p:sp>
      <p:sp>
        <p:nvSpPr>
          <p:cNvPr id="156" name="object 7">
            <a:extLst>
              <a:ext uri="{FF2B5EF4-FFF2-40B4-BE49-F238E27FC236}">
                <a16:creationId xmlns:a16="http://schemas.microsoft.com/office/drawing/2014/main" id="{052FC6FD-9884-4545-8C19-B3852355223B}"/>
              </a:ext>
            </a:extLst>
          </p:cNvPr>
          <p:cNvSpPr/>
          <p:nvPr userDrawn="1"/>
        </p:nvSpPr>
        <p:spPr>
          <a:xfrm>
            <a:off x="6897974" y="1123270"/>
            <a:ext cx="4598378" cy="0"/>
          </a:xfrm>
          <a:custGeom>
            <a:avLst/>
            <a:gdLst/>
            <a:ahLst/>
            <a:cxnLst/>
            <a:rect l="l" t="t" r="r" b="b"/>
            <a:pathLst>
              <a:path w="7582534">
                <a:moveTo>
                  <a:pt x="0" y="0"/>
                </a:moveTo>
                <a:lnTo>
                  <a:pt x="7582167" y="0"/>
                </a:lnTo>
              </a:path>
            </a:pathLst>
          </a:custGeom>
          <a:ln w="22355">
            <a:solidFill>
              <a:srgbClr val="FF5DA9"/>
            </a:solidFill>
          </a:ln>
        </p:spPr>
        <p:txBody>
          <a:bodyPr wrap="square" lIns="0" tIns="0" rIns="0" bIns="0" rtlCol="0"/>
          <a:lstStyle/>
          <a:p>
            <a:endParaRPr sz="1092" dirty="0"/>
          </a:p>
        </p:txBody>
      </p:sp>
      <p:sp>
        <p:nvSpPr>
          <p:cNvPr id="157" name="object 8">
            <a:extLst>
              <a:ext uri="{FF2B5EF4-FFF2-40B4-BE49-F238E27FC236}">
                <a16:creationId xmlns:a16="http://schemas.microsoft.com/office/drawing/2014/main" id="{EFEB9429-4FB0-46DD-942C-2EA82890AE65}"/>
              </a:ext>
            </a:extLst>
          </p:cNvPr>
          <p:cNvSpPr/>
          <p:nvPr userDrawn="1"/>
        </p:nvSpPr>
        <p:spPr>
          <a:xfrm>
            <a:off x="6897976" y="661451"/>
            <a:ext cx="420905" cy="291494"/>
          </a:xfrm>
          <a:custGeom>
            <a:avLst/>
            <a:gdLst/>
            <a:ahLst/>
            <a:cxnLst/>
            <a:rect l="l" t="t" r="r" b="b"/>
            <a:pathLst>
              <a:path w="694054" h="480694">
                <a:moveTo>
                  <a:pt x="331340" y="0"/>
                </a:moveTo>
                <a:lnTo>
                  <a:pt x="284540" y="4940"/>
                </a:lnTo>
                <a:lnTo>
                  <a:pt x="239149" y="14918"/>
                </a:lnTo>
                <a:lnTo>
                  <a:pt x="195808" y="29693"/>
                </a:lnTo>
                <a:lnTo>
                  <a:pt x="155161" y="49027"/>
                </a:lnTo>
                <a:lnTo>
                  <a:pt x="117850" y="72679"/>
                </a:lnTo>
                <a:lnTo>
                  <a:pt x="84516" y="100409"/>
                </a:lnTo>
                <a:lnTo>
                  <a:pt x="55803" y="131978"/>
                </a:lnTo>
                <a:lnTo>
                  <a:pt x="32353" y="167146"/>
                </a:lnTo>
                <a:lnTo>
                  <a:pt x="14807" y="205672"/>
                </a:lnTo>
                <a:lnTo>
                  <a:pt x="3808" y="247319"/>
                </a:lnTo>
                <a:lnTo>
                  <a:pt x="0" y="291844"/>
                </a:lnTo>
                <a:lnTo>
                  <a:pt x="5174" y="343386"/>
                </a:lnTo>
                <a:lnTo>
                  <a:pt x="20221" y="388872"/>
                </a:lnTo>
                <a:lnTo>
                  <a:pt x="44424" y="426823"/>
                </a:lnTo>
                <a:lnTo>
                  <a:pt x="77067" y="455761"/>
                </a:lnTo>
                <a:lnTo>
                  <a:pt x="117435" y="474209"/>
                </a:lnTo>
                <a:lnTo>
                  <a:pt x="164811" y="480686"/>
                </a:lnTo>
                <a:lnTo>
                  <a:pt x="212821" y="474106"/>
                </a:lnTo>
                <a:lnTo>
                  <a:pt x="254322" y="455246"/>
                </a:lnTo>
                <a:lnTo>
                  <a:pt x="286925" y="425426"/>
                </a:lnTo>
                <a:lnTo>
                  <a:pt x="308239" y="385967"/>
                </a:lnTo>
                <a:lnTo>
                  <a:pt x="315875" y="338188"/>
                </a:lnTo>
                <a:lnTo>
                  <a:pt x="306835" y="287061"/>
                </a:lnTo>
                <a:lnTo>
                  <a:pt x="282183" y="247200"/>
                </a:lnTo>
                <a:lnTo>
                  <a:pt x="245625" y="218929"/>
                </a:lnTo>
                <a:lnTo>
                  <a:pt x="200862" y="202569"/>
                </a:lnTo>
                <a:lnTo>
                  <a:pt x="137336" y="202569"/>
                </a:lnTo>
                <a:lnTo>
                  <a:pt x="147415" y="158294"/>
                </a:lnTo>
                <a:lnTo>
                  <a:pt x="168176" y="117308"/>
                </a:lnTo>
                <a:lnTo>
                  <a:pt x="198284" y="80899"/>
                </a:lnTo>
                <a:lnTo>
                  <a:pt x="236404" y="50354"/>
                </a:lnTo>
                <a:lnTo>
                  <a:pt x="281201" y="26962"/>
                </a:lnTo>
                <a:lnTo>
                  <a:pt x="331340" y="12010"/>
                </a:lnTo>
                <a:lnTo>
                  <a:pt x="331340" y="0"/>
                </a:lnTo>
                <a:close/>
              </a:path>
              <a:path w="694054" h="480694">
                <a:moveTo>
                  <a:pt x="693549" y="0"/>
                </a:moveTo>
                <a:lnTo>
                  <a:pt x="646757" y="4940"/>
                </a:lnTo>
                <a:lnTo>
                  <a:pt x="601371" y="14918"/>
                </a:lnTo>
                <a:lnTo>
                  <a:pt x="558035" y="29693"/>
                </a:lnTo>
                <a:lnTo>
                  <a:pt x="517390" y="49027"/>
                </a:lnTo>
                <a:lnTo>
                  <a:pt x="480080" y="72679"/>
                </a:lnTo>
                <a:lnTo>
                  <a:pt x="446748" y="100409"/>
                </a:lnTo>
                <a:lnTo>
                  <a:pt x="418035" y="131978"/>
                </a:lnTo>
                <a:lnTo>
                  <a:pt x="394584" y="167146"/>
                </a:lnTo>
                <a:lnTo>
                  <a:pt x="377037" y="205672"/>
                </a:lnTo>
                <a:lnTo>
                  <a:pt x="366038" y="247319"/>
                </a:lnTo>
                <a:lnTo>
                  <a:pt x="362229" y="291844"/>
                </a:lnTo>
                <a:lnTo>
                  <a:pt x="367404" y="343386"/>
                </a:lnTo>
                <a:lnTo>
                  <a:pt x="382451" y="388872"/>
                </a:lnTo>
                <a:lnTo>
                  <a:pt x="406653" y="426823"/>
                </a:lnTo>
                <a:lnTo>
                  <a:pt x="439297" y="455761"/>
                </a:lnTo>
                <a:lnTo>
                  <a:pt x="479664" y="474209"/>
                </a:lnTo>
                <a:lnTo>
                  <a:pt x="527041" y="480686"/>
                </a:lnTo>
                <a:lnTo>
                  <a:pt x="575051" y="474106"/>
                </a:lnTo>
                <a:lnTo>
                  <a:pt x="616552" y="455246"/>
                </a:lnTo>
                <a:lnTo>
                  <a:pt x="649155" y="425426"/>
                </a:lnTo>
                <a:lnTo>
                  <a:pt x="670469" y="385967"/>
                </a:lnTo>
                <a:lnTo>
                  <a:pt x="678105" y="338188"/>
                </a:lnTo>
                <a:lnTo>
                  <a:pt x="669066" y="287061"/>
                </a:lnTo>
                <a:lnTo>
                  <a:pt x="644418" y="247200"/>
                </a:lnTo>
                <a:lnTo>
                  <a:pt x="607863" y="218929"/>
                </a:lnTo>
                <a:lnTo>
                  <a:pt x="563103" y="202569"/>
                </a:lnTo>
                <a:lnTo>
                  <a:pt x="499576" y="202569"/>
                </a:lnTo>
                <a:lnTo>
                  <a:pt x="509651" y="158294"/>
                </a:lnTo>
                <a:lnTo>
                  <a:pt x="530410" y="117308"/>
                </a:lnTo>
                <a:lnTo>
                  <a:pt x="560516" y="80899"/>
                </a:lnTo>
                <a:lnTo>
                  <a:pt x="598633" y="50354"/>
                </a:lnTo>
                <a:lnTo>
                  <a:pt x="643423" y="26962"/>
                </a:lnTo>
                <a:lnTo>
                  <a:pt x="693549" y="12010"/>
                </a:lnTo>
                <a:lnTo>
                  <a:pt x="693549" y="0"/>
                </a:lnTo>
                <a:close/>
              </a:path>
            </a:pathLst>
          </a:custGeom>
          <a:solidFill>
            <a:srgbClr val="FF5DA9"/>
          </a:solidFill>
        </p:spPr>
        <p:txBody>
          <a:bodyPr wrap="square" lIns="0" tIns="0" rIns="0" bIns="0" rtlCol="0"/>
          <a:lstStyle/>
          <a:p>
            <a:endParaRPr sz="1092" dirty="0"/>
          </a:p>
        </p:txBody>
      </p:sp>
      <p:sp>
        <p:nvSpPr>
          <p:cNvPr id="4" name="Text Placeholder 3">
            <a:extLst>
              <a:ext uri="{FF2B5EF4-FFF2-40B4-BE49-F238E27FC236}">
                <a16:creationId xmlns:a16="http://schemas.microsoft.com/office/drawing/2014/main" id="{C8542C3D-195A-4B77-85D5-11A835774851}"/>
              </a:ext>
            </a:extLst>
          </p:cNvPr>
          <p:cNvSpPr>
            <a:spLocks noGrp="1"/>
          </p:cNvSpPr>
          <p:nvPr>
            <p:ph type="body" sz="quarter" idx="11" hasCustomPrompt="1"/>
          </p:nvPr>
        </p:nvSpPr>
        <p:spPr>
          <a:xfrm>
            <a:off x="6974009" y="1303443"/>
            <a:ext cx="4521938" cy="3188335"/>
          </a:xfrm>
          <a:prstGeom prst="rect">
            <a:avLst/>
          </a:prstGeom>
        </p:spPr>
        <p:txBody>
          <a:bodyPr/>
          <a:lstStyle>
            <a:lvl1pPr algn="l">
              <a:defRPr sz="2200">
                <a:solidFill>
                  <a:schemeClr val="accent1"/>
                </a:solidFill>
                <a:latin typeface="Tiempos Headline Light" panose="02000303000000000000" pitchFamily="2" charset="0"/>
              </a:defRPr>
            </a:lvl1pPr>
          </a:lstStyle>
          <a:p>
            <a:pPr lvl="0"/>
            <a:r>
              <a:rPr lang="en-US" dirty="0"/>
              <a:t>Insert quote</a:t>
            </a:r>
          </a:p>
        </p:txBody>
      </p:sp>
    </p:spTree>
    <p:extLst>
      <p:ext uri="{BB962C8B-B14F-4D97-AF65-F5344CB8AC3E}">
        <p14:creationId xmlns:p14="http://schemas.microsoft.com/office/powerpoint/2010/main" val="3644031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_Light">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latin typeface="+mn-lt"/>
              </a:defRPr>
            </a:lvl1pPr>
          </a:lstStyle>
          <a:p>
            <a:endParaRPr lang="en-GB" dirty="0"/>
          </a:p>
        </p:txBody>
      </p:sp>
      <p:sp>
        <p:nvSpPr>
          <p:cNvPr id="5" name="object 3">
            <a:extLst>
              <a:ext uri="{FF2B5EF4-FFF2-40B4-BE49-F238E27FC236}">
                <a16:creationId xmlns:a16="http://schemas.microsoft.com/office/drawing/2014/main" id="{8BE8255C-CC63-4173-B660-9ED583BD3413}"/>
              </a:ext>
            </a:extLst>
          </p:cNvPr>
          <p:cNvSpPr/>
          <p:nvPr userDrawn="1"/>
        </p:nvSpPr>
        <p:spPr>
          <a:xfrm>
            <a:off x="3422021" y="2669103"/>
            <a:ext cx="5347960" cy="0"/>
          </a:xfrm>
          <a:custGeom>
            <a:avLst/>
            <a:gdLst/>
            <a:ahLst/>
            <a:cxnLst/>
            <a:rect l="l" t="t" r="r" b="b"/>
            <a:pathLst>
              <a:path w="8016875">
                <a:moveTo>
                  <a:pt x="0" y="0"/>
                </a:moveTo>
                <a:lnTo>
                  <a:pt x="8016426" y="0"/>
                </a:lnTo>
              </a:path>
            </a:pathLst>
          </a:custGeom>
          <a:ln w="36658">
            <a:solidFill>
              <a:srgbClr val="FF5DA9"/>
            </a:solidFill>
          </a:ln>
        </p:spPr>
        <p:txBody>
          <a:bodyPr wrap="square" lIns="0" tIns="0" rIns="0" bIns="0" rtlCol="0"/>
          <a:lstStyle/>
          <a:p>
            <a:endParaRPr sz="1092" dirty="0"/>
          </a:p>
        </p:txBody>
      </p:sp>
      <p:sp>
        <p:nvSpPr>
          <p:cNvPr id="6" name="object 4">
            <a:extLst>
              <a:ext uri="{FF2B5EF4-FFF2-40B4-BE49-F238E27FC236}">
                <a16:creationId xmlns:a16="http://schemas.microsoft.com/office/drawing/2014/main" id="{C57F35E9-0AF8-4CEE-ABD1-5300A92F8719}"/>
              </a:ext>
            </a:extLst>
          </p:cNvPr>
          <p:cNvSpPr/>
          <p:nvPr userDrawn="1"/>
        </p:nvSpPr>
        <p:spPr>
          <a:xfrm>
            <a:off x="3422020" y="1942962"/>
            <a:ext cx="690084" cy="478250"/>
          </a:xfrm>
          <a:custGeom>
            <a:avLst/>
            <a:gdLst/>
            <a:ahLst/>
            <a:cxnLst/>
            <a:rect l="l" t="t" r="r" b="b"/>
            <a:pathLst>
              <a:path w="1137920" h="788670">
                <a:moveTo>
                  <a:pt x="543407" y="0"/>
                </a:moveTo>
                <a:lnTo>
                  <a:pt x="493535" y="4279"/>
                </a:lnTo>
                <a:lnTo>
                  <a:pt x="444474" y="12075"/>
                </a:lnTo>
                <a:lnTo>
                  <a:pt x="396510" y="23282"/>
                </a:lnTo>
                <a:lnTo>
                  <a:pt x="349928" y="37792"/>
                </a:lnTo>
                <a:lnTo>
                  <a:pt x="305013" y="55500"/>
                </a:lnTo>
                <a:lnTo>
                  <a:pt x="262052" y="76299"/>
                </a:lnTo>
                <a:lnTo>
                  <a:pt x="221329" y="100082"/>
                </a:lnTo>
                <a:lnTo>
                  <a:pt x="183129" y="126743"/>
                </a:lnTo>
                <a:lnTo>
                  <a:pt x="147739" y="156176"/>
                </a:lnTo>
                <a:lnTo>
                  <a:pt x="115444" y="188273"/>
                </a:lnTo>
                <a:lnTo>
                  <a:pt x="86528" y="222929"/>
                </a:lnTo>
                <a:lnTo>
                  <a:pt x="61278" y="260036"/>
                </a:lnTo>
                <a:lnTo>
                  <a:pt x="39979" y="299489"/>
                </a:lnTo>
                <a:lnTo>
                  <a:pt x="22916" y="341181"/>
                </a:lnTo>
                <a:lnTo>
                  <a:pt x="10375" y="385005"/>
                </a:lnTo>
                <a:lnTo>
                  <a:pt x="2641" y="430855"/>
                </a:lnTo>
                <a:lnTo>
                  <a:pt x="0" y="478624"/>
                </a:lnTo>
                <a:lnTo>
                  <a:pt x="3083" y="530395"/>
                </a:lnTo>
                <a:lnTo>
                  <a:pt x="12164" y="578941"/>
                </a:lnTo>
                <a:lnTo>
                  <a:pt x="26989" y="623737"/>
                </a:lnTo>
                <a:lnTo>
                  <a:pt x="47304" y="664259"/>
                </a:lnTo>
                <a:lnTo>
                  <a:pt x="72856" y="699985"/>
                </a:lnTo>
                <a:lnTo>
                  <a:pt x="103391" y="730389"/>
                </a:lnTo>
                <a:lnTo>
                  <a:pt x="138657" y="754949"/>
                </a:lnTo>
                <a:lnTo>
                  <a:pt x="178398" y="773140"/>
                </a:lnTo>
                <a:lnTo>
                  <a:pt x="222362" y="784438"/>
                </a:lnTo>
                <a:lnTo>
                  <a:pt x="270295" y="788321"/>
                </a:lnTo>
                <a:lnTo>
                  <a:pt x="320545" y="784053"/>
                </a:lnTo>
                <a:lnTo>
                  <a:pt x="367199" y="771601"/>
                </a:lnTo>
                <a:lnTo>
                  <a:pt x="409301" y="751494"/>
                </a:lnTo>
                <a:lnTo>
                  <a:pt x="445894" y="724260"/>
                </a:lnTo>
                <a:lnTo>
                  <a:pt x="476021" y="690427"/>
                </a:lnTo>
                <a:lnTo>
                  <a:pt x="498725" y="650525"/>
                </a:lnTo>
                <a:lnTo>
                  <a:pt x="513049" y="605080"/>
                </a:lnTo>
                <a:lnTo>
                  <a:pt x="518036" y="554621"/>
                </a:lnTo>
                <a:lnTo>
                  <a:pt x="513054" y="504480"/>
                </a:lnTo>
                <a:lnTo>
                  <a:pt x="498863" y="460295"/>
                </a:lnTo>
                <a:lnTo>
                  <a:pt x="476596" y="422168"/>
                </a:lnTo>
                <a:lnTo>
                  <a:pt x="447386" y="390196"/>
                </a:lnTo>
                <a:lnTo>
                  <a:pt x="412365" y="364479"/>
                </a:lnTo>
                <a:lnTo>
                  <a:pt x="372667" y="345117"/>
                </a:lnTo>
                <a:lnTo>
                  <a:pt x="329424" y="332209"/>
                </a:lnTo>
                <a:lnTo>
                  <a:pt x="225239" y="332209"/>
                </a:lnTo>
                <a:lnTo>
                  <a:pt x="232930" y="288116"/>
                </a:lnTo>
                <a:lnTo>
                  <a:pt x="247244" y="245659"/>
                </a:lnTo>
                <a:lnTo>
                  <a:pt x="267708" y="205295"/>
                </a:lnTo>
                <a:lnTo>
                  <a:pt x="293848" y="167481"/>
                </a:lnTo>
                <a:lnTo>
                  <a:pt x="325192" y="132672"/>
                </a:lnTo>
                <a:lnTo>
                  <a:pt x="361267" y="101326"/>
                </a:lnTo>
                <a:lnTo>
                  <a:pt x="401599" y="73897"/>
                </a:lnTo>
                <a:lnTo>
                  <a:pt x="445715" y="50843"/>
                </a:lnTo>
                <a:lnTo>
                  <a:pt x="493142" y="32620"/>
                </a:lnTo>
                <a:lnTo>
                  <a:pt x="543407" y="19685"/>
                </a:lnTo>
                <a:lnTo>
                  <a:pt x="543407" y="0"/>
                </a:lnTo>
                <a:close/>
              </a:path>
              <a:path w="1137920" h="788670">
                <a:moveTo>
                  <a:pt x="1137431" y="0"/>
                </a:moveTo>
                <a:lnTo>
                  <a:pt x="1087566" y="4279"/>
                </a:lnTo>
                <a:lnTo>
                  <a:pt x="1038511" y="12075"/>
                </a:lnTo>
                <a:lnTo>
                  <a:pt x="990552" y="23282"/>
                </a:lnTo>
                <a:lnTo>
                  <a:pt x="943975" y="37792"/>
                </a:lnTo>
                <a:lnTo>
                  <a:pt x="899064" y="55500"/>
                </a:lnTo>
                <a:lnTo>
                  <a:pt x="856106" y="76299"/>
                </a:lnTo>
                <a:lnTo>
                  <a:pt x="815386" y="100082"/>
                </a:lnTo>
                <a:lnTo>
                  <a:pt x="777189" y="126743"/>
                </a:lnTo>
                <a:lnTo>
                  <a:pt x="741800" y="156176"/>
                </a:lnTo>
                <a:lnTo>
                  <a:pt x="709506" y="188273"/>
                </a:lnTo>
                <a:lnTo>
                  <a:pt x="680592" y="222929"/>
                </a:lnTo>
                <a:lnTo>
                  <a:pt x="655343" y="260036"/>
                </a:lnTo>
                <a:lnTo>
                  <a:pt x="634044" y="299489"/>
                </a:lnTo>
                <a:lnTo>
                  <a:pt x="616981" y="341181"/>
                </a:lnTo>
                <a:lnTo>
                  <a:pt x="604441" y="385005"/>
                </a:lnTo>
                <a:lnTo>
                  <a:pt x="596707" y="430855"/>
                </a:lnTo>
                <a:lnTo>
                  <a:pt x="594065" y="478624"/>
                </a:lnTo>
                <a:lnTo>
                  <a:pt x="597148" y="530395"/>
                </a:lnTo>
                <a:lnTo>
                  <a:pt x="606229" y="578941"/>
                </a:lnTo>
                <a:lnTo>
                  <a:pt x="621054" y="623737"/>
                </a:lnTo>
                <a:lnTo>
                  <a:pt x="641369" y="664259"/>
                </a:lnTo>
                <a:lnTo>
                  <a:pt x="666922" y="699985"/>
                </a:lnTo>
                <a:lnTo>
                  <a:pt x="697457" y="730389"/>
                </a:lnTo>
                <a:lnTo>
                  <a:pt x="732722" y="754949"/>
                </a:lnTo>
                <a:lnTo>
                  <a:pt x="772464" y="773140"/>
                </a:lnTo>
                <a:lnTo>
                  <a:pt x="816428" y="784438"/>
                </a:lnTo>
                <a:lnTo>
                  <a:pt x="864361" y="788321"/>
                </a:lnTo>
                <a:lnTo>
                  <a:pt x="914611" y="784053"/>
                </a:lnTo>
                <a:lnTo>
                  <a:pt x="961265" y="771601"/>
                </a:lnTo>
                <a:lnTo>
                  <a:pt x="1003367" y="751494"/>
                </a:lnTo>
                <a:lnTo>
                  <a:pt x="1039960" y="724260"/>
                </a:lnTo>
                <a:lnTo>
                  <a:pt x="1070087" y="690427"/>
                </a:lnTo>
                <a:lnTo>
                  <a:pt x="1092791" y="650525"/>
                </a:lnTo>
                <a:lnTo>
                  <a:pt x="1107114" y="605080"/>
                </a:lnTo>
                <a:lnTo>
                  <a:pt x="1112102" y="554621"/>
                </a:lnTo>
                <a:lnTo>
                  <a:pt x="1107120" y="504480"/>
                </a:lnTo>
                <a:lnTo>
                  <a:pt x="1092929" y="460295"/>
                </a:lnTo>
                <a:lnTo>
                  <a:pt x="1070662" y="422168"/>
                </a:lnTo>
                <a:lnTo>
                  <a:pt x="1041451" y="390196"/>
                </a:lnTo>
                <a:lnTo>
                  <a:pt x="1006431" y="364479"/>
                </a:lnTo>
                <a:lnTo>
                  <a:pt x="966732" y="345117"/>
                </a:lnTo>
                <a:lnTo>
                  <a:pt x="923490" y="332209"/>
                </a:lnTo>
                <a:lnTo>
                  <a:pt x="819304" y="332209"/>
                </a:lnTo>
                <a:lnTo>
                  <a:pt x="826998" y="288116"/>
                </a:lnTo>
                <a:lnTo>
                  <a:pt x="841313" y="245659"/>
                </a:lnTo>
                <a:lnTo>
                  <a:pt x="861777" y="205295"/>
                </a:lnTo>
                <a:lnTo>
                  <a:pt x="887916" y="167481"/>
                </a:lnTo>
                <a:lnTo>
                  <a:pt x="919257" y="132672"/>
                </a:lnTo>
                <a:lnTo>
                  <a:pt x="955327" y="101326"/>
                </a:lnTo>
                <a:lnTo>
                  <a:pt x="995652" y="73897"/>
                </a:lnTo>
                <a:lnTo>
                  <a:pt x="1039760" y="50843"/>
                </a:lnTo>
                <a:lnTo>
                  <a:pt x="1087178" y="32620"/>
                </a:lnTo>
                <a:lnTo>
                  <a:pt x="1137431" y="19685"/>
                </a:lnTo>
                <a:lnTo>
                  <a:pt x="1137431" y="0"/>
                </a:lnTo>
                <a:close/>
              </a:path>
            </a:pathLst>
          </a:custGeom>
          <a:solidFill>
            <a:srgbClr val="FF5DA9"/>
          </a:solidFill>
        </p:spPr>
        <p:txBody>
          <a:bodyPr wrap="square" lIns="0" tIns="0" rIns="0" bIns="0" rtlCol="0"/>
          <a:lstStyle/>
          <a:p>
            <a:endParaRPr sz="1092" dirty="0"/>
          </a:p>
        </p:txBody>
      </p:sp>
      <p:sp>
        <p:nvSpPr>
          <p:cNvPr id="8" name="Text Placeholder 7">
            <a:extLst>
              <a:ext uri="{FF2B5EF4-FFF2-40B4-BE49-F238E27FC236}">
                <a16:creationId xmlns:a16="http://schemas.microsoft.com/office/drawing/2014/main" id="{A5DFF80D-6ABE-452E-A9FE-9AA6CFB1B4FC}"/>
              </a:ext>
            </a:extLst>
          </p:cNvPr>
          <p:cNvSpPr>
            <a:spLocks noGrp="1"/>
          </p:cNvSpPr>
          <p:nvPr>
            <p:ph type="body" sz="quarter" idx="10"/>
          </p:nvPr>
        </p:nvSpPr>
        <p:spPr>
          <a:xfrm>
            <a:off x="3422502" y="2838889"/>
            <a:ext cx="5347959" cy="1237017"/>
          </a:xfrm>
          <a:prstGeom prst="rect">
            <a:avLst/>
          </a:prstGeom>
        </p:spPr>
        <p:txBody>
          <a:bodyPr/>
          <a:lstStyle>
            <a:lvl1pPr>
              <a:lnSpc>
                <a:spcPct val="110000"/>
              </a:lnSpc>
              <a:defRPr lang="en-US" sz="3600" b="0" i="0" dirty="0" smtClean="0">
                <a:solidFill>
                  <a:schemeClr val="tx2"/>
                </a:solidFill>
                <a:latin typeface="Tiempos Headline Light" panose="02000303000000000000" pitchFamily="2" charset="0"/>
                <a:ea typeface="+mj-ea"/>
                <a:cs typeface="Arial"/>
              </a:defRPr>
            </a:lvl1pPr>
            <a:lvl2pPr>
              <a:defRPr lang="en-US" sz="3638" b="0" i="0" dirty="0" smtClean="0">
                <a:solidFill>
                  <a:schemeClr val="tx2"/>
                </a:solidFill>
                <a:latin typeface="+mn-lt"/>
                <a:ea typeface="+mj-ea"/>
                <a:cs typeface="Arial"/>
              </a:defRPr>
            </a:lvl2pPr>
            <a:lvl3pPr>
              <a:defRPr lang="en-US" sz="3638" b="0" i="0" dirty="0" smtClean="0">
                <a:solidFill>
                  <a:schemeClr val="tx2"/>
                </a:solidFill>
                <a:latin typeface="+mn-lt"/>
                <a:ea typeface="+mj-ea"/>
                <a:cs typeface="Arial"/>
              </a:defRPr>
            </a:lvl3pPr>
            <a:lvl4pPr>
              <a:defRPr lang="en-US" sz="3638" b="0" i="0" dirty="0" smtClean="0">
                <a:solidFill>
                  <a:schemeClr val="tx2"/>
                </a:solidFill>
                <a:latin typeface="+mn-lt"/>
                <a:ea typeface="+mj-ea"/>
                <a:cs typeface="Arial"/>
              </a:defRPr>
            </a:lvl4pPr>
            <a:lvl5pPr>
              <a:defRPr lang="en-GB" sz="3638" b="0" i="0" dirty="0">
                <a:solidFill>
                  <a:schemeClr val="tx2"/>
                </a:solidFill>
                <a:latin typeface="+mn-lt"/>
                <a:ea typeface="+mj-ea"/>
                <a:cs typeface="Arial"/>
              </a:defRPr>
            </a:lvl5pPr>
          </a:lstStyle>
          <a:p>
            <a:pPr lvl="0"/>
            <a:r>
              <a:rPr lang="en-US" dirty="0"/>
              <a:t>Click to edit Master text styles</a:t>
            </a:r>
            <a:endParaRPr lang="en-GB" dirty="0"/>
          </a:p>
        </p:txBody>
      </p:sp>
      <p:grpSp>
        <p:nvGrpSpPr>
          <p:cNvPr id="9" name="Group 4">
            <a:extLst>
              <a:ext uri="{FF2B5EF4-FFF2-40B4-BE49-F238E27FC236}">
                <a16:creationId xmlns:a16="http://schemas.microsoft.com/office/drawing/2014/main" id="{4735C3DA-F8A4-438A-AA42-4A5DC0F4DB3A}"/>
              </a:ext>
            </a:extLst>
          </p:cNvPr>
          <p:cNvGrpSpPr>
            <a:grpSpLocks noChangeAspect="1"/>
          </p:cNvGrpSpPr>
          <p:nvPr userDrawn="1"/>
        </p:nvGrpSpPr>
        <p:grpSpPr bwMode="auto">
          <a:xfrm>
            <a:off x="10414906" y="6008163"/>
            <a:ext cx="1333441" cy="443513"/>
            <a:chOff x="3484" y="2616"/>
            <a:chExt cx="5694" cy="1894"/>
          </a:xfrm>
        </p:grpSpPr>
        <p:sp>
          <p:nvSpPr>
            <p:cNvPr id="10" name="Oval 5">
              <a:extLst>
                <a:ext uri="{FF2B5EF4-FFF2-40B4-BE49-F238E27FC236}">
                  <a16:creationId xmlns:a16="http://schemas.microsoft.com/office/drawing/2014/main" id="{A10D561C-6208-4777-80A9-D02A9D52A2FE}"/>
                </a:ext>
              </a:extLst>
            </p:cNvPr>
            <p:cNvSpPr>
              <a:spLocks noChangeArrowheads="1"/>
            </p:cNvSpPr>
            <p:nvPr/>
          </p:nvSpPr>
          <p:spPr bwMode="auto">
            <a:xfrm>
              <a:off x="4324" y="3144"/>
              <a:ext cx="64" cy="6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 name="Oval 6">
              <a:extLst>
                <a:ext uri="{FF2B5EF4-FFF2-40B4-BE49-F238E27FC236}">
                  <a16:creationId xmlns:a16="http://schemas.microsoft.com/office/drawing/2014/main" id="{B7B8BB8E-AE9F-4B90-B8E4-F32FB2C215A1}"/>
                </a:ext>
              </a:extLst>
            </p:cNvPr>
            <p:cNvSpPr>
              <a:spLocks noChangeArrowheads="1"/>
            </p:cNvSpPr>
            <p:nvPr/>
          </p:nvSpPr>
          <p:spPr bwMode="auto">
            <a:xfrm>
              <a:off x="4524" y="3218"/>
              <a:ext cx="66" cy="6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 name="Oval 7">
              <a:extLst>
                <a:ext uri="{FF2B5EF4-FFF2-40B4-BE49-F238E27FC236}">
                  <a16:creationId xmlns:a16="http://schemas.microsoft.com/office/drawing/2014/main" id="{D36FA481-A71D-4E47-83CC-FA81FACF1D34}"/>
                </a:ext>
              </a:extLst>
            </p:cNvPr>
            <p:cNvSpPr>
              <a:spLocks noChangeArrowheads="1"/>
            </p:cNvSpPr>
            <p:nvPr/>
          </p:nvSpPr>
          <p:spPr bwMode="auto">
            <a:xfrm>
              <a:off x="4668" y="3254"/>
              <a:ext cx="64" cy="66"/>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 name="Oval 8">
              <a:extLst>
                <a:ext uri="{FF2B5EF4-FFF2-40B4-BE49-F238E27FC236}">
                  <a16:creationId xmlns:a16="http://schemas.microsoft.com/office/drawing/2014/main" id="{E7FFF9AA-D512-4FD7-8A99-DB1C3BA8A0BD}"/>
                </a:ext>
              </a:extLst>
            </p:cNvPr>
            <p:cNvSpPr>
              <a:spLocks noChangeArrowheads="1"/>
            </p:cNvSpPr>
            <p:nvPr/>
          </p:nvSpPr>
          <p:spPr bwMode="auto">
            <a:xfrm>
              <a:off x="4630" y="3382"/>
              <a:ext cx="67" cy="6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 name="Oval 9">
              <a:extLst>
                <a:ext uri="{FF2B5EF4-FFF2-40B4-BE49-F238E27FC236}">
                  <a16:creationId xmlns:a16="http://schemas.microsoft.com/office/drawing/2014/main" id="{C83B42C4-1021-4ED0-86C1-7FB84BC71DDF}"/>
                </a:ext>
              </a:extLst>
            </p:cNvPr>
            <p:cNvSpPr>
              <a:spLocks noChangeArrowheads="1"/>
            </p:cNvSpPr>
            <p:nvPr/>
          </p:nvSpPr>
          <p:spPr bwMode="auto">
            <a:xfrm>
              <a:off x="4488" y="3366"/>
              <a:ext cx="57" cy="59"/>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 name="Oval 10">
              <a:extLst>
                <a:ext uri="{FF2B5EF4-FFF2-40B4-BE49-F238E27FC236}">
                  <a16:creationId xmlns:a16="http://schemas.microsoft.com/office/drawing/2014/main" id="{0896C584-5913-476E-B5E0-34003345CDD6}"/>
                </a:ext>
              </a:extLst>
            </p:cNvPr>
            <p:cNvSpPr>
              <a:spLocks noChangeArrowheads="1"/>
            </p:cNvSpPr>
            <p:nvPr/>
          </p:nvSpPr>
          <p:spPr bwMode="auto">
            <a:xfrm>
              <a:off x="4500" y="3504"/>
              <a:ext cx="57" cy="5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 name="Oval 11">
              <a:extLst>
                <a:ext uri="{FF2B5EF4-FFF2-40B4-BE49-F238E27FC236}">
                  <a16:creationId xmlns:a16="http://schemas.microsoft.com/office/drawing/2014/main" id="{AE308E1F-117E-49CD-8106-CE79D1F943C7}"/>
                </a:ext>
              </a:extLst>
            </p:cNvPr>
            <p:cNvSpPr>
              <a:spLocks noChangeArrowheads="1"/>
            </p:cNvSpPr>
            <p:nvPr/>
          </p:nvSpPr>
          <p:spPr bwMode="auto">
            <a:xfrm>
              <a:off x="4367" y="3501"/>
              <a:ext cx="57" cy="5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 name="Oval 12">
              <a:extLst>
                <a:ext uri="{FF2B5EF4-FFF2-40B4-BE49-F238E27FC236}">
                  <a16:creationId xmlns:a16="http://schemas.microsoft.com/office/drawing/2014/main" id="{79F16C51-2619-4E3F-921D-55D800F8E2E9}"/>
                </a:ext>
              </a:extLst>
            </p:cNvPr>
            <p:cNvSpPr>
              <a:spLocks noChangeArrowheads="1"/>
            </p:cNvSpPr>
            <p:nvPr/>
          </p:nvSpPr>
          <p:spPr bwMode="auto">
            <a:xfrm>
              <a:off x="4236" y="3492"/>
              <a:ext cx="60" cy="5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 name="Oval 13">
              <a:extLst>
                <a:ext uri="{FF2B5EF4-FFF2-40B4-BE49-F238E27FC236}">
                  <a16:creationId xmlns:a16="http://schemas.microsoft.com/office/drawing/2014/main" id="{6D5B5D39-F9A4-4613-A3AF-94415137E51B}"/>
                </a:ext>
              </a:extLst>
            </p:cNvPr>
            <p:cNvSpPr>
              <a:spLocks noChangeArrowheads="1"/>
            </p:cNvSpPr>
            <p:nvPr/>
          </p:nvSpPr>
          <p:spPr bwMode="auto">
            <a:xfrm>
              <a:off x="4267" y="3651"/>
              <a:ext cx="60" cy="5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 name="Oval 14">
              <a:extLst>
                <a:ext uri="{FF2B5EF4-FFF2-40B4-BE49-F238E27FC236}">
                  <a16:creationId xmlns:a16="http://schemas.microsoft.com/office/drawing/2014/main" id="{E7184520-BF0D-4CAB-AB85-B093952077FA}"/>
                </a:ext>
              </a:extLst>
            </p:cNvPr>
            <p:cNvSpPr>
              <a:spLocks noChangeArrowheads="1"/>
            </p:cNvSpPr>
            <p:nvPr/>
          </p:nvSpPr>
          <p:spPr bwMode="auto">
            <a:xfrm>
              <a:off x="4398" y="3639"/>
              <a:ext cx="57" cy="5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 name="Oval 15">
              <a:extLst>
                <a:ext uri="{FF2B5EF4-FFF2-40B4-BE49-F238E27FC236}">
                  <a16:creationId xmlns:a16="http://schemas.microsoft.com/office/drawing/2014/main" id="{E550AB0F-2EAD-46BE-BE2A-3A6E68A1FFB7}"/>
                </a:ext>
              </a:extLst>
            </p:cNvPr>
            <p:cNvSpPr>
              <a:spLocks noChangeArrowheads="1"/>
            </p:cNvSpPr>
            <p:nvPr/>
          </p:nvSpPr>
          <p:spPr bwMode="auto">
            <a:xfrm>
              <a:off x="4521" y="3656"/>
              <a:ext cx="57" cy="59"/>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 name="Oval 16">
              <a:extLst>
                <a:ext uri="{FF2B5EF4-FFF2-40B4-BE49-F238E27FC236}">
                  <a16:creationId xmlns:a16="http://schemas.microsoft.com/office/drawing/2014/main" id="{491F9DBD-CC81-43D4-92AA-1A0593A042D1}"/>
                </a:ext>
              </a:extLst>
            </p:cNvPr>
            <p:cNvSpPr>
              <a:spLocks noChangeArrowheads="1"/>
            </p:cNvSpPr>
            <p:nvPr/>
          </p:nvSpPr>
          <p:spPr bwMode="auto">
            <a:xfrm>
              <a:off x="4360" y="3765"/>
              <a:ext cx="57" cy="60"/>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 name="Oval 17">
              <a:extLst>
                <a:ext uri="{FF2B5EF4-FFF2-40B4-BE49-F238E27FC236}">
                  <a16:creationId xmlns:a16="http://schemas.microsoft.com/office/drawing/2014/main" id="{E1F64C9C-1526-4EAD-A749-922E6FED6852}"/>
                </a:ext>
              </a:extLst>
            </p:cNvPr>
            <p:cNvSpPr>
              <a:spLocks noChangeArrowheads="1"/>
            </p:cNvSpPr>
            <p:nvPr/>
          </p:nvSpPr>
          <p:spPr bwMode="auto">
            <a:xfrm>
              <a:off x="4319" y="3373"/>
              <a:ext cx="57" cy="5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 name="Oval 18">
              <a:extLst>
                <a:ext uri="{FF2B5EF4-FFF2-40B4-BE49-F238E27FC236}">
                  <a16:creationId xmlns:a16="http://schemas.microsoft.com/office/drawing/2014/main" id="{C626E24A-423B-42D5-9FAB-1BD02FDB37D5}"/>
                </a:ext>
              </a:extLst>
            </p:cNvPr>
            <p:cNvSpPr>
              <a:spLocks noChangeArrowheads="1"/>
            </p:cNvSpPr>
            <p:nvPr/>
          </p:nvSpPr>
          <p:spPr bwMode="auto">
            <a:xfrm>
              <a:off x="4184" y="3366"/>
              <a:ext cx="57" cy="59"/>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 name="Oval 19">
              <a:extLst>
                <a:ext uri="{FF2B5EF4-FFF2-40B4-BE49-F238E27FC236}">
                  <a16:creationId xmlns:a16="http://schemas.microsoft.com/office/drawing/2014/main" id="{4B218C7A-0EFA-47DA-9555-31BE73045FDB}"/>
                </a:ext>
              </a:extLst>
            </p:cNvPr>
            <p:cNvSpPr>
              <a:spLocks noChangeArrowheads="1"/>
            </p:cNvSpPr>
            <p:nvPr/>
          </p:nvSpPr>
          <p:spPr bwMode="auto">
            <a:xfrm>
              <a:off x="4737" y="3470"/>
              <a:ext cx="67" cy="6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 name="Oval 20">
              <a:extLst>
                <a:ext uri="{FF2B5EF4-FFF2-40B4-BE49-F238E27FC236}">
                  <a16:creationId xmlns:a16="http://schemas.microsoft.com/office/drawing/2014/main" id="{95A011B4-7395-466A-9DC7-2EC295F5E7F8}"/>
                </a:ext>
              </a:extLst>
            </p:cNvPr>
            <p:cNvSpPr>
              <a:spLocks noChangeArrowheads="1"/>
            </p:cNvSpPr>
            <p:nvPr/>
          </p:nvSpPr>
          <p:spPr bwMode="auto">
            <a:xfrm>
              <a:off x="4618" y="3549"/>
              <a:ext cx="67" cy="6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 name="Oval 21">
              <a:extLst>
                <a:ext uri="{FF2B5EF4-FFF2-40B4-BE49-F238E27FC236}">
                  <a16:creationId xmlns:a16="http://schemas.microsoft.com/office/drawing/2014/main" id="{49E847EC-8A06-4212-A328-30A2E99C7E8E}"/>
                </a:ext>
              </a:extLst>
            </p:cNvPr>
            <p:cNvSpPr>
              <a:spLocks noChangeArrowheads="1"/>
            </p:cNvSpPr>
            <p:nvPr/>
          </p:nvSpPr>
          <p:spPr bwMode="auto">
            <a:xfrm>
              <a:off x="4673" y="3670"/>
              <a:ext cx="67" cy="6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 name="Oval 22">
              <a:extLst>
                <a:ext uri="{FF2B5EF4-FFF2-40B4-BE49-F238E27FC236}">
                  <a16:creationId xmlns:a16="http://schemas.microsoft.com/office/drawing/2014/main" id="{7C5B65C1-21DD-4766-B5B4-53476F2D65D4}"/>
                </a:ext>
              </a:extLst>
            </p:cNvPr>
            <p:cNvSpPr>
              <a:spLocks noChangeArrowheads="1"/>
            </p:cNvSpPr>
            <p:nvPr/>
          </p:nvSpPr>
          <p:spPr bwMode="auto">
            <a:xfrm>
              <a:off x="4656" y="3815"/>
              <a:ext cx="67" cy="6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 name="Oval 23">
              <a:extLst>
                <a:ext uri="{FF2B5EF4-FFF2-40B4-BE49-F238E27FC236}">
                  <a16:creationId xmlns:a16="http://schemas.microsoft.com/office/drawing/2014/main" id="{16453DDD-1AC4-49EE-9307-B0D37733EC41}"/>
                </a:ext>
              </a:extLst>
            </p:cNvPr>
            <p:cNvSpPr>
              <a:spLocks noChangeArrowheads="1"/>
            </p:cNvSpPr>
            <p:nvPr/>
          </p:nvSpPr>
          <p:spPr bwMode="auto">
            <a:xfrm>
              <a:off x="4524" y="3785"/>
              <a:ext cx="66" cy="6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 name="Oval 24">
              <a:extLst>
                <a:ext uri="{FF2B5EF4-FFF2-40B4-BE49-F238E27FC236}">
                  <a16:creationId xmlns:a16="http://schemas.microsoft.com/office/drawing/2014/main" id="{E725E13C-78D5-42E5-83D0-F58D9DDFCB00}"/>
                </a:ext>
              </a:extLst>
            </p:cNvPr>
            <p:cNvSpPr>
              <a:spLocks noChangeArrowheads="1"/>
            </p:cNvSpPr>
            <p:nvPr/>
          </p:nvSpPr>
          <p:spPr bwMode="auto">
            <a:xfrm>
              <a:off x="4443" y="3899"/>
              <a:ext cx="64" cy="66"/>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 name="Oval 25">
              <a:extLst>
                <a:ext uri="{FF2B5EF4-FFF2-40B4-BE49-F238E27FC236}">
                  <a16:creationId xmlns:a16="http://schemas.microsoft.com/office/drawing/2014/main" id="{2F01740D-B236-4BB8-B248-C33721AB4DAD}"/>
                </a:ext>
              </a:extLst>
            </p:cNvPr>
            <p:cNvSpPr>
              <a:spLocks noChangeArrowheads="1"/>
            </p:cNvSpPr>
            <p:nvPr/>
          </p:nvSpPr>
          <p:spPr bwMode="auto">
            <a:xfrm>
              <a:off x="4322" y="3965"/>
              <a:ext cx="64" cy="6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 name="Oval 26">
              <a:extLst>
                <a:ext uri="{FF2B5EF4-FFF2-40B4-BE49-F238E27FC236}">
                  <a16:creationId xmlns:a16="http://schemas.microsoft.com/office/drawing/2014/main" id="{B8160D4A-3275-445A-B44B-9F72EB3D0084}"/>
                </a:ext>
              </a:extLst>
            </p:cNvPr>
            <p:cNvSpPr>
              <a:spLocks noChangeArrowheads="1"/>
            </p:cNvSpPr>
            <p:nvPr/>
          </p:nvSpPr>
          <p:spPr bwMode="auto">
            <a:xfrm>
              <a:off x="4122" y="3854"/>
              <a:ext cx="67" cy="6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 name="Oval 27">
              <a:extLst>
                <a:ext uri="{FF2B5EF4-FFF2-40B4-BE49-F238E27FC236}">
                  <a16:creationId xmlns:a16="http://schemas.microsoft.com/office/drawing/2014/main" id="{94D8038F-C032-4F11-B43D-2139EF50345B}"/>
                </a:ext>
              </a:extLst>
            </p:cNvPr>
            <p:cNvSpPr>
              <a:spLocks noChangeArrowheads="1"/>
            </p:cNvSpPr>
            <p:nvPr/>
          </p:nvSpPr>
          <p:spPr bwMode="auto">
            <a:xfrm>
              <a:off x="4255" y="3849"/>
              <a:ext cx="67" cy="66"/>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 name="Oval 28">
              <a:extLst>
                <a:ext uri="{FF2B5EF4-FFF2-40B4-BE49-F238E27FC236}">
                  <a16:creationId xmlns:a16="http://schemas.microsoft.com/office/drawing/2014/main" id="{27E3D933-2993-4804-A431-F967E3D92500}"/>
                </a:ext>
              </a:extLst>
            </p:cNvPr>
            <p:cNvSpPr>
              <a:spLocks noChangeArrowheads="1"/>
            </p:cNvSpPr>
            <p:nvPr/>
          </p:nvSpPr>
          <p:spPr bwMode="auto">
            <a:xfrm>
              <a:off x="4227" y="3242"/>
              <a:ext cx="66" cy="6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 name="Oval 29">
              <a:extLst>
                <a:ext uri="{FF2B5EF4-FFF2-40B4-BE49-F238E27FC236}">
                  <a16:creationId xmlns:a16="http://schemas.microsoft.com/office/drawing/2014/main" id="{D131FA1A-0A00-49C3-B168-DC0714B82838}"/>
                </a:ext>
              </a:extLst>
            </p:cNvPr>
            <p:cNvSpPr>
              <a:spLocks noChangeArrowheads="1"/>
            </p:cNvSpPr>
            <p:nvPr/>
          </p:nvSpPr>
          <p:spPr bwMode="auto">
            <a:xfrm>
              <a:off x="4393" y="3256"/>
              <a:ext cx="66" cy="6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 name="Oval 30">
              <a:extLst>
                <a:ext uri="{FF2B5EF4-FFF2-40B4-BE49-F238E27FC236}">
                  <a16:creationId xmlns:a16="http://schemas.microsoft.com/office/drawing/2014/main" id="{287C7584-7F48-428E-A987-CD1C7DAE1B5E}"/>
                </a:ext>
              </a:extLst>
            </p:cNvPr>
            <p:cNvSpPr>
              <a:spLocks noChangeArrowheads="1"/>
            </p:cNvSpPr>
            <p:nvPr/>
          </p:nvSpPr>
          <p:spPr bwMode="auto">
            <a:xfrm>
              <a:off x="4139" y="3592"/>
              <a:ext cx="59" cy="59"/>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 name="Oval 31">
              <a:extLst>
                <a:ext uri="{FF2B5EF4-FFF2-40B4-BE49-F238E27FC236}">
                  <a16:creationId xmlns:a16="http://schemas.microsoft.com/office/drawing/2014/main" id="{FC062155-8890-45A0-901A-C3E3BAF349C8}"/>
                </a:ext>
              </a:extLst>
            </p:cNvPr>
            <p:cNvSpPr>
              <a:spLocks noChangeArrowheads="1"/>
            </p:cNvSpPr>
            <p:nvPr/>
          </p:nvSpPr>
          <p:spPr bwMode="auto">
            <a:xfrm>
              <a:off x="4063" y="3468"/>
              <a:ext cx="67" cy="6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 name="Oval 32">
              <a:extLst>
                <a:ext uri="{FF2B5EF4-FFF2-40B4-BE49-F238E27FC236}">
                  <a16:creationId xmlns:a16="http://schemas.microsoft.com/office/drawing/2014/main" id="{FC62AAB6-80D4-49F9-BB35-887438A5CFC7}"/>
                </a:ext>
              </a:extLst>
            </p:cNvPr>
            <p:cNvSpPr>
              <a:spLocks noChangeArrowheads="1"/>
            </p:cNvSpPr>
            <p:nvPr/>
          </p:nvSpPr>
          <p:spPr bwMode="auto">
            <a:xfrm>
              <a:off x="4149" y="3725"/>
              <a:ext cx="66" cy="6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 name="Oval 33">
              <a:extLst>
                <a:ext uri="{FF2B5EF4-FFF2-40B4-BE49-F238E27FC236}">
                  <a16:creationId xmlns:a16="http://schemas.microsoft.com/office/drawing/2014/main" id="{0951CFC7-0070-494B-85DF-BD0079548080}"/>
                </a:ext>
              </a:extLst>
            </p:cNvPr>
            <p:cNvSpPr>
              <a:spLocks noChangeArrowheads="1"/>
            </p:cNvSpPr>
            <p:nvPr/>
          </p:nvSpPr>
          <p:spPr bwMode="auto">
            <a:xfrm>
              <a:off x="4025" y="3663"/>
              <a:ext cx="67" cy="6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 name="Oval 34">
              <a:extLst>
                <a:ext uri="{FF2B5EF4-FFF2-40B4-BE49-F238E27FC236}">
                  <a16:creationId xmlns:a16="http://schemas.microsoft.com/office/drawing/2014/main" id="{C1E6BD8F-5D9C-41DF-BC52-F5B267C75B47}"/>
                </a:ext>
              </a:extLst>
            </p:cNvPr>
            <p:cNvSpPr>
              <a:spLocks noChangeArrowheads="1"/>
            </p:cNvSpPr>
            <p:nvPr/>
          </p:nvSpPr>
          <p:spPr bwMode="auto">
            <a:xfrm>
              <a:off x="3947" y="3542"/>
              <a:ext cx="64" cy="66"/>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 name="Oval 35">
              <a:extLst>
                <a:ext uri="{FF2B5EF4-FFF2-40B4-BE49-F238E27FC236}">
                  <a16:creationId xmlns:a16="http://schemas.microsoft.com/office/drawing/2014/main" id="{8D424D09-4233-4078-8D2F-A0E9A9B65E1B}"/>
                </a:ext>
              </a:extLst>
            </p:cNvPr>
            <p:cNvSpPr>
              <a:spLocks noChangeArrowheads="1"/>
            </p:cNvSpPr>
            <p:nvPr/>
          </p:nvSpPr>
          <p:spPr bwMode="auto">
            <a:xfrm>
              <a:off x="4035" y="3342"/>
              <a:ext cx="66" cy="6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 name="Oval 36">
              <a:extLst>
                <a:ext uri="{FF2B5EF4-FFF2-40B4-BE49-F238E27FC236}">
                  <a16:creationId xmlns:a16="http://schemas.microsoft.com/office/drawing/2014/main" id="{95814E98-5B57-4B11-B2BE-BAC3228035FE}"/>
                </a:ext>
              </a:extLst>
            </p:cNvPr>
            <p:cNvSpPr>
              <a:spLocks noChangeArrowheads="1"/>
            </p:cNvSpPr>
            <p:nvPr/>
          </p:nvSpPr>
          <p:spPr bwMode="auto">
            <a:xfrm>
              <a:off x="4103" y="3197"/>
              <a:ext cx="67" cy="66"/>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 name="Oval 37">
              <a:extLst>
                <a:ext uri="{FF2B5EF4-FFF2-40B4-BE49-F238E27FC236}">
                  <a16:creationId xmlns:a16="http://schemas.microsoft.com/office/drawing/2014/main" id="{9A88DF52-4CA1-4B74-87E9-3EC1C185DE5D}"/>
                </a:ext>
              </a:extLst>
            </p:cNvPr>
            <p:cNvSpPr>
              <a:spLocks noChangeArrowheads="1"/>
            </p:cNvSpPr>
            <p:nvPr/>
          </p:nvSpPr>
          <p:spPr bwMode="auto">
            <a:xfrm>
              <a:off x="4685" y="2940"/>
              <a:ext cx="88" cy="90"/>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3" name="Oval 38">
              <a:extLst>
                <a:ext uri="{FF2B5EF4-FFF2-40B4-BE49-F238E27FC236}">
                  <a16:creationId xmlns:a16="http://schemas.microsoft.com/office/drawing/2014/main" id="{29A42F14-9DFD-41CC-A0DE-6D672E37A73F}"/>
                </a:ext>
              </a:extLst>
            </p:cNvPr>
            <p:cNvSpPr>
              <a:spLocks noChangeArrowheads="1"/>
            </p:cNvSpPr>
            <p:nvPr/>
          </p:nvSpPr>
          <p:spPr bwMode="auto">
            <a:xfrm>
              <a:off x="4571" y="3004"/>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4" name="Oval 39">
              <a:extLst>
                <a:ext uri="{FF2B5EF4-FFF2-40B4-BE49-F238E27FC236}">
                  <a16:creationId xmlns:a16="http://schemas.microsoft.com/office/drawing/2014/main" id="{9EEB5FE5-9A69-45AF-8B6E-44C0B9A5173B}"/>
                </a:ext>
              </a:extLst>
            </p:cNvPr>
            <p:cNvSpPr>
              <a:spLocks noChangeArrowheads="1"/>
            </p:cNvSpPr>
            <p:nvPr/>
          </p:nvSpPr>
          <p:spPr bwMode="auto">
            <a:xfrm>
              <a:off x="4469" y="3102"/>
              <a:ext cx="74" cy="73"/>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5" name="Oval 40">
              <a:extLst>
                <a:ext uri="{FF2B5EF4-FFF2-40B4-BE49-F238E27FC236}">
                  <a16:creationId xmlns:a16="http://schemas.microsoft.com/office/drawing/2014/main" id="{35AA649F-97F7-4FA4-8FFD-2A7937B5B9BD}"/>
                </a:ext>
              </a:extLst>
            </p:cNvPr>
            <p:cNvSpPr>
              <a:spLocks noChangeArrowheads="1"/>
            </p:cNvSpPr>
            <p:nvPr/>
          </p:nvSpPr>
          <p:spPr bwMode="auto">
            <a:xfrm>
              <a:off x="4813" y="2925"/>
              <a:ext cx="95" cy="96"/>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6" name="Oval 41">
              <a:extLst>
                <a:ext uri="{FF2B5EF4-FFF2-40B4-BE49-F238E27FC236}">
                  <a16:creationId xmlns:a16="http://schemas.microsoft.com/office/drawing/2014/main" id="{B40492E1-5B04-487A-AC95-66EE0473FFC4}"/>
                </a:ext>
              </a:extLst>
            </p:cNvPr>
            <p:cNvSpPr>
              <a:spLocks noChangeArrowheads="1"/>
            </p:cNvSpPr>
            <p:nvPr/>
          </p:nvSpPr>
          <p:spPr bwMode="auto">
            <a:xfrm>
              <a:off x="4939" y="2933"/>
              <a:ext cx="104" cy="10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7" name="Oval 42">
              <a:extLst>
                <a:ext uri="{FF2B5EF4-FFF2-40B4-BE49-F238E27FC236}">
                  <a16:creationId xmlns:a16="http://schemas.microsoft.com/office/drawing/2014/main" id="{FDE78572-5B14-4894-A846-2FBDE027093C}"/>
                </a:ext>
              </a:extLst>
            </p:cNvPr>
            <p:cNvSpPr>
              <a:spLocks noChangeArrowheads="1"/>
            </p:cNvSpPr>
            <p:nvPr/>
          </p:nvSpPr>
          <p:spPr bwMode="auto">
            <a:xfrm>
              <a:off x="4891" y="3075"/>
              <a:ext cx="91" cy="9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8" name="Oval 43">
              <a:extLst>
                <a:ext uri="{FF2B5EF4-FFF2-40B4-BE49-F238E27FC236}">
                  <a16:creationId xmlns:a16="http://schemas.microsoft.com/office/drawing/2014/main" id="{2B3D5D9E-1BEE-49A9-AEE0-6C7CB451CD59}"/>
                </a:ext>
              </a:extLst>
            </p:cNvPr>
            <p:cNvSpPr>
              <a:spLocks noChangeArrowheads="1"/>
            </p:cNvSpPr>
            <p:nvPr/>
          </p:nvSpPr>
          <p:spPr bwMode="auto">
            <a:xfrm>
              <a:off x="5048" y="3278"/>
              <a:ext cx="88" cy="90"/>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9" name="Oval 44">
              <a:extLst>
                <a:ext uri="{FF2B5EF4-FFF2-40B4-BE49-F238E27FC236}">
                  <a16:creationId xmlns:a16="http://schemas.microsoft.com/office/drawing/2014/main" id="{981E2E9F-EA8F-4723-80C2-22A90D15792E}"/>
                </a:ext>
              </a:extLst>
            </p:cNvPr>
            <p:cNvSpPr>
              <a:spLocks noChangeArrowheads="1"/>
            </p:cNvSpPr>
            <p:nvPr/>
          </p:nvSpPr>
          <p:spPr bwMode="auto">
            <a:xfrm>
              <a:off x="4768" y="3080"/>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0" name="Oval 45">
              <a:extLst>
                <a:ext uri="{FF2B5EF4-FFF2-40B4-BE49-F238E27FC236}">
                  <a16:creationId xmlns:a16="http://schemas.microsoft.com/office/drawing/2014/main" id="{178E473F-A907-41B6-893D-D01E560FBF94}"/>
                </a:ext>
              </a:extLst>
            </p:cNvPr>
            <p:cNvSpPr>
              <a:spLocks noChangeArrowheads="1"/>
            </p:cNvSpPr>
            <p:nvPr/>
          </p:nvSpPr>
          <p:spPr bwMode="auto">
            <a:xfrm>
              <a:off x="4927" y="3232"/>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1" name="Oval 46">
              <a:extLst>
                <a:ext uri="{FF2B5EF4-FFF2-40B4-BE49-F238E27FC236}">
                  <a16:creationId xmlns:a16="http://schemas.microsoft.com/office/drawing/2014/main" id="{BEBB0DD6-5BC5-4951-B2CE-0ED8431350B6}"/>
                </a:ext>
              </a:extLst>
            </p:cNvPr>
            <p:cNvSpPr>
              <a:spLocks noChangeArrowheads="1"/>
            </p:cNvSpPr>
            <p:nvPr/>
          </p:nvSpPr>
          <p:spPr bwMode="auto">
            <a:xfrm>
              <a:off x="4640" y="3121"/>
              <a:ext cx="73" cy="73"/>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2" name="Oval 47">
              <a:extLst>
                <a:ext uri="{FF2B5EF4-FFF2-40B4-BE49-F238E27FC236}">
                  <a16:creationId xmlns:a16="http://schemas.microsoft.com/office/drawing/2014/main" id="{4656319A-A47D-4BDC-9064-0B569A609645}"/>
                </a:ext>
              </a:extLst>
            </p:cNvPr>
            <p:cNvSpPr>
              <a:spLocks noChangeArrowheads="1"/>
            </p:cNvSpPr>
            <p:nvPr/>
          </p:nvSpPr>
          <p:spPr bwMode="auto">
            <a:xfrm>
              <a:off x="4806" y="3223"/>
              <a:ext cx="74"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3" name="Oval 48">
              <a:extLst>
                <a:ext uri="{FF2B5EF4-FFF2-40B4-BE49-F238E27FC236}">
                  <a16:creationId xmlns:a16="http://schemas.microsoft.com/office/drawing/2014/main" id="{60DBCC70-D316-4103-B016-C87AB4C93692}"/>
                </a:ext>
              </a:extLst>
            </p:cNvPr>
            <p:cNvSpPr>
              <a:spLocks noChangeArrowheads="1"/>
            </p:cNvSpPr>
            <p:nvPr/>
          </p:nvSpPr>
          <p:spPr bwMode="auto">
            <a:xfrm>
              <a:off x="5017" y="3106"/>
              <a:ext cx="97" cy="9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4" name="Oval 49">
              <a:extLst>
                <a:ext uri="{FF2B5EF4-FFF2-40B4-BE49-F238E27FC236}">
                  <a16:creationId xmlns:a16="http://schemas.microsoft.com/office/drawing/2014/main" id="{5070B334-A81C-410C-867B-9A2C40509967}"/>
                </a:ext>
              </a:extLst>
            </p:cNvPr>
            <p:cNvSpPr>
              <a:spLocks noChangeArrowheads="1"/>
            </p:cNvSpPr>
            <p:nvPr/>
          </p:nvSpPr>
          <p:spPr bwMode="auto">
            <a:xfrm>
              <a:off x="5148" y="3354"/>
              <a:ext cx="95" cy="9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5" name="Oval 50">
              <a:extLst>
                <a:ext uri="{FF2B5EF4-FFF2-40B4-BE49-F238E27FC236}">
                  <a16:creationId xmlns:a16="http://schemas.microsoft.com/office/drawing/2014/main" id="{C01F8459-39FA-45B6-A4B9-75CA8462C443}"/>
                </a:ext>
              </a:extLst>
            </p:cNvPr>
            <p:cNvSpPr>
              <a:spLocks noChangeArrowheads="1"/>
            </p:cNvSpPr>
            <p:nvPr/>
          </p:nvSpPr>
          <p:spPr bwMode="auto">
            <a:xfrm>
              <a:off x="5129" y="3161"/>
              <a:ext cx="104"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6" name="Oval 51">
              <a:extLst>
                <a:ext uri="{FF2B5EF4-FFF2-40B4-BE49-F238E27FC236}">
                  <a16:creationId xmlns:a16="http://schemas.microsoft.com/office/drawing/2014/main" id="{19B11DB3-34D2-4CEA-9D65-18F688204D7B}"/>
                </a:ext>
              </a:extLst>
            </p:cNvPr>
            <p:cNvSpPr>
              <a:spLocks noChangeArrowheads="1"/>
            </p:cNvSpPr>
            <p:nvPr/>
          </p:nvSpPr>
          <p:spPr bwMode="auto">
            <a:xfrm>
              <a:off x="5233" y="3456"/>
              <a:ext cx="105"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7" name="Oval 52">
              <a:extLst>
                <a:ext uri="{FF2B5EF4-FFF2-40B4-BE49-F238E27FC236}">
                  <a16:creationId xmlns:a16="http://schemas.microsoft.com/office/drawing/2014/main" id="{F927371B-7C21-4D58-AE9F-A0745FD994E3}"/>
                </a:ext>
              </a:extLst>
            </p:cNvPr>
            <p:cNvSpPr>
              <a:spLocks noChangeArrowheads="1"/>
            </p:cNvSpPr>
            <p:nvPr/>
          </p:nvSpPr>
          <p:spPr bwMode="auto">
            <a:xfrm>
              <a:off x="5031" y="3442"/>
              <a:ext cx="88"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8" name="Oval 53">
              <a:extLst>
                <a:ext uri="{FF2B5EF4-FFF2-40B4-BE49-F238E27FC236}">
                  <a16:creationId xmlns:a16="http://schemas.microsoft.com/office/drawing/2014/main" id="{6EBCB2BE-2220-4403-9654-EF893D8ED75D}"/>
                </a:ext>
              </a:extLst>
            </p:cNvPr>
            <p:cNvSpPr>
              <a:spLocks noChangeArrowheads="1"/>
            </p:cNvSpPr>
            <p:nvPr/>
          </p:nvSpPr>
          <p:spPr bwMode="auto">
            <a:xfrm>
              <a:off x="4922" y="3380"/>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9" name="Oval 54">
              <a:extLst>
                <a:ext uri="{FF2B5EF4-FFF2-40B4-BE49-F238E27FC236}">
                  <a16:creationId xmlns:a16="http://schemas.microsoft.com/office/drawing/2014/main" id="{7C15B1BD-A7A1-4E76-A9FE-763819C1090C}"/>
                </a:ext>
              </a:extLst>
            </p:cNvPr>
            <p:cNvSpPr>
              <a:spLocks noChangeArrowheads="1"/>
            </p:cNvSpPr>
            <p:nvPr/>
          </p:nvSpPr>
          <p:spPr bwMode="auto">
            <a:xfrm>
              <a:off x="4789" y="3354"/>
              <a:ext cx="74"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0" name="Oval 55">
              <a:extLst>
                <a:ext uri="{FF2B5EF4-FFF2-40B4-BE49-F238E27FC236}">
                  <a16:creationId xmlns:a16="http://schemas.microsoft.com/office/drawing/2014/main" id="{05FAB687-6D30-4C8B-ADA2-9EF4268B8690}"/>
                </a:ext>
              </a:extLst>
            </p:cNvPr>
            <p:cNvSpPr>
              <a:spLocks noChangeArrowheads="1"/>
            </p:cNvSpPr>
            <p:nvPr/>
          </p:nvSpPr>
          <p:spPr bwMode="auto">
            <a:xfrm>
              <a:off x="5117" y="3530"/>
              <a:ext cx="97" cy="9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1" name="Oval 56">
              <a:extLst>
                <a:ext uri="{FF2B5EF4-FFF2-40B4-BE49-F238E27FC236}">
                  <a16:creationId xmlns:a16="http://schemas.microsoft.com/office/drawing/2014/main" id="{1A17BC76-4DB3-4C2C-B3DA-7C24DE9108E6}"/>
                </a:ext>
              </a:extLst>
            </p:cNvPr>
            <p:cNvSpPr>
              <a:spLocks noChangeArrowheads="1"/>
            </p:cNvSpPr>
            <p:nvPr/>
          </p:nvSpPr>
          <p:spPr bwMode="auto">
            <a:xfrm>
              <a:off x="5179" y="3644"/>
              <a:ext cx="104"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2" name="Oval 57">
              <a:extLst>
                <a:ext uri="{FF2B5EF4-FFF2-40B4-BE49-F238E27FC236}">
                  <a16:creationId xmlns:a16="http://schemas.microsoft.com/office/drawing/2014/main" id="{FEAC4BF1-2168-4B07-A171-857D81AEB855}"/>
                </a:ext>
              </a:extLst>
            </p:cNvPr>
            <p:cNvSpPr>
              <a:spLocks noChangeArrowheads="1"/>
            </p:cNvSpPr>
            <p:nvPr/>
          </p:nvSpPr>
          <p:spPr bwMode="auto">
            <a:xfrm>
              <a:off x="5050" y="3692"/>
              <a:ext cx="91"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3" name="Oval 58">
              <a:extLst>
                <a:ext uri="{FF2B5EF4-FFF2-40B4-BE49-F238E27FC236}">
                  <a16:creationId xmlns:a16="http://schemas.microsoft.com/office/drawing/2014/main" id="{E1407068-0629-43EC-8249-9B6A44612D0D}"/>
                </a:ext>
              </a:extLst>
            </p:cNvPr>
            <p:cNvSpPr>
              <a:spLocks noChangeArrowheads="1"/>
            </p:cNvSpPr>
            <p:nvPr/>
          </p:nvSpPr>
          <p:spPr bwMode="auto">
            <a:xfrm>
              <a:off x="4951" y="3818"/>
              <a:ext cx="88"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4" name="Oval 59">
              <a:extLst>
                <a:ext uri="{FF2B5EF4-FFF2-40B4-BE49-F238E27FC236}">
                  <a16:creationId xmlns:a16="http://schemas.microsoft.com/office/drawing/2014/main" id="{380D4688-D01A-491E-B4D9-BF6BB6A9D2D8}"/>
                </a:ext>
              </a:extLst>
            </p:cNvPr>
            <p:cNvSpPr>
              <a:spLocks noChangeArrowheads="1"/>
            </p:cNvSpPr>
            <p:nvPr/>
          </p:nvSpPr>
          <p:spPr bwMode="auto">
            <a:xfrm>
              <a:off x="4979" y="3589"/>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5" name="Oval 60">
              <a:extLst>
                <a:ext uri="{FF2B5EF4-FFF2-40B4-BE49-F238E27FC236}">
                  <a16:creationId xmlns:a16="http://schemas.microsoft.com/office/drawing/2014/main" id="{A8E361E1-0F04-4798-AB1E-C01791D16C81}"/>
                </a:ext>
              </a:extLst>
            </p:cNvPr>
            <p:cNvSpPr>
              <a:spLocks noChangeArrowheads="1"/>
            </p:cNvSpPr>
            <p:nvPr/>
          </p:nvSpPr>
          <p:spPr bwMode="auto">
            <a:xfrm>
              <a:off x="4891" y="3699"/>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6" name="Oval 61">
              <a:extLst>
                <a:ext uri="{FF2B5EF4-FFF2-40B4-BE49-F238E27FC236}">
                  <a16:creationId xmlns:a16="http://schemas.microsoft.com/office/drawing/2014/main" id="{41CA060F-C85B-45FD-94F9-DAB16CF9D102}"/>
                </a:ext>
              </a:extLst>
            </p:cNvPr>
            <p:cNvSpPr>
              <a:spLocks noChangeArrowheads="1"/>
            </p:cNvSpPr>
            <p:nvPr/>
          </p:nvSpPr>
          <p:spPr bwMode="auto">
            <a:xfrm>
              <a:off x="4877" y="3513"/>
              <a:ext cx="74"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7" name="Oval 62">
              <a:extLst>
                <a:ext uri="{FF2B5EF4-FFF2-40B4-BE49-F238E27FC236}">
                  <a16:creationId xmlns:a16="http://schemas.microsoft.com/office/drawing/2014/main" id="{CF3B5AF3-594E-414D-B8F8-165E56E6D3A6}"/>
                </a:ext>
              </a:extLst>
            </p:cNvPr>
            <p:cNvSpPr>
              <a:spLocks noChangeArrowheads="1"/>
            </p:cNvSpPr>
            <p:nvPr/>
          </p:nvSpPr>
          <p:spPr bwMode="auto">
            <a:xfrm>
              <a:off x="4789" y="3611"/>
              <a:ext cx="74"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8" name="Oval 63">
              <a:extLst>
                <a:ext uri="{FF2B5EF4-FFF2-40B4-BE49-F238E27FC236}">
                  <a16:creationId xmlns:a16="http://schemas.microsoft.com/office/drawing/2014/main" id="{E33E3B4B-C472-48C3-9F33-43EB17ADD09C}"/>
                </a:ext>
              </a:extLst>
            </p:cNvPr>
            <p:cNvSpPr>
              <a:spLocks noChangeArrowheads="1"/>
            </p:cNvSpPr>
            <p:nvPr/>
          </p:nvSpPr>
          <p:spPr bwMode="auto">
            <a:xfrm>
              <a:off x="5098" y="3808"/>
              <a:ext cx="95" cy="9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9" name="Oval 64">
              <a:extLst>
                <a:ext uri="{FF2B5EF4-FFF2-40B4-BE49-F238E27FC236}">
                  <a16:creationId xmlns:a16="http://schemas.microsoft.com/office/drawing/2014/main" id="{CE46B7D3-D87C-4E34-8A5A-C14B00474A33}"/>
                </a:ext>
              </a:extLst>
            </p:cNvPr>
            <p:cNvSpPr>
              <a:spLocks noChangeArrowheads="1"/>
            </p:cNvSpPr>
            <p:nvPr/>
          </p:nvSpPr>
          <p:spPr bwMode="auto">
            <a:xfrm>
              <a:off x="4977" y="3937"/>
              <a:ext cx="97" cy="9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0" name="Oval 65">
              <a:extLst>
                <a:ext uri="{FF2B5EF4-FFF2-40B4-BE49-F238E27FC236}">
                  <a16:creationId xmlns:a16="http://schemas.microsoft.com/office/drawing/2014/main" id="{4214625E-C4EF-490C-B6AB-0FC39B3414CF}"/>
                </a:ext>
              </a:extLst>
            </p:cNvPr>
            <p:cNvSpPr>
              <a:spLocks noChangeArrowheads="1"/>
            </p:cNvSpPr>
            <p:nvPr/>
          </p:nvSpPr>
          <p:spPr bwMode="auto">
            <a:xfrm>
              <a:off x="5117" y="3939"/>
              <a:ext cx="104"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1" name="Oval 66">
              <a:extLst>
                <a:ext uri="{FF2B5EF4-FFF2-40B4-BE49-F238E27FC236}">
                  <a16:creationId xmlns:a16="http://schemas.microsoft.com/office/drawing/2014/main" id="{5E4600D2-C7B1-46EF-AD7C-3CCC61FBEF8C}"/>
                </a:ext>
              </a:extLst>
            </p:cNvPr>
            <p:cNvSpPr>
              <a:spLocks noChangeArrowheads="1"/>
            </p:cNvSpPr>
            <p:nvPr/>
          </p:nvSpPr>
          <p:spPr bwMode="auto">
            <a:xfrm>
              <a:off x="4970" y="4068"/>
              <a:ext cx="104" cy="10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2" name="Oval 67">
              <a:extLst>
                <a:ext uri="{FF2B5EF4-FFF2-40B4-BE49-F238E27FC236}">
                  <a16:creationId xmlns:a16="http://schemas.microsoft.com/office/drawing/2014/main" id="{D7CE1127-28D7-45EB-980F-B82CBC0D3749}"/>
                </a:ext>
              </a:extLst>
            </p:cNvPr>
            <p:cNvSpPr>
              <a:spLocks noChangeArrowheads="1"/>
            </p:cNvSpPr>
            <p:nvPr/>
          </p:nvSpPr>
          <p:spPr bwMode="auto">
            <a:xfrm>
              <a:off x="4844" y="4025"/>
              <a:ext cx="88"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3" name="Oval 68">
              <a:extLst>
                <a:ext uri="{FF2B5EF4-FFF2-40B4-BE49-F238E27FC236}">
                  <a16:creationId xmlns:a16="http://schemas.microsoft.com/office/drawing/2014/main" id="{0C146AEF-F160-4EBD-AF2D-60707C5D4084}"/>
                </a:ext>
              </a:extLst>
            </p:cNvPr>
            <p:cNvSpPr>
              <a:spLocks noChangeArrowheads="1"/>
            </p:cNvSpPr>
            <p:nvPr/>
          </p:nvSpPr>
          <p:spPr bwMode="auto">
            <a:xfrm>
              <a:off x="4827" y="3899"/>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4" name="Oval 69">
              <a:extLst>
                <a:ext uri="{FF2B5EF4-FFF2-40B4-BE49-F238E27FC236}">
                  <a16:creationId xmlns:a16="http://schemas.microsoft.com/office/drawing/2014/main" id="{A45F507B-7384-468A-8F2C-DFFF39DB933B}"/>
                </a:ext>
              </a:extLst>
            </p:cNvPr>
            <p:cNvSpPr>
              <a:spLocks noChangeArrowheads="1"/>
            </p:cNvSpPr>
            <p:nvPr/>
          </p:nvSpPr>
          <p:spPr bwMode="auto">
            <a:xfrm>
              <a:off x="4782" y="3782"/>
              <a:ext cx="74"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5" name="Oval 70">
              <a:extLst>
                <a:ext uri="{FF2B5EF4-FFF2-40B4-BE49-F238E27FC236}">
                  <a16:creationId xmlns:a16="http://schemas.microsoft.com/office/drawing/2014/main" id="{8126A539-6868-4771-9C77-B4D9ACFA51E0}"/>
                </a:ext>
              </a:extLst>
            </p:cNvPr>
            <p:cNvSpPr>
              <a:spLocks noChangeArrowheads="1"/>
            </p:cNvSpPr>
            <p:nvPr/>
          </p:nvSpPr>
          <p:spPr bwMode="auto">
            <a:xfrm>
              <a:off x="4818" y="4156"/>
              <a:ext cx="95" cy="9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6" name="Oval 71">
              <a:extLst>
                <a:ext uri="{FF2B5EF4-FFF2-40B4-BE49-F238E27FC236}">
                  <a16:creationId xmlns:a16="http://schemas.microsoft.com/office/drawing/2014/main" id="{067B2397-EB23-45DA-BD77-A44313E24AC0}"/>
                </a:ext>
              </a:extLst>
            </p:cNvPr>
            <p:cNvSpPr>
              <a:spLocks noChangeArrowheads="1"/>
            </p:cNvSpPr>
            <p:nvPr/>
          </p:nvSpPr>
          <p:spPr bwMode="auto">
            <a:xfrm>
              <a:off x="4758" y="4277"/>
              <a:ext cx="105"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7" name="Oval 72">
              <a:extLst>
                <a:ext uri="{FF2B5EF4-FFF2-40B4-BE49-F238E27FC236}">
                  <a16:creationId xmlns:a16="http://schemas.microsoft.com/office/drawing/2014/main" id="{353EAD4D-039A-4D81-A418-ECEB41F8239C}"/>
                </a:ext>
              </a:extLst>
            </p:cNvPr>
            <p:cNvSpPr>
              <a:spLocks noChangeArrowheads="1"/>
            </p:cNvSpPr>
            <p:nvPr/>
          </p:nvSpPr>
          <p:spPr bwMode="auto">
            <a:xfrm>
              <a:off x="4649" y="4201"/>
              <a:ext cx="91"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8" name="Oval 73">
              <a:extLst>
                <a:ext uri="{FF2B5EF4-FFF2-40B4-BE49-F238E27FC236}">
                  <a16:creationId xmlns:a16="http://schemas.microsoft.com/office/drawing/2014/main" id="{23370530-2392-4533-90BE-16EF8B9811A5}"/>
                </a:ext>
              </a:extLst>
            </p:cNvPr>
            <p:cNvSpPr>
              <a:spLocks noChangeArrowheads="1"/>
            </p:cNvSpPr>
            <p:nvPr/>
          </p:nvSpPr>
          <p:spPr bwMode="auto">
            <a:xfrm>
              <a:off x="4490" y="4196"/>
              <a:ext cx="88"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9" name="Oval 74">
              <a:extLst>
                <a:ext uri="{FF2B5EF4-FFF2-40B4-BE49-F238E27FC236}">
                  <a16:creationId xmlns:a16="http://schemas.microsoft.com/office/drawing/2014/main" id="{2B97FAF1-B137-448A-9996-3FDD283AC2BC}"/>
                </a:ext>
              </a:extLst>
            </p:cNvPr>
            <p:cNvSpPr>
              <a:spLocks noChangeArrowheads="1"/>
            </p:cNvSpPr>
            <p:nvPr/>
          </p:nvSpPr>
          <p:spPr bwMode="auto">
            <a:xfrm>
              <a:off x="4694" y="4082"/>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0" name="Oval 75">
              <a:extLst>
                <a:ext uri="{FF2B5EF4-FFF2-40B4-BE49-F238E27FC236}">
                  <a16:creationId xmlns:a16="http://schemas.microsoft.com/office/drawing/2014/main" id="{A79491BB-23AD-4CF6-8DE9-7EEAF3F9B49C}"/>
                </a:ext>
              </a:extLst>
            </p:cNvPr>
            <p:cNvSpPr>
              <a:spLocks noChangeArrowheads="1"/>
            </p:cNvSpPr>
            <p:nvPr/>
          </p:nvSpPr>
          <p:spPr bwMode="auto">
            <a:xfrm>
              <a:off x="4550" y="4084"/>
              <a:ext cx="80"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1" name="Oval 76">
              <a:extLst>
                <a:ext uri="{FF2B5EF4-FFF2-40B4-BE49-F238E27FC236}">
                  <a16:creationId xmlns:a16="http://schemas.microsoft.com/office/drawing/2014/main" id="{75497CFF-1367-4AF1-89F2-F6FB6DDF3851}"/>
                </a:ext>
              </a:extLst>
            </p:cNvPr>
            <p:cNvSpPr>
              <a:spLocks noChangeArrowheads="1"/>
            </p:cNvSpPr>
            <p:nvPr/>
          </p:nvSpPr>
          <p:spPr bwMode="auto">
            <a:xfrm>
              <a:off x="4699" y="3953"/>
              <a:ext cx="74"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2" name="Oval 77">
              <a:extLst>
                <a:ext uri="{FF2B5EF4-FFF2-40B4-BE49-F238E27FC236}">
                  <a16:creationId xmlns:a16="http://schemas.microsoft.com/office/drawing/2014/main" id="{393DABE0-1B8F-4B63-A5BA-C2F9629CD8F3}"/>
                </a:ext>
              </a:extLst>
            </p:cNvPr>
            <p:cNvSpPr>
              <a:spLocks noChangeArrowheads="1"/>
            </p:cNvSpPr>
            <p:nvPr/>
          </p:nvSpPr>
          <p:spPr bwMode="auto">
            <a:xfrm>
              <a:off x="4564" y="3946"/>
              <a:ext cx="73"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3" name="Oval 78">
              <a:extLst>
                <a:ext uri="{FF2B5EF4-FFF2-40B4-BE49-F238E27FC236}">
                  <a16:creationId xmlns:a16="http://schemas.microsoft.com/office/drawing/2014/main" id="{C59CAF51-3EED-44E4-BB41-2F81D83A3BEC}"/>
                </a:ext>
              </a:extLst>
            </p:cNvPr>
            <p:cNvSpPr>
              <a:spLocks noChangeArrowheads="1"/>
            </p:cNvSpPr>
            <p:nvPr/>
          </p:nvSpPr>
          <p:spPr bwMode="auto">
            <a:xfrm>
              <a:off x="4578" y="4318"/>
              <a:ext cx="97" cy="9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4" name="Oval 79">
              <a:extLst>
                <a:ext uri="{FF2B5EF4-FFF2-40B4-BE49-F238E27FC236}">
                  <a16:creationId xmlns:a16="http://schemas.microsoft.com/office/drawing/2014/main" id="{57366DEA-379D-4E19-BDEC-254D9F8CDC07}"/>
                </a:ext>
              </a:extLst>
            </p:cNvPr>
            <p:cNvSpPr>
              <a:spLocks noChangeArrowheads="1"/>
            </p:cNvSpPr>
            <p:nvPr/>
          </p:nvSpPr>
          <p:spPr bwMode="auto">
            <a:xfrm>
              <a:off x="4407" y="4294"/>
              <a:ext cx="95" cy="9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5" name="Oval 80">
              <a:extLst>
                <a:ext uri="{FF2B5EF4-FFF2-40B4-BE49-F238E27FC236}">
                  <a16:creationId xmlns:a16="http://schemas.microsoft.com/office/drawing/2014/main" id="{FA01CFA6-1E3E-45DF-AF87-FAC1AEE43BA1}"/>
                </a:ext>
              </a:extLst>
            </p:cNvPr>
            <p:cNvSpPr>
              <a:spLocks noChangeArrowheads="1"/>
            </p:cNvSpPr>
            <p:nvPr/>
          </p:nvSpPr>
          <p:spPr bwMode="auto">
            <a:xfrm>
              <a:off x="4481" y="4406"/>
              <a:ext cx="104" cy="10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6" name="Oval 81">
              <a:extLst>
                <a:ext uri="{FF2B5EF4-FFF2-40B4-BE49-F238E27FC236}">
                  <a16:creationId xmlns:a16="http://schemas.microsoft.com/office/drawing/2014/main" id="{9177A130-913B-4DB3-9168-D4775E3D18AD}"/>
                </a:ext>
              </a:extLst>
            </p:cNvPr>
            <p:cNvSpPr>
              <a:spLocks noChangeArrowheads="1"/>
            </p:cNvSpPr>
            <p:nvPr/>
          </p:nvSpPr>
          <p:spPr bwMode="auto">
            <a:xfrm>
              <a:off x="4293" y="4368"/>
              <a:ext cx="105" cy="10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7" name="Oval 82">
              <a:extLst>
                <a:ext uri="{FF2B5EF4-FFF2-40B4-BE49-F238E27FC236}">
                  <a16:creationId xmlns:a16="http://schemas.microsoft.com/office/drawing/2014/main" id="{4910AF85-2E62-46FC-BFAC-EF3EA5E1A515}"/>
                </a:ext>
              </a:extLst>
            </p:cNvPr>
            <p:cNvSpPr>
              <a:spLocks noChangeArrowheads="1"/>
            </p:cNvSpPr>
            <p:nvPr/>
          </p:nvSpPr>
          <p:spPr bwMode="auto">
            <a:xfrm>
              <a:off x="4251" y="4246"/>
              <a:ext cx="87"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8" name="Oval 83">
              <a:extLst>
                <a:ext uri="{FF2B5EF4-FFF2-40B4-BE49-F238E27FC236}">
                  <a16:creationId xmlns:a16="http://schemas.microsoft.com/office/drawing/2014/main" id="{D680891A-E4EA-4308-9CAE-215973538C5D}"/>
                </a:ext>
              </a:extLst>
            </p:cNvPr>
            <p:cNvSpPr>
              <a:spLocks noChangeArrowheads="1"/>
            </p:cNvSpPr>
            <p:nvPr/>
          </p:nvSpPr>
          <p:spPr bwMode="auto">
            <a:xfrm>
              <a:off x="4346" y="4156"/>
              <a:ext cx="83"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9" name="Oval 84">
              <a:extLst>
                <a:ext uri="{FF2B5EF4-FFF2-40B4-BE49-F238E27FC236}">
                  <a16:creationId xmlns:a16="http://schemas.microsoft.com/office/drawing/2014/main" id="{589303AF-2FD5-4BED-A2BB-22AA4B09421B}"/>
                </a:ext>
              </a:extLst>
            </p:cNvPr>
            <p:cNvSpPr>
              <a:spLocks noChangeArrowheads="1"/>
            </p:cNvSpPr>
            <p:nvPr/>
          </p:nvSpPr>
          <p:spPr bwMode="auto">
            <a:xfrm>
              <a:off x="4421" y="4046"/>
              <a:ext cx="72"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0" name="Oval 85">
              <a:extLst>
                <a:ext uri="{FF2B5EF4-FFF2-40B4-BE49-F238E27FC236}">
                  <a16:creationId xmlns:a16="http://schemas.microsoft.com/office/drawing/2014/main" id="{424D201D-13E3-448C-ACC9-A641A872F7EB}"/>
                </a:ext>
              </a:extLst>
            </p:cNvPr>
            <p:cNvSpPr>
              <a:spLocks noChangeArrowheads="1"/>
            </p:cNvSpPr>
            <p:nvPr/>
          </p:nvSpPr>
          <p:spPr bwMode="auto">
            <a:xfrm>
              <a:off x="4127" y="4301"/>
              <a:ext cx="95" cy="9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1" name="Oval 86">
              <a:extLst>
                <a:ext uri="{FF2B5EF4-FFF2-40B4-BE49-F238E27FC236}">
                  <a16:creationId xmlns:a16="http://schemas.microsoft.com/office/drawing/2014/main" id="{724083C6-E9BB-457A-B684-F3A93464843E}"/>
                </a:ext>
              </a:extLst>
            </p:cNvPr>
            <p:cNvSpPr>
              <a:spLocks noChangeArrowheads="1"/>
            </p:cNvSpPr>
            <p:nvPr/>
          </p:nvSpPr>
          <p:spPr bwMode="auto">
            <a:xfrm>
              <a:off x="3992" y="4332"/>
              <a:ext cx="104"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2" name="Oval 87">
              <a:extLst>
                <a:ext uri="{FF2B5EF4-FFF2-40B4-BE49-F238E27FC236}">
                  <a16:creationId xmlns:a16="http://schemas.microsoft.com/office/drawing/2014/main" id="{97398114-57F1-45DB-AC94-8FA73B23DA41}"/>
                </a:ext>
              </a:extLst>
            </p:cNvPr>
            <p:cNvSpPr>
              <a:spLocks noChangeArrowheads="1"/>
            </p:cNvSpPr>
            <p:nvPr/>
          </p:nvSpPr>
          <p:spPr bwMode="auto">
            <a:xfrm>
              <a:off x="3997" y="4194"/>
              <a:ext cx="90"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3" name="Oval 88">
              <a:extLst>
                <a:ext uri="{FF2B5EF4-FFF2-40B4-BE49-F238E27FC236}">
                  <a16:creationId xmlns:a16="http://schemas.microsoft.com/office/drawing/2014/main" id="{89CAAB17-36E2-420B-BCDE-BF6B955D30DA}"/>
                </a:ext>
              </a:extLst>
            </p:cNvPr>
            <p:cNvSpPr>
              <a:spLocks noChangeArrowheads="1"/>
            </p:cNvSpPr>
            <p:nvPr/>
          </p:nvSpPr>
          <p:spPr bwMode="auto">
            <a:xfrm>
              <a:off x="3897" y="4061"/>
              <a:ext cx="88"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4" name="Oval 89">
              <a:extLst>
                <a:ext uri="{FF2B5EF4-FFF2-40B4-BE49-F238E27FC236}">
                  <a16:creationId xmlns:a16="http://schemas.microsoft.com/office/drawing/2014/main" id="{5C9FF83E-DB7F-49A3-A7E2-36E9CC70DD22}"/>
                </a:ext>
              </a:extLst>
            </p:cNvPr>
            <p:cNvSpPr>
              <a:spLocks noChangeArrowheads="1"/>
            </p:cNvSpPr>
            <p:nvPr/>
          </p:nvSpPr>
          <p:spPr bwMode="auto">
            <a:xfrm>
              <a:off x="4120" y="4156"/>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5" name="Oval 90">
              <a:extLst>
                <a:ext uri="{FF2B5EF4-FFF2-40B4-BE49-F238E27FC236}">
                  <a16:creationId xmlns:a16="http://schemas.microsoft.com/office/drawing/2014/main" id="{49FE4435-5050-4E1E-9EB0-B6A32ED9A643}"/>
                </a:ext>
              </a:extLst>
            </p:cNvPr>
            <p:cNvSpPr>
              <a:spLocks noChangeArrowheads="1"/>
            </p:cNvSpPr>
            <p:nvPr/>
          </p:nvSpPr>
          <p:spPr bwMode="auto">
            <a:xfrm>
              <a:off x="4032" y="4037"/>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6" name="Oval 91">
              <a:extLst>
                <a:ext uri="{FF2B5EF4-FFF2-40B4-BE49-F238E27FC236}">
                  <a16:creationId xmlns:a16="http://schemas.microsoft.com/office/drawing/2014/main" id="{F4252336-EE23-4365-B0E2-CA530C6806F5}"/>
                </a:ext>
              </a:extLst>
            </p:cNvPr>
            <p:cNvSpPr>
              <a:spLocks noChangeArrowheads="1"/>
            </p:cNvSpPr>
            <p:nvPr/>
          </p:nvSpPr>
          <p:spPr bwMode="auto">
            <a:xfrm>
              <a:off x="4232" y="4084"/>
              <a:ext cx="73" cy="72"/>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7" name="Oval 92">
              <a:extLst>
                <a:ext uri="{FF2B5EF4-FFF2-40B4-BE49-F238E27FC236}">
                  <a16:creationId xmlns:a16="http://schemas.microsoft.com/office/drawing/2014/main" id="{CBEA218A-1FF8-4B5E-9FD9-B8042B1944F2}"/>
                </a:ext>
              </a:extLst>
            </p:cNvPr>
            <p:cNvSpPr>
              <a:spLocks noChangeArrowheads="1"/>
            </p:cNvSpPr>
            <p:nvPr/>
          </p:nvSpPr>
          <p:spPr bwMode="auto">
            <a:xfrm>
              <a:off x="4158" y="3980"/>
              <a:ext cx="71" cy="73"/>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8" name="Oval 93">
              <a:extLst>
                <a:ext uri="{FF2B5EF4-FFF2-40B4-BE49-F238E27FC236}">
                  <a16:creationId xmlns:a16="http://schemas.microsoft.com/office/drawing/2014/main" id="{BE38D1E9-D597-4D41-8F7D-C6B0237163D8}"/>
                </a:ext>
              </a:extLst>
            </p:cNvPr>
            <p:cNvSpPr>
              <a:spLocks noChangeArrowheads="1"/>
            </p:cNvSpPr>
            <p:nvPr/>
          </p:nvSpPr>
          <p:spPr bwMode="auto">
            <a:xfrm>
              <a:off x="3859" y="4201"/>
              <a:ext cx="97" cy="9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9" name="Oval 94">
              <a:extLst>
                <a:ext uri="{FF2B5EF4-FFF2-40B4-BE49-F238E27FC236}">
                  <a16:creationId xmlns:a16="http://schemas.microsoft.com/office/drawing/2014/main" id="{1144142A-1ACF-4AC1-B7C1-78B16461B9FB}"/>
                </a:ext>
              </a:extLst>
            </p:cNvPr>
            <p:cNvSpPr>
              <a:spLocks noChangeArrowheads="1"/>
            </p:cNvSpPr>
            <p:nvPr/>
          </p:nvSpPr>
          <p:spPr bwMode="auto">
            <a:xfrm>
              <a:off x="3764" y="4051"/>
              <a:ext cx="95" cy="9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0" name="Oval 95">
              <a:extLst>
                <a:ext uri="{FF2B5EF4-FFF2-40B4-BE49-F238E27FC236}">
                  <a16:creationId xmlns:a16="http://schemas.microsoft.com/office/drawing/2014/main" id="{9AD404A5-3337-4A20-BE3D-288B4FABEE54}"/>
                </a:ext>
              </a:extLst>
            </p:cNvPr>
            <p:cNvSpPr>
              <a:spLocks noChangeArrowheads="1"/>
            </p:cNvSpPr>
            <p:nvPr/>
          </p:nvSpPr>
          <p:spPr bwMode="auto">
            <a:xfrm>
              <a:off x="3721" y="4180"/>
              <a:ext cx="105" cy="10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1" name="Oval 96">
              <a:extLst>
                <a:ext uri="{FF2B5EF4-FFF2-40B4-BE49-F238E27FC236}">
                  <a16:creationId xmlns:a16="http://schemas.microsoft.com/office/drawing/2014/main" id="{63EBA85C-225A-4E24-8FA5-B6113B31E510}"/>
                </a:ext>
              </a:extLst>
            </p:cNvPr>
            <p:cNvSpPr>
              <a:spLocks noChangeArrowheads="1"/>
            </p:cNvSpPr>
            <p:nvPr/>
          </p:nvSpPr>
          <p:spPr bwMode="auto">
            <a:xfrm>
              <a:off x="3631" y="4008"/>
              <a:ext cx="105"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2" name="Oval 97">
              <a:extLst>
                <a:ext uri="{FF2B5EF4-FFF2-40B4-BE49-F238E27FC236}">
                  <a16:creationId xmlns:a16="http://schemas.microsoft.com/office/drawing/2014/main" id="{0F46B00B-4DE3-4966-992C-54509438009E}"/>
                </a:ext>
              </a:extLst>
            </p:cNvPr>
            <p:cNvSpPr>
              <a:spLocks noChangeArrowheads="1"/>
            </p:cNvSpPr>
            <p:nvPr/>
          </p:nvSpPr>
          <p:spPr bwMode="auto">
            <a:xfrm>
              <a:off x="3714" y="3894"/>
              <a:ext cx="88"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3" name="Oval 98">
              <a:extLst>
                <a:ext uri="{FF2B5EF4-FFF2-40B4-BE49-F238E27FC236}">
                  <a16:creationId xmlns:a16="http://schemas.microsoft.com/office/drawing/2014/main" id="{BC939CAF-4CA0-4794-9E04-B028A60A787D}"/>
                </a:ext>
              </a:extLst>
            </p:cNvPr>
            <p:cNvSpPr>
              <a:spLocks noChangeArrowheads="1"/>
            </p:cNvSpPr>
            <p:nvPr/>
          </p:nvSpPr>
          <p:spPr bwMode="auto">
            <a:xfrm>
              <a:off x="3842" y="3923"/>
              <a:ext cx="83" cy="80"/>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4" name="Oval 99">
              <a:extLst>
                <a:ext uri="{FF2B5EF4-FFF2-40B4-BE49-F238E27FC236}">
                  <a16:creationId xmlns:a16="http://schemas.microsoft.com/office/drawing/2014/main" id="{399A5954-D966-47B6-A941-753C8299DF7C}"/>
                </a:ext>
              </a:extLst>
            </p:cNvPr>
            <p:cNvSpPr>
              <a:spLocks noChangeArrowheads="1"/>
            </p:cNvSpPr>
            <p:nvPr/>
          </p:nvSpPr>
          <p:spPr bwMode="auto">
            <a:xfrm>
              <a:off x="3980" y="3911"/>
              <a:ext cx="74" cy="73"/>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5" name="Oval 100">
              <a:extLst>
                <a:ext uri="{FF2B5EF4-FFF2-40B4-BE49-F238E27FC236}">
                  <a16:creationId xmlns:a16="http://schemas.microsoft.com/office/drawing/2014/main" id="{0D887C71-8790-4A5E-8EF4-07A79BA9FD44}"/>
                </a:ext>
              </a:extLst>
            </p:cNvPr>
            <p:cNvSpPr>
              <a:spLocks noChangeArrowheads="1"/>
            </p:cNvSpPr>
            <p:nvPr/>
          </p:nvSpPr>
          <p:spPr bwMode="auto">
            <a:xfrm>
              <a:off x="3588" y="3832"/>
              <a:ext cx="95" cy="9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6" name="Oval 101">
              <a:extLst>
                <a:ext uri="{FF2B5EF4-FFF2-40B4-BE49-F238E27FC236}">
                  <a16:creationId xmlns:a16="http://schemas.microsoft.com/office/drawing/2014/main" id="{04A80C6A-7C59-4E71-95BA-2BCAE98F6105}"/>
                </a:ext>
              </a:extLst>
            </p:cNvPr>
            <p:cNvSpPr>
              <a:spLocks noChangeArrowheads="1"/>
            </p:cNvSpPr>
            <p:nvPr/>
          </p:nvSpPr>
          <p:spPr bwMode="auto">
            <a:xfrm>
              <a:off x="3484" y="3739"/>
              <a:ext cx="104"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7" name="Oval 102">
              <a:extLst>
                <a:ext uri="{FF2B5EF4-FFF2-40B4-BE49-F238E27FC236}">
                  <a16:creationId xmlns:a16="http://schemas.microsoft.com/office/drawing/2014/main" id="{7F3CD66B-DEA9-404C-92B8-1BE04B362D2A}"/>
                </a:ext>
              </a:extLst>
            </p:cNvPr>
            <p:cNvSpPr>
              <a:spLocks noChangeArrowheads="1"/>
            </p:cNvSpPr>
            <p:nvPr/>
          </p:nvSpPr>
          <p:spPr bwMode="auto">
            <a:xfrm>
              <a:off x="4571" y="2833"/>
              <a:ext cx="88" cy="90"/>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8" name="Oval 103">
              <a:extLst>
                <a:ext uri="{FF2B5EF4-FFF2-40B4-BE49-F238E27FC236}">
                  <a16:creationId xmlns:a16="http://schemas.microsoft.com/office/drawing/2014/main" id="{E7176696-6971-4E3D-8F45-F898EC1EE740}"/>
                </a:ext>
              </a:extLst>
            </p:cNvPr>
            <p:cNvSpPr>
              <a:spLocks noChangeArrowheads="1"/>
            </p:cNvSpPr>
            <p:nvPr/>
          </p:nvSpPr>
          <p:spPr bwMode="auto">
            <a:xfrm>
              <a:off x="4464" y="2904"/>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9" name="Oval 104">
              <a:extLst>
                <a:ext uri="{FF2B5EF4-FFF2-40B4-BE49-F238E27FC236}">
                  <a16:creationId xmlns:a16="http://schemas.microsoft.com/office/drawing/2014/main" id="{A4859E7D-8394-466E-B699-E14E6B64F7CB}"/>
                </a:ext>
              </a:extLst>
            </p:cNvPr>
            <p:cNvSpPr>
              <a:spLocks noChangeArrowheads="1"/>
            </p:cNvSpPr>
            <p:nvPr/>
          </p:nvSpPr>
          <p:spPr bwMode="auto">
            <a:xfrm>
              <a:off x="4381" y="3002"/>
              <a:ext cx="74" cy="73"/>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0" name="Oval 105">
              <a:extLst>
                <a:ext uri="{FF2B5EF4-FFF2-40B4-BE49-F238E27FC236}">
                  <a16:creationId xmlns:a16="http://schemas.microsoft.com/office/drawing/2014/main" id="{0D010E57-2848-4324-8E32-CEB8EDEA4FC2}"/>
                </a:ext>
              </a:extLst>
            </p:cNvPr>
            <p:cNvSpPr>
              <a:spLocks noChangeArrowheads="1"/>
            </p:cNvSpPr>
            <p:nvPr/>
          </p:nvSpPr>
          <p:spPr bwMode="auto">
            <a:xfrm>
              <a:off x="4692" y="2790"/>
              <a:ext cx="95" cy="9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1" name="Oval 106">
              <a:extLst>
                <a:ext uri="{FF2B5EF4-FFF2-40B4-BE49-F238E27FC236}">
                  <a16:creationId xmlns:a16="http://schemas.microsoft.com/office/drawing/2014/main" id="{CFAF1F30-7D98-4C19-852C-9E3B4661F958}"/>
                </a:ext>
              </a:extLst>
            </p:cNvPr>
            <p:cNvSpPr>
              <a:spLocks noChangeArrowheads="1"/>
            </p:cNvSpPr>
            <p:nvPr/>
          </p:nvSpPr>
          <p:spPr bwMode="auto">
            <a:xfrm>
              <a:off x="4825" y="2780"/>
              <a:ext cx="102"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2" name="Oval 107">
              <a:extLst>
                <a:ext uri="{FF2B5EF4-FFF2-40B4-BE49-F238E27FC236}">
                  <a16:creationId xmlns:a16="http://schemas.microsoft.com/office/drawing/2014/main" id="{782D0986-C53C-42AB-9925-DCD01BDDC9A0}"/>
                </a:ext>
              </a:extLst>
            </p:cNvPr>
            <p:cNvSpPr>
              <a:spLocks noChangeArrowheads="1"/>
            </p:cNvSpPr>
            <p:nvPr/>
          </p:nvSpPr>
          <p:spPr bwMode="auto">
            <a:xfrm>
              <a:off x="4417" y="2742"/>
              <a:ext cx="97" cy="9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3" name="Oval 108">
              <a:extLst>
                <a:ext uri="{FF2B5EF4-FFF2-40B4-BE49-F238E27FC236}">
                  <a16:creationId xmlns:a16="http://schemas.microsoft.com/office/drawing/2014/main" id="{9F6C3FA7-B895-4664-9015-3453EBA8449B}"/>
                </a:ext>
              </a:extLst>
            </p:cNvPr>
            <p:cNvSpPr>
              <a:spLocks noChangeArrowheads="1"/>
            </p:cNvSpPr>
            <p:nvPr/>
          </p:nvSpPr>
          <p:spPr bwMode="auto">
            <a:xfrm>
              <a:off x="4322" y="2833"/>
              <a:ext cx="88"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4" name="Oval 109">
              <a:extLst>
                <a:ext uri="{FF2B5EF4-FFF2-40B4-BE49-F238E27FC236}">
                  <a16:creationId xmlns:a16="http://schemas.microsoft.com/office/drawing/2014/main" id="{973A4342-D2DC-4784-A418-7F1B6027B244}"/>
                </a:ext>
              </a:extLst>
            </p:cNvPr>
            <p:cNvSpPr>
              <a:spLocks noChangeArrowheads="1"/>
            </p:cNvSpPr>
            <p:nvPr/>
          </p:nvSpPr>
          <p:spPr bwMode="auto">
            <a:xfrm>
              <a:off x="4246" y="2942"/>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5" name="Oval 110">
              <a:extLst>
                <a:ext uri="{FF2B5EF4-FFF2-40B4-BE49-F238E27FC236}">
                  <a16:creationId xmlns:a16="http://schemas.microsoft.com/office/drawing/2014/main" id="{CF239259-C619-41BD-9853-1D6AEB6807E1}"/>
                </a:ext>
              </a:extLst>
            </p:cNvPr>
            <p:cNvSpPr>
              <a:spLocks noChangeArrowheads="1"/>
            </p:cNvSpPr>
            <p:nvPr/>
          </p:nvSpPr>
          <p:spPr bwMode="auto">
            <a:xfrm>
              <a:off x="4206" y="3071"/>
              <a:ext cx="73" cy="73"/>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6" name="Oval 111">
              <a:extLst>
                <a:ext uri="{FF2B5EF4-FFF2-40B4-BE49-F238E27FC236}">
                  <a16:creationId xmlns:a16="http://schemas.microsoft.com/office/drawing/2014/main" id="{CC034FC3-FCC9-4DF8-972C-5CBC9A66D76D}"/>
                </a:ext>
              </a:extLst>
            </p:cNvPr>
            <p:cNvSpPr>
              <a:spLocks noChangeArrowheads="1"/>
            </p:cNvSpPr>
            <p:nvPr/>
          </p:nvSpPr>
          <p:spPr bwMode="auto">
            <a:xfrm>
              <a:off x="4538" y="2683"/>
              <a:ext cx="104" cy="10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7" name="Oval 112">
              <a:extLst>
                <a:ext uri="{FF2B5EF4-FFF2-40B4-BE49-F238E27FC236}">
                  <a16:creationId xmlns:a16="http://schemas.microsoft.com/office/drawing/2014/main" id="{A614E6E4-F14D-4F43-9E31-F37946BD694F}"/>
                </a:ext>
              </a:extLst>
            </p:cNvPr>
            <p:cNvSpPr>
              <a:spLocks noChangeArrowheads="1"/>
            </p:cNvSpPr>
            <p:nvPr/>
          </p:nvSpPr>
          <p:spPr bwMode="auto">
            <a:xfrm>
              <a:off x="4350" y="2616"/>
              <a:ext cx="105"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8" name="Oval 113">
              <a:extLst>
                <a:ext uri="{FF2B5EF4-FFF2-40B4-BE49-F238E27FC236}">
                  <a16:creationId xmlns:a16="http://schemas.microsoft.com/office/drawing/2014/main" id="{4E7BE6EF-56B9-448D-92FB-602800D95462}"/>
                </a:ext>
              </a:extLst>
            </p:cNvPr>
            <p:cNvSpPr>
              <a:spLocks noChangeArrowheads="1"/>
            </p:cNvSpPr>
            <p:nvPr/>
          </p:nvSpPr>
          <p:spPr bwMode="auto">
            <a:xfrm>
              <a:off x="4243" y="2699"/>
              <a:ext cx="95" cy="96"/>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9" name="Oval 114">
              <a:extLst>
                <a:ext uri="{FF2B5EF4-FFF2-40B4-BE49-F238E27FC236}">
                  <a16:creationId xmlns:a16="http://schemas.microsoft.com/office/drawing/2014/main" id="{A228B3EA-4081-49FE-9EF6-F9D27EF2CE69}"/>
                </a:ext>
              </a:extLst>
            </p:cNvPr>
            <p:cNvSpPr>
              <a:spLocks noChangeArrowheads="1"/>
            </p:cNvSpPr>
            <p:nvPr/>
          </p:nvSpPr>
          <p:spPr bwMode="auto">
            <a:xfrm>
              <a:off x="4160" y="2799"/>
              <a:ext cx="91" cy="9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0" name="Oval 115">
              <a:extLst>
                <a:ext uri="{FF2B5EF4-FFF2-40B4-BE49-F238E27FC236}">
                  <a16:creationId xmlns:a16="http://schemas.microsoft.com/office/drawing/2014/main" id="{A12AA399-A38B-4248-B4C9-2F147EF566A5}"/>
                </a:ext>
              </a:extLst>
            </p:cNvPr>
            <p:cNvSpPr>
              <a:spLocks noChangeArrowheads="1"/>
            </p:cNvSpPr>
            <p:nvPr/>
          </p:nvSpPr>
          <p:spPr bwMode="auto">
            <a:xfrm>
              <a:off x="4099" y="2921"/>
              <a:ext cx="80" cy="83"/>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1" name="Oval 116">
              <a:extLst>
                <a:ext uri="{FF2B5EF4-FFF2-40B4-BE49-F238E27FC236}">
                  <a16:creationId xmlns:a16="http://schemas.microsoft.com/office/drawing/2014/main" id="{CDECB323-36B8-4231-913F-FA2CD3EEB451}"/>
                </a:ext>
              </a:extLst>
            </p:cNvPr>
            <p:cNvSpPr>
              <a:spLocks noChangeArrowheads="1"/>
            </p:cNvSpPr>
            <p:nvPr/>
          </p:nvSpPr>
          <p:spPr bwMode="auto">
            <a:xfrm>
              <a:off x="4073" y="3049"/>
              <a:ext cx="73" cy="72"/>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2" name="Oval 117">
              <a:extLst>
                <a:ext uri="{FF2B5EF4-FFF2-40B4-BE49-F238E27FC236}">
                  <a16:creationId xmlns:a16="http://schemas.microsoft.com/office/drawing/2014/main" id="{E4FC60BD-3F7C-49D3-A7FA-9399C6986455}"/>
                </a:ext>
              </a:extLst>
            </p:cNvPr>
            <p:cNvSpPr>
              <a:spLocks noChangeArrowheads="1"/>
            </p:cNvSpPr>
            <p:nvPr/>
          </p:nvSpPr>
          <p:spPr bwMode="auto">
            <a:xfrm>
              <a:off x="3700" y="3727"/>
              <a:ext cx="88" cy="9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3" name="Oval 118">
              <a:extLst>
                <a:ext uri="{FF2B5EF4-FFF2-40B4-BE49-F238E27FC236}">
                  <a16:creationId xmlns:a16="http://schemas.microsoft.com/office/drawing/2014/main" id="{9786DA55-9660-4A75-BBFE-1A63D31A85B5}"/>
                </a:ext>
              </a:extLst>
            </p:cNvPr>
            <p:cNvSpPr>
              <a:spLocks noChangeArrowheads="1"/>
            </p:cNvSpPr>
            <p:nvPr/>
          </p:nvSpPr>
          <p:spPr bwMode="auto">
            <a:xfrm>
              <a:off x="3641" y="3494"/>
              <a:ext cx="87" cy="9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4" name="Oval 119">
              <a:extLst>
                <a:ext uri="{FF2B5EF4-FFF2-40B4-BE49-F238E27FC236}">
                  <a16:creationId xmlns:a16="http://schemas.microsoft.com/office/drawing/2014/main" id="{EB886929-71F1-44DB-BEDD-283667B176DF}"/>
                </a:ext>
              </a:extLst>
            </p:cNvPr>
            <p:cNvSpPr>
              <a:spLocks noChangeArrowheads="1"/>
            </p:cNvSpPr>
            <p:nvPr/>
          </p:nvSpPr>
          <p:spPr bwMode="auto">
            <a:xfrm>
              <a:off x="3831" y="3773"/>
              <a:ext cx="80"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5" name="Oval 120">
              <a:extLst>
                <a:ext uri="{FF2B5EF4-FFF2-40B4-BE49-F238E27FC236}">
                  <a16:creationId xmlns:a16="http://schemas.microsoft.com/office/drawing/2014/main" id="{555E0DC9-594D-447B-B7D7-A7BBE6F39B0E}"/>
                </a:ext>
              </a:extLst>
            </p:cNvPr>
            <p:cNvSpPr>
              <a:spLocks noChangeArrowheads="1"/>
            </p:cNvSpPr>
            <p:nvPr/>
          </p:nvSpPr>
          <p:spPr bwMode="auto">
            <a:xfrm>
              <a:off x="3740" y="3589"/>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6" name="Oval 121">
              <a:extLst>
                <a:ext uri="{FF2B5EF4-FFF2-40B4-BE49-F238E27FC236}">
                  <a16:creationId xmlns:a16="http://schemas.microsoft.com/office/drawing/2014/main" id="{B914250F-89F5-4543-9B19-10E449AD39E5}"/>
                </a:ext>
              </a:extLst>
            </p:cNvPr>
            <p:cNvSpPr>
              <a:spLocks noChangeArrowheads="1"/>
            </p:cNvSpPr>
            <p:nvPr/>
          </p:nvSpPr>
          <p:spPr bwMode="auto">
            <a:xfrm>
              <a:off x="3973" y="3780"/>
              <a:ext cx="73"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7" name="Oval 122">
              <a:extLst>
                <a:ext uri="{FF2B5EF4-FFF2-40B4-BE49-F238E27FC236}">
                  <a16:creationId xmlns:a16="http://schemas.microsoft.com/office/drawing/2014/main" id="{C0CF4C02-7270-40A5-B8FA-6671996EB88F}"/>
                </a:ext>
              </a:extLst>
            </p:cNvPr>
            <p:cNvSpPr>
              <a:spLocks noChangeArrowheads="1"/>
            </p:cNvSpPr>
            <p:nvPr/>
          </p:nvSpPr>
          <p:spPr bwMode="auto">
            <a:xfrm>
              <a:off x="3866" y="3646"/>
              <a:ext cx="74"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8" name="Oval 123">
              <a:extLst>
                <a:ext uri="{FF2B5EF4-FFF2-40B4-BE49-F238E27FC236}">
                  <a16:creationId xmlns:a16="http://schemas.microsoft.com/office/drawing/2014/main" id="{DAF63347-97C2-4916-AB07-03744EE1EA07}"/>
                </a:ext>
              </a:extLst>
            </p:cNvPr>
            <p:cNvSpPr>
              <a:spLocks noChangeArrowheads="1"/>
            </p:cNvSpPr>
            <p:nvPr/>
          </p:nvSpPr>
          <p:spPr bwMode="auto">
            <a:xfrm>
              <a:off x="3591" y="3656"/>
              <a:ext cx="97" cy="9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9" name="Oval 124">
              <a:extLst>
                <a:ext uri="{FF2B5EF4-FFF2-40B4-BE49-F238E27FC236}">
                  <a16:creationId xmlns:a16="http://schemas.microsoft.com/office/drawing/2014/main" id="{4C2A86FD-00F8-42E2-98C1-CD3122BB2926}"/>
                </a:ext>
              </a:extLst>
            </p:cNvPr>
            <p:cNvSpPr>
              <a:spLocks noChangeArrowheads="1"/>
            </p:cNvSpPr>
            <p:nvPr/>
          </p:nvSpPr>
          <p:spPr bwMode="auto">
            <a:xfrm>
              <a:off x="3565" y="3382"/>
              <a:ext cx="95" cy="96"/>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0" name="Oval 125">
              <a:extLst>
                <a:ext uri="{FF2B5EF4-FFF2-40B4-BE49-F238E27FC236}">
                  <a16:creationId xmlns:a16="http://schemas.microsoft.com/office/drawing/2014/main" id="{09DDA113-D5F8-4E9B-AF17-4FD4F5EB7E9A}"/>
                </a:ext>
              </a:extLst>
            </p:cNvPr>
            <p:cNvSpPr>
              <a:spLocks noChangeArrowheads="1"/>
            </p:cNvSpPr>
            <p:nvPr/>
          </p:nvSpPr>
          <p:spPr bwMode="auto">
            <a:xfrm>
              <a:off x="3501" y="3554"/>
              <a:ext cx="104" cy="10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1" name="Oval 126">
              <a:extLst>
                <a:ext uri="{FF2B5EF4-FFF2-40B4-BE49-F238E27FC236}">
                  <a16:creationId xmlns:a16="http://schemas.microsoft.com/office/drawing/2014/main" id="{003F2D5F-8BAC-438C-B364-CD7C3C0DB449}"/>
                </a:ext>
              </a:extLst>
            </p:cNvPr>
            <p:cNvSpPr>
              <a:spLocks noChangeArrowheads="1"/>
            </p:cNvSpPr>
            <p:nvPr/>
          </p:nvSpPr>
          <p:spPr bwMode="auto">
            <a:xfrm>
              <a:off x="3512" y="3254"/>
              <a:ext cx="105"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2" name="Oval 127">
              <a:extLst>
                <a:ext uri="{FF2B5EF4-FFF2-40B4-BE49-F238E27FC236}">
                  <a16:creationId xmlns:a16="http://schemas.microsoft.com/office/drawing/2014/main" id="{F8FE566E-C075-4CF4-A10B-438DB9F3CB45}"/>
                </a:ext>
              </a:extLst>
            </p:cNvPr>
            <p:cNvSpPr>
              <a:spLocks noChangeArrowheads="1"/>
            </p:cNvSpPr>
            <p:nvPr/>
          </p:nvSpPr>
          <p:spPr bwMode="auto">
            <a:xfrm>
              <a:off x="3662" y="3242"/>
              <a:ext cx="88"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3" name="Oval 128">
              <a:extLst>
                <a:ext uri="{FF2B5EF4-FFF2-40B4-BE49-F238E27FC236}">
                  <a16:creationId xmlns:a16="http://schemas.microsoft.com/office/drawing/2014/main" id="{2C37E92F-F187-4357-9BE6-58CE85604564}"/>
                </a:ext>
              </a:extLst>
            </p:cNvPr>
            <p:cNvSpPr>
              <a:spLocks noChangeArrowheads="1"/>
            </p:cNvSpPr>
            <p:nvPr/>
          </p:nvSpPr>
          <p:spPr bwMode="auto">
            <a:xfrm>
              <a:off x="3721" y="3363"/>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4" name="Oval 129">
              <a:extLst>
                <a:ext uri="{FF2B5EF4-FFF2-40B4-BE49-F238E27FC236}">
                  <a16:creationId xmlns:a16="http://schemas.microsoft.com/office/drawing/2014/main" id="{0F6BB050-6A86-4994-8CE2-896F0F902C48}"/>
                </a:ext>
              </a:extLst>
            </p:cNvPr>
            <p:cNvSpPr>
              <a:spLocks noChangeArrowheads="1"/>
            </p:cNvSpPr>
            <p:nvPr/>
          </p:nvSpPr>
          <p:spPr bwMode="auto">
            <a:xfrm>
              <a:off x="3814" y="3466"/>
              <a:ext cx="73" cy="73"/>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5" name="Oval 130">
              <a:extLst>
                <a:ext uri="{FF2B5EF4-FFF2-40B4-BE49-F238E27FC236}">
                  <a16:creationId xmlns:a16="http://schemas.microsoft.com/office/drawing/2014/main" id="{D2C120B9-3B53-44FB-BF7A-E92347D79EE1}"/>
                </a:ext>
              </a:extLst>
            </p:cNvPr>
            <p:cNvSpPr>
              <a:spLocks noChangeArrowheads="1"/>
            </p:cNvSpPr>
            <p:nvPr/>
          </p:nvSpPr>
          <p:spPr bwMode="auto">
            <a:xfrm>
              <a:off x="3636" y="3106"/>
              <a:ext cx="97" cy="9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6" name="Oval 131">
              <a:extLst>
                <a:ext uri="{FF2B5EF4-FFF2-40B4-BE49-F238E27FC236}">
                  <a16:creationId xmlns:a16="http://schemas.microsoft.com/office/drawing/2014/main" id="{0E684990-6FE7-45ED-942B-07D6ADB78074}"/>
                </a:ext>
              </a:extLst>
            </p:cNvPr>
            <p:cNvSpPr>
              <a:spLocks noChangeArrowheads="1"/>
            </p:cNvSpPr>
            <p:nvPr/>
          </p:nvSpPr>
          <p:spPr bwMode="auto">
            <a:xfrm>
              <a:off x="3638" y="2966"/>
              <a:ext cx="102"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7" name="Oval 132">
              <a:extLst>
                <a:ext uri="{FF2B5EF4-FFF2-40B4-BE49-F238E27FC236}">
                  <a16:creationId xmlns:a16="http://schemas.microsoft.com/office/drawing/2014/main" id="{CD158772-DAC8-43BA-93A3-35505AA48FB9}"/>
                </a:ext>
              </a:extLst>
            </p:cNvPr>
            <p:cNvSpPr>
              <a:spLocks noChangeArrowheads="1"/>
            </p:cNvSpPr>
            <p:nvPr/>
          </p:nvSpPr>
          <p:spPr bwMode="auto">
            <a:xfrm>
              <a:off x="3785" y="3132"/>
              <a:ext cx="88" cy="89"/>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8" name="Oval 133">
              <a:extLst>
                <a:ext uri="{FF2B5EF4-FFF2-40B4-BE49-F238E27FC236}">
                  <a16:creationId xmlns:a16="http://schemas.microsoft.com/office/drawing/2014/main" id="{9FBE89E6-4FD9-4B51-8D99-CA6F7E9CBF79}"/>
                </a:ext>
              </a:extLst>
            </p:cNvPr>
            <p:cNvSpPr>
              <a:spLocks noChangeArrowheads="1"/>
            </p:cNvSpPr>
            <p:nvPr/>
          </p:nvSpPr>
          <p:spPr bwMode="auto">
            <a:xfrm>
              <a:off x="3937" y="2933"/>
              <a:ext cx="91" cy="90"/>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9" name="Oval 134">
              <a:extLst>
                <a:ext uri="{FF2B5EF4-FFF2-40B4-BE49-F238E27FC236}">
                  <a16:creationId xmlns:a16="http://schemas.microsoft.com/office/drawing/2014/main" id="{6C895553-10AE-47D5-86A1-775CB17E545F}"/>
                </a:ext>
              </a:extLst>
            </p:cNvPr>
            <p:cNvSpPr>
              <a:spLocks noChangeArrowheads="1"/>
            </p:cNvSpPr>
            <p:nvPr/>
          </p:nvSpPr>
          <p:spPr bwMode="auto">
            <a:xfrm>
              <a:off x="3826" y="3266"/>
              <a:ext cx="80" cy="83"/>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0" name="Oval 135">
              <a:extLst>
                <a:ext uri="{FF2B5EF4-FFF2-40B4-BE49-F238E27FC236}">
                  <a16:creationId xmlns:a16="http://schemas.microsoft.com/office/drawing/2014/main" id="{277FFDF3-1EF8-4038-966B-5B817475359F}"/>
                </a:ext>
              </a:extLst>
            </p:cNvPr>
            <p:cNvSpPr>
              <a:spLocks noChangeArrowheads="1"/>
            </p:cNvSpPr>
            <p:nvPr/>
          </p:nvSpPr>
          <p:spPr bwMode="auto">
            <a:xfrm>
              <a:off x="3930" y="3066"/>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1" name="Oval 136">
              <a:extLst>
                <a:ext uri="{FF2B5EF4-FFF2-40B4-BE49-F238E27FC236}">
                  <a16:creationId xmlns:a16="http://schemas.microsoft.com/office/drawing/2014/main" id="{25230FF6-123B-4551-B057-7BF8DED4DBAE}"/>
                </a:ext>
              </a:extLst>
            </p:cNvPr>
            <p:cNvSpPr>
              <a:spLocks noChangeArrowheads="1"/>
            </p:cNvSpPr>
            <p:nvPr/>
          </p:nvSpPr>
          <p:spPr bwMode="auto">
            <a:xfrm>
              <a:off x="3911" y="3380"/>
              <a:ext cx="74"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2" name="Oval 137">
              <a:extLst>
                <a:ext uri="{FF2B5EF4-FFF2-40B4-BE49-F238E27FC236}">
                  <a16:creationId xmlns:a16="http://schemas.microsoft.com/office/drawing/2014/main" id="{860A168B-E591-4C77-B539-723DF73C3D7E}"/>
                </a:ext>
              </a:extLst>
            </p:cNvPr>
            <p:cNvSpPr>
              <a:spLocks noChangeArrowheads="1"/>
            </p:cNvSpPr>
            <p:nvPr/>
          </p:nvSpPr>
          <p:spPr bwMode="auto">
            <a:xfrm>
              <a:off x="3961" y="3206"/>
              <a:ext cx="74"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3" name="Oval 138">
              <a:extLst>
                <a:ext uri="{FF2B5EF4-FFF2-40B4-BE49-F238E27FC236}">
                  <a16:creationId xmlns:a16="http://schemas.microsoft.com/office/drawing/2014/main" id="{594F24A5-8ED6-485A-8911-2835FA30954D}"/>
                </a:ext>
              </a:extLst>
            </p:cNvPr>
            <p:cNvSpPr>
              <a:spLocks noChangeArrowheads="1"/>
            </p:cNvSpPr>
            <p:nvPr/>
          </p:nvSpPr>
          <p:spPr bwMode="auto">
            <a:xfrm>
              <a:off x="3783" y="2997"/>
              <a:ext cx="95" cy="9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4" name="Oval 139">
              <a:extLst>
                <a:ext uri="{FF2B5EF4-FFF2-40B4-BE49-F238E27FC236}">
                  <a16:creationId xmlns:a16="http://schemas.microsoft.com/office/drawing/2014/main" id="{FFDA819A-C782-467B-992F-78026441D63B}"/>
                </a:ext>
              </a:extLst>
            </p:cNvPr>
            <p:cNvSpPr>
              <a:spLocks noChangeArrowheads="1"/>
            </p:cNvSpPr>
            <p:nvPr/>
          </p:nvSpPr>
          <p:spPr bwMode="auto">
            <a:xfrm>
              <a:off x="3982" y="2806"/>
              <a:ext cx="95" cy="96"/>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5" name="Oval 140">
              <a:extLst>
                <a:ext uri="{FF2B5EF4-FFF2-40B4-BE49-F238E27FC236}">
                  <a16:creationId xmlns:a16="http://schemas.microsoft.com/office/drawing/2014/main" id="{456D6115-62C8-419A-9289-E3DDB2656E68}"/>
                </a:ext>
              </a:extLst>
            </p:cNvPr>
            <p:cNvSpPr>
              <a:spLocks noChangeArrowheads="1"/>
            </p:cNvSpPr>
            <p:nvPr/>
          </p:nvSpPr>
          <p:spPr bwMode="auto">
            <a:xfrm>
              <a:off x="3802" y="2866"/>
              <a:ext cx="104"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6" name="Oval 141">
              <a:extLst>
                <a:ext uri="{FF2B5EF4-FFF2-40B4-BE49-F238E27FC236}">
                  <a16:creationId xmlns:a16="http://schemas.microsoft.com/office/drawing/2014/main" id="{61B8C383-0250-49FD-AE93-FA5E23F2C7C6}"/>
                </a:ext>
              </a:extLst>
            </p:cNvPr>
            <p:cNvSpPr>
              <a:spLocks noChangeArrowheads="1"/>
            </p:cNvSpPr>
            <p:nvPr/>
          </p:nvSpPr>
          <p:spPr bwMode="auto">
            <a:xfrm>
              <a:off x="4054" y="2692"/>
              <a:ext cx="104"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7" name="Freeform 142">
              <a:extLst>
                <a:ext uri="{FF2B5EF4-FFF2-40B4-BE49-F238E27FC236}">
                  <a16:creationId xmlns:a16="http://schemas.microsoft.com/office/drawing/2014/main" id="{149DB4C6-6D21-4FF6-90FA-7DB172FDF64E}"/>
                </a:ext>
              </a:extLst>
            </p:cNvPr>
            <p:cNvSpPr>
              <a:spLocks noEditPoints="1"/>
            </p:cNvSpPr>
            <p:nvPr/>
          </p:nvSpPr>
          <p:spPr bwMode="auto">
            <a:xfrm>
              <a:off x="5516" y="2721"/>
              <a:ext cx="3638" cy="964"/>
            </a:xfrm>
            <a:custGeom>
              <a:avLst/>
              <a:gdLst>
                <a:gd name="T0" fmla="*/ 285 w 1533"/>
                <a:gd name="T1" fmla="*/ 137 h 405"/>
                <a:gd name="T2" fmla="*/ 352 w 1533"/>
                <a:gd name="T3" fmla="*/ 379 h 405"/>
                <a:gd name="T4" fmla="*/ 392 w 1533"/>
                <a:gd name="T5" fmla="*/ 379 h 405"/>
                <a:gd name="T6" fmla="*/ 285 w 1533"/>
                <a:gd name="T7" fmla="*/ 101 h 405"/>
                <a:gd name="T8" fmla="*/ 120 w 1533"/>
                <a:gd name="T9" fmla="*/ 101 h 405"/>
                <a:gd name="T10" fmla="*/ 41 w 1533"/>
                <a:gd name="T11" fmla="*/ 141 h 405"/>
                <a:gd name="T12" fmla="*/ 20 w 1533"/>
                <a:gd name="T13" fmla="*/ 101 h 405"/>
                <a:gd name="T14" fmla="*/ 0 w 1533"/>
                <a:gd name="T15" fmla="*/ 379 h 405"/>
                <a:gd name="T16" fmla="*/ 41 w 1533"/>
                <a:gd name="T17" fmla="*/ 379 h 405"/>
                <a:gd name="T18" fmla="*/ 109 w 1533"/>
                <a:gd name="T19" fmla="*/ 137 h 405"/>
                <a:gd name="T20" fmla="*/ 176 w 1533"/>
                <a:gd name="T21" fmla="*/ 379 h 405"/>
                <a:gd name="T22" fmla="*/ 216 w 1533"/>
                <a:gd name="T23" fmla="*/ 379 h 405"/>
                <a:gd name="T24" fmla="*/ 679 w 1533"/>
                <a:gd name="T25" fmla="*/ 271 h 405"/>
                <a:gd name="T26" fmla="*/ 579 w 1533"/>
                <a:gd name="T27" fmla="*/ 101 h 405"/>
                <a:gd name="T28" fmla="*/ 586 w 1533"/>
                <a:gd name="T29" fmla="*/ 405 h 405"/>
                <a:gd name="T30" fmla="*/ 683 w 1533"/>
                <a:gd name="T31" fmla="*/ 325 h 405"/>
                <a:gd name="T32" fmla="*/ 494 w 1533"/>
                <a:gd name="T33" fmla="*/ 271 h 405"/>
                <a:gd name="T34" fmla="*/ 494 w 1533"/>
                <a:gd name="T35" fmla="*/ 237 h 405"/>
                <a:gd name="T36" fmla="*/ 662 w 1533"/>
                <a:gd name="T37" fmla="*/ 237 h 405"/>
                <a:gd name="T38" fmla="*/ 797 w 1533"/>
                <a:gd name="T39" fmla="*/ 234 h 405"/>
                <a:gd name="T40" fmla="*/ 890 w 1533"/>
                <a:gd name="T41" fmla="*/ 122 h 405"/>
                <a:gd name="T42" fmla="*/ 798 w 1533"/>
                <a:gd name="T43" fmla="*/ 154 h 405"/>
                <a:gd name="T44" fmla="*/ 797 w 1533"/>
                <a:gd name="T45" fmla="*/ 126 h 405"/>
                <a:gd name="T46" fmla="*/ 756 w 1533"/>
                <a:gd name="T47" fmla="*/ 126 h 405"/>
                <a:gd name="T48" fmla="*/ 777 w 1533"/>
                <a:gd name="T49" fmla="*/ 405 h 405"/>
                <a:gd name="T50" fmla="*/ 797 w 1533"/>
                <a:gd name="T51" fmla="*/ 234 h 405"/>
                <a:gd name="T52" fmla="*/ 961 w 1533"/>
                <a:gd name="T53" fmla="*/ 249 h 405"/>
                <a:gd name="T54" fmla="*/ 1102 w 1533"/>
                <a:gd name="T55" fmla="*/ 154 h 405"/>
                <a:gd name="T56" fmla="*/ 1051 w 1533"/>
                <a:gd name="T57" fmla="*/ 101 h 405"/>
                <a:gd name="T58" fmla="*/ 1046 w 1533"/>
                <a:gd name="T59" fmla="*/ 405 h 405"/>
                <a:gd name="T60" fmla="*/ 1106 w 1533"/>
                <a:gd name="T61" fmla="*/ 352 h 405"/>
                <a:gd name="T62" fmla="*/ 1221 w 1533"/>
                <a:gd name="T63" fmla="*/ 126 h 405"/>
                <a:gd name="T64" fmla="*/ 1181 w 1533"/>
                <a:gd name="T65" fmla="*/ 126 h 405"/>
                <a:gd name="T66" fmla="*/ 1201 w 1533"/>
                <a:gd name="T67" fmla="*/ 405 h 405"/>
                <a:gd name="T68" fmla="*/ 1221 w 1533"/>
                <a:gd name="T69" fmla="*/ 126 h 405"/>
                <a:gd name="T70" fmla="*/ 1201 w 1533"/>
                <a:gd name="T71" fmla="*/ 55 h 405"/>
                <a:gd name="T72" fmla="*/ 1201 w 1533"/>
                <a:gd name="T73" fmla="*/ 0 h 405"/>
                <a:gd name="T74" fmla="*/ 1492 w 1533"/>
                <a:gd name="T75" fmla="*/ 145 h 405"/>
                <a:gd name="T76" fmla="*/ 1407 w 1533"/>
                <a:gd name="T77" fmla="*/ 101 h 405"/>
                <a:gd name="T78" fmla="*/ 1408 w 1533"/>
                <a:gd name="T79" fmla="*/ 405 h 405"/>
                <a:gd name="T80" fmla="*/ 1492 w 1533"/>
                <a:gd name="T81" fmla="*/ 361 h 405"/>
                <a:gd name="T82" fmla="*/ 1512 w 1533"/>
                <a:gd name="T83" fmla="*/ 405 h 405"/>
                <a:gd name="T84" fmla="*/ 1533 w 1533"/>
                <a:gd name="T85" fmla="*/ 126 h 405"/>
                <a:gd name="T86" fmla="*/ 1492 w 1533"/>
                <a:gd name="T87" fmla="*/ 126 h 405"/>
                <a:gd name="T88" fmla="*/ 1324 w 1533"/>
                <a:gd name="T89" fmla="*/ 253 h 405"/>
                <a:gd name="T90" fmla="*/ 1492 w 1533"/>
                <a:gd name="T91" fmla="*/ 253 h 405"/>
                <a:gd name="T92" fmla="*/ 1324 w 1533"/>
                <a:gd name="T93" fmla="*/ 25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3" h="405">
                  <a:moveTo>
                    <a:pt x="216" y="215"/>
                  </a:moveTo>
                  <a:cubicBezTo>
                    <a:pt x="216" y="164"/>
                    <a:pt x="252" y="137"/>
                    <a:pt x="285" y="137"/>
                  </a:cubicBezTo>
                  <a:cubicBezTo>
                    <a:pt x="316" y="137"/>
                    <a:pt x="352" y="150"/>
                    <a:pt x="352" y="215"/>
                  </a:cubicBezTo>
                  <a:cubicBezTo>
                    <a:pt x="352" y="379"/>
                    <a:pt x="352" y="379"/>
                    <a:pt x="352" y="379"/>
                  </a:cubicBezTo>
                  <a:cubicBezTo>
                    <a:pt x="352" y="396"/>
                    <a:pt x="359" y="405"/>
                    <a:pt x="372" y="405"/>
                  </a:cubicBezTo>
                  <a:cubicBezTo>
                    <a:pt x="385" y="405"/>
                    <a:pt x="392" y="396"/>
                    <a:pt x="392" y="379"/>
                  </a:cubicBezTo>
                  <a:cubicBezTo>
                    <a:pt x="392" y="207"/>
                    <a:pt x="392" y="207"/>
                    <a:pt x="392" y="207"/>
                  </a:cubicBezTo>
                  <a:cubicBezTo>
                    <a:pt x="392" y="136"/>
                    <a:pt x="338" y="101"/>
                    <a:pt x="285" y="101"/>
                  </a:cubicBezTo>
                  <a:cubicBezTo>
                    <a:pt x="253" y="101"/>
                    <a:pt x="218" y="118"/>
                    <a:pt x="198" y="153"/>
                  </a:cubicBezTo>
                  <a:cubicBezTo>
                    <a:pt x="184" y="120"/>
                    <a:pt x="154" y="101"/>
                    <a:pt x="120" y="101"/>
                  </a:cubicBezTo>
                  <a:cubicBezTo>
                    <a:pt x="81" y="101"/>
                    <a:pt x="57" y="119"/>
                    <a:pt x="42" y="141"/>
                  </a:cubicBezTo>
                  <a:cubicBezTo>
                    <a:pt x="41" y="141"/>
                    <a:pt x="41" y="141"/>
                    <a:pt x="41" y="141"/>
                  </a:cubicBezTo>
                  <a:cubicBezTo>
                    <a:pt x="41" y="126"/>
                    <a:pt x="41" y="126"/>
                    <a:pt x="41" y="126"/>
                  </a:cubicBezTo>
                  <a:cubicBezTo>
                    <a:pt x="41" y="109"/>
                    <a:pt x="33" y="101"/>
                    <a:pt x="20" y="101"/>
                  </a:cubicBezTo>
                  <a:cubicBezTo>
                    <a:pt x="8" y="101"/>
                    <a:pt x="0" y="109"/>
                    <a:pt x="0" y="126"/>
                  </a:cubicBezTo>
                  <a:cubicBezTo>
                    <a:pt x="0" y="379"/>
                    <a:pt x="0" y="379"/>
                    <a:pt x="0" y="379"/>
                  </a:cubicBezTo>
                  <a:cubicBezTo>
                    <a:pt x="0" y="396"/>
                    <a:pt x="8" y="405"/>
                    <a:pt x="20" y="405"/>
                  </a:cubicBezTo>
                  <a:cubicBezTo>
                    <a:pt x="33" y="405"/>
                    <a:pt x="41" y="396"/>
                    <a:pt x="41" y="379"/>
                  </a:cubicBezTo>
                  <a:cubicBezTo>
                    <a:pt x="41" y="215"/>
                    <a:pt x="41" y="215"/>
                    <a:pt x="41" y="215"/>
                  </a:cubicBezTo>
                  <a:cubicBezTo>
                    <a:pt x="41" y="164"/>
                    <a:pt x="76" y="137"/>
                    <a:pt x="109" y="137"/>
                  </a:cubicBezTo>
                  <a:cubicBezTo>
                    <a:pt x="140" y="137"/>
                    <a:pt x="176" y="150"/>
                    <a:pt x="176" y="215"/>
                  </a:cubicBezTo>
                  <a:cubicBezTo>
                    <a:pt x="176" y="379"/>
                    <a:pt x="176" y="379"/>
                    <a:pt x="176" y="379"/>
                  </a:cubicBezTo>
                  <a:cubicBezTo>
                    <a:pt x="176" y="396"/>
                    <a:pt x="183" y="405"/>
                    <a:pt x="196" y="405"/>
                  </a:cubicBezTo>
                  <a:cubicBezTo>
                    <a:pt x="209" y="405"/>
                    <a:pt x="216" y="396"/>
                    <a:pt x="216" y="379"/>
                  </a:cubicBezTo>
                  <a:lnTo>
                    <a:pt x="216" y="215"/>
                  </a:lnTo>
                  <a:close/>
                  <a:moveTo>
                    <a:pt x="679" y="271"/>
                  </a:moveTo>
                  <a:cubicBezTo>
                    <a:pt x="703" y="271"/>
                    <a:pt x="706" y="257"/>
                    <a:pt x="706" y="246"/>
                  </a:cubicBezTo>
                  <a:cubicBezTo>
                    <a:pt x="706" y="171"/>
                    <a:pt x="663" y="101"/>
                    <a:pt x="579" y="101"/>
                  </a:cubicBezTo>
                  <a:cubicBezTo>
                    <a:pt x="495" y="101"/>
                    <a:pt x="451" y="178"/>
                    <a:pt x="451" y="253"/>
                  </a:cubicBezTo>
                  <a:cubicBezTo>
                    <a:pt x="451" y="328"/>
                    <a:pt x="491" y="405"/>
                    <a:pt x="586" y="405"/>
                  </a:cubicBezTo>
                  <a:cubicBezTo>
                    <a:pt x="655" y="405"/>
                    <a:pt x="702" y="363"/>
                    <a:pt x="702" y="345"/>
                  </a:cubicBezTo>
                  <a:cubicBezTo>
                    <a:pt x="702" y="329"/>
                    <a:pt x="694" y="325"/>
                    <a:pt x="683" y="325"/>
                  </a:cubicBezTo>
                  <a:cubicBezTo>
                    <a:pt x="664" y="325"/>
                    <a:pt x="647" y="371"/>
                    <a:pt x="583" y="371"/>
                  </a:cubicBezTo>
                  <a:cubicBezTo>
                    <a:pt x="531" y="371"/>
                    <a:pt x="496" y="323"/>
                    <a:pt x="494" y="271"/>
                  </a:cubicBezTo>
                  <a:lnTo>
                    <a:pt x="679" y="271"/>
                  </a:lnTo>
                  <a:close/>
                  <a:moveTo>
                    <a:pt x="494" y="237"/>
                  </a:moveTo>
                  <a:cubicBezTo>
                    <a:pt x="496" y="187"/>
                    <a:pt x="524" y="134"/>
                    <a:pt x="578" y="134"/>
                  </a:cubicBezTo>
                  <a:cubicBezTo>
                    <a:pt x="633" y="134"/>
                    <a:pt x="661" y="187"/>
                    <a:pt x="662" y="237"/>
                  </a:cubicBezTo>
                  <a:lnTo>
                    <a:pt x="494" y="237"/>
                  </a:lnTo>
                  <a:close/>
                  <a:moveTo>
                    <a:pt x="797" y="234"/>
                  </a:moveTo>
                  <a:cubicBezTo>
                    <a:pt x="797" y="168"/>
                    <a:pt x="840" y="149"/>
                    <a:pt x="863" y="144"/>
                  </a:cubicBezTo>
                  <a:cubicBezTo>
                    <a:pt x="882" y="140"/>
                    <a:pt x="890" y="134"/>
                    <a:pt x="890" y="122"/>
                  </a:cubicBezTo>
                  <a:cubicBezTo>
                    <a:pt x="890" y="111"/>
                    <a:pt x="882" y="101"/>
                    <a:pt x="863" y="101"/>
                  </a:cubicBezTo>
                  <a:cubicBezTo>
                    <a:pt x="838" y="101"/>
                    <a:pt x="812" y="121"/>
                    <a:pt x="798" y="154"/>
                  </a:cubicBezTo>
                  <a:cubicBezTo>
                    <a:pt x="797" y="154"/>
                    <a:pt x="797" y="154"/>
                    <a:pt x="797" y="154"/>
                  </a:cubicBezTo>
                  <a:cubicBezTo>
                    <a:pt x="797" y="126"/>
                    <a:pt x="797" y="126"/>
                    <a:pt x="797" y="126"/>
                  </a:cubicBezTo>
                  <a:cubicBezTo>
                    <a:pt x="797" y="109"/>
                    <a:pt x="789" y="101"/>
                    <a:pt x="777" y="101"/>
                  </a:cubicBezTo>
                  <a:cubicBezTo>
                    <a:pt x="764" y="101"/>
                    <a:pt x="756" y="109"/>
                    <a:pt x="756" y="126"/>
                  </a:cubicBezTo>
                  <a:cubicBezTo>
                    <a:pt x="756" y="379"/>
                    <a:pt x="756" y="379"/>
                    <a:pt x="756" y="379"/>
                  </a:cubicBezTo>
                  <a:cubicBezTo>
                    <a:pt x="756" y="396"/>
                    <a:pt x="764" y="405"/>
                    <a:pt x="777" y="405"/>
                  </a:cubicBezTo>
                  <a:cubicBezTo>
                    <a:pt x="789" y="405"/>
                    <a:pt x="797" y="396"/>
                    <a:pt x="797" y="379"/>
                  </a:cubicBezTo>
                  <a:lnTo>
                    <a:pt x="797" y="234"/>
                  </a:lnTo>
                  <a:close/>
                  <a:moveTo>
                    <a:pt x="1046" y="368"/>
                  </a:moveTo>
                  <a:cubicBezTo>
                    <a:pt x="993" y="368"/>
                    <a:pt x="961" y="312"/>
                    <a:pt x="961" y="249"/>
                  </a:cubicBezTo>
                  <a:cubicBezTo>
                    <a:pt x="961" y="202"/>
                    <a:pt x="989" y="137"/>
                    <a:pt x="1046" y="137"/>
                  </a:cubicBezTo>
                  <a:cubicBezTo>
                    <a:pt x="1082" y="137"/>
                    <a:pt x="1092" y="154"/>
                    <a:pt x="1102" y="154"/>
                  </a:cubicBezTo>
                  <a:cubicBezTo>
                    <a:pt x="1118" y="154"/>
                    <a:pt x="1125" y="145"/>
                    <a:pt x="1125" y="132"/>
                  </a:cubicBezTo>
                  <a:cubicBezTo>
                    <a:pt x="1125" y="115"/>
                    <a:pt x="1089" y="101"/>
                    <a:pt x="1051" y="101"/>
                  </a:cubicBezTo>
                  <a:cubicBezTo>
                    <a:pt x="966" y="101"/>
                    <a:pt x="918" y="178"/>
                    <a:pt x="918" y="253"/>
                  </a:cubicBezTo>
                  <a:cubicBezTo>
                    <a:pt x="918" y="328"/>
                    <a:pt x="962" y="405"/>
                    <a:pt x="1046" y="405"/>
                  </a:cubicBezTo>
                  <a:cubicBezTo>
                    <a:pt x="1085" y="405"/>
                    <a:pt x="1123" y="393"/>
                    <a:pt x="1123" y="369"/>
                  </a:cubicBezTo>
                  <a:cubicBezTo>
                    <a:pt x="1123" y="359"/>
                    <a:pt x="1113" y="352"/>
                    <a:pt x="1106" y="352"/>
                  </a:cubicBezTo>
                  <a:cubicBezTo>
                    <a:pt x="1095" y="352"/>
                    <a:pt x="1082" y="368"/>
                    <a:pt x="1046" y="368"/>
                  </a:cubicBezTo>
                  <a:moveTo>
                    <a:pt x="1221" y="126"/>
                  </a:moveTo>
                  <a:cubicBezTo>
                    <a:pt x="1221" y="109"/>
                    <a:pt x="1214" y="101"/>
                    <a:pt x="1201" y="101"/>
                  </a:cubicBezTo>
                  <a:cubicBezTo>
                    <a:pt x="1188" y="101"/>
                    <a:pt x="1181" y="109"/>
                    <a:pt x="1181" y="126"/>
                  </a:cubicBezTo>
                  <a:cubicBezTo>
                    <a:pt x="1181" y="379"/>
                    <a:pt x="1181" y="379"/>
                    <a:pt x="1181" y="379"/>
                  </a:cubicBezTo>
                  <a:cubicBezTo>
                    <a:pt x="1181" y="396"/>
                    <a:pt x="1188" y="405"/>
                    <a:pt x="1201" y="405"/>
                  </a:cubicBezTo>
                  <a:cubicBezTo>
                    <a:pt x="1214" y="405"/>
                    <a:pt x="1221" y="396"/>
                    <a:pt x="1221" y="379"/>
                  </a:cubicBezTo>
                  <a:lnTo>
                    <a:pt x="1221" y="126"/>
                  </a:lnTo>
                  <a:close/>
                  <a:moveTo>
                    <a:pt x="1174" y="27"/>
                  </a:moveTo>
                  <a:cubicBezTo>
                    <a:pt x="1174" y="42"/>
                    <a:pt x="1186" y="55"/>
                    <a:pt x="1201" y="55"/>
                  </a:cubicBezTo>
                  <a:cubicBezTo>
                    <a:pt x="1216" y="55"/>
                    <a:pt x="1229" y="42"/>
                    <a:pt x="1229" y="27"/>
                  </a:cubicBezTo>
                  <a:cubicBezTo>
                    <a:pt x="1229" y="12"/>
                    <a:pt x="1216" y="0"/>
                    <a:pt x="1201" y="0"/>
                  </a:cubicBezTo>
                  <a:cubicBezTo>
                    <a:pt x="1186" y="0"/>
                    <a:pt x="1174" y="12"/>
                    <a:pt x="1174" y="27"/>
                  </a:cubicBezTo>
                  <a:moveTo>
                    <a:pt x="1492" y="145"/>
                  </a:moveTo>
                  <a:cubicBezTo>
                    <a:pt x="1491" y="145"/>
                    <a:pt x="1491" y="145"/>
                    <a:pt x="1491" y="145"/>
                  </a:cubicBezTo>
                  <a:cubicBezTo>
                    <a:pt x="1468" y="115"/>
                    <a:pt x="1442" y="101"/>
                    <a:pt x="1407" y="101"/>
                  </a:cubicBezTo>
                  <a:cubicBezTo>
                    <a:pt x="1321" y="101"/>
                    <a:pt x="1280" y="178"/>
                    <a:pt x="1280" y="253"/>
                  </a:cubicBezTo>
                  <a:cubicBezTo>
                    <a:pt x="1280" y="337"/>
                    <a:pt x="1323" y="405"/>
                    <a:pt x="1408" y="405"/>
                  </a:cubicBezTo>
                  <a:cubicBezTo>
                    <a:pt x="1443" y="405"/>
                    <a:pt x="1473" y="390"/>
                    <a:pt x="1491" y="361"/>
                  </a:cubicBezTo>
                  <a:cubicBezTo>
                    <a:pt x="1492" y="361"/>
                    <a:pt x="1492" y="361"/>
                    <a:pt x="1492" y="361"/>
                  </a:cubicBezTo>
                  <a:cubicBezTo>
                    <a:pt x="1492" y="379"/>
                    <a:pt x="1492" y="379"/>
                    <a:pt x="1492" y="379"/>
                  </a:cubicBezTo>
                  <a:cubicBezTo>
                    <a:pt x="1492" y="396"/>
                    <a:pt x="1500" y="405"/>
                    <a:pt x="1512" y="405"/>
                  </a:cubicBezTo>
                  <a:cubicBezTo>
                    <a:pt x="1525" y="405"/>
                    <a:pt x="1533" y="396"/>
                    <a:pt x="1533" y="379"/>
                  </a:cubicBezTo>
                  <a:cubicBezTo>
                    <a:pt x="1533" y="126"/>
                    <a:pt x="1533" y="126"/>
                    <a:pt x="1533" y="126"/>
                  </a:cubicBezTo>
                  <a:cubicBezTo>
                    <a:pt x="1533" y="109"/>
                    <a:pt x="1525" y="101"/>
                    <a:pt x="1512" y="101"/>
                  </a:cubicBezTo>
                  <a:cubicBezTo>
                    <a:pt x="1500" y="101"/>
                    <a:pt x="1492" y="109"/>
                    <a:pt x="1492" y="126"/>
                  </a:cubicBezTo>
                  <a:lnTo>
                    <a:pt x="1492" y="145"/>
                  </a:lnTo>
                  <a:close/>
                  <a:moveTo>
                    <a:pt x="1324" y="253"/>
                  </a:moveTo>
                  <a:cubicBezTo>
                    <a:pt x="1324" y="198"/>
                    <a:pt x="1347" y="134"/>
                    <a:pt x="1408" y="134"/>
                  </a:cubicBezTo>
                  <a:cubicBezTo>
                    <a:pt x="1471" y="134"/>
                    <a:pt x="1492" y="198"/>
                    <a:pt x="1492" y="253"/>
                  </a:cubicBezTo>
                  <a:cubicBezTo>
                    <a:pt x="1492" y="307"/>
                    <a:pt x="1471" y="371"/>
                    <a:pt x="1408" y="371"/>
                  </a:cubicBezTo>
                  <a:cubicBezTo>
                    <a:pt x="1346" y="371"/>
                    <a:pt x="1324" y="307"/>
                    <a:pt x="1324" y="253"/>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8" name="Freeform 143">
              <a:extLst>
                <a:ext uri="{FF2B5EF4-FFF2-40B4-BE49-F238E27FC236}">
                  <a16:creationId xmlns:a16="http://schemas.microsoft.com/office/drawing/2014/main" id="{80B0267D-A830-4CEE-BD18-A2F68DFC812D}"/>
                </a:ext>
              </a:extLst>
            </p:cNvPr>
            <p:cNvSpPr>
              <a:spLocks noEditPoints="1"/>
            </p:cNvSpPr>
            <p:nvPr/>
          </p:nvSpPr>
          <p:spPr bwMode="auto">
            <a:xfrm>
              <a:off x="5480" y="3870"/>
              <a:ext cx="3698" cy="419"/>
            </a:xfrm>
            <a:custGeom>
              <a:avLst/>
              <a:gdLst>
                <a:gd name="T0" fmla="*/ 44 w 1558"/>
                <a:gd name="T1" fmla="*/ 136 h 176"/>
                <a:gd name="T2" fmla="*/ 87 w 1558"/>
                <a:gd name="T3" fmla="*/ 127 h 176"/>
                <a:gd name="T4" fmla="*/ 15 w 1558"/>
                <a:gd name="T5" fmla="*/ 83 h 176"/>
                <a:gd name="T6" fmla="*/ 140 w 1558"/>
                <a:gd name="T7" fmla="*/ 31 h 176"/>
                <a:gd name="T8" fmla="*/ 142 w 1558"/>
                <a:gd name="T9" fmla="*/ 124 h 176"/>
                <a:gd name="T10" fmla="*/ 154 w 1558"/>
                <a:gd name="T11" fmla="*/ 78 h 176"/>
                <a:gd name="T12" fmla="*/ 177 w 1558"/>
                <a:gd name="T13" fmla="*/ 47 h 176"/>
                <a:gd name="T14" fmla="*/ 236 w 1558"/>
                <a:gd name="T15" fmla="*/ 91 h 176"/>
                <a:gd name="T16" fmla="*/ 227 w 1558"/>
                <a:gd name="T17" fmla="*/ 136 h 176"/>
                <a:gd name="T18" fmla="*/ 229 w 1558"/>
                <a:gd name="T19" fmla="*/ 43 h 176"/>
                <a:gd name="T20" fmla="*/ 366 w 1558"/>
                <a:gd name="T21" fmla="*/ 81 h 176"/>
                <a:gd name="T22" fmla="*/ 358 w 1558"/>
                <a:gd name="T23" fmla="*/ 108 h 176"/>
                <a:gd name="T24" fmla="*/ 322 w 1558"/>
                <a:gd name="T25" fmla="*/ 43 h 176"/>
                <a:gd name="T26" fmla="*/ 416 w 1558"/>
                <a:gd name="T27" fmla="*/ 38 h 176"/>
                <a:gd name="T28" fmla="*/ 387 w 1558"/>
                <a:gd name="T29" fmla="*/ 10 h 176"/>
                <a:gd name="T30" fmla="*/ 387 w 1558"/>
                <a:gd name="T31" fmla="*/ 44 h 176"/>
                <a:gd name="T32" fmla="*/ 551 w 1558"/>
                <a:gd name="T33" fmla="*/ 70 h 176"/>
                <a:gd name="T34" fmla="*/ 611 w 1558"/>
                <a:gd name="T35" fmla="*/ 127 h 176"/>
                <a:gd name="T36" fmla="*/ 491 w 1558"/>
                <a:gd name="T37" fmla="*/ 45 h 176"/>
                <a:gd name="T38" fmla="*/ 476 w 1558"/>
                <a:gd name="T39" fmla="*/ 127 h 176"/>
                <a:gd name="T40" fmla="*/ 537 w 1558"/>
                <a:gd name="T41" fmla="*/ 70 h 176"/>
                <a:gd name="T42" fmla="*/ 705 w 1558"/>
                <a:gd name="T43" fmla="*/ 46 h 176"/>
                <a:gd name="T44" fmla="*/ 704 w 1558"/>
                <a:gd name="T45" fmla="*/ 121 h 176"/>
                <a:gd name="T46" fmla="*/ 718 w 1558"/>
                <a:gd name="T47" fmla="*/ 40 h 176"/>
                <a:gd name="T48" fmla="*/ 676 w 1558"/>
                <a:gd name="T49" fmla="*/ 43 h 176"/>
                <a:gd name="T50" fmla="*/ 783 w 1558"/>
                <a:gd name="T51" fmla="*/ 44 h 176"/>
                <a:gd name="T52" fmla="*/ 822 w 1558"/>
                <a:gd name="T53" fmla="*/ 68 h 176"/>
                <a:gd name="T54" fmla="*/ 751 w 1558"/>
                <a:gd name="T55" fmla="*/ 31 h 176"/>
                <a:gd name="T56" fmla="*/ 758 w 1558"/>
                <a:gd name="T57" fmla="*/ 70 h 176"/>
                <a:gd name="T58" fmla="*/ 886 w 1558"/>
                <a:gd name="T59" fmla="*/ 136 h 176"/>
                <a:gd name="T60" fmla="*/ 929 w 1558"/>
                <a:gd name="T61" fmla="*/ 127 h 176"/>
                <a:gd name="T62" fmla="*/ 857 w 1558"/>
                <a:gd name="T63" fmla="*/ 83 h 176"/>
                <a:gd name="T64" fmla="*/ 1022 w 1558"/>
                <a:gd name="T65" fmla="*/ 46 h 176"/>
                <a:gd name="T66" fmla="*/ 1022 w 1558"/>
                <a:gd name="T67" fmla="*/ 120 h 176"/>
                <a:gd name="T68" fmla="*/ 952 w 1558"/>
                <a:gd name="T69" fmla="*/ 158 h 176"/>
                <a:gd name="T70" fmla="*/ 1022 w 1558"/>
                <a:gd name="T71" fmla="*/ 40 h 176"/>
                <a:gd name="T72" fmla="*/ 1023 w 1558"/>
                <a:gd name="T73" fmla="*/ 93 h 176"/>
                <a:gd name="T74" fmla="*/ 1101 w 1558"/>
                <a:gd name="T75" fmla="*/ 31 h 176"/>
                <a:gd name="T76" fmla="*/ 1102 w 1558"/>
                <a:gd name="T77" fmla="*/ 124 h 176"/>
                <a:gd name="T78" fmla="*/ 1129 w 1558"/>
                <a:gd name="T79" fmla="*/ 78 h 176"/>
                <a:gd name="T80" fmla="*/ 1283 w 1558"/>
                <a:gd name="T81" fmla="*/ 127 h 176"/>
                <a:gd name="T82" fmla="*/ 1230 w 1558"/>
                <a:gd name="T83" fmla="*/ 49 h 176"/>
                <a:gd name="T84" fmla="*/ 1169 w 1558"/>
                <a:gd name="T85" fmla="*/ 31 h 176"/>
                <a:gd name="T86" fmla="*/ 1176 w 1558"/>
                <a:gd name="T87" fmla="*/ 70 h 176"/>
                <a:gd name="T88" fmla="*/ 1236 w 1558"/>
                <a:gd name="T89" fmla="*/ 127 h 176"/>
                <a:gd name="T90" fmla="*/ 1317 w 1558"/>
                <a:gd name="T91" fmla="*/ 83 h 176"/>
                <a:gd name="T92" fmla="*/ 1332 w 1558"/>
                <a:gd name="T93" fmla="*/ 90 h 176"/>
                <a:gd name="T94" fmla="*/ 1332 w 1558"/>
                <a:gd name="T95" fmla="*/ 78 h 176"/>
                <a:gd name="T96" fmla="*/ 1493 w 1558"/>
                <a:gd name="T97" fmla="*/ 136 h 176"/>
                <a:gd name="T98" fmla="*/ 1436 w 1558"/>
                <a:gd name="T99" fmla="*/ 45 h 176"/>
                <a:gd name="T100" fmla="*/ 1429 w 1558"/>
                <a:gd name="T101" fmla="*/ 136 h 176"/>
                <a:gd name="T102" fmla="*/ 1558 w 1558"/>
                <a:gd name="T103" fmla="*/ 38 h 176"/>
                <a:gd name="T104" fmla="*/ 1529 w 1558"/>
                <a:gd name="T105" fmla="*/ 10 h 176"/>
                <a:gd name="T106" fmla="*/ 1529 w 1558"/>
                <a:gd name="T107"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58" h="176">
                  <a:moveTo>
                    <a:pt x="73" y="46"/>
                  </a:moveTo>
                  <a:cubicBezTo>
                    <a:pt x="73" y="46"/>
                    <a:pt x="73" y="46"/>
                    <a:pt x="73" y="46"/>
                  </a:cubicBezTo>
                  <a:cubicBezTo>
                    <a:pt x="65" y="36"/>
                    <a:pt x="56" y="31"/>
                    <a:pt x="44" y="31"/>
                  </a:cubicBezTo>
                  <a:cubicBezTo>
                    <a:pt x="14" y="31"/>
                    <a:pt x="0" y="58"/>
                    <a:pt x="0" y="83"/>
                  </a:cubicBezTo>
                  <a:cubicBezTo>
                    <a:pt x="0" y="112"/>
                    <a:pt x="15" y="136"/>
                    <a:pt x="44" y="136"/>
                  </a:cubicBezTo>
                  <a:cubicBezTo>
                    <a:pt x="56" y="136"/>
                    <a:pt x="66" y="131"/>
                    <a:pt x="73" y="121"/>
                  </a:cubicBezTo>
                  <a:cubicBezTo>
                    <a:pt x="73" y="121"/>
                    <a:pt x="73" y="121"/>
                    <a:pt x="73" y="121"/>
                  </a:cubicBezTo>
                  <a:cubicBezTo>
                    <a:pt x="73" y="127"/>
                    <a:pt x="73" y="127"/>
                    <a:pt x="73" y="127"/>
                  </a:cubicBezTo>
                  <a:cubicBezTo>
                    <a:pt x="73" y="133"/>
                    <a:pt x="76" y="136"/>
                    <a:pt x="80" y="136"/>
                  </a:cubicBezTo>
                  <a:cubicBezTo>
                    <a:pt x="84" y="136"/>
                    <a:pt x="87" y="133"/>
                    <a:pt x="87" y="127"/>
                  </a:cubicBezTo>
                  <a:cubicBezTo>
                    <a:pt x="87" y="40"/>
                    <a:pt x="87" y="40"/>
                    <a:pt x="87" y="40"/>
                  </a:cubicBezTo>
                  <a:cubicBezTo>
                    <a:pt x="87" y="34"/>
                    <a:pt x="84" y="31"/>
                    <a:pt x="80" y="31"/>
                  </a:cubicBezTo>
                  <a:cubicBezTo>
                    <a:pt x="76" y="31"/>
                    <a:pt x="73" y="34"/>
                    <a:pt x="73" y="40"/>
                  </a:cubicBezTo>
                  <a:lnTo>
                    <a:pt x="73" y="46"/>
                  </a:lnTo>
                  <a:close/>
                  <a:moveTo>
                    <a:pt x="15" y="83"/>
                  </a:moveTo>
                  <a:cubicBezTo>
                    <a:pt x="15" y="65"/>
                    <a:pt x="23" y="43"/>
                    <a:pt x="44" y="43"/>
                  </a:cubicBezTo>
                  <a:cubicBezTo>
                    <a:pt x="66" y="43"/>
                    <a:pt x="73" y="65"/>
                    <a:pt x="73" y="83"/>
                  </a:cubicBezTo>
                  <a:cubicBezTo>
                    <a:pt x="73" y="102"/>
                    <a:pt x="66" y="124"/>
                    <a:pt x="44" y="124"/>
                  </a:cubicBezTo>
                  <a:cubicBezTo>
                    <a:pt x="23" y="124"/>
                    <a:pt x="15" y="102"/>
                    <a:pt x="15" y="83"/>
                  </a:cubicBezTo>
                  <a:moveTo>
                    <a:pt x="140" y="31"/>
                  </a:moveTo>
                  <a:cubicBezTo>
                    <a:pt x="125" y="31"/>
                    <a:pt x="108" y="41"/>
                    <a:pt x="108" y="58"/>
                  </a:cubicBezTo>
                  <a:cubicBezTo>
                    <a:pt x="108" y="71"/>
                    <a:pt x="116" y="77"/>
                    <a:pt x="126" y="81"/>
                  </a:cubicBezTo>
                  <a:cubicBezTo>
                    <a:pt x="150" y="91"/>
                    <a:pt x="150" y="91"/>
                    <a:pt x="150" y="91"/>
                  </a:cubicBezTo>
                  <a:cubicBezTo>
                    <a:pt x="158" y="94"/>
                    <a:pt x="164" y="98"/>
                    <a:pt x="164" y="107"/>
                  </a:cubicBezTo>
                  <a:cubicBezTo>
                    <a:pt x="164" y="116"/>
                    <a:pt x="155" y="124"/>
                    <a:pt x="142" y="124"/>
                  </a:cubicBezTo>
                  <a:cubicBezTo>
                    <a:pt x="124" y="124"/>
                    <a:pt x="118" y="110"/>
                    <a:pt x="111" y="110"/>
                  </a:cubicBezTo>
                  <a:cubicBezTo>
                    <a:pt x="108" y="110"/>
                    <a:pt x="105" y="114"/>
                    <a:pt x="105" y="116"/>
                  </a:cubicBezTo>
                  <a:cubicBezTo>
                    <a:pt x="105" y="123"/>
                    <a:pt x="119" y="136"/>
                    <a:pt x="142" y="136"/>
                  </a:cubicBezTo>
                  <a:cubicBezTo>
                    <a:pt x="163" y="136"/>
                    <a:pt x="179" y="124"/>
                    <a:pt x="179" y="106"/>
                  </a:cubicBezTo>
                  <a:cubicBezTo>
                    <a:pt x="179" y="90"/>
                    <a:pt x="168" y="83"/>
                    <a:pt x="154" y="78"/>
                  </a:cubicBezTo>
                  <a:cubicBezTo>
                    <a:pt x="133" y="69"/>
                    <a:pt x="133" y="69"/>
                    <a:pt x="133" y="69"/>
                  </a:cubicBezTo>
                  <a:cubicBezTo>
                    <a:pt x="126" y="66"/>
                    <a:pt x="123" y="62"/>
                    <a:pt x="123" y="57"/>
                  </a:cubicBezTo>
                  <a:cubicBezTo>
                    <a:pt x="123" y="47"/>
                    <a:pt x="134" y="43"/>
                    <a:pt x="143" y="43"/>
                  </a:cubicBezTo>
                  <a:cubicBezTo>
                    <a:pt x="157" y="43"/>
                    <a:pt x="164" y="54"/>
                    <a:pt x="170" y="54"/>
                  </a:cubicBezTo>
                  <a:cubicBezTo>
                    <a:pt x="175" y="54"/>
                    <a:pt x="177" y="50"/>
                    <a:pt x="177" y="47"/>
                  </a:cubicBezTo>
                  <a:cubicBezTo>
                    <a:pt x="177" y="39"/>
                    <a:pt x="160" y="31"/>
                    <a:pt x="140" y="31"/>
                  </a:cubicBezTo>
                  <a:moveTo>
                    <a:pt x="226" y="31"/>
                  </a:moveTo>
                  <a:cubicBezTo>
                    <a:pt x="210" y="31"/>
                    <a:pt x="194" y="41"/>
                    <a:pt x="194" y="58"/>
                  </a:cubicBezTo>
                  <a:cubicBezTo>
                    <a:pt x="194" y="71"/>
                    <a:pt x="201" y="77"/>
                    <a:pt x="212" y="81"/>
                  </a:cubicBezTo>
                  <a:cubicBezTo>
                    <a:pt x="236" y="91"/>
                    <a:pt x="236" y="91"/>
                    <a:pt x="236" y="91"/>
                  </a:cubicBezTo>
                  <a:cubicBezTo>
                    <a:pt x="243" y="94"/>
                    <a:pt x="250" y="98"/>
                    <a:pt x="250" y="107"/>
                  </a:cubicBezTo>
                  <a:cubicBezTo>
                    <a:pt x="250" y="116"/>
                    <a:pt x="241" y="124"/>
                    <a:pt x="228" y="124"/>
                  </a:cubicBezTo>
                  <a:cubicBezTo>
                    <a:pt x="210" y="124"/>
                    <a:pt x="203" y="110"/>
                    <a:pt x="197" y="110"/>
                  </a:cubicBezTo>
                  <a:cubicBezTo>
                    <a:pt x="193" y="110"/>
                    <a:pt x="190" y="114"/>
                    <a:pt x="190" y="116"/>
                  </a:cubicBezTo>
                  <a:cubicBezTo>
                    <a:pt x="190" y="123"/>
                    <a:pt x="205" y="136"/>
                    <a:pt x="227" y="136"/>
                  </a:cubicBezTo>
                  <a:cubicBezTo>
                    <a:pt x="249" y="136"/>
                    <a:pt x="265" y="124"/>
                    <a:pt x="265" y="106"/>
                  </a:cubicBezTo>
                  <a:cubicBezTo>
                    <a:pt x="265" y="90"/>
                    <a:pt x="253" y="83"/>
                    <a:pt x="239" y="78"/>
                  </a:cubicBezTo>
                  <a:cubicBezTo>
                    <a:pt x="218" y="69"/>
                    <a:pt x="218" y="69"/>
                    <a:pt x="218" y="69"/>
                  </a:cubicBezTo>
                  <a:cubicBezTo>
                    <a:pt x="211" y="66"/>
                    <a:pt x="209" y="62"/>
                    <a:pt x="209" y="57"/>
                  </a:cubicBezTo>
                  <a:cubicBezTo>
                    <a:pt x="209" y="47"/>
                    <a:pt x="219" y="43"/>
                    <a:pt x="229" y="43"/>
                  </a:cubicBezTo>
                  <a:cubicBezTo>
                    <a:pt x="243" y="43"/>
                    <a:pt x="250" y="54"/>
                    <a:pt x="255" y="54"/>
                  </a:cubicBezTo>
                  <a:cubicBezTo>
                    <a:pt x="261" y="54"/>
                    <a:pt x="262" y="50"/>
                    <a:pt x="262" y="47"/>
                  </a:cubicBezTo>
                  <a:cubicBezTo>
                    <a:pt x="263" y="39"/>
                    <a:pt x="246" y="31"/>
                    <a:pt x="226" y="31"/>
                  </a:cubicBezTo>
                  <a:moveTo>
                    <a:pt x="357" y="90"/>
                  </a:moveTo>
                  <a:cubicBezTo>
                    <a:pt x="365" y="90"/>
                    <a:pt x="366" y="85"/>
                    <a:pt x="366" y="81"/>
                  </a:cubicBezTo>
                  <a:cubicBezTo>
                    <a:pt x="366" y="55"/>
                    <a:pt x="352" y="31"/>
                    <a:pt x="323" y="31"/>
                  </a:cubicBezTo>
                  <a:cubicBezTo>
                    <a:pt x="294" y="31"/>
                    <a:pt x="278" y="58"/>
                    <a:pt x="278" y="83"/>
                  </a:cubicBezTo>
                  <a:cubicBezTo>
                    <a:pt x="278" y="109"/>
                    <a:pt x="292" y="136"/>
                    <a:pt x="325" y="136"/>
                  </a:cubicBezTo>
                  <a:cubicBezTo>
                    <a:pt x="349" y="136"/>
                    <a:pt x="365" y="121"/>
                    <a:pt x="365" y="115"/>
                  </a:cubicBezTo>
                  <a:cubicBezTo>
                    <a:pt x="365" y="110"/>
                    <a:pt x="362" y="108"/>
                    <a:pt x="358" y="108"/>
                  </a:cubicBezTo>
                  <a:cubicBezTo>
                    <a:pt x="352" y="108"/>
                    <a:pt x="346" y="124"/>
                    <a:pt x="324" y="124"/>
                  </a:cubicBezTo>
                  <a:cubicBezTo>
                    <a:pt x="306" y="124"/>
                    <a:pt x="294" y="107"/>
                    <a:pt x="293" y="90"/>
                  </a:cubicBezTo>
                  <a:lnTo>
                    <a:pt x="357" y="90"/>
                  </a:lnTo>
                  <a:close/>
                  <a:moveTo>
                    <a:pt x="293" y="78"/>
                  </a:moveTo>
                  <a:cubicBezTo>
                    <a:pt x="294" y="61"/>
                    <a:pt x="304" y="43"/>
                    <a:pt x="322" y="43"/>
                  </a:cubicBezTo>
                  <a:cubicBezTo>
                    <a:pt x="341" y="43"/>
                    <a:pt x="351" y="61"/>
                    <a:pt x="351" y="78"/>
                  </a:cubicBezTo>
                  <a:lnTo>
                    <a:pt x="293" y="78"/>
                  </a:lnTo>
                  <a:close/>
                  <a:moveTo>
                    <a:pt x="401" y="44"/>
                  </a:moveTo>
                  <a:cubicBezTo>
                    <a:pt x="410" y="44"/>
                    <a:pt x="410" y="44"/>
                    <a:pt x="410" y="44"/>
                  </a:cubicBezTo>
                  <a:cubicBezTo>
                    <a:pt x="415" y="44"/>
                    <a:pt x="416" y="40"/>
                    <a:pt x="416" y="38"/>
                  </a:cubicBezTo>
                  <a:cubicBezTo>
                    <a:pt x="416" y="36"/>
                    <a:pt x="415" y="32"/>
                    <a:pt x="410" y="32"/>
                  </a:cubicBezTo>
                  <a:cubicBezTo>
                    <a:pt x="401" y="32"/>
                    <a:pt x="401" y="32"/>
                    <a:pt x="401" y="32"/>
                  </a:cubicBezTo>
                  <a:cubicBezTo>
                    <a:pt x="401" y="10"/>
                    <a:pt x="401" y="10"/>
                    <a:pt x="401" y="10"/>
                  </a:cubicBezTo>
                  <a:cubicBezTo>
                    <a:pt x="401" y="4"/>
                    <a:pt x="399" y="0"/>
                    <a:pt x="394" y="0"/>
                  </a:cubicBezTo>
                  <a:cubicBezTo>
                    <a:pt x="390" y="0"/>
                    <a:pt x="387" y="4"/>
                    <a:pt x="387" y="10"/>
                  </a:cubicBezTo>
                  <a:cubicBezTo>
                    <a:pt x="387" y="32"/>
                    <a:pt x="387" y="32"/>
                    <a:pt x="387" y="32"/>
                  </a:cubicBezTo>
                  <a:cubicBezTo>
                    <a:pt x="378" y="32"/>
                    <a:pt x="378" y="32"/>
                    <a:pt x="378" y="32"/>
                  </a:cubicBezTo>
                  <a:cubicBezTo>
                    <a:pt x="374" y="32"/>
                    <a:pt x="372" y="36"/>
                    <a:pt x="372" y="38"/>
                  </a:cubicBezTo>
                  <a:cubicBezTo>
                    <a:pt x="372" y="40"/>
                    <a:pt x="374" y="44"/>
                    <a:pt x="378" y="44"/>
                  </a:cubicBezTo>
                  <a:cubicBezTo>
                    <a:pt x="387" y="44"/>
                    <a:pt x="387" y="44"/>
                    <a:pt x="387" y="44"/>
                  </a:cubicBezTo>
                  <a:cubicBezTo>
                    <a:pt x="387" y="127"/>
                    <a:pt x="387" y="127"/>
                    <a:pt x="387" y="127"/>
                  </a:cubicBezTo>
                  <a:cubicBezTo>
                    <a:pt x="387" y="133"/>
                    <a:pt x="390" y="136"/>
                    <a:pt x="394" y="136"/>
                  </a:cubicBezTo>
                  <a:cubicBezTo>
                    <a:pt x="399" y="136"/>
                    <a:pt x="401" y="133"/>
                    <a:pt x="401" y="127"/>
                  </a:cubicBezTo>
                  <a:lnTo>
                    <a:pt x="401" y="44"/>
                  </a:lnTo>
                  <a:close/>
                  <a:moveTo>
                    <a:pt x="551" y="70"/>
                  </a:moveTo>
                  <a:cubicBezTo>
                    <a:pt x="551" y="53"/>
                    <a:pt x="563" y="44"/>
                    <a:pt x="574" y="44"/>
                  </a:cubicBezTo>
                  <a:cubicBezTo>
                    <a:pt x="585" y="44"/>
                    <a:pt x="597" y="48"/>
                    <a:pt x="597" y="70"/>
                  </a:cubicBezTo>
                  <a:cubicBezTo>
                    <a:pt x="597" y="127"/>
                    <a:pt x="597" y="127"/>
                    <a:pt x="597" y="127"/>
                  </a:cubicBezTo>
                  <a:cubicBezTo>
                    <a:pt x="597" y="133"/>
                    <a:pt x="600" y="136"/>
                    <a:pt x="604" y="136"/>
                  </a:cubicBezTo>
                  <a:cubicBezTo>
                    <a:pt x="609" y="136"/>
                    <a:pt x="611" y="133"/>
                    <a:pt x="611" y="127"/>
                  </a:cubicBezTo>
                  <a:cubicBezTo>
                    <a:pt x="611" y="68"/>
                    <a:pt x="611" y="68"/>
                    <a:pt x="611" y="68"/>
                  </a:cubicBezTo>
                  <a:cubicBezTo>
                    <a:pt x="611" y="43"/>
                    <a:pt x="593" y="31"/>
                    <a:pt x="574" y="31"/>
                  </a:cubicBezTo>
                  <a:cubicBezTo>
                    <a:pt x="563" y="31"/>
                    <a:pt x="551" y="37"/>
                    <a:pt x="544" y="49"/>
                  </a:cubicBezTo>
                  <a:cubicBezTo>
                    <a:pt x="540" y="38"/>
                    <a:pt x="529" y="31"/>
                    <a:pt x="517" y="31"/>
                  </a:cubicBezTo>
                  <a:cubicBezTo>
                    <a:pt x="504" y="31"/>
                    <a:pt x="496" y="37"/>
                    <a:pt x="491" y="45"/>
                  </a:cubicBezTo>
                  <a:cubicBezTo>
                    <a:pt x="490" y="45"/>
                    <a:pt x="490" y="45"/>
                    <a:pt x="490" y="45"/>
                  </a:cubicBezTo>
                  <a:cubicBezTo>
                    <a:pt x="490" y="40"/>
                    <a:pt x="490" y="40"/>
                    <a:pt x="490" y="40"/>
                  </a:cubicBezTo>
                  <a:cubicBezTo>
                    <a:pt x="490" y="34"/>
                    <a:pt x="488" y="31"/>
                    <a:pt x="483" y="31"/>
                  </a:cubicBezTo>
                  <a:cubicBezTo>
                    <a:pt x="479" y="31"/>
                    <a:pt x="476" y="34"/>
                    <a:pt x="476" y="40"/>
                  </a:cubicBezTo>
                  <a:cubicBezTo>
                    <a:pt x="476" y="127"/>
                    <a:pt x="476" y="127"/>
                    <a:pt x="476" y="127"/>
                  </a:cubicBezTo>
                  <a:cubicBezTo>
                    <a:pt x="476" y="133"/>
                    <a:pt x="479" y="136"/>
                    <a:pt x="483" y="136"/>
                  </a:cubicBezTo>
                  <a:cubicBezTo>
                    <a:pt x="488" y="136"/>
                    <a:pt x="490" y="133"/>
                    <a:pt x="490" y="127"/>
                  </a:cubicBezTo>
                  <a:cubicBezTo>
                    <a:pt x="490" y="70"/>
                    <a:pt x="490" y="70"/>
                    <a:pt x="490" y="70"/>
                  </a:cubicBezTo>
                  <a:cubicBezTo>
                    <a:pt x="490" y="53"/>
                    <a:pt x="502" y="44"/>
                    <a:pt x="514" y="44"/>
                  </a:cubicBezTo>
                  <a:cubicBezTo>
                    <a:pt x="524" y="44"/>
                    <a:pt x="537" y="48"/>
                    <a:pt x="537" y="70"/>
                  </a:cubicBezTo>
                  <a:cubicBezTo>
                    <a:pt x="537" y="127"/>
                    <a:pt x="537" y="127"/>
                    <a:pt x="537" y="127"/>
                  </a:cubicBezTo>
                  <a:cubicBezTo>
                    <a:pt x="537" y="133"/>
                    <a:pt x="539" y="136"/>
                    <a:pt x="544" y="136"/>
                  </a:cubicBezTo>
                  <a:cubicBezTo>
                    <a:pt x="548" y="136"/>
                    <a:pt x="551" y="133"/>
                    <a:pt x="551" y="127"/>
                  </a:cubicBezTo>
                  <a:lnTo>
                    <a:pt x="551" y="70"/>
                  </a:lnTo>
                  <a:close/>
                  <a:moveTo>
                    <a:pt x="705" y="46"/>
                  </a:moveTo>
                  <a:cubicBezTo>
                    <a:pt x="704" y="46"/>
                    <a:pt x="704" y="46"/>
                    <a:pt x="704" y="46"/>
                  </a:cubicBezTo>
                  <a:cubicBezTo>
                    <a:pt x="696" y="36"/>
                    <a:pt x="687" y="31"/>
                    <a:pt x="675" y="31"/>
                  </a:cubicBezTo>
                  <a:cubicBezTo>
                    <a:pt x="646" y="31"/>
                    <a:pt x="631" y="58"/>
                    <a:pt x="631" y="83"/>
                  </a:cubicBezTo>
                  <a:cubicBezTo>
                    <a:pt x="631" y="112"/>
                    <a:pt x="646" y="136"/>
                    <a:pt x="676" y="136"/>
                  </a:cubicBezTo>
                  <a:cubicBezTo>
                    <a:pt x="688" y="136"/>
                    <a:pt x="698" y="131"/>
                    <a:pt x="704" y="121"/>
                  </a:cubicBezTo>
                  <a:cubicBezTo>
                    <a:pt x="705" y="121"/>
                    <a:pt x="705" y="121"/>
                    <a:pt x="705" y="121"/>
                  </a:cubicBezTo>
                  <a:cubicBezTo>
                    <a:pt x="705" y="127"/>
                    <a:pt x="705" y="127"/>
                    <a:pt x="705" y="127"/>
                  </a:cubicBezTo>
                  <a:cubicBezTo>
                    <a:pt x="705" y="133"/>
                    <a:pt x="707" y="136"/>
                    <a:pt x="712" y="136"/>
                  </a:cubicBezTo>
                  <a:cubicBezTo>
                    <a:pt x="716" y="136"/>
                    <a:pt x="718" y="133"/>
                    <a:pt x="718" y="127"/>
                  </a:cubicBezTo>
                  <a:cubicBezTo>
                    <a:pt x="718" y="40"/>
                    <a:pt x="718" y="40"/>
                    <a:pt x="718" y="40"/>
                  </a:cubicBezTo>
                  <a:cubicBezTo>
                    <a:pt x="718" y="34"/>
                    <a:pt x="716" y="31"/>
                    <a:pt x="712" y="31"/>
                  </a:cubicBezTo>
                  <a:cubicBezTo>
                    <a:pt x="707" y="31"/>
                    <a:pt x="705" y="34"/>
                    <a:pt x="705" y="40"/>
                  </a:cubicBezTo>
                  <a:lnTo>
                    <a:pt x="705" y="46"/>
                  </a:lnTo>
                  <a:close/>
                  <a:moveTo>
                    <a:pt x="647" y="83"/>
                  </a:moveTo>
                  <a:cubicBezTo>
                    <a:pt x="647" y="65"/>
                    <a:pt x="655" y="43"/>
                    <a:pt x="676" y="43"/>
                  </a:cubicBezTo>
                  <a:cubicBezTo>
                    <a:pt x="697" y="43"/>
                    <a:pt x="705" y="65"/>
                    <a:pt x="705" y="83"/>
                  </a:cubicBezTo>
                  <a:cubicBezTo>
                    <a:pt x="705" y="102"/>
                    <a:pt x="697" y="124"/>
                    <a:pt x="676" y="124"/>
                  </a:cubicBezTo>
                  <a:cubicBezTo>
                    <a:pt x="654" y="124"/>
                    <a:pt x="647" y="102"/>
                    <a:pt x="647" y="83"/>
                  </a:cubicBezTo>
                  <a:moveTo>
                    <a:pt x="758" y="70"/>
                  </a:moveTo>
                  <a:cubicBezTo>
                    <a:pt x="758" y="53"/>
                    <a:pt x="770" y="44"/>
                    <a:pt x="783" y="44"/>
                  </a:cubicBezTo>
                  <a:cubicBezTo>
                    <a:pt x="798" y="44"/>
                    <a:pt x="808" y="53"/>
                    <a:pt x="808" y="67"/>
                  </a:cubicBezTo>
                  <a:cubicBezTo>
                    <a:pt x="808" y="127"/>
                    <a:pt x="808" y="127"/>
                    <a:pt x="808" y="127"/>
                  </a:cubicBezTo>
                  <a:cubicBezTo>
                    <a:pt x="808" y="133"/>
                    <a:pt x="810" y="136"/>
                    <a:pt x="815" y="136"/>
                  </a:cubicBezTo>
                  <a:cubicBezTo>
                    <a:pt x="819" y="136"/>
                    <a:pt x="822" y="133"/>
                    <a:pt x="822" y="127"/>
                  </a:cubicBezTo>
                  <a:cubicBezTo>
                    <a:pt x="822" y="68"/>
                    <a:pt x="822" y="68"/>
                    <a:pt x="822" y="68"/>
                  </a:cubicBezTo>
                  <a:cubicBezTo>
                    <a:pt x="822" y="43"/>
                    <a:pt x="803" y="31"/>
                    <a:pt x="785" y="31"/>
                  </a:cubicBezTo>
                  <a:cubicBezTo>
                    <a:pt x="772" y="31"/>
                    <a:pt x="763" y="37"/>
                    <a:pt x="758" y="45"/>
                  </a:cubicBezTo>
                  <a:cubicBezTo>
                    <a:pt x="758" y="45"/>
                    <a:pt x="758" y="45"/>
                    <a:pt x="758" y="45"/>
                  </a:cubicBezTo>
                  <a:cubicBezTo>
                    <a:pt x="758" y="40"/>
                    <a:pt x="758" y="40"/>
                    <a:pt x="758" y="40"/>
                  </a:cubicBezTo>
                  <a:cubicBezTo>
                    <a:pt x="758" y="34"/>
                    <a:pt x="755" y="31"/>
                    <a:pt x="751" y="31"/>
                  </a:cubicBezTo>
                  <a:cubicBezTo>
                    <a:pt x="746" y="31"/>
                    <a:pt x="744" y="34"/>
                    <a:pt x="744" y="40"/>
                  </a:cubicBezTo>
                  <a:cubicBezTo>
                    <a:pt x="744" y="127"/>
                    <a:pt x="744" y="127"/>
                    <a:pt x="744" y="127"/>
                  </a:cubicBezTo>
                  <a:cubicBezTo>
                    <a:pt x="744" y="133"/>
                    <a:pt x="746" y="136"/>
                    <a:pt x="751" y="136"/>
                  </a:cubicBezTo>
                  <a:cubicBezTo>
                    <a:pt x="755" y="136"/>
                    <a:pt x="758" y="133"/>
                    <a:pt x="758" y="127"/>
                  </a:cubicBezTo>
                  <a:lnTo>
                    <a:pt x="758" y="70"/>
                  </a:lnTo>
                  <a:close/>
                  <a:moveTo>
                    <a:pt x="915" y="46"/>
                  </a:moveTo>
                  <a:cubicBezTo>
                    <a:pt x="915" y="46"/>
                    <a:pt x="915" y="46"/>
                    <a:pt x="915" y="46"/>
                  </a:cubicBezTo>
                  <a:cubicBezTo>
                    <a:pt x="907" y="36"/>
                    <a:pt x="898" y="31"/>
                    <a:pt x="886" y="31"/>
                  </a:cubicBezTo>
                  <a:cubicBezTo>
                    <a:pt x="856" y="31"/>
                    <a:pt x="842" y="58"/>
                    <a:pt x="842" y="83"/>
                  </a:cubicBezTo>
                  <a:cubicBezTo>
                    <a:pt x="842" y="112"/>
                    <a:pt x="857" y="136"/>
                    <a:pt x="886" y="136"/>
                  </a:cubicBezTo>
                  <a:cubicBezTo>
                    <a:pt x="898" y="136"/>
                    <a:pt x="908" y="131"/>
                    <a:pt x="915" y="121"/>
                  </a:cubicBezTo>
                  <a:cubicBezTo>
                    <a:pt x="915" y="121"/>
                    <a:pt x="915" y="121"/>
                    <a:pt x="915" y="121"/>
                  </a:cubicBezTo>
                  <a:cubicBezTo>
                    <a:pt x="915" y="127"/>
                    <a:pt x="915" y="127"/>
                    <a:pt x="915" y="127"/>
                  </a:cubicBezTo>
                  <a:cubicBezTo>
                    <a:pt x="915" y="133"/>
                    <a:pt x="918" y="136"/>
                    <a:pt x="922" y="136"/>
                  </a:cubicBezTo>
                  <a:cubicBezTo>
                    <a:pt x="927" y="136"/>
                    <a:pt x="929" y="133"/>
                    <a:pt x="929" y="127"/>
                  </a:cubicBezTo>
                  <a:cubicBezTo>
                    <a:pt x="929" y="40"/>
                    <a:pt x="929" y="40"/>
                    <a:pt x="929" y="40"/>
                  </a:cubicBezTo>
                  <a:cubicBezTo>
                    <a:pt x="929" y="34"/>
                    <a:pt x="927" y="31"/>
                    <a:pt x="922" y="31"/>
                  </a:cubicBezTo>
                  <a:cubicBezTo>
                    <a:pt x="918" y="31"/>
                    <a:pt x="915" y="34"/>
                    <a:pt x="915" y="40"/>
                  </a:cubicBezTo>
                  <a:lnTo>
                    <a:pt x="915" y="46"/>
                  </a:lnTo>
                  <a:close/>
                  <a:moveTo>
                    <a:pt x="857" y="83"/>
                  </a:moveTo>
                  <a:cubicBezTo>
                    <a:pt x="857" y="65"/>
                    <a:pt x="865" y="43"/>
                    <a:pt x="886" y="43"/>
                  </a:cubicBezTo>
                  <a:cubicBezTo>
                    <a:pt x="908" y="43"/>
                    <a:pt x="915" y="65"/>
                    <a:pt x="915" y="83"/>
                  </a:cubicBezTo>
                  <a:cubicBezTo>
                    <a:pt x="915" y="102"/>
                    <a:pt x="908" y="124"/>
                    <a:pt x="886" y="124"/>
                  </a:cubicBezTo>
                  <a:cubicBezTo>
                    <a:pt x="865" y="124"/>
                    <a:pt x="857" y="102"/>
                    <a:pt x="857" y="83"/>
                  </a:cubicBezTo>
                  <a:moveTo>
                    <a:pt x="1022" y="46"/>
                  </a:moveTo>
                  <a:cubicBezTo>
                    <a:pt x="1022" y="46"/>
                    <a:pt x="1022" y="46"/>
                    <a:pt x="1022" y="46"/>
                  </a:cubicBezTo>
                  <a:cubicBezTo>
                    <a:pt x="1016" y="38"/>
                    <a:pt x="1005" y="31"/>
                    <a:pt x="993" y="31"/>
                  </a:cubicBezTo>
                  <a:cubicBezTo>
                    <a:pt x="963" y="31"/>
                    <a:pt x="949" y="58"/>
                    <a:pt x="949" y="83"/>
                  </a:cubicBezTo>
                  <a:cubicBezTo>
                    <a:pt x="949" y="112"/>
                    <a:pt x="964" y="136"/>
                    <a:pt x="993" y="136"/>
                  </a:cubicBezTo>
                  <a:cubicBezTo>
                    <a:pt x="1006" y="136"/>
                    <a:pt x="1016" y="131"/>
                    <a:pt x="1022" y="120"/>
                  </a:cubicBezTo>
                  <a:cubicBezTo>
                    <a:pt x="1022" y="120"/>
                    <a:pt x="1022" y="120"/>
                    <a:pt x="1022" y="120"/>
                  </a:cubicBezTo>
                  <a:cubicBezTo>
                    <a:pt x="1022" y="131"/>
                    <a:pt x="1022" y="131"/>
                    <a:pt x="1022" y="131"/>
                  </a:cubicBezTo>
                  <a:cubicBezTo>
                    <a:pt x="1022" y="154"/>
                    <a:pt x="1007" y="164"/>
                    <a:pt x="990" y="164"/>
                  </a:cubicBezTo>
                  <a:cubicBezTo>
                    <a:pt x="974" y="164"/>
                    <a:pt x="965" y="151"/>
                    <a:pt x="959" y="151"/>
                  </a:cubicBezTo>
                  <a:cubicBezTo>
                    <a:pt x="954" y="151"/>
                    <a:pt x="952" y="154"/>
                    <a:pt x="952" y="158"/>
                  </a:cubicBezTo>
                  <a:cubicBezTo>
                    <a:pt x="952" y="165"/>
                    <a:pt x="971" y="176"/>
                    <a:pt x="992" y="176"/>
                  </a:cubicBezTo>
                  <a:cubicBezTo>
                    <a:pt x="1014" y="176"/>
                    <a:pt x="1036" y="162"/>
                    <a:pt x="1036" y="130"/>
                  </a:cubicBezTo>
                  <a:cubicBezTo>
                    <a:pt x="1036" y="40"/>
                    <a:pt x="1036" y="40"/>
                    <a:pt x="1036" y="40"/>
                  </a:cubicBezTo>
                  <a:cubicBezTo>
                    <a:pt x="1036" y="34"/>
                    <a:pt x="1034" y="31"/>
                    <a:pt x="1029" y="31"/>
                  </a:cubicBezTo>
                  <a:cubicBezTo>
                    <a:pt x="1025" y="31"/>
                    <a:pt x="1022" y="34"/>
                    <a:pt x="1022" y="40"/>
                  </a:cubicBezTo>
                  <a:lnTo>
                    <a:pt x="1022" y="46"/>
                  </a:lnTo>
                  <a:close/>
                  <a:moveTo>
                    <a:pt x="964" y="83"/>
                  </a:moveTo>
                  <a:cubicBezTo>
                    <a:pt x="964" y="65"/>
                    <a:pt x="972" y="43"/>
                    <a:pt x="993" y="43"/>
                  </a:cubicBezTo>
                  <a:cubicBezTo>
                    <a:pt x="1012" y="43"/>
                    <a:pt x="1023" y="59"/>
                    <a:pt x="1023" y="74"/>
                  </a:cubicBezTo>
                  <a:cubicBezTo>
                    <a:pt x="1023" y="93"/>
                    <a:pt x="1023" y="93"/>
                    <a:pt x="1023" y="93"/>
                  </a:cubicBezTo>
                  <a:cubicBezTo>
                    <a:pt x="1023" y="107"/>
                    <a:pt x="1012" y="124"/>
                    <a:pt x="993" y="124"/>
                  </a:cubicBezTo>
                  <a:cubicBezTo>
                    <a:pt x="972" y="124"/>
                    <a:pt x="964" y="102"/>
                    <a:pt x="964" y="83"/>
                  </a:cubicBezTo>
                  <a:moveTo>
                    <a:pt x="1135" y="90"/>
                  </a:moveTo>
                  <a:cubicBezTo>
                    <a:pt x="1143" y="90"/>
                    <a:pt x="1144" y="85"/>
                    <a:pt x="1144" y="81"/>
                  </a:cubicBezTo>
                  <a:cubicBezTo>
                    <a:pt x="1144" y="55"/>
                    <a:pt x="1130" y="31"/>
                    <a:pt x="1101" y="31"/>
                  </a:cubicBezTo>
                  <a:cubicBezTo>
                    <a:pt x="1072" y="31"/>
                    <a:pt x="1057" y="58"/>
                    <a:pt x="1057" y="83"/>
                  </a:cubicBezTo>
                  <a:cubicBezTo>
                    <a:pt x="1057" y="109"/>
                    <a:pt x="1070" y="136"/>
                    <a:pt x="1103" y="136"/>
                  </a:cubicBezTo>
                  <a:cubicBezTo>
                    <a:pt x="1127" y="136"/>
                    <a:pt x="1143" y="121"/>
                    <a:pt x="1143" y="115"/>
                  </a:cubicBezTo>
                  <a:cubicBezTo>
                    <a:pt x="1143" y="110"/>
                    <a:pt x="1140" y="108"/>
                    <a:pt x="1136" y="108"/>
                  </a:cubicBezTo>
                  <a:cubicBezTo>
                    <a:pt x="1130" y="108"/>
                    <a:pt x="1124" y="124"/>
                    <a:pt x="1102" y="124"/>
                  </a:cubicBezTo>
                  <a:cubicBezTo>
                    <a:pt x="1084" y="124"/>
                    <a:pt x="1072" y="107"/>
                    <a:pt x="1072" y="90"/>
                  </a:cubicBezTo>
                  <a:lnTo>
                    <a:pt x="1135" y="90"/>
                  </a:lnTo>
                  <a:close/>
                  <a:moveTo>
                    <a:pt x="1072" y="78"/>
                  </a:moveTo>
                  <a:cubicBezTo>
                    <a:pt x="1072" y="61"/>
                    <a:pt x="1082" y="43"/>
                    <a:pt x="1100" y="43"/>
                  </a:cubicBezTo>
                  <a:cubicBezTo>
                    <a:pt x="1119" y="43"/>
                    <a:pt x="1129" y="61"/>
                    <a:pt x="1129" y="78"/>
                  </a:cubicBezTo>
                  <a:lnTo>
                    <a:pt x="1072" y="78"/>
                  </a:lnTo>
                  <a:close/>
                  <a:moveTo>
                    <a:pt x="1236" y="70"/>
                  </a:moveTo>
                  <a:cubicBezTo>
                    <a:pt x="1236" y="53"/>
                    <a:pt x="1249" y="44"/>
                    <a:pt x="1260" y="44"/>
                  </a:cubicBezTo>
                  <a:cubicBezTo>
                    <a:pt x="1271" y="44"/>
                    <a:pt x="1283" y="48"/>
                    <a:pt x="1283" y="70"/>
                  </a:cubicBezTo>
                  <a:cubicBezTo>
                    <a:pt x="1283" y="127"/>
                    <a:pt x="1283" y="127"/>
                    <a:pt x="1283" y="127"/>
                  </a:cubicBezTo>
                  <a:cubicBezTo>
                    <a:pt x="1283" y="133"/>
                    <a:pt x="1285" y="136"/>
                    <a:pt x="1290" y="136"/>
                  </a:cubicBezTo>
                  <a:cubicBezTo>
                    <a:pt x="1294" y="136"/>
                    <a:pt x="1297" y="133"/>
                    <a:pt x="1297" y="127"/>
                  </a:cubicBezTo>
                  <a:cubicBezTo>
                    <a:pt x="1297" y="68"/>
                    <a:pt x="1297" y="68"/>
                    <a:pt x="1297" y="68"/>
                  </a:cubicBezTo>
                  <a:cubicBezTo>
                    <a:pt x="1297" y="43"/>
                    <a:pt x="1278" y="31"/>
                    <a:pt x="1260" y="31"/>
                  </a:cubicBezTo>
                  <a:cubicBezTo>
                    <a:pt x="1249" y="31"/>
                    <a:pt x="1237" y="37"/>
                    <a:pt x="1230" y="49"/>
                  </a:cubicBezTo>
                  <a:cubicBezTo>
                    <a:pt x="1225" y="38"/>
                    <a:pt x="1215" y="31"/>
                    <a:pt x="1203" y="31"/>
                  </a:cubicBezTo>
                  <a:cubicBezTo>
                    <a:pt x="1190" y="31"/>
                    <a:pt x="1181" y="37"/>
                    <a:pt x="1176" y="45"/>
                  </a:cubicBezTo>
                  <a:cubicBezTo>
                    <a:pt x="1176" y="45"/>
                    <a:pt x="1176" y="45"/>
                    <a:pt x="1176" y="45"/>
                  </a:cubicBezTo>
                  <a:cubicBezTo>
                    <a:pt x="1176" y="40"/>
                    <a:pt x="1176" y="40"/>
                    <a:pt x="1176" y="40"/>
                  </a:cubicBezTo>
                  <a:cubicBezTo>
                    <a:pt x="1176" y="34"/>
                    <a:pt x="1173" y="31"/>
                    <a:pt x="1169" y="31"/>
                  </a:cubicBezTo>
                  <a:cubicBezTo>
                    <a:pt x="1164" y="31"/>
                    <a:pt x="1162" y="34"/>
                    <a:pt x="1162" y="40"/>
                  </a:cubicBezTo>
                  <a:cubicBezTo>
                    <a:pt x="1162" y="127"/>
                    <a:pt x="1162" y="127"/>
                    <a:pt x="1162" y="127"/>
                  </a:cubicBezTo>
                  <a:cubicBezTo>
                    <a:pt x="1162" y="133"/>
                    <a:pt x="1164" y="136"/>
                    <a:pt x="1169" y="136"/>
                  </a:cubicBezTo>
                  <a:cubicBezTo>
                    <a:pt x="1173" y="136"/>
                    <a:pt x="1176" y="133"/>
                    <a:pt x="1176" y="127"/>
                  </a:cubicBezTo>
                  <a:cubicBezTo>
                    <a:pt x="1176" y="70"/>
                    <a:pt x="1176" y="70"/>
                    <a:pt x="1176" y="70"/>
                  </a:cubicBezTo>
                  <a:cubicBezTo>
                    <a:pt x="1176" y="53"/>
                    <a:pt x="1188" y="44"/>
                    <a:pt x="1199" y="44"/>
                  </a:cubicBezTo>
                  <a:cubicBezTo>
                    <a:pt x="1210" y="44"/>
                    <a:pt x="1222" y="48"/>
                    <a:pt x="1222" y="70"/>
                  </a:cubicBezTo>
                  <a:cubicBezTo>
                    <a:pt x="1222" y="127"/>
                    <a:pt x="1222" y="127"/>
                    <a:pt x="1222" y="127"/>
                  </a:cubicBezTo>
                  <a:cubicBezTo>
                    <a:pt x="1222" y="133"/>
                    <a:pt x="1225" y="136"/>
                    <a:pt x="1229" y="136"/>
                  </a:cubicBezTo>
                  <a:cubicBezTo>
                    <a:pt x="1234" y="136"/>
                    <a:pt x="1236" y="133"/>
                    <a:pt x="1236" y="127"/>
                  </a:cubicBezTo>
                  <a:lnTo>
                    <a:pt x="1236" y="70"/>
                  </a:lnTo>
                  <a:close/>
                  <a:moveTo>
                    <a:pt x="1395" y="90"/>
                  </a:moveTo>
                  <a:cubicBezTo>
                    <a:pt x="1404" y="90"/>
                    <a:pt x="1405" y="85"/>
                    <a:pt x="1405" y="81"/>
                  </a:cubicBezTo>
                  <a:cubicBezTo>
                    <a:pt x="1405" y="55"/>
                    <a:pt x="1390" y="31"/>
                    <a:pt x="1361" y="31"/>
                  </a:cubicBezTo>
                  <a:cubicBezTo>
                    <a:pt x="1332" y="31"/>
                    <a:pt x="1317" y="58"/>
                    <a:pt x="1317" y="83"/>
                  </a:cubicBezTo>
                  <a:cubicBezTo>
                    <a:pt x="1317" y="109"/>
                    <a:pt x="1331" y="136"/>
                    <a:pt x="1363" y="136"/>
                  </a:cubicBezTo>
                  <a:cubicBezTo>
                    <a:pt x="1387" y="136"/>
                    <a:pt x="1403" y="121"/>
                    <a:pt x="1403" y="115"/>
                  </a:cubicBezTo>
                  <a:cubicBezTo>
                    <a:pt x="1403" y="110"/>
                    <a:pt x="1401" y="108"/>
                    <a:pt x="1397" y="108"/>
                  </a:cubicBezTo>
                  <a:cubicBezTo>
                    <a:pt x="1390" y="108"/>
                    <a:pt x="1384" y="124"/>
                    <a:pt x="1362" y="124"/>
                  </a:cubicBezTo>
                  <a:cubicBezTo>
                    <a:pt x="1345" y="124"/>
                    <a:pt x="1333" y="107"/>
                    <a:pt x="1332" y="90"/>
                  </a:cubicBezTo>
                  <a:lnTo>
                    <a:pt x="1395" y="90"/>
                  </a:lnTo>
                  <a:close/>
                  <a:moveTo>
                    <a:pt x="1332" y="78"/>
                  </a:moveTo>
                  <a:cubicBezTo>
                    <a:pt x="1333" y="61"/>
                    <a:pt x="1342" y="43"/>
                    <a:pt x="1361" y="43"/>
                  </a:cubicBezTo>
                  <a:cubicBezTo>
                    <a:pt x="1380" y="43"/>
                    <a:pt x="1389" y="61"/>
                    <a:pt x="1390" y="78"/>
                  </a:cubicBezTo>
                  <a:lnTo>
                    <a:pt x="1332" y="78"/>
                  </a:lnTo>
                  <a:close/>
                  <a:moveTo>
                    <a:pt x="1436" y="70"/>
                  </a:moveTo>
                  <a:cubicBezTo>
                    <a:pt x="1436" y="53"/>
                    <a:pt x="1448" y="44"/>
                    <a:pt x="1461" y="44"/>
                  </a:cubicBezTo>
                  <a:cubicBezTo>
                    <a:pt x="1477" y="44"/>
                    <a:pt x="1486" y="53"/>
                    <a:pt x="1486" y="67"/>
                  </a:cubicBezTo>
                  <a:cubicBezTo>
                    <a:pt x="1486" y="127"/>
                    <a:pt x="1486" y="127"/>
                    <a:pt x="1486" y="127"/>
                  </a:cubicBezTo>
                  <a:cubicBezTo>
                    <a:pt x="1486" y="133"/>
                    <a:pt x="1489" y="136"/>
                    <a:pt x="1493" y="136"/>
                  </a:cubicBezTo>
                  <a:cubicBezTo>
                    <a:pt x="1498" y="136"/>
                    <a:pt x="1500" y="133"/>
                    <a:pt x="1500" y="127"/>
                  </a:cubicBezTo>
                  <a:cubicBezTo>
                    <a:pt x="1500" y="68"/>
                    <a:pt x="1500" y="68"/>
                    <a:pt x="1500" y="68"/>
                  </a:cubicBezTo>
                  <a:cubicBezTo>
                    <a:pt x="1500" y="43"/>
                    <a:pt x="1481" y="31"/>
                    <a:pt x="1463" y="31"/>
                  </a:cubicBezTo>
                  <a:cubicBezTo>
                    <a:pt x="1450" y="31"/>
                    <a:pt x="1442" y="37"/>
                    <a:pt x="1437" y="45"/>
                  </a:cubicBezTo>
                  <a:cubicBezTo>
                    <a:pt x="1436" y="45"/>
                    <a:pt x="1436" y="45"/>
                    <a:pt x="1436" y="45"/>
                  </a:cubicBezTo>
                  <a:cubicBezTo>
                    <a:pt x="1436" y="40"/>
                    <a:pt x="1436" y="40"/>
                    <a:pt x="1436" y="40"/>
                  </a:cubicBezTo>
                  <a:cubicBezTo>
                    <a:pt x="1436" y="34"/>
                    <a:pt x="1434" y="31"/>
                    <a:pt x="1429" y="31"/>
                  </a:cubicBezTo>
                  <a:cubicBezTo>
                    <a:pt x="1425" y="31"/>
                    <a:pt x="1422" y="34"/>
                    <a:pt x="1422" y="40"/>
                  </a:cubicBezTo>
                  <a:cubicBezTo>
                    <a:pt x="1422" y="127"/>
                    <a:pt x="1422" y="127"/>
                    <a:pt x="1422" y="127"/>
                  </a:cubicBezTo>
                  <a:cubicBezTo>
                    <a:pt x="1422" y="133"/>
                    <a:pt x="1425" y="136"/>
                    <a:pt x="1429" y="136"/>
                  </a:cubicBezTo>
                  <a:cubicBezTo>
                    <a:pt x="1434" y="136"/>
                    <a:pt x="1436" y="133"/>
                    <a:pt x="1436" y="127"/>
                  </a:cubicBezTo>
                  <a:lnTo>
                    <a:pt x="1436" y="70"/>
                  </a:lnTo>
                  <a:close/>
                  <a:moveTo>
                    <a:pt x="1543" y="44"/>
                  </a:moveTo>
                  <a:cubicBezTo>
                    <a:pt x="1552" y="44"/>
                    <a:pt x="1552" y="44"/>
                    <a:pt x="1552" y="44"/>
                  </a:cubicBezTo>
                  <a:cubicBezTo>
                    <a:pt x="1557" y="44"/>
                    <a:pt x="1558" y="40"/>
                    <a:pt x="1558" y="38"/>
                  </a:cubicBezTo>
                  <a:cubicBezTo>
                    <a:pt x="1558" y="36"/>
                    <a:pt x="1557" y="32"/>
                    <a:pt x="1552" y="32"/>
                  </a:cubicBezTo>
                  <a:cubicBezTo>
                    <a:pt x="1543" y="32"/>
                    <a:pt x="1543" y="32"/>
                    <a:pt x="1543" y="32"/>
                  </a:cubicBezTo>
                  <a:cubicBezTo>
                    <a:pt x="1543" y="10"/>
                    <a:pt x="1543" y="10"/>
                    <a:pt x="1543" y="10"/>
                  </a:cubicBezTo>
                  <a:cubicBezTo>
                    <a:pt x="1543" y="4"/>
                    <a:pt x="1540" y="0"/>
                    <a:pt x="1536" y="0"/>
                  </a:cubicBezTo>
                  <a:cubicBezTo>
                    <a:pt x="1532" y="0"/>
                    <a:pt x="1529" y="4"/>
                    <a:pt x="1529" y="10"/>
                  </a:cubicBezTo>
                  <a:cubicBezTo>
                    <a:pt x="1529" y="32"/>
                    <a:pt x="1529" y="32"/>
                    <a:pt x="1529" y="32"/>
                  </a:cubicBezTo>
                  <a:cubicBezTo>
                    <a:pt x="1520" y="32"/>
                    <a:pt x="1520" y="32"/>
                    <a:pt x="1520" y="32"/>
                  </a:cubicBezTo>
                  <a:cubicBezTo>
                    <a:pt x="1515" y="32"/>
                    <a:pt x="1514" y="36"/>
                    <a:pt x="1514" y="38"/>
                  </a:cubicBezTo>
                  <a:cubicBezTo>
                    <a:pt x="1514" y="40"/>
                    <a:pt x="1515" y="44"/>
                    <a:pt x="1520" y="44"/>
                  </a:cubicBezTo>
                  <a:cubicBezTo>
                    <a:pt x="1529" y="44"/>
                    <a:pt x="1529" y="44"/>
                    <a:pt x="1529" y="44"/>
                  </a:cubicBezTo>
                  <a:cubicBezTo>
                    <a:pt x="1529" y="127"/>
                    <a:pt x="1529" y="127"/>
                    <a:pt x="1529" y="127"/>
                  </a:cubicBezTo>
                  <a:cubicBezTo>
                    <a:pt x="1529" y="133"/>
                    <a:pt x="1532" y="136"/>
                    <a:pt x="1536" y="136"/>
                  </a:cubicBezTo>
                  <a:cubicBezTo>
                    <a:pt x="1540" y="136"/>
                    <a:pt x="1543" y="133"/>
                    <a:pt x="1543" y="127"/>
                  </a:cubicBezTo>
                  <a:lnTo>
                    <a:pt x="1543" y="44"/>
                  </a:lnTo>
                  <a:close/>
                </a:path>
              </a:pathLst>
            </a:cu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grpSp>
      <p:sp>
        <p:nvSpPr>
          <p:cNvPr id="149" name="Holder 4">
            <a:extLst>
              <a:ext uri="{FF2B5EF4-FFF2-40B4-BE49-F238E27FC236}">
                <a16:creationId xmlns:a16="http://schemas.microsoft.com/office/drawing/2014/main" id="{0AF65B91-8F84-43DD-833A-AA1E802C80DF}"/>
              </a:ext>
            </a:extLst>
          </p:cNvPr>
          <p:cNvSpPr>
            <a:spLocks noGrp="1"/>
          </p:cNvSpPr>
          <p:nvPr>
            <p:ph type="sldNum" sz="quarter" idx="7"/>
          </p:nvPr>
        </p:nvSpPr>
        <p:spPr>
          <a:xfrm>
            <a:off x="443653" y="6377941"/>
            <a:ext cx="1338116" cy="276999"/>
          </a:xfrm>
        </p:spPr>
        <p:txBody>
          <a:bodyPr lIns="0" tIns="0" rIns="0" bIns="0"/>
          <a:lstStyle>
            <a:lvl1pPr algn="l">
              <a:defRPr>
                <a:solidFill>
                  <a:schemeClr val="tx1">
                    <a:tint val="75000"/>
                  </a:schemeClr>
                </a:solidFill>
                <a:latin typeface="+mn-lt"/>
              </a:defRPr>
            </a:lvl1pPr>
          </a:lstStyle>
          <a:p>
            <a:pPr algn="l"/>
            <a:fld id="{B6F15528-21DE-4FAA-801E-634DDDAF4B2B}" type="slidenum">
              <a:rPr lang="en-GB" smtClean="0"/>
              <a:pPr algn="l"/>
              <a:t>‹#›</a:t>
            </a:fld>
            <a:endParaRPr lang="en-GB" dirty="0"/>
          </a:p>
        </p:txBody>
      </p:sp>
    </p:spTree>
    <p:extLst>
      <p:ext uri="{BB962C8B-B14F-4D97-AF65-F5344CB8AC3E}">
        <p14:creationId xmlns:p14="http://schemas.microsoft.com/office/powerpoint/2010/main" val="891021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_Dark">
    <p:spTree>
      <p:nvGrpSpPr>
        <p:cNvPr id="1" name=""/>
        <p:cNvGrpSpPr/>
        <p:nvPr/>
      </p:nvGrpSpPr>
      <p:grpSpPr>
        <a:xfrm>
          <a:off x="0" y="0"/>
          <a:ext cx="0" cy="0"/>
          <a:chOff x="0" y="0"/>
          <a:chExt cx="0" cy="0"/>
        </a:xfrm>
      </p:grpSpPr>
      <p:sp>
        <p:nvSpPr>
          <p:cNvPr id="150" name="Rectangle 149">
            <a:extLst>
              <a:ext uri="{FF2B5EF4-FFF2-40B4-BE49-F238E27FC236}">
                <a16:creationId xmlns:a16="http://schemas.microsoft.com/office/drawing/2014/main" id="{28F32BFF-FF39-4017-8D0D-A96AC0437D53}"/>
              </a:ext>
            </a:extLst>
          </p:cNvPr>
          <p:cNvSpPr/>
          <p:nvPr userDrawn="1"/>
        </p:nvSpPr>
        <p:spPr>
          <a:xfrm>
            <a:off x="0" y="0"/>
            <a:ext cx="12192000" cy="6858000"/>
          </a:xfrm>
          <a:prstGeom prst="rect">
            <a:avLst/>
          </a:prstGeom>
          <a:blipFill>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grpSp>
        <p:nvGrpSpPr>
          <p:cNvPr id="151" name="Group 4">
            <a:extLst>
              <a:ext uri="{FF2B5EF4-FFF2-40B4-BE49-F238E27FC236}">
                <a16:creationId xmlns:a16="http://schemas.microsoft.com/office/drawing/2014/main" id="{1875E987-5325-47D7-B888-FB2A5A5C4987}"/>
              </a:ext>
            </a:extLst>
          </p:cNvPr>
          <p:cNvGrpSpPr>
            <a:grpSpLocks noChangeAspect="1"/>
          </p:cNvGrpSpPr>
          <p:nvPr userDrawn="1"/>
        </p:nvGrpSpPr>
        <p:grpSpPr bwMode="auto">
          <a:xfrm>
            <a:off x="10414906" y="6008163"/>
            <a:ext cx="1333441" cy="443513"/>
            <a:chOff x="3484" y="2616"/>
            <a:chExt cx="5694" cy="1894"/>
          </a:xfrm>
          <a:solidFill>
            <a:schemeClr val="bg1"/>
          </a:solidFill>
        </p:grpSpPr>
        <p:sp>
          <p:nvSpPr>
            <p:cNvPr id="152" name="Oval 5">
              <a:extLst>
                <a:ext uri="{FF2B5EF4-FFF2-40B4-BE49-F238E27FC236}">
                  <a16:creationId xmlns:a16="http://schemas.microsoft.com/office/drawing/2014/main" id="{3B5B1BAE-BA50-4453-9E58-DC3BBFEAC116}"/>
                </a:ext>
              </a:extLst>
            </p:cNvPr>
            <p:cNvSpPr>
              <a:spLocks noChangeArrowheads="1"/>
            </p:cNvSpPr>
            <p:nvPr/>
          </p:nvSpPr>
          <p:spPr bwMode="auto">
            <a:xfrm>
              <a:off x="4324" y="3144"/>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3" name="Oval 6">
              <a:extLst>
                <a:ext uri="{FF2B5EF4-FFF2-40B4-BE49-F238E27FC236}">
                  <a16:creationId xmlns:a16="http://schemas.microsoft.com/office/drawing/2014/main" id="{0DAB7510-1890-4B2F-9935-0176A9F6021C}"/>
                </a:ext>
              </a:extLst>
            </p:cNvPr>
            <p:cNvSpPr>
              <a:spLocks noChangeArrowheads="1"/>
            </p:cNvSpPr>
            <p:nvPr/>
          </p:nvSpPr>
          <p:spPr bwMode="auto">
            <a:xfrm>
              <a:off x="4524" y="321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4" name="Oval 7">
              <a:extLst>
                <a:ext uri="{FF2B5EF4-FFF2-40B4-BE49-F238E27FC236}">
                  <a16:creationId xmlns:a16="http://schemas.microsoft.com/office/drawing/2014/main" id="{0B5DE002-A650-4618-9751-CFEE8F7115CC}"/>
                </a:ext>
              </a:extLst>
            </p:cNvPr>
            <p:cNvSpPr>
              <a:spLocks noChangeArrowheads="1"/>
            </p:cNvSpPr>
            <p:nvPr/>
          </p:nvSpPr>
          <p:spPr bwMode="auto">
            <a:xfrm>
              <a:off x="4668" y="3254"/>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5" name="Oval 8">
              <a:extLst>
                <a:ext uri="{FF2B5EF4-FFF2-40B4-BE49-F238E27FC236}">
                  <a16:creationId xmlns:a16="http://schemas.microsoft.com/office/drawing/2014/main" id="{8935A5FF-2DBE-4F45-B4B5-F8BFB9659176}"/>
                </a:ext>
              </a:extLst>
            </p:cNvPr>
            <p:cNvSpPr>
              <a:spLocks noChangeArrowheads="1"/>
            </p:cNvSpPr>
            <p:nvPr/>
          </p:nvSpPr>
          <p:spPr bwMode="auto">
            <a:xfrm>
              <a:off x="4630" y="3382"/>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6" name="Oval 9">
              <a:extLst>
                <a:ext uri="{FF2B5EF4-FFF2-40B4-BE49-F238E27FC236}">
                  <a16:creationId xmlns:a16="http://schemas.microsoft.com/office/drawing/2014/main" id="{BDD77278-4956-40E9-9AF5-8BCD15582B66}"/>
                </a:ext>
              </a:extLst>
            </p:cNvPr>
            <p:cNvSpPr>
              <a:spLocks noChangeArrowheads="1"/>
            </p:cNvSpPr>
            <p:nvPr/>
          </p:nvSpPr>
          <p:spPr bwMode="auto">
            <a:xfrm>
              <a:off x="4488"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7" name="Oval 10">
              <a:extLst>
                <a:ext uri="{FF2B5EF4-FFF2-40B4-BE49-F238E27FC236}">
                  <a16:creationId xmlns:a16="http://schemas.microsoft.com/office/drawing/2014/main" id="{E387F49C-9B23-4FD2-BB3A-83D9AEEAB0CE}"/>
                </a:ext>
              </a:extLst>
            </p:cNvPr>
            <p:cNvSpPr>
              <a:spLocks noChangeArrowheads="1"/>
            </p:cNvSpPr>
            <p:nvPr/>
          </p:nvSpPr>
          <p:spPr bwMode="auto">
            <a:xfrm>
              <a:off x="4500" y="3504"/>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8" name="Oval 11">
              <a:extLst>
                <a:ext uri="{FF2B5EF4-FFF2-40B4-BE49-F238E27FC236}">
                  <a16:creationId xmlns:a16="http://schemas.microsoft.com/office/drawing/2014/main" id="{4CD2AE2A-ABB2-4CF4-9662-997665303B0F}"/>
                </a:ext>
              </a:extLst>
            </p:cNvPr>
            <p:cNvSpPr>
              <a:spLocks noChangeArrowheads="1"/>
            </p:cNvSpPr>
            <p:nvPr/>
          </p:nvSpPr>
          <p:spPr bwMode="auto">
            <a:xfrm>
              <a:off x="4367" y="3501"/>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9" name="Oval 12">
              <a:extLst>
                <a:ext uri="{FF2B5EF4-FFF2-40B4-BE49-F238E27FC236}">
                  <a16:creationId xmlns:a16="http://schemas.microsoft.com/office/drawing/2014/main" id="{C8F16D8F-9641-421F-898F-F08D6BCEA002}"/>
                </a:ext>
              </a:extLst>
            </p:cNvPr>
            <p:cNvSpPr>
              <a:spLocks noChangeArrowheads="1"/>
            </p:cNvSpPr>
            <p:nvPr/>
          </p:nvSpPr>
          <p:spPr bwMode="auto">
            <a:xfrm>
              <a:off x="4236" y="3492"/>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0" name="Oval 13">
              <a:extLst>
                <a:ext uri="{FF2B5EF4-FFF2-40B4-BE49-F238E27FC236}">
                  <a16:creationId xmlns:a16="http://schemas.microsoft.com/office/drawing/2014/main" id="{6879F478-DEC8-4A3B-94A6-497C29E668E0}"/>
                </a:ext>
              </a:extLst>
            </p:cNvPr>
            <p:cNvSpPr>
              <a:spLocks noChangeArrowheads="1"/>
            </p:cNvSpPr>
            <p:nvPr/>
          </p:nvSpPr>
          <p:spPr bwMode="auto">
            <a:xfrm>
              <a:off x="4267" y="3651"/>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1" name="Oval 14">
              <a:extLst>
                <a:ext uri="{FF2B5EF4-FFF2-40B4-BE49-F238E27FC236}">
                  <a16:creationId xmlns:a16="http://schemas.microsoft.com/office/drawing/2014/main" id="{B36D5E3F-3019-4DC1-99E4-8FC685136664}"/>
                </a:ext>
              </a:extLst>
            </p:cNvPr>
            <p:cNvSpPr>
              <a:spLocks noChangeArrowheads="1"/>
            </p:cNvSpPr>
            <p:nvPr/>
          </p:nvSpPr>
          <p:spPr bwMode="auto">
            <a:xfrm>
              <a:off x="4398" y="3639"/>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2" name="Oval 15">
              <a:extLst>
                <a:ext uri="{FF2B5EF4-FFF2-40B4-BE49-F238E27FC236}">
                  <a16:creationId xmlns:a16="http://schemas.microsoft.com/office/drawing/2014/main" id="{C7357F99-3063-4DD7-8304-C01728219D09}"/>
                </a:ext>
              </a:extLst>
            </p:cNvPr>
            <p:cNvSpPr>
              <a:spLocks noChangeArrowheads="1"/>
            </p:cNvSpPr>
            <p:nvPr/>
          </p:nvSpPr>
          <p:spPr bwMode="auto">
            <a:xfrm>
              <a:off x="4521" y="365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3" name="Oval 16">
              <a:extLst>
                <a:ext uri="{FF2B5EF4-FFF2-40B4-BE49-F238E27FC236}">
                  <a16:creationId xmlns:a16="http://schemas.microsoft.com/office/drawing/2014/main" id="{78998449-9CEB-4FA8-9B19-2D2F9ADBFB9F}"/>
                </a:ext>
              </a:extLst>
            </p:cNvPr>
            <p:cNvSpPr>
              <a:spLocks noChangeArrowheads="1"/>
            </p:cNvSpPr>
            <p:nvPr/>
          </p:nvSpPr>
          <p:spPr bwMode="auto">
            <a:xfrm>
              <a:off x="4360" y="3765"/>
              <a:ext cx="5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4" name="Oval 17">
              <a:extLst>
                <a:ext uri="{FF2B5EF4-FFF2-40B4-BE49-F238E27FC236}">
                  <a16:creationId xmlns:a16="http://schemas.microsoft.com/office/drawing/2014/main" id="{4DB3877C-3975-4406-B1EA-88EF24A57661}"/>
                </a:ext>
              </a:extLst>
            </p:cNvPr>
            <p:cNvSpPr>
              <a:spLocks noChangeArrowheads="1"/>
            </p:cNvSpPr>
            <p:nvPr/>
          </p:nvSpPr>
          <p:spPr bwMode="auto">
            <a:xfrm>
              <a:off x="4319" y="3373"/>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5" name="Oval 18">
              <a:extLst>
                <a:ext uri="{FF2B5EF4-FFF2-40B4-BE49-F238E27FC236}">
                  <a16:creationId xmlns:a16="http://schemas.microsoft.com/office/drawing/2014/main" id="{33794DFC-4B3F-4494-9E40-8CA00C559B4C}"/>
                </a:ext>
              </a:extLst>
            </p:cNvPr>
            <p:cNvSpPr>
              <a:spLocks noChangeArrowheads="1"/>
            </p:cNvSpPr>
            <p:nvPr/>
          </p:nvSpPr>
          <p:spPr bwMode="auto">
            <a:xfrm>
              <a:off x="4184"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6" name="Oval 19">
              <a:extLst>
                <a:ext uri="{FF2B5EF4-FFF2-40B4-BE49-F238E27FC236}">
                  <a16:creationId xmlns:a16="http://schemas.microsoft.com/office/drawing/2014/main" id="{188B5578-37BE-4D61-ABB4-4E9DDB60E54E}"/>
                </a:ext>
              </a:extLst>
            </p:cNvPr>
            <p:cNvSpPr>
              <a:spLocks noChangeArrowheads="1"/>
            </p:cNvSpPr>
            <p:nvPr/>
          </p:nvSpPr>
          <p:spPr bwMode="auto">
            <a:xfrm>
              <a:off x="4737" y="34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7" name="Oval 20">
              <a:extLst>
                <a:ext uri="{FF2B5EF4-FFF2-40B4-BE49-F238E27FC236}">
                  <a16:creationId xmlns:a16="http://schemas.microsoft.com/office/drawing/2014/main" id="{20299464-CC6D-4E66-B22F-D7D297F98F25}"/>
                </a:ext>
              </a:extLst>
            </p:cNvPr>
            <p:cNvSpPr>
              <a:spLocks noChangeArrowheads="1"/>
            </p:cNvSpPr>
            <p:nvPr/>
          </p:nvSpPr>
          <p:spPr bwMode="auto">
            <a:xfrm>
              <a:off x="4618" y="3549"/>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8" name="Oval 21">
              <a:extLst>
                <a:ext uri="{FF2B5EF4-FFF2-40B4-BE49-F238E27FC236}">
                  <a16:creationId xmlns:a16="http://schemas.microsoft.com/office/drawing/2014/main" id="{F6F81660-D027-4094-9157-630470C6AA50}"/>
                </a:ext>
              </a:extLst>
            </p:cNvPr>
            <p:cNvSpPr>
              <a:spLocks noChangeArrowheads="1"/>
            </p:cNvSpPr>
            <p:nvPr/>
          </p:nvSpPr>
          <p:spPr bwMode="auto">
            <a:xfrm>
              <a:off x="4673" y="36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69" name="Oval 22">
              <a:extLst>
                <a:ext uri="{FF2B5EF4-FFF2-40B4-BE49-F238E27FC236}">
                  <a16:creationId xmlns:a16="http://schemas.microsoft.com/office/drawing/2014/main" id="{3B9F6075-9F58-4CFF-93F8-BCAEB3094679}"/>
                </a:ext>
              </a:extLst>
            </p:cNvPr>
            <p:cNvSpPr>
              <a:spLocks noChangeArrowheads="1"/>
            </p:cNvSpPr>
            <p:nvPr/>
          </p:nvSpPr>
          <p:spPr bwMode="auto">
            <a:xfrm>
              <a:off x="4656" y="3815"/>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0" name="Oval 23">
              <a:extLst>
                <a:ext uri="{FF2B5EF4-FFF2-40B4-BE49-F238E27FC236}">
                  <a16:creationId xmlns:a16="http://schemas.microsoft.com/office/drawing/2014/main" id="{956AE5EE-D768-431C-B602-330067DF16EA}"/>
                </a:ext>
              </a:extLst>
            </p:cNvPr>
            <p:cNvSpPr>
              <a:spLocks noChangeArrowheads="1"/>
            </p:cNvSpPr>
            <p:nvPr/>
          </p:nvSpPr>
          <p:spPr bwMode="auto">
            <a:xfrm>
              <a:off x="4524" y="3785"/>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1" name="Oval 24">
              <a:extLst>
                <a:ext uri="{FF2B5EF4-FFF2-40B4-BE49-F238E27FC236}">
                  <a16:creationId xmlns:a16="http://schemas.microsoft.com/office/drawing/2014/main" id="{04711F7E-F210-4944-A723-13CEB9761D1B}"/>
                </a:ext>
              </a:extLst>
            </p:cNvPr>
            <p:cNvSpPr>
              <a:spLocks noChangeArrowheads="1"/>
            </p:cNvSpPr>
            <p:nvPr/>
          </p:nvSpPr>
          <p:spPr bwMode="auto">
            <a:xfrm>
              <a:off x="4443" y="3899"/>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2" name="Oval 25">
              <a:extLst>
                <a:ext uri="{FF2B5EF4-FFF2-40B4-BE49-F238E27FC236}">
                  <a16:creationId xmlns:a16="http://schemas.microsoft.com/office/drawing/2014/main" id="{805D962B-2E2A-4087-9B8E-7C8B8AFE6E53}"/>
                </a:ext>
              </a:extLst>
            </p:cNvPr>
            <p:cNvSpPr>
              <a:spLocks noChangeArrowheads="1"/>
            </p:cNvSpPr>
            <p:nvPr/>
          </p:nvSpPr>
          <p:spPr bwMode="auto">
            <a:xfrm>
              <a:off x="4322" y="3965"/>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3" name="Oval 26">
              <a:extLst>
                <a:ext uri="{FF2B5EF4-FFF2-40B4-BE49-F238E27FC236}">
                  <a16:creationId xmlns:a16="http://schemas.microsoft.com/office/drawing/2014/main" id="{11AA7DE7-3188-4C84-9913-FEEDD0DC8B06}"/>
                </a:ext>
              </a:extLst>
            </p:cNvPr>
            <p:cNvSpPr>
              <a:spLocks noChangeArrowheads="1"/>
            </p:cNvSpPr>
            <p:nvPr/>
          </p:nvSpPr>
          <p:spPr bwMode="auto">
            <a:xfrm>
              <a:off x="4122" y="3854"/>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4" name="Oval 27">
              <a:extLst>
                <a:ext uri="{FF2B5EF4-FFF2-40B4-BE49-F238E27FC236}">
                  <a16:creationId xmlns:a16="http://schemas.microsoft.com/office/drawing/2014/main" id="{31037FC2-D37F-4FD6-B2EB-08BA19043379}"/>
                </a:ext>
              </a:extLst>
            </p:cNvPr>
            <p:cNvSpPr>
              <a:spLocks noChangeArrowheads="1"/>
            </p:cNvSpPr>
            <p:nvPr/>
          </p:nvSpPr>
          <p:spPr bwMode="auto">
            <a:xfrm>
              <a:off x="4255" y="3849"/>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5" name="Oval 28">
              <a:extLst>
                <a:ext uri="{FF2B5EF4-FFF2-40B4-BE49-F238E27FC236}">
                  <a16:creationId xmlns:a16="http://schemas.microsoft.com/office/drawing/2014/main" id="{654E6874-A40F-4BD3-8612-E4BCFC067B6B}"/>
                </a:ext>
              </a:extLst>
            </p:cNvPr>
            <p:cNvSpPr>
              <a:spLocks noChangeArrowheads="1"/>
            </p:cNvSpPr>
            <p:nvPr/>
          </p:nvSpPr>
          <p:spPr bwMode="auto">
            <a:xfrm>
              <a:off x="4227" y="32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6" name="Oval 29">
              <a:extLst>
                <a:ext uri="{FF2B5EF4-FFF2-40B4-BE49-F238E27FC236}">
                  <a16:creationId xmlns:a16="http://schemas.microsoft.com/office/drawing/2014/main" id="{4C0F138F-7360-4AAF-9770-5611490EEDEA}"/>
                </a:ext>
              </a:extLst>
            </p:cNvPr>
            <p:cNvSpPr>
              <a:spLocks noChangeArrowheads="1"/>
            </p:cNvSpPr>
            <p:nvPr/>
          </p:nvSpPr>
          <p:spPr bwMode="auto">
            <a:xfrm>
              <a:off x="4393" y="3256"/>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7" name="Oval 30">
              <a:extLst>
                <a:ext uri="{FF2B5EF4-FFF2-40B4-BE49-F238E27FC236}">
                  <a16:creationId xmlns:a16="http://schemas.microsoft.com/office/drawing/2014/main" id="{19A693A4-9635-4136-80D8-AB8C1771A628}"/>
                </a:ext>
              </a:extLst>
            </p:cNvPr>
            <p:cNvSpPr>
              <a:spLocks noChangeArrowheads="1"/>
            </p:cNvSpPr>
            <p:nvPr/>
          </p:nvSpPr>
          <p:spPr bwMode="auto">
            <a:xfrm>
              <a:off x="4139" y="3592"/>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8" name="Oval 31">
              <a:extLst>
                <a:ext uri="{FF2B5EF4-FFF2-40B4-BE49-F238E27FC236}">
                  <a16:creationId xmlns:a16="http://schemas.microsoft.com/office/drawing/2014/main" id="{1F6A46A9-60A8-4889-8B92-A5CDEE821AD4}"/>
                </a:ext>
              </a:extLst>
            </p:cNvPr>
            <p:cNvSpPr>
              <a:spLocks noChangeArrowheads="1"/>
            </p:cNvSpPr>
            <p:nvPr/>
          </p:nvSpPr>
          <p:spPr bwMode="auto">
            <a:xfrm>
              <a:off x="4063" y="346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9" name="Oval 32">
              <a:extLst>
                <a:ext uri="{FF2B5EF4-FFF2-40B4-BE49-F238E27FC236}">
                  <a16:creationId xmlns:a16="http://schemas.microsoft.com/office/drawing/2014/main" id="{5080E2F5-6F98-46FA-A214-C0D48CA36FCF}"/>
                </a:ext>
              </a:extLst>
            </p:cNvPr>
            <p:cNvSpPr>
              <a:spLocks noChangeArrowheads="1"/>
            </p:cNvSpPr>
            <p:nvPr/>
          </p:nvSpPr>
          <p:spPr bwMode="auto">
            <a:xfrm>
              <a:off x="4149" y="3725"/>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0" name="Oval 33">
              <a:extLst>
                <a:ext uri="{FF2B5EF4-FFF2-40B4-BE49-F238E27FC236}">
                  <a16:creationId xmlns:a16="http://schemas.microsoft.com/office/drawing/2014/main" id="{A0AC3326-E3E6-4665-AA58-8086A418551A}"/>
                </a:ext>
              </a:extLst>
            </p:cNvPr>
            <p:cNvSpPr>
              <a:spLocks noChangeArrowheads="1"/>
            </p:cNvSpPr>
            <p:nvPr/>
          </p:nvSpPr>
          <p:spPr bwMode="auto">
            <a:xfrm>
              <a:off x="4025" y="3663"/>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1" name="Oval 34">
              <a:extLst>
                <a:ext uri="{FF2B5EF4-FFF2-40B4-BE49-F238E27FC236}">
                  <a16:creationId xmlns:a16="http://schemas.microsoft.com/office/drawing/2014/main" id="{93013BF8-7EE8-4ED8-91FE-526F3EE948A2}"/>
                </a:ext>
              </a:extLst>
            </p:cNvPr>
            <p:cNvSpPr>
              <a:spLocks noChangeArrowheads="1"/>
            </p:cNvSpPr>
            <p:nvPr/>
          </p:nvSpPr>
          <p:spPr bwMode="auto">
            <a:xfrm>
              <a:off x="3947" y="3542"/>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2" name="Oval 35">
              <a:extLst>
                <a:ext uri="{FF2B5EF4-FFF2-40B4-BE49-F238E27FC236}">
                  <a16:creationId xmlns:a16="http://schemas.microsoft.com/office/drawing/2014/main" id="{541FA7D2-C223-4BCE-A5BF-013DBCC994B5}"/>
                </a:ext>
              </a:extLst>
            </p:cNvPr>
            <p:cNvSpPr>
              <a:spLocks noChangeArrowheads="1"/>
            </p:cNvSpPr>
            <p:nvPr/>
          </p:nvSpPr>
          <p:spPr bwMode="auto">
            <a:xfrm>
              <a:off x="4035" y="33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3" name="Oval 36">
              <a:extLst>
                <a:ext uri="{FF2B5EF4-FFF2-40B4-BE49-F238E27FC236}">
                  <a16:creationId xmlns:a16="http://schemas.microsoft.com/office/drawing/2014/main" id="{BA38D557-6CBF-40CB-A380-AEB560381125}"/>
                </a:ext>
              </a:extLst>
            </p:cNvPr>
            <p:cNvSpPr>
              <a:spLocks noChangeArrowheads="1"/>
            </p:cNvSpPr>
            <p:nvPr/>
          </p:nvSpPr>
          <p:spPr bwMode="auto">
            <a:xfrm>
              <a:off x="4103" y="3197"/>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4" name="Oval 37">
              <a:extLst>
                <a:ext uri="{FF2B5EF4-FFF2-40B4-BE49-F238E27FC236}">
                  <a16:creationId xmlns:a16="http://schemas.microsoft.com/office/drawing/2014/main" id="{4C0C7459-BB99-4C78-A52D-2840CC3731DC}"/>
                </a:ext>
              </a:extLst>
            </p:cNvPr>
            <p:cNvSpPr>
              <a:spLocks noChangeArrowheads="1"/>
            </p:cNvSpPr>
            <p:nvPr/>
          </p:nvSpPr>
          <p:spPr bwMode="auto">
            <a:xfrm>
              <a:off x="4685" y="2940"/>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5" name="Oval 38">
              <a:extLst>
                <a:ext uri="{FF2B5EF4-FFF2-40B4-BE49-F238E27FC236}">
                  <a16:creationId xmlns:a16="http://schemas.microsoft.com/office/drawing/2014/main" id="{B3227C7C-D15F-4F4C-8A1A-36EE02DC5852}"/>
                </a:ext>
              </a:extLst>
            </p:cNvPr>
            <p:cNvSpPr>
              <a:spLocks noChangeArrowheads="1"/>
            </p:cNvSpPr>
            <p:nvPr/>
          </p:nvSpPr>
          <p:spPr bwMode="auto">
            <a:xfrm>
              <a:off x="4571" y="30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6" name="Oval 39">
              <a:extLst>
                <a:ext uri="{FF2B5EF4-FFF2-40B4-BE49-F238E27FC236}">
                  <a16:creationId xmlns:a16="http://schemas.microsoft.com/office/drawing/2014/main" id="{EB1983DE-2C79-4C49-A318-326508C9ABED}"/>
                </a:ext>
              </a:extLst>
            </p:cNvPr>
            <p:cNvSpPr>
              <a:spLocks noChangeArrowheads="1"/>
            </p:cNvSpPr>
            <p:nvPr/>
          </p:nvSpPr>
          <p:spPr bwMode="auto">
            <a:xfrm>
              <a:off x="4469" y="31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7" name="Oval 40">
              <a:extLst>
                <a:ext uri="{FF2B5EF4-FFF2-40B4-BE49-F238E27FC236}">
                  <a16:creationId xmlns:a16="http://schemas.microsoft.com/office/drawing/2014/main" id="{73A5A932-0996-4290-BA10-C3CFDA7B357D}"/>
                </a:ext>
              </a:extLst>
            </p:cNvPr>
            <p:cNvSpPr>
              <a:spLocks noChangeArrowheads="1"/>
            </p:cNvSpPr>
            <p:nvPr/>
          </p:nvSpPr>
          <p:spPr bwMode="auto">
            <a:xfrm>
              <a:off x="4813" y="2925"/>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8" name="Oval 41">
              <a:extLst>
                <a:ext uri="{FF2B5EF4-FFF2-40B4-BE49-F238E27FC236}">
                  <a16:creationId xmlns:a16="http://schemas.microsoft.com/office/drawing/2014/main" id="{B8870747-59BB-41A7-94F9-964A8503DBC3}"/>
                </a:ext>
              </a:extLst>
            </p:cNvPr>
            <p:cNvSpPr>
              <a:spLocks noChangeArrowheads="1"/>
            </p:cNvSpPr>
            <p:nvPr/>
          </p:nvSpPr>
          <p:spPr bwMode="auto">
            <a:xfrm>
              <a:off x="4939" y="293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9" name="Oval 42">
              <a:extLst>
                <a:ext uri="{FF2B5EF4-FFF2-40B4-BE49-F238E27FC236}">
                  <a16:creationId xmlns:a16="http://schemas.microsoft.com/office/drawing/2014/main" id="{827B3CB3-07D0-4EB8-BED8-0118B3EEEDF1}"/>
                </a:ext>
              </a:extLst>
            </p:cNvPr>
            <p:cNvSpPr>
              <a:spLocks noChangeArrowheads="1"/>
            </p:cNvSpPr>
            <p:nvPr/>
          </p:nvSpPr>
          <p:spPr bwMode="auto">
            <a:xfrm>
              <a:off x="4891" y="3075"/>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0" name="Oval 43">
              <a:extLst>
                <a:ext uri="{FF2B5EF4-FFF2-40B4-BE49-F238E27FC236}">
                  <a16:creationId xmlns:a16="http://schemas.microsoft.com/office/drawing/2014/main" id="{AC6F19BD-1954-481E-B184-79BA299F6C3F}"/>
                </a:ext>
              </a:extLst>
            </p:cNvPr>
            <p:cNvSpPr>
              <a:spLocks noChangeArrowheads="1"/>
            </p:cNvSpPr>
            <p:nvPr/>
          </p:nvSpPr>
          <p:spPr bwMode="auto">
            <a:xfrm>
              <a:off x="5048" y="3278"/>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1" name="Oval 44">
              <a:extLst>
                <a:ext uri="{FF2B5EF4-FFF2-40B4-BE49-F238E27FC236}">
                  <a16:creationId xmlns:a16="http://schemas.microsoft.com/office/drawing/2014/main" id="{1B6556EB-78BE-4E7D-B7F3-CE8D9B3FE6F7}"/>
                </a:ext>
              </a:extLst>
            </p:cNvPr>
            <p:cNvSpPr>
              <a:spLocks noChangeArrowheads="1"/>
            </p:cNvSpPr>
            <p:nvPr/>
          </p:nvSpPr>
          <p:spPr bwMode="auto">
            <a:xfrm>
              <a:off x="4768" y="30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2" name="Oval 45">
              <a:extLst>
                <a:ext uri="{FF2B5EF4-FFF2-40B4-BE49-F238E27FC236}">
                  <a16:creationId xmlns:a16="http://schemas.microsoft.com/office/drawing/2014/main" id="{684F9603-4D0F-454A-A06B-F15D7C0793DF}"/>
                </a:ext>
              </a:extLst>
            </p:cNvPr>
            <p:cNvSpPr>
              <a:spLocks noChangeArrowheads="1"/>
            </p:cNvSpPr>
            <p:nvPr/>
          </p:nvSpPr>
          <p:spPr bwMode="auto">
            <a:xfrm>
              <a:off x="4927" y="323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3" name="Oval 46">
              <a:extLst>
                <a:ext uri="{FF2B5EF4-FFF2-40B4-BE49-F238E27FC236}">
                  <a16:creationId xmlns:a16="http://schemas.microsoft.com/office/drawing/2014/main" id="{F6147796-2977-4FAE-8C25-4CD1442687ED}"/>
                </a:ext>
              </a:extLst>
            </p:cNvPr>
            <p:cNvSpPr>
              <a:spLocks noChangeArrowheads="1"/>
            </p:cNvSpPr>
            <p:nvPr/>
          </p:nvSpPr>
          <p:spPr bwMode="auto">
            <a:xfrm>
              <a:off x="4640" y="312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4" name="Oval 47">
              <a:extLst>
                <a:ext uri="{FF2B5EF4-FFF2-40B4-BE49-F238E27FC236}">
                  <a16:creationId xmlns:a16="http://schemas.microsoft.com/office/drawing/2014/main" id="{1D679787-6B1C-428F-A0E7-7E74AF90C204}"/>
                </a:ext>
              </a:extLst>
            </p:cNvPr>
            <p:cNvSpPr>
              <a:spLocks noChangeArrowheads="1"/>
            </p:cNvSpPr>
            <p:nvPr/>
          </p:nvSpPr>
          <p:spPr bwMode="auto">
            <a:xfrm>
              <a:off x="4806" y="322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5" name="Oval 48">
              <a:extLst>
                <a:ext uri="{FF2B5EF4-FFF2-40B4-BE49-F238E27FC236}">
                  <a16:creationId xmlns:a16="http://schemas.microsoft.com/office/drawing/2014/main" id="{7074DDF1-0DF9-49D3-BBB7-07D4E8B7D911}"/>
                </a:ext>
              </a:extLst>
            </p:cNvPr>
            <p:cNvSpPr>
              <a:spLocks noChangeArrowheads="1"/>
            </p:cNvSpPr>
            <p:nvPr/>
          </p:nvSpPr>
          <p:spPr bwMode="auto">
            <a:xfrm>
              <a:off x="5017"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6" name="Oval 49">
              <a:extLst>
                <a:ext uri="{FF2B5EF4-FFF2-40B4-BE49-F238E27FC236}">
                  <a16:creationId xmlns:a16="http://schemas.microsoft.com/office/drawing/2014/main" id="{FA9F2FEE-28E3-4B56-AEA9-290FF38AECDE}"/>
                </a:ext>
              </a:extLst>
            </p:cNvPr>
            <p:cNvSpPr>
              <a:spLocks noChangeArrowheads="1"/>
            </p:cNvSpPr>
            <p:nvPr/>
          </p:nvSpPr>
          <p:spPr bwMode="auto">
            <a:xfrm>
              <a:off x="5148" y="3354"/>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7" name="Oval 50">
              <a:extLst>
                <a:ext uri="{FF2B5EF4-FFF2-40B4-BE49-F238E27FC236}">
                  <a16:creationId xmlns:a16="http://schemas.microsoft.com/office/drawing/2014/main" id="{8CF6B89C-289E-40B4-8F29-EA0BBD5437BD}"/>
                </a:ext>
              </a:extLst>
            </p:cNvPr>
            <p:cNvSpPr>
              <a:spLocks noChangeArrowheads="1"/>
            </p:cNvSpPr>
            <p:nvPr/>
          </p:nvSpPr>
          <p:spPr bwMode="auto">
            <a:xfrm>
              <a:off x="5129" y="3161"/>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8" name="Oval 51">
              <a:extLst>
                <a:ext uri="{FF2B5EF4-FFF2-40B4-BE49-F238E27FC236}">
                  <a16:creationId xmlns:a16="http://schemas.microsoft.com/office/drawing/2014/main" id="{92EC6AA1-D0E4-404A-9491-6304B51E35D9}"/>
                </a:ext>
              </a:extLst>
            </p:cNvPr>
            <p:cNvSpPr>
              <a:spLocks noChangeArrowheads="1"/>
            </p:cNvSpPr>
            <p:nvPr/>
          </p:nvSpPr>
          <p:spPr bwMode="auto">
            <a:xfrm>
              <a:off x="5233" y="345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9" name="Oval 52">
              <a:extLst>
                <a:ext uri="{FF2B5EF4-FFF2-40B4-BE49-F238E27FC236}">
                  <a16:creationId xmlns:a16="http://schemas.microsoft.com/office/drawing/2014/main" id="{10714CE5-2EC9-4692-A092-D5E0EAD9C2B7}"/>
                </a:ext>
              </a:extLst>
            </p:cNvPr>
            <p:cNvSpPr>
              <a:spLocks noChangeArrowheads="1"/>
            </p:cNvSpPr>
            <p:nvPr/>
          </p:nvSpPr>
          <p:spPr bwMode="auto">
            <a:xfrm>
              <a:off x="5031" y="34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0" name="Oval 53">
              <a:extLst>
                <a:ext uri="{FF2B5EF4-FFF2-40B4-BE49-F238E27FC236}">
                  <a16:creationId xmlns:a16="http://schemas.microsoft.com/office/drawing/2014/main" id="{78BD10D6-C06D-4FE9-9FE2-93F6A6688556}"/>
                </a:ext>
              </a:extLst>
            </p:cNvPr>
            <p:cNvSpPr>
              <a:spLocks noChangeArrowheads="1"/>
            </p:cNvSpPr>
            <p:nvPr/>
          </p:nvSpPr>
          <p:spPr bwMode="auto">
            <a:xfrm>
              <a:off x="4922" y="33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1" name="Oval 54">
              <a:extLst>
                <a:ext uri="{FF2B5EF4-FFF2-40B4-BE49-F238E27FC236}">
                  <a16:creationId xmlns:a16="http://schemas.microsoft.com/office/drawing/2014/main" id="{3AAB6D93-AC00-4825-9BB5-E4B3D4D19BAF}"/>
                </a:ext>
              </a:extLst>
            </p:cNvPr>
            <p:cNvSpPr>
              <a:spLocks noChangeArrowheads="1"/>
            </p:cNvSpPr>
            <p:nvPr/>
          </p:nvSpPr>
          <p:spPr bwMode="auto">
            <a:xfrm>
              <a:off x="4789" y="3354"/>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2" name="Oval 55">
              <a:extLst>
                <a:ext uri="{FF2B5EF4-FFF2-40B4-BE49-F238E27FC236}">
                  <a16:creationId xmlns:a16="http://schemas.microsoft.com/office/drawing/2014/main" id="{9F9C9645-9239-4696-BDFD-6C327CEA1E3B}"/>
                </a:ext>
              </a:extLst>
            </p:cNvPr>
            <p:cNvSpPr>
              <a:spLocks noChangeArrowheads="1"/>
            </p:cNvSpPr>
            <p:nvPr/>
          </p:nvSpPr>
          <p:spPr bwMode="auto">
            <a:xfrm>
              <a:off x="5117" y="3530"/>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3" name="Oval 56">
              <a:extLst>
                <a:ext uri="{FF2B5EF4-FFF2-40B4-BE49-F238E27FC236}">
                  <a16:creationId xmlns:a16="http://schemas.microsoft.com/office/drawing/2014/main" id="{6E4F626A-F328-4820-BF2A-1A953E1B755E}"/>
                </a:ext>
              </a:extLst>
            </p:cNvPr>
            <p:cNvSpPr>
              <a:spLocks noChangeArrowheads="1"/>
            </p:cNvSpPr>
            <p:nvPr/>
          </p:nvSpPr>
          <p:spPr bwMode="auto">
            <a:xfrm>
              <a:off x="5179" y="3644"/>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4" name="Oval 57">
              <a:extLst>
                <a:ext uri="{FF2B5EF4-FFF2-40B4-BE49-F238E27FC236}">
                  <a16:creationId xmlns:a16="http://schemas.microsoft.com/office/drawing/2014/main" id="{CDFA41EC-4598-4252-9360-DC2C16520CCB}"/>
                </a:ext>
              </a:extLst>
            </p:cNvPr>
            <p:cNvSpPr>
              <a:spLocks noChangeArrowheads="1"/>
            </p:cNvSpPr>
            <p:nvPr/>
          </p:nvSpPr>
          <p:spPr bwMode="auto">
            <a:xfrm>
              <a:off x="5050" y="3692"/>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5" name="Oval 58">
              <a:extLst>
                <a:ext uri="{FF2B5EF4-FFF2-40B4-BE49-F238E27FC236}">
                  <a16:creationId xmlns:a16="http://schemas.microsoft.com/office/drawing/2014/main" id="{FAB06E41-88C1-44A4-A078-2F20B02F0854}"/>
                </a:ext>
              </a:extLst>
            </p:cNvPr>
            <p:cNvSpPr>
              <a:spLocks noChangeArrowheads="1"/>
            </p:cNvSpPr>
            <p:nvPr/>
          </p:nvSpPr>
          <p:spPr bwMode="auto">
            <a:xfrm>
              <a:off x="4951" y="3818"/>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6" name="Oval 59">
              <a:extLst>
                <a:ext uri="{FF2B5EF4-FFF2-40B4-BE49-F238E27FC236}">
                  <a16:creationId xmlns:a16="http://schemas.microsoft.com/office/drawing/2014/main" id="{6341AD26-426E-42DB-BD5B-657452A0BF87}"/>
                </a:ext>
              </a:extLst>
            </p:cNvPr>
            <p:cNvSpPr>
              <a:spLocks noChangeArrowheads="1"/>
            </p:cNvSpPr>
            <p:nvPr/>
          </p:nvSpPr>
          <p:spPr bwMode="auto">
            <a:xfrm>
              <a:off x="4979"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7" name="Oval 60">
              <a:extLst>
                <a:ext uri="{FF2B5EF4-FFF2-40B4-BE49-F238E27FC236}">
                  <a16:creationId xmlns:a16="http://schemas.microsoft.com/office/drawing/2014/main" id="{062680AA-3773-416D-ABA1-C4C4C154CF1A}"/>
                </a:ext>
              </a:extLst>
            </p:cNvPr>
            <p:cNvSpPr>
              <a:spLocks noChangeArrowheads="1"/>
            </p:cNvSpPr>
            <p:nvPr/>
          </p:nvSpPr>
          <p:spPr bwMode="auto">
            <a:xfrm>
              <a:off x="4891" y="36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8" name="Oval 61">
              <a:extLst>
                <a:ext uri="{FF2B5EF4-FFF2-40B4-BE49-F238E27FC236}">
                  <a16:creationId xmlns:a16="http://schemas.microsoft.com/office/drawing/2014/main" id="{6E24D06E-EC64-4C59-AF92-9C0A986A6074}"/>
                </a:ext>
              </a:extLst>
            </p:cNvPr>
            <p:cNvSpPr>
              <a:spLocks noChangeArrowheads="1"/>
            </p:cNvSpPr>
            <p:nvPr/>
          </p:nvSpPr>
          <p:spPr bwMode="auto">
            <a:xfrm>
              <a:off x="4877" y="351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9" name="Oval 62">
              <a:extLst>
                <a:ext uri="{FF2B5EF4-FFF2-40B4-BE49-F238E27FC236}">
                  <a16:creationId xmlns:a16="http://schemas.microsoft.com/office/drawing/2014/main" id="{79BB0D97-67E3-4C91-BFCD-9526B2DF3CC1}"/>
                </a:ext>
              </a:extLst>
            </p:cNvPr>
            <p:cNvSpPr>
              <a:spLocks noChangeArrowheads="1"/>
            </p:cNvSpPr>
            <p:nvPr/>
          </p:nvSpPr>
          <p:spPr bwMode="auto">
            <a:xfrm>
              <a:off x="4789" y="3611"/>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0" name="Oval 63">
              <a:extLst>
                <a:ext uri="{FF2B5EF4-FFF2-40B4-BE49-F238E27FC236}">
                  <a16:creationId xmlns:a16="http://schemas.microsoft.com/office/drawing/2014/main" id="{EE7F7F75-8478-44AF-80BE-FF4D8018C289}"/>
                </a:ext>
              </a:extLst>
            </p:cNvPr>
            <p:cNvSpPr>
              <a:spLocks noChangeArrowheads="1"/>
            </p:cNvSpPr>
            <p:nvPr/>
          </p:nvSpPr>
          <p:spPr bwMode="auto">
            <a:xfrm>
              <a:off x="5098" y="3808"/>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1" name="Oval 64">
              <a:extLst>
                <a:ext uri="{FF2B5EF4-FFF2-40B4-BE49-F238E27FC236}">
                  <a16:creationId xmlns:a16="http://schemas.microsoft.com/office/drawing/2014/main" id="{A858EEF6-FE24-486D-A7EA-4C2DC31FDD45}"/>
                </a:ext>
              </a:extLst>
            </p:cNvPr>
            <p:cNvSpPr>
              <a:spLocks noChangeArrowheads="1"/>
            </p:cNvSpPr>
            <p:nvPr/>
          </p:nvSpPr>
          <p:spPr bwMode="auto">
            <a:xfrm>
              <a:off x="4977" y="3937"/>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2" name="Oval 65">
              <a:extLst>
                <a:ext uri="{FF2B5EF4-FFF2-40B4-BE49-F238E27FC236}">
                  <a16:creationId xmlns:a16="http://schemas.microsoft.com/office/drawing/2014/main" id="{AC7EB746-1FE8-4000-BE08-88026E8138BA}"/>
                </a:ext>
              </a:extLst>
            </p:cNvPr>
            <p:cNvSpPr>
              <a:spLocks noChangeArrowheads="1"/>
            </p:cNvSpPr>
            <p:nvPr/>
          </p:nvSpPr>
          <p:spPr bwMode="auto">
            <a:xfrm>
              <a:off x="5117" y="39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3" name="Oval 66">
              <a:extLst>
                <a:ext uri="{FF2B5EF4-FFF2-40B4-BE49-F238E27FC236}">
                  <a16:creationId xmlns:a16="http://schemas.microsoft.com/office/drawing/2014/main" id="{F8B04FCF-37D4-474C-96EF-B30B2A32894A}"/>
                </a:ext>
              </a:extLst>
            </p:cNvPr>
            <p:cNvSpPr>
              <a:spLocks noChangeArrowheads="1"/>
            </p:cNvSpPr>
            <p:nvPr/>
          </p:nvSpPr>
          <p:spPr bwMode="auto">
            <a:xfrm>
              <a:off x="4970" y="4068"/>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4" name="Oval 67">
              <a:extLst>
                <a:ext uri="{FF2B5EF4-FFF2-40B4-BE49-F238E27FC236}">
                  <a16:creationId xmlns:a16="http://schemas.microsoft.com/office/drawing/2014/main" id="{4A68230D-84EF-48CE-8DAA-785DEA31E6C8}"/>
                </a:ext>
              </a:extLst>
            </p:cNvPr>
            <p:cNvSpPr>
              <a:spLocks noChangeArrowheads="1"/>
            </p:cNvSpPr>
            <p:nvPr/>
          </p:nvSpPr>
          <p:spPr bwMode="auto">
            <a:xfrm>
              <a:off x="4844" y="4025"/>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5" name="Oval 68">
              <a:extLst>
                <a:ext uri="{FF2B5EF4-FFF2-40B4-BE49-F238E27FC236}">
                  <a16:creationId xmlns:a16="http://schemas.microsoft.com/office/drawing/2014/main" id="{7D708D8D-2692-4E10-8C6A-586B83F33DF5}"/>
                </a:ext>
              </a:extLst>
            </p:cNvPr>
            <p:cNvSpPr>
              <a:spLocks noChangeArrowheads="1"/>
            </p:cNvSpPr>
            <p:nvPr/>
          </p:nvSpPr>
          <p:spPr bwMode="auto">
            <a:xfrm>
              <a:off x="4827" y="38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6" name="Oval 69">
              <a:extLst>
                <a:ext uri="{FF2B5EF4-FFF2-40B4-BE49-F238E27FC236}">
                  <a16:creationId xmlns:a16="http://schemas.microsoft.com/office/drawing/2014/main" id="{43E2763C-8449-46B1-89B9-FA240CA9B295}"/>
                </a:ext>
              </a:extLst>
            </p:cNvPr>
            <p:cNvSpPr>
              <a:spLocks noChangeArrowheads="1"/>
            </p:cNvSpPr>
            <p:nvPr/>
          </p:nvSpPr>
          <p:spPr bwMode="auto">
            <a:xfrm>
              <a:off x="4782" y="3782"/>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7" name="Oval 70">
              <a:extLst>
                <a:ext uri="{FF2B5EF4-FFF2-40B4-BE49-F238E27FC236}">
                  <a16:creationId xmlns:a16="http://schemas.microsoft.com/office/drawing/2014/main" id="{ADF69527-6A82-44C8-A523-3B027442D3AD}"/>
                </a:ext>
              </a:extLst>
            </p:cNvPr>
            <p:cNvSpPr>
              <a:spLocks noChangeArrowheads="1"/>
            </p:cNvSpPr>
            <p:nvPr/>
          </p:nvSpPr>
          <p:spPr bwMode="auto">
            <a:xfrm>
              <a:off x="4818" y="4156"/>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8" name="Oval 71">
              <a:extLst>
                <a:ext uri="{FF2B5EF4-FFF2-40B4-BE49-F238E27FC236}">
                  <a16:creationId xmlns:a16="http://schemas.microsoft.com/office/drawing/2014/main" id="{74AEE942-FA45-403B-AD77-8E697AB715A9}"/>
                </a:ext>
              </a:extLst>
            </p:cNvPr>
            <p:cNvSpPr>
              <a:spLocks noChangeArrowheads="1"/>
            </p:cNvSpPr>
            <p:nvPr/>
          </p:nvSpPr>
          <p:spPr bwMode="auto">
            <a:xfrm>
              <a:off x="4758" y="4277"/>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9" name="Oval 72">
              <a:extLst>
                <a:ext uri="{FF2B5EF4-FFF2-40B4-BE49-F238E27FC236}">
                  <a16:creationId xmlns:a16="http://schemas.microsoft.com/office/drawing/2014/main" id="{E6AC0738-CD0E-4341-9841-D3439B3BEDAE}"/>
                </a:ext>
              </a:extLst>
            </p:cNvPr>
            <p:cNvSpPr>
              <a:spLocks noChangeArrowheads="1"/>
            </p:cNvSpPr>
            <p:nvPr/>
          </p:nvSpPr>
          <p:spPr bwMode="auto">
            <a:xfrm>
              <a:off x="4649" y="4201"/>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0" name="Oval 73">
              <a:extLst>
                <a:ext uri="{FF2B5EF4-FFF2-40B4-BE49-F238E27FC236}">
                  <a16:creationId xmlns:a16="http://schemas.microsoft.com/office/drawing/2014/main" id="{E53B2838-C81A-4ACA-BA44-FABAFCC30BF6}"/>
                </a:ext>
              </a:extLst>
            </p:cNvPr>
            <p:cNvSpPr>
              <a:spLocks noChangeArrowheads="1"/>
            </p:cNvSpPr>
            <p:nvPr/>
          </p:nvSpPr>
          <p:spPr bwMode="auto">
            <a:xfrm>
              <a:off x="4490" y="4196"/>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1" name="Oval 74">
              <a:extLst>
                <a:ext uri="{FF2B5EF4-FFF2-40B4-BE49-F238E27FC236}">
                  <a16:creationId xmlns:a16="http://schemas.microsoft.com/office/drawing/2014/main" id="{E96982E9-4B30-4C7E-BEBA-1084585FFADB}"/>
                </a:ext>
              </a:extLst>
            </p:cNvPr>
            <p:cNvSpPr>
              <a:spLocks noChangeArrowheads="1"/>
            </p:cNvSpPr>
            <p:nvPr/>
          </p:nvSpPr>
          <p:spPr bwMode="auto">
            <a:xfrm>
              <a:off x="4694" y="408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2" name="Oval 75">
              <a:extLst>
                <a:ext uri="{FF2B5EF4-FFF2-40B4-BE49-F238E27FC236}">
                  <a16:creationId xmlns:a16="http://schemas.microsoft.com/office/drawing/2014/main" id="{3B17ADBF-C874-4D2E-B08A-9C76B54882BC}"/>
                </a:ext>
              </a:extLst>
            </p:cNvPr>
            <p:cNvSpPr>
              <a:spLocks noChangeArrowheads="1"/>
            </p:cNvSpPr>
            <p:nvPr/>
          </p:nvSpPr>
          <p:spPr bwMode="auto">
            <a:xfrm>
              <a:off x="4550" y="4084"/>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3" name="Oval 76">
              <a:extLst>
                <a:ext uri="{FF2B5EF4-FFF2-40B4-BE49-F238E27FC236}">
                  <a16:creationId xmlns:a16="http://schemas.microsoft.com/office/drawing/2014/main" id="{26F6B667-A0F4-41AF-AEF8-AD3140D0E7CF}"/>
                </a:ext>
              </a:extLst>
            </p:cNvPr>
            <p:cNvSpPr>
              <a:spLocks noChangeArrowheads="1"/>
            </p:cNvSpPr>
            <p:nvPr/>
          </p:nvSpPr>
          <p:spPr bwMode="auto">
            <a:xfrm>
              <a:off x="4699" y="395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4" name="Oval 77">
              <a:extLst>
                <a:ext uri="{FF2B5EF4-FFF2-40B4-BE49-F238E27FC236}">
                  <a16:creationId xmlns:a16="http://schemas.microsoft.com/office/drawing/2014/main" id="{2029012F-A7A6-490D-AA0F-FE0DBB4F6E5B}"/>
                </a:ext>
              </a:extLst>
            </p:cNvPr>
            <p:cNvSpPr>
              <a:spLocks noChangeArrowheads="1"/>
            </p:cNvSpPr>
            <p:nvPr/>
          </p:nvSpPr>
          <p:spPr bwMode="auto">
            <a:xfrm>
              <a:off x="4564" y="3946"/>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5" name="Oval 78">
              <a:extLst>
                <a:ext uri="{FF2B5EF4-FFF2-40B4-BE49-F238E27FC236}">
                  <a16:creationId xmlns:a16="http://schemas.microsoft.com/office/drawing/2014/main" id="{2067AE1C-AF7A-4270-856D-188AD83A2644}"/>
                </a:ext>
              </a:extLst>
            </p:cNvPr>
            <p:cNvSpPr>
              <a:spLocks noChangeArrowheads="1"/>
            </p:cNvSpPr>
            <p:nvPr/>
          </p:nvSpPr>
          <p:spPr bwMode="auto">
            <a:xfrm>
              <a:off x="4578" y="4318"/>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6" name="Oval 79">
              <a:extLst>
                <a:ext uri="{FF2B5EF4-FFF2-40B4-BE49-F238E27FC236}">
                  <a16:creationId xmlns:a16="http://schemas.microsoft.com/office/drawing/2014/main" id="{07F8D3FD-B304-4E23-ACD2-8862D0BCD612}"/>
                </a:ext>
              </a:extLst>
            </p:cNvPr>
            <p:cNvSpPr>
              <a:spLocks noChangeArrowheads="1"/>
            </p:cNvSpPr>
            <p:nvPr/>
          </p:nvSpPr>
          <p:spPr bwMode="auto">
            <a:xfrm>
              <a:off x="4407" y="4294"/>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7" name="Oval 80">
              <a:extLst>
                <a:ext uri="{FF2B5EF4-FFF2-40B4-BE49-F238E27FC236}">
                  <a16:creationId xmlns:a16="http://schemas.microsoft.com/office/drawing/2014/main" id="{DD33FFC8-9E26-4CAF-92CC-7E2A85564BC1}"/>
                </a:ext>
              </a:extLst>
            </p:cNvPr>
            <p:cNvSpPr>
              <a:spLocks noChangeArrowheads="1"/>
            </p:cNvSpPr>
            <p:nvPr/>
          </p:nvSpPr>
          <p:spPr bwMode="auto">
            <a:xfrm>
              <a:off x="4481" y="4406"/>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8" name="Oval 81">
              <a:extLst>
                <a:ext uri="{FF2B5EF4-FFF2-40B4-BE49-F238E27FC236}">
                  <a16:creationId xmlns:a16="http://schemas.microsoft.com/office/drawing/2014/main" id="{6D221B1E-BA3D-4855-8587-EA484BB1C0AE}"/>
                </a:ext>
              </a:extLst>
            </p:cNvPr>
            <p:cNvSpPr>
              <a:spLocks noChangeArrowheads="1"/>
            </p:cNvSpPr>
            <p:nvPr/>
          </p:nvSpPr>
          <p:spPr bwMode="auto">
            <a:xfrm>
              <a:off x="4293" y="4368"/>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9" name="Oval 82">
              <a:extLst>
                <a:ext uri="{FF2B5EF4-FFF2-40B4-BE49-F238E27FC236}">
                  <a16:creationId xmlns:a16="http://schemas.microsoft.com/office/drawing/2014/main" id="{AE3703FE-E3FC-407C-9CBA-BA5F3D167E02}"/>
                </a:ext>
              </a:extLst>
            </p:cNvPr>
            <p:cNvSpPr>
              <a:spLocks noChangeArrowheads="1"/>
            </p:cNvSpPr>
            <p:nvPr/>
          </p:nvSpPr>
          <p:spPr bwMode="auto">
            <a:xfrm>
              <a:off x="4251" y="4246"/>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0" name="Oval 83">
              <a:extLst>
                <a:ext uri="{FF2B5EF4-FFF2-40B4-BE49-F238E27FC236}">
                  <a16:creationId xmlns:a16="http://schemas.microsoft.com/office/drawing/2014/main" id="{F583656D-D6D0-4E66-9BF9-53D0C6EC799F}"/>
                </a:ext>
              </a:extLst>
            </p:cNvPr>
            <p:cNvSpPr>
              <a:spLocks noChangeArrowheads="1"/>
            </p:cNvSpPr>
            <p:nvPr/>
          </p:nvSpPr>
          <p:spPr bwMode="auto">
            <a:xfrm>
              <a:off x="4346" y="4156"/>
              <a:ext cx="83"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1" name="Oval 84">
              <a:extLst>
                <a:ext uri="{FF2B5EF4-FFF2-40B4-BE49-F238E27FC236}">
                  <a16:creationId xmlns:a16="http://schemas.microsoft.com/office/drawing/2014/main" id="{F6A1B791-9D79-441D-9261-135FE8AF4C40}"/>
                </a:ext>
              </a:extLst>
            </p:cNvPr>
            <p:cNvSpPr>
              <a:spLocks noChangeArrowheads="1"/>
            </p:cNvSpPr>
            <p:nvPr/>
          </p:nvSpPr>
          <p:spPr bwMode="auto">
            <a:xfrm>
              <a:off x="4421" y="4046"/>
              <a:ext cx="72"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2" name="Oval 85">
              <a:extLst>
                <a:ext uri="{FF2B5EF4-FFF2-40B4-BE49-F238E27FC236}">
                  <a16:creationId xmlns:a16="http://schemas.microsoft.com/office/drawing/2014/main" id="{DCE314F8-D64C-4567-9CD7-AB64B07FB41D}"/>
                </a:ext>
              </a:extLst>
            </p:cNvPr>
            <p:cNvSpPr>
              <a:spLocks noChangeArrowheads="1"/>
            </p:cNvSpPr>
            <p:nvPr/>
          </p:nvSpPr>
          <p:spPr bwMode="auto">
            <a:xfrm>
              <a:off x="4127" y="430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3" name="Oval 86">
              <a:extLst>
                <a:ext uri="{FF2B5EF4-FFF2-40B4-BE49-F238E27FC236}">
                  <a16:creationId xmlns:a16="http://schemas.microsoft.com/office/drawing/2014/main" id="{E5EE3884-DA30-411F-9CC5-88290E55219A}"/>
                </a:ext>
              </a:extLst>
            </p:cNvPr>
            <p:cNvSpPr>
              <a:spLocks noChangeArrowheads="1"/>
            </p:cNvSpPr>
            <p:nvPr/>
          </p:nvSpPr>
          <p:spPr bwMode="auto">
            <a:xfrm>
              <a:off x="3992" y="433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4" name="Oval 87">
              <a:extLst>
                <a:ext uri="{FF2B5EF4-FFF2-40B4-BE49-F238E27FC236}">
                  <a16:creationId xmlns:a16="http://schemas.microsoft.com/office/drawing/2014/main" id="{BED1516F-888A-4393-A888-A8096BEF91B6}"/>
                </a:ext>
              </a:extLst>
            </p:cNvPr>
            <p:cNvSpPr>
              <a:spLocks noChangeArrowheads="1"/>
            </p:cNvSpPr>
            <p:nvPr/>
          </p:nvSpPr>
          <p:spPr bwMode="auto">
            <a:xfrm>
              <a:off x="3997" y="4194"/>
              <a:ext cx="90"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5" name="Oval 88">
              <a:extLst>
                <a:ext uri="{FF2B5EF4-FFF2-40B4-BE49-F238E27FC236}">
                  <a16:creationId xmlns:a16="http://schemas.microsoft.com/office/drawing/2014/main" id="{D1E24500-69B6-4F42-8677-BF91B0368ED6}"/>
                </a:ext>
              </a:extLst>
            </p:cNvPr>
            <p:cNvSpPr>
              <a:spLocks noChangeArrowheads="1"/>
            </p:cNvSpPr>
            <p:nvPr/>
          </p:nvSpPr>
          <p:spPr bwMode="auto">
            <a:xfrm>
              <a:off x="3897" y="4061"/>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6" name="Oval 89">
              <a:extLst>
                <a:ext uri="{FF2B5EF4-FFF2-40B4-BE49-F238E27FC236}">
                  <a16:creationId xmlns:a16="http://schemas.microsoft.com/office/drawing/2014/main" id="{3F1DDF0B-72BE-4EA9-B61A-9BD4C0B81666}"/>
                </a:ext>
              </a:extLst>
            </p:cNvPr>
            <p:cNvSpPr>
              <a:spLocks noChangeArrowheads="1"/>
            </p:cNvSpPr>
            <p:nvPr/>
          </p:nvSpPr>
          <p:spPr bwMode="auto">
            <a:xfrm>
              <a:off x="4120" y="415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7" name="Oval 90">
              <a:extLst>
                <a:ext uri="{FF2B5EF4-FFF2-40B4-BE49-F238E27FC236}">
                  <a16:creationId xmlns:a16="http://schemas.microsoft.com/office/drawing/2014/main" id="{91C7B8DF-2083-4FD4-9493-048935519A78}"/>
                </a:ext>
              </a:extLst>
            </p:cNvPr>
            <p:cNvSpPr>
              <a:spLocks noChangeArrowheads="1"/>
            </p:cNvSpPr>
            <p:nvPr/>
          </p:nvSpPr>
          <p:spPr bwMode="auto">
            <a:xfrm>
              <a:off x="4032" y="4037"/>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8" name="Oval 91">
              <a:extLst>
                <a:ext uri="{FF2B5EF4-FFF2-40B4-BE49-F238E27FC236}">
                  <a16:creationId xmlns:a16="http://schemas.microsoft.com/office/drawing/2014/main" id="{2BB13DE9-4B0A-4FF0-A188-80D160935496}"/>
                </a:ext>
              </a:extLst>
            </p:cNvPr>
            <p:cNvSpPr>
              <a:spLocks noChangeArrowheads="1"/>
            </p:cNvSpPr>
            <p:nvPr/>
          </p:nvSpPr>
          <p:spPr bwMode="auto">
            <a:xfrm>
              <a:off x="4232" y="4084"/>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9" name="Oval 92">
              <a:extLst>
                <a:ext uri="{FF2B5EF4-FFF2-40B4-BE49-F238E27FC236}">
                  <a16:creationId xmlns:a16="http://schemas.microsoft.com/office/drawing/2014/main" id="{95AFBCBA-A499-47E2-8343-AD3372A9B24F}"/>
                </a:ext>
              </a:extLst>
            </p:cNvPr>
            <p:cNvSpPr>
              <a:spLocks noChangeArrowheads="1"/>
            </p:cNvSpPr>
            <p:nvPr/>
          </p:nvSpPr>
          <p:spPr bwMode="auto">
            <a:xfrm>
              <a:off x="4158" y="3980"/>
              <a:ext cx="71"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0" name="Oval 93">
              <a:extLst>
                <a:ext uri="{FF2B5EF4-FFF2-40B4-BE49-F238E27FC236}">
                  <a16:creationId xmlns:a16="http://schemas.microsoft.com/office/drawing/2014/main" id="{31C96392-70AE-48B6-A196-A088CD677752}"/>
                </a:ext>
              </a:extLst>
            </p:cNvPr>
            <p:cNvSpPr>
              <a:spLocks noChangeArrowheads="1"/>
            </p:cNvSpPr>
            <p:nvPr/>
          </p:nvSpPr>
          <p:spPr bwMode="auto">
            <a:xfrm>
              <a:off x="3859" y="4201"/>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1" name="Oval 94">
              <a:extLst>
                <a:ext uri="{FF2B5EF4-FFF2-40B4-BE49-F238E27FC236}">
                  <a16:creationId xmlns:a16="http://schemas.microsoft.com/office/drawing/2014/main" id="{38AA2B86-E6AE-40CC-85B4-3739368F7501}"/>
                </a:ext>
              </a:extLst>
            </p:cNvPr>
            <p:cNvSpPr>
              <a:spLocks noChangeArrowheads="1"/>
            </p:cNvSpPr>
            <p:nvPr/>
          </p:nvSpPr>
          <p:spPr bwMode="auto">
            <a:xfrm>
              <a:off x="3764" y="405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2" name="Oval 95">
              <a:extLst>
                <a:ext uri="{FF2B5EF4-FFF2-40B4-BE49-F238E27FC236}">
                  <a16:creationId xmlns:a16="http://schemas.microsoft.com/office/drawing/2014/main" id="{6E4E3516-5635-4AA8-82A2-F27701636582}"/>
                </a:ext>
              </a:extLst>
            </p:cNvPr>
            <p:cNvSpPr>
              <a:spLocks noChangeArrowheads="1"/>
            </p:cNvSpPr>
            <p:nvPr/>
          </p:nvSpPr>
          <p:spPr bwMode="auto">
            <a:xfrm>
              <a:off x="3721" y="4180"/>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3" name="Oval 96">
              <a:extLst>
                <a:ext uri="{FF2B5EF4-FFF2-40B4-BE49-F238E27FC236}">
                  <a16:creationId xmlns:a16="http://schemas.microsoft.com/office/drawing/2014/main" id="{625F318C-FD9B-4B6B-8CE9-5059BD9AE033}"/>
                </a:ext>
              </a:extLst>
            </p:cNvPr>
            <p:cNvSpPr>
              <a:spLocks noChangeArrowheads="1"/>
            </p:cNvSpPr>
            <p:nvPr/>
          </p:nvSpPr>
          <p:spPr bwMode="auto">
            <a:xfrm>
              <a:off x="3631" y="4008"/>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4" name="Oval 97">
              <a:extLst>
                <a:ext uri="{FF2B5EF4-FFF2-40B4-BE49-F238E27FC236}">
                  <a16:creationId xmlns:a16="http://schemas.microsoft.com/office/drawing/2014/main" id="{2DDFAE1F-32E7-4812-9539-DF6BC88B0750}"/>
                </a:ext>
              </a:extLst>
            </p:cNvPr>
            <p:cNvSpPr>
              <a:spLocks noChangeArrowheads="1"/>
            </p:cNvSpPr>
            <p:nvPr/>
          </p:nvSpPr>
          <p:spPr bwMode="auto">
            <a:xfrm>
              <a:off x="3714" y="3894"/>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5" name="Oval 98">
              <a:extLst>
                <a:ext uri="{FF2B5EF4-FFF2-40B4-BE49-F238E27FC236}">
                  <a16:creationId xmlns:a16="http://schemas.microsoft.com/office/drawing/2014/main" id="{C9B58A4D-2DF5-4541-BDC7-7C6033C4B449}"/>
                </a:ext>
              </a:extLst>
            </p:cNvPr>
            <p:cNvSpPr>
              <a:spLocks noChangeArrowheads="1"/>
            </p:cNvSpPr>
            <p:nvPr/>
          </p:nvSpPr>
          <p:spPr bwMode="auto">
            <a:xfrm>
              <a:off x="3842" y="3923"/>
              <a:ext cx="83" cy="8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6" name="Oval 99">
              <a:extLst>
                <a:ext uri="{FF2B5EF4-FFF2-40B4-BE49-F238E27FC236}">
                  <a16:creationId xmlns:a16="http://schemas.microsoft.com/office/drawing/2014/main" id="{3C50F295-C928-4090-9945-AA27F9CBC23D}"/>
                </a:ext>
              </a:extLst>
            </p:cNvPr>
            <p:cNvSpPr>
              <a:spLocks noChangeArrowheads="1"/>
            </p:cNvSpPr>
            <p:nvPr/>
          </p:nvSpPr>
          <p:spPr bwMode="auto">
            <a:xfrm>
              <a:off x="3980" y="3911"/>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7" name="Oval 100">
              <a:extLst>
                <a:ext uri="{FF2B5EF4-FFF2-40B4-BE49-F238E27FC236}">
                  <a16:creationId xmlns:a16="http://schemas.microsoft.com/office/drawing/2014/main" id="{452724B8-E905-415D-A48F-4A4AC598A841}"/>
                </a:ext>
              </a:extLst>
            </p:cNvPr>
            <p:cNvSpPr>
              <a:spLocks noChangeArrowheads="1"/>
            </p:cNvSpPr>
            <p:nvPr/>
          </p:nvSpPr>
          <p:spPr bwMode="auto">
            <a:xfrm>
              <a:off x="3588" y="3832"/>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8" name="Oval 101">
              <a:extLst>
                <a:ext uri="{FF2B5EF4-FFF2-40B4-BE49-F238E27FC236}">
                  <a16:creationId xmlns:a16="http://schemas.microsoft.com/office/drawing/2014/main" id="{494C9343-7DAD-43B1-B2F6-EC9BA1F01AD1}"/>
                </a:ext>
              </a:extLst>
            </p:cNvPr>
            <p:cNvSpPr>
              <a:spLocks noChangeArrowheads="1"/>
            </p:cNvSpPr>
            <p:nvPr/>
          </p:nvSpPr>
          <p:spPr bwMode="auto">
            <a:xfrm>
              <a:off x="3484" y="37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9" name="Oval 102">
              <a:extLst>
                <a:ext uri="{FF2B5EF4-FFF2-40B4-BE49-F238E27FC236}">
                  <a16:creationId xmlns:a16="http://schemas.microsoft.com/office/drawing/2014/main" id="{2212041A-3911-42F7-9A43-78E41BC8FA22}"/>
                </a:ext>
              </a:extLst>
            </p:cNvPr>
            <p:cNvSpPr>
              <a:spLocks noChangeArrowheads="1"/>
            </p:cNvSpPr>
            <p:nvPr/>
          </p:nvSpPr>
          <p:spPr bwMode="auto">
            <a:xfrm>
              <a:off x="4571" y="2833"/>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0" name="Oval 103">
              <a:extLst>
                <a:ext uri="{FF2B5EF4-FFF2-40B4-BE49-F238E27FC236}">
                  <a16:creationId xmlns:a16="http://schemas.microsoft.com/office/drawing/2014/main" id="{F6042339-97C5-4BD9-98DB-1E8643919F2A}"/>
                </a:ext>
              </a:extLst>
            </p:cNvPr>
            <p:cNvSpPr>
              <a:spLocks noChangeArrowheads="1"/>
            </p:cNvSpPr>
            <p:nvPr/>
          </p:nvSpPr>
          <p:spPr bwMode="auto">
            <a:xfrm>
              <a:off x="4464" y="29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1" name="Oval 104">
              <a:extLst>
                <a:ext uri="{FF2B5EF4-FFF2-40B4-BE49-F238E27FC236}">
                  <a16:creationId xmlns:a16="http://schemas.microsoft.com/office/drawing/2014/main" id="{5C1DCF61-487E-4284-9B19-D10FC58C9F75}"/>
                </a:ext>
              </a:extLst>
            </p:cNvPr>
            <p:cNvSpPr>
              <a:spLocks noChangeArrowheads="1"/>
            </p:cNvSpPr>
            <p:nvPr/>
          </p:nvSpPr>
          <p:spPr bwMode="auto">
            <a:xfrm>
              <a:off x="4381" y="30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2" name="Oval 105">
              <a:extLst>
                <a:ext uri="{FF2B5EF4-FFF2-40B4-BE49-F238E27FC236}">
                  <a16:creationId xmlns:a16="http://schemas.microsoft.com/office/drawing/2014/main" id="{60887420-460A-4FAA-A986-ED4BE9AB3058}"/>
                </a:ext>
              </a:extLst>
            </p:cNvPr>
            <p:cNvSpPr>
              <a:spLocks noChangeArrowheads="1"/>
            </p:cNvSpPr>
            <p:nvPr/>
          </p:nvSpPr>
          <p:spPr bwMode="auto">
            <a:xfrm>
              <a:off x="4692" y="2790"/>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3" name="Oval 106">
              <a:extLst>
                <a:ext uri="{FF2B5EF4-FFF2-40B4-BE49-F238E27FC236}">
                  <a16:creationId xmlns:a16="http://schemas.microsoft.com/office/drawing/2014/main" id="{0E9568AF-CAA2-4A22-82D4-BC5C00E21201}"/>
                </a:ext>
              </a:extLst>
            </p:cNvPr>
            <p:cNvSpPr>
              <a:spLocks noChangeArrowheads="1"/>
            </p:cNvSpPr>
            <p:nvPr/>
          </p:nvSpPr>
          <p:spPr bwMode="auto">
            <a:xfrm>
              <a:off x="4825" y="2780"/>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4" name="Oval 107">
              <a:extLst>
                <a:ext uri="{FF2B5EF4-FFF2-40B4-BE49-F238E27FC236}">
                  <a16:creationId xmlns:a16="http://schemas.microsoft.com/office/drawing/2014/main" id="{8DE98F87-D1F5-4E2A-88A7-CA9C0CA3F34E}"/>
                </a:ext>
              </a:extLst>
            </p:cNvPr>
            <p:cNvSpPr>
              <a:spLocks noChangeArrowheads="1"/>
            </p:cNvSpPr>
            <p:nvPr/>
          </p:nvSpPr>
          <p:spPr bwMode="auto">
            <a:xfrm>
              <a:off x="4417" y="2742"/>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5" name="Oval 108">
              <a:extLst>
                <a:ext uri="{FF2B5EF4-FFF2-40B4-BE49-F238E27FC236}">
                  <a16:creationId xmlns:a16="http://schemas.microsoft.com/office/drawing/2014/main" id="{37B7B4FA-0D7F-40CB-9B02-F49EAFE7E27A}"/>
                </a:ext>
              </a:extLst>
            </p:cNvPr>
            <p:cNvSpPr>
              <a:spLocks noChangeArrowheads="1"/>
            </p:cNvSpPr>
            <p:nvPr/>
          </p:nvSpPr>
          <p:spPr bwMode="auto">
            <a:xfrm>
              <a:off x="4322" y="2833"/>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6" name="Oval 109">
              <a:extLst>
                <a:ext uri="{FF2B5EF4-FFF2-40B4-BE49-F238E27FC236}">
                  <a16:creationId xmlns:a16="http://schemas.microsoft.com/office/drawing/2014/main" id="{476E7B21-5607-48F4-A954-B8FAC6D46482}"/>
                </a:ext>
              </a:extLst>
            </p:cNvPr>
            <p:cNvSpPr>
              <a:spLocks noChangeArrowheads="1"/>
            </p:cNvSpPr>
            <p:nvPr/>
          </p:nvSpPr>
          <p:spPr bwMode="auto">
            <a:xfrm>
              <a:off x="4246" y="294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7" name="Oval 110">
              <a:extLst>
                <a:ext uri="{FF2B5EF4-FFF2-40B4-BE49-F238E27FC236}">
                  <a16:creationId xmlns:a16="http://schemas.microsoft.com/office/drawing/2014/main" id="{8BF4136C-6928-47AB-A60E-7DE0E5749EEC}"/>
                </a:ext>
              </a:extLst>
            </p:cNvPr>
            <p:cNvSpPr>
              <a:spLocks noChangeArrowheads="1"/>
            </p:cNvSpPr>
            <p:nvPr/>
          </p:nvSpPr>
          <p:spPr bwMode="auto">
            <a:xfrm>
              <a:off x="4206" y="307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8" name="Oval 111">
              <a:extLst>
                <a:ext uri="{FF2B5EF4-FFF2-40B4-BE49-F238E27FC236}">
                  <a16:creationId xmlns:a16="http://schemas.microsoft.com/office/drawing/2014/main" id="{59BC2B59-7DED-4C99-AC63-8C88C410F297}"/>
                </a:ext>
              </a:extLst>
            </p:cNvPr>
            <p:cNvSpPr>
              <a:spLocks noChangeArrowheads="1"/>
            </p:cNvSpPr>
            <p:nvPr/>
          </p:nvSpPr>
          <p:spPr bwMode="auto">
            <a:xfrm>
              <a:off x="4538" y="268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9" name="Oval 112">
              <a:extLst>
                <a:ext uri="{FF2B5EF4-FFF2-40B4-BE49-F238E27FC236}">
                  <a16:creationId xmlns:a16="http://schemas.microsoft.com/office/drawing/2014/main" id="{D257660D-9792-4393-B872-554C5B23BADD}"/>
                </a:ext>
              </a:extLst>
            </p:cNvPr>
            <p:cNvSpPr>
              <a:spLocks noChangeArrowheads="1"/>
            </p:cNvSpPr>
            <p:nvPr/>
          </p:nvSpPr>
          <p:spPr bwMode="auto">
            <a:xfrm>
              <a:off x="4350" y="261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0" name="Oval 113">
              <a:extLst>
                <a:ext uri="{FF2B5EF4-FFF2-40B4-BE49-F238E27FC236}">
                  <a16:creationId xmlns:a16="http://schemas.microsoft.com/office/drawing/2014/main" id="{7A8AEA49-C97D-4F33-9EAE-1B470E1CC70C}"/>
                </a:ext>
              </a:extLst>
            </p:cNvPr>
            <p:cNvSpPr>
              <a:spLocks noChangeArrowheads="1"/>
            </p:cNvSpPr>
            <p:nvPr/>
          </p:nvSpPr>
          <p:spPr bwMode="auto">
            <a:xfrm>
              <a:off x="4243" y="2699"/>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1" name="Oval 114">
              <a:extLst>
                <a:ext uri="{FF2B5EF4-FFF2-40B4-BE49-F238E27FC236}">
                  <a16:creationId xmlns:a16="http://schemas.microsoft.com/office/drawing/2014/main" id="{8951ACAE-7F89-418F-AFC2-0EC47C15FB40}"/>
                </a:ext>
              </a:extLst>
            </p:cNvPr>
            <p:cNvSpPr>
              <a:spLocks noChangeArrowheads="1"/>
            </p:cNvSpPr>
            <p:nvPr/>
          </p:nvSpPr>
          <p:spPr bwMode="auto">
            <a:xfrm>
              <a:off x="4160" y="2799"/>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2" name="Oval 115">
              <a:extLst>
                <a:ext uri="{FF2B5EF4-FFF2-40B4-BE49-F238E27FC236}">
                  <a16:creationId xmlns:a16="http://schemas.microsoft.com/office/drawing/2014/main" id="{76854087-A379-4A65-B1D4-1078E1B7AF23}"/>
                </a:ext>
              </a:extLst>
            </p:cNvPr>
            <p:cNvSpPr>
              <a:spLocks noChangeArrowheads="1"/>
            </p:cNvSpPr>
            <p:nvPr/>
          </p:nvSpPr>
          <p:spPr bwMode="auto">
            <a:xfrm>
              <a:off x="4099" y="2921"/>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3" name="Oval 116">
              <a:extLst>
                <a:ext uri="{FF2B5EF4-FFF2-40B4-BE49-F238E27FC236}">
                  <a16:creationId xmlns:a16="http://schemas.microsoft.com/office/drawing/2014/main" id="{24CDAB79-1FB5-48FF-97A1-929C081B0240}"/>
                </a:ext>
              </a:extLst>
            </p:cNvPr>
            <p:cNvSpPr>
              <a:spLocks noChangeArrowheads="1"/>
            </p:cNvSpPr>
            <p:nvPr/>
          </p:nvSpPr>
          <p:spPr bwMode="auto">
            <a:xfrm>
              <a:off x="4073" y="3049"/>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4" name="Oval 117">
              <a:extLst>
                <a:ext uri="{FF2B5EF4-FFF2-40B4-BE49-F238E27FC236}">
                  <a16:creationId xmlns:a16="http://schemas.microsoft.com/office/drawing/2014/main" id="{6C79BA5C-0DDB-4A9D-8E57-CCD19CD9E96F}"/>
                </a:ext>
              </a:extLst>
            </p:cNvPr>
            <p:cNvSpPr>
              <a:spLocks noChangeArrowheads="1"/>
            </p:cNvSpPr>
            <p:nvPr/>
          </p:nvSpPr>
          <p:spPr bwMode="auto">
            <a:xfrm>
              <a:off x="3700" y="3727"/>
              <a:ext cx="88"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5" name="Oval 118">
              <a:extLst>
                <a:ext uri="{FF2B5EF4-FFF2-40B4-BE49-F238E27FC236}">
                  <a16:creationId xmlns:a16="http://schemas.microsoft.com/office/drawing/2014/main" id="{40DDAD7C-1340-4310-8D70-DF7004808C6B}"/>
                </a:ext>
              </a:extLst>
            </p:cNvPr>
            <p:cNvSpPr>
              <a:spLocks noChangeArrowheads="1"/>
            </p:cNvSpPr>
            <p:nvPr/>
          </p:nvSpPr>
          <p:spPr bwMode="auto">
            <a:xfrm>
              <a:off x="3641" y="3494"/>
              <a:ext cx="87"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6" name="Oval 119">
              <a:extLst>
                <a:ext uri="{FF2B5EF4-FFF2-40B4-BE49-F238E27FC236}">
                  <a16:creationId xmlns:a16="http://schemas.microsoft.com/office/drawing/2014/main" id="{FB0D32B7-6A46-405A-9BE2-C7674FB7C501}"/>
                </a:ext>
              </a:extLst>
            </p:cNvPr>
            <p:cNvSpPr>
              <a:spLocks noChangeArrowheads="1"/>
            </p:cNvSpPr>
            <p:nvPr/>
          </p:nvSpPr>
          <p:spPr bwMode="auto">
            <a:xfrm>
              <a:off x="3831" y="3773"/>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7" name="Oval 120">
              <a:extLst>
                <a:ext uri="{FF2B5EF4-FFF2-40B4-BE49-F238E27FC236}">
                  <a16:creationId xmlns:a16="http://schemas.microsoft.com/office/drawing/2014/main" id="{CA93276A-BF67-444C-83E4-2BCCC4407D8D}"/>
                </a:ext>
              </a:extLst>
            </p:cNvPr>
            <p:cNvSpPr>
              <a:spLocks noChangeArrowheads="1"/>
            </p:cNvSpPr>
            <p:nvPr/>
          </p:nvSpPr>
          <p:spPr bwMode="auto">
            <a:xfrm>
              <a:off x="3740"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8" name="Oval 121">
              <a:extLst>
                <a:ext uri="{FF2B5EF4-FFF2-40B4-BE49-F238E27FC236}">
                  <a16:creationId xmlns:a16="http://schemas.microsoft.com/office/drawing/2014/main" id="{306CA58E-4B49-4B44-9896-D0D9C2A3A465}"/>
                </a:ext>
              </a:extLst>
            </p:cNvPr>
            <p:cNvSpPr>
              <a:spLocks noChangeArrowheads="1"/>
            </p:cNvSpPr>
            <p:nvPr/>
          </p:nvSpPr>
          <p:spPr bwMode="auto">
            <a:xfrm>
              <a:off x="3973" y="3780"/>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9" name="Oval 122">
              <a:extLst>
                <a:ext uri="{FF2B5EF4-FFF2-40B4-BE49-F238E27FC236}">
                  <a16:creationId xmlns:a16="http://schemas.microsoft.com/office/drawing/2014/main" id="{EF17BF2C-AEA1-4CFE-8761-9CD519696051}"/>
                </a:ext>
              </a:extLst>
            </p:cNvPr>
            <p:cNvSpPr>
              <a:spLocks noChangeArrowheads="1"/>
            </p:cNvSpPr>
            <p:nvPr/>
          </p:nvSpPr>
          <p:spPr bwMode="auto">
            <a:xfrm>
              <a:off x="3866" y="364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0" name="Oval 123">
              <a:extLst>
                <a:ext uri="{FF2B5EF4-FFF2-40B4-BE49-F238E27FC236}">
                  <a16:creationId xmlns:a16="http://schemas.microsoft.com/office/drawing/2014/main" id="{2EAFE2D7-F29A-4AA6-BEC5-559F391E6984}"/>
                </a:ext>
              </a:extLst>
            </p:cNvPr>
            <p:cNvSpPr>
              <a:spLocks noChangeArrowheads="1"/>
            </p:cNvSpPr>
            <p:nvPr/>
          </p:nvSpPr>
          <p:spPr bwMode="auto">
            <a:xfrm>
              <a:off x="3591" y="3656"/>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1" name="Oval 124">
              <a:extLst>
                <a:ext uri="{FF2B5EF4-FFF2-40B4-BE49-F238E27FC236}">
                  <a16:creationId xmlns:a16="http://schemas.microsoft.com/office/drawing/2014/main" id="{15B8DF2B-EDDC-4DB6-82F3-880D8083E680}"/>
                </a:ext>
              </a:extLst>
            </p:cNvPr>
            <p:cNvSpPr>
              <a:spLocks noChangeArrowheads="1"/>
            </p:cNvSpPr>
            <p:nvPr/>
          </p:nvSpPr>
          <p:spPr bwMode="auto">
            <a:xfrm>
              <a:off x="3565" y="3382"/>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2" name="Oval 125">
              <a:extLst>
                <a:ext uri="{FF2B5EF4-FFF2-40B4-BE49-F238E27FC236}">
                  <a16:creationId xmlns:a16="http://schemas.microsoft.com/office/drawing/2014/main" id="{D2695445-5230-4C49-A981-990955DC3D85}"/>
                </a:ext>
              </a:extLst>
            </p:cNvPr>
            <p:cNvSpPr>
              <a:spLocks noChangeArrowheads="1"/>
            </p:cNvSpPr>
            <p:nvPr/>
          </p:nvSpPr>
          <p:spPr bwMode="auto">
            <a:xfrm>
              <a:off x="3501" y="3554"/>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3" name="Oval 126">
              <a:extLst>
                <a:ext uri="{FF2B5EF4-FFF2-40B4-BE49-F238E27FC236}">
                  <a16:creationId xmlns:a16="http://schemas.microsoft.com/office/drawing/2014/main" id="{E9DDC429-8E44-4BDD-BCE2-CA9A690E0D7B}"/>
                </a:ext>
              </a:extLst>
            </p:cNvPr>
            <p:cNvSpPr>
              <a:spLocks noChangeArrowheads="1"/>
            </p:cNvSpPr>
            <p:nvPr/>
          </p:nvSpPr>
          <p:spPr bwMode="auto">
            <a:xfrm>
              <a:off x="3512" y="3254"/>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4" name="Oval 127">
              <a:extLst>
                <a:ext uri="{FF2B5EF4-FFF2-40B4-BE49-F238E27FC236}">
                  <a16:creationId xmlns:a16="http://schemas.microsoft.com/office/drawing/2014/main" id="{F52D856E-218B-4932-9E86-22EF8F148D47}"/>
                </a:ext>
              </a:extLst>
            </p:cNvPr>
            <p:cNvSpPr>
              <a:spLocks noChangeArrowheads="1"/>
            </p:cNvSpPr>
            <p:nvPr/>
          </p:nvSpPr>
          <p:spPr bwMode="auto">
            <a:xfrm>
              <a:off x="3662" y="32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5" name="Oval 128">
              <a:extLst>
                <a:ext uri="{FF2B5EF4-FFF2-40B4-BE49-F238E27FC236}">
                  <a16:creationId xmlns:a16="http://schemas.microsoft.com/office/drawing/2014/main" id="{92ABA147-C3FF-47C6-A6FE-6A5793637431}"/>
                </a:ext>
              </a:extLst>
            </p:cNvPr>
            <p:cNvSpPr>
              <a:spLocks noChangeArrowheads="1"/>
            </p:cNvSpPr>
            <p:nvPr/>
          </p:nvSpPr>
          <p:spPr bwMode="auto">
            <a:xfrm>
              <a:off x="3721" y="3363"/>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6" name="Oval 129">
              <a:extLst>
                <a:ext uri="{FF2B5EF4-FFF2-40B4-BE49-F238E27FC236}">
                  <a16:creationId xmlns:a16="http://schemas.microsoft.com/office/drawing/2014/main" id="{415EAD1C-6282-4FBA-8BE0-077FDA96BF03}"/>
                </a:ext>
              </a:extLst>
            </p:cNvPr>
            <p:cNvSpPr>
              <a:spLocks noChangeArrowheads="1"/>
            </p:cNvSpPr>
            <p:nvPr/>
          </p:nvSpPr>
          <p:spPr bwMode="auto">
            <a:xfrm>
              <a:off x="3814" y="3466"/>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7" name="Oval 130">
              <a:extLst>
                <a:ext uri="{FF2B5EF4-FFF2-40B4-BE49-F238E27FC236}">
                  <a16:creationId xmlns:a16="http://schemas.microsoft.com/office/drawing/2014/main" id="{24897EBB-58EA-4830-8905-C022E2E3E386}"/>
                </a:ext>
              </a:extLst>
            </p:cNvPr>
            <p:cNvSpPr>
              <a:spLocks noChangeArrowheads="1"/>
            </p:cNvSpPr>
            <p:nvPr/>
          </p:nvSpPr>
          <p:spPr bwMode="auto">
            <a:xfrm>
              <a:off x="3636"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8" name="Oval 131">
              <a:extLst>
                <a:ext uri="{FF2B5EF4-FFF2-40B4-BE49-F238E27FC236}">
                  <a16:creationId xmlns:a16="http://schemas.microsoft.com/office/drawing/2014/main" id="{EE67FD84-71F9-4BE3-A0AA-B8D5E4B197C6}"/>
                </a:ext>
              </a:extLst>
            </p:cNvPr>
            <p:cNvSpPr>
              <a:spLocks noChangeArrowheads="1"/>
            </p:cNvSpPr>
            <p:nvPr/>
          </p:nvSpPr>
          <p:spPr bwMode="auto">
            <a:xfrm>
              <a:off x="3638" y="2966"/>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9" name="Oval 132">
              <a:extLst>
                <a:ext uri="{FF2B5EF4-FFF2-40B4-BE49-F238E27FC236}">
                  <a16:creationId xmlns:a16="http://schemas.microsoft.com/office/drawing/2014/main" id="{C7431328-DDCF-45A3-80D8-E1AC3C9D104E}"/>
                </a:ext>
              </a:extLst>
            </p:cNvPr>
            <p:cNvSpPr>
              <a:spLocks noChangeArrowheads="1"/>
            </p:cNvSpPr>
            <p:nvPr/>
          </p:nvSpPr>
          <p:spPr bwMode="auto">
            <a:xfrm>
              <a:off x="3785" y="3132"/>
              <a:ext cx="88" cy="8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0" name="Oval 133">
              <a:extLst>
                <a:ext uri="{FF2B5EF4-FFF2-40B4-BE49-F238E27FC236}">
                  <a16:creationId xmlns:a16="http://schemas.microsoft.com/office/drawing/2014/main" id="{26E3B805-BE38-4906-B43A-631AE7DE2F09}"/>
                </a:ext>
              </a:extLst>
            </p:cNvPr>
            <p:cNvSpPr>
              <a:spLocks noChangeArrowheads="1"/>
            </p:cNvSpPr>
            <p:nvPr/>
          </p:nvSpPr>
          <p:spPr bwMode="auto">
            <a:xfrm>
              <a:off x="3937" y="2933"/>
              <a:ext cx="91"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1" name="Oval 134">
              <a:extLst>
                <a:ext uri="{FF2B5EF4-FFF2-40B4-BE49-F238E27FC236}">
                  <a16:creationId xmlns:a16="http://schemas.microsoft.com/office/drawing/2014/main" id="{5693AEF2-B7FD-40E7-BE2A-72C499080B85}"/>
                </a:ext>
              </a:extLst>
            </p:cNvPr>
            <p:cNvSpPr>
              <a:spLocks noChangeArrowheads="1"/>
            </p:cNvSpPr>
            <p:nvPr/>
          </p:nvSpPr>
          <p:spPr bwMode="auto">
            <a:xfrm>
              <a:off x="3826" y="3266"/>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2" name="Oval 135">
              <a:extLst>
                <a:ext uri="{FF2B5EF4-FFF2-40B4-BE49-F238E27FC236}">
                  <a16:creationId xmlns:a16="http://schemas.microsoft.com/office/drawing/2014/main" id="{9D2464DA-D65A-45FB-869C-4C9361C89DD3}"/>
                </a:ext>
              </a:extLst>
            </p:cNvPr>
            <p:cNvSpPr>
              <a:spLocks noChangeArrowheads="1"/>
            </p:cNvSpPr>
            <p:nvPr/>
          </p:nvSpPr>
          <p:spPr bwMode="auto">
            <a:xfrm>
              <a:off x="3930" y="306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3" name="Oval 136">
              <a:extLst>
                <a:ext uri="{FF2B5EF4-FFF2-40B4-BE49-F238E27FC236}">
                  <a16:creationId xmlns:a16="http://schemas.microsoft.com/office/drawing/2014/main" id="{C7D0FEB6-552B-4352-926F-5A510EEDAE00}"/>
                </a:ext>
              </a:extLst>
            </p:cNvPr>
            <p:cNvSpPr>
              <a:spLocks noChangeArrowheads="1"/>
            </p:cNvSpPr>
            <p:nvPr/>
          </p:nvSpPr>
          <p:spPr bwMode="auto">
            <a:xfrm>
              <a:off x="3911" y="3380"/>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4" name="Oval 137">
              <a:extLst>
                <a:ext uri="{FF2B5EF4-FFF2-40B4-BE49-F238E27FC236}">
                  <a16:creationId xmlns:a16="http://schemas.microsoft.com/office/drawing/2014/main" id="{28DD6DFA-2FDF-43EC-B8DD-B0141BE15925}"/>
                </a:ext>
              </a:extLst>
            </p:cNvPr>
            <p:cNvSpPr>
              <a:spLocks noChangeArrowheads="1"/>
            </p:cNvSpPr>
            <p:nvPr/>
          </p:nvSpPr>
          <p:spPr bwMode="auto">
            <a:xfrm>
              <a:off x="3961" y="320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5" name="Oval 138">
              <a:extLst>
                <a:ext uri="{FF2B5EF4-FFF2-40B4-BE49-F238E27FC236}">
                  <a16:creationId xmlns:a16="http://schemas.microsoft.com/office/drawing/2014/main" id="{809045FA-7171-45AF-9364-0465D9C09305}"/>
                </a:ext>
              </a:extLst>
            </p:cNvPr>
            <p:cNvSpPr>
              <a:spLocks noChangeArrowheads="1"/>
            </p:cNvSpPr>
            <p:nvPr/>
          </p:nvSpPr>
          <p:spPr bwMode="auto">
            <a:xfrm>
              <a:off x="3783" y="2997"/>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6" name="Oval 139">
              <a:extLst>
                <a:ext uri="{FF2B5EF4-FFF2-40B4-BE49-F238E27FC236}">
                  <a16:creationId xmlns:a16="http://schemas.microsoft.com/office/drawing/2014/main" id="{D58C2914-9A52-482D-BC40-06FAED5F50A4}"/>
                </a:ext>
              </a:extLst>
            </p:cNvPr>
            <p:cNvSpPr>
              <a:spLocks noChangeArrowheads="1"/>
            </p:cNvSpPr>
            <p:nvPr/>
          </p:nvSpPr>
          <p:spPr bwMode="auto">
            <a:xfrm>
              <a:off x="3982" y="2806"/>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7" name="Oval 140">
              <a:extLst>
                <a:ext uri="{FF2B5EF4-FFF2-40B4-BE49-F238E27FC236}">
                  <a16:creationId xmlns:a16="http://schemas.microsoft.com/office/drawing/2014/main" id="{EDF56B3E-D00B-41FE-A018-DBC88DD94180}"/>
                </a:ext>
              </a:extLst>
            </p:cNvPr>
            <p:cNvSpPr>
              <a:spLocks noChangeArrowheads="1"/>
            </p:cNvSpPr>
            <p:nvPr/>
          </p:nvSpPr>
          <p:spPr bwMode="auto">
            <a:xfrm>
              <a:off x="3802" y="2866"/>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8" name="Oval 141">
              <a:extLst>
                <a:ext uri="{FF2B5EF4-FFF2-40B4-BE49-F238E27FC236}">
                  <a16:creationId xmlns:a16="http://schemas.microsoft.com/office/drawing/2014/main" id="{51615019-0D8B-4554-A214-10A4783E8239}"/>
                </a:ext>
              </a:extLst>
            </p:cNvPr>
            <p:cNvSpPr>
              <a:spLocks noChangeArrowheads="1"/>
            </p:cNvSpPr>
            <p:nvPr/>
          </p:nvSpPr>
          <p:spPr bwMode="auto">
            <a:xfrm>
              <a:off x="4054" y="269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9" name="Freeform 142">
              <a:extLst>
                <a:ext uri="{FF2B5EF4-FFF2-40B4-BE49-F238E27FC236}">
                  <a16:creationId xmlns:a16="http://schemas.microsoft.com/office/drawing/2014/main" id="{398FFE84-3572-4CEE-AD69-029F4D3DCE46}"/>
                </a:ext>
              </a:extLst>
            </p:cNvPr>
            <p:cNvSpPr>
              <a:spLocks noEditPoints="1"/>
            </p:cNvSpPr>
            <p:nvPr/>
          </p:nvSpPr>
          <p:spPr bwMode="auto">
            <a:xfrm>
              <a:off x="5516" y="2721"/>
              <a:ext cx="3638" cy="964"/>
            </a:xfrm>
            <a:custGeom>
              <a:avLst/>
              <a:gdLst>
                <a:gd name="T0" fmla="*/ 285 w 1533"/>
                <a:gd name="T1" fmla="*/ 137 h 405"/>
                <a:gd name="T2" fmla="*/ 352 w 1533"/>
                <a:gd name="T3" fmla="*/ 379 h 405"/>
                <a:gd name="T4" fmla="*/ 392 w 1533"/>
                <a:gd name="T5" fmla="*/ 379 h 405"/>
                <a:gd name="T6" fmla="*/ 285 w 1533"/>
                <a:gd name="T7" fmla="*/ 101 h 405"/>
                <a:gd name="T8" fmla="*/ 120 w 1533"/>
                <a:gd name="T9" fmla="*/ 101 h 405"/>
                <a:gd name="T10" fmla="*/ 41 w 1533"/>
                <a:gd name="T11" fmla="*/ 141 h 405"/>
                <a:gd name="T12" fmla="*/ 20 w 1533"/>
                <a:gd name="T13" fmla="*/ 101 h 405"/>
                <a:gd name="T14" fmla="*/ 0 w 1533"/>
                <a:gd name="T15" fmla="*/ 379 h 405"/>
                <a:gd name="T16" fmla="*/ 41 w 1533"/>
                <a:gd name="T17" fmla="*/ 379 h 405"/>
                <a:gd name="T18" fmla="*/ 109 w 1533"/>
                <a:gd name="T19" fmla="*/ 137 h 405"/>
                <a:gd name="T20" fmla="*/ 176 w 1533"/>
                <a:gd name="T21" fmla="*/ 379 h 405"/>
                <a:gd name="T22" fmla="*/ 216 w 1533"/>
                <a:gd name="T23" fmla="*/ 379 h 405"/>
                <a:gd name="T24" fmla="*/ 679 w 1533"/>
                <a:gd name="T25" fmla="*/ 271 h 405"/>
                <a:gd name="T26" fmla="*/ 579 w 1533"/>
                <a:gd name="T27" fmla="*/ 101 h 405"/>
                <a:gd name="T28" fmla="*/ 586 w 1533"/>
                <a:gd name="T29" fmla="*/ 405 h 405"/>
                <a:gd name="T30" fmla="*/ 683 w 1533"/>
                <a:gd name="T31" fmla="*/ 325 h 405"/>
                <a:gd name="T32" fmla="*/ 494 w 1533"/>
                <a:gd name="T33" fmla="*/ 271 h 405"/>
                <a:gd name="T34" fmla="*/ 494 w 1533"/>
                <a:gd name="T35" fmla="*/ 237 h 405"/>
                <a:gd name="T36" fmla="*/ 662 w 1533"/>
                <a:gd name="T37" fmla="*/ 237 h 405"/>
                <a:gd name="T38" fmla="*/ 797 w 1533"/>
                <a:gd name="T39" fmla="*/ 234 h 405"/>
                <a:gd name="T40" fmla="*/ 890 w 1533"/>
                <a:gd name="T41" fmla="*/ 122 h 405"/>
                <a:gd name="T42" fmla="*/ 798 w 1533"/>
                <a:gd name="T43" fmla="*/ 154 h 405"/>
                <a:gd name="T44" fmla="*/ 797 w 1533"/>
                <a:gd name="T45" fmla="*/ 126 h 405"/>
                <a:gd name="T46" fmla="*/ 756 w 1533"/>
                <a:gd name="T47" fmla="*/ 126 h 405"/>
                <a:gd name="T48" fmla="*/ 777 w 1533"/>
                <a:gd name="T49" fmla="*/ 405 h 405"/>
                <a:gd name="T50" fmla="*/ 797 w 1533"/>
                <a:gd name="T51" fmla="*/ 234 h 405"/>
                <a:gd name="T52" fmla="*/ 961 w 1533"/>
                <a:gd name="T53" fmla="*/ 249 h 405"/>
                <a:gd name="T54" fmla="*/ 1102 w 1533"/>
                <a:gd name="T55" fmla="*/ 154 h 405"/>
                <a:gd name="T56" fmla="*/ 1051 w 1533"/>
                <a:gd name="T57" fmla="*/ 101 h 405"/>
                <a:gd name="T58" fmla="*/ 1046 w 1533"/>
                <a:gd name="T59" fmla="*/ 405 h 405"/>
                <a:gd name="T60" fmla="*/ 1106 w 1533"/>
                <a:gd name="T61" fmla="*/ 352 h 405"/>
                <a:gd name="T62" fmla="*/ 1221 w 1533"/>
                <a:gd name="T63" fmla="*/ 126 h 405"/>
                <a:gd name="T64" fmla="*/ 1181 w 1533"/>
                <a:gd name="T65" fmla="*/ 126 h 405"/>
                <a:gd name="T66" fmla="*/ 1201 w 1533"/>
                <a:gd name="T67" fmla="*/ 405 h 405"/>
                <a:gd name="T68" fmla="*/ 1221 w 1533"/>
                <a:gd name="T69" fmla="*/ 126 h 405"/>
                <a:gd name="T70" fmla="*/ 1201 w 1533"/>
                <a:gd name="T71" fmla="*/ 55 h 405"/>
                <a:gd name="T72" fmla="*/ 1201 w 1533"/>
                <a:gd name="T73" fmla="*/ 0 h 405"/>
                <a:gd name="T74" fmla="*/ 1492 w 1533"/>
                <a:gd name="T75" fmla="*/ 145 h 405"/>
                <a:gd name="T76" fmla="*/ 1407 w 1533"/>
                <a:gd name="T77" fmla="*/ 101 h 405"/>
                <a:gd name="T78" fmla="*/ 1408 w 1533"/>
                <a:gd name="T79" fmla="*/ 405 h 405"/>
                <a:gd name="T80" fmla="*/ 1492 w 1533"/>
                <a:gd name="T81" fmla="*/ 361 h 405"/>
                <a:gd name="T82" fmla="*/ 1512 w 1533"/>
                <a:gd name="T83" fmla="*/ 405 h 405"/>
                <a:gd name="T84" fmla="*/ 1533 w 1533"/>
                <a:gd name="T85" fmla="*/ 126 h 405"/>
                <a:gd name="T86" fmla="*/ 1492 w 1533"/>
                <a:gd name="T87" fmla="*/ 126 h 405"/>
                <a:gd name="T88" fmla="*/ 1324 w 1533"/>
                <a:gd name="T89" fmla="*/ 253 h 405"/>
                <a:gd name="T90" fmla="*/ 1492 w 1533"/>
                <a:gd name="T91" fmla="*/ 253 h 405"/>
                <a:gd name="T92" fmla="*/ 1324 w 1533"/>
                <a:gd name="T93" fmla="*/ 25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3" h="405">
                  <a:moveTo>
                    <a:pt x="216" y="215"/>
                  </a:moveTo>
                  <a:cubicBezTo>
                    <a:pt x="216" y="164"/>
                    <a:pt x="252" y="137"/>
                    <a:pt x="285" y="137"/>
                  </a:cubicBezTo>
                  <a:cubicBezTo>
                    <a:pt x="316" y="137"/>
                    <a:pt x="352" y="150"/>
                    <a:pt x="352" y="215"/>
                  </a:cubicBezTo>
                  <a:cubicBezTo>
                    <a:pt x="352" y="379"/>
                    <a:pt x="352" y="379"/>
                    <a:pt x="352" y="379"/>
                  </a:cubicBezTo>
                  <a:cubicBezTo>
                    <a:pt x="352" y="396"/>
                    <a:pt x="359" y="405"/>
                    <a:pt x="372" y="405"/>
                  </a:cubicBezTo>
                  <a:cubicBezTo>
                    <a:pt x="385" y="405"/>
                    <a:pt x="392" y="396"/>
                    <a:pt x="392" y="379"/>
                  </a:cubicBezTo>
                  <a:cubicBezTo>
                    <a:pt x="392" y="207"/>
                    <a:pt x="392" y="207"/>
                    <a:pt x="392" y="207"/>
                  </a:cubicBezTo>
                  <a:cubicBezTo>
                    <a:pt x="392" y="136"/>
                    <a:pt x="338" y="101"/>
                    <a:pt x="285" y="101"/>
                  </a:cubicBezTo>
                  <a:cubicBezTo>
                    <a:pt x="253" y="101"/>
                    <a:pt x="218" y="118"/>
                    <a:pt x="198" y="153"/>
                  </a:cubicBezTo>
                  <a:cubicBezTo>
                    <a:pt x="184" y="120"/>
                    <a:pt x="154" y="101"/>
                    <a:pt x="120" y="101"/>
                  </a:cubicBezTo>
                  <a:cubicBezTo>
                    <a:pt x="81" y="101"/>
                    <a:pt x="57" y="119"/>
                    <a:pt x="42" y="141"/>
                  </a:cubicBezTo>
                  <a:cubicBezTo>
                    <a:pt x="41" y="141"/>
                    <a:pt x="41" y="141"/>
                    <a:pt x="41" y="141"/>
                  </a:cubicBezTo>
                  <a:cubicBezTo>
                    <a:pt x="41" y="126"/>
                    <a:pt x="41" y="126"/>
                    <a:pt x="41" y="126"/>
                  </a:cubicBezTo>
                  <a:cubicBezTo>
                    <a:pt x="41" y="109"/>
                    <a:pt x="33" y="101"/>
                    <a:pt x="20" y="101"/>
                  </a:cubicBezTo>
                  <a:cubicBezTo>
                    <a:pt x="8" y="101"/>
                    <a:pt x="0" y="109"/>
                    <a:pt x="0" y="126"/>
                  </a:cubicBezTo>
                  <a:cubicBezTo>
                    <a:pt x="0" y="379"/>
                    <a:pt x="0" y="379"/>
                    <a:pt x="0" y="379"/>
                  </a:cubicBezTo>
                  <a:cubicBezTo>
                    <a:pt x="0" y="396"/>
                    <a:pt x="8" y="405"/>
                    <a:pt x="20" y="405"/>
                  </a:cubicBezTo>
                  <a:cubicBezTo>
                    <a:pt x="33" y="405"/>
                    <a:pt x="41" y="396"/>
                    <a:pt x="41" y="379"/>
                  </a:cubicBezTo>
                  <a:cubicBezTo>
                    <a:pt x="41" y="215"/>
                    <a:pt x="41" y="215"/>
                    <a:pt x="41" y="215"/>
                  </a:cubicBezTo>
                  <a:cubicBezTo>
                    <a:pt x="41" y="164"/>
                    <a:pt x="76" y="137"/>
                    <a:pt x="109" y="137"/>
                  </a:cubicBezTo>
                  <a:cubicBezTo>
                    <a:pt x="140" y="137"/>
                    <a:pt x="176" y="150"/>
                    <a:pt x="176" y="215"/>
                  </a:cubicBezTo>
                  <a:cubicBezTo>
                    <a:pt x="176" y="379"/>
                    <a:pt x="176" y="379"/>
                    <a:pt x="176" y="379"/>
                  </a:cubicBezTo>
                  <a:cubicBezTo>
                    <a:pt x="176" y="396"/>
                    <a:pt x="183" y="405"/>
                    <a:pt x="196" y="405"/>
                  </a:cubicBezTo>
                  <a:cubicBezTo>
                    <a:pt x="209" y="405"/>
                    <a:pt x="216" y="396"/>
                    <a:pt x="216" y="379"/>
                  </a:cubicBezTo>
                  <a:lnTo>
                    <a:pt x="216" y="215"/>
                  </a:lnTo>
                  <a:close/>
                  <a:moveTo>
                    <a:pt x="679" y="271"/>
                  </a:moveTo>
                  <a:cubicBezTo>
                    <a:pt x="703" y="271"/>
                    <a:pt x="706" y="257"/>
                    <a:pt x="706" y="246"/>
                  </a:cubicBezTo>
                  <a:cubicBezTo>
                    <a:pt x="706" y="171"/>
                    <a:pt x="663" y="101"/>
                    <a:pt x="579" y="101"/>
                  </a:cubicBezTo>
                  <a:cubicBezTo>
                    <a:pt x="495" y="101"/>
                    <a:pt x="451" y="178"/>
                    <a:pt x="451" y="253"/>
                  </a:cubicBezTo>
                  <a:cubicBezTo>
                    <a:pt x="451" y="328"/>
                    <a:pt x="491" y="405"/>
                    <a:pt x="586" y="405"/>
                  </a:cubicBezTo>
                  <a:cubicBezTo>
                    <a:pt x="655" y="405"/>
                    <a:pt x="702" y="363"/>
                    <a:pt x="702" y="345"/>
                  </a:cubicBezTo>
                  <a:cubicBezTo>
                    <a:pt x="702" y="329"/>
                    <a:pt x="694" y="325"/>
                    <a:pt x="683" y="325"/>
                  </a:cubicBezTo>
                  <a:cubicBezTo>
                    <a:pt x="664" y="325"/>
                    <a:pt x="647" y="371"/>
                    <a:pt x="583" y="371"/>
                  </a:cubicBezTo>
                  <a:cubicBezTo>
                    <a:pt x="531" y="371"/>
                    <a:pt x="496" y="323"/>
                    <a:pt x="494" y="271"/>
                  </a:cubicBezTo>
                  <a:lnTo>
                    <a:pt x="679" y="271"/>
                  </a:lnTo>
                  <a:close/>
                  <a:moveTo>
                    <a:pt x="494" y="237"/>
                  </a:moveTo>
                  <a:cubicBezTo>
                    <a:pt x="496" y="187"/>
                    <a:pt x="524" y="134"/>
                    <a:pt x="578" y="134"/>
                  </a:cubicBezTo>
                  <a:cubicBezTo>
                    <a:pt x="633" y="134"/>
                    <a:pt x="661" y="187"/>
                    <a:pt x="662" y="237"/>
                  </a:cubicBezTo>
                  <a:lnTo>
                    <a:pt x="494" y="237"/>
                  </a:lnTo>
                  <a:close/>
                  <a:moveTo>
                    <a:pt x="797" y="234"/>
                  </a:moveTo>
                  <a:cubicBezTo>
                    <a:pt x="797" y="168"/>
                    <a:pt x="840" y="149"/>
                    <a:pt x="863" y="144"/>
                  </a:cubicBezTo>
                  <a:cubicBezTo>
                    <a:pt x="882" y="140"/>
                    <a:pt x="890" y="134"/>
                    <a:pt x="890" y="122"/>
                  </a:cubicBezTo>
                  <a:cubicBezTo>
                    <a:pt x="890" y="111"/>
                    <a:pt x="882" y="101"/>
                    <a:pt x="863" y="101"/>
                  </a:cubicBezTo>
                  <a:cubicBezTo>
                    <a:pt x="838" y="101"/>
                    <a:pt x="812" y="121"/>
                    <a:pt x="798" y="154"/>
                  </a:cubicBezTo>
                  <a:cubicBezTo>
                    <a:pt x="797" y="154"/>
                    <a:pt x="797" y="154"/>
                    <a:pt x="797" y="154"/>
                  </a:cubicBezTo>
                  <a:cubicBezTo>
                    <a:pt x="797" y="126"/>
                    <a:pt x="797" y="126"/>
                    <a:pt x="797" y="126"/>
                  </a:cubicBezTo>
                  <a:cubicBezTo>
                    <a:pt x="797" y="109"/>
                    <a:pt x="789" y="101"/>
                    <a:pt x="777" y="101"/>
                  </a:cubicBezTo>
                  <a:cubicBezTo>
                    <a:pt x="764" y="101"/>
                    <a:pt x="756" y="109"/>
                    <a:pt x="756" y="126"/>
                  </a:cubicBezTo>
                  <a:cubicBezTo>
                    <a:pt x="756" y="379"/>
                    <a:pt x="756" y="379"/>
                    <a:pt x="756" y="379"/>
                  </a:cubicBezTo>
                  <a:cubicBezTo>
                    <a:pt x="756" y="396"/>
                    <a:pt x="764" y="405"/>
                    <a:pt x="777" y="405"/>
                  </a:cubicBezTo>
                  <a:cubicBezTo>
                    <a:pt x="789" y="405"/>
                    <a:pt x="797" y="396"/>
                    <a:pt x="797" y="379"/>
                  </a:cubicBezTo>
                  <a:lnTo>
                    <a:pt x="797" y="234"/>
                  </a:lnTo>
                  <a:close/>
                  <a:moveTo>
                    <a:pt x="1046" y="368"/>
                  </a:moveTo>
                  <a:cubicBezTo>
                    <a:pt x="993" y="368"/>
                    <a:pt x="961" y="312"/>
                    <a:pt x="961" y="249"/>
                  </a:cubicBezTo>
                  <a:cubicBezTo>
                    <a:pt x="961" y="202"/>
                    <a:pt x="989" y="137"/>
                    <a:pt x="1046" y="137"/>
                  </a:cubicBezTo>
                  <a:cubicBezTo>
                    <a:pt x="1082" y="137"/>
                    <a:pt x="1092" y="154"/>
                    <a:pt x="1102" y="154"/>
                  </a:cubicBezTo>
                  <a:cubicBezTo>
                    <a:pt x="1118" y="154"/>
                    <a:pt x="1125" y="145"/>
                    <a:pt x="1125" y="132"/>
                  </a:cubicBezTo>
                  <a:cubicBezTo>
                    <a:pt x="1125" y="115"/>
                    <a:pt x="1089" y="101"/>
                    <a:pt x="1051" y="101"/>
                  </a:cubicBezTo>
                  <a:cubicBezTo>
                    <a:pt x="966" y="101"/>
                    <a:pt x="918" y="178"/>
                    <a:pt x="918" y="253"/>
                  </a:cubicBezTo>
                  <a:cubicBezTo>
                    <a:pt x="918" y="328"/>
                    <a:pt x="962" y="405"/>
                    <a:pt x="1046" y="405"/>
                  </a:cubicBezTo>
                  <a:cubicBezTo>
                    <a:pt x="1085" y="405"/>
                    <a:pt x="1123" y="393"/>
                    <a:pt x="1123" y="369"/>
                  </a:cubicBezTo>
                  <a:cubicBezTo>
                    <a:pt x="1123" y="359"/>
                    <a:pt x="1113" y="352"/>
                    <a:pt x="1106" y="352"/>
                  </a:cubicBezTo>
                  <a:cubicBezTo>
                    <a:pt x="1095" y="352"/>
                    <a:pt x="1082" y="368"/>
                    <a:pt x="1046" y="368"/>
                  </a:cubicBezTo>
                  <a:moveTo>
                    <a:pt x="1221" y="126"/>
                  </a:moveTo>
                  <a:cubicBezTo>
                    <a:pt x="1221" y="109"/>
                    <a:pt x="1214" y="101"/>
                    <a:pt x="1201" y="101"/>
                  </a:cubicBezTo>
                  <a:cubicBezTo>
                    <a:pt x="1188" y="101"/>
                    <a:pt x="1181" y="109"/>
                    <a:pt x="1181" y="126"/>
                  </a:cubicBezTo>
                  <a:cubicBezTo>
                    <a:pt x="1181" y="379"/>
                    <a:pt x="1181" y="379"/>
                    <a:pt x="1181" y="379"/>
                  </a:cubicBezTo>
                  <a:cubicBezTo>
                    <a:pt x="1181" y="396"/>
                    <a:pt x="1188" y="405"/>
                    <a:pt x="1201" y="405"/>
                  </a:cubicBezTo>
                  <a:cubicBezTo>
                    <a:pt x="1214" y="405"/>
                    <a:pt x="1221" y="396"/>
                    <a:pt x="1221" y="379"/>
                  </a:cubicBezTo>
                  <a:lnTo>
                    <a:pt x="1221" y="126"/>
                  </a:lnTo>
                  <a:close/>
                  <a:moveTo>
                    <a:pt x="1174" y="27"/>
                  </a:moveTo>
                  <a:cubicBezTo>
                    <a:pt x="1174" y="42"/>
                    <a:pt x="1186" y="55"/>
                    <a:pt x="1201" y="55"/>
                  </a:cubicBezTo>
                  <a:cubicBezTo>
                    <a:pt x="1216" y="55"/>
                    <a:pt x="1229" y="42"/>
                    <a:pt x="1229" y="27"/>
                  </a:cubicBezTo>
                  <a:cubicBezTo>
                    <a:pt x="1229" y="12"/>
                    <a:pt x="1216" y="0"/>
                    <a:pt x="1201" y="0"/>
                  </a:cubicBezTo>
                  <a:cubicBezTo>
                    <a:pt x="1186" y="0"/>
                    <a:pt x="1174" y="12"/>
                    <a:pt x="1174" y="27"/>
                  </a:cubicBezTo>
                  <a:moveTo>
                    <a:pt x="1492" y="145"/>
                  </a:moveTo>
                  <a:cubicBezTo>
                    <a:pt x="1491" y="145"/>
                    <a:pt x="1491" y="145"/>
                    <a:pt x="1491" y="145"/>
                  </a:cubicBezTo>
                  <a:cubicBezTo>
                    <a:pt x="1468" y="115"/>
                    <a:pt x="1442" y="101"/>
                    <a:pt x="1407" y="101"/>
                  </a:cubicBezTo>
                  <a:cubicBezTo>
                    <a:pt x="1321" y="101"/>
                    <a:pt x="1280" y="178"/>
                    <a:pt x="1280" y="253"/>
                  </a:cubicBezTo>
                  <a:cubicBezTo>
                    <a:pt x="1280" y="337"/>
                    <a:pt x="1323" y="405"/>
                    <a:pt x="1408" y="405"/>
                  </a:cubicBezTo>
                  <a:cubicBezTo>
                    <a:pt x="1443" y="405"/>
                    <a:pt x="1473" y="390"/>
                    <a:pt x="1491" y="361"/>
                  </a:cubicBezTo>
                  <a:cubicBezTo>
                    <a:pt x="1492" y="361"/>
                    <a:pt x="1492" y="361"/>
                    <a:pt x="1492" y="361"/>
                  </a:cubicBezTo>
                  <a:cubicBezTo>
                    <a:pt x="1492" y="379"/>
                    <a:pt x="1492" y="379"/>
                    <a:pt x="1492" y="379"/>
                  </a:cubicBezTo>
                  <a:cubicBezTo>
                    <a:pt x="1492" y="396"/>
                    <a:pt x="1500" y="405"/>
                    <a:pt x="1512" y="405"/>
                  </a:cubicBezTo>
                  <a:cubicBezTo>
                    <a:pt x="1525" y="405"/>
                    <a:pt x="1533" y="396"/>
                    <a:pt x="1533" y="379"/>
                  </a:cubicBezTo>
                  <a:cubicBezTo>
                    <a:pt x="1533" y="126"/>
                    <a:pt x="1533" y="126"/>
                    <a:pt x="1533" y="126"/>
                  </a:cubicBezTo>
                  <a:cubicBezTo>
                    <a:pt x="1533" y="109"/>
                    <a:pt x="1525" y="101"/>
                    <a:pt x="1512" y="101"/>
                  </a:cubicBezTo>
                  <a:cubicBezTo>
                    <a:pt x="1500" y="101"/>
                    <a:pt x="1492" y="109"/>
                    <a:pt x="1492" y="126"/>
                  </a:cubicBezTo>
                  <a:lnTo>
                    <a:pt x="1492" y="145"/>
                  </a:lnTo>
                  <a:close/>
                  <a:moveTo>
                    <a:pt x="1324" y="253"/>
                  </a:moveTo>
                  <a:cubicBezTo>
                    <a:pt x="1324" y="198"/>
                    <a:pt x="1347" y="134"/>
                    <a:pt x="1408" y="134"/>
                  </a:cubicBezTo>
                  <a:cubicBezTo>
                    <a:pt x="1471" y="134"/>
                    <a:pt x="1492" y="198"/>
                    <a:pt x="1492" y="253"/>
                  </a:cubicBezTo>
                  <a:cubicBezTo>
                    <a:pt x="1492" y="307"/>
                    <a:pt x="1471" y="371"/>
                    <a:pt x="1408" y="371"/>
                  </a:cubicBezTo>
                  <a:cubicBezTo>
                    <a:pt x="1346" y="371"/>
                    <a:pt x="1324" y="307"/>
                    <a:pt x="1324" y="2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0" name="Freeform 143">
              <a:extLst>
                <a:ext uri="{FF2B5EF4-FFF2-40B4-BE49-F238E27FC236}">
                  <a16:creationId xmlns:a16="http://schemas.microsoft.com/office/drawing/2014/main" id="{B156A5B4-336A-4CE5-B5BD-9E15108098A9}"/>
                </a:ext>
              </a:extLst>
            </p:cNvPr>
            <p:cNvSpPr>
              <a:spLocks noEditPoints="1"/>
            </p:cNvSpPr>
            <p:nvPr/>
          </p:nvSpPr>
          <p:spPr bwMode="auto">
            <a:xfrm>
              <a:off x="5480" y="3870"/>
              <a:ext cx="3698" cy="419"/>
            </a:xfrm>
            <a:custGeom>
              <a:avLst/>
              <a:gdLst>
                <a:gd name="T0" fmla="*/ 44 w 1558"/>
                <a:gd name="T1" fmla="*/ 136 h 176"/>
                <a:gd name="T2" fmla="*/ 87 w 1558"/>
                <a:gd name="T3" fmla="*/ 127 h 176"/>
                <a:gd name="T4" fmla="*/ 15 w 1558"/>
                <a:gd name="T5" fmla="*/ 83 h 176"/>
                <a:gd name="T6" fmla="*/ 140 w 1558"/>
                <a:gd name="T7" fmla="*/ 31 h 176"/>
                <a:gd name="T8" fmla="*/ 142 w 1558"/>
                <a:gd name="T9" fmla="*/ 124 h 176"/>
                <a:gd name="T10" fmla="*/ 154 w 1558"/>
                <a:gd name="T11" fmla="*/ 78 h 176"/>
                <a:gd name="T12" fmla="*/ 177 w 1558"/>
                <a:gd name="T13" fmla="*/ 47 h 176"/>
                <a:gd name="T14" fmla="*/ 236 w 1558"/>
                <a:gd name="T15" fmla="*/ 91 h 176"/>
                <a:gd name="T16" fmla="*/ 227 w 1558"/>
                <a:gd name="T17" fmla="*/ 136 h 176"/>
                <a:gd name="T18" fmla="*/ 229 w 1558"/>
                <a:gd name="T19" fmla="*/ 43 h 176"/>
                <a:gd name="T20" fmla="*/ 366 w 1558"/>
                <a:gd name="T21" fmla="*/ 81 h 176"/>
                <a:gd name="T22" fmla="*/ 358 w 1558"/>
                <a:gd name="T23" fmla="*/ 108 h 176"/>
                <a:gd name="T24" fmla="*/ 322 w 1558"/>
                <a:gd name="T25" fmla="*/ 43 h 176"/>
                <a:gd name="T26" fmla="*/ 416 w 1558"/>
                <a:gd name="T27" fmla="*/ 38 h 176"/>
                <a:gd name="T28" fmla="*/ 387 w 1558"/>
                <a:gd name="T29" fmla="*/ 10 h 176"/>
                <a:gd name="T30" fmla="*/ 387 w 1558"/>
                <a:gd name="T31" fmla="*/ 44 h 176"/>
                <a:gd name="T32" fmla="*/ 551 w 1558"/>
                <a:gd name="T33" fmla="*/ 70 h 176"/>
                <a:gd name="T34" fmla="*/ 611 w 1558"/>
                <a:gd name="T35" fmla="*/ 127 h 176"/>
                <a:gd name="T36" fmla="*/ 491 w 1558"/>
                <a:gd name="T37" fmla="*/ 45 h 176"/>
                <a:gd name="T38" fmla="*/ 476 w 1558"/>
                <a:gd name="T39" fmla="*/ 127 h 176"/>
                <a:gd name="T40" fmla="*/ 537 w 1558"/>
                <a:gd name="T41" fmla="*/ 70 h 176"/>
                <a:gd name="T42" fmla="*/ 705 w 1558"/>
                <a:gd name="T43" fmla="*/ 46 h 176"/>
                <a:gd name="T44" fmla="*/ 704 w 1558"/>
                <a:gd name="T45" fmla="*/ 121 h 176"/>
                <a:gd name="T46" fmla="*/ 718 w 1558"/>
                <a:gd name="T47" fmla="*/ 40 h 176"/>
                <a:gd name="T48" fmla="*/ 676 w 1558"/>
                <a:gd name="T49" fmla="*/ 43 h 176"/>
                <a:gd name="T50" fmla="*/ 783 w 1558"/>
                <a:gd name="T51" fmla="*/ 44 h 176"/>
                <a:gd name="T52" fmla="*/ 822 w 1558"/>
                <a:gd name="T53" fmla="*/ 68 h 176"/>
                <a:gd name="T54" fmla="*/ 751 w 1558"/>
                <a:gd name="T55" fmla="*/ 31 h 176"/>
                <a:gd name="T56" fmla="*/ 758 w 1558"/>
                <a:gd name="T57" fmla="*/ 70 h 176"/>
                <a:gd name="T58" fmla="*/ 886 w 1558"/>
                <a:gd name="T59" fmla="*/ 136 h 176"/>
                <a:gd name="T60" fmla="*/ 929 w 1558"/>
                <a:gd name="T61" fmla="*/ 127 h 176"/>
                <a:gd name="T62" fmla="*/ 857 w 1558"/>
                <a:gd name="T63" fmla="*/ 83 h 176"/>
                <a:gd name="T64" fmla="*/ 1022 w 1558"/>
                <a:gd name="T65" fmla="*/ 46 h 176"/>
                <a:gd name="T66" fmla="*/ 1022 w 1558"/>
                <a:gd name="T67" fmla="*/ 120 h 176"/>
                <a:gd name="T68" fmla="*/ 952 w 1558"/>
                <a:gd name="T69" fmla="*/ 158 h 176"/>
                <a:gd name="T70" fmla="*/ 1022 w 1558"/>
                <a:gd name="T71" fmla="*/ 40 h 176"/>
                <a:gd name="T72" fmla="*/ 1023 w 1558"/>
                <a:gd name="T73" fmla="*/ 93 h 176"/>
                <a:gd name="T74" fmla="*/ 1101 w 1558"/>
                <a:gd name="T75" fmla="*/ 31 h 176"/>
                <a:gd name="T76" fmla="*/ 1102 w 1558"/>
                <a:gd name="T77" fmla="*/ 124 h 176"/>
                <a:gd name="T78" fmla="*/ 1129 w 1558"/>
                <a:gd name="T79" fmla="*/ 78 h 176"/>
                <a:gd name="T80" fmla="*/ 1283 w 1558"/>
                <a:gd name="T81" fmla="*/ 127 h 176"/>
                <a:gd name="T82" fmla="*/ 1230 w 1558"/>
                <a:gd name="T83" fmla="*/ 49 h 176"/>
                <a:gd name="T84" fmla="*/ 1169 w 1558"/>
                <a:gd name="T85" fmla="*/ 31 h 176"/>
                <a:gd name="T86" fmla="*/ 1176 w 1558"/>
                <a:gd name="T87" fmla="*/ 70 h 176"/>
                <a:gd name="T88" fmla="*/ 1236 w 1558"/>
                <a:gd name="T89" fmla="*/ 127 h 176"/>
                <a:gd name="T90" fmla="*/ 1317 w 1558"/>
                <a:gd name="T91" fmla="*/ 83 h 176"/>
                <a:gd name="T92" fmla="*/ 1332 w 1558"/>
                <a:gd name="T93" fmla="*/ 90 h 176"/>
                <a:gd name="T94" fmla="*/ 1332 w 1558"/>
                <a:gd name="T95" fmla="*/ 78 h 176"/>
                <a:gd name="T96" fmla="*/ 1493 w 1558"/>
                <a:gd name="T97" fmla="*/ 136 h 176"/>
                <a:gd name="T98" fmla="*/ 1436 w 1558"/>
                <a:gd name="T99" fmla="*/ 45 h 176"/>
                <a:gd name="T100" fmla="*/ 1429 w 1558"/>
                <a:gd name="T101" fmla="*/ 136 h 176"/>
                <a:gd name="T102" fmla="*/ 1558 w 1558"/>
                <a:gd name="T103" fmla="*/ 38 h 176"/>
                <a:gd name="T104" fmla="*/ 1529 w 1558"/>
                <a:gd name="T105" fmla="*/ 10 h 176"/>
                <a:gd name="T106" fmla="*/ 1529 w 1558"/>
                <a:gd name="T107"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58" h="176">
                  <a:moveTo>
                    <a:pt x="73" y="46"/>
                  </a:moveTo>
                  <a:cubicBezTo>
                    <a:pt x="73" y="46"/>
                    <a:pt x="73" y="46"/>
                    <a:pt x="73" y="46"/>
                  </a:cubicBezTo>
                  <a:cubicBezTo>
                    <a:pt x="65" y="36"/>
                    <a:pt x="56" y="31"/>
                    <a:pt x="44" y="31"/>
                  </a:cubicBezTo>
                  <a:cubicBezTo>
                    <a:pt x="14" y="31"/>
                    <a:pt x="0" y="58"/>
                    <a:pt x="0" y="83"/>
                  </a:cubicBezTo>
                  <a:cubicBezTo>
                    <a:pt x="0" y="112"/>
                    <a:pt x="15" y="136"/>
                    <a:pt x="44" y="136"/>
                  </a:cubicBezTo>
                  <a:cubicBezTo>
                    <a:pt x="56" y="136"/>
                    <a:pt x="66" y="131"/>
                    <a:pt x="73" y="121"/>
                  </a:cubicBezTo>
                  <a:cubicBezTo>
                    <a:pt x="73" y="121"/>
                    <a:pt x="73" y="121"/>
                    <a:pt x="73" y="121"/>
                  </a:cubicBezTo>
                  <a:cubicBezTo>
                    <a:pt x="73" y="127"/>
                    <a:pt x="73" y="127"/>
                    <a:pt x="73" y="127"/>
                  </a:cubicBezTo>
                  <a:cubicBezTo>
                    <a:pt x="73" y="133"/>
                    <a:pt x="76" y="136"/>
                    <a:pt x="80" y="136"/>
                  </a:cubicBezTo>
                  <a:cubicBezTo>
                    <a:pt x="84" y="136"/>
                    <a:pt x="87" y="133"/>
                    <a:pt x="87" y="127"/>
                  </a:cubicBezTo>
                  <a:cubicBezTo>
                    <a:pt x="87" y="40"/>
                    <a:pt x="87" y="40"/>
                    <a:pt x="87" y="40"/>
                  </a:cubicBezTo>
                  <a:cubicBezTo>
                    <a:pt x="87" y="34"/>
                    <a:pt x="84" y="31"/>
                    <a:pt x="80" y="31"/>
                  </a:cubicBezTo>
                  <a:cubicBezTo>
                    <a:pt x="76" y="31"/>
                    <a:pt x="73" y="34"/>
                    <a:pt x="73" y="40"/>
                  </a:cubicBezTo>
                  <a:lnTo>
                    <a:pt x="73" y="46"/>
                  </a:lnTo>
                  <a:close/>
                  <a:moveTo>
                    <a:pt x="15" y="83"/>
                  </a:moveTo>
                  <a:cubicBezTo>
                    <a:pt x="15" y="65"/>
                    <a:pt x="23" y="43"/>
                    <a:pt x="44" y="43"/>
                  </a:cubicBezTo>
                  <a:cubicBezTo>
                    <a:pt x="66" y="43"/>
                    <a:pt x="73" y="65"/>
                    <a:pt x="73" y="83"/>
                  </a:cubicBezTo>
                  <a:cubicBezTo>
                    <a:pt x="73" y="102"/>
                    <a:pt x="66" y="124"/>
                    <a:pt x="44" y="124"/>
                  </a:cubicBezTo>
                  <a:cubicBezTo>
                    <a:pt x="23" y="124"/>
                    <a:pt x="15" y="102"/>
                    <a:pt x="15" y="83"/>
                  </a:cubicBezTo>
                  <a:moveTo>
                    <a:pt x="140" y="31"/>
                  </a:moveTo>
                  <a:cubicBezTo>
                    <a:pt x="125" y="31"/>
                    <a:pt x="108" y="41"/>
                    <a:pt x="108" y="58"/>
                  </a:cubicBezTo>
                  <a:cubicBezTo>
                    <a:pt x="108" y="71"/>
                    <a:pt x="116" y="77"/>
                    <a:pt x="126" y="81"/>
                  </a:cubicBezTo>
                  <a:cubicBezTo>
                    <a:pt x="150" y="91"/>
                    <a:pt x="150" y="91"/>
                    <a:pt x="150" y="91"/>
                  </a:cubicBezTo>
                  <a:cubicBezTo>
                    <a:pt x="158" y="94"/>
                    <a:pt x="164" y="98"/>
                    <a:pt x="164" y="107"/>
                  </a:cubicBezTo>
                  <a:cubicBezTo>
                    <a:pt x="164" y="116"/>
                    <a:pt x="155" y="124"/>
                    <a:pt x="142" y="124"/>
                  </a:cubicBezTo>
                  <a:cubicBezTo>
                    <a:pt x="124" y="124"/>
                    <a:pt x="118" y="110"/>
                    <a:pt x="111" y="110"/>
                  </a:cubicBezTo>
                  <a:cubicBezTo>
                    <a:pt x="108" y="110"/>
                    <a:pt x="105" y="114"/>
                    <a:pt x="105" y="116"/>
                  </a:cubicBezTo>
                  <a:cubicBezTo>
                    <a:pt x="105" y="123"/>
                    <a:pt x="119" y="136"/>
                    <a:pt x="142" y="136"/>
                  </a:cubicBezTo>
                  <a:cubicBezTo>
                    <a:pt x="163" y="136"/>
                    <a:pt x="179" y="124"/>
                    <a:pt x="179" y="106"/>
                  </a:cubicBezTo>
                  <a:cubicBezTo>
                    <a:pt x="179" y="90"/>
                    <a:pt x="168" y="83"/>
                    <a:pt x="154" y="78"/>
                  </a:cubicBezTo>
                  <a:cubicBezTo>
                    <a:pt x="133" y="69"/>
                    <a:pt x="133" y="69"/>
                    <a:pt x="133" y="69"/>
                  </a:cubicBezTo>
                  <a:cubicBezTo>
                    <a:pt x="126" y="66"/>
                    <a:pt x="123" y="62"/>
                    <a:pt x="123" y="57"/>
                  </a:cubicBezTo>
                  <a:cubicBezTo>
                    <a:pt x="123" y="47"/>
                    <a:pt x="134" y="43"/>
                    <a:pt x="143" y="43"/>
                  </a:cubicBezTo>
                  <a:cubicBezTo>
                    <a:pt x="157" y="43"/>
                    <a:pt x="164" y="54"/>
                    <a:pt x="170" y="54"/>
                  </a:cubicBezTo>
                  <a:cubicBezTo>
                    <a:pt x="175" y="54"/>
                    <a:pt x="177" y="50"/>
                    <a:pt x="177" y="47"/>
                  </a:cubicBezTo>
                  <a:cubicBezTo>
                    <a:pt x="177" y="39"/>
                    <a:pt x="160" y="31"/>
                    <a:pt x="140" y="31"/>
                  </a:cubicBezTo>
                  <a:moveTo>
                    <a:pt x="226" y="31"/>
                  </a:moveTo>
                  <a:cubicBezTo>
                    <a:pt x="210" y="31"/>
                    <a:pt x="194" y="41"/>
                    <a:pt x="194" y="58"/>
                  </a:cubicBezTo>
                  <a:cubicBezTo>
                    <a:pt x="194" y="71"/>
                    <a:pt x="201" y="77"/>
                    <a:pt x="212" y="81"/>
                  </a:cubicBezTo>
                  <a:cubicBezTo>
                    <a:pt x="236" y="91"/>
                    <a:pt x="236" y="91"/>
                    <a:pt x="236" y="91"/>
                  </a:cubicBezTo>
                  <a:cubicBezTo>
                    <a:pt x="243" y="94"/>
                    <a:pt x="250" y="98"/>
                    <a:pt x="250" y="107"/>
                  </a:cubicBezTo>
                  <a:cubicBezTo>
                    <a:pt x="250" y="116"/>
                    <a:pt x="241" y="124"/>
                    <a:pt x="228" y="124"/>
                  </a:cubicBezTo>
                  <a:cubicBezTo>
                    <a:pt x="210" y="124"/>
                    <a:pt x="203" y="110"/>
                    <a:pt x="197" y="110"/>
                  </a:cubicBezTo>
                  <a:cubicBezTo>
                    <a:pt x="193" y="110"/>
                    <a:pt x="190" y="114"/>
                    <a:pt x="190" y="116"/>
                  </a:cubicBezTo>
                  <a:cubicBezTo>
                    <a:pt x="190" y="123"/>
                    <a:pt x="205" y="136"/>
                    <a:pt x="227" y="136"/>
                  </a:cubicBezTo>
                  <a:cubicBezTo>
                    <a:pt x="249" y="136"/>
                    <a:pt x="265" y="124"/>
                    <a:pt x="265" y="106"/>
                  </a:cubicBezTo>
                  <a:cubicBezTo>
                    <a:pt x="265" y="90"/>
                    <a:pt x="253" y="83"/>
                    <a:pt x="239" y="78"/>
                  </a:cubicBezTo>
                  <a:cubicBezTo>
                    <a:pt x="218" y="69"/>
                    <a:pt x="218" y="69"/>
                    <a:pt x="218" y="69"/>
                  </a:cubicBezTo>
                  <a:cubicBezTo>
                    <a:pt x="211" y="66"/>
                    <a:pt x="209" y="62"/>
                    <a:pt x="209" y="57"/>
                  </a:cubicBezTo>
                  <a:cubicBezTo>
                    <a:pt x="209" y="47"/>
                    <a:pt x="219" y="43"/>
                    <a:pt x="229" y="43"/>
                  </a:cubicBezTo>
                  <a:cubicBezTo>
                    <a:pt x="243" y="43"/>
                    <a:pt x="250" y="54"/>
                    <a:pt x="255" y="54"/>
                  </a:cubicBezTo>
                  <a:cubicBezTo>
                    <a:pt x="261" y="54"/>
                    <a:pt x="262" y="50"/>
                    <a:pt x="262" y="47"/>
                  </a:cubicBezTo>
                  <a:cubicBezTo>
                    <a:pt x="263" y="39"/>
                    <a:pt x="246" y="31"/>
                    <a:pt x="226" y="31"/>
                  </a:cubicBezTo>
                  <a:moveTo>
                    <a:pt x="357" y="90"/>
                  </a:moveTo>
                  <a:cubicBezTo>
                    <a:pt x="365" y="90"/>
                    <a:pt x="366" y="85"/>
                    <a:pt x="366" y="81"/>
                  </a:cubicBezTo>
                  <a:cubicBezTo>
                    <a:pt x="366" y="55"/>
                    <a:pt x="352" y="31"/>
                    <a:pt x="323" y="31"/>
                  </a:cubicBezTo>
                  <a:cubicBezTo>
                    <a:pt x="294" y="31"/>
                    <a:pt x="278" y="58"/>
                    <a:pt x="278" y="83"/>
                  </a:cubicBezTo>
                  <a:cubicBezTo>
                    <a:pt x="278" y="109"/>
                    <a:pt x="292" y="136"/>
                    <a:pt x="325" y="136"/>
                  </a:cubicBezTo>
                  <a:cubicBezTo>
                    <a:pt x="349" y="136"/>
                    <a:pt x="365" y="121"/>
                    <a:pt x="365" y="115"/>
                  </a:cubicBezTo>
                  <a:cubicBezTo>
                    <a:pt x="365" y="110"/>
                    <a:pt x="362" y="108"/>
                    <a:pt x="358" y="108"/>
                  </a:cubicBezTo>
                  <a:cubicBezTo>
                    <a:pt x="352" y="108"/>
                    <a:pt x="346" y="124"/>
                    <a:pt x="324" y="124"/>
                  </a:cubicBezTo>
                  <a:cubicBezTo>
                    <a:pt x="306" y="124"/>
                    <a:pt x="294" y="107"/>
                    <a:pt x="293" y="90"/>
                  </a:cubicBezTo>
                  <a:lnTo>
                    <a:pt x="357" y="90"/>
                  </a:lnTo>
                  <a:close/>
                  <a:moveTo>
                    <a:pt x="293" y="78"/>
                  </a:moveTo>
                  <a:cubicBezTo>
                    <a:pt x="294" y="61"/>
                    <a:pt x="304" y="43"/>
                    <a:pt x="322" y="43"/>
                  </a:cubicBezTo>
                  <a:cubicBezTo>
                    <a:pt x="341" y="43"/>
                    <a:pt x="351" y="61"/>
                    <a:pt x="351" y="78"/>
                  </a:cubicBezTo>
                  <a:lnTo>
                    <a:pt x="293" y="78"/>
                  </a:lnTo>
                  <a:close/>
                  <a:moveTo>
                    <a:pt x="401" y="44"/>
                  </a:moveTo>
                  <a:cubicBezTo>
                    <a:pt x="410" y="44"/>
                    <a:pt x="410" y="44"/>
                    <a:pt x="410" y="44"/>
                  </a:cubicBezTo>
                  <a:cubicBezTo>
                    <a:pt x="415" y="44"/>
                    <a:pt x="416" y="40"/>
                    <a:pt x="416" y="38"/>
                  </a:cubicBezTo>
                  <a:cubicBezTo>
                    <a:pt x="416" y="36"/>
                    <a:pt x="415" y="32"/>
                    <a:pt x="410" y="32"/>
                  </a:cubicBezTo>
                  <a:cubicBezTo>
                    <a:pt x="401" y="32"/>
                    <a:pt x="401" y="32"/>
                    <a:pt x="401" y="32"/>
                  </a:cubicBezTo>
                  <a:cubicBezTo>
                    <a:pt x="401" y="10"/>
                    <a:pt x="401" y="10"/>
                    <a:pt x="401" y="10"/>
                  </a:cubicBezTo>
                  <a:cubicBezTo>
                    <a:pt x="401" y="4"/>
                    <a:pt x="399" y="0"/>
                    <a:pt x="394" y="0"/>
                  </a:cubicBezTo>
                  <a:cubicBezTo>
                    <a:pt x="390" y="0"/>
                    <a:pt x="387" y="4"/>
                    <a:pt x="387" y="10"/>
                  </a:cubicBezTo>
                  <a:cubicBezTo>
                    <a:pt x="387" y="32"/>
                    <a:pt x="387" y="32"/>
                    <a:pt x="387" y="32"/>
                  </a:cubicBezTo>
                  <a:cubicBezTo>
                    <a:pt x="378" y="32"/>
                    <a:pt x="378" y="32"/>
                    <a:pt x="378" y="32"/>
                  </a:cubicBezTo>
                  <a:cubicBezTo>
                    <a:pt x="374" y="32"/>
                    <a:pt x="372" y="36"/>
                    <a:pt x="372" y="38"/>
                  </a:cubicBezTo>
                  <a:cubicBezTo>
                    <a:pt x="372" y="40"/>
                    <a:pt x="374" y="44"/>
                    <a:pt x="378" y="44"/>
                  </a:cubicBezTo>
                  <a:cubicBezTo>
                    <a:pt x="387" y="44"/>
                    <a:pt x="387" y="44"/>
                    <a:pt x="387" y="44"/>
                  </a:cubicBezTo>
                  <a:cubicBezTo>
                    <a:pt x="387" y="127"/>
                    <a:pt x="387" y="127"/>
                    <a:pt x="387" y="127"/>
                  </a:cubicBezTo>
                  <a:cubicBezTo>
                    <a:pt x="387" y="133"/>
                    <a:pt x="390" y="136"/>
                    <a:pt x="394" y="136"/>
                  </a:cubicBezTo>
                  <a:cubicBezTo>
                    <a:pt x="399" y="136"/>
                    <a:pt x="401" y="133"/>
                    <a:pt x="401" y="127"/>
                  </a:cubicBezTo>
                  <a:lnTo>
                    <a:pt x="401" y="44"/>
                  </a:lnTo>
                  <a:close/>
                  <a:moveTo>
                    <a:pt x="551" y="70"/>
                  </a:moveTo>
                  <a:cubicBezTo>
                    <a:pt x="551" y="53"/>
                    <a:pt x="563" y="44"/>
                    <a:pt x="574" y="44"/>
                  </a:cubicBezTo>
                  <a:cubicBezTo>
                    <a:pt x="585" y="44"/>
                    <a:pt x="597" y="48"/>
                    <a:pt x="597" y="70"/>
                  </a:cubicBezTo>
                  <a:cubicBezTo>
                    <a:pt x="597" y="127"/>
                    <a:pt x="597" y="127"/>
                    <a:pt x="597" y="127"/>
                  </a:cubicBezTo>
                  <a:cubicBezTo>
                    <a:pt x="597" y="133"/>
                    <a:pt x="600" y="136"/>
                    <a:pt x="604" y="136"/>
                  </a:cubicBezTo>
                  <a:cubicBezTo>
                    <a:pt x="609" y="136"/>
                    <a:pt x="611" y="133"/>
                    <a:pt x="611" y="127"/>
                  </a:cubicBezTo>
                  <a:cubicBezTo>
                    <a:pt x="611" y="68"/>
                    <a:pt x="611" y="68"/>
                    <a:pt x="611" y="68"/>
                  </a:cubicBezTo>
                  <a:cubicBezTo>
                    <a:pt x="611" y="43"/>
                    <a:pt x="593" y="31"/>
                    <a:pt x="574" y="31"/>
                  </a:cubicBezTo>
                  <a:cubicBezTo>
                    <a:pt x="563" y="31"/>
                    <a:pt x="551" y="37"/>
                    <a:pt x="544" y="49"/>
                  </a:cubicBezTo>
                  <a:cubicBezTo>
                    <a:pt x="540" y="38"/>
                    <a:pt x="529" y="31"/>
                    <a:pt x="517" y="31"/>
                  </a:cubicBezTo>
                  <a:cubicBezTo>
                    <a:pt x="504" y="31"/>
                    <a:pt x="496" y="37"/>
                    <a:pt x="491" y="45"/>
                  </a:cubicBezTo>
                  <a:cubicBezTo>
                    <a:pt x="490" y="45"/>
                    <a:pt x="490" y="45"/>
                    <a:pt x="490" y="45"/>
                  </a:cubicBezTo>
                  <a:cubicBezTo>
                    <a:pt x="490" y="40"/>
                    <a:pt x="490" y="40"/>
                    <a:pt x="490" y="40"/>
                  </a:cubicBezTo>
                  <a:cubicBezTo>
                    <a:pt x="490" y="34"/>
                    <a:pt x="488" y="31"/>
                    <a:pt x="483" y="31"/>
                  </a:cubicBezTo>
                  <a:cubicBezTo>
                    <a:pt x="479" y="31"/>
                    <a:pt x="476" y="34"/>
                    <a:pt x="476" y="40"/>
                  </a:cubicBezTo>
                  <a:cubicBezTo>
                    <a:pt x="476" y="127"/>
                    <a:pt x="476" y="127"/>
                    <a:pt x="476" y="127"/>
                  </a:cubicBezTo>
                  <a:cubicBezTo>
                    <a:pt x="476" y="133"/>
                    <a:pt x="479" y="136"/>
                    <a:pt x="483" y="136"/>
                  </a:cubicBezTo>
                  <a:cubicBezTo>
                    <a:pt x="488" y="136"/>
                    <a:pt x="490" y="133"/>
                    <a:pt x="490" y="127"/>
                  </a:cubicBezTo>
                  <a:cubicBezTo>
                    <a:pt x="490" y="70"/>
                    <a:pt x="490" y="70"/>
                    <a:pt x="490" y="70"/>
                  </a:cubicBezTo>
                  <a:cubicBezTo>
                    <a:pt x="490" y="53"/>
                    <a:pt x="502" y="44"/>
                    <a:pt x="514" y="44"/>
                  </a:cubicBezTo>
                  <a:cubicBezTo>
                    <a:pt x="524" y="44"/>
                    <a:pt x="537" y="48"/>
                    <a:pt x="537" y="70"/>
                  </a:cubicBezTo>
                  <a:cubicBezTo>
                    <a:pt x="537" y="127"/>
                    <a:pt x="537" y="127"/>
                    <a:pt x="537" y="127"/>
                  </a:cubicBezTo>
                  <a:cubicBezTo>
                    <a:pt x="537" y="133"/>
                    <a:pt x="539" y="136"/>
                    <a:pt x="544" y="136"/>
                  </a:cubicBezTo>
                  <a:cubicBezTo>
                    <a:pt x="548" y="136"/>
                    <a:pt x="551" y="133"/>
                    <a:pt x="551" y="127"/>
                  </a:cubicBezTo>
                  <a:lnTo>
                    <a:pt x="551" y="70"/>
                  </a:lnTo>
                  <a:close/>
                  <a:moveTo>
                    <a:pt x="705" y="46"/>
                  </a:moveTo>
                  <a:cubicBezTo>
                    <a:pt x="704" y="46"/>
                    <a:pt x="704" y="46"/>
                    <a:pt x="704" y="46"/>
                  </a:cubicBezTo>
                  <a:cubicBezTo>
                    <a:pt x="696" y="36"/>
                    <a:pt x="687" y="31"/>
                    <a:pt x="675" y="31"/>
                  </a:cubicBezTo>
                  <a:cubicBezTo>
                    <a:pt x="646" y="31"/>
                    <a:pt x="631" y="58"/>
                    <a:pt x="631" y="83"/>
                  </a:cubicBezTo>
                  <a:cubicBezTo>
                    <a:pt x="631" y="112"/>
                    <a:pt x="646" y="136"/>
                    <a:pt x="676" y="136"/>
                  </a:cubicBezTo>
                  <a:cubicBezTo>
                    <a:pt x="688" y="136"/>
                    <a:pt x="698" y="131"/>
                    <a:pt x="704" y="121"/>
                  </a:cubicBezTo>
                  <a:cubicBezTo>
                    <a:pt x="705" y="121"/>
                    <a:pt x="705" y="121"/>
                    <a:pt x="705" y="121"/>
                  </a:cubicBezTo>
                  <a:cubicBezTo>
                    <a:pt x="705" y="127"/>
                    <a:pt x="705" y="127"/>
                    <a:pt x="705" y="127"/>
                  </a:cubicBezTo>
                  <a:cubicBezTo>
                    <a:pt x="705" y="133"/>
                    <a:pt x="707" y="136"/>
                    <a:pt x="712" y="136"/>
                  </a:cubicBezTo>
                  <a:cubicBezTo>
                    <a:pt x="716" y="136"/>
                    <a:pt x="718" y="133"/>
                    <a:pt x="718" y="127"/>
                  </a:cubicBezTo>
                  <a:cubicBezTo>
                    <a:pt x="718" y="40"/>
                    <a:pt x="718" y="40"/>
                    <a:pt x="718" y="40"/>
                  </a:cubicBezTo>
                  <a:cubicBezTo>
                    <a:pt x="718" y="34"/>
                    <a:pt x="716" y="31"/>
                    <a:pt x="712" y="31"/>
                  </a:cubicBezTo>
                  <a:cubicBezTo>
                    <a:pt x="707" y="31"/>
                    <a:pt x="705" y="34"/>
                    <a:pt x="705" y="40"/>
                  </a:cubicBezTo>
                  <a:lnTo>
                    <a:pt x="705" y="46"/>
                  </a:lnTo>
                  <a:close/>
                  <a:moveTo>
                    <a:pt x="647" y="83"/>
                  </a:moveTo>
                  <a:cubicBezTo>
                    <a:pt x="647" y="65"/>
                    <a:pt x="655" y="43"/>
                    <a:pt x="676" y="43"/>
                  </a:cubicBezTo>
                  <a:cubicBezTo>
                    <a:pt x="697" y="43"/>
                    <a:pt x="705" y="65"/>
                    <a:pt x="705" y="83"/>
                  </a:cubicBezTo>
                  <a:cubicBezTo>
                    <a:pt x="705" y="102"/>
                    <a:pt x="697" y="124"/>
                    <a:pt x="676" y="124"/>
                  </a:cubicBezTo>
                  <a:cubicBezTo>
                    <a:pt x="654" y="124"/>
                    <a:pt x="647" y="102"/>
                    <a:pt x="647" y="83"/>
                  </a:cubicBezTo>
                  <a:moveTo>
                    <a:pt x="758" y="70"/>
                  </a:moveTo>
                  <a:cubicBezTo>
                    <a:pt x="758" y="53"/>
                    <a:pt x="770" y="44"/>
                    <a:pt x="783" y="44"/>
                  </a:cubicBezTo>
                  <a:cubicBezTo>
                    <a:pt x="798" y="44"/>
                    <a:pt x="808" y="53"/>
                    <a:pt x="808" y="67"/>
                  </a:cubicBezTo>
                  <a:cubicBezTo>
                    <a:pt x="808" y="127"/>
                    <a:pt x="808" y="127"/>
                    <a:pt x="808" y="127"/>
                  </a:cubicBezTo>
                  <a:cubicBezTo>
                    <a:pt x="808" y="133"/>
                    <a:pt x="810" y="136"/>
                    <a:pt x="815" y="136"/>
                  </a:cubicBezTo>
                  <a:cubicBezTo>
                    <a:pt x="819" y="136"/>
                    <a:pt x="822" y="133"/>
                    <a:pt x="822" y="127"/>
                  </a:cubicBezTo>
                  <a:cubicBezTo>
                    <a:pt x="822" y="68"/>
                    <a:pt x="822" y="68"/>
                    <a:pt x="822" y="68"/>
                  </a:cubicBezTo>
                  <a:cubicBezTo>
                    <a:pt x="822" y="43"/>
                    <a:pt x="803" y="31"/>
                    <a:pt x="785" y="31"/>
                  </a:cubicBezTo>
                  <a:cubicBezTo>
                    <a:pt x="772" y="31"/>
                    <a:pt x="763" y="37"/>
                    <a:pt x="758" y="45"/>
                  </a:cubicBezTo>
                  <a:cubicBezTo>
                    <a:pt x="758" y="45"/>
                    <a:pt x="758" y="45"/>
                    <a:pt x="758" y="45"/>
                  </a:cubicBezTo>
                  <a:cubicBezTo>
                    <a:pt x="758" y="40"/>
                    <a:pt x="758" y="40"/>
                    <a:pt x="758" y="40"/>
                  </a:cubicBezTo>
                  <a:cubicBezTo>
                    <a:pt x="758" y="34"/>
                    <a:pt x="755" y="31"/>
                    <a:pt x="751" y="31"/>
                  </a:cubicBezTo>
                  <a:cubicBezTo>
                    <a:pt x="746" y="31"/>
                    <a:pt x="744" y="34"/>
                    <a:pt x="744" y="40"/>
                  </a:cubicBezTo>
                  <a:cubicBezTo>
                    <a:pt x="744" y="127"/>
                    <a:pt x="744" y="127"/>
                    <a:pt x="744" y="127"/>
                  </a:cubicBezTo>
                  <a:cubicBezTo>
                    <a:pt x="744" y="133"/>
                    <a:pt x="746" y="136"/>
                    <a:pt x="751" y="136"/>
                  </a:cubicBezTo>
                  <a:cubicBezTo>
                    <a:pt x="755" y="136"/>
                    <a:pt x="758" y="133"/>
                    <a:pt x="758" y="127"/>
                  </a:cubicBezTo>
                  <a:lnTo>
                    <a:pt x="758" y="70"/>
                  </a:lnTo>
                  <a:close/>
                  <a:moveTo>
                    <a:pt x="915" y="46"/>
                  </a:moveTo>
                  <a:cubicBezTo>
                    <a:pt x="915" y="46"/>
                    <a:pt x="915" y="46"/>
                    <a:pt x="915" y="46"/>
                  </a:cubicBezTo>
                  <a:cubicBezTo>
                    <a:pt x="907" y="36"/>
                    <a:pt x="898" y="31"/>
                    <a:pt x="886" y="31"/>
                  </a:cubicBezTo>
                  <a:cubicBezTo>
                    <a:pt x="856" y="31"/>
                    <a:pt x="842" y="58"/>
                    <a:pt x="842" y="83"/>
                  </a:cubicBezTo>
                  <a:cubicBezTo>
                    <a:pt x="842" y="112"/>
                    <a:pt x="857" y="136"/>
                    <a:pt x="886" y="136"/>
                  </a:cubicBezTo>
                  <a:cubicBezTo>
                    <a:pt x="898" y="136"/>
                    <a:pt x="908" y="131"/>
                    <a:pt x="915" y="121"/>
                  </a:cubicBezTo>
                  <a:cubicBezTo>
                    <a:pt x="915" y="121"/>
                    <a:pt x="915" y="121"/>
                    <a:pt x="915" y="121"/>
                  </a:cubicBezTo>
                  <a:cubicBezTo>
                    <a:pt x="915" y="127"/>
                    <a:pt x="915" y="127"/>
                    <a:pt x="915" y="127"/>
                  </a:cubicBezTo>
                  <a:cubicBezTo>
                    <a:pt x="915" y="133"/>
                    <a:pt x="918" y="136"/>
                    <a:pt x="922" y="136"/>
                  </a:cubicBezTo>
                  <a:cubicBezTo>
                    <a:pt x="927" y="136"/>
                    <a:pt x="929" y="133"/>
                    <a:pt x="929" y="127"/>
                  </a:cubicBezTo>
                  <a:cubicBezTo>
                    <a:pt x="929" y="40"/>
                    <a:pt x="929" y="40"/>
                    <a:pt x="929" y="40"/>
                  </a:cubicBezTo>
                  <a:cubicBezTo>
                    <a:pt x="929" y="34"/>
                    <a:pt x="927" y="31"/>
                    <a:pt x="922" y="31"/>
                  </a:cubicBezTo>
                  <a:cubicBezTo>
                    <a:pt x="918" y="31"/>
                    <a:pt x="915" y="34"/>
                    <a:pt x="915" y="40"/>
                  </a:cubicBezTo>
                  <a:lnTo>
                    <a:pt x="915" y="46"/>
                  </a:lnTo>
                  <a:close/>
                  <a:moveTo>
                    <a:pt x="857" y="83"/>
                  </a:moveTo>
                  <a:cubicBezTo>
                    <a:pt x="857" y="65"/>
                    <a:pt x="865" y="43"/>
                    <a:pt x="886" y="43"/>
                  </a:cubicBezTo>
                  <a:cubicBezTo>
                    <a:pt x="908" y="43"/>
                    <a:pt x="915" y="65"/>
                    <a:pt x="915" y="83"/>
                  </a:cubicBezTo>
                  <a:cubicBezTo>
                    <a:pt x="915" y="102"/>
                    <a:pt x="908" y="124"/>
                    <a:pt x="886" y="124"/>
                  </a:cubicBezTo>
                  <a:cubicBezTo>
                    <a:pt x="865" y="124"/>
                    <a:pt x="857" y="102"/>
                    <a:pt x="857" y="83"/>
                  </a:cubicBezTo>
                  <a:moveTo>
                    <a:pt x="1022" y="46"/>
                  </a:moveTo>
                  <a:cubicBezTo>
                    <a:pt x="1022" y="46"/>
                    <a:pt x="1022" y="46"/>
                    <a:pt x="1022" y="46"/>
                  </a:cubicBezTo>
                  <a:cubicBezTo>
                    <a:pt x="1016" y="38"/>
                    <a:pt x="1005" y="31"/>
                    <a:pt x="993" y="31"/>
                  </a:cubicBezTo>
                  <a:cubicBezTo>
                    <a:pt x="963" y="31"/>
                    <a:pt x="949" y="58"/>
                    <a:pt x="949" y="83"/>
                  </a:cubicBezTo>
                  <a:cubicBezTo>
                    <a:pt x="949" y="112"/>
                    <a:pt x="964" y="136"/>
                    <a:pt x="993" y="136"/>
                  </a:cubicBezTo>
                  <a:cubicBezTo>
                    <a:pt x="1006" y="136"/>
                    <a:pt x="1016" y="131"/>
                    <a:pt x="1022" y="120"/>
                  </a:cubicBezTo>
                  <a:cubicBezTo>
                    <a:pt x="1022" y="120"/>
                    <a:pt x="1022" y="120"/>
                    <a:pt x="1022" y="120"/>
                  </a:cubicBezTo>
                  <a:cubicBezTo>
                    <a:pt x="1022" y="131"/>
                    <a:pt x="1022" y="131"/>
                    <a:pt x="1022" y="131"/>
                  </a:cubicBezTo>
                  <a:cubicBezTo>
                    <a:pt x="1022" y="154"/>
                    <a:pt x="1007" y="164"/>
                    <a:pt x="990" y="164"/>
                  </a:cubicBezTo>
                  <a:cubicBezTo>
                    <a:pt x="974" y="164"/>
                    <a:pt x="965" y="151"/>
                    <a:pt x="959" y="151"/>
                  </a:cubicBezTo>
                  <a:cubicBezTo>
                    <a:pt x="954" y="151"/>
                    <a:pt x="952" y="154"/>
                    <a:pt x="952" y="158"/>
                  </a:cubicBezTo>
                  <a:cubicBezTo>
                    <a:pt x="952" y="165"/>
                    <a:pt x="971" y="176"/>
                    <a:pt x="992" y="176"/>
                  </a:cubicBezTo>
                  <a:cubicBezTo>
                    <a:pt x="1014" y="176"/>
                    <a:pt x="1036" y="162"/>
                    <a:pt x="1036" y="130"/>
                  </a:cubicBezTo>
                  <a:cubicBezTo>
                    <a:pt x="1036" y="40"/>
                    <a:pt x="1036" y="40"/>
                    <a:pt x="1036" y="40"/>
                  </a:cubicBezTo>
                  <a:cubicBezTo>
                    <a:pt x="1036" y="34"/>
                    <a:pt x="1034" y="31"/>
                    <a:pt x="1029" y="31"/>
                  </a:cubicBezTo>
                  <a:cubicBezTo>
                    <a:pt x="1025" y="31"/>
                    <a:pt x="1022" y="34"/>
                    <a:pt x="1022" y="40"/>
                  </a:cubicBezTo>
                  <a:lnTo>
                    <a:pt x="1022" y="46"/>
                  </a:lnTo>
                  <a:close/>
                  <a:moveTo>
                    <a:pt x="964" y="83"/>
                  </a:moveTo>
                  <a:cubicBezTo>
                    <a:pt x="964" y="65"/>
                    <a:pt x="972" y="43"/>
                    <a:pt x="993" y="43"/>
                  </a:cubicBezTo>
                  <a:cubicBezTo>
                    <a:pt x="1012" y="43"/>
                    <a:pt x="1023" y="59"/>
                    <a:pt x="1023" y="74"/>
                  </a:cubicBezTo>
                  <a:cubicBezTo>
                    <a:pt x="1023" y="93"/>
                    <a:pt x="1023" y="93"/>
                    <a:pt x="1023" y="93"/>
                  </a:cubicBezTo>
                  <a:cubicBezTo>
                    <a:pt x="1023" y="107"/>
                    <a:pt x="1012" y="124"/>
                    <a:pt x="993" y="124"/>
                  </a:cubicBezTo>
                  <a:cubicBezTo>
                    <a:pt x="972" y="124"/>
                    <a:pt x="964" y="102"/>
                    <a:pt x="964" y="83"/>
                  </a:cubicBezTo>
                  <a:moveTo>
                    <a:pt x="1135" y="90"/>
                  </a:moveTo>
                  <a:cubicBezTo>
                    <a:pt x="1143" y="90"/>
                    <a:pt x="1144" y="85"/>
                    <a:pt x="1144" y="81"/>
                  </a:cubicBezTo>
                  <a:cubicBezTo>
                    <a:pt x="1144" y="55"/>
                    <a:pt x="1130" y="31"/>
                    <a:pt x="1101" y="31"/>
                  </a:cubicBezTo>
                  <a:cubicBezTo>
                    <a:pt x="1072" y="31"/>
                    <a:pt x="1057" y="58"/>
                    <a:pt x="1057" y="83"/>
                  </a:cubicBezTo>
                  <a:cubicBezTo>
                    <a:pt x="1057" y="109"/>
                    <a:pt x="1070" y="136"/>
                    <a:pt x="1103" y="136"/>
                  </a:cubicBezTo>
                  <a:cubicBezTo>
                    <a:pt x="1127" y="136"/>
                    <a:pt x="1143" y="121"/>
                    <a:pt x="1143" y="115"/>
                  </a:cubicBezTo>
                  <a:cubicBezTo>
                    <a:pt x="1143" y="110"/>
                    <a:pt x="1140" y="108"/>
                    <a:pt x="1136" y="108"/>
                  </a:cubicBezTo>
                  <a:cubicBezTo>
                    <a:pt x="1130" y="108"/>
                    <a:pt x="1124" y="124"/>
                    <a:pt x="1102" y="124"/>
                  </a:cubicBezTo>
                  <a:cubicBezTo>
                    <a:pt x="1084" y="124"/>
                    <a:pt x="1072" y="107"/>
                    <a:pt x="1072" y="90"/>
                  </a:cubicBezTo>
                  <a:lnTo>
                    <a:pt x="1135" y="90"/>
                  </a:lnTo>
                  <a:close/>
                  <a:moveTo>
                    <a:pt x="1072" y="78"/>
                  </a:moveTo>
                  <a:cubicBezTo>
                    <a:pt x="1072" y="61"/>
                    <a:pt x="1082" y="43"/>
                    <a:pt x="1100" y="43"/>
                  </a:cubicBezTo>
                  <a:cubicBezTo>
                    <a:pt x="1119" y="43"/>
                    <a:pt x="1129" y="61"/>
                    <a:pt x="1129" y="78"/>
                  </a:cubicBezTo>
                  <a:lnTo>
                    <a:pt x="1072" y="78"/>
                  </a:lnTo>
                  <a:close/>
                  <a:moveTo>
                    <a:pt x="1236" y="70"/>
                  </a:moveTo>
                  <a:cubicBezTo>
                    <a:pt x="1236" y="53"/>
                    <a:pt x="1249" y="44"/>
                    <a:pt x="1260" y="44"/>
                  </a:cubicBezTo>
                  <a:cubicBezTo>
                    <a:pt x="1271" y="44"/>
                    <a:pt x="1283" y="48"/>
                    <a:pt x="1283" y="70"/>
                  </a:cubicBezTo>
                  <a:cubicBezTo>
                    <a:pt x="1283" y="127"/>
                    <a:pt x="1283" y="127"/>
                    <a:pt x="1283" y="127"/>
                  </a:cubicBezTo>
                  <a:cubicBezTo>
                    <a:pt x="1283" y="133"/>
                    <a:pt x="1285" y="136"/>
                    <a:pt x="1290" y="136"/>
                  </a:cubicBezTo>
                  <a:cubicBezTo>
                    <a:pt x="1294" y="136"/>
                    <a:pt x="1297" y="133"/>
                    <a:pt x="1297" y="127"/>
                  </a:cubicBezTo>
                  <a:cubicBezTo>
                    <a:pt x="1297" y="68"/>
                    <a:pt x="1297" y="68"/>
                    <a:pt x="1297" y="68"/>
                  </a:cubicBezTo>
                  <a:cubicBezTo>
                    <a:pt x="1297" y="43"/>
                    <a:pt x="1278" y="31"/>
                    <a:pt x="1260" y="31"/>
                  </a:cubicBezTo>
                  <a:cubicBezTo>
                    <a:pt x="1249" y="31"/>
                    <a:pt x="1237" y="37"/>
                    <a:pt x="1230" y="49"/>
                  </a:cubicBezTo>
                  <a:cubicBezTo>
                    <a:pt x="1225" y="38"/>
                    <a:pt x="1215" y="31"/>
                    <a:pt x="1203" y="31"/>
                  </a:cubicBezTo>
                  <a:cubicBezTo>
                    <a:pt x="1190" y="31"/>
                    <a:pt x="1181" y="37"/>
                    <a:pt x="1176" y="45"/>
                  </a:cubicBezTo>
                  <a:cubicBezTo>
                    <a:pt x="1176" y="45"/>
                    <a:pt x="1176" y="45"/>
                    <a:pt x="1176" y="45"/>
                  </a:cubicBezTo>
                  <a:cubicBezTo>
                    <a:pt x="1176" y="40"/>
                    <a:pt x="1176" y="40"/>
                    <a:pt x="1176" y="40"/>
                  </a:cubicBezTo>
                  <a:cubicBezTo>
                    <a:pt x="1176" y="34"/>
                    <a:pt x="1173" y="31"/>
                    <a:pt x="1169" y="31"/>
                  </a:cubicBezTo>
                  <a:cubicBezTo>
                    <a:pt x="1164" y="31"/>
                    <a:pt x="1162" y="34"/>
                    <a:pt x="1162" y="40"/>
                  </a:cubicBezTo>
                  <a:cubicBezTo>
                    <a:pt x="1162" y="127"/>
                    <a:pt x="1162" y="127"/>
                    <a:pt x="1162" y="127"/>
                  </a:cubicBezTo>
                  <a:cubicBezTo>
                    <a:pt x="1162" y="133"/>
                    <a:pt x="1164" y="136"/>
                    <a:pt x="1169" y="136"/>
                  </a:cubicBezTo>
                  <a:cubicBezTo>
                    <a:pt x="1173" y="136"/>
                    <a:pt x="1176" y="133"/>
                    <a:pt x="1176" y="127"/>
                  </a:cubicBezTo>
                  <a:cubicBezTo>
                    <a:pt x="1176" y="70"/>
                    <a:pt x="1176" y="70"/>
                    <a:pt x="1176" y="70"/>
                  </a:cubicBezTo>
                  <a:cubicBezTo>
                    <a:pt x="1176" y="53"/>
                    <a:pt x="1188" y="44"/>
                    <a:pt x="1199" y="44"/>
                  </a:cubicBezTo>
                  <a:cubicBezTo>
                    <a:pt x="1210" y="44"/>
                    <a:pt x="1222" y="48"/>
                    <a:pt x="1222" y="70"/>
                  </a:cubicBezTo>
                  <a:cubicBezTo>
                    <a:pt x="1222" y="127"/>
                    <a:pt x="1222" y="127"/>
                    <a:pt x="1222" y="127"/>
                  </a:cubicBezTo>
                  <a:cubicBezTo>
                    <a:pt x="1222" y="133"/>
                    <a:pt x="1225" y="136"/>
                    <a:pt x="1229" y="136"/>
                  </a:cubicBezTo>
                  <a:cubicBezTo>
                    <a:pt x="1234" y="136"/>
                    <a:pt x="1236" y="133"/>
                    <a:pt x="1236" y="127"/>
                  </a:cubicBezTo>
                  <a:lnTo>
                    <a:pt x="1236" y="70"/>
                  </a:lnTo>
                  <a:close/>
                  <a:moveTo>
                    <a:pt x="1395" y="90"/>
                  </a:moveTo>
                  <a:cubicBezTo>
                    <a:pt x="1404" y="90"/>
                    <a:pt x="1405" y="85"/>
                    <a:pt x="1405" y="81"/>
                  </a:cubicBezTo>
                  <a:cubicBezTo>
                    <a:pt x="1405" y="55"/>
                    <a:pt x="1390" y="31"/>
                    <a:pt x="1361" y="31"/>
                  </a:cubicBezTo>
                  <a:cubicBezTo>
                    <a:pt x="1332" y="31"/>
                    <a:pt x="1317" y="58"/>
                    <a:pt x="1317" y="83"/>
                  </a:cubicBezTo>
                  <a:cubicBezTo>
                    <a:pt x="1317" y="109"/>
                    <a:pt x="1331" y="136"/>
                    <a:pt x="1363" y="136"/>
                  </a:cubicBezTo>
                  <a:cubicBezTo>
                    <a:pt x="1387" y="136"/>
                    <a:pt x="1403" y="121"/>
                    <a:pt x="1403" y="115"/>
                  </a:cubicBezTo>
                  <a:cubicBezTo>
                    <a:pt x="1403" y="110"/>
                    <a:pt x="1401" y="108"/>
                    <a:pt x="1397" y="108"/>
                  </a:cubicBezTo>
                  <a:cubicBezTo>
                    <a:pt x="1390" y="108"/>
                    <a:pt x="1384" y="124"/>
                    <a:pt x="1362" y="124"/>
                  </a:cubicBezTo>
                  <a:cubicBezTo>
                    <a:pt x="1345" y="124"/>
                    <a:pt x="1333" y="107"/>
                    <a:pt x="1332" y="90"/>
                  </a:cubicBezTo>
                  <a:lnTo>
                    <a:pt x="1395" y="90"/>
                  </a:lnTo>
                  <a:close/>
                  <a:moveTo>
                    <a:pt x="1332" y="78"/>
                  </a:moveTo>
                  <a:cubicBezTo>
                    <a:pt x="1333" y="61"/>
                    <a:pt x="1342" y="43"/>
                    <a:pt x="1361" y="43"/>
                  </a:cubicBezTo>
                  <a:cubicBezTo>
                    <a:pt x="1380" y="43"/>
                    <a:pt x="1389" y="61"/>
                    <a:pt x="1390" y="78"/>
                  </a:cubicBezTo>
                  <a:lnTo>
                    <a:pt x="1332" y="78"/>
                  </a:lnTo>
                  <a:close/>
                  <a:moveTo>
                    <a:pt x="1436" y="70"/>
                  </a:moveTo>
                  <a:cubicBezTo>
                    <a:pt x="1436" y="53"/>
                    <a:pt x="1448" y="44"/>
                    <a:pt x="1461" y="44"/>
                  </a:cubicBezTo>
                  <a:cubicBezTo>
                    <a:pt x="1477" y="44"/>
                    <a:pt x="1486" y="53"/>
                    <a:pt x="1486" y="67"/>
                  </a:cubicBezTo>
                  <a:cubicBezTo>
                    <a:pt x="1486" y="127"/>
                    <a:pt x="1486" y="127"/>
                    <a:pt x="1486" y="127"/>
                  </a:cubicBezTo>
                  <a:cubicBezTo>
                    <a:pt x="1486" y="133"/>
                    <a:pt x="1489" y="136"/>
                    <a:pt x="1493" y="136"/>
                  </a:cubicBezTo>
                  <a:cubicBezTo>
                    <a:pt x="1498" y="136"/>
                    <a:pt x="1500" y="133"/>
                    <a:pt x="1500" y="127"/>
                  </a:cubicBezTo>
                  <a:cubicBezTo>
                    <a:pt x="1500" y="68"/>
                    <a:pt x="1500" y="68"/>
                    <a:pt x="1500" y="68"/>
                  </a:cubicBezTo>
                  <a:cubicBezTo>
                    <a:pt x="1500" y="43"/>
                    <a:pt x="1481" y="31"/>
                    <a:pt x="1463" y="31"/>
                  </a:cubicBezTo>
                  <a:cubicBezTo>
                    <a:pt x="1450" y="31"/>
                    <a:pt x="1442" y="37"/>
                    <a:pt x="1437" y="45"/>
                  </a:cubicBezTo>
                  <a:cubicBezTo>
                    <a:pt x="1436" y="45"/>
                    <a:pt x="1436" y="45"/>
                    <a:pt x="1436" y="45"/>
                  </a:cubicBezTo>
                  <a:cubicBezTo>
                    <a:pt x="1436" y="40"/>
                    <a:pt x="1436" y="40"/>
                    <a:pt x="1436" y="40"/>
                  </a:cubicBezTo>
                  <a:cubicBezTo>
                    <a:pt x="1436" y="34"/>
                    <a:pt x="1434" y="31"/>
                    <a:pt x="1429" y="31"/>
                  </a:cubicBezTo>
                  <a:cubicBezTo>
                    <a:pt x="1425" y="31"/>
                    <a:pt x="1422" y="34"/>
                    <a:pt x="1422" y="40"/>
                  </a:cubicBezTo>
                  <a:cubicBezTo>
                    <a:pt x="1422" y="127"/>
                    <a:pt x="1422" y="127"/>
                    <a:pt x="1422" y="127"/>
                  </a:cubicBezTo>
                  <a:cubicBezTo>
                    <a:pt x="1422" y="133"/>
                    <a:pt x="1425" y="136"/>
                    <a:pt x="1429" y="136"/>
                  </a:cubicBezTo>
                  <a:cubicBezTo>
                    <a:pt x="1434" y="136"/>
                    <a:pt x="1436" y="133"/>
                    <a:pt x="1436" y="127"/>
                  </a:cubicBezTo>
                  <a:lnTo>
                    <a:pt x="1436" y="70"/>
                  </a:lnTo>
                  <a:close/>
                  <a:moveTo>
                    <a:pt x="1543" y="44"/>
                  </a:moveTo>
                  <a:cubicBezTo>
                    <a:pt x="1552" y="44"/>
                    <a:pt x="1552" y="44"/>
                    <a:pt x="1552" y="44"/>
                  </a:cubicBezTo>
                  <a:cubicBezTo>
                    <a:pt x="1557" y="44"/>
                    <a:pt x="1558" y="40"/>
                    <a:pt x="1558" y="38"/>
                  </a:cubicBezTo>
                  <a:cubicBezTo>
                    <a:pt x="1558" y="36"/>
                    <a:pt x="1557" y="32"/>
                    <a:pt x="1552" y="32"/>
                  </a:cubicBezTo>
                  <a:cubicBezTo>
                    <a:pt x="1543" y="32"/>
                    <a:pt x="1543" y="32"/>
                    <a:pt x="1543" y="32"/>
                  </a:cubicBezTo>
                  <a:cubicBezTo>
                    <a:pt x="1543" y="10"/>
                    <a:pt x="1543" y="10"/>
                    <a:pt x="1543" y="10"/>
                  </a:cubicBezTo>
                  <a:cubicBezTo>
                    <a:pt x="1543" y="4"/>
                    <a:pt x="1540" y="0"/>
                    <a:pt x="1536" y="0"/>
                  </a:cubicBezTo>
                  <a:cubicBezTo>
                    <a:pt x="1532" y="0"/>
                    <a:pt x="1529" y="4"/>
                    <a:pt x="1529" y="10"/>
                  </a:cubicBezTo>
                  <a:cubicBezTo>
                    <a:pt x="1529" y="32"/>
                    <a:pt x="1529" y="32"/>
                    <a:pt x="1529" y="32"/>
                  </a:cubicBezTo>
                  <a:cubicBezTo>
                    <a:pt x="1520" y="32"/>
                    <a:pt x="1520" y="32"/>
                    <a:pt x="1520" y="32"/>
                  </a:cubicBezTo>
                  <a:cubicBezTo>
                    <a:pt x="1515" y="32"/>
                    <a:pt x="1514" y="36"/>
                    <a:pt x="1514" y="38"/>
                  </a:cubicBezTo>
                  <a:cubicBezTo>
                    <a:pt x="1514" y="40"/>
                    <a:pt x="1515" y="44"/>
                    <a:pt x="1520" y="44"/>
                  </a:cubicBezTo>
                  <a:cubicBezTo>
                    <a:pt x="1529" y="44"/>
                    <a:pt x="1529" y="44"/>
                    <a:pt x="1529" y="44"/>
                  </a:cubicBezTo>
                  <a:cubicBezTo>
                    <a:pt x="1529" y="127"/>
                    <a:pt x="1529" y="127"/>
                    <a:pt x="1529" y="127"/>
                  </a:cubicBezTo>
                  <a:cubicBezTo>
                    <a:pt x="1529" y="133"/>
                    <a:pt x="1532" y="136"/>
                    <a:pt x="1536" y="136"/>
                  </a:cubicBezTo>
                  <a:cubicBezTo>
                    <a:pt x="1540" y="136"/>
                    <a:pt x="1543" y="133"/>
                    <a:pt x="1543" y="127"/>
                  </a:cubicBezTo>
                  <a:lnTo>
                    <a:pt x="154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grpSp>
      <p:sp>
        <p:nvSpPr>
          <p:cNvPr id="2" name="Holder 2"/>
          <p:cNvSpPr>
            <a:spLocks noGrp="1"/>
          </p:cNvSpPr>
          <p:nvPr>
            <p:ph type="ftr" sz="quarter" idx="5"/>
          </p:nvPr>
        </p:nvSpPr>
        <p:spPr/>
        <p:txBody>
          <a:bodyPr lIns="0" tIns="0" rIns="0" bIns="0"/>
          <a:lstStyle>
            <a:lvl1pPr algn="ctr">
              <a:defRPr>
                <a:solidFill>
                  <a:schemeClr val="tx1">
                    <a:tint val="75000"/>
                  </a:schemeClr>
                </a:solidFill>
                <a:latin typeface="+mn-lt"/>
              </a:defRPr>
            </a:lvl1pPr>
          </a:lstStyle>
          <a:p>
            <a:endParaRPr lang="en-GB" dirty="0"/>
          </a:p>
        </p:txBody>
      </p:sp>
      <p:sp>
        <p:nvSpPr>
          <p:cNvPr id="5" name="object 3">
            <a:extLst>
              <a:ext uri="{FF2B5EF4-FFF2-40B4-BE49-F238E27FC236}">
                <a16:creationId xmlns:a16="http://schemas.microsoft.com/office/drawing/2014/main" id="{8BE8255C-CC63-4173-B660-9ED583BD3413}"/>
              </a:ext>
            </a:extLst>
          </p:cNvPr>
          <p:cNvSpPr/>
          <p:nvPr userDrawn="1"/>
        </p:nvSpPr>
        <p:spPr>
          <a:xfrm>
            <a:off x="3422021" y="2669103"/>
            <a:ext cx="5347960" cy="0"/>
          </a:xfrm>
          <a:custGeom>
            <a:avLst/>
            <a:gdLst/>
            <a:ahLst/>
            <a:cxnLst/>
            <a:rect l="l" t="t" r="r" b="b"/>
            <a:pathLst>
              <a:path w="8016875">
                <a:moveTo>
                  <a:pt x="0" y="0"/>
                </a:moveTo>
                <a:lnTo>
                  <a:pt x="8016426" y="0"/>
                </a:lnTo>
              </a:path>
            </a:pathLst>
          </a:custGeom>
          <a:ln w="36658">
            <a:solidFill>
              <a:srgbClr val="FF5DA9"/>
            </a:solidFill>
          </a:ln>
        </p:spPr>
        <p:txBody>
          <a:bodyPr wrap="square" lIns="0" tIns="0" rIns="0" bIns="0" rtlCol="0"/>
          <a:lstStyle/>
          <a:p>
            <a:endParaRPr sz="1092" dirty="0"/>
          </a:p>
        </p:txBody>
      </p:sp>
      <p:sp>
        <p:nvSpPr>
          <p:cNvPr id="6" name="object 4">
            <a:extLst>
              <a:ext uri="{FF2B5EF4-FFF2-40B4-BE49-F238E27FC236}">
                <a16:creationId xmlns:a16="http://schemas.microsoft.com/office/drawing/2014/main" id="{C57F35E9-0AF8-4CEE-ABD1-5300A92F8719}"/>
              </a:ext>
            </a:extLst>
          </p:cNvPr>
          <p:cNvSpPr/>
          <p:nvPr userDrawn="1"/>
        </p:nvSpPr>
        <p:spPr>
          <a:xfrm>
            <a:off x="3422020" y="1942962"/>
            <a:ext cx="690084" cy="478250"/>
          </a:xfrm>
          <a:custGeom>
            <a:avLst/>
            <a:gdLst/>
            <a:ahLst/>
            <a:cxnLst/>
            <a:rect l="l" t="t" r="r" b="b"/>
            <a:pathLst>
              <a:path w="1137920" h="788670">
                <a:moveTo>
                  <a:pt x="543407" y="0"/>
                </a:moveTo>
                <a:lnTo>
                  <a:pt x="493535" y="4279"/>
                </a:lnTo>
                <a:lnTo>
                  <a:pt x="444474" y="12075"/>
                </a:lnTo>
                <a:lnTo>
                  <a:pt x="396510" y="23282"/>
                </a:lnTo>
                <a:lnTo>
                  <a:pt x="349928" y="37792"/>
                </a:lnTo>
                <a:lnTo>
                  <a:pt x="305013" y="55500"/>
                </a:lnTo>
                <a:lnTo>
                  <a:pt x="262052" y="76299"/>
                </a:lnTo>
                <a:lnTo>
                  <a:pt x="221329" y="100082"/>
                </a:lnTo>
                <a:lnTo>
                  <a:pt x="183129" y="126743"/>
                </a:lnTo>
                <a:lnTo>
                  <a:pt x="147739" y="156176"/>
                </a:lnTo>
                <a:lnTo>
                  <a:pt x="115444" y="188273"/>
                </a:lnTo>
                <a:lnTo>
                  <a:pt x="86528" y="222929"/>
                </a:lnTo>
                <a:lnTo>
                  <a:pt x="61278" y="260036"/>
                </a:lnTo>
                <a:lnTo>
                  <a:pt x="39979" y="299489"/>
                </a:lnTo>
                <a:lnTo>
                  <a:pt x="22916" y="341181"/>
                </a:lnTo>
                <a:lnTo>
                  <a:pt x="10375" y="385005"/>
                </a:lnTo>
                <a:lnTo>
                  <a:pt x="2641" y="430855"/>
                </a:lnTo>
                <a:lnTo>
                  <a:pt x="0" y="478624"/>
                </a:lnTo>
                <a:lnTo>
                  <a:pt x="3083" y="530395"/>
                </a:lnTo>
                <a:lnTo>
                  <a:pt x="12164" y="578941"/>
                </a:lnTo>
                <a:lnTo>
                  <a:pt x="26989" y="623737"/>
                </a:lnTo>
                <a:lnTo>
                  <a:pt x="47304" y="664259"/>
                </a:lnTo>
                <a:lnTo>
                  <a:pt x="72856" y="699985"/>
                </a:lnTo>
                <a:lnTo>
                  <a:pt x="103391" y="730389"/>
                </a:lnTo>
                <a:lnTo>
                  <a:pt x="138657" y="754949"/>
                </a:lnTo>
                <a:lnTo>
                  <a:pt x="178398" y="773140"/>
                </a:lnTo>
                <a:lnTo>
                  <a:pt x="222362" y="784438"/>
                </a:lnTo>
                <a:lnTo>
                  <a:pt x="270295" y="788321"/>
                </a:lnTo>
                <a:lnTo>
                  <a:pt x="320545" y="784053"/>
                </a:lnTo>
                <a:lnTo>
                  <a:pt x="367199" y="771601"/>
                </a:lnTo>
                <a:lnTo>
                  <a:pt x="409301" y="751494"/>
                </a:lnTo>
                <a:lnTo>
                  <a:pt x="445894" y="724260"/>
                </a:lnTo>
                <a:lnTo>
                  <a:pt x="476021" y="690427"/>
                </a:lnTo>
                <a:lnTo>
                  <a:pt x="498725" y="650525"/>
                </a:lnTo>
                <a:lnTo>
                  <a:pt x="513049" y="605080"/>
                </a:lnTo>
                <a:lnTo>
                  <a:pt x="518036" y="554621"/>
                </a:lnTo>
                <a:lnTo>
                  <a:pt x="513054" y="504480"/>
                </a:lnTo>
                <a:lnTo>
                  <a:pt x="498863" y="460295"/>
                </a:lnTo>
                <a:lnTo>
                  <a:pt x="476596" y="422168"/>
                </a:lnTo>
                <a:lnTo>
                  <a:pt x="447386" y="390196"/>
                </a:lnTo>
                <a:lnTo>
                  <a:pt x="412365" y="364479"/>
                </a:lnTo>
                <a:lnTo>
                  <a:pt x="372667" y="345117"/>
                </a:lnTo>
                <a:lnTo>
                  <a:pt x="329424" y="332209"/>
                </a:lnTo>
                <a:lnTo>
                  <a:pt x="225239" y="332209"/>
                </a:lnTo>
                <a:lnTo>
                  <a:pt x="232930" y="288116"/>
                </a:lnTo>
                <a:lnTo>
                  <a:pt x="247244" y="245659"/>
                </a:lnTo>
                <a:lnTo>
                  <a:pt x="267708" y="205295"/>
                </a:lnTo>
                <a:lnTo>
                  <a:pt x="293848" y="167481"/>
                </a:lnTo>
                <a:lnTo>
                  <a:pt x="325192" y="132672"/>
                </a:lnTo>
                <a:lnTo>
                  <a:pt x="361267" y="101326"/>
                </a:lnTo>
                <a:lnTo>
                  <a:pt x="401599" y="73897"/>
                </a:lnTo>
                <a:lnTo>
                  <a:pt x="445715" y="50843"/>
                </a:lnTo>
                <a:lnTo>
                  <a:pt x="493142" y="32620"/>
                </a:lnTo>
                <a:lnTo>
                  <a:pt x="543407" y="19685"/>
                </a:lnTo>
                <a:lnTo>
                  <a:pt x="543407" y="0"/>
                </a:lnTo>
                <a:close/>
              </a:path>
              <a:path w="1137920" h="788670">
                <a:moveTo>
                  <a:pt x="1137431" y="0"/>
                </a:moveTo>
                <a:lnTo>
                  <a:pt x="1087566" y="4279"/>
                </a:lnTo>
                <a:lnTo>
                  <a:pt x="1038511" y="12075"/>
                </a:lnTo>
                <a:lnTo>
                  <a:pt x="990552" y="23282"/>
                </a:lnTo>
                <a:lnTo>
                  <a:pt x="943975" y="37792"/>
                </a:lnTo>
                <a:lnTo>
                  <a:pt x="899064" y="55500"/>
                </a:lnTo>
                <a:lnTo>
                  <a:pt x="856106" y="76299"/>
                </a:lnTo>
                <a:lnTo>
                  <a:pt x="815386" y="100082"/>
                </a:lnTo>
                <a:lnTo>
                  <a:pt x="777189" y="126743"/>
                </a:lnTo>
                <a:lnTo>
                  <a:pt x="741800" y="156176"/>
                </a:lnTo>
                <a:lnTo>
                  <a:pt x="709506" y="188273"/>
                </a:lnTo>
                <a:lnTo>
                  <a:pt x="680592" y="222929"/>
                </a:lnTo>
                <a:lnTo>
                  <a:pt x="655343" y="260036"/>
                </a:lnTo>
                <a:lnTo>
                  <a:pt x="634044" y="299489"/>
                </a:lnTo>
                <a:lnTo>
                  <a:pt x="616981" y="341181"/>
                </a:lnTo>
                <a:lnTo>
                  <a:pt x="604441" y="385005"/>
                </a:lnTo>
                <a:lnTo>
                  <a:pt x="596707" y="430855"/>
                </a:lnTo>
                <a:lnTo>
                  <a:pt x="594065" y="478624"/>
                </a:lnTo>
                <a:lnTo>
                  <a:pt x="597148" y="530395"/>
                </a:lnTo>
                <a:lnTo>
                  <a:pt x="606229" y="578941"/>
                </a:lnTo>
                <a:lnTo>
                  <a:pt x="621054" y="623737"/>
                </a:lnTo>
                <a:lnTo>
                  <a:pt x="641369" y="664259"/>
                </a:lnTo>
                <a:lnTo>
                  <a:pt x="666922" y="699985"/>
                </a:lnTo>
                <a:lnTo>
                  <a:pt x="697457" y="730389"/>
                </a:lnTo>
                <a:lnTo>
                  <a:pt x="732722" y="754949"/>
                </a:lnTo>
                <a:lnTo>
                  <a:pt x="772464" y="773140"/>
                </a:lnTo>
                <a:lnTo>
                  <a:pt x="816428" y="784438"/>
                </a:lnTo>
                <a:lnTo>
                  <a:pt x="864361" y="788321"/>
                </a:lnTo>
                <a:lnTo>
                  <a:pt x="914611" y="784053"/>
                </a:lnTo>
                <a:lnTo>
                  <a:pt x="961265" y="771601"/>
                </a:lnTo>
                <a:lnTo>
                  <a:pt x="1003367" y="751494"/>
                </a:lnTo>
                <a:lnTo>
                  <a:pt x="1039960" y="724260"/>
                </a:lnTo>
                <a:lnTo>
                  <a:pt x="1070087" y="690427"/>
                </a:lnTo>
                <a:lnTo>
                  <a:pt x="1092791" y="650525"/>
                </a:lnTo>
                <a:lnTo>
                  <a:pt x="1107114" y="605080"/>
                </a:lnTo>
                <a:lnTo>
                  <a:pt x="1112102" y="554621"/>
                </a:lnTo>
                <a:lnTo>
                  <a:pt x="1107120" y="504480"/>
                </a:lnTo>
                <a:lnTo>
                  <a:pt x="1092929" y="460295"/>
                </a:lnTo>
                <a:lnTo>
                  <a:pt x="1070662" y="422168"/>
                </a:lnTo>
                <a:lnTo>
                  <a:pt x="1041451" y="390196"/>
                </a:lnTo>
                <a:lnTo>
                  <a:pt x="1006431" y="364479"/>
                </a:lnTo>
                <a:lnTo>
                  <a:pt x="966732" y="345117"/>
                </a:lnTo>
                <a:lnTo>
                  <a:pt x="923490" y="332209"/>
                </a:lnTo>
                <a:lnTo>
                  <a:pt x="819304" y="332209"/>
                </a:lnTo>
                <a:lnTo>
                  <a:pt x="826998" y="288116"/>
                </a:lnTo>
                <a:lnTo>
                  <a:pt x="841313" y="245659"/>
                </a:lnTo>
                <a:lnTo>
                  <a:pt x="861777" y="205295"/>
                </a:lnTo>
                <a:lnTo>
                  <a:pt x="887916" y="167481"/>
                </a:lnTo>
                <a:lnTo>
                  <a:pt x="919257" y="132672"/>
                </a:lnTo>
                <a:lnTo>
                  <a:pt x="955327" y="101326"/>
                </a:lnTo>
                <a:lnTo>
                  <a:pt x="995652" y="73897"/>
                </a:lnTo>
                <a:lnTo>
                  <a:pt x="1039760" y="50843"/>
                </a:lnTo>
                <a:lnTo>
                  <a:pt x="1087178" y="32620"/>
                </a:lnTo>
                <a:lnTo>
                  <a:pt x="1137431" y="19685"/>
                </a:lnTo>
                <a:lnTo>
                  <a:pt x="1137431" y="0"/>
                </a:lnTo>
                <a:close/>
              </a:path>
            </a:pathLst>
          </a:custGeom>
          <a:solidFill>
            <a:srgbClr val="FF5DA9"/>
          </a:solidFill>
        </p:spPr>
        <p:txBody>
          <a:bodyPr wrap="square" lIns="0" tIns="0" rIns="0" bIns="0" rtlCol="0"/>
          <a:lstStyle/>
          <a:p>
            <a:endParaRPr sz="1092" dirty="0"/>
          </a:p>
        </p:txBody>
      </p:sp>
      <p:sp>
        <p:nvSpPr>
          <p:cNvPr id="8" name="Text Placeholder 7">
            <a:extLst>
              <a:ext uri="{FF2B5EF4-FFF2-40B4-BE49-F238E27FC236}">
                <a16:creationId xmlns:a16="http://schemas.microsoft.com/office/drawing/2014/main" id="{A5DFF80D-6ABE-452E-A9FE-9AA6CFB1B4FC}"/>
              </a:ext>
            </a:extLst>
          </p:cNvPr>
          <p:cNvSpPr>
            <a:spLocks noGrp="1"/>
          </p:cNvSpPr>
          <p:nvPr>
            <p:ph type="body" sz="quarter" idx="10" hasCustomPrompt="1"/>
          </p:nvPr>
        </p:nvSpPr>
        <p:spPr>
          <a:xfrm>
            <a:off x="3422502" y="2838889"/>
            <a:ext cx="5347959" cy="1237017"/>
          </a:xfrm>
          <a:prstGeom prst="rect">
            <a:avLst/>
          </a:prstGeom>
        </p:spPr>
        <p:txBody>
          <a:bodyPr/>
          <a:lstStyle>
            <a:lvl1pPr>
              <a:lnSpc>
                <a:spcPct val="110000"/>
              </a:lnSpc>
              <a:defRPr lang="en-US" sz="3600" b="0" i="0" dirty="0" smtClean="0">
                <a:solidFill>
                  <a:schemeClr val="bg1"/>
                </a:solidFill>
                <a:latin typeface="Tiempos Headline Light" panose="02000303000000000000" pitchFamily="2" charset="0"/>
                <a:ea typeface="+mj-ea"/>
                <a:cs typeface="Arial"/>
              </a:defRPr>
            </a:lvl1pPr>
            <a:lvl2pPr>
              <a:defRPr lang="en-US" sz="3638" b="0" i="0" dirty="0" smtClean="0">
                <a:solidFill>
                  <a:schemeClr val="tx2"/>
                </a:solidFill>
                <a:latin typeface="+mn-lt"/>
                <a:ea typeface="+mj-ea"/>
                <a:cs typeface="Arial"/>
              </a:defRPr>
            </a:lvl2pPr>
            <a:lvl3pPr>
              <a:defRPr lang="en-US" sz="3638" b="0" i="0" dirty="0" smtClean="0">
                <a:solidFill>
                  <a:schemeClr val="tx2"/>
                </a:solidFill>
                <a:latin typeface="+mn-lt"/>
                <a:ea typeface="+mj-ea"/>
                <a:cs typeface="Arial"/>
              </a:defRPr>
            </a:lvl3pPr>
            <a:lvl4pPr>
              <a:defRPr lang="en-US" sz="3638" b="0" i="0" dirty="0" smtClean="0">
                <a:solidFill>
                  <a:schemeClr val="tx2"/>
                </a:solidFill>
                <a:latin typeface="+mn-lt"/>
                <a:ea typeface="+mj-ea"/>
                <a:cs typeface="Arial"/>
              </a:defRPr>
            </a:lvl4pPr>
            <a:lvl5pPr>
              <a:defRPr lang="en-GB" sz="3638" b="0" i="0" dirty="0">
                <a:solidFill>
                  <a:schemeClr val="tx2"/>
                </a:solidFill>
                <a:latin typeface="+mn-lt"/>
                <a:ea typeface="+mj-ea"/>
                <a:cs typeface="Arial"/>
              </a:defRPr>
            </a:lvl5pPr>
          </a:lstStyle>
          <a:p>
            <a:pPr lvl="0"/>
            <a:r>
              <a:rPr lang="en-US" dirty="0"/>
              <a:t>Click to add quote</a:t>
            </a:r>
            <a:endParaRPr lang="en-GB" dirty="0"/>
          </a:p>
        </p:txBody>
      </p:sp>
      <p:sp>
        <p:nvSpPr>
          <p:cNvPr id="149" name="Holder 4">
            <a:extLst>
              <a:ext uri="{FF2B5EF4-FFF2-40B4-BE49-F238E27FC236}">
                <a16:creationId xmlns:a16="http://schemas.microsoft.com/office/drawing/2014/main" id="{0AF65B91-8F84-43DD-833A-AA1E802C80DF}"/>
              </a:ext>
            </a:extLst>
          </p:cNvPr>
          <p:cNvSpPr>
            <a:spLocks noGrp="1"/>
          </p:cNvSpPr>
          <p:nvPr>
            <p:ph type="sldNum" sz="quarter" idx="7"/>
          </p:nvPr>
        </p:nvSpPr>
        <p:spPr>
          <a:xfrm>
            <a:off x="443653" y="6377941"/>
            <a:ext cx="1338116" cy="276999"/>
          </a:xfrm>
        </p:spPr>
        <p:txBody>
          <a:bodyPr lIns="0" tIns="0" rIns="0" bIns="0"/>
          <a:lstStyle>
            <a:lvl1pPr algn="l">
              <a:defRPr>
                <a:solidFill>
                  <a:schemeClr val="tx1">
                    <a:tint val="75000"/>
                  </a:schemeClr>
                </a:solidFill>
                <a:latin typeface="+mn-lt"/>
              </a:defRPr>
            </a:lvl1pPr>
          </a:lstStyle>
          <a:p>
            <a:pPr algn="l"/>
            <a:fld id="{B6F15528-21DE-4FAA-801E-634DDDAF4B2B}" type="slidenum">
              <a:rPr lang="en-GB" smtClean="0"/>
              <a:pPr algn="l"/>
              <a:t>‹#›</a:t>
            </a:fld>
            <a:endParaRPr lang="en-GB" dirty="0"/>
          </a:p>
        </p:txBody>
      </p:sp>
    </p:spTree>
    <p:extLst>
      <p:ext uri="{BB962C8B-B14F-4D97-AF65-F5344CB8AC3E}">
        <p14:creationId xmlns:p14="http://schemas.microsoft.com/office/powerpoint/2010/main" val="182697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3_Titlebar">
    <p:spTree>
      <p:nvGrpSpPr>
        <p:cNvPr id="1" name=""/>
        <p:cNvGrpSpPr/>
        <p:nvPr/>
      </p:nvGrpSpPr>
      <p:grpSpPr>
        <a:xfrm>
          <a:off x="0" y="0"/>
          <a:ext cx="0" cy="0"/>
          <a:chOff x="0" y="0"/>
          <a:chExt cx="0" cy="0"/>
        </a:xfrm>
      </p:grpSpPr>
      <p:sp>
        <p:nvSpPr>
          <p:cNvPr id="6" name="object 10">
            <a:extLst>
              <a:ext uri="{FF2B5EF4-FFF2-40B4-BE49-F238E27FC236}">
                <a16:creationId xmlns:a16="http://schemas.microsoft.com/office/drawing/2014/main" id="{21B05101-4C03-48D1-986C-9F58F322472B}"/>
              </a:ext>
            </a:extLst>
          </p:cNvPr>
          <p:cNvSpPr/>
          <p:nvPr userDrawn="1"/>
        </p:nvSpPr>
        <p:spPr>
          <a:xfrm>
            <a:off x="0" y="489468"/>
            <a:ext cx="6087143" cy="982300"/>
          </a:xfrm>
          <a:custGeom>
            <a:avLst/>
            <a:gdLst/>
            <a:ahLst/>
            <a:cxnLst/>
            <a:rect l="l" t="t" r="r" b="b"/>
            <a:pathLst>
              <a:path w="10037445" h="1619885">
                <a:moveTo>
                  <a:pt x="10036971" y="0"/>
                </a:moveTo>
                <a:lnTo>
                  <a:pt x="0" y="0"/>
                </a:lnTo>
                <a:lnTo>
                  <a:pt x="0" y="1619709"/>
                </a:lnTo>
                <a:lnTo>
                  <a:pt x="10036971" y="1619709"/>
                </a:lnTo>
                <a:lnTo>
                  <a:pt x="10036971" y="0"/>
                </a:lnTo>
                <a:close/>
              </a:path>
            </a:pathLst>
          </a:custGeom>
          <a:solidFill>
            <a:srgbClr val="FF5DA9"/>
          </a:solidFill>
        </p:spPr>
        <p:txBody>
          <a:bodyPr wrap="square" lIns="0" tIns="0" rIns="0" bIns="0" rtlCol="0" anchor="ctr" anchorCtr="0"/>
          <a:lstStyle/>
          <a:p>
            <a:endParaRPr sz="1092"/>
          </a:p>
        </p:txBody>
      </p:sp>
      <p:sp>
        <p:nvSpPr>
          <p:cNvPr id="2" name="Title 1">
            <a:extLst>
              <a:ext uri="{FF2B5EF4-FFF2-40B4-BE49-F238E27FC236}">
                <a16:creationId xmlns:a16="http://schemas.microsoft.com/office/drawing/2014/main" id="{128FDBA1-87DE-4F43-90B7-587F1DA1A8E4}"/>
              </a:ext>
            </a:extLst>
          </p:cNvPr>
          <p:cNvSpPr>
            <a:spLocks noGrp="1"/>
          </p:cNvSpPr>
          <p:nvPr>
            <p:ph type="title" hasCustomPrompt="1"/>
          </p:nvPr>
        </p:nvSpPr>
        <p:spPr>
          <a:xfrm>
            <a:off x="1045799" y="743456"/>
            <a:ext cx="4726724" cy="522581"/>
          </a:xfrm>
        </p:spPr>
        <p:txBody>
          <a:bodyPr/>
          <a:lstStyle>
            <a:lvl1pPr>
              <a:defRPr sz="3275">
                <a:latin typeface="+mj-lt"/>
              </a:defRPr>
            </a:lvl1pPr>
          </a:lstStyle>
          <a:p>
            <a:r>
              <a:rPr lang="en-US" dirty="0"/>
              <a:t>Headline</a:t>
            </a:r>
            <a:endParaRPr lang="en-GB" dirty="0"/>
          </a:p>
        </p:txBody>
      </p:sp>
      <p:sp>
        <p:nvSpPr>
          <p:cNvPr id="3" name="Footer Placeholder 2">
            <a:extLst>
              <a:ext uri="{FF2B5EF4-FFF2-40B4-BE49-F238E27FC236}">
                <a16:creationId xmlns:a16="http://schemas.microsoft.com/office/drawing/2014/main" id="{988C33E0-0F05-4E42-9BB3-891041A2058C}"/>
              </a:ext>
            </a:extLst>
          </p:cNvPr>
          <p:cNvSpPr>
            <a:spLocks noGrp="1"/>
          </p:cNvSpPr>
          <p:nvPr>
            <p:ph type="ftr" sz="quarter" idx="10"/>
          </p:nvPr>
        </p:nvSpPr>
        <p:spPr/>
        <p:txBody>
          <a:bodyPr/>
          <a:lstStyle/>
          <a:p>
            <a:endParaRPr lang="en-GB"/>
          </a:p>
        </p:txBody>
      </p:sp>
      <p:grpSp>
        <p:nvGrpSpPr>
          <p:cNvPr id="147" name="Group 4">
            <a:extLst>
              <a:ext uri="{FF2B5EF4-FFF2-40B4-BE49-F238E27FC236}">
                <a16:creationId xmlns:a16="http://schemas.microsoft.com/office/drawing/2014/main" id="{0064B1C3-1E87-4B1A-BCBD-55A1290C6048}"/>
              </a:ext>
            </a:extLst>
          </p:cNvPr>
          <p:cNvGrpSpPr>
            <a:grpSpLocks noChangeAspect="1"/>
          </p:cNvGrpSpPr>
          <p:nvPr userDrawn="1"/>
        </p:nvGrpSpPr>
        <p:grpSpPr bwMode="auto">
          <a:xfrm>
            <a:off x="10414906" y="6008163"/>
            <a:ext cx="1333441" cy="443513"/>
            <a:chOff x="3484" y="2616"/>
            <a:chExt cx="5694" cy="1894"/>
          </a:xfrm>
        </p:grpSpPr>
        <p:sp>
          <p:nvSpPr>
            <p:cNvPr id="148" name="Oval 5">
              <a:extLst>
                <a:ext uri="{FF2B5EF4-FFF2-40B4-BE49-F238E27FC236}">
                  <a16:creationId xmlns:a16="http://schemas.microsoft.com/office/drawing/2014/main" id="{97709933-FF44-4A0C-888A-2D347D7B4795}"/>
                </a:ext>
              </a:extLst>
            </p:cNvPr>
            <p:cNvSpPr>
              <a:spLocks noChangeArrowheads="1"/>
            </p:cNvSpPr>
            <p:nvPr/>
          </p:nvSpPr>
          <p:spPr bwMode="auto">
            <a:xfrm>
              <a:off x="4324" y="3144"/>
              <a:ext cx="64" cy="6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149" name="Oval 6">
              <a:extLst>
                <a:ext uri="{FF2B5EF4-FFF2-40B4-BE49-F238E27FC236}">
                  <a16:creationId xmlns:a16="http://schemas.microsoft.com/office/drawing/2014/main" id="{B651B3C6-F48C-4E0F-A376-8339635A6B70}"/>
                </a:ext>
              </a:extLst>
            </p:cNvPr>
            <p:cNvSpPr>
              <a:spLocks noChangeArrowheads="1"/>
            </p:cNvSpPr>
            <p:nvPr/>
          </p:nvSpPr>
          <p:spPr bwMode="auto">
            <a:xfrm>
              <a:off x="4524" y="3218"/>
              <a:ext cx="66" cy="6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150" name="Oval 7">
              <a:extLst>
                <a:ext uri="{FF2B5EF4-FFF2-40B4-BE49-F238E27FC236}">
                  <a16:creationId xmlns:a16="http://schemas.microsoft.com/office/drawing/2014/main" id="{853B2D21-39B8-4374-931D-A9BBD8B729F4}"/>
                </a:ext>
              </a:extLst>
            </p:cNvPr>
            <p:cNvSpPr>
              <a:spLocks noChangeArrowheads="1"/>
            </p:cNvSpPr>
            <p:nvPr/>
          </p:nvSpPr>
          <p:spPr bwMode="auto">
            <a:xfrm>
              <a:off x="4668" y="3254"/>
              <a:ext cx="64" cy="66"/>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151" name="Oval 8">
              <a:extLst>
                <a:ext uri="{FF2B5EF4-FFF2-40B4-BE49-F238E27FC236}">
                  <a16:creationId xmlns:a16="http://schemas.microsoft.com/office/drawing/2014/main" id="{A653F8ED-F29F-4172-AD29-0ED7B5F37CDF}"/>
                </a:ext>
              </a:extLst>
            </p:cNvPr>
            <p:cNvSpPr>
              <a:spLocks noChangeArrowheads="1"/>
            </p:cNvSpPr>
            <p:nvPr/>
          </p:nvSpPr>
          <p:spPr bwMode="auto">
            <a:xfrm>
              <a:off x="4630" y="3382"/>
              <a:ext cx="67" cy="6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152" name="Oval 9">
              <a:extLst>
                <a:ext uri="{FF2B5EF4-FFF2-40B4-BE49-F238E27FC236}">
                  <a16:creationId xmlns:a16="http://schemas.microsoft.com/office/drawing/2014/main" id="{D2178558-CE2A-48A2-A819-7FC2277A5A38}"/>
                </a:ext>
              </a:extLst>
            </p:cNvPr>
            <p:cNvSpPr>
              <a:spLocks noChangeArrowheads="1"/>
            </p:cNvSpPr>
            <p:nvPr/>
          </p:nvSpPr>
          <p:spPr bwMode="auto">
            <a:xfrm>
              <a:off x="4488" y="3366"/>
              <a:ext cx="57" cy="59"/>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153" name="Oval 10">
              <a:extLst>
                <a:ext uri="{FF2B5EF4-FFF2-40B4-BE49-F238E27FC236}">
                  <a16:creationId xmlns:a16="http://schemas.microsoft.com/office/drawing/2014/main" id="{6CDAF1C1-B926-4AE2-AD6F-85EF07057CA6}"/>
                </a:ext>
              </a:extLst>
            </p:cNvPr>
            <p:cNvSpPr>
              <a:spLocks noChangeArrowheads="1"/>
            </p:cNvSpPr>
            <p:nvPr/>
          </p:nvSpPr>
          <p:spPr bwMode="auto">
            <a:xfrm>
              <a:off x="4500" y="3504"/>
              <a:ext cx="57" cy="5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154" name="Oval 11">
              <a:extLst>
                <a:ext uri="{FF2B5EF4-FFF2-40B4-BE49-F238E27FC236}">
                  <a16:creationId xmlns:a16="http://schemas.microsoft.com/office/drawing/2014/main" id="{FFAA94F8-E495-492C-BDD9-E59AD3F473EA}"/>
                </a:ext>
              </a:extLst>
            </p:cNvPr>
            <p:cNvSpPr>
              <a:spLocks noChangeArrowheads="1"/>
            </p:cNvSpPr>
            <p:nvPr/>
          </p:nvSpPr>
          <p:spPr bwMode="auto">
            <a:xfrm>
              <a:off x="4367" y="3501"/>
              <a:ext cx="57" cy="5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155" name="Oval 12">
              <a:extLst>
                <a:ext uri="{FF2B5EF4-FFF2-40B4-BE49-F238E27FC236}">
                  <a16:creationId xmlns:a16="http://schemas.microsoft.com/office/drawing/2014/main" id="{3FE23DA6-B3F3-451E-9D95-A96767584948}"/>
                </a:ext>
              </a:extLst>
            </p:cNvPr>
            <p:cNvSpPr>
              <a:spLocks noChangeArrowheads="1"/>
            </p:cNvSpPr>
            <p:nvPr/>
          </p:nvSpPr>
          <p:spPr bwMode="auto">
            <a:xfrm>
              <a:off x="4236" y="3492"/>
              <a:ext cx="60" cy="5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156" name="Oval 13">
              <a:extLst>
                <a:ext uri="{FF2B5EF4-FFF2-40B4-BE49-F238E27FC236}">
                  <a16:creationId xmlns:a16="http://schemas.microsoft.com/office/drawing/2014/main" id="{BA7B6601-7D9E-438F-8BDC-EDEFCD1F8907}"/>
                </a:ext>
              </a:extLst>
            </p:cNvPr>
            <p:cNvSpPr>
              <a:spLocks noChangeArrowheads="1"/>
            </p:cNvSpPr>
            <p:nvPr/>
          </p:nvSpPr>
          <p:spPr bwMode="auto">
            <a:xfrm>
              <a:off x="4267" y="3651"/>
              <a:ext cx="60" cy="5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157" name="Oval 14">
              <a:extLst>
                <a:ext uri="{FF2B5EF4-FFF2-40B4-BE49-F238E27FC236}">
                  <a16:creationId xmlns:a16="http://schemas.microsoft.com/office/drawing/2014/main" id="{E40F39A3-6AE5-4D1F-98A8-381A7E237CCA}"/>
                </a:ext>
              </a:extLst>
            </p:cNvPr>
            <p:cNvSpPr>
              <a:spLocks noChangeArrowheads="1"/>
            </p:cNvSpPr>
            <p:nvPr/>
          </p:nvSpPr>
          <p:spPr bwMode="auto">
            <a:xfrm>
              <a:off x="4398" y="3639"/>
              <a:ext cx="57" cy="5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158" name="Oval 15">
              <a:extLst>
                <a:ext uri="{FF2B5EF4-FFF2-40B4-BE49-F238E27FC236}">
                  <a16:creationId xmlns:a16="http://schemas.microsoft.com/office/drawing/2014/main" id="{F84E67A2-EE81-4EEE-8FA4-6D1A9BAB24E5}"/>
                </a:ext>
              </a:extLst>
            </p:cNvPr>
            <p:cNvSpPr>
              <a:spLocks noChangeArrowheads="1"/>
            </p:cNvSpPr>
            <p:nvPr/>
          </p:nvSpPr>
          <p:spPr bwMode="auto">
            <a:xfrm>
              <a:off x="4521" y="3656"/>
              <a:ext cx="57" cy="59"/>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159" name="Oval 16">
              <a:extLst>
                <a:ext uri="{FF2B5EF4-FFF2-40B4-BE49-F238E27FC236}">
                  <a16:creationId xmlns:a16="http://schemas.microsoft.com/office/drawing/2014/main" id="{74AF389D-5E45-4D00-972C-8A16BDBA00CD}"/>
                </a:ext>
              </a:extLst>
            </p:cNvPr>
            <p:cNvSpPr>
              <a:spLocks noChangeArrowheads="1"/>
            </p:cNvSpPr>
            <p:nvPr/>
          </p:nvSpPr>
          <p:spPr bwMode="auto">
            <a:xfrm>
              <a:off x="4360" y="3765"/>
              <a:ext cx="57" cy="60"/>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160" name="Oval 17">
              <a:extLst>
                <a:ext uri="{FF2B5EF4-FFF2-40B4-BE49-F238E27FC236}">
                  <a16:creationId xmlns:a16="http://schemas.microsoft.com/office/drawing/2014/main" id="{D0790709-6028-4BA4-AB53-8CC7CDA63E23}"/>
                </a:ext>
              </a:extLst>
            </p:cNvPr>
            <p:cNvSpPr>
              <a:spLocks noChangeArrowheads="1"/>
            </p:cNvSpPr>
            <p:nvPr/>
          </p:nvSpPr>
          <p:spPr bwMode="auto">
            <a:xfrm>
              <a:off x="4319" y="3373"/>
              <a:ext cx="57" cy="5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161" name="Oval 18">
              <a:extLst>
                <a:ext uri="{FF2B5EF4-FFF2-40B4-BE49-F238E27FC236}">
                  <a16:creationId xmlns:a16="http://schemas.microsoft.com/office/drawing/2014/main" id="{A0817E09-2D1F-4E01-9F1B-D03DBF3F10EE}"/>
                </a:ext>
              </a:extLst>
            </p:cNvPr>
            <p:cNvSpPr>
              <a:spLocks noChangeArrowheads="1"/>
            </p:cNvSpPr>
            <p:nvPr/>
          </p:nvSpPr>
          <p:spPr bwMode="auto">
            <a:xfrm>
              <a:off x="4184" y="3366"/>
              <a:ext cx="57" cy="59"/>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162" name="Oval 19">
              <a:extLst>
                <a:ext uri="{FF2B5EF4-FFF2-40B4-BE49-F238E27FC236}">
                  <a16:creationId xmlns:a16="http://schemas.microsoft.com/office/drawing/2014/main" id="{3550BCD4-27D2-4056-8039-5B67FE47A902}"/>
                </a:ext>
              </a:extLst>
            </p:cNvPr>
            <p:cNvSpPr>
              <a:spLocks noChangeArrowheads="1"/>
            </p:cNvSpPr>
            <p:nvPr/>
          </p:nvSpPr>
          <p:spPr bwMode="auto">
            <a:xfrm>
              <a:off x="4737" y="3470"/>
              <a:ext cx="67" cy="6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163" name="Oval 20">
              <a:extLst>
                <a:ext uri="{FF2B5EF4-FFF2-40B4-BE49-F238E27FC236}">
                  <a16:creationId xmlns:a16="http://schemas.microsoft.com/office/drawing/2014/main" id="{95F3B221-F725-427F-8746-E618D08B82B9}"/>
                </a:ext>
              </a:extLst>
            </p:cNvPr>
            <p:cNvSpPr>
              <a:spLocks noChangeArrowheads="1"/>
            </p:cNvSpPr>
            <p:nvPr/>
          </p:nvSpPr>
          <p:spPr bwMode="auto">
            <a:xfrm>
              <a:off x="4618" y="3549"/>
              <a:ext cx="67" cy="6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164" name="Oval 21">
              <a:extLst>
                <a:ext uri="{FF2B5EF4-FFF2-40B4-BE49-F238E27FC236}">
                  <a16:creationId xmlns:a16="http://schemas.microsoft.com/office/drawing/2014/main" id="{1BCE6204-700E-460C-94C8-712CFB7EF446}"/>
                </a:ext>
              </a:extLst>
            </p:cNvPr>
            <p:cNvSpPr>
              <a:spLocks noChangeArrowheads="1"/>
            </p:cNvSpPr>
            <p:nvPr/>
          </p:nvSpPr>
          <p:spPr bwMode="auto">
            <a:xfrm>
              <a:off x="4673" y="3670"/>
              <a:ext cx="67" cy="6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165" name="Oval 22">
              <a:extLst>
                <a:ext uri="{FF2B5EF4-FFF2-40B4-BE49-F238E27FC236}">
                  <a16:creationId xmlns:a16="http://schemas.microsoft.com/office/drawing/2014/main" id="{6E1F05BB-79FD-4B08-9BEF-8EBEC3562312}"/>
                </a:ext>
              </a:extLst>
            </p:cNvPr>
            <p:cNvSpPr>
              <a:spLocks noChangeArrowheads="1"/>
            </p:cNvSpPr>
            <p:nvPr/>
          </p:nvSpPr>
          <p:spPr bwMode="auto">
            <a:xfrm>
              <a:off x="4656" y="3815"/>
              <a:ext cx="67" cy="6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166" name="Oval 23">
              <a:extLst>
                <a:ext uri="{FF2B5EF4-FFF2-40B4-BE49-F238E27FC236}">
                  <a16:creationId xmlns:a16="http://schemas.microsoft.com/office/drawing/2014/main" id="{5F2A0442-7F36-4051-B144-A5C3EA02F96F}"/>
                </a:ext>
              </a:extLst>
            </p:cNvPr>
            <p:cNvSpPr>
              <a:spLocks noChangeArrowheads="1"/>
            </p:cNvSpPr>
            <p:nvPr/>
          </p:nvSpPr>
          <p:spPr bwMode="auto">
            <a:xfrm>
              <a:off x="4524" y="3785"/>
              <a:ext cx="66" cy="6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167" name="Oval 24">
              <a:extLst>
                <a:ext uri="{FF2B5EF4-FFF2-40B4-BE49-F238E27FC236}">
                  <a16:creationId xmlns:a16="http://schemas.microsoft.com/office/drawing/2014/main" id="{1175F6CF-A845-4A91-ABBF-A028DD863C2A}"/>
                </a:ext>
              </a:extLst>
            </p:cNvPr>
            <p:cNvSpPr>
              <a:spLocks noChangeArrowheads="1"/>
            </p:cNvSpPr>
            <p:nvPr/>
          </p:nvSpPr>
          <p:spPr bwMode="auto">
            <a:xfrm>
              <a:off x="4443" y="3899"/>
              <a:ext cx="64" cy="66"/>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168" name="Oval 25">
              <a:extLst>
                <a:ext uri="{FF2B5EF4-FFF2-40B4-BE49-F238E27FC236}">
                  <a16:creationId xmlns:a16="http://schemas.microsoft.com/office/drawing/2014/main" id="{6CA11415-C394-4915-872F-E0C8E26D35E6}"/>
                </a:ext>
              </a:extLst>
            </p:cNvPr>
            <p:cNvSpPr>
              <a:spLocks noChangeArrowheads="1"/>
            </p:cNvSpPr>
            <p:nvPr/>
          </p:nvSpPr>
          <p:spPr bwMode="auto">
            <a:xfrm>
              <a:off x="4322" y="3965"/>
              <a:ext cx="64" cy="6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169" name="Oval 26">
              <a:extLst>
                <a:ext uri="{FF2B5EF4-FFF2-40B4-BE49-F238E27FC236}">
                  <a16:creationId xmlns:a16="http://schemas.microsoft.com/office/drawing/2014/main" id="{EDE3BB3B-C640-4F28-9089-8FE1E094A352}"/>
                </a:ext>
              </a:extLst>
            </p:cNvPr>
            <p:cNvSpPr>
              <a:spLocks noChangeArrowheads="1"/>
            </p:cNvSpPr>
            <p:nvPr/>
          </p:nvSpPr>
          <p:spPr bwMode="auto">
            <a:xfrm>
              <a:off x="4122" y="3854"/>
              <a:ext cx="67" cy="6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170" name="Oval 27">
              <a:extLst>
                <a:ext uri="{FF2B5EF4-FFF2-40B4-BE49-F238E27FC236}">
                  <a16:creationId xmlns:a16="http://schemas.microsoft.com/office/drawing/2014/main" id="{4B09FB40-D189-490E-9022-C64EEF03AAD3}"/>
                </a:ext>
              </a:extLst>
            </p:cNvPr>
            <p:cNvSpPr>
              <a:spLocks noChangeArrowheads="1"/>
            </p:cNvSpPr>
            <p:nvPr/>
          </p:nvSpPr>
          <p:spPr bwMode="auto">
            <a:xfrm>
              <a:off x="4255" y="3849"/>
              <a:ext cx="67" cy="66"/>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171" name="Oval 28">
              <a:extLst>
                <a:ext uri="{FF2B5EF4-FFF2-40B4-BE49-F238E27FC236}">
                  <a16:creationId xmlns:a16="http://schemas.microsoft.com/office/drawing/2014/main" id="{371E0424-2A7E-476C-83F0-033B2D45182E}"/>
                </a:ext>
              </a:extLst>
            </p:cNvPr>
            <p:cNvSpPr>
              <a:spLocks noChangeArrowheads="1"/>
            </p:cNvSpPr>
            <p:nvPr/>
          </p:nvSpPr>
          <p:spPr bwMode="auto">
            <a:xfrm>
              <a:off x="4227" y="3242"/>
              <a:ext cx="66" cy="6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172" name="Oval 29">
              <a:extLst>
                <a:ext uri="{FF2B5EF4-FFF2-40B4-BE49-F238E27FC236}">
                  <a16:creationId xmlns:a16="http://schemas.microsoft.com/office/drawing/2014/main" id="{9BF497A6-674B-4E66-AD42-4BB9B997EB33}"/>
                </a:ext>
              </a:extLst>
            </p:cNvPr>
            <p:cNvSpPr>
              <a:spLocks noChangeArrowheads="1"/>
            </p:cNvSpPr>
            <p:nvPr/>
          </p:nvSpPr>
          <p:spPr bwMode="auto">
            <a:xfrm>
              <a:off x="4393" y="3256"/>
              <a:ext cx="66" cy="6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173" name="Oval 30">
              <a:extLst>
                <a:ext uri="{FF2B5EF4-FFF2-40B4-BE49-F238E27FC236}">
                  <a16:creationId xmlns:a16="http://schemas.microsoft.com/office/drawing/2014/main" id="{6B691438-FDE6-4D11-AB02-E6E68F12E3A2}"/>
                </a:ext>
              </a:extLst>
            </p:cNvPr>
            <p:cNvSpPr>
              <a:spLocks noChangeArrowheads="1"/>
            </p:cNvSpPr>
            <p:nvPr/>
          </p:nvSpPr>
          <p:spPr bwMode="auto">
            <a:xfrm>
              <a:off x="4139" y="3592"/>
              <a:ext cx="59" cy="59"/>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174" name="Oval 31">
              <a:extLst>
                <a:ext uri="{FF2B5EF4-FFF2-40B4-BE49-F238E27FC236}">
                  <a16:creationId xmlns:a16="http://schemas.microsoft.com/office/drawing/2014/main" id="{11F12BE9-44EE-4F9D-88FE-B8AE67F1897E}"/>
                </a:ext>
              </a:extLst>
            </p:cNvPr>
            <p:cNvSpPr>
              <a:spLocks noChangeArrowheads="1"/>
            </p:cNvSpPr>
            <p:nvPr/>
          </p:nvSpPr>
          <p:spPr bwMode="auto">
            <a:xfrm>
              <a:off x="4063" y="3468"/>
              <a:ext cx="67" cy="6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175" name="Oval 32">
              <a:extLst>
                <a:ext uri="{FF2B5EF4-FFF2-40B4-BE49-F238E27FC236}">
                  <a16:creationId xmlns:a16="http://schemas.microsoft.com/office/drawing/2014/main" id="{7EDAB40E-D195-442B-9525-5DA991632B3A}"/>
                </a:ext>
              </a:extLst>
            </p:cNvPr>
            <p:cNvSpPr>
              <a:spLocks noChangeArrowheads="1"/>
            </p:cNvSpPr>
            <p:nvPr/>
          </p:nvSpPr>
          <p:spPr bwMode="auto">
            <a:xfrm>
              <a:off x="4149" y="3725"/>
              <a:ext cx="66" cy="6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176" name="Oval 33">
              <a:extLst>
                <a:ext uri="{FF2B5EF4-FFF2-40B4-BE49-F238E27FC236}">
                  <a16:creationId xmlns:a16="http://schemas.microsoft.com/office/drawing/2014/main" id="{7AAB5B3D-60E5-487B-8255-D09DF815EF8B}"/>
                </a:ext>
              </a:extLst>
            </p:cNvPr>
            <p:cNvSpPr>
              <a:spLocks noChangeArrowheads="1"/>
            </p:cNvSpPr>
            <p:nvPr/>
          </p:nvSpPr>
          <p:spPr bwMode="auto">
            <a:xfrm>
              <a:off x="4025" y="3663"/>
              <a:ext cx="67" cy="6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177" name="Oval 34">
              <a:extLst>
                <a:ext uri="{FF2B5EF4-FFF2-40B4-BE49-F238E27FC236}">
                  <a16:creationId xmlns:a16="http://schemas.microsoft.com/office/drawing/2014/main" id="{CCC76093-99C1-42F9-AC13-014A880D9057}"/>
                </a:ext>
              </a:extLst>
            </p:cNvPr>
            <p:cNvSpPr>
              <a:spLocks noChangeArrowheads="1"/>
            </p:cNvSpPr>
            <p:nvPr/>
          </p:nvSpPr>
          <p:spPr bwMode="auto">
            <a:xfrm>
              <a:off x="3947" y="3542"/>
              <a:ext cx="64" cy="66"/>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178" name="Oval 35">
              <a:extLst>
                <a:ext uri="{FF2B5EF4-FFF2-40B4-BE49-F238E27FC236}">
                  <a16:creationId xmlns:a16="http://schemas.microsoft.com/office/drawing/2014/main" id="{AB274395-2ACF-46B5-A5DA-5162FF4B5D7A}"/>
                </a:ext>
              </a:extLst>
            </p:cNvPr>
            <p:cNvSpPr>
              <a:spLocks noChangeArrowheads="1"/>
            </p:cNvSpPr>
            <p:nvPr/>
          </p:nvSpPr>
          <p:spPr bwMode="auto">
            <a:xfrm>
              <a:off x="4035" y="3342"/>
              <a:ext cx="66" cy="6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179" name="Oval 36">
              <a:extLst>
                <a:ext uri="{FF2B5EF4-FFF2-40B4-BE49-F238E27FC236}">
                  <a16:creationId xmlns:a16="http://schemas.microsoft.com/office/drawing/2014/main" id="{DC4D6EA8-BD77-46C7-A702-95044B1F6C46}"/>
                </a:ext>
              </a:extLst>
            </p:cNvPr>
            <p:cNvSpPr>
              <a:spLocks noChangeArrowheads="1"/>
            </p:cNvSpPr>
            <p:nvPr/>
          </p:nvSpPr>
          <p:spPr bwMode="auto">
            <a:xfrm>
              <a:off x="4103" y="3197"/>
              <a:ext cx="67" cy="66"/>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180" name="Oval 37">
              <a:extLst>
                <a:ext uri="{FF2B5EF4-FFF2-40B4-BE49-F238E27FC236}">
                  <a16:creationId xmlns:a16="http://schemas.microsoft.com/office/drawing/2014/main" id="{1DED5A20-DF8D-4BDB-9F8E-088D6CF3F01C}"/>
                </a:ext>
              </a:extLst>
            </p:cNvPr>
            <p:cNvSpPr>
              <a:spLocks noChangeArrowheads="1"/>
            </p:cNvSpPr>
            <p:nvPr/>
          </p:nvSpPr>
          <p:spPr bwMode="auto">
            <a:xfrm>
              <a:off x="4685" y="2940"/>
              <a:ext cx="88" cy="90"/>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181" name="Oval 38">
              <a:extLst>
                <a:ext uri="{FF2B5EF4-FFF2-40B4-BE49-F238E27FC236}">
                  <a16:creationId xmlns:a16="http://schemas.microsoft.com/office/drawing/2014/main" id="{4EAD44CA-7BB5-4A8A-BC7D-F5C39AA523AC}"/>
                </a:ext>
              </a:extLst>
            </p:cNvPr>
            <p:cNvSpPr>
              <a:spLocks noChangeArrowheads="1"/>
            </p:cNvSpPr>
            <p:nvPr/>
          </p:nvSpPr>
          <p:spPr bwMode="auto">
            <a:xfrm>
              <a:off x="4571" y="3004"/>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182" name="Oval 39">
              <a:extLst>
                <a:ext uri="{FF2B5EF4-FFF2-40B4-BE49-F238E27FC236}">
                  <a16:creationId xmlns:a16="http://schemas.microsoft.com/office/drawing/2014/main" id="{0A0D14AB-BFC3-4699-846E-1F3DE73E57A5}"/>
                </a:ext>
              </a:extLst>
            </p:cNvPr>
            <p:cNvSpPr>
              <a:spLocks noChangeArrowheads="1"/>
            </p:cNvSpPr>
            <p:nvPr/>
          </p:nvSpPr>
          <p:spPr bwMode="auto">
            <a:xfrm>
              <a:off x="4469" y="3102"/>
              <a:ext cx="74" cy="73"/>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183" name="Oval 40">
              <a:extLst>
                <a:ext uri="{FF2B5EF4-FFF2-40B4-BE49-F238E27FC236}">
                  <a16:creationId xmlns:a16="http://schemas.microsoft.com/office/drawing/2014/main" id="{B3587DCB-7071-4182-9234-D86ED6D5111A}"/>
                </a:ext>
              </a:extLst>
            </p:cNvPr>
            <p:cNvSpPr>
              <a:spLocks noChangeArrowheads="1"/>
            </p:cNvSpPr>
            <p:nvPr/>
          </p:nvSpPr>
          <p:spPr bwMode="auto">
            <a:xfrm>
              <a:off x="4813" y="2925"/>
              <a:ext cx="95" cy="96"/>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184" name="Oval 41">
              <a:extLst>
                <a:ext uri="{FF2B5EF4-FFF2-40B4-BE49-F238E27FC236}">
                  <a16:creationId xmlns:a16="http://schemas.microsoft.com/office/drawing/2014/main" id="{F9EC3CB4-D43B-414C-83B0-9B0D1D9A7842}"/>
                </a:ext>
              </a:extLst>
            </p:cNvPr>
            <p:cNvSpPr>
              <a:spLocks noChangeArrowheads="1"/>
            </p:cNvSpPr>
            <p:nvPr/>
          </p:nvSpPr>
          <p:spPr bwMode="auto">
            <a:xfrm>
              <a:off x="4939" y="2933"/>
              <a:ext cx="104" cy="10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185" name="Oval 42">
              <a:extLst>
                <a:ext uri="{FF2B5EF4-FFF2-40B4-BE49-F238E27FC236}">
                  <a16:creationId xmlns:a16="http://schemas.microsoft.com/office/drawing/2014/main" id="{29FEB73C-51E5-41BC-98CC-B7695F78F1E2}"/>
                </a:ext>
              </a:extLst>
            </p:cNvPr>
            <p:cNvSpPr>
              <a:spLocks noChangeArrowheads="1"/>
            </p:cNvSpPr>
            <p:nvPr/>
          </p:nvSpPr>
          <p:spPr bwMode="auto">
            <a:xfrm>
              <a:off x="4891" y="3075"/>
              <a:ext cx="91" cy="9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186" name="Oval 43">
              <a:extLst>
                <a:ext uri="{FF2B5EF4-FFF2-40B4-BE49-F238E27FC236}">
                  <a16:creationId xmlns:a16="http://schemas.microsoft.com/office/drawing/2014/main" id="{E131A82F-8739-4641-B8CF-1DA348C9B644}"/>
                </a:ext>
              </a:extLst>
            </p:cNvPr>
            <p:cNvSpPr>
              <a:spLocks noChangeArrowheads="1"/>
            </p:cNvSpPr>
            <p:nvPr/>
          </p:nvSpPr>
          <p:spPr bwMode="auto">
            <a:xfrm>
              <a:off x="5048" y="3278"/>
              <a:ext cx="88" cy="90"/>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187" name="Oval 44">
              <a:extLst>
                <a:ext uri="{FF2B5EF4-FFF2-40B4-BE49-F238E27FC236}">
                  <a16:creationId xmlns:a16="http://schemas.microsoft.com/office/drawing/2014/main" id="{032462DE-8ED8-4A28-AAB0-18595F71AE0A}"/>
                </a:ext>
              </a:extLst>
            </p:cNvPr>
            <p:cNvSpPr>
              <a:spLocks noChangeArrowheads="1"/>
            </p:cNvSpPr>
            <p:nvPr/>
          </p:nvSpPr>
          <p:spPr bwMode="auto">
            <a:xfrm>
              <a:off x="4768" y="3080"/>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188" name="Oval 45">
              <a:extLst>
                <a:ext uri="{FF2B5EF4-FFF2-40B4-BE49-F238E27FC236}">
                  <a16:creationId xmlns:a16="http://schemas.microsoft.com/office/drawing/2014/main" id="{61D974DF-A342-439A-A0D7-3EAAC54ABCB0}"/>
                </a:ext>
              </a:extLst>
            </p:cNvPr>
            <p:cNvSpPr>
              <a:spLocks noChangeArrowheads="1"/>
            </p:cNvSpPr>
            <p:nvPr/>
          </p:nvSpPr>
          <p:spPr bwMode="auto">
            <a:xfrm>
              <a:off x="4927" y="3232"/>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189" name="Oval 46">
              <a:extLst>
                <a:ext uri="{FF2B5EF4-FFF2-40B4-BE49-F238E27FC236}">
                  <a16:creationId xmlns:a16="http://schemas.microsoft.com/office/drawing/2014/main" id="{B60A3CB4-1D29-44CE-A1B1-873D3457D5E7}"/>
                </a:ext>
              </a:extLst>
            </p:cNvPr>
            <p:cNvSpPr>
              <a:spLocks noChangeArrowheads="1"/>
            </p:cNvSpPr>
            <p:nvPr/>
          </p:nvSpPr>
          <p:spPr bwMode="auto">
            <a:xfrm>
              <a:off x="4640" y="3121"/>
              <a:ext cx="73" cy="73"/>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190" name="Oval 47">
              <a:extLst>
                <a:ext uri="{FF2B5EF4-FFF2-40B4-BE49-F238E27FC236}">
                  <a16:creationId xmlns:a16="http://schemas.microsoft.com/office/drawing/2014/main" id="{79FF5419-3217-406E-A875-FD918F5C0A5A}"/>
                </a:ext>
              </a:extLst>
            </p:cNvPr>
            <p:cNvSpPr>
              <a:spLocks noChangeArrowheads="1"/>
            </p:cNvSpPr>
            <p:nvPr/>
          </p:nvSpPr>
          <p:spPr bwMode="auto">
            <a:xfrm>
              <a:off x="4806" y="3223"/>
              <a:ext cx="74"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191" name="Oval 48">
              <a:extLst>
                <a:ext uri="{FF2B5EF4-FFF2-40B4-BE49-F238E27FC236}">
                  <a16:creationId xmlns:a16="http://schemas.microsoft.com/office/drawing/2014/main" id="{4510EB39-2EBA-4EB5-B3FF-1A86CE5CBCFC}"/>
                </a:ext>
              </a:extLst>
            </p:cNvPr>
            <p:cNvSpPr>
              <a:spLocks noChangeArrowheads="1"/>
            </p:cNvSpPr>
            <p:nvPr/>
          </p:nvSpPr>
          <p:spPr bwMode="auto">
            <a:xfrm>
              <a:off x="5017" y="3106"/>
              <a:ext cx="97" cy="9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192" name="Oval 49">
              <a:extLst>
                <a:ext uri="{FF2B5EF4-FFF2-40B4-BE49-F238E27FC236}">
                  <a16:creationId xmlns:a16="http://schemas.microsoft.com/office/drawing/2014/main" id="{944EE7EF-7636-4E8B-B669-DD350C1F1D9F}"/>
                </a:ext>
              </a:extLst>
            </p:cNvPr>
            <p:cNvSpPr>
              <a:spLocks noChangeArrowheads="1"/>
            </p:cNvSpPr>
            <p:nvPr/>
          </p:nvSpPr>
          <p:spPr bwMode="auto">
            <a:xfrm>
              <a:off x="5148" y="3354"/>
              <a:ext cx="95" cy="9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193" name="Oval 50">
              <a:extLst>
                <a:ext uri="{FF2B5EF4-FFF2-40B4-BE49-F238E27FC236}">
                  <a16:creationId xmlns:a16="http://schemas.microsoft.com/office/drawing/2014/main" id="{53A8785F-3FC5-41E7-A79A-6F729DC141B4}"/>
                </a:ext>
              </a:extLst>
            </p:cNvPr>
            <p:cNvSpPr>
              <a:spLocks noChangeArrowheads="1"/>
            </p:cNvSpPr>
            <p:nvPr/>
          </p:nvSpPr>
          <p:spPr bwMode="auto">
            <a:xfrm>
              <a:off x="5129" y="3161"/>
              <a:ext cx="104"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194" name="Oval 51">
              <a:extLst>
                <a:ext uri="{FF2B5EF4-FFF2-40B4-BE49-F238E27FC236}">
                  <a16:creationId xmlns:a16="http://schemas.microsoft.com/office/drawing/2014/main" id="{DE0740DA-199C-458C-98D8-8CA08C19C39B}"/>
                </a:ext>
              </a:extLst>
            </p:cNvPr>
            <p:cNvSpPr>
              <a:spLocks noChangeArrowheads="1"/>
            </p:cNvSpPr>
            <p:nvPr/>
          </p:nvSpPr>
          <p:spPr bwMode="auto">
            <a:xfrm>
              <a:off x="5233" y="3456"/>
              <a:ext cx="105"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195" name="Oval 52">
              <a:extLst>
                <a:ext uri="{FF2B5EF4-FFF2-40B4-BE49-F238E27FC236}">
                  <a16:creationId xmlns:a16="http://schemas.microsoft.com/office/drawing/2014/main" id="{FAABA789-EAE0-4C09-BD63-1B763DCE18E1}"/>
                </a:ext>
              </a:extLst>
            </p:cNvPr>
            <p:cNvSpPr>
              <a:spLocks noChangeArrowheads="1"/>
            </p:cNvSpPr>
            <p:nvPr/>
          </p:nvSpPr>
          <p:spPr bwMode="auto">
            <a:xfrm>
              <a:off x="5031" y="3442"/>
              <a:ext cx="88"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196" name="Oval 53">
              <a:extLst>
                <a:ext uri="{FF2B5EF4-FFF2-40B4-BE49-F238E27FC236}">
                  <a16:creationId xmlns:a16="http://schemas.microsoft.com/office/drawing/2014/main" id="{B70EA38B-A49D-49A1-B1E1-834ADAE492F9}"/>
                </a:ext>
              </a:extLst>
            </p:cNvPr>
            <p:cNvSpPr>
              <a:spLocks noChangeArrowheads="1"/>
            </p:cNvSpPr>
            <p:nvPr/>
          </p:nvSpPr>
          <p:spPr bwMode="auto">
            <a:xfrm>
              <a:off x="4922" y="3380"/>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197" name="Oval 54">
              <a:extLst>
                <a:ext uri="{FF2B5EF4-FFF2-40B4-BE49-F238E27FC236}">
                  <a16:creationId xmlns:a16="http://schemas.microsoft.com/office/drawing/2014/main" id="{B3212A19-74F0-4867-BFC3-01AA575F6744}"/>
                </a:ext>
              </a:extLst>
            </p:cNvPr>
            <p:cNvSpPr>
              <a:spLocks noChangeArrowheads="1"/>
            </p:cNvSpPr>
            <p:nvPr/>
          </p:nvSpPr>
          <p:spPr bwMode="auto">
            <a:xfrm>
              <a:off x="4789" y="3354"/>
              <a:ext cx="74"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198" name="Oval 55">
              <a:extLst>
                <a:ext uri="{FF2B5EF4-FFF2-40B4-BE49-F238E27FC236}">
                  <a16:creationId xmlns:a16="http://schemas.microsoft.com/office/drawing/2014/main" id="{E6E6454A-F060-4A8E-ABCC-68F287DFE313}"/>
                </a:ext>
              </a:extLst>
            </p:cNvPr>
            <p:cNvSpPr>
              <a:spLocks noChangeArrowheads="1"/>
            </p:cNvSpPr>
            <p:nvPr/>
          </p:nvSpPr>
          <p:spPr bwMode="auto">
            <a:xfrm>
              <a:off x="5117" y="3530"/>
              <a:ext cx="97" cy="9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199" name="Oval 56">
              <a:extLst>
                <a:ext uri="{FF2B5EF4-FFF2-40B4-BE49-F238E27FC236}">
                  <a16:creationId xmlns:a16="http://schemas.microsoft.com/office/drawing/2014/main" id="{D7A95F74-357F-4745-8A04-A577A6847CFC}"/>
                </a:ext>
              </a:extLst>
            </p:cNvPr>
            <p:cNvSpPr>
              <a:spLocks noChangeArrowheads="1"/>
            </p:cNvSpPr>
            <p:nvPr/>
          </p:nvSpPr>
          <p:spPr bwMode="auto">
            <a:xfrm>
              <a:off x="5179" y="3644"/>
              <a:ext cx="104"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00" name="Oval 57">
              <a:extLst>
                <a:ext uri="{FF2B5EF4-FFF2-40B4-BE49-F238E27FC236}">
                  <a16:creationId xmlns:a16="http://schemas.microsoft.com/office/drawing/2014/main" id="{E77086EE-456C-4E8C-A5D0-1A82A3E72BDC}"/>
                </a:ext>
              </a:extLst>
            </p:cNvPr>
            <p:cNvSpPr>
              <a:spLocks noChangeArrowheads="1"/>
            </p:cNvSpPr>
            <p:nvPr/>
          </p:nvSpPr>
          <p:spPr bwMode="auto">
            <a:xfrm>
              <a:off x="5050" y="3692"/>
              <a:ext cx="91"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01" name="Oval 58">
              <a:extLst>
                <a:ext uri="{FF2B5EF4-FFF2-40B4-BE49-F238E27FC236}">
                  <a16:creationId xmlns:a16="http://schemas.microsoft.com/office/drawing/2014/main" id="{D04E78DD-A699-46BF-BD95-A5978B670284}"/>
                </a:ext>
              </a:extLst>
            </p:cNvPr>
            <p:cNvSpPr>
              <a:spLocks noChangeArrowheads="1"/>
            </p:cNvSpPr>
            <p:nvPr/>
          </p:nvSpPr>
          <p:spPr bwMode="auto">
            <a:xfrm>
              <a:off x="4951" y="3818"/>
              <a:ext cx="88"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02" name="Oval 59">
              <a:extLst>
                <a:ext uri="{FF2B5EF4-FFF2-40B4-BE49-F238E27FC236}">
                  <a16:creationId xmlns:a16="http://schemas.microsoft.com/office/drawing/2014/main" id="{129E5858-69FF-429F-AE60-87063C527706}"/>
                </a:ext>
              </a:extLst>
            </p:cNvPr>
            <p:cNvSpPr>
              <a:spLocks noChangeArrowheads="1"/>
            </p:cNvSpPr>
            <p:nvPr/>
          </p:nvSpPr>
          <p:spPr bwMode="auto">
            <a:xfrm>
              <a:off x="4979" y="3589"/>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03" name="Oval 60">
              <a:extLst>
                <a:ext uri="{FF2B5EF4-FFF2-40B4-BE49-F238E27FC236}">
                  <a16:creationId xmlns:a16="http://schemas.microsoft.com/office/drawing/2014/main" id="{1D7433EE-721E-4C4C-80BF-7AFE4580BA76}"/>
                </a:ext>
              </a:extLst>
            </p:cNvPr>
            <p:cNvSpPr>
              <a:spLocks noChangeArrowheads="1"/>
            </p:cNvSpPr>
            <p:nvPr/>
          </p:nvSpPr>
          <p:spPr bwMode="auto">
            <a:xfrm>
              <a:off x="4891" y="3699"/>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04" name="Oval 61">
              <a:extLst>
                <a:ext uri="{FF2B5EF4-FFF2-40B4-BE49-F238E27FC236}">
                  <a16:creationId xmlns:a16="http://schemas.microsoft.com/office/drawing/2014/main" id="{D2E49A5B-A5BD-47C6-918C-6685817B3E97}"/>
                </a:ext>
              </a:extLst>
            </p:cNvPr>
            <p:cNvSpPr>
              <a:spLocks noChangeArrowheads="1"/>
            </p:cNvSpPr>
            <p:nvPr/>
          </p:nvSpPr>
          <p:spPr bwMode="auto">
            <a:xfrm>
              <a:off x="4877" y="3513"/>
              <a:ext cx="74"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05" name="Oval 62">
              <a:extLst>
                <a:ext uri="{FF2B5EF4-FFF2-40B4-BE49-F238E27FC236}">
                  <a16:creationId xmlns:a16="http://schemas.microsoft.com/office/drawing/2014/main" id="{44063BBC-20F6-447D-A120-83FB3272B7A1}"/>
                </a:ext>
              </a:extLst>
            </p:cNvPr>
            <p:cNvSpPr>
              <a:spLocks noChangeArrowheads="1"/>
            </p:cNvSpPr>
            <p:nvPr/>
          </p:nvSpPr>
          <p:spPr bwMode="auto">
            <a:xfrm>
              <a:off x="4789" y="3611"/>
              <a:ext cx="74"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06" name="Oval 63">
              <a:extLst>
                <a:ext uri="{FF2B5EF4-FFF2-40B4-BE49-F238E27FC236}">
                  <a16:creationId xmlns:a16="http://schemas.microsoft.com/office/drawing/2014/main" id="{37B75EC7-BCBD-49A8-93AA-5CF238954A80}"/>
                </a:ext>
              </a:extLst>
            </p:cNvPr>
            <p:cNvSpPr>
              <a:spLocks noChangeArrowheads="1"/>
            </p:cNvSpPr>
            <p:nvPr/>
          </p:nvSpPr>
          <p:spPr bwMode="auto">
            <a:xfrm>
              <a:off x="5098" y="3808"/>
              <a:ext cx="95" cy="9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07" name="Oval 64">
              <a:extLst>
                <a:ext uri="{FF2B5EF4-FFF2-40B4-BE49-F238E27FC236}">
                  <a16:creationId xmlns:a16="http://schemas.microsoft.com/office/drawing/2014/main" id="{AEC77C76-BA5A-4538-8627-9C6149E8A523}"/>
                </a:ext>
              </a:extLst>
            </p:cNvPr>
            <p:cNvSpPr>
              <a:spLocks noChangeArrowheads="1"/>
            </p:cNvSpPr>
            <p:nvPr/>
          </p:nvSpPr>
          <p:spPr bwMode="auto">
            <a:xfrm>
              <a:off x="4977" y="3937"/>
              <a:ext cx="97" cy="9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08" name="Oval 65">
              <a:extLst>
                <a:ext uri="{FF2B5EF4-FFF2-40B4-BE49-F238E27FC236}">
                  <a16:creationId xmlns:a16="http://schemas.microsoft.com/office/drawing/2014/main" id="{A39BF25A-991D-4839-AFAB-9B9A0B2BF48E}"/>
                </a:ext>
              </a:extLst>
            </p:cNvPr>
            <p:cNvSpPr>
              <a:spLocks noChangeArrowheads="1"/>
            </p:cNvSpPr>
            <p:nvPr/>
          </p:nvSpPr>
          <p:spPr bwMode="auto">
            <a:xfrm>
              <a:off x="5117" y="3939"/>
              <a:ext cx="104"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09" name="Oval 66">
              <a:extLst>
                <a:ext uri="{FF2B5EF4-FFF2-40B4-BE49-F238E27FC236}">
                  <a16:creationId xmlns:a16="http://schemas.microsoft.com/office/drawing/2014/main" id="{589AC101-434B-4372-9E1C-66EC7036FD24}"/>
                </a:ext>
              </a:extLst>
            </p:cNvPr>
            <p:cNvSpPr>
              <a:spLocks noChangeArrowheads="1"/>
            </p:cNvSpPr>
            <p:nvPr/>
          </p:nvSpPr>
          <p:spPr bwMode="auto">
            <a:xfrm>
              <a:off x="4970" y="4068"/>
              <a:ext cx="104" cy="10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10" name="Oval 67">
              <a:extLst>
                <a:ext uri="{FF2B5EF4-FFF2-40B4-BE49-F238E27FC236}">
                  <a16:creationId xmlns:a16="http://schemas.microsoft.com/office/drawing/2014/main" id="{AB65221D-7ADD-45EA-80E8-5BD51AB4BC7C}"/>
                </a:ext>
              </a:extLst>
            </p:cNvPr>
            <p:cNvSpPr>
              <a:spLocks noChangeArrowheads="1"/>
            </p:cNvSpPr>
            <p:nvPr/>
          </p:nvSpPr>
          <p:spPr bwMode="auto">
            <a:xfrm>
              <a:off x="4844" y="4025"/>
              <a:ext cx="88"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11" name="Oval 68">
              <a:extLst>
                <a:ext uri="{FF2B5EF4-FFF2-40B4-BE49-F238E27FC236}">
                  <a16:creationId xmlns:a16="http://schemas.microsoft.com/office/drawing/2014/main" id="{FDEB600D-E8C2-4791-BA3F-8E446E9623E0}"/>
                </a:ext>
              </a:extLst>
            </p:cNvPr>
            <p:cNvSpPr>
              <a:spLocks noChangeArrowheads="1"/>
            </p:cNvSpPr>
            <p:nvPr/>
          </p:nvSpPr>
          <p:spPr bwMode="auto">
            <a:xfrm>
              <a:off x="4827" y="3899"/>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12" name="Oval 69">
              <a:extLst>
                <a:ext uri="{FF2B5EF4-FFF2-40B4-BE49-F238E27FC236}">
                  <a16:creationId xmlns:a16="http://schemas.microsoft.com/office/drawing/2014/main" id="{47CC6657-2303-40D3-B069-558FAB659DBE}"/>
                </a:ext>
              </a:extLst>
            </p:cNvPr>
            <p:cNvSpPr>
              <a:spLocks noChangeArrowheads="1"/>
            </p:cNvSpPr>
            <p:nvPr/>
          </p:nvSpPr>
          <p:spPr bwMode="auto">
            <a:xfrm>
              <a:off x="4782" y="3782"/>
              <a:ext cx="74"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13" name="Oval 70">
              <a:extLst>
                <a:ext uri="{FF2B5EF4-FFF2-40B4-BE49-F238E27FC236}">
                  <a16:creationId xmlns:a16="http://schemas.microsoft.com/office/drawing/2014/main" id="{07B36163-C7C0-4AF4-869C-D5201BA9831A}"/>
                </a:ext>
              </a:extLst>
            </p:cNvPr>
            <p:cNvSpPr>
              <a:spLocks noChangeArrowheads="1"/>
            </p:cNvSpPr>
            <p:nvPr/>
          </p:nvSpPr>
          <p:spPr bwMode="auto">
            <a:xfrm>
              <a:off x="4818" y="4156"/>
              <a:ext cx="95" cy="9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14" name="Oval 71">
              <a:extLst>
                <a:ext uri="{FF2B5EF4-FFF2-40B4-BE49-F238E27FC236}">
                  <a16:creationId xmlns:a16="http://schemas.microsoft.com/office/drawing/2014/main" id="{ADA45B44-4368-428A-B002-737385E49876}"/>
                </a:ext>
              </a:extLst>
            </p:cNvPr>
            <p:cNvSpPr>
              <a:spLocks noChangeArrowheads="1"/>
            </p:cNvSpPr>
            <p:nvPr/>
          </p:nvSpPr>
          <p:spPr bwMode="auto">
            <a:xfrm>
              <a:off x="4758" y="4277"/>
              <a:ext cx="105"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15" name="Oval 72">
              <a:extLst>
                <a:ext uri="{FF2B5EF4-FFF2-40B4-BE49-F238E27FC236}">
                  <a16:creationId xmlns:a16="http://schemas.microsoft.com/office/drawing/2014/main" id="{AC3C320A-14D6-4534-8F38-28D744E94728}"/>
                </a:ext>
              </a:extLst>
            </p:cNvPr>
            <p:cNvSpPr>
              <a:spLocks noChangeArrowheads="1"/>
            </p:cNvSpPr>
            <p:nvPr/>
          </p:nvSpPr>
          <p:spPr bwMode="auto">
            <a:xfrm>
              <a:off x="4649" y="4201"/>
              <a:ext cx="91"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16" name="Oval 73">
              <a:extLst>
                <a:ext uri="{FF2B5EF4-FFF2-40B4-BE49-F238E27FC236}">
                  <a16:creationId xmlns:a16="http://schemas.microsoft.com/office/drawing/2014/main" id="{9B0E7039-198C-42B0-B594-836F9A0532F4}"/>
                </a:ext>
              </a:extLst>
            </p:cNvPr>
            <p:cNvSpPr>
              <a:spLocks noChangeArrowheads="1"/>
            </p:cNvSpPr>
            <p:nvPr/>
          </p:nvSpPr>
          <p:spPr bwMode="auto">
            <a:xfrm>
              <a:off x="4490" y="4196"/>
              <a:ext cx="88"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17" name="Oval 74">
              <a:extLst>
                <a:ext uri="{FF2B5EF4-FFF2-40B4-BE49-F238E27FC236}">
                  <a16:creationId xmlns:a16="http://schemas.microsoft.com/office/drawing/2014/main" id="{25542283-0EC1-49A6-AEB5-EB5FC58E9393}"/>
                </a:ext>
              </a:extLst>
            </p:cNvPr>
            <p:cNvSpPr>
              <a:spLocks noChangeArrowheads="1"/>
            </p:cNvSpPr>
            <p:nvPr/>
          </p:nvSpPr>
          <p:spPr bwMode="auto">
            <a:xfrm>
              <a:off x="4694" y="4082"/>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18" name="Oval 75">
              <a:extLst>
                <a:ext uri="{FF2B5EF4-FFF2-40B4-BE49-F238E27FC236}">
                  <a16:creationId xmlns:a16="http://schemas.microsoft.com/office/drawing/2014/main" id="{F8ACB05C-E00C-4616-8322-F98C6AFDBDF1}"/>
                </a:ext>
              </a:extLst>
            </p:cNvPr>
            <p:cNvSpPr>
              <a:spLocks noChangeArrowheads="1"/>
            </p:cNvSpPr>
            <p:nvPr/>
          </p:nvSpPr>
          <p:spPr bwMode="auto">
            <a:xfrm>
              <a:off x="4550" y="4084"/>
              <a:ext cx="80"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19" name="Oval 76">
              <a:extLst>
                <a:ext uri="{FF2B5EF4-FFF2-40B4-BE49-F238E27FC236}">
                  <a16:creationId xmlns:a16="http://schemas.microsoft.com/office/drawing/2014/main" id="{20A8F430-C4D2-4F4C-97F4-538F17A11301}"/>
                </a:ext>
              </a:extLst>
            </p:cNvPr>
            <p:cNvSpPr>
              <a:spLocks noChangeArrowheads="1"/>
            </p:cNvSpPr>
            <p:nvPr/>
          </p:nvSpPr>
          <p:spPr bwMode="auto">
            <a:xfrm>
              <a:off x="4699" y="3953"/>
              <a:ext cx="74"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20" name="Oval 77">
              <a:extLst>
                <a:ext uri="{FF2B5EF4-FFF2-40B4-BE49-F238E27FC236}">
                  <a16:creationId xmlns:a16="http://schemas.microsoft.com/office/drawing/2014/main" id="{9EC36027-C3E8-4146-9D92-BCDFD1063970}"/>
                </a:ext>
              </a:extLst>
            </p:cNvPr>
            <p:cNvSpPr>
              <a:spLocks noChangeArrowheads="1"/>
            </p:cNvSpPr>
            <p:nvPr/>
          </p:nvSpPr>
          <p:spPr bwMode="auto">
            <a:xfrm>
              <a:off x="4564" y="3946"/>
              <a:ext cx="73"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21" name="Oval 78">
              <a:extLst>
                <a:ext uri="{FF2B5EF4-FFF2-40B4-BE49-F238E27FC236}">
                  <a16:creationId xmlns:a16="http://schemas.microsoft.com/office/drawing/2014/main" id="{A8138CB8-701B-4C34-B68E-00F082541328}"/>
                </a:ext>
              </a:extLst>
            </p:cNvPr>
            <p:cNvSpPr>
              <a:spLocks noChangeArrowheads="1"/>
            </p:cNvSpPr>
            <p:nvPr/>
          </p:nvSpPr>
          <p:spPr bwMode="auto">
            <a:xfrm>
              <a:off x="4578" y="4318"/>
              <a:ext cx="97" cy="9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22" name="Oval 79">
              <a:extLst>
                <a:ext uri="{FF2B5EF4-FFF2-40B4-BE49-F238E27FC236}">
                  <a16:creationId xmlns:a16="http://schemas.microsoft.com/office/drawing/2014/main" id="{D77F0000-F159-4770-8DD0-A0306B730909}"/>
                </a:ext>
              </a:extLst>
            </p:cNvPr>
            <p:cNvSpPr>
              <a:spLocks noChangeArrowheads="1"/>
            </p:cNvSpPr>
            <p:nvPr/>
          </p:nvSpPr>
          <p:spPr bwMode="auto">
            <a:xfrm>
              <a:off x="4407" y="4294"/>
              <a:ext cx="95" cy="9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23" name="Oval 80">
              <a:extLst>
                <a:ext uri="{FF2B5EF4-FFF2-40B4-BE49-F238E27FC236}">
                  <a16:creationId xmlns:a16="http://schemas.microsoft.com/office/drawing/2014/main" id="{3534B7AB-D4EB-431B-9303-6D2148B71FFC}"/>
                </a:ext>
              </a:extLst>
            </p:cNvPr>
            <p:cNvSpPr>
              <a:spLocks noChangeArrowheads="1"/>
            </p:cNvSpPr>
            <p:nvPr/>
          </p:nvSpPr>
          <p:spPr bwMode="auto">
            <a:xfrm>
              <a:off x="4481" y="4406"/>
              <a:ext cx="104" cy="10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24" name="Oval 81">
              <a:extLst>
                <a:ext uri="{FF2B5EF4-FFF2-40B4-BE49-F238E27FC236}">
                  <a16:creationId xmlns:a16="http://schemas.microsoft.com/office/drawing/2014/main" id="{DF4436FA-DAA6-4F15-A04F-71D6EF35A5BD}"/>
                </a:ext>
              </a:extLst>
            </p:cNvPr>
            <p:cNvSpPr>
              <a:spLocks noChangeArrowheads="1"/>
            </p:cNvSpPr>
            <p:nvPr/>
          </p:nvSpPr>
          <p:spPr bwMode="auto">
            <a:xfrm>
              <a:off x="4293" y="4368"/>
              <a:ext cx="105" cy="10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25" name="Oval 82">
              <a:extLst>
                <a:ext uri="{FF2B5EF4-FFF2-40B4-BE49-F238E27FC236}">
                  <a16:creationId xmlns:a16="http://schemas.microsoft.com/office/drawing/2014/main" id="{98FF9DD7-96AE-4599-AC4E-BFFFC7C6D59B}"/>
                </a:ext>
              </a:extLst>
            </p:cNvPr>
            <p:cNvSpPr>
              <a:spLocks noChangeArrowheads="1"/>
            </p:cNvSpPr>
            <p:nvPr/>
          </p:nvSpPr>
          <p:spPr bwMode="auto">
            <a:xfrm>
              <a:off x="4251" y="4246"/>
              <a:ext cx="87"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26" name="Oval 83">
              <a:extLst>
                <a:ext uri="{FF2B5EF4-FFF2-40B4-BE49-F238E27FC236}">
                  <a16:creationId xmlns:a16="http://schemas.microsoft.com/office/drawing/2014/main" id="{CFAC9CDF-F27B-44C0-8E6B-0C40C89189DF}"/>
                </a:ext>
              </a:extLst>
            </p:cNvPr>
            <p:cNvSpPr>
              <a:spLocks noChangeArrowheads="1"/>
            </p:cNvSpPr>
            <p:nvPr/>
          </p:nvSpPr>
          <p:spPr bwMode="auto">
            <a:xfrm>
              <a:off x="4346" y="4156"/>
              <a:ext cx="83"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27" name="Oval 84">
              <a:extLst>
                <a:ext uri="{FF2B5EF4-FFF2-40B4-BE49-F238E27FC236}">
                  <a16:creationId xmlns:a16="http://schemas.microsoft.com/office/drawing/2014/main" id="{3A55BE96-E80F-41A9-9650-89D5F238EA3D}"/>
                </a:ext>
              </a:extLst>
            </p:cNvPr>
            <p:cNvSpPr>
              <a:spLocks noChangeArrowheads="1"/>
            </p:cNvSpPr>
            <p:nvPr/>
          </p:nvSpPr>
          <p:spPr bwMode="auto">
            <a:xfrm>
              <a:off x="4421" y="4046"/>
              <a:ext cx="72"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28" name="Oval 85">
              <a:extLst>
                <a:ext uri="{FF2B5EF4-FFF2-40B4-BE49-F238E27FC236}">
                  <a16:creationId xmlns:a16="http://schemas.microsoft.com/office/drawing/2014/main" id="{9FF28182-075C-47ED-A072-1015B163F7DC}"/>
                </a:ext>
              </a:extLst>
            </p:cNvPr>
            <p:cNvSpPr>
              <a:spLocks noChangeArrowheads="1"/>
            </p:cNvSpPr>
            <p:nvPr/>
          </p:nvSpPr>
          <p:spPr bwMode="auto">
            <a:xfrm>
              <a:off x="4127" y="4301"/>
              <a:ext cx="95" cy="9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29" name="Oval 86">
              <a:extLst>
                <a:ext uri="{FF2B5EF4-FFF2-40B4-BE49-F238E27FC236}">
                  <a16:creationId xmlns:a16="http://schemas.microsoft.com/office/drawing/2014/main" id="{2D098952-F9AC-40F5-870B-7D7063834A8D}"/>
                </a:ext>
              </a:extLst>
            </p:cNvPr>
            <p:cNvSpPr>
              <a:spLocks noChangeArrowheads="1"/>
            </p:cNvSpPr>
            <p:nvPr/>
          </p:nvSpPr>
          <p:spPr bwMode="auto">
            <a:xfrm>
              <a:off x="3992" y="4332"/>
              <a:ext cx="104"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30" name="Oval 87">
              <a:extLst>
                <a:ext uri="{FF2B5EF4-FFF2-40B4-BE49-F238E27FC236}">
                  <a16:creationId xmlns:a16="http://schemas.microsoft.com/office/drawing/2014/main" id="{84476E2F-4385-4CBD-A1CC-255338828892}"/>
                </a:ext>
              </a:extLst>
            </p:cNvPr>
            <p:cNvSpPr>
              <a:spLocks noChangeArrowheads="1"/>
            </p:cNvSpPr>
            <p:nvPr/>
          </p:nvSpPr>
          <p:spPr bwMode="auto">
            <a:xfrm>
              <a:off x="3997" y="4194"/>
              <a:ext cx="90"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31" name="Oval 88">
              <a:extLst>
                <a:ext uri="{FF2B5EF4-FFF2-40B4-BE49-F238E27FC236}">
                  <a16:creationId xmlns:a16="http://schemas.microsoft.com/office/drawing/2014/main" id="{0A1DD38B-36BF-4CD0-B6C0-3DDE0C1068C0}"/>
                </a:ext>
              </a:extLst>
            </p:cNvPr>
            <p:cNvSpPr>
              <a:spLocks noChangeArrowheads="1"/>
            </p:cNvSpPr>
            <p:nvPr/>
          </p:nvSpPr>
          <p:spPr bwMode="auto">
            <a:xfrm>
              <a:off x="3897" y="4061"/>
              <a:ext cx="88"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32" name="Oval 89">
              <a:extLst>
                <a:ext uri="{FF2B5EF4-FFF2-40B4-BE49-F238E27FC236}">
                  <a16:creationId xmlns:a16="http://schemas.microsoft.com/office/drawing/2014/main" id="{8E762C73-B9B5-4C61-8D4E-29E164DFC5D2}"/>
                </a:ext>
              </a:extLst>
            </p:cNvPr>
            <p:cNvSpPr>
              <a:spLocks noChangeArrowheads="1"/>
            </p:cNvSpPr>
            <p:nvPr/>
          </p:nvSpPr>
          <p:spPr bwMode="auto">
            <a:xfrm>
              <a:off x="4120" y="4156"/>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33" name="Oval 90">
              <a:extLst>
                <a:ext uri="{FF2B5EF4-FFF2-40B4-BE49-F238E27FC236}">
                  <a16:creationId xmlns:a16="http://schemas.microsoft.com/office/drawing/2014/main" id="{DF6A9BAE-5C73-49DC-993F-5883ED6DC255}"/>
                </a:ext>
              </a:extLst>
            </p:cNvPr>
            <p:cNvSpPr>
              <a:spLocks noChangeArrowheads="1"/>
            </p:cNvSpPr>
            <p:nvPr/>
          </p:nvSpPr>
          <p:spPr bwMode="auto">
            <a:xfrm>
              <a:off x="4032" y="4037"/>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34" name="Oval 91">
              <a:extLst>
                <a:ext uri="{FF2B5EF4-FFF2-40B4-BE49-F238E27FC236}">
                  <a16:creationId xmlns:a16="http://schemas.microsoft.com/office/drawing/2014/main" id="{39AC794B-533C-4BFD-870C-34014621BDF6}"/>
                </a:ext>
              </a:extLst>
            </p:cNvPr>
            <p:cNvSpPr>
              <a:spLocks noChangeArrowheads="1"/>
            </p:cNvSpPr>
            <p:nvPr/>
          </p:nvSpPr>
          <p:spPr bwMode="auto">
            <a:xfrm>
              <a:off x="4232" y="4084"/>
              <a:ext cx="73" cy="72"/>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35" name="Oval 92">
              <a:extLst>
                <a:ext uri="{FF2B5EF4-FFF2-40B4-BE49-F238E27FC236}">
                  <a16:creationId xmlns:a16="http://schemas.microsoft.com/office/drawing/2014/main" id="{B30BE194-D55E-4C1F-BD44-72E24DB3FF94}"/>
                </a:ext>
              </a:extLst>
            </p:cNvPr>
            <p:cNvSpPr>
              <a:spLocks noChangeArrowheads="1"/>
            </p:cNvSpPr>
            <p:nvPr/>
          </p:nvSpPr>
          <p:spPr bwMode="auto">
            <a:xfrm>
              <a:off x="4158" y="3980"/>
              <a:ext cx="71" cy="73"/>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36" name="Oval 93">
              <a:extLst>
                <a:ext uri="{FF2B5EF4-FFF2-40B4-BE49-F238E27FC236}">
                  <a16:creationId xmlns:a16="http://schemas.microsoft.com/office/drawing/2014/main" id="{F317EFD0-CE72-4376-809D-A83543FE787D}"/>
                </a:ext>
              </a:extLst>
            </p:cNvPr>
            <p:cNvSpPr>
              <a:spLocks noChangeArrowheads="1"/>
            </p:cNvSpPr>
            <p:nvPr/>
          </p:nvSpPr>
          <p:spPr bwMode="auto">
            <a:xfrm>
              <a:off x="3859" y="4201"/>
              <a:ext cx="97" cy="9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37" name="Oval 94">
              <a:extLst>
                <a:ext uri="{FF2B5EF4-FFF2-40B4-BE49-F238E27FC236}">
                  <a16:creationId xmlns:a16="http://schemas.microsoft.com/office/drawing/2014/main" id="{AEC60028-2D78-4B83-B627-0C7B68512ACE}"/>
                </a:ext>
              </a:extLst>
            </p:cNvPr>
            <p:cNvSpPr>
              <a:spLocks noChangeArrowheads="1"/>
            </p:cNvSpPr>
            <p:nvPr/>
          </p:nvSpPr>
          <p:spPr bwMode="auto">
            <a:xfrm>
              <a:off x="3764" y="4051"/>
              <a:ext cx="95" cy="9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38" name="Oval 95">
              <a:extLst>
                <a:ext uri="{FF2B5EF4-FFF2-40B4-BE49-F238E27FC236}">
                  <a16:creationId xmlns:a16="http://schemas.microsoft.com/office/drawing/2014/main" id="{AA4E6A1A-F098-40F1-AFD5-43998D408C84}"/>
                </a:ext>
              </a:extLst>
            </p:cNvPr>
            <p:cNvSpPr>
              <a:spLocks noChangeArrowheads="1"/>
            </p:cNvSpPr>
            <p:nvPr/>
          </p:nvSpPr>
          <p:spPr bwMode="auto">
            <a:xfrm>
              <a:off x="3721" y="4180"/>
              <a:ext cx="105" cy="10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39" name="Oval 96">
              <a:extLst>
                <a:ext uri="{FF2B5EF4-FFF2-40B4-BE49-F238E27FC236}">
                  <a16:creationId xmlns:a16="http://schemas.microsoft.com/office/drawing/2014/main" id="{CA465DB5-78F5-4AB0-8A0C-14D62634EB30}"/>
                </a:ext>
              </a:extLst>
            </p:cNvPr>
            <p:cNvSpPr>
              <a:spLocks noChangeArrowheads="1"/>
            </p:cNvSpPr>
            <p:nvPr/>
          </p:nvSpPr>
          <p:spPr bwMode="auto">
            <a:xfrm>
              <a:off x="3631" y="4008"/>
              <a:ext cx="105"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40" name="Oval 97">
              <a:extLst>
                <a:ext uri="{FF2B5EF4-FFF2-40B4-BE49-F238E27FC236}">
                  <a16:creationId xmlns:a16="http://schemas.microsoft.com/office/drawing/2014/main" id="{99A7E066-4E75-4424-BBD0-2831021C3614}"/>
                </a:ext>
              </a:extLst>
            </p:cNvPr>
            <p:cNvSpPr>
              <a:spLocks noChangeArrowheads="1"/>
            </p:cNvSpPr>
            <p:nvPr/>
          </p:nvSpPr>
          <p:spPr bwMode="auto">
            <a:xfrm>
              <a:off x="3714" y="3894"/>
              <a:ext cx="88"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41" name="Oval 98">
              <a:extLst>
                <a:ext uri="{FF2B5EF4-FFF2-40B4-BE49-F238E27FC236}">
                  <a16:creationId xmlns:a16="http://schemas.microsoft.com/office/drawing/2014/main" id="{D2BE469D-2FF8-4571-8CA6-2B57C4656669}"/>
                </a:ext>
              </a:extLst>
            </p:cNvPr>
            <p:cNvSpPr>
              <a:spLocks noChangeArrowheads="1"/>
            </p:cNvSpPr>
            <p:nvPr/>
          </p:nvSpPr>
          <p:spPr bwMode="auto">
            <a:xfrm>
              <a:off x="3842" y="3923"/>
              <a:ext cx="83" cy="80"/>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42" name="Oval 99">
              <a:extLst>
                <a:ext uri="{FF2B5EF4-FFF2-40B4-BE49-F238E27FC236}">
                  <a16:creationId xmlns:a16="http://schemas.microsoft.com/office/drawing/2014/main" id="{4D5ED23D-7E9C-4CAA-91E0-F35370F4427B}"/>
                </a:ext>
              </a:extLst>
            </p:cNvPr>
            <p:cNvSpPr>
              <a:spLocks noChangeArrowheads="1"/>
            </p:cNvSpPr>
            <p:nvPr/>
          </p:nvSpPr>
          <p:spPr bwMode="auto">
            <a:xfrm>
              <a:off x="3980" y="3911"/>
              <a:ext cx="74" cy="73"/>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43" name="Oval 100">
              <a:extLst>
                <a:ext uri="{FF2B5EF4-FFF2-40B4-BE49-F238E27FC236}">
                  <a16:creationId xmlns:a16="http://schemas.microsoft.com/office/drawing/2014/main" id="{55E2EC79-C511-472E-ACA7-090F93A5D7CE}"/>
                </a:ext>
              </a:extLst>
            </p:cNvPr>
            <p:cNvSpPr>
              <a:spLocks noChangeArrowheads="1"/>
            </p:cNvSpPr>
            <p:nvPr/>
          </p:nvSpPr>
          <p:spPr bwMode="auto">
            <a:xfrm>
              <a:off x="3588" y="3832"/>
              <a:ext cx="95" cy="9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44" name="Oval 101">
              <a:extLst>
                <a:ext uri="{FF2B5EF4-FFF2-40B4-BE49-F238E27FC236}">
                  <a16:creationId xmlns:a16="http://schemas.microsoft.com/office/drawing/2014/main" id="{76EC7A2C-B6DF-4FF5-B8FE-0D3C76C27DF0}"/>
                </a:ext>
              </a:extLst>
            </p:cNvPr>
            <p:cNvSpPr>
              <a:spLocks noChangeArrowheads="1"/>
            </p:cNvSpPr>
            <p:nvPr/>
          </p:nvSpPr>
          <p:spPr bwMode="auto">
            <a:xfrm>
              <a:off x="3484" y="3739"/>
              <a:ext cx="104"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45" name="Oval 102">
              <a:extLst>
                <a:ext uri="{FF2B5EF4-FFF2-40B4-BE49-F238E27FC236}">
                  <a16:creationId xmlns:a16="http://schemas.microsoft.com/office/drawing/2014/main" id="{22EFA459-4408-4426-A49D-52646D833719}"/>
                </a:ext>
              </a:extLst>
            </p:cNvPr>
            <p:cNvSpPr>
              <a:spLocks noChangeArrowheads="1"/>
            </p:cNvSpPr>
            <p:nvPr/>
          </p:nvSpPr>
          <p:spPr bwMode="auto">
            <a:xfrm>
              <a:off x="4571" y="2833"/>
              <a:ext cx="88" cy="90"/>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46" name="Oval 103">
              <a:extLst>
                <a:ext uri="{FF2B5EF4-FFF2-40B4-BE49-F238E27FC236}">
                  <a16:creationId xmlns:a16="http://schemas.microsoft.com/office/drawing/2014/main" id="{8530285B-39A2-45F0-8EC3-226A4B570A50}"/>
                </a:ext>
              </a:extLst>
            </p:cNvPr>
            <p:cNvSpPr>
              <a:spLocks noChangeArrowheads="1"/>
            </p:cNvSpPr>
            <p:nvPr/>
          </p:nvSpPr>
          <p:spPr bwMode="auto">
            <a:xfrm>
              <a:off x="4464" y="2904"/>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47" name="Oval 104">
              <a:extLst>
                <a:ext uri="{FF2B5EF4-FFF2-40B4-BE49-F238E27FC236}">
                  <a16:creationId xmlns:a16="http://schemas.microsoft.com/office/drawing/2014/main" id="{85D2E715-102E-4219-8758-1BEE127AEBFC}"/>
                </a:ext>
              </a:extLst>
            </p:cNvPr>
            <p:cNvSpPr>
              <a:spLocks noChangeArrowheads="1"/>
            </p:cNvSpPr>
            <p:nvPr/>
          </p:nvSpPr>
          <p:spPr bwMode="auto">
            <a:xfrm>
              <a:off x="4381" y="3002"/>
              <a:ext cx="74" cy="73"/>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48" name="Oval 105">
              <a:extLst>
                <a:ext uri="{FF2B5EF4-FFF2-40B4-BE49-F238E27FC236}">
                  <a16:creationId xmlns:a16="http://schemas.microsoft.com/office/drawing/2014/main" id="{C6198D7F-4933-4419-B402-E56A9E3BA8D0}"/>
                </a:ext>
              </a:extLst>
            </p:cNvPr>
            <p:cNvSpPr>
              <a:spLocks noChangeArrowheads="1"/>
            </p:cNvSpPr>
            <p:nvPr/>
          </p:nvSpPr>
          <p:spPr bwMode="auto">
            <a:xfrm>
              <a:off x="4692" y="2790"/>
              <a:ext cx="95" cy="9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49" name="Oval 106">
              <a:extLst>
                <a:ext uri="{FF2B5EF4-FFF2-40B4-BE49-F238E27FC236}">
                  <a16:creationId xmlns:a16="http://schemas.microsoft.com/office/drawing/2014/main" id="{A254FE56-307D-41FD-B4C9-10B96B257B42}"/>
                </a:ext>
              </a:extLst>
            </p:cNvPr>
            <p:cNvSpPr>
              <a:spLocks noChangeArrowheads="1"/>
            </p:cNvSpPr>
            <p:nvPr/>
          </p:nvSpPr>
          <p:spPr bwMode="auto">
            <a:xfrm>
              <a:off x="4825" y="2780"/>
              <a:ext cx="102"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50" name="Oval 107">
              <a:extLst>
                <a:ext uri="{FF2B5EF4-FFF2-40B4-BE49-F238E27FC236}">
                  <a16:creationId xmlns:a16="http://schemas.microsoft.com/office/drawing/2014/main" id="{F6B466DF-901A-411B-8F72-BC9A65BCB693}"/>
                </a:ext>
              </a:extLst>
            </p:cNvPr>
            <p:cNvSpPr>
              <a:spLocks noChangeArrowheads="1"/>
            </p:cNvSpPr>
            <p:nvPr/>
          </p:nvSpPr>
          <p:spPr bwMode="auto">
            <a:xfrm>
              <a:off x="4417" y="2742"/>
              <a:ext cx="97" cy="9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51" name="Oval 108">
              <a:extLst>
                <a:ext uri="{FF2B5EF4-FFF2-40B4-BE49-F238E27FC236}">
                  <a16:creationId xmlns:a16="http://schemas.microsoft.com/office/drawing/2014/main" id="{C4E7D436-93AA-495C-A2C3-87254D87378E}"/>
                </a:ext>
              </a:extLst>
            </p:cNvPr>
            <p:cNvSpPr>
              <a:spLocks noChangeArrowheads="1"/>
            </p:cNvSpPr>
            <p:nvPr/>
          </p:nvSpPr>
          <p:spPr bwMode="auto">
            <a:xfrm>
              <a:off x="4322" y="2833"/>
              <a:ext cx="88"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52" name="Oval 109">
              <a:extLst>
                <a:ext uri="{FF2B5EF4-FFF2-40B4-BE49-F238E27FC236}">
                  <a16:creationId xmlns:a16="http://schemas.microsoft.com/office/drawing/2014/main" id="{F0D44A5B-9F69-4F13-8795-CA734AFFB9AE}"/>
                </a:ext>
              </a:extLst>
            </p:cNvPr>
            <p:cNvSpPr>
              <a:spLocks noChangeArrowheads="1"/>
            </p:cNvSpPr>
            <p:nvPr/>
          </p:nvSpPr>
          <p:spPr bwMode="auto">
            <a:xfrm>
              <a:off x="4246" y="2942"/>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53" name="Oval 110">
              <a:extLst>
                <a:ext uri="{FF2B5EF4-FFF2-40B4-BE49-F238E27FC236}">
                  <a16:creationId xmlns:a16="http://schemas.microsoft.com/office/drawing/2014/main" id="{4FDB2002-A2BA-4254-866E-A564E596E9AE}"/>
                </a:ext>
              </a:extLst>
            </p:cNvPr>
            <p:cNvSpPr>
              <a:spLocks noChangeArrowheads="1"/>
            </p:cNvSpPr>
            <p:nvPr/>
          </p:nvSpPr>
          <p:spPr bwMode="auto">
            <a:xfrm>
              <a:off x="4206" y="3071"/>
              <a:ext cx="73" cy="73"/>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54" name="Oval 111">
              <a:extLst>
                <a:ext uri="{FF2B5EF4-FFF2-40B4-BE49-F238E27FC236}">
                  <a16:creationId xmlns:a16="http://schemas.microsoft.com/office/drawing/2014/main" id="{79B0FA04-3514-4059-A816-7FDC697B3B03}"/>
                </a:ext>
              </a:extLst>
            </p:cNvPr>
            <p:cNvSpPr>
              <a:spLocks noChangeArrowheads="1"/>
            </p:cNvSpPr>
            <p:nvPr/>
          </p:nvSpPr>
          <p:spPr bwMode="auto">
            <a:xfrm>
              <a:off x="4538" y="2683"/>
              <a:ext cx="104" cy="10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55" name="Oval 112">
              <a:extLst>
                <a:ext uri="{FF2B5EF4-FFF2-40B4-BE49-F238E27FC236}">
                  <a16:creationId xmlns:a16="http://schemas.microsoft.com/office/drawing/2014/main" id="{02839A48-E30A-4C85-BFD7-B20D4580113F}"/>
                </a:ext>
              </a:extLst>
            </p:cNvPr>
            <p:cNvSpPr>
              <a:spLocks noChangeArrowheads="1"/>
            </p:cNvSpPr>
            <p:nvPr/>
          </p:nvSpPr>
          <p:spPr bwMode="auto">
            <a:xfrm>
              <a:off x="4350" y="2616"/>
              <a:ext cx="105"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56" name="Oval 113">
              <a:extLst>
                <a:ext uri="{FF2B5EF4-FFF2-40B4-BE49-F238E27FC236}">
                  <a16:creationId xmlns:a16="http://schemas.microsoft.com/office/drawing/2014/main" id="{2B3CFD8E-9ACE-4318-B74B-097AC6B37525}"/>
                </a:ext>
              </a:extLst>
            </p:cNvPr>
            <p:cNvSpPr>
              <a:spLocks noChangeArrowheads="1"/>
            </p:cNvSpPr>
            <p:nvPr/>
          </p:nvSpPr>
          <p:spPr bwMode="auto">
            <a:xfrm>
              <a:off x="4243" y="2699"/>
              <a:ext cx="95" cy="96"/>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57" name="Oval 114">
              <a:extLst>
                <a:ext uri="{FF2B5EF4-FFF2-40B4-BE49-F238E27FC236}">
                  <a16:creationId xmlns:a16="http://schemas.microsoft.com/office/drawing/2014/main" id="{0883C481-66C8-499A-B874-A7A51B230B5F}"/>
                </a:ext>
              </a:extLst>
            </p:cNvPr>
            <p:cNvSpPr>
              <a:spLocks noChangeArrowheads="1"/>
            </p:cNvSpPr>
            <p:nvPr/>
          </p:nvSpPr>
          <p:spPr bwMode="auto">
            <a:xfrm>
              <a:off x="4160" y="2799"/>
              <a:ext cx="91" cy="9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58" name="Oval 115">
              <a:extLst>
                <a:ext uri="{FF2B5EF4-FFF2-40B4-BE49-F238E27FC236}">
                  <a16:creationId xmlns:a16="http://schemas.microsoft.com/office/drawing/2014/main" id="{F4E60AEB-BDEC-4D94-BB03-276014755E1C}"/>
                </a:ext>
              </a:extLst>
            </p:cNvPr>
            <p:cNvSpPr>
              <a:spLocks noChangeArrowheads="1"/>
            </p:cNvSpPr>
            <p:nvPr/>
          </p:nvSpPr>
          <p:spPr bwMode="auto">
            <a:xfrm>
              <a:off x="4099" y="2921"/>
              <a:ext cx="80" cy="83"/>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59" name="Oval 116">
              <a:extLst>
                <a:ext uri="{FF2B5EF4-FFF2-40B4-BE49-F238E27FC236}">
                  <a16:creationId xmlns:a16="http://schemas.microsoft.com/office/drawing/2014/main" id="{603E5DA2-80DF-44C6-A9DE-3E9EAE5F5275}"/>
                </a:ext>
              </a:extLst>
            </p:cNvPr>
            <p:cNvSpPr>
              <a:spLocks noChangeArrowheads="1"/>
            </p:cNvSpPr>
            <p:nvPr/>
          </p:nvSpPr>
          <p:spPr bwMode="auto">
            <a:xfrm>
              <a:off x="4073" y="3049"/>
              <a:ext cx="73" cy="72"/>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60" name="Oval 117">
              <a:extLst>
                <a:ext uri="{FF2B5EF4-FFF2-40B4-BE49-F238E27FC236}">
                  <a16:creationId xmlns:a16="http://schemas.microsoft.com/office/drawing/2014/main" id="{9C459659-DF78-4D55-94FA-C8E524D42DFB}"/>
                </a:ext>
              </a:extLst>
            </p:cNvPr>
            <p:cNvSpPr>
              <a:spLocks noChangeArrowheads="1"/>
            </p:cNvSpPr>
            <p:nvPr/>
          </p:nvSpPr>
          <p:spPr bwMode="auto">
            <a:xfrm>
              <a:off x="3700" y="3727"/>
              <a:ext cx="88" cy="9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61" name="Oval 118">
              <a:extLst>
                <a:ext uri="{FF2B5EF4-FFF2-40B4-BE49-F238E27FC236}">
                  <a16:creationId xmlns:a16="http://schemas.microsoft.com/office/drawing/2014/main" id="{0B1D0DA8-025B-4061-8B1E-473AB3A4AD4A}"/>
                </a:ext>
              </a:extLst>
            </p:cNvPr>
            <p:cNvSpPr>
              <a:spLocks noChangeArrowheads="1"/>
            </p:cNvSpPr>
            <p:nvPr/>
          </p:nvSpPr>
          <p:spPr bwMode="auto">
            <a:xfrm>
              <a:off x="3641" y="3494"/>
              <a:ext cx="87" cy="9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62" name="Oval 119">
              <a:extLst>
                <a:ext uri="{FF2B5EF4-FFF2-40B4-BE49-F238E27FC236}">
                  <a16:creationId xmlns:a16="http://schemas.microsoft.com/office/drawing/2014/main" id="{FABABFE0-3489-48DC-B792-D4402EEDC86C}"/>
                </a:ext>
              </a:extLst>
            </p:cNvPr>
            <p:cNvSpPr>
              <a:spLocks noChangeArrowheads="1"/>
            </p:cNvSpPr>
            <p:nvPr/>
          </p:nvSpPr>
          <p:spPr bwMode="auto">
            <a:xfrm>
              <a:off x="3831" y="3773"/>
              <a:ext cx="80"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63" name="Oval 120">
              <a:extLst>
                <a:ext uri="{FF2B5EF4-FFF2-40B4-BE49-F238E27FC236}">
                  <a16:creationId xmlns:a16="http://schemas.microsoft.com/office/drawing/2014/main" id="{DE4979D4-CA3E-4167-8429-1AF4CD431588}"/>
                </a:ext>
              </a:extLst>
            </p:cNvPr>
            <p:cNvSpPr>
              <a:spLocks noChangeArrowheads="1"/>
            </p:cNvSpPr>
            <p:nvPr/>
          </p:nvSpPr>
          <p:spPr bwMode="auto">
            <a:xfrm>
              <a:off x="3740" y="3589"/>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64" name="Oval 121">
              <a:extLst>
                <a:ext uri="{FF2B5EF4-FFF2-40B4-BE49-F238E27FC236}">
                  <a16:creationId xmlns:a16="http://schemas.microsoft.com/office/drawing/2014/main" id="{A3A54A4E-4FA8-4DC1-AF24-668C816B59F1}"/>
                </a:ext>
              </a:extLst>
            </p:cNvPr>
            <p:cNvSpPr>
              <a:spLocks noChangeArrowheads="1"/>
            </p:cNvSpPr>
            <p:nvPr/>
          </p:nvSpPr>
          <p:spPr bwMode="auto">
            <a:xfrm>
              <a:off x="3973" y="3780"/>
              <a:ext cx="73"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65" name="Oval 122">
              <a:extLst>
                <a:ext uri="{FF2B5EF4-FFF2-40B4-BE49-F238E27FC236}">
                  <a16:creationId xmlns:a16="http://schemas.microsoft.com/office/drawing/2014/main" id="{B7B482C7-7D69-452B-8035-21A528E3B60C}"/>
                </a:ext>
              </a:extLst>
            </p:cNvPr>
            <p:cNvSpPr>
              <a:spLocks noChangeArrowheads="1"/>
            </p:cNvSpPr>
            <p:nvPr/>
          </p:nvSpPr>
          <p:spPr bwMode="auto">
            <a:xfrm>
              <a:off x="3866" y="3646"/>
              <a:ext cx="74"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66" name="Oval 123">
              <a:extLst>
                <a:ext uri="{FF2B5EF4-FFF2-40B4-BE49-F238E27FC236}">
                  <a16:creationId xmlns:a16="http://schemas.microsoft.com/office/drawing/2014/main" id="{6B42790D-D11D-4AE5-A9EF-3A3E1300E578}"/>
                </a:ext>
              </a:extLst>
            </p:cNvPr>
            <p:cNvSpPr>
              <a:spLocks noChangeArrowheads="1"/>
            </p:cNvSpPr>
            <p:nvPr/>
          </p:nvSpPr>
          <p:spPr bwMode="auto">
            <a:xfrm>
              <a:off x="3591" y="3656"/>
              <a:ext cx="97" cy="9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67" name="Oval 124">
              <a:extLst>
                <a:ext uri="{FF2B5EF4-FFF2-40B4-BE49-F238E27FC236}">
                  <a16:creationId xmlns:a16="http://schemas.microsoft.com/office/drawing/2014/main" id="{F4DDEF25-07C5-4773-A668-891B6FD5E84E}"/>
                </a:ext>
              </a:extLst>
            </p:cNvPr>
            <p:cNvSpPr>
              <a:spLocks noChangeArrowheads="1"/>
            </p:cNvSpPr>
            <p:nvPr/>
          </p:nvSpPr>
          <p:spPr bwMode="auto">
            <a:xfrm>
              <a:off x="3565" y="3382"/>
              <a:ext cx="95" cy="96"/>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68" name="Oval 125">
              <a:extLst>
                <a:ext uri="{FF2B5EF4-FFF2-40B4-BE49-F238E27FC236}">
                  <a16:creationId xmlns:a16="http://schemas.microsoft.com/office/drawing/2014/main" id="{A489F4B3-3D0F-4216-BD52-11C3EFD9C1A2}"/>
                </a:ext>
              </a:extLst>
            </p:cNvPr>
            <p:cNvSpPr>
              <a:spLocks noChangeArrowheads="1"/>
            </p:cNvSpPr>
            <p:nvPr/>
          </p:nvSpPr>
          <p:spPr bwMode="auto">
            <a:xfrm>
              <a:off x="3501" y="3554"/>
              <a:ext cx="104" cy="10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69" name="Oval 126">
              <a:extLst>
                <a:ext uri="{FF2B5EF4-FFF2-40B4-BE49-F238E27FC236}">
                  <a16:creationId xmlns:a16="http://schemas.microsoft.com/office/drawing/2014/main" id="{314D9674-4E1F-4D09-9434-7DB11E47F17C}"/>
                </a:ext>
              </a:extLst>
            </p:cNvPr>
            <p:cNvSpPr>
              <a:spLocks noChangeArrowheads="1"/>
            </p:cNvSpPr>
            <p:nvPr/>
          </p:nvSpPr>
          <p:spPr bwMode="auto">
            <a:xfrm>
              <a:off x="3512" y="3254"/>
              <a:ext cx="105"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70" name="Oval 127">
              <a:extLst>
                <a:ext uri="{FF2B5EF4-FFF2-40B4-BE49-F238E27FC236}">
                  <a16:creationId xmlns:a16="http://schemas.microsoft.com/office/drawing/2014/main" id="{9FF6DDC2-C5A0-4429-AB9A-CB173C1CB370}"/>
                </a:ext>
              </a:extLst>
            </p:cNvPr>
            <p:cNvSpPr>
              <a:spLocks noChangeArrowheads="1"/>
            </p:cNvSpPr>
            <p:nvPr/>
          </p:nvSpPr>
          <p:spPr bwMode="auto">
            <a:xfrm>
              <a:off x="3662" y="3242"/>
              <a:ext cx="88" cy="8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71" name="Oval 128">
              <a:extLst>
                <a:ext uri="{FF2B5EF4-FFF2-40B4-BE49-F238E27FC236}">
                  <a16:creationId xmlns:a16="http://schemas.microsoft.com/office/drawing/2014/main" id="{5DE6C36F-F1D9-4CB9-B4B9-8CA3713C6A7C}"/>
                </a:ext>
              </a:extLst>
            </p:cNvPr>
            <p:cNvSpPr>
              <a:spLocks noChangeArrowheads="1"/>
            </p:cNvSpPr>
            <p:nvPr/>
          </p:nvSpPr>
          <p:spPr bwMode="auto">
            <a:xfrm>
              <a:off x="3721" y="3363"/>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72" name="Oval 129">
              <a:extLst>
                <a:ext uri="{FF2B5EF4-FFF2-40B4-BE49-F238E27FC236}">
                  <a16:creationId xmlns:a16="http://schemas.microsoft.com/office/drawing/2014/main" id="{F6621C51-8225-4790-B842-005851338211}"/>
                </a:ext>
              </a:extLst>
            </p:cNvPr>
            <p:cNvSpPr>
              <a:spLocks noChangeArrowheads="1"/>
            </p:cNvSpPr>
            <p:nvPr/>
          </p:nvSpPr>
          <p:spPr bwMode="auto">
            <a:xfrm>
              <a:off x="3814" y="3466"/>
              <a:ext cx="73" cy="73"/>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73" name="Oval 130">
              <a:extLst>
                <a:ext uri="{FF2B5EF4-FFF2-40B4-BE49-F238E27FC236}">
                  <a16:creationId xmlns:a16="http://schemas.microsoft.com/office/drawing/2014/main" id="{DA6C4DFD-3EB2-4CE2-BEE3-B3E4ECA51F7A}"/>
                </a:ext>
              </a:extLst>
            </p:cNvPr>
            <p:cNvSpPr>
              <a:spLocks noChangeArrowheads="1"/>
            </p:cNvSpPr>
            <p:nvPr/>
          </p:nvSpPr>
          <p:spPr bwMode="auto">
            <a:xfrm>
              <a:off x="3636" y="3106"/>
              <a:ext cx="97" cy="98"/>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74" name="Oval 131">
              <a:extLst>
                <a:ext uri="{FF2B5EF4-FFF2-40B4-BE49-F238E27FC236}">
                  <a16:creationId xmlns:a16="http://schemas.microsoft.com/office/drawing/2014/main" id="{0544C643-71AD-470A-BE74-ED62343B2FD1}"/>
                </a:ext>
              </a:extLst>
            </p:cNvPr>
            <p:cNvSpPr>
              <a:spLocks noChangeArrowheads="1"/>
            </p:cNvSpPr>
            <p:nvPr/>
          </p:nvSpPr>
          <p:spPr bwMode="auto">
            <a:xfrm>
              <a:off x="3638" y="2966"/>
              <a:ext cx="102"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75" name="Oval 132">
              <a:extLst>
                <a:ext uri="{FF2B5EF4-FFF2-40B4-BE49-F238E27FC236}">
                  <a16:creationId xmlns:a16="http://schemas.microsoft.com/office/drawing/2014/main" id="{CE46FA1C-F18E-4016-A7F6-240A4A3E7CE1}"/>
                </a:ext>
              </a:extLst>
            </p:cNvPr>
            <p:cNvSpPr>
              <a:spLocks noChangeArrowheads="1"/>
            </p:cNvSpPr>
            <p:nvPr/>
          </p:nvSpPr>
          <p:spPr bwMode="auto">
            <a:xfrm>
              <a:off x="3785" y="3132"/>
              <a:ext cx="88" cy="89"/>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76" name="Oval 133">
              <a:extLst>
                <a:ext uri="{FF2B5EF4-FFF2-40B4-BE49-F238E27FC236}">
                  <a16:creationId xmlns:a16="http://schemas.microsoft.com/office/drawing/2014/main" id="{CB93AC2B-6288-409A-86AB-7DE561D1D352}"/>
                </a:ext>
              </a:extLst>
            </p:cNvPr>
            <p:cNvSpPr>
              <a:spLocks noChangeArrowheads="1"/>
            </p:cNvSpPr>
            <p:nvPr/>
          </p:nvSpPr>
          <p:spPr bwMode="auto">
            <a:xfrm>
              <a:off x="3937" y="2933"/>
              <a:ext cx="91" cy="90"/>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77" name="Oval 134">
              <a:extLst>
                <a:ext uri="{FF2B5EF4-FFF2-40B4-BE49-F238E27FC236}">
                  <a16:creationId xmlns:a16="http://schemas.microsoft.com/office/drawing/2014/main" id="{F213ABE8-41DE-4D10-AB69-D6F64F417264}"/>
                </a:ext>
              </a:extLst>
            </p:cNvPr>
            <p:cNvSpPr>
              <a:spLocks noChangeArrowheads="1"/>
            </p:cNvSpPr>
            <p:nvPr/>
          </p:nvSpPr>
          <p:spPr bwMode="auto">
            <a:xfrm>
              <a:off x="3826" y="3266"/>
              <a:ext cx="80" cy="83"/>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78" name="Oval 135">
              <a:extLst>
                <a:ext uri="{FF2B5EF4-FFF2-40B4-BE49-F238E27FC236}">
                  <a16:creationId xmlns:a16="http://schemas.microsoft.com/office/drawing/2014/main" id="{0175883F-F4AE-44A5-B76F-A6BBB0007503}"/>
                </a:ext>
              </a:extLst>
            </p:cNvPr>
            <p:cNvSpPr>
              <a:spLocks noChangeArrowheads="1"/>
            </p:cNvSpPr>
            <p:nvPr/>
          </p:nvSpPr>
          <p:spPr bwMode="auto">
            <a:xfrm>
              <a:off x="3930" y="3066"/>
              <a:ext cx="81" cy="81"/>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79" name="Oval 136">
              <a:extLst>
                <a:ext uri="{FF2B5EF4-FFF2-40B4-BE49-F238E27FC236}">
                  <a16:creationId xmlns:a16="http://schemas.microsoft.com/office/drawing/2014/main" id="{DA15240A-1161-4EF3-B3CB-1CF6B77EDD30}"/>
                </a:ext>
              </a:extLst>
            </p:cNvPr>
            <p:cNvSpPr>
              <a:spLocks noChangeArrowheads="1"/>
            </p:cNvSpPr>
            <p:nvPr/>
          </p:nvSpPr>
          <p:spPr bwMode="auto">
            <a:xfrm>
              <a:off x="3911" y="3380"/>
              <a:ext cx="74"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80" name="Oval 137">
              <a:extLst>
                <a:ext uri="{FF2B5EF4-FFF2-40B4-BE49-F238E27FC236}">
                  <a16:creationId xmlns:a16="http://schemas.microsoft.com/office/drawing/2014/main" id="{A351F71E-2272-4FDF-8B45-6B65F8F960AC}"/>
                </a:ext>
              </a:extLst>
            </p:cNvPr>
            <p:cNvSpPr>
              <a:spLocks noChangeArrowheads="1"/>
            </p:cNvSpPr>
            <p:nvPr/>
          </p:nvSpPr>
          <p:spPr bwMode="auto">
            <a:xfrm>
              <a:off x="3961" y="3206"/>
              <a:ext cx="74" cy="74"/>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81" name="Oval 138">
              <a:extLst>
                <a:ext uri="{FF2B5EF4-FFF2-40B4-BE49-F238E27FC236}">
                  <a16:creationId xmlns:a16="http://schemas.microsoft.com/office/drawing/2014/main" id="{513C359B-01AD-4CAB-B020-0D65C8C75607}"/>
                </a:ext>
              </a:extLst>
            </p:cNvPr>
            <p:cNvSpPr>
              <a:spLocks noChangeArrowheads="1"/>
            </p:cNvSpPr>
            <p:nvPr/>
          </p:nvSpPr>
          <p:spPr bwMode="auto">
            <a:xfrm>
              <a:off x="3783" y="2997"/>
              <a:ext cx="95" cy="97"/>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82" name="Oval 139">
              <a:extLst>
                <a:ext uri="{FF2B5EF4-FFF2-40B4-BE49-F238E27FC236}">
                  <a16:creationId xmlns:a16="http://schemas.microsoft.com/office/drawing/2014/main" id="{89392D79-1101-4B46-96EA-544C0F1667B7}"/>
                </a:ext>
              </a:extLst>
            </p:cNvPr>
            <p:cNvSpPr>
              <a:spLocks noChangeArrowheads="1"/>
            </p:cNvSpPr>
            <p:nvPr/>
          </p:nvSpPr>
          <p:spPr bwMode="auto">
            <a:xfrm>
              <a:off x="3982" y="2806"/>
              <a:ext cx="95" cy="96"/>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83" name="Oval 140">
              <a:extLst>
                <a:ext uri="{FF2B5EF4-FFF2-40B4-BE49-F238E27FC236}">
                  <a16:creationId xmlns:a16="http://schemas.microsoft.com/office/drawing/2014/main" id="{D5D6AB0B-48A7-4A7A-BAE7-4215377D713D}"/>
                </a:ext>
              </a:extLst>
            </p:cNvPr>
            <p:cNvSpPr>
              <a:spLocks noChangeArrowheads="1"/>
            </p:cNvSpPr>
            <p:nvPr/>
          </p:nvSpPr>
          <p:spPr bwMode="auto">
            <a:xfrm>
              <a:off x="3802" y="2866"/>
              <a:ext cx="104"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84" name="Oval 141">
              <a:extLst>
                <a:ext uri="{FF2B5EF4-FFF2-40B4-BE49-F238E27FC236}">
                  <a16:creationId xmlns:a16="http://schemas.microsoft.com/office/drawing/2014/main" id="{EA599BCD-A57D-4B51-B499-20F5BF4B2AEB}"/>
                </a:ext>
              </a:extLst>
            </p:cNvPr>
            <p:cNvSpPr>
              <a:spLocks noChangeArrowheads="1"/>
            </p:cNvSpPr>
            <p:nvPr/>
          </p:nvSpPr>
          <p:spPr bwMode="auto">
            <a:xfrm>
              <a:off x="4054" y="2692"/>
              <a:ext cx="104" cy="105"/>
            </a:xfrm>
            <a:prstGeom prst="ellipse">
              <a:avLst/>
            </a:pr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sp>
          <p:nvSpPr>
            <p:cNvPr id="285" name="Freeform 142">
              <a:extLst>
                <a:ext uri="{FF2B5EF4-FFF2-40B4-BE49-F238E27FC236}">
                  <a16:creationId xmlns:a16="http://schemas.microsoft.com/office/drawing/2014/main" id="{F8768BB4-313D-4EBD-A71D-4F2A92390E1B}"/>
                </a:ext>
              </a:extLst>
            </p:cNvPr>
            <p:cNvSpPr>
              <a:spLocks noEditPoints="1"/>
            </p:cNvSpPr>
            <p:nvPr/>
          </p:nvSpPr>
          <p:spPr bwMode="auto">
            <a:xfrm>
              <a:off x="5516" y="2721"/>
              <a:ext cx="3638" cy="964"/>
            </a:xfrm>
            <a:custGeom>
              <a:avLst/>
              <a:gdLst>
                <a:gd name="T0" fmla="*/ 285 w 1533"/>
                <a:gd name="T1" fmla="*/ 137 h 405"/>
                <a:gd name="T2" fmla="*/ 352 w 1533"/>
                <a:gd name="T3" fmla="*/ 379 h 405"/>
                <a:gd name="T4" fmla="*/ 392 w 1533"/>
                <a:gd name="T5" fmla="*/ 379 h 405"/>
                <a:gd name="T6" fmla="*/ 285 w 1533"/>
                <a:gd name="T7" fmla="*/ 101 h 405"/>
                <a:gd name="T8" fmla="*/ 120 w 1533"/>
                <a:gd name="T9" fmla="*/ 101 h 405"/>
                <a:gd name="T10" fmla="*/ 41 w 1533"/>
                <a:gd name="T11" fmla="*/ 141 h 405"/>
                <a:gd name="T12" fmla="*/ 20 w 1533"/>
                <a:gd name="T13" fmla="*/ 101 h 405"/>
                <a:gd name="T14" fmla="*/ 0 w 1533"/>
                <a:gd name="T15" fmla="*/ 379 h 405"/>
                <a:gd name="T16" fmla="*/ 41 w 1533"/>
                <a:gd name="T17" fmla="*/ 379 h 405"/>
                <a:gd name="T18" fmla="*/ 109 w 1533"/>
                <a:gd name="T19" fmla="*/ 137 h 405"/>
                <a:gd name="T20" fmla="*/ 176 w 1533"/>
                <a:gd name="T21" fmla="*/ 379 h 405"/>
                <a:gd name="T22" fmla="*/ 216 w 1533"/>
                <a:gd name="T23" fmla="*/ 379 h 405"/>
                <a:gd name="T24" fmla="*/ 679 w 1533"/>
                <a:gd name="T25" fmla="*/ 271 h 405"/>
                <a:gd name="T26" fmla="*/ 579 w 1533"/>
                <a:gd name="T27" fmla="*/ 101 h 405"/>
                <a:gd name="T28" fmla="*/ 586 w 1533"/>
                <a:gd name="T29" fmla="*/ 405 h 405"/>
                <a:gd name="T30" fmla="*/ 683 w 1533"/>
                <a:gd name="T31" fmla="*/ 325 h 405"/>
                <a:gd name="T32" fmla="*/ 494 w 1533"/>
                <a:gd name="T33" fmla="*/ 271 h 405"/>
                <a:gd name="T34" fmla="*/ 494 w 1533"/>
                <a:gd name="T35" fmla="*/ 237 h 405"/>
                <a:gd name="T36" fmla="*/ 662 w 1533"/>
                <a:gd name="T37" fmla="*/ 237 h 405"/>
                <a:gd name="T38" fmla="*/ 797 w 1533"/>
                <a:gd name="T39" fmla="*/ 234 h 405"/>
                <a:gd name="T40" fmla="*/ 890 w 1533"/>
                <a:gd name="T41" fmla="*/ 122 h 405"/>
                <a:gd name="T42" fmla="*/ 798 w 1533"/>
                <a:gd name="T43" fmla="*/ 154 h 405"/>
                <a:gd name="T44" fmla="*/ 797 w 1533"/>
                <a:gd name="T45" fmla="*/ 126 h 405"/>
                <a:gd name="T46" fmla="*/ 756 w 1533"/>
                <a:gd name="T47" fmla="*/ 126 h 405"/>
                <a:gd name="T48" fmla="*/ 777 w 1533"/>
                <a:gd name="T49" fmla="*/ 405 h 405"/>
                <a:gd name="T50" fmla="*/ 797 w 1533"/>
                <a:gd name="T51" fmla="*/ 234 h 405"/>
                <a:gd name="T52" fmla="*/ 961 w 1533"/>
                <a:gd name="T53" fmla="*/ 249 h 405"/>
                <a:gd name="T54" fmla="*/ 1102 w 1533"/>
                <a:gd name="T55" fmla="*/ 154 h 405"/>
                <a:gd name="T56" fmla="*/ 1051 w 1533"/>
                <a:gd name="T57" fmla="*/ 101 h 405"/>
                <a:gd name="T58" fmla="*/ 1046 w 1533"/>
                <a:gd name="T59" fmla="*/ 405 h 405"/>
                <a:gd name="T60" fmla="*/ 1106 w 1533"/>
                <a:gd name="T61" fmla="*/ 352 h 405"/>
                <a:gd name="T62" fmla="*/ 1221 w 1533"/>
                <a:gd name="T63" fmla="*/ 126 h 405"/>
                <a:gd name="T64" fmla="*/ 1181 w 1533"/>
                <a:gd name="T65" fmla="*/ 126 h 405"/>
                <a:gd name="T66" fmla="*/ 1201 w 1533"/>
                <a:gd name="T67" fmla="*/ 405 h 405"/>
                <a:gd name="T68" fmla="*/ 1221 w 1533"/>
                <a:gd name="T69" fmla="*/ 126 h 405"/>
                <a:gd name="T70" fmla="*/ 1201 w 1533"/>
                <a:gd name="T71" fmla="*/ 55 h 405"/>
                <a:gd name="T72" fmla="*/ 1201 w 1533"/>
                <a:gd name="T73" fmla="*/ 0 h 405"/>
                <a:gd name="T74" fmla="*/ 1492 w 1533"/>
                <a:gd name="T75" fmla="*/ 145 h 405"/>
                <a:gd name="T76" fmla="*/ 1407 w 1533"/>
                <a:gd name="T77" fmla="*/ 101 h 405"/>
                <a:gd name="T78" fmla="*/ 1408 w 1533"/>
                <a:gd name="T79" fmla="*/ 405 h 405"/>
                <a:gd name="T80" fmla="*/ 1492 w 1533"/>
                <a:gd name="T81" fmla="*/ 361 h 405"/>
                <a:gd name="T82" fmla="*/ 1512 w 1533"/>
                <a:gd name="T83" fmla="*/ 405 h 405"/>
                <a:gd name="T84" fmla="*/ 1533 w 1533"/>
                <a:gd name="T85" fmla="*/ 126 h 405"/>
                <a:gd name="T86" fmla="*/ 1492 w 1533"/>
                <a:gd name="T87" fmla="*/ 126 h 405"/>
                <a:gd name="T88" fmla="*/ 1324 w 1533"/>
                <a:gd name="T89" fmla="*/ 253 h 405"/>
                <a:gd name="T90" fmla="*/ 1492 w 1533"/>
                <a:gd name="T91" fmla="*/ 253 h 405"/>
                <a:gd name="T92" fmla="*/ 1324 w 1533"/>
                <a:gd name="T93" fmla="*/ 25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3" h="405">
                  <a:moveTo>
                    <a:pt x="216" y="215"/>
                  </a:moveTo>
                  <a:cubicBezTo>
                    <a:pt x="216" y="164"/>
                    <a:pt x="252" y="137"/>
                    <a:pt x="285" y="137"/>
                  </a:cubicBezTo>
                  <a:cubicBezTo>
                    <a:pt x="316" y="137"/>
                    <a:pt x="352" y="150"/>
                    <a:pt x="352" y="215"/>
                  </a:cubicBezTo>
                  <a:cubicBezTo>
                    <a:pt x="352" y="379"/>
                    <a:pt x="352" y="379"/>
                    <a:pt x="352" y="379"/>
                  </a:cubicBezTo>
                  <a:cubicBezTo>
                    <a:pt x="352" y="396"/>
                    <a:pt x="359" y="405"/>
                    <a:pt x="372" y="405"/>
                  </a:cubicBezTo>
                  <a:cubicBezTo>
                    <a:pt x="385" y="405"/>
                    <a:pt x="392" y="396"/>
                    <a:pt x="392" y="379"/>
                  </a:cubicBezTo>
                  <a:cubicBezTo>
                    <a:pt x="392" y="207"/>
                    <a:pt x="392" y="207"/>
                    <a:pt x="392" y="207"/>
                  </a:cubicBezTo>
                  <a:cubicBezTo>
                    <a:pt x="392" y="136"/>
                    <a:pt x="338" y="101"/>
                    <a:pt x="285" y="101"/>
                  </a:cubicBezTo>
                  <a:cubicBezTo>
                    <a:pt x="253" y="101"/>
                    <a:pt x="218" y="118"/>
                    <a:pt x="198" y="153"/>
                  </a:cubicBezTo>
                  <a:cubicBezTo>
                    <a:pt x="184" y="120"/>
                    <a:pt x="154" y="101"/>
                    <a:pt x="120" y="101"/>
                  </a:cubicBezTo>
                  <a:cubicBezTo>
                    <a:pt x="81" y="101"/>
                    <a:pt x="57" y="119"/>
                    <a:pt x="42" y="141"/>
                  </a:cubicBezTo>
                  <a:cubicBezTo>
                    <a:pt x="41" y="141"/>
                    <a:pt x="41" y="141"/>
                    <a:pt x="41" y="141"/>
                  </a:cubicBezTo>
                  <a:cubicBezTo>
                    <a:pt x="41" y="126"/>
                    <a:pt x="41" y="126"/>
                    <a:pt x="41" y="126"/>
                  </a:cubicBezTo>
                  <a:cubicBezTo>
                    <a:pt x="41" y="109"/>
                    <a:pt x="33" y="101"/>
                    <a:pt x="20" y="101"/>
                  </a:cubicBezTo>
                  <a:cubicBezTo>
                    <a:pt x="8" y="101"/>
                    <a:pt x="0" y="109"/>
                    <a:pt x="0" y="126"/>
                  </a:cubicBezTo>
                  <a:cubicBezTo>
                    <a:pt x="0" y="379"/>
                    <a:pt x="0" y="379"/>
                    <a:pt x="0" y="379"/>
                  </a:cubicBezTo>
                  <a:cubicBezTo>
                    <a:pt x="0" y="396"/>
                    <a:pt x="8" y="405"/>
                    <a:pt x="20" y="405"/>
                  </a:cubicBezTo>
                  <a:cubicBezTo>
                    <a:pt x="33" y="405"/>
                    <a:pt x="41" y="396"/>
                    <a:pt x="41" y="379"/>
                  </a:cubicBezTo>
                  <a:cubicBezTo>
                    <a:pt x="41" y="215"/>
                    <a:pt x="41" y="215"/>
                    <a:pt x="41" y="215"/>
                  </a:cubicBezTo>
                  <a:cubicBezTo>
                    <a:pt x="41" y="164"/>
                    <a:pt x="76" y="137"/>
                    <a:pt x="109" y="137"/>
                  </a:cubicBezTo>
                  <a:cubicBezTo>
                    <a:pt x="140" y="137"/>
                    <a:pt x="176" y="150"/>
                    <a:pt x="176" y="215"/>
                  </a:cubicBezTo>
                  <a:cubicBezTo>
                    <a:pt x="176" y="379"/>
                    <a:pt x="176" y="379"/>
                    <a:pt x="176" y="379"/>
                  </a:cubicBezTo>
                  <a:cubicBezTo>
                    <a:pt x="176" y="396"/>
                    <a:pt x="183" y="405"/>
                    <a:pt x="196" y="405"/>
                  </a:cubicBezTo>
                  <a:cubicBezTo>
                    <a:pt x="209" y="405"/>
                    <a:pt x="216" y="396"/>
                    <a:pt x="216" y="379"/>
                  </a:cubicBezTo>
                  <a:lnTo>
                    <a:pt x="216" y="215"/>
                  </a:lnTo>
                  <a:close/>
                  <a:moveTo>
                    <a:pt x="679" y="271"/>
                  </a:moveTo>
                  <a:cubicBezTo>
                    <a:pt x="703" y="271"/>
                    <a:pt x="706" y="257"/>
                    <a:pt x="706" y="246"/>
                  </a:cubicBezTo>
                  <a:cubicBezTo>
                    <a:pt x="706" y="171"/>
                    <a:pt x="663" y="101"/>
                    <a:pt x="579" y="101"/>
                  </a:cubicBezTo>
                  <a:cubicBezTo>
                    <a:pt x="495" y="101"/>
                    <a:pt x="451" y="178"/>
                    <a:pt x="451" y="253"/>
                  </a:cubicBezTo>
                  <a:cubicBezTo>
                    <a:pt x="451" y="328"/>
                    <a:pt x="491" y="405"/>
                    <a:pt x="586" y="405"/>
                  </a:cubicBezTo>
                  <a:cubicBezTo>
                    <a:pt x="655" y="405"/>
                    <a:pt x="702" y="363"/>
                    <a:pt x="702" y="345"/>
                  </a:cubicBezTo>
                  <a:cubicBezTo>
                    <a:pt x="702" y="329"/>
                    <a:pt x="694" y="325"/>
                    <a:pt x="683" y="325"/>
                  </a:cubicBezTo>
                  <a:cubicBezTo>
                    <a:pt x="664" y="325"/>
                    <a:pt x="647" y="371"/>
                    <a:pt x="583" y="371"/>
                  </a:cubicBezTo>
                  <a:cubicBezTo>
                    <a:pt x="531" y="371"/>
                    <a:pt x="496" y="323"/>
                    <a:pt x="494" y="271"/>
                  </a:cubicBezTo>
                  <a:lnTo>
                    <a:pt x="679" y="271"/>
                  </a:lnTo>
                  <a:close/>
                  <a:moveTo>
                    <a:pt x="494" y="237"/>
                  </a:moveTo>
                  <a:cubicBezTo>
                    <a:pt x="496" y="187"/>
                    <a:pt x="524" y="134"/>
                    <a:pt x="578" y="134"/>
                  </a:cubicBezTo>
                  <a:cubicBezTo>
                    <a:pt x="633" y="134"/>
                    <a:pt x="661" y="187"/>
                    <a:pt x="662" y="237"/>
                  </a:cubicBezTo>
                  <a:lnTo>
                    <a:pt x="494" y="237"/>
                  </a:lnTo>
                  <a:close/>
                  <a:moveTo>
                    <a:pt x="797" y="234"/>
                  </a:moveTo>
                  <a:cubicBezTo>
                    <a:pt x="797" y="168"/>
                    <a:pt x="840" y="149"/>
                    <a:pt x="863" y="144"/>
                  </a:cubicBezTo>
                  <a:cubicBezTo>
                    <a:pt x="882" y="140"/>
                    <a:pt x="890" y="134"/>
                    <a:pt x="890" y="122"/>
                  </a:cubicBezTo>
                  <a:cubicBezTo>
                    <a:pt x="890" y="111"/>
                    <a:pt x="882" y="101"/>
                    <a:pt x="863" y="101"/>
                  </a:cubicBezTo>
                  <a:cubicBezTo>
                    <a:pt x="838" y="101"/>
                    <a:pt x="812" y="121"/>
                    <a:pt x="798" y="154"/>
                  </a:cubicBezTo>
                  <a:cubicBezTo>
                    <a:pt x="797" y="154"/>
                    <a:pt x="797" y="154"/>
                    <a:pt x="797" y="154"/>
                  </a:cubicBezTo>
                  <a:cubicBezTo>
                    <a:pt x="797" y="126"/>
                    <a:pt x="797" y="126"/>
                    <a:pt x="797" y="126"/>
                  </a:cubicBezTo>
                  <a:cubicBezTo>
                    <a:pt x="797" y="109"/>
                    <a:pt x="789" y="101"/>
                    <a:pt x="777" y="101"/>
                  </a:cubicBezTo>
                  <a:cubicBezTo>
                    <a:pt x="764" y="101"/>
                    <a:pt x="756" y="109"/>
                    <a:pt x="756" y="126"/>
                  </a:cubicBezTo>
                  <a:cubicBezTo>
                    <a:pt x="756" y="379"/>
                    <a:pt x="756" y="379"/>
                    <a:pt x="756" y="379"/>
                  </a:cubicBezTo>
                  <a:cubicBezTo>
                    <a:pt x="756" y="396"/>
                    <a:pt x="764" y="405"/>
                    <a:pt x="777" y="405"/>
                  </a:cubicBezTo>
                  <a:cubicBezTo>
                    <a:pt x="789" y="405"/>
                    <a:pt x="797" y="396"/>
                    <a:pt x="797" y="379"/>
                  </a:cubicBezTo>
                  <a:lnTo>
                    <a:pt x="797" y="234"/>
                  </a:lnTo>
                  <a:close/>
                  <a:moveTo>
                    <a:pt x="1046" y="368"/>
                  </a:moveTo>
                  <a:cubicBezTo>
                    <a:pt x="993" y="368"/>
                    <a:pt x="961" y="312"/>
                    <a:pt x="961" y="249"/>
                  </a:cubicBezTo>
                  <a:cubicBezTo>
                    <a:pt x="961" y="202"/>
                    <a:pt x="989" y="137"/>
                    <a:pt x="1046" y="137"/>
                  </a:cubicBezTo>
                  <a:cubicBezTo>
                    <a:pt x="1082" y="137"/>
                    <a:pt x="1092" y="154"/>
                    <a:pt x="1102" y="154"/>
                  </a:cubicBezTo>
                  <a:cubicBezTo>
                    <a:pt x="1118" y="154"/>
                    <a:pt x="1125" y="145"/>
                    <a:pt x="1125" y="132"/>
                  </a:cubicBezTo>
                  <a:cubicBezTo>
                    <a:pt x="1125" y="115"/>
                    <a:pt x="1089" y="101"/>
                    <a:pt x="1051" y="101"/>
                  </a:cubicBezTo>
                  <a:cubicBezTo>
                    <a:pt x="966" y="101"/>
                    <a:pt x="918" y="178"/>
                    <a:pt x="918" y="253"/>
                  </a:cubicBezTo>
                  <a:cubicBezTo>
                    <a:pt x="918" y="328"/>
                    <a:pt x="962" y="405"/>
                    <a:pt x="1046" y="405"/>
                  </a:cubicBezTo>
                  <a:cubicBezTo>
                    <a:pt x="1085" y="405"/>
                    <a:pt x="1123" y="393"/>
                    <a:pt x="1123" y="369"/>
                  </a:cubicBezTo>
                  <a:cubicBezTo>
                    <a:pt x="1123" y="359"/>
                    <a:pt x="1113" y="352"/>
                    <a:pt x="1106" y="352"/>
                  </a:cubicBezTo>
                  <a:cubicBezTo>
                    <a:pt x="1095" y="352"/>
                    <a:pt x="1082" y="368"/>
                    <a:pt x="1046" y="368"/>
                  </a:cubicBezTo>
                  <a:moveTo>
                    <a:pt x="1221" y="126"/>
                  </a:moveTo>
                  <a:cubicBezTo>
                    <a:pt x="1221" y="109"/>
                    <a:pt x="1214" y="101"/>
                    <a:pt x="1201" y="101"/>
                  </a:cubicBezTo>
                  <a:cubicBezTo>
                    <a:pt x="1188" y="101"/>
                    <a:pt x="1181" y="109"/>
                    <a:pt x="1181" y="126"/>
                  </a:cubicBezTo>
                  <a:cubicBezTo>
                    <a:pt x="1181" y="379"/>
                    <a:pt x="1181" y="379"/>
                    <a:pt x="1181" y="379"/>
                  </a:cubicBezTo>
                  <a:cubicBezTo>
                    <a:pt x="1181" y="396"/>
                    <a:pt x="1188" y="405"/>
                    <a:pt x="1201" y="405"/>
                  </a:cubicBezTo>
                  <a:cubicBezTo>
                    <a:pt x="1214" y="405"/>
                    <a:pt x="1221" y="396"/>
                    <a:pt x="1221" y="379"/>
                  </a:cubicBezTo>
                  <a:lnTo>
                    <a:pt x="1221" y="126"/>
                  </a:lnTo>
                  <a:close/>
                  <a:moveTo>
                    <a:pt x="1174" y="27"/>
                  </a:moveTo>
                  <a:cubicBezTo>
                    <a:pt x="1174" y="42"/>
                    <a:pt x="1186" y="55"/>
                    <a:pt x="1201" y="55"/>
                  </a:cubicBezTo>
                  <a:cubicBezTo>
                    <a:pt x="1216" y="55"/>
                    <a:pt x="1229" y="42"/>
                    <a:pt x="1229" y="27"/>
                  </a:cubicBezTo>
                  <a:cubicBezTo>
                    <a:pt x="1229" y="12"/>
                    <a:pt x="1216" y="0"/>
                    <a:pt x="1201" y="0"/>
                  </a:cubicBezTo>
                  <a:cubicBezTo>
                    <a:pt x="1186" y="0"/>
                    <a:pt x="1174" y="12"/>
                    <a:pt x="1174" y="27"/>
                  </a:cubicBezTo>
                  <a:moveTo>
                    <a:pt x="1492" y="145"/>
                  </a:moveTo>
                  <a:cubicBezTo>
                    <a:pt x="1491" y="145"/>
                    <a:pt x="1491" y="145"/>
                    <a:pt x="1491" y="145"/>
                  </a:cubicBezTo>
                  <a:cubicBezTo>
                    <a:pt x="1468" y="115"/>
                    <a:pt x="1442" y="101"/>
                    <a:pt x="1407" y="101"/>
                  </a:cubicBezTo>
                  <a:cubicBezTo>
                    <a:pt x="1321" y="101"/>
                    <a:pt x="1280" y="178"/>
                    <a:pt x="1280" y="253"/>
                  </a:cubicBezTo>
                  <a:cubicBezTo>
                    <a:pt x="1280" y="337"/>
                    <a:pt x="1323" y="405"/>
                    <a:pt x="1408" y="405"/>
                  </a:cubicBezTo>
                  <a:cubicBezTo>
                    <a:pt x="1443" y="405"/>
                    <a:pt x="1473" y="390"/>
                    <a:pt x="1491" y="361"/>
                  </a:cubicBezTo>
                  <a:cubicBezTo>
                    <a:pt x="1492" y="361"/>
                    <a:pt x="1492" y="361"/>
                    <a:pt x="1492" y="361"/>
                  </a:cubicBezTo>
                  <a:cubicBezTo>
                    <a:pt x="1492" y="379"/>
                    <a:pt x="1492" y="379"/>
                    <a:pt x="1492" y="379"/>
                  </a:cubicBezTo>
                  <a:cubicBezTo>
                    <a:pt x="1492" y="396"/>
                    <a:pt x="1500" y="405"/>
                    <a:pt x="1512" y="405"/>
                  </a:cubicBezTo>
                  <a:cubicBezTo>
                    <a:pt x="1525" y="405"/>
                    <a:pt x="1533" y="396"/>
                    <a:pt x="1533" y="379"/>
                  </a:cubicBezTo>
                  <a:cubicBezTo>
                    <a:pt x="1533" y="126"/>
                    <a:pt x="1533" y="126"/>
                    <a:pt x="1533" y="126"/>
                  </a:cubicBezTo>
                  <a:cubicBezTo>
                    <a:pt x="1533" y="109"/>
                    <a:pt x="1525" y="101"/>
                    <a:pt x="1512" y="101"/>
                  </a:cubicBezTo>
                  <a:cubicBezTo>
                    <a:pt x="1500" y="101"/>
                    <a:pt x="1492" y="109"/>
                    <a:pt x="1492" y="126"/>
                  </a:cubicBezTo>
                  <a:lnTo>
                    <a:pt x="1492" y="145"/>
                  </a:lnTo>
                  <a:close/>
                  <a:moveTo>
                    <a:pt x="1324" y="253"/>
                  </a:moveTo>
                  <a:cubicBezTo>
                    <a:pt x="1324" y="198"/>
                    <a:pt x="1347" y="134"/>
                    <a:pt x="1408" y="134"/>
                  </a:cubicBezTo>
                  <a:cubicBezTo>
                    <a:pt x="1471" y="134"/>
                    <a:pt x="1492" y="198"/>
                    <a:pt x="1492" y="253"/>
                  </a:cubicBezTo>
                  <a:cubicBezTo>
                    <a:pt x="1492" y="307"/>
                    <a:pt x="1471" y="371"/>
                    <a:pt x="1408" y="371"/>
                  </a:cubicBezTo>
                  <a:cubicBezTo>
                    <a:pt x="1346" y="371"/>
                    <a:pt x="1324" y="307"/>
                    <a:pt x="1324" y="253"/>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6" name="Freeform 143">
              <a:extLst>
                <a:ext uri="{FF2B5EF4-FFF2-40B4-BE49-F238E27FC236}">
                  <a16:creationId xmlns:a16="http://schemas.microsoft.com/office/drawing/2014/main" id="{FB357582-0B13-4D89-8762-9F14289E5F77}"/>
                </a:ext>
              </a:extLst>
            </p:cNvPr>
            <p:cNvSpPr>
              <a:spLocks noEditPoints="1"/>
            </p:cNvSpPr>
            <p:nvPr/>
          </p:nvSpPr>
          <p:spPr bwMode="auto">
            <a:xfrm>
              <a:off x="5480" y="3870"/>
              <a:ext cx="3698" cy="419"/>
            </a:xfrm>
            <a:custGeom>
              <a:avLst/>
              <a:gdLst>
                <a:gd name="T0" fmla="*/ 44 w 1558"/>
                <a:gd name="T1" fmla="*/ 136 h 176"/>
                <a:gd name="T2" fmla="*/ 87 w 1558"/>
                <a:gd name="T3" fmla="*/ 127 h 176"/>
                <a:gd name="T4" fmla="*/ 15 w 1558"/>
                <a:gd name="T5" fmla="*/ 83 h 176"/>
                <a:gd name="T6" fmla="*/ 140 w 1558"/>
                <a:gd name="T7" fmla="*/ 31 h 176"/>
                <a:gd name="T8" fmla="*/ 142 w 1558"/>
                <a:gd name="T9" fmla="*/ 124 h 176"/>
                <a:gd name="T10" fmla="*/ 154 w 1558"/>
                <a:gd name="T11" fmla="*/ 78 h 176"/>
                <a:gd name="T12" fmla="*/ 177 w 1558"/>
                <a:gd name="T13" fmla="*/ 47 h 176"/>
                <a:gd name="T14" fmla="*/ 236 w 1558"/>
                <a:gd name="T15" fmla="*/ 91 h 176"/>
                <a:gd name="T16" fmla="*/ 227 w 1558"/>
                <a:gd name="T17" fmla="*/ 136 h 176"/>
                <a:gd name="T18" fmla="*/ 229 w 1558"/>
                <a:gd name="T19" fmla="*/ 43 h 176"/>
                <a:gd name="T20" fmla="*/ 366 w 1558"/>
                <a:gd name="T21" fmla="*/ 81 h 176"/>
                <a:gd name="T22" fmla="*/ 358 w 1558"/>
                <a:gd name="T23" fmla="*/ 108 h 176"/>
                <a:gd name="T24" fmla="*/ 322 w 1558"/>
                <a:gd name="T25" fmla="*/ 43 h 176"/>
                <a:gd name="T26" fmla="*/ 416 w 1558"/>
                <a:gd name="T27" fmla="*/ 38 h 176"/>
                <a:gd name="T28" fmla="*/ 387 w 1558"/>
                <a:gd name="T29" fmla="*/ 10 h 176"/>
                <a:gd name="T30" fmla="*/ 387 w 1558"/>
                <a:gd name="T31" fmla="*/ 44 h 176"/>
                <a:gd name="T32" fmla="*/ 551 w 1558"/>
                <a:gd name="T33" fmla="*/ 70 h 176"/>
                <a:gd name="T34" fmla="*/ 611 w 1558"/>
                <a:gd name="T35" fmla="*/ 127 h 176"/>
                <a:gd name="T36" fmla="*/ 491 w 1558"/>
                <a:gd name="T37" fmla="*/ 45 h 176"/>
                <a:gd name="T38" fmla="*/ 476 w 1558"/>
                <a:gd name="T39" fmla="*/ 127 h 176"/>
                <a:gd name="T40" fmla="*/ 537 w 1558"/>
                <a:gd name="T41" fmla="*/ 70 h 176"/>
                <a:gd name="T42" fmla="*/ 705 w 1558"/>
                <a:gd name="T43" fmla="*/ 46 h 176"/>
                <a:gd name="T44" fmla="*/ 704 w 1558"/>
                <a:gd name="T45" fmla="*/ 121 h 176"/>
                <a:gd name="T46" fmla="*/ 718 w 1558"/>
                <a:gd name="T47" fmla="*/ 40 h 176"/>
                <a:gd name="T48" fmla="*/ 676 w 1558"/>
                <a:gd name="T49" fmla="*/ 43 h 176"/>
                <a:gd name="T50" fmla="*/ 783 w 1558"/>
                <a:gd name="T51" fmla="*/ 44 h 176"/>
                <a:gd name="T52" fmla="*/ 822 w 1558"/>
                <a:gd name="T53" fmla="*/ 68 h 176"/>
                <a:gd name="T54" fmla="*/ 751 w 1558"/>
                <a:gd name="T55" fmla="*/ 31 h 176"/>
                <a:gd name="T56" fmla="*/ 758 w 1558"/>
                <a:gd name="T57" fmla="*/ 70 h 176"/>
                <a:gd name="T58" fmla="*/ 886 w 1558"/>
                <a:gd name="T59" fmla="*/ 136 h 176"/>
                <a:gd name="T60" fmla="*/ 929 w 1558"/>
                <a:gd name="T61" fmla="*/ 127 h 176"/>
                <a:gd name="T62" fmla="*/ 857 w 1558"/>
                <a:gd name="T63" fmla="*/ 83 h 176"/>
                <a:gd name="T64" fmla="*/ 1022 w 1558"/>
                <a:gd name="T65" fmla="*/ 46 h 176"/>
                <a:gd name="T66" fmla="*/ 1022 w 1558"/>
                <a:gd name="T67" fmla="*/ 120 h 176"/>
                <a:gd name="T68" fmla="*/ 952 w 1558"/>
                <a:gd name="T69" fmla="*/ 158 h 176"/>
                <a:gd name="T70" fmla="*/ 1022 w 1558"/>
                <a:gd name="T71" fmla="*/ 40 h 176"/>
                <a:gd name="T72" fmla="*/ 1023 w 1558"/>
                <a:gd name="T73" fmla="*/ 93 h 176"/>
                <a:gd name="T74" fmla="*/ 1101 w 1558"/>
                <a:gd name="T75" fmla="*/ 31 h 176"/>
                <a:gd name="T76" fmla="*/ 1102 w 1558"/>
                <a:gd name="T77" fmla="*/ 124 h 176"/>
                <a:gd name="T78" fmla="*/ 1129 w 1558"/>
                <a:gd name="T79" fmla="*/ 78 h 176"/>
                <a:gd name="T80" fmla="*/ 1283 w 1558"/>
                <a:gd name="T81" fmla="*/ 127 h 176"/>
                <a:gd name="T82" fmla="*/ 1230 w 1558"/>
                <a:gd name="T83" fmla="*/ 49 h 176"/>
                <a:gd name="T84" fmla="*/ 1169 w 1558"/>
                <a:gd name="T85" fmla="*/ 31 h 176"/>
                <a:gd name="T86" fmla="*/ 1176 w 1558"/>
                <a:gd name="T87" fmla="*/ 70 h 176"/>
                <a:gd name="T88" fmla="*/ 1236 w 1558"/>
                <a:gd name="T89" fmla="*/ 127 h 176"/>
                <a:gd name="T90" fmla="*/ 1317 w 1558"/>
                <a:gd name="T91" fmla="*/ 83 h 176"/>
                <a:gd name="T92" fmla="*/ 1332 w 1558"/>
                <a:gd name="T93" fmla="*/ 90 h 176"/>
                <a:gd name="T94" fmla="*/ 1332 w 1558"/>
                <a:gd name="T95" fmla="*/ 78 h 176"/>
                <a:gd name="T96" fmla="*/ 1493 w 1558"/>
                <a:gd name="T97" fmla="*/ 136 h 176"/>
                <a:gd name="T98" fmla="*/ 1436 w 1558"/>
                <a:gd name="T99" fmla="*/ 45 h 176"/>
                <a:gd name="T100" fmla="*/ 1429 w 1558"/>
                <a:gd name="T101" fmla="*/ 136 h 176"/>
                <a:gd name="T102" fmla="*/ 1558 w 1558"/>
                <a:gd name="T103" fmla="*/ 38 h 176"/>
                <a:gd name="T104" fmla="*/ 1529 w 1558"/>
                <a:gd name="T105" fmla="*/ 10 h 176"/>
                <a:gd name="T106" fmla="*/ 1529 w 1558"/>
                <a:gd name="T107"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58" h="176">
                  <a:moveTo>
                    <a:pt x="73" y="46"/>
                  </a:moveTo>
                  <a:cubicBezTo>
                    <a:pt x="73" y="46"/>
                    <a:pt x="73" y="46"/>
                    <a:pt x="73" y="46"/>
                  </a:cubicBezTo>
                  <a:cubicBezTo>
                    <a:pt x="65" y="36"/>
                    <a:pt x="56" y="31"/>
                    <a:pt x="44" y="31"/>
                  </a:cubicBezTo>
                  <a:cubicBezTo>
                    <a:pt x="14" y="31"/>
                    <a:pt x="0" y="58"/>
                    <a:pt x="0" y="83"/>
                  </a:cubicBezTo>
                  <a:cubicBezTo>
                    <a:pt x="0" y="112"/>
                    <a:pt x="15" y="136"/>
                    <a:pt x="44" y="136"/>
                  </a:cubicBezTo>
                  <a:cubicBezTo>
                    <a:pt x="56" y="136"/>
                    <a:pt x="66" y="131"/>
                    <a:pt x="73" y="121"/>
                  </a:cubicBezTo>
                  <a:cubicBezTo>
                    <a:pt x="73" y="121"/>
                    <a:pt x="73" y="121"/>
                    <a:pt x="73" y="121"/>
                  </a:cubicBezTo>
                  <a:cubicBezTo>
                    <a:pt x="73" y="127"/>
                    <a:pt x="73" y="127"/>
                    <a:pt x="73" y="127"/>
                  </a:cubicBezTo>
                  <a:cubicBezTo>
                    <a:pt x="73" y="133"/>
                    <a:pt x="76" y="136"/>
                    <a:pt x="80" y="136"/>
                  </a:cubicBezTo>
                  <a:cubicBezTo>
                    <a:pt x="84" y="136"/>
                    <a:pt x="87" y="133"/>
                    <a:pt x="87" y="127"/>
                  </a:cubicBezTo>
                  <a:cubicBezTo>
                    <a:pt x="87" y="40"/>
                    <a:pt x="87" y="40"/>
                    <a:pt x="87" y="40"/>
                  </a:cubicBezTo>
                  <a:cubicBezTo>
                    <a:pt x="87" y="34"/>
                    <a:pt x="84" y="31"/>
                    <a:pt x="80" y="31"/>
                  </a:cubicBezTo>
                  <a:cubicBezTo>
                    <a:pt x="76" y="31"/>
                    <a:pt x="73" y="34"/>
                    <a:pt x="73" y="40"/>
                  </a:cubicBezTo>
                  <a:lnTo>
                    <a:pt x="73" y="46"/>
                  </a:lnTo>
                  <a:close/>
                  <a:moveTo>
                    <a:pt x="15" y="83"/>
                  </a:moveTo>
                  <a:cubicBezTo>
                    <a:pt x="15" y="65"/>
                    <a:pt x="23" y="43"/>
                    <a:pt x="44" y="43"/>
                  </a:cubicBezTo>
                  <a:cubicBezTo>
                    <a:pt x="66" y="43"/>
                    <a:pt x="73" y="65"/>
                    <a:pt x="73" y="83"/>
                  </a:cubicBezTo>
                  <a:cubicBezTo>
                    <a:pt x="73" y="102"/>
                    <a:pt x="66" y="124"/>
                    <a:pt x="44" y="124"/>
                  </a:cubicBezTo>
                  <a:cubicBezTo>
                    <a:pt x="23" y="124"/>
                    <a:pt x="15" y="102"/>
                    <a:pt x="15" y="83"/>
                  </a:cubicBezTo>
                  <a:moveTo>
                    <a:pt x="140" y="31"/>
                  </a:moveTo>
                  <a:cubicBezTo>
                    <a:pt x="125" y="31"/>
                    <a:pt x="108" y="41"/>
                    <a:pt x="108" y="58"/>
                  </a:cubicBezTo>
                  <a:cubicBezTo>
                    <a:pt x="108" y="71"/>
                    <a:pt x="116" y="77"/>
                    <a:pt x="126" y="81"/>
                  </a:cubicBezTo>
                  <a:cubicBezTo>
                    <a:pt x="150" y="91"/>
                    <a:pt x="150" y="91"/>
                    <a:pt x="150" y="91"/>
                  </a:cubicBezTo>
                  <a:cubicBezTo>
                    <a:pt x="158" y="94"/>
                    <a:pt x="164" y="98"/>
                    <a:pt x="164" y="107"/>
                  </a:cubicBezTo>
                  <a:cubicBezTo>
                    <a:pt x="164" y="116"/>
                    <a:pt x="155" y="124"/>
                    <a:pt x="142" y="124"/>
                  </a:cubicBezTo>
                  <a:cubicBezTo>
                    <a:pt x="124" y="124"/>
                    <a:pt x="118" y="110"/>
                    <a:pt x="111" y="110"/>
                  </a:cubicBezTo>
                  <a:cubicBezTo>
                    <a:pt x="108" y="110"/>
                    <a:pt x="105" y="114"/>
                    <a:pt x="105" y="116"/>
                  </a:cubicBezTo>
                  <a:cubicBezTo>
                    <a:pt x="105" y="123"/>
                    <a:pt x="119" y="136"/>
                    <a:pt x="142" y="136"/>
                  </a:cubicBezTo>
                  <a:cubicBezTo>
                    <a:pt x="163" y="136"/>
                    <a:pt x="179" y="124"/>
                    <a:pt x="179" y="106"/>
                  </a:cubicBezTo>
                  <a:cubicBezTo>
                    <a:pt x="179" y="90"/>
                    <a:pt x="168" y="83"/>
                    <a:pt x="154" y="78"/>
                  </a:cubicBezTo>
                  <a:cubicBezTo>
                    <a:pt x="133" y="69"/>
                    <a:pt x="133" y="69"/>
                    <a:pt x="133" y="69"/>
                  </a:cubicBezTo>
                  <a:cubicBezTo>
                    <a:pt x="126" y="66"/>
                    <a:pt x="123" y="62"/>
                    <a:pt x="123" y="57"/>
                  </a:cubicBezTo>
                  <a:cubicBezTo>
                    <a:pt x="123" y="47"/>
                    <a:pt x="134" y="43"/>
                    <a:pt x="143" y="43"/>
                  </a:cubicBezTo>
                  <a:cubicBezTo>
                    <a:pt x="157" y="43"/>
                    <a:pt x="164" y="54"/>
                    <a:pt x="170" y="54"/>
                  </a:cubicBezTo>
                  <a:cubicBezTo>
                    <a:pt x="175" y="54"/>
                    <a:pt x="177" y="50"/>
                    <a:pt x="177" y="47"/>
                  </a:cubicBezTo>
                  <a:cubicBezTo>
                    <a:pt x="177" y="39"/>
                    <a:pt x="160" y="31"/>
                    <a:pt x="140" y="31"/>
                  </a:cubicBezTo>
                  <a:moveTo>
                    <a:pt x="226" y="31"/>
                  </a:moveTo>
                  <a:cubicBezTo>
                    <a:pt x="210" y="31"/>
                    <a:pt x="194" y="41"/>
                    <a:pt x="194" y="58"/>
                  </a:cubicBezTo>
                  <a:cubicBezTo>
                    <a:pt x="194" y="71"/>
                    <a:pt x="201" y="77"/>
                    <a:pt x="212" y="81"/>
                  </a:cubicBezTo>
                  <a:cubicBezTo>
                    <a:pt x="236" y="91"/>
                    <a:pt x="236" y="91"/>
                    <a:pt x="236" y="91"/>
                  </a:cubicBezTo>
                  <a:cubicBezTo>
                    <a:pt x="243" y="94"/>
                    <a:pt x="250" y="98"/>
                    <a:pt x="250" y="107"/>
                  </a:cubicBezTo>
                  <a:cubicBezTo>
                    <a:pt x="250" y="116"/>
                    <a:pt x="241" y="124"/>
                    <a:pt x="228" y="124"/>
                  </a:cubicBezTo>
                  <a:cubicBezTo>
                    <a:pt x="210" y="124"/>
                    <a:pt x="203" y="110"/>
                    <a:pt x="197" y="110"/>
                  </a:cubicBezTo>
                  <a:cubicBezTo>
                    <a:pt x="193" y="110"/>
                    <a:pt x="190" y="114"/>
                    <a:pt x="190" y="116"/>
                  </a:cubicBezTo>
                  <a:cubicBezTo>
                    <a:pt x="190" y="123"/>
                    <a:pt x="205" y="136"/>
                    <a:pt x="227" y="136"/>
                  </a:cubicBezTo>
                  <a:cubicBezTo>
                    <a:pt x="249" y="136"/>
                    <a:pt x="265" y="124"/>
                    <a:pt x="265" y="106"/>
                  </a:cubicBezTo>
                  <a:cubicBezTo>
                    <a:pt x="265" y="90"/>
                    <a:pt x="253" y="83"/>
                    <a:pt x="239" y="78"/>
                  </a:cubicBezTo>
                  <a:cubicBezTo>
                    <a:pt x="218" y="69"/>
                    <a:pt x="218" y="69"/>
                    <a:pt x="218" y="69"/>
                  </a:cubicBezTo>
                  <a:cubicBezTo>
                    <a:pt x="211" y="66"/>
                    <a:pt x="209" y="62"/>
                    <a:pt x="209" y="57"/>
                  </a:cubicBezTo>
                  <a:cubicBezTo>
                    <a:pt x="209" y="47"/>
                    <a:pt x="219" y="43"/>
                    <a:pt x="229" y="43"/>
                  </a:cubicBezTo>
                  <a:cubicBezTo>
                    <a:pt x="243" y="43"/>
                    <a:pt x="250" y="54"/>
                    <a:pt x="255" y="54"/>
                  </a:cubicBezTo>
                  <a:cubicBezTo>
                    <a:pt x="261" y="54"/>
                    <a:pt x="262" y="50"/>
                    <a:pt x="262" y="47"/>
                  </a:cubicBezTo>
                  <a:cubicBezTo>
                    <a:pt x="263" y="39"/>
                    <a:pt x="246" y="31"/>
                    <a:pt x="226" y="31"/>
                  </a:cubicBezTo>
                  <a:moveTo>
                    <a:pt x="357" y="90"/>
                  </a:moveTo>
                  <a:cubicBezTo>
                    <a:pt x="365" y="90"/>
                    <a:pt x="366" y="85"/>
                    <a:pt x="366" y="81"/>
                  </a:cubicBezTo>
                  <a:cubicBezTo>
                    <a:pt x="366" y="55"/>
                    <a:pt x="352" y="31"/>
                    <a:pt x="323" y="31"/>
                  </a:cubicBezTo>
                  <a:cubicBezTo>
                    <a:pt x="294" y="31"/>
                    <a:pt x="278" y="58"/>
                    <a:pt x="278" y="83"/>
                  </a:cubicBezTo>
                  <a:cubicBezTo>
                    <a:pt x="278" y="109"/>
                    <a:pt x="292" y="136"/>
                    <a:pt x="325" y="136"/>
                  </a:cubicBezTo>
                  <a:cubicBezTo>
                    <a:pt x="349" y="136"/>
                    <a:pt x="365" y="121"/>
                    <a:pt x="365" y="115"/>
                  </a:cubicBezTo>
                  <a:cubicBezTo>
                    <a:pt x="365" y="110"/>
                    <a:pt x="362" y="108"/>
                    <a:pt x="358" y="108"/>
                  </a:cubicBezTo>
                  <a:cubicBezTo>
                    <a:pt x="352" y="108"/>
                    <a:pt x="346" y="124"/>
                    <a:pt x="324" y="124"/>
                  </a:cubicBezTo>
                  <a:cubicBezTo>
                    <a:pt x="306" y="124"/>
                    <a:pt x="294" y="107"/>
                    <a:pt x="293" y="90"/>
                  </a:cubicBezTo>
                  <a:lnTo>
                    <a:pt x="357" y="90"/>
                  </a:lnTo>
                  <a:close/>
                  <a:moveTo>
                    <a:pt x="293" y="78"/>
                  </a:moveTo>
                  <a:cubicBezTo>
                    <a:pt x="294" y="61"/>
                    <a:pt x="304" y="43"/>
                    <a:pt x="322" y="43"/>
                  </a:cubicBezTo>
                  <a:cubicBezTo>
                    <a:pt x="341" y="43"/>
                    <a:pt x="351" y="61"/>
                    <a:pt x="351" y="78"/>
                  </a:cubicBezTo>
                  <a:lnTo>
                    <a:pt x="293" y="78"/>
                  </a:lnTo>
                  <a:close/>
                  <a:moveTo>
                    <a:pt x="401" y="44"/>
                  </a:moveTo>
                  <a:cubicBezTo>
                    <a:pt x="410" y="44"/>
                    <a:pt x="410" y="44"/>
                    <a:pt x="410" y="44"/>
                  </a:cubicBezTo>
                  <a:cubicBezTo>
                    <a:pt x="415" y="44"/>
                    <a:pt x="416" y="40"/>
                    <a:pt x="416" y="38"/>
                  </a:cubicBezTo>
                  <a:cubicBezTo>
                    <a:pt x="416" y="36"/>
                    <a:pt x="415" y="32"/>
                    <a:pt x="410" y="32"/>
                  </a:cubicBezTo>
                  <a:cubicBezTo>
                    <a:pt x="401" y="32"/>
                    <a:pt x="401" y="32"/>
                    <a:pt x="401" y="32"/>
                  </a:cubicBezTo>
                  <a:cubicBezTo>
                    <a:pt x="401" y="10"/>
                    <a:pt x="401" y="10"/>
                    <a:pt x="401" y="10"/>
                  </a:cubicBezTo>
                  <a:cubicBezTo>
                    <a:pt x="401" y="4"/>
                    <a:pt x="399" y="0"/>
                    <a:pt x="394" y="0"/>
                  </a:cubicBezTo>
                  <a:cubicBezTo>
                    <a:pt x="390" y="0"/>
                    <a:pt x="387" y="4"/>
                    <a:pt x="387" y="10"/>
                  </a:cubicBezTo>
                  <a:cubicBezTo>
                    <a:pt x="387" y="32"/>
                    <a:pt x="387" y="32"/>
                    <a:pt x="387" y="32"/>
                  </a:cubicBezTo>
                  <a:cubicBezTo>
                    <a:pt x="378" y="32"/>
                    <a:pt x="378" y="32"/>
                    <a:pt x="378" y="32"/>
                  </a:cubicBezTo>
                  <a:cubicBezTo>
                    <a:pt x="374" y="32"/>
                    <a:pt x="372" y="36"/>
                    <a:pt x="372" y="38"/>
                  </a:cubicBezTo>
                  <a:cubicBezTo>
                    <a:pt x="372" y="40"/>
                    <a:pt x="374" y="44"/>
                    <a:pt x="378" y="44"/>
                  </a:cubicBezTo>
                  <a:cubicBezTo>
                    <a:pt x="387" y="44"/>
                    <a:pt x="387" y="44"/>
                    <a:pt x="387" y="44"/>
                  </a:cubicBezTo>
                  <a:cubicBezTo>
                    <a:pt x="387" y="127"/>
                    <a:pt x="387" y="127"/>
                    <a:pt x="387" y="127"/>
                  </a:cubicBezTo>
                  <a:cubicBezTo>
                    <a:pt x="387" y="133"/>
                    <a:pt x="390" y="136"/>
                    <a:pt x="394" y="136"/>
                  </a:cubicBezTo>
                  <a:cubicBezTo>
                    <a:pt x="399" y="136"/>
                    <a:pt x="401" y="133"/>
                    <a:pt x="401" y="127"/>
                  </a:cubicBezTo>
                  <a:lnTo>
                    <a:pt x="401" y="44"/>
                  </a:lnTo>
                  <a:close/>
                  <a:moveTo>
                    <a:pt x="551" y="70"/>
                  </a:moveTo>
                  <a:cubicBezTo>
                    <a:pt x="551" y="53"/>
                    <a:pt x="563" y="44"/>
                    <a:pt x="574" y="44"/>
                  </a:cubicBezTo>
                  <a:cubicBezTo>
                    <a:pt x="585" y="44"/>
                    <a:pt x="597" y="48"/>
                    <a:pt x="597" y="70"/>
                  </a:cubicBezTo>
                  <a:cubicBezTo>
                    <a:pt x="597" y="127"/>
                    <a:pt x="597" y="127"/>
                    <a:pt x="597" y="127"/>
                  </a:cubicBezTo>
                  <a:cubicBezTo>
                    <a:pt x="597" y="133"/>
                    <a:pt x="600" y="136"/>
                    <a:pt x="604" y="136"/>
                  </a:cubicBezTo>
                  <a:cubicBezTo>
                    <a:pt x="609" y="136"/>
                    <a:pt x="611" y="133"/>
                    <a:pt x="611" y="127"/>
                  </a:cubicBezTo>
                  <a:cubicBezTo>
                    <a:pt x="611" y="68"/>
                    <a:pt x="611" y="68"/>
                    <a:pt x="611" y="68"/>
                  </a:cubicBezTo>
                  <a:cubicBezTo>
                    <a:pt x="611" y="43"/>
                    <a:pt x="593" y="31"/>
                    <a:pt x="574" y="31"/>
                  </a:cubicBezTo>
                  <a:cubicBezTo>
                    <a:pt x="563" y="31"/>
                    <a:pt x="551" y="37"/>
                    <a:pt x="544" y="49"/>
                  </a:cubicBezTo>
                  <a:cubicBezTo>
                    <a:pt x="540" y="38"/>
                    <a:pt x="529" y="31"/>
                    <a:pt x="517" y="31"/>
                  </a:cubicBezTo>
                  <a:cubicBezTo>
                    <a:pt x="504" y="31"/>
                    <a:pt x="496" y="37"/>
                    <a:pt x="491" y="45"/>
                  </a:cubicBezTo>
                  <a:cubicBezTo>
                    <a:pt x="490" y="45"/>
                    <a:pt x="490" y="45"/>
                    <a:pt x="490" y="45"/>
                  </a:cubicBezTo>
                  <a:cubicBezTo>
                    <a:pt x="490" y="40"/>
                    <a:pt x="490" y="40"/>
                    <a:pt x="490" y="40"/>
                  </a:cubicBezTo>
                  <a:cubicBezTo>
                    <a:pt x="490" y="34"/>
                    <a:pt x="488" y="31"/>
                    <a:pt x="483" y="31"/>
                  </a:cubicBezTo>
                  <a:cubicBezTo>
                    <a:pt x="479" y="31"/>
                    <a:pt x="476" y="34"/>
                    <a:pt x="476" y="40"/>
                  </a:cubicBezTo>
                  <a:cubicBezTo>
                    <a:pt x="476" y="127"/>
                    <a:pt x="476" y="127"/>
                    <a:pt x="476" y="127"/>
                  </a:cubicBezTo>
                  <a:cubicBezTo>
                    <a:pt x="476" y="133"/>
                    <a:pt x="479" y="136"/>
                    <a:pt x="483" y="136"/>
                  </a:cubicBezTo>
                  <a:cubicBezTo>
                    <a:pt x="488" y="136"/>
                    <a:pt x="490" y="133"/>
                    <a:pt x="490" y="127"/>
                  </a:cubicBezTo>
                  <a:cubicBezTo>
                    <a:pt x="490" y="70"/>
                    <a:pt x="490" y="70"/>
                    <a:pt x="490" y="70"/>
                  </a:cubicBezTo>
                  <a:cubicBezTo>
                    <a:pt x="490" y="53"/>
                    <a:pt x="502" y="44"/>
                    <a:pt x="514" y="44"/>
                  </a:cubicBezTo>
                  <a:cubicBezTo>
                    <a:pt x="524" y="44"/>
                    <a:pt x="537" y="48"/>
                    <a:pt x="537" y="70"/>
                  </a:cubicBezTo>
                  <a:cubicBezTo>
                    <a:pt x="537" y="127"/>
                    <a:pt x="537" y="127"/>
                    <a:pt x="537" y="127"/>
                  </a:cubicBezTo>
                  <a:cubicBezTo>
                    <a:pt x="537" y="133"/>
                    <a:pt x="539" y="136"/>
                    <a:pt x="544" y="136"/>
                  </a:cubicBezTo>
                  <a:cubicBezTo>
                    <a:pt x="548" y="136"/>
                    <a:pt x="551" y="133"/>
                    <a:pt x="551" y="127"/>
                  </a:cubicBezTo>
                  <a:lnTo>
                    <a:pt x="551" y="70"/>
                  </a:lnTo>
                  <a:close/>
                  <a:moveTo>
                    <a:pt x="705" y="46"/>
                  </a:moveTo>
                  <a:cubicBezTo>
                    <a:pt x="704" y="46"/>
                    <a:pt x="704" y="46"/>
                    <a:pt x="704" y="46"/>
                  </a:cubicBezTo>
                  <a:cubicBezTo>
                    <a:pt x="696" y="36"/>
                    <a:pt x="687" y="31"/>
                    <a:pt x="675" y="31"/>
                  </a:cubicBezTo>
                  <a:cubicBezTo>
                    <a:pt x="646" y="31"/>
                    <a:pt x="631" y="58"/>
                    <a:pt x="631" y="83"/>
                  </a:cubicBezTo>
                  <a:cubicBezTo>
                    <a:pt x="631" y="112"/>
                    <a:pt x="646" y="136"/>
                    <a:pt x="676" y="136"/>
                  </a:cubicBezTo>
                  <a:cubicBezTo>
                    <a:pt x="688" y="136"/>
                    <a:pt x="698" y="131"/>
                    <a:pt x="704" y="121"/>
                  </a:cubicBezTo>
                  <a:cubicBezTo>
                    <a:pt x="705" y="121"/>
                    <a:pt x="705" y="121"/>
                    <a:pt x="705" y="121"/>
                  </a:cubicBezTo>
                  <a:cubicBezTo>
                    <a:pt x="705" y="127"/>
                    <a:pt x="705" y="127"/>
                    <a:pt x="705" y="127"/>
                  </a:cubicBezTo>
                  <a:cubicBezTo>
                    <a:pt x="705" y="133"/>
                    <a:pt x="707" y="136"/>
                    <a:pt x="712" y="136"/>
                  </a:cubicBezTo>
                  <a:cubicBezTo>
                    <a:pt x="716" y="136"/>
                    <a:pt x="718" y="133"/>
                    <a:pt x="718" y="127"/>
                  </a:cubicBezTo>
                  <a:cubicBezTo>
                    <a:pt x="718" y="40"/>
                    <a:pt x="718" y="40"/>
                    <a:pt x="718" y="40"/>
                  </a:cubicBezTo>
                  <a:cubicBezTo>
                    <a:pt x="718" y="34"/>
                    <a:pt x="716" y="31"/>
                    <a:pt x="712" y="31"/>
                  </a:cubicBezTo>
                  <a:cubicBezTo>
                    <a:pt x="707" y="31"/>
                    <a:pt x="705" y="34"/>
                    <a:pt x="705" y="40"/>
                  </a:cubicBezTo>
                  <a:lnTo>
                    <a:pt x="705" y="46"/>
                  </a:lnTo>
                  <a:close/>
                  <a:moveTo>
                    <a:pt x="647" y="83"/>
                  </a:moveTo>
                  <a:cubicBezTo>
                    <a:pt x="647" y="65"/>
                    <a:pt x="655" y="43"/>
                    <a:pt x="676" y="43"/>
                  </a:cubicBezTo>
                  <a:cubicBezTo>
                    <a:pt x="697" y="43"/>
                    <a:pt x="705" y="65"/>
                    <a:pt x="705" y="83"/>
                  </a:cubicBezTo>
                  <a:cubicBezTo>
                    <a:pt x="705" y="102"/>
                    <a:pt x="697" y="124"/>
                    <a:pt x="676" y="124"/>
                  </a:cubicBezTo>
                  <a:cubicBezTo>
                    <a:pt x="654" y="124"/>
                    <a:pt x="647" y="102"/>
                    <a:pt x="647" y="83"/>
                  </a:cubicBezTo>
                  <a:moveTo>
                    <a:pt x="758" y="70"/>
                  </a:moveTo>
                  <a:cubicBezTo>
                    <a:pt x="758" y="53"/>
                    <a:pt x="770" y="44"/>
                    <a:pt x="783" y="44"/>
                  </a:cubicBezTo>
                  <a:cubicBezTo>
                    <a:pt x="798" y="44"/>
                    <a:pt x="808" y="53"/>
                    <a:pt x="808" y="67"/>
                  </a:cubicBezTo>
                  <a:cubicBezTo>
                    <a:pt x="808" y="127"/>
                    <a:pt x="808" y="127"/>
                    <a:pt x="808" y="127"/>
                  </a:cubicBezTo>
                  <a:cubicBezTo>
                    <a:pt x="808" y="133"/>
                    <a:pt x="810" y="136"/>
                    <a:pt x="815" y="136"/>
                  </a:cubicBezTo>
                  <a:cubicBezTo>
                    <a:pt x="819" y="136"/>
                    <a:pt x="822" y="133"/>
                    <a:pt x="822" y="127"/>
                  </a:cubicBezTo>
                  <a:cubicBezTo>
                    <a:pt x="822" y="68"/>
                    <a:pt x="822" y="68"/>
                    <a:pt x="822" y="68"/>
                  </a:cubicBezTo>
                  <a:cubicBezTo>
                    <a:pt x="822" y="43"/>
                    <a:pt x="803" y="31"/>
                    <a:pt x="785" y="31"/>
                  </a:cubicBezTo>
                  <a:cubicBezTo>
                    <a:pt x="772" y="31"/>
                    <a:pt x="763" y="37"/>
                    <a:pt x="758" y="45"/>
                  </a:cubicBezTo>
                  <a:cubicBezTo>
                    <a:pt x="758" y="45"/>
                    <a:pt x="758" y="45"/>
                    <a:pt x="758" y="45"/>
                  </a:cubicBezTo>
                  <a:cubicBezTo>
                    <a:pt x="758" y="40"/>
                    <a:pt x="758" y="40"/>
                    <a:pt x="758" y="40"/>
                  </a:cubicBezTo>
                  <a:cubicBezTo>
                    <a:pt x="758" y="34"/>
                    <a:pt x="755" y="31"/>
                    <a:pt x="751" y="31"/>
                  </a:cubicBezTo>
                  <a:cubicBezTo>
                    <a:pt x="746" y="31"/>
                    <a:pt x="744" y="34"/>
                    <a:pt x="744" y="40"/>
                  </a:cubicBezTo>
                  <a:cubicBezTo>
                    <a:pt x="744" y="127"/>
                    <a:pt x="744" y="127"/>
                    <a:pt x="744" y="127"/>
                  </a:cubicBezTo>
                  <a:cubicBezTo>
                    <a:pt x="744" y="133"/>
                    <a:pt x="746" y="136"/>
                    <a:pt x="751" y="136"/>
                  </a:cubicBezTo>
                  <a:cubicBezTo>
                    <a:pt x="755" y="136"/>
                    <a:pt x="758" y="133"/>
                    <a:pt x="758" y="127"/>
                  </a:cubicBezTo>
                  <a:lnTo>
                    <a:pt x="758" y="70"/>
                  </a:lnTo>
                  <a:close/>
                  <a:moveTo>
                    <a:pt x="915" y="46"/>
                  </a:moveTo>
                  <a:cubicBezTo>
                    <a:pt x="915" y="46"/>
                    <a:pt x="915" y="46"/>
                    <a:pt x="915" y="46"/>
                  </a:cubicBezTo>
                  <a:cubicBezTo>
                    <a:pt x="907" y="36"/>
                    <a:pt x="898" y="31"/>
                    <a:pt x="886" y="31"/>
                  </a:cubicBezTo>
                  <a:cubicBezTo>
                    <a:pt x="856" y="31"/>
                    <a:pt x="842" y="58"/>
                    <a:pt x="842" y="83"/>
                  </a:cubicBezTo>
                  <a:cubicBezTo>
                    <a:pt x="842" y="112"/>
                    <a:pt x="857" y="136"/>
                    <a:pt x="886" y="136"/>
                  </a:cubicBezTo>
                  <a:cubicBezTo>
                    <a:pt x="898" y="136"/>
                    <a:pt x="908" y="131"/>
                    <a:pt x="915" y="121"/>
                  </a:cubicBezTo>
                  <a:cubicBezTo>
                    <a:pt x="915" y="121"/>
                    <a:pt x="915" y="121"/>
                    <a:pt x="915" y="121"/>
                  </a:cubicBezTo>
                  <a:cubicBezTo>
                    <a:pt x="915" y="127"/>
                    <a:pt x="915" y="127"/>
                    <a:pt x="915" y="127"/>
                  </a:cubicBezTo>
                  <a:cubicBezTo>
                    <a:pt x="915" y="133"/>
                    <a:pt x="918" y="136"/>
                    <a:pt x="922" y="136"/>
                  </a:cubicBezTo>
                  <a:cubicBezTo>
                    <a:pt x="927" y="136"/>
                    <a:pt x="929" y="133"/>
                    <a:pt x="929" y="127"/>
                  </a:cubicBezTo>
                  <a:cubicBezTo>
                    <a:pt x="929" y="40"/>
                    <a:pt x="929" y="40"/>
                    <a:pt x="929" y="40"/>
                  </a:cubicBezTo>
                  <a:cubicBezTo>
                    <a:pt x="929" y="34"/>
                    <a:pt x="927" y="31"/>
                    <a:pt x="922" y="31"/>
                  </a:cubicBezTo>
                  <a:cubicBezTo>
                    <a:pt x="918" y="31"/>
                    <a:pt x="915" y="34"/>
                    <a:pt x="915" y="40"/>
                  </a:cubicBezTo>
                  <a:lnTo>
                    <a:pt x="915" y="46"/>
                  </a:lnTo>
                  <a:close/>
                  <a:moveTo>
                    <a:pt x="857" y="83"/>
                  </a:moveTo>
                  <a:cubicBezTo>
                    <a:pt x="857" y="65"/>
                    <a:pt x="865" y="43"/>
                    <a:pt x="886" y="43"/>
                  </a:cubicBezTo>
                  <a:cubicBezTo>
                    <a:pt x="908" y="43"/>
                    <a:pt x="915" y="65"/>
                    <a:pt x="915" y="83"/>
                  </a:cubicBezTo>
                  <a:cubicBezTo>
                    <a:pt x="915" y="102"/>
                    <a:pt x="908" y="124"/>
                    <a:pt x="886" y="124"/>
                  </a:cubicBezTo>
                  <a:cubicBezTo>
                    <a:pt x="865" y="124"/>
                    <a:pt x="857" y="102"/>
                    <a:pt x="857" y="83"/>
                  </a:cubicBezTo>
                  <a:moveTo>
                    <a:pt x="1022" y="46"/>
                  </a:moveTo>
                  <a:cubicBezTo>
                    <a:pt x="1022" y="46"/>
                    <a:pt x="1022" y="46"/>
                    <a:pt x="1022" y="46"/>
                  </a:cubicBezTo>
                  <a:cubicBezTo>
                    <a:pt x="1016" y="38"/>
                    <a:pt x="1005" y="31"/>
                    <a:pt x="993" y="31"/>
                  </a:cubicBezTo>
                  <a:cubicBezTo>
                    <a:pt x="963" y="31"/>
                    <a:pt x="949" y="58"/>
                    <a:pt x="949" y="83"/>
                  </a:cubicBezTo>
                  <a:cubicBezTo>
                    <a:pt x="949" y="112"/>
                    <a:pt x="964" y="136"/>
                    <a:pt x="993" y="136"/>
                  </a:cubicBezTo>
                  <a:cubicBezTo>
                    <a:pt x="1006" y="136"/>
                    <a:pt x="1016" y="131"/>
                    <a:pt x="1022" y="120"/>
                  </a:cubicBezTo>
                  <a:cubicBezTo>
                    <a:pt x="1022" y="120"/>
                    <a:pt x="1022" y="120"/>
                    <a:pt x="1022" y="120"/>
                  </a:cubicBezTo>
                  <a:cubicBezTo>
                    <a:pt x="1022" y="131"/>
                    <a:pt x="1022" y="131"/>
                    <a:pt x="1022" y="131"/>
                  </a:cubicBezTo>
                  <a:cubicBezTo>
                    <a:pt x="1022" y="154"/>
                    <a:pt x="1007" y="164"/>
                    <a:pt x="990" y="164"/>
                  </a:cubicBezTo>
                  <a:cubicBezTo>
                    <a:pt x="974" y="164"/>
                    <a:pt x="965" y="151"/>
                    <a:pt x="959" y="151"/>
                  </a:cubicBezTo>
                  <a:cubicBezTo>
                    <a:pt x="954" y="151"/>
                    <a:pt x="952" y="154"/>
                    <a:pt x="952" y="158"/>
                  </a:cubicBezTo>
                  <a:cubicBezTo>
                    <a:pt x="952" y="165"/>
                    <a:pt x="971" y="176"/>
                    <a:pt x="992" y="176"/>
                  </a:cubicBezTo>
                  <a:cubicBezTo>
                    <a:pt x="1014" y="176"/>
                    <a:pt x="1036" y="162"/>
                    <a:pt x="1036" y="130"/>
                  </a:cubicBezTo>
                  <a:cubicBezTo>
                    <a:pt x="1036" y="40"/>
                    <a:pt x="1036" y="40"/>
                    <a:pt x="1036" y="40"/>
                  </a:cubicBezTo>
                  <a:cubicBezTo>
                    <a:pt x="1036" y="34"/>
                    <a:pt x="1034" y="31"/>
                    <a:pt x="1029" y="31"/>
                  </a:cubicBezTo>
                  <a:cubicBezTo>
                    <a:pt x="1025" y="31"/>
                    <a:pt x="1022" y="34"/>
                    <a:pt x="1022" y="40"/>
                  </a:cubicBezTo>
                  <a:lnTo>
                    <a:pt x="1022" y="46"/>
                  </a:lnTo>
                  <a:close/>
                  <a:moveTo>
                    <a:pt x="964" y="83"/>
                  </a:moveTo>
                  <a:cubicBezTo>
                    <a:pt x="964" y="65"/>
                    <a:pt x="972" y="43"/>
                    <a:pt x="993" y="43"/>
                  </a:cubicBezTo>
                  <a:cubicBezTo>
                    <a:pt x="1012" y="43"/>
                    <a:pt x="1023" y="59"/>
                    <a:pt x="1023" y="74"/>
                  </a:cubicBezTo>
                  <a:cubicBezTo>
                    <a:pt x="1023" y="93"/>
                    <a:pt x="1023" y="93"/>
                    <a:pt x="1023" y="93"/>
                  </a:cubicBezTo>
                  <a:cubicBezTo>
                    <a:pt x="1023" y="107"/>
                    <a:pt x="1012" y="124"/>
                    <a:pt x="993" y="124"/>
                  </a:cubicBezTo>
                  <a:cubicBezTo>
                    <a:pt x="972" y="124"/>
                    <a:pt x="964" y="102"/>
                    <a:pt x="964" y="83"/>
                  </a:cubicBezTo>
                  <a:moveTo>
                    <a:pt x="1135" y="90"/>
                  </a:moveTo>
                  <a:cubicBezTo>
                    <a:pt x="1143" y="90"/>
                    <a:pt x="1144" y="85"/>
                    <a:pt x="1144" y="81"/>
                  </a:cubicBezTo>
                  <a:cubicBezTo>
                    <a:pt x="1144" y="55"/>
                    <a:pt x="1130" y="31"/>
                    <a:pt x="1101" y="31"/>
                  </a:cubicBezTo>
                  <a:cubicBezTo>
                    <a:pt x="1072" y="31"/>
                    <a:pt x="1057" y="58"/>
                    <a:pt x="1057" y="83"/>
                  </a:cubicBezTo>
                  <a:cubicBezTo>
                    <a:pt x="1057" y="109"/>
                    <a:pt x="1070" y="136"/>
                    <a:pt x="1103" y="136"/>
                  </a:cubicBezTo>
                  <a:cubicBezTo>
                    <a:pt x="1127" y="136"/>
                    <a:pt x="1143" y="121"/>
                    <a:pt x="1143" y="115"/>
                  </a:cubicBezTo>
                  <a:cubicBezTo>
                    <a:pt x="1143" y="110"/>
                    <a:pt x="1140" y="108"/>
                    <a:pt x="1136" y="108"/>
                  </a:cubicBezTo>
                  <a:cubicBezTo>
                    <a:pt x="1130" y="108"/>
                    <a:pt x="1124" y="124"/>
                    <a:pt x="1102" y="124"/>
                  </a:cubicBezTo>
                  <a:cubicBezTo>
                    <a:pt x="1084" y="124"/>
                    <a:pt x="1072" y="107"/>
                    <a:pt x="1072" y="90"/>
                  </a:cubicBezTo>
                  <a:lnTo>
                    <a:pt x="1135" y="90"/>
                  </a:lnTo>
                  <a:close/>
                  <a:moveTo>
                    <a:pt x="1072" y="78"/>
                  </a:moveTo>
                  <a:cubicBezTo>
                    <a:pt x="1072" y="61"/>
                    <a:pt x="1082" y="43"/>
                    <a:pt x="1100" y="43"/>
                  </a:cubicBezTo>
                  <a:cubicBezTo>
                    <a:pt x="1119" y="43"/>
                    <a:pt x="1129" y="61"/>
                    <a:pt x="1129" y="78"/>
                  </a:cubicBezTo>
                  <a:lnTo>
                    <a:pt x="1072" y="78"/>
                  </a:lnTo>
                  <a:close/>
                  <a:moveTo>
                    <a:pt x="1236" y="70"/>
                  </a:moveTo>
                  <a:cubicBezTo>
                    <a:pt x="1236" y="53"/>
                    <a:pt x="1249" y="44"/>
                    <a:pt x="1260" y="44"/>
                  </a:cubicBezTo>
                  <a:cubicBezTo>
                    <a:pt x="1271" y="44"/>
                    <a:pt x="1283" y="48"/>
                    <a:pt x="1283" y="70"/>
                  </a:cubicBezTo>
                  <a:cubicBezTo>
                    <a:pt x="1283" y="127"/>
                    <a:pt x="1283" y="127"/>
                    <a:pt x="1283" y="127"/>
                  </a:cubicBezTo>
                  <a:cubicBezTo>
                    <a:pt x="1283" y="133"/>
                    <a:pt x="1285" y="136"/>
                    <a:pt x="1290" y="136"/>
                  </a:cubicBezTo>
                  <a:cubicBezTo>
                    <a:pt x="1294" y="136"/>
                    <a:pt x="1297" y="133"/>
                    <a:pt x="1297" y="127"/>
                  </a:cubicBezTo>
                  <a:cubicBezTo>
                    <a:pt x="1297" y="68"/>
                    <a:pt x="1297" y="68"/>
                    <a:pt x="1297" y="68"/>
                  </a:cubicBezTo>
                  <a:cubicBezTo>
                    <a:pt x="1297" y="43"/>
                    <a:pt x="1278" y="31"/>
                    <a:pt x="1260" y="31"/>
                  </a:cubicBezTo>
                  <a:cubicBezTo>
                    <a:pt x="1249" y="31"/>
                    <a:pt x="1237" y="37"/>
                    <a:pt x="1230" y="49"/>
                  </a:cubicBezTo>
                  <a:cubicBezTo>
                    <a:pt x="1225" y="38"/>
                    <a:pt x="1215" y="31"/>
                    <a:pt x="1203" y="31"/>
                  </a:cubicBezTo>
                  <a:cubicBezTo>
                    <a:pt x="1190" y="31"/>
                    <a:pt x="1181" y="37"/>
                    <a:pt x="1176" y="45"/>
                  </a:cubicBezTo>
                  <a:cubicBezTo>
                    <a:pt x="1176" y="45"/>
                    <a:pt x="1176" y="45"/>
                    <a:pt x="1176" y="45"/>
                  </a:cubicBezTo>
                  <a:cubicBezTo>
                    <a:pt x="1176" y="40"/>
                    <a:pt x="1176" y="40"/>
                    <a:pt x="1176" y="40"/>
                  </a:cubicBezTo>
                  <a:cubicBezTo>
                    <a:pt x="1176" y="34"/>
                    <a:pt x="1173" y="31"/>
                    <a:pt x="1169" y="31"/>
                  </a:cubicBezTo>
                  <a:cubicBezTo>
                    <a:pt x="1164" y="31"/>
                    <a:pt x="1162" y="34"/>
                    <a:pt x="1162" y="40"/>
                  </a:cubicBezTo>
                  <a:cubicBezTo>
                    <a:pt x="1162" y="127"/>
                    <a:pt x="1162" y="127"/>
                    <a:pt x="1162" y="127"/>
                  </a:cubicBezTo>
                  <a:cubicBezTo>
                    <a:pt x="1162" y="133"/>
                    <a:pt x="1164" y="136"/>
                    <a:pt x="1169" y="136"/>
                  </a:cubicBezTo>
                  <a:cubicBezTo>
                    <a:pt x="1173" y="136"/>
                    <a:pt x="1176" y="133"/>
                    <a:pt x="1176" y="127"/>
                  </a:cubicBezTo>
                  <a:cubicBezTo>
                    <a:pt x="1176" y="70"/>
                    <a:pt x="1176" y="70"/>
                    <a:pt x="1176" y="70"/>
                  </a:cubicBezTo>
                  <a:cubicBezTo>
                    <a:pt x="1176" y="53"/>
                    <a:pt x="1188" y="44"/>
                    <a:pt x="1199" y="44"/>
                  </a:cubicBezTo>
                  <a:cubicBezTo>
                    <a:pt x="1210" y="44"/>
                    <a:pt x="1222" y="48"/>
                    <a:pt x="1222" y="70"/>
                  </a:cubicBezTo>
                  <a:cubicBezTo>
                    <a:pt x="1222" y="127"/>
                    <a:pt x="1222" y="127"/>
                    <a:pt x="1222" y="127"/>
                  </a:cubicBezTo>
                  <a:cubicBezTo>
                    <a:pt x="1222" y="133"/>
                    <a:pt x="1225" y="136"/>
                    <a:pt x="1229" y="136"/>
                  </a:cubicBezTo>
                  <a:cubicBezTo>
                    <a:pt x="1234" y="136"/>
                    <a:pt x="1236" y="133"/>
                    <a:pt x="1236" y="127"/>
                  </a:cubicBezTo>
                  <a:lnTo>
                    <a:pt x="1236" y="70"/>
                  </a:lnTo>
                  <a:close/>
                  <a:moveTo>
                    <a:pt x="1395" y="90"/>
                  </a:moveTo>
                  <a:cubicBezTo>
                    <a:pt x="1404" y="90"/>
                    <a:pt x="1405" y="85"/>
                    <a:pt x="1405" y="81"/>
                  </a:cubicBezTo>
                  <a:cubicBezTo>
                    <a:pt x="1405" y="55"/>
                    <a:pt x="1390" y="31"/>
                    <a:pt x="1361" y="31"/>
                  </a:cubicBezTo>
                  <a:cubicBezTo>
                    <a:pt x="1332" y="31"/>
                    <a:pt x="1317" y="58"/>
                    <a:pt x="1317" y="83"/>
                  </a:cubicBezTo>
                  <a:cubicBezTo>
                    <a:pt x="1317" y="109"/>
                    <a:pt x="1331" y="136"/>
                    <a:pt x="1363" y="136"/>
                  </a:cubicBezTo>
                  <a:cubicBezTo>
                    <a:pt x="1387" y="136"/>
                    <a:pt x="1403" y="121"/>
                    <a:pt x="1403" y="115"/>
                  </a:cubicBezTo>
                  <a:cubicBezTo>
                    <a:pt x="1403" y="110"/>
                    <a:pt x="1401" y="108"/>
                    <a:pt x="1397" y="108"/>
                  </a:cubicBezTo>
                  <a:cubicBezTo>
                    <a:pt x="1390" y="108"/>
                    <a:pt x="1384" y="124"/>
                    <a:pt x="1362" y="124"/>
                  </a:cubicBezTo>
                  <a:cubicBezTo>
                    <a:pt x="1345" y="124"/>
                    <a:pt x="1333" y="107"/>
                    <a:pt x="1332" y="90"/>
                  </a:cubicBezTo>
                  <a:lnTo>
                    <a:pt x="1395" y="90"/>
                  </a:lnTo>
                  <a:close/>
                  <a:moveTo>
                    <a:pt x="1332" y="78"/>
                  </a:moveTo>
                  <a:cubicBezTo>
                    <a:pt x="1333" y="61"/>
                    <a:pt x="1342" y="43"/>
                    <a:pt x="1361" y="43"/>
                  </a:cubicBezTo>
                  <a:cubicBezTo>
                    <a:pt x="1380" y="43"/>
                    <a:pt x="1389" y="61"/>
                    <a:pt x="1390" y="78"/>
                  </a:cubicBezTo>
                  <a:lnTo>
                    <a:pt x="1332" y="78"/>
                  </a:lnTo>
                  <a:close/>
                  <a:moveTo>
                    <a:pt x="1436" y="70"/>
                  </a:moveTo>
                  <a:cubicBezTo>
                    <a:pt x="1436" y="53"/>
                    <a:pt x="1448" y="44"/>
                    <a:pt x="1461" y="44"/>
                  </a:cubicBezTo>
                  <a:cubicBezTo>
                    <a:pt x="1477" y="44"/>
                    <a:pt x="1486" y="53"/>
                    <a:pt x="1486" y="67"/>
                  </a:cubicBezTo>
                  <a:cubicBezTo>
                    <a:pt x="1486" y="127"/>
                    <a:pt x="1486" y="127"/>
                    <a:pt x="1486" y="127"/>
                  </a:cubicBezTo>
                  <a:cubicBezTo>
                    <a:pt x="1486" y="133"/>
                    <a:pt x="1489" y="136"/>
                    <a:pt x="1493" y="136"/>
                  </a:cubicBezTo>
                  <a:cubicBezTo>
                    <a:pt x="1498" y="136"/>
                    <a:pt x="1500" y="133"/>
                    <a:pt x="1500" y="127"/>
                  </a:cubicBezTo>
                  <a:cubicBezTo>
                    <a:pt x="1500" y="68"/>
                    <a:pt x="1500" y="68"/>
                    <a:pt x="1500" y="68"/>
                  </a:cubicBezTo>
                  <a:cubicBezTo>
                    <a:pt x="1500" y="43"/>
                    <a:pt x="1481" y="31"/>
                    <a:pt x="1463" y="31"/>
                  </a:cubicBezTo>
                  <a:cubicBezTo>
                    <a:pt x="1450" y="31"/>
                    <a:pt x="1442" y="37"/>
                    <a:pt x="1437" y="45"/>
                  </a:cubicBezTo>
                  <a:cubicBezTo>
                    <a:pt x="1436" y="45"/>
                    <a:pt x="1436" y="45"/>
                    <a:pt x="1436" y="45"/>
                  </a:cubicBezTo>
                  <a:cubicBezTo>
                    <a:pt x="1436" y="40"/>
                    <a:pt x="1436" y="40"/>
                    <a:pt x="1436" y="40"/>
                  </a:cubicBezTo>
                  <a:cubicBezTo>
                    <a:pt x="1436" y="34"/>
                    <a:pt x="1434" y="31"/>
                    <a:pt x="1429" y="31"/>
                  </a:cubicBezTo>
                  <a:cubicBezTo>
                    <a:pt x="1425" y="31"/>
                    <a:pt x="1422" y="34"/>
                    <a:pt x="1422" y="40"/>
                  </a:cubicBezTo>
                  <a:cubicBezTo>
                    <a:pt x="1422" y="127"/>
                    <a:pt x="1422" y="127"/>
                    <a:pt x="1422" y="127"/>
                  </a:cubicBezTo>
                  <a:cubicBezTo>
                    <a:pt x="1422" y="133"/>
                    <a:pt x="1425" y="136"/>
                    <a:pt x="1429" y="136"/>
                  </a:cubicBezTo>
                  <a:cubicBezTo>
                    <a:pt x="1434" y="136"/>
                    <a:pt x="1436" y="133"/>
                    <a:pt x="1436" y="127"/>
                  </a:cubicBezTo>
                  <a:lnTo>
                    <a:pt x="1436" y="70"/>
                  </a:lnTo>
                  <a:close/>
                  <a:moveTo>
                    <a:pt x="1543" y="44"/>
                  </a:moveTo>
                  <a:cubicBezTo>
                    <a:pt x="1552" y="44"/>
                    <a:pt x="1552" y="44"/>
                    <a:pt x="1552" y="44"/>
                  </a:cubicBezTo>
                  <a:cubicBezTo>
                    <a:pt x="1557" y="44"/>
                    <a:pt x="1558" y="40"/>
                    <a:pt x="1558" y="38"/>
                  </a:cubicBezTo>
                  <a:cubicBezTo>
                    <a:pt x="1558" y="36"/>
                    <a:pt x="1557" y="32"/>
                    <a:pt x="1552" y="32"/>
                  </a:cubicBezTo>
                  <a:cubicBezTo>
                    <a:pt x="1543" y="32"/>
                    <a:pt x="1543" y="32"/>
                    <a:pt x="1543" y="32"/>
                  </a:cubicBezTo>
                  <a:cubicBezTo>
                    <a:pt x="1543" y="10"/>
                    <a:pt x="1543" y="10"/>
                    <a:pt x="1543" y="10"/>
                  </a:cubicBezTo>
                  <a:cubicBezTo>
                    <a:pt x="1543" y="4"/>
                    <a:pt x="1540" y="0"/>
                    <a:pt x="1536" y="0"/>
                  </a:cubicBezTo>
                  <a:cubicBezTo>
                    <a:pt x="1532" y="0"/>
                    <a:pt x="1529" y="4"/>
                    <a:pt x="1529" y="10"/>
                  </a:cubicBezTo>
                  <a:cubicBezTo>
                    <a:pt x="1529" y="32"/>
                    <a:pt x="1529" y="32"/>
                    <a:pt x="1529" y="32"/>
                  </a:cubicBezTo>
                  <a:cubicBezTo>
                    <a:pt x="1520" y="32"/>
                    <a:pt x="1520" y="32"/>
                    <a:pt x="1520" y="32"/>
                  </a:cubicBezTo>
                  <a:cubicBezTo>
                    <a:pt x="1515" y="32"/>
                    <a:pt x="1514" y="36"/>
                    <a:pt x="1514" y="38"/>
                  </a:cubicBezTo>
                  <a:cubicBezTo>
                    <a:pt x="1514" y="40"/>
                    <a:pt x="1515" y="44"/>
                    <a:pt x="1520" y="44"/>
                  </a:cubicBezTo>
                  <a:cubicBezTo>
                    <a:pt x="1529" y="44"/>
                    <a:pt x="1529" y="44"/>
                    <a:pt x="1529" y="44"/>
                  </a:cubicBezTo>
                  <a:cubicBezTo>
                    <a:pt x="1529" y="127"/>
                    <a:pt x="1529" y="127"/>
                    <a:pt x="1529" y="127"/>
                  </a:cubicBezTo>
                  <a:cubicBezTo>
                    <a:pt x="1529" y="133"/>
                    <a:pt x="1532" y="136"/>
                    <a:pt x="1536" y="136"/>
                  </a:cubicBezTo>
                  <a:cubicBezTo>
                    <a:pt x="1540" y="136"/>
                    <a:pt x="1543" y="133"/>
                    <a:pt x="1543" y="127"/>
                  </a:cubicBezTo>
                  <a:lnTo>
                    <a:pt x="1543" y="44"/>
                  </a:lnTo>
                  <a:close/>
                </a:path>
              </a:pathLst>
            </a:custGeom>
            <a:solidFill>
              <a:srgbClr val="2CB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a:p>
          </p:txBody>
        </p:sp>
      </p:grpSp>
      <p:sp>
        <p:nvSpPr>
          <p:cNvPr id="288" name="Holder 4">
            <a:extLst>
              <a:ext uri="{FF2B5EF4-FFF2-40B4-BE49-F238E27FC236}">
                <a16:creationId xmlns:a16="http://schemas.microsoft.com/office/drawing/2014/main" id="{8F59F8C8-3D01-4A3F-843D-0C1BA340D840}"/>
              </a:ext>
            </a:extLst>
          </p:cNvPr>
          <p:cNvSpPr>
            <a:spLocks noGrp="1"/>
          </p:cNvSpPr>
          <p:nvPr>
            <p:ph type="sldNum" sz="quarter" idx="7"/>
          </p:nvPr>
        </p:nvSpPr>
        <p:spPr>
          <a:xfrm>
            <a:off x="443653" y="6377941"/>
            <a:ext cx="1338116" cy="276999"/>
          </a:xfrm>
        </p:spPr>
        <p:txBody>
          <a:bodyPr lIns="0" tIns="0" rIns="0" bIns="0"/>
          <a:lstStyle>
            <a:lvl1pPr algn="l">
              <a:defRPr>
                <a:solidFill>
                  <a:schemeClr val="tx1">
                    <a:tint val="75000"/>
                  </a:schemeClr>
                </a:solidFill>
                <a:latin typeface="+mn-lt"/>
              </a:defRPr>
            </a:lvl1pPr>
          </a:lstStyle>
          <a:p>
            <a:pPr algn="l"/>
            <a:fld id="{B6F15528-21DE-4FAA-801E-634DDDAF4B2B}" type="slidenum">
              <a:rPr lang="en-GB" smtClean="0"/>
              <a:pPr/>
              <a:t>‹#›</a:t>
            </a:fld>
            <a:endParaRPr lang="en-GB" dirty="0"/>
          </a:p>
        </p:txBody>
      </p:sp>
    </p:spTree>
    <p:extLst>
      <p:ext uri="{BB962C8B-B14F-4D97-AF65-F5344CB8AC3E}">
        <p14:creationId xmlns:p14="http://schemas.microsoft.com/office/powerpoint/2010/main" val="29254155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94327-144B-46DD-8C51-F06195510E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1A14698-E164-49A1-B0E2-1DFE2338DB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295FE1D-1B8E-4414-BA39-1DEF0E999BED}"/>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7B930E3D-9110-4FF7-8491-3BF7B8EF9B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23D003-A5DC-49D6-993D-71B8886745BB}"/>
              </a:ext>
            </a:extLst>
          </p:cNvPr>
          <p:cNvSpPr>
            <a:spLocks noGrp="1"/>
          </p:cNvSpPr>
          <p:nvPr>
            <p:ph type="sldNum" sz="quarter" idx="12"/>
          </p:nvPr>
        </p:nvSpPr>
        <p:spPr/>
        <p:txBody>
          <a:bodyPr/>
          <a:lstStyle/>
          <a:p>
            <a:fld id="{A220319B-B3EC-49FA-A0BE-4E3A34AA2B9D}" type="slidenum">
              <a:rPr lang="en-GB" smtClean="0"/>
              <a:t>‹#›</a:t>
            </a:fld>
            <a:endParaRPr lang="en-GB"/>
          </a:p>
        </p:txBody>
      </p:sp>
    </p:spTree>
    <p:extLst>
      <p:ext uri="{BB962C8B-B14F-4D97-AF65-F5344CB8AC3E}">
        <p14:creationId xmlns:p14="http://schemas.microsoft.com/office/powerpoint/2010/main" val="1859784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bar">
    <p:spTree>
      <p:nvGrpSpPr>
        <p:cNvPr id="1" name=""/>
        <p:cNvGrpSpPr/>
        <p:nvPr/>
      </p:nvGrpSpPr>
      <p:grpSpPr>
        <a:xfrm>
          <a:off x="0" y="0"/>
          <a:ext cx="0" cy="0"/>
          <a:chOff x="0" y="0"/>
          <a:chExt cx="0" cy="0"/>
        </a:xfrm>
      </p:grpSpPr>
      <p:sp>
        <p:nvSpPr>
          <p:cNvPr id="148" name="object 2">
            <a:extLst>
              <a:ext uri="{FF2B5EF4-FFF2-40B4-BE49-F238E27FC236}">
                <a16:creationId xmlns:a16="http://schemas.microsoft.com/office/drawing/2014/main" id="{8C8C7CEE-A4E0-4767-9D6E-3E2A8EE2D32B}"/>
              </a:ext>
            </a:extLst>
          </p:cNvPr>
          <p:cNvSpPr/>
          <p:nvPr userDrawn="1"/>
        </p:nvSpPr>
        <p:spPr>
          <a:xfrm>
            <a:off x="0" y="385"/>
            <a:ext cx="12192000"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blipFill>
            <a:blip r:embed="rId2" cstate="email">
              <a:extLst>
                <a:ext uri="{28A0092B-C50C-407E-A947-70E740481C1C}">
                  <a14:useLocalDpi xmlns:a14="http://schemas.microsoft.com/office/drawing/2010/main"/>
                </a:ext>
              </a:extLst>
            </a:blip>
            <a:srcRect/>
            <a:stretch>
              <a:fillRect/>
            </a:stretch>
          </a:blipFill>
        </p:spPr>
        <p:txBody>
          <a:bodyPr wrap="square" lIns="0" tIns="0" rIns="0" bIns="0" rtlCol="0"/>
          <a:lstStyle/>
          <a:p>
            <a:endParaRPr sz="1092" dirty="0"/>
          </a:p>
        </p:txBody>
      </p:sp>
      <p:sp>
        <p:nvSpPr>
          <p:cNvPr id="6" name="object 10">
            <a:extLst>
              <a:ext uri="{FF2B5EF4-FFF2-40B4-BE49-F238E27FC236}">
                <a16:creationId xmlns:a16="http://schemas.microsoft.com/office/drawing/2014/main" id="{21B05101-4C03-48D1-986C-9F58F322472B}"/>
              </a:ext>
            </a:extLst>
          </p:cNvPr>
          <p:cNvSpPr/>
          <p:nvPr userDrawn="1"/>
        </p:nvSpPr>
        <p:spPr>
          <a:xfrm>
            <a:off x="0" y="489468"/>
            <a:ext cx="6087143" cy="982300"/>
          </a:xfrm>
          <a:custGeom>
            <a:avLst/>
            <a:gdLst/>
            <a:ahLst/>
            <a:cxnLst/>
            <a:rect l="l" t="t" r="r" b="b"/>
            <a:pathLst>
              <a:path w="10037445" h="1619885">
                <a:moveTo>
                  <a:pt x="10036971" y="0"/>
                </a:moveTo>
                <a:lnTo>
                  <a:pt x="0" y="0"/>
                </a:lnTo>
                <a:lnTo>
                  <a:pt x="0" y="1619709"/>
                </a:lnTo>
                <a:lnTo>
                  <a:pt x="10036971" y="1619709"/>
                </a:lnTo>
                <a:lnTo>
                  <a:pt x="10036971" y="0"/>
                </a:lnTo>
                <a:close/>
              </a:path>
            </a:pathLst>
          </a:custGeom>
          <a:solidFill>
            <a:srgbClr val="FF5DA9"/>
          </a:solidFill>
        </p:spPr>
        <p:txBody>
          <a:bodyPr wrap="square" lIns="0" tIns="0" rIns="0" bIns="0" rtlCol="0" anchor="ctr" anchorCtr="0"/>
          <a:lstStyle/>
          <a:p>
            <a:endParaRPr sz="1092" dirty="0"/>
          </a:p>
        </p:txBody>
      </p:sp>
      <p:sp>
        <p:nvSpPr>
          <p:cNvPr id="3" name="Footer Placeholder 2">
            <a:extLst>
              <a:ext uri="{FF2B5EF4-FFF2-40B4-BE49-F238E27FC236}">
                <a16:creationId xmlns:a16="http://schemas.microsoft.com/office/drawing/2014/main" id="{988C33E0-0F05-4E42-9BB3-891041A2058C}"/>
              </a:ext>
            </a:extLst>
          </p:cNvPr>
          <p:cNvSpPr>
            <a:spLocks noGrp="1"/>
          </p:cNvSpPr>
          <p:nvPr>
            <p:ph type="ftr" sz="quarter" idx="10"/>
          </p:nvPr>
        </p:nvSpPr>
        <p:spPr/>
        <p:txBody>
          <a:bodyPr/>
          <a:lstStyle/>
          <a:p>
            <a:endParaRPr lang="en-GB" dirty="0"/>
          </a:p>
        </p:txBody>
      </p:sp>
      <p:sp>
        <p:nvSpPr>
          <p:cNvPr id="288" name="Holder 4">
            <a:extLst>
              <a:ext uri="{FF2B5EF4-FFF2-40B4-BE49-F238E27FC236}">
                <a16:creationId xmlns:a16="http://schemas.microsoft.com/office/drawing/2014/main" id="{8F59F8C8-3D01-4A3F-843D-0C1BA340D840}"/>
              </a:ext>
            </a:extLst>
          </p:cNvPr>
          <p:cNvSpPr>
            <a:spLocks noGrp="1"/>
          </p:cNvSpPr>
          <p:nvPr>
            <p:ph type="sldNum" sz="quarter" idx="7"/>
          </p:nvPr>
        </p:nvSpPr>
        <p:spPr>
          <a:xfrm>
            <a:off x="443653" y="6377941"/>
            <a:ext cx="1338116" cy="276999"/>
          </a:xfrm>
        </p:spPr>
        <p:txBody>
          <a:bodyPr lIns="0" tIns="0" rIns="0" bIns="0"/>
          <a:lstStyle>
            <a:lvl1pPr algn="l">
              <a:defRPr>
                <a:solidFill>
                  <a:schemeClr val="tx1">
                    <a:tint val="75000"/>
                  </a:schemeClr>
                </a:solidFill>
                <a:latin typeface="+mn-lt"/>
              </a:defRPr>
            </a:lvl1pPr>
          </a:lstStyle>
          <a:p>
            <a:pPr algn="l"/>
            <a:fld id="{B6F15528-21DE-4FAA-801E-634DDDAF4B2B}" type="slidenum">
              <a:rPr lang="en-GB" smtClean="0"/>
              <a:pPr algn="l"/>
              <a:t>‹#›</a:t>
            </a:fld>
            <a:endParaRPr lang="en-GB" dirty="0"/>
          </a:p>
        </p:txBody>
      </p:sp>
      <p:grpSp>
        <p:nvGrpSpPr>
          <p:cNvPr id="287" name="Group 4">
            <a:extLst>
              <a:ext uri="{FF2B5EF4-FFF2-40B4-BE49-F238E27FC236}">
                <a16:creationId xmlns:a16="http://schemas.microsoft.com/office/drawing/2014/main" id="{942958E6-48EF-4C7F-81F8-E061C43C26C2}"/>
              </a:ext>
            </a:extLst>
          </p:cNvPr>
          <p:cNvGrpSpPr>
            <a:grpSpLocks noChangeAspect="1"/>
          </p:cNvGrpSpPr>
          <p:nvPr userDrawn="1"/>
        </p:nvGrpSpPr>
        <p:grpSpPr bwMode="auto">
          <a:xfrm>
            <a:off x="10414906" y="6008163"/>
            <a:ext cx="1333441" cy="443513"/>
            <a:chOff x="3484" y="2616"/>
            <a:chExt cx="5694" cy="1894"/>
          </a:xfrm>
          <a:solidFill>
            <a:schemeClr val="bg1"/>
          </a:solidFill>
        </p:grpSpPr>
        <p:sp>
          <p:nvSpPr>
            <p:cNvPr id="289" name="Oval 5">
              <a:extLst>
                <a:ext uri="{FF2B5EF4-FFF2-40B4-BE49-F238E27FC236}">
                  <a16:creationId xmlns:a16="http://schemas.microsoft.com/office/drawing/2014/main" id="{F34B7C32-B773-4E37-9B8C-00013CE87880}"/>
                </a:ext>
              </a:extLst>
            </p:cNvPr>
            <p:cNvSpPr>
              <a:spLocks noChangeArrowheads="1"/>
            </p:cNvSpPr>
            <p:nvPr/>
          </p:nvSpPr>
          <p:spPr bwMode="auto">
            <a:xfrm>
              <a:off x="4324" y="3144"/>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0" name="Oval 6">
              <a:extLst>
                <a:ext uri="{FF2B5EF4-FFF2-40B4-BE49-F238E27FC236}">
                  <a16:creationId xmlns:a16="http://schemas.microsoft.com/office/drawing/2014/main" id="{C1B68D5B-2822-430A-8EBA-7AF76B83D17E}"/>
                </a:ext>
              </a:extLst>
            </p:cNvPr>
            <p:cNvSpPr>
              <a:spLocks noChangeArrowheads="1"/>
            </p:cNvSpPr>
            <p:nvPr/>
          </p:nvSpPr>
          <p:spPr bwMode="auto">
            <a:xfrm>
              <a:off x="4524" y="321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1" name="Oval 7">
              <a:extLst>
                <a:ext uri="{FF2B5EF4-FFF2-40B4-BE49-F238E27FC236}">
                  <a16:creationId xmlns:a16="http://schemas.microsoft.com/office/drawing/2014/main" id="{9A6F4CA4-5248-48BC-932D-7EB75B60C0EB}"/>
                </a:ext>
              </a:extLst>
            </p:cNvPr>
            <p:cNvSpPr>
              <a:spLocks noChangeArrowheads="1"/>
            </p:cNvSpPr>
            <p:nvPr/>
          </p:nvSpPr>
          <p:spPr bwMode="auto">
            <a:xfrm>
              <a:off x="4668" y="3254"/>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2" name="Oval 8">
              <a:extLst>
                <a:ext uri="{FF2B5EF4-FFF2-40B4-BE49-F238E27FC236}">
                  <a16:creationId xmlns:a16="http://schemas.microsoft.com/office/drawing/2014/main" id="{430436BD-EC9C-48C6-8764-94690E802D16}"/>
                </a:ext>
              </a:extLst>
            </p:cNvPr>
            <p:cNvSpPr>
              <a:spLocks noChangeArrowheads="1"/>
            </p:cNvSpPr>
            <p:nvPr/>
          </p:nvSpPr>
          <p:spPr bwMode="auto">
            <a:xfrm>
              <a:off x="4630" y="3382"/>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3" name="Oval 9">
              <a:extLst>
                <a:ext uri="{FF2B5EF4-FFF2-40B4-BE49-F238E27FC236}">
                  <a16:creationId xmlns:a16="http://schemas.microsoft.com/office/drawing/2014/main" id="{984ED03F-ABFD-41AB-B856-6330DD0CACB9}"/>
                </a:ext>
              </a:extLst>
            </p:cNvPr>
            <p:cNvSpPr>
              <a:spLocks noChangeArrowheads="1"/>
            </p:cNvSpPr>
            <p:nvPr/>
          </p:nvSpPr>
          <p:spPr bwMode="auto">
            <a:xfrm>
              <a:off x="4488"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4" name="Oval 10">
              <a:extLst>
                <a:ext uri="{FF2B5EF4-FFF2-40B4-BE49-F238E27FC236}">
                  <a16:creationId xmlns:a16="http://schemas.microsoft.com/office/drawing/2014/main" id="{AADBCA35-1415-4247-A379-8DC152119630}"/>
                </a:ext>
              </a:extLst>
            </p:cNvPr>
            <p:cNvSpPr>
              <a:spLocks noChangeArrowheads="1"/>
            </p:cNvSpPr>
            <p:nvPr/>
          </p:nvSpPr>
          <p:spPr bwMode="auto">
            <a:xfrm>
              <a:off x="4500" y="3504"/>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5" name="Oval 11">
              <a:extLst>
                <a:ext uri="{FF2B5EF4-FFF2-40B4-BE49-F238E27FC236}">
                  <a16:creationId xmlns:a16="http://schemas.microsoft.com/office/drawing/2014/main" id="{FD89ADF9-3E73-499A-8FB3-72F846ACBE71}"/>
                </a:ext>
              </a:extLst>
            </p:cNvPr>
            <p:cNvSpPr>
              <a:spLocks noChangeArrowheads="1"/>
            </p:cNvSpPr>
            <p:nvPr/>
          </p:nvSpPr>
          <p:spPr bwMode="auto">
            <a:xfrm>
              <a:off x="4367" y="3501"/>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6" name="Oval 12">
              <a:extLst>
                <a:ext uri="{FF2B5EF4-FFF2-40B4-BE49-F238E27FC236}">
                  <a16:creationId xmlns:a16="http://schemas.microsoft.com/office/drawing/2014/main" id="{DBFC5F60-3425-4CF5-8930-C6638C1A9B0B}"/>
                </a:ext>
              </a:extLst>
            </p:cNvPr>
            <p:cNvSpPr>
              <a:spLocks noChangeArrowheads="1"/>
            </p:cNvSpPr>
            <p:nvPr/>
          </p:nvSpPr>
          <p:spPr bwMode="auto">
            <a:xfrm>
              <a:off x="4236" y="3492"/>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7" name="Oval 13">
              <a:extLst>
                <a:ext uri="{FF2B5EF4-FFF2-40B4-BE49-F238E27FC236}">
                  <a16:creationId xmlns:a16="http://schemas.microsoft.com/office/drawing/2014/main" id="{9E59E345-9E70-4776-8775-CF5D4B7E1A56}"/>
                </a:ext>
              </a:extLst>
            </p:cNvPr>
            <p:cNvSpPr>
              <a:spLocks noChangeArrowheads="1"/>
            </p:cNvSpPr>
            <p:nvPr/>
          </p:nvSpPr>
          <p:spPr bwMode="auto">
            <a:xfrm>
              <a:off x="4267" y="3651"/>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8" name="Oval 14">
              <a:extLst>
                <a:ext uri="{FF2B5EF4-FFF2-40B4-BE49-F238E27FC236}">
                  <a16:creationId xmlns:a16="http://schemas.microsoft.com/office/drawing/2014/main" id="{FBCF17FA-24EF-454C-9D76-EA68463B8037}"/>
                </a:ext>
              </a:extLst>
            </p:cNvPr>
            <p:cNvSpPr>
              <a:spLocks noChangeArrowheads="1"/>
            </p:cNvSpPr>
            <p:nvPr/>
          </p:nvSpPr>
          <p:spPr bwMode="auto">
            <a:xfrm>
              <a:off x="4398" y="3639"/>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9" name="Oval 15">
              <a:extLst>
                <a:ext uri="{FF2B5EF4-FFF2-40B4-BE49-F238E27FC236}">
                  <a16:creationId xmlns:a16="http://schemas.microsoft.com/office/drawing/2014/main" id="{5F615D7C-F4AF-43BB-A024-5E6D6393B89F}"/>
                </a:ext>
              </a:extLst>
            </p:cNvPr>
            <p:cNvSpPr>
              <a:spLocks noChangeArrowheads="1"/>
            </p:cNvSpPr>
            <p:nvPr/>
          </p:nvSpPr>
          <p:spPr bwMode="auto">
            <a:xfrm>
              <a:off x="4521" y="365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0" name="Oval 16">
              <a:extLst>
                <a:ext uri="{FF2B5EF4-FFF2-40B4-BE49-F238E27FC236}">
                  <a16:creationId xmlns:a16="http://schemas.microsoft.com/office/drawing/2014/main" id="{3FA69D58-A7D0-4F6D-B175-B7A97F1D2736}"/>
                </a:ext>
              </a:extLst>
            </p:cNvPr>
            <p:cNvSpPr>
              <a:spLocks noChangeArrowheads="1"/>
            </p:cNvSpPr>
            <p:nvPr/>
          </p:nvSpPr>
          <p:spPr bwMode="auto">
            <a:xfrm>
              <a:off x="4360" y="3765"/>
              <a:ext cx="5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1" name="Oval 17">
              <a:extLst>
                <a:ext uri="{FF2B5EF4-FFF2-40B4-BE49-F238E27FC236}">
                  <a16:creationId xmlns:a16="http://schemas.microsoft.com/office/drawing/2014/main" id="{6BE8E42D-CE3B-4EE3-9E61-BDADA407D75F}"/>
                </a:ext>
              </a:extLst>
            </p:cNvPr>
            <p:cNvSpPr>
              <a:spLocks noChangeArrowheads="1"/>
            </p:cNvSpPr>
            <p:nvPr/>
          </p:nvSpPr>
          <p:spPr bwMode="auto">
            <a:xfrm>
              <a:off x="4319" y="3373"/>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2" name="Oval 18">
              <a:extLst>
                <a:ext uri="{FF2B5EF4-FFF2-40B4-BE49-F238E27FC236}">
                  <a16:creationId xmlns:a16="http://schemas.microsoft.com/office/drawing/2014/main" id="{0E865ECE-EEC5-4B56-A3D7-51CBF6B02B74}"/>
                </a:ext>
              </a:extLst>
            </p:cNvPr>
            <p:cNvSpPr>
              <a:spLocks noChangeArrowheads="1"/>
            </p:cNvSpPr>
            <p:nvPr/>
          </p:nvSpPr>
          <p:spPr bwMode="auto">
            <a:xfrm>
              <a:off x="4184"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3" name="Oval 19">
              <a:extLst>
                <a:ext uri="{FF2B5EF4-FFF2-40B4-BE49-F238E27FC236}">
                  <a16:creationId xmlns:a16="http://schemas.microsoft.com/office/drawing/2014/main" id="{B9BA98F1-8ABC-47CA-8FA2-08393C4BD45B}"/>
                </a:ext>
              </a:extLst>
            </p:cNvPr>
            <p:cNvSpPr>
              <a:spLocks noChangeArrowheads="1"/>
            </p:cNvSpPr>
            <p:nvPr/>
          </p:nvSpPr>
          <p:spPr bwMode="auto">
            <a:xfrm>
              <a:off x="4737" y="34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4" name="Oval 20">
              <a:extLst>
                <a:ext uri="{FF2B5EF4-FFF2-40B4-BE49-F238E27FC236}">
                  <a16:creationId xmlns:a16="http://schemas.microsoft.com/office/drawing/2014/main" id="{61ED078C-C408-4CFC-977B-3BB37B066CF0}"/>
                </a:ext>
              </a:extLst>
            </p:cNvPr>
            <p:cNvSpPr>
              <a:spLocks noChangeArrowheads="1"/>
            </p:cNvSpPr>
            <p:nvPr/>
          </p:nvSpPr>
          <p:spPr bwMode="auto">
            <a:xfrm>
              <a:off x="4618" y="3549"/>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5" name="Oval 21">
              <a:extLst>
                <a:ext uri="{FF2B5EF4-FFF2-40B4-BE49-F238E27FC236}">
                  <a16:creationId xmlns:a16="http://schemas.microsoft.com/office/drawing/2014/main" id="{6D415D06-9CDB-49C7-A540-47ADCA7EF990}"/>
                </a:ext>
              </a:extLst>
            </p:cNvPr>
            <p:cNvSpPr>
              <a:spLocks noChangeArrowheads="1"/>
            </p:cNvSpPr>
            <p:nvPr/>
          </p:nvSpPr>
          <p:spPr bwMode="auto">
            <a:xfrm>
              <a:off x="4673" y="36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6" name="Oval 22">
              <a:extLst>
                <a:ext uri="{FF2B5EF4-FFF2-40B4-BE49-F238E27FC236}">
                  <a16:creationId xmlns:a16="http://schemas.microsoft.com/office/drawing/2014/main" id="{D50270B0-3DC5-48F2-B7B1-3EC960F3F510}"/>
                </a:ext>
              </a:extLst>
            </p:cNvPr>
            <p:cNvSpPr>
              <a:spLocks noChangeArrowheads="1"/>
            </p:cNvSpPr>
            <p:nvPr/>
          </p:nvSpPr>
          <p:spPr bwMode="auto">
            <a:xfrm>
              <a:off x="4656" y="3815"/>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7" name="Oval 23">
              <a:extLst>
                <a:ext uri="{FF2B5EF4-FFF2-40B4-BE49-F238E27FC236}">
                  <a16:creationId xmlns:a16="http://schemas.microsoft.com/office/drawing/2014/main" id="{A7A43991-9D2D-4B77-83AE-B1289E0AC707}"/>
                </a:ext>
              </a:extLst>
            </p:cNvPr>
            <p:cNvSpPr>
              <a:spLocks noChangeArrowheads="1"/>
            </p:cNvSpPr>
            <p:nvPr/>
          </p:nvSpPr>
          <p:spPr bwMode="auto">
            <a:xfrm>
              <a:off x="4524" y="3785"/>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8" name="Oval 24">
              <a:extLst>
                <a:ext uri="{FF2B5EF4-FFF2-40B4-BE49-F238E27FC236}">
                  <a16:creationId xmlns:a16="http://schemas.microsoft.com/office/drawing/2014/main" id="{87E5213E-4C4F-41D5-8FA9-919AD6414ED9}"/>
                </a:ext>
              </a:extLst>
            </p:cNvPr>
            <p:cNvSpPr>
              <a:spLocks noChangeArrowheads="1"/>
            </p:cNvSpPr>
            <p:nvPr/>
          </p:nvSpPr>
          <p:spPr bwMode="auto">
            <a:xfrm>
              <a:off x="4443" y="3899"/>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9" name="Oval 25">
              <a:extLst>
                <a:ext uri="{FF2B5EF4-FFF2-40B4-BE49-F238E27FC236}">
                  <a16:creationId xmlns:a16="http://schemas.microsoft.com/office/drawing/2014/main" id="{0858CD79-1070-435F-89E6-841B2B8429B2}"/>
                </a:ext>
              </a:extLst>
            </p:cNvPr>
            <p:cNvSpPr>
              <a:spLocks noChangeArrowheads="1"/>
            </p:cNvSpPr>
            <p:nvPr/>
          </p:nvSpPr>
          <p:spPr bwMode="auto">
            <a:xfrm>
              <a:off x="4322" y="3965"/>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0" name="Oval 26">
              <a:extLst>
                <a:ext uri="{FF2B5EF4-FFF2-40B4-BE49-F238E27FC236}">
                  <a16:creationId xmlns:a16="http://schemas.microsoft.com/office/drawing/2014/main" id="{34B94C3B-4BFE-4ADA-88DF-5D0BBE1D19A5}"/>
                </a:ext>
              </a:extLst>
            </p:cNvPr>
            <p:cNvSpPr>
              <a:spLocks noChangeArrowheads="1"/>
            </p:cNvSpPr>
            <p:nvPr/>
          </p:nvSpPr>
          <p:spPr bwMode="auto">
            <a:xfrm>
              <a:off x="4122" y="3854"/>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1" name="Oval 27">
              <a:extLst>
                <a:ext uri="{FF2B5EF4-FFF2-40B4-BE49-F238E27FC236}">
                  <a16:creationId xmlns:a16="http://schemas.microsoft.com/office/drawing/2014/main" id="{1B736B0C-1101-43E7-8D3A-1D5585AFA1FC}"/>
                </a:ext>
              </a:extLst>
            </p:cNvPr>
            <p:cNvSpPr>
              <a:spLocks noChangeArrowheads="1"/>
            </p:cNvSpPr>
            <p:nvPr/>
          </p:nvSpPr>
          <p:spPr bwMode="auto">
            <a:xfrm>
              <a:off x="4255" y="3849"/>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2" name="Oval 28">
              <a:extLst>
                <a:ext uri="{FF2B5EF4-FFF2-40B4-BE49-F238E27FC236}">
                  <a16:creationId xmlns:a16="http://schemas.microsoft.com/office/drawing/2014/main" id="{CB2C9FC4-2CA0-43E7-AC2C-CF0CC574FA9F}"/>
                </a:ext>
              </a:extLst>
            </p:cNvPr>
            <p:cNvSpPr>
              <a:spLocks noChangeArrowheads="1"/>
            </p:cNvSpPr>
            <p:nvPr/>
          </p:nvSpPr>
          <p:spPr bwMode="auto">
            <a:xfrm>
              <a:off x="4227" y="32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3" name="Oval 29">
              <a:extLst>
                <a:ext uri="{FF2B5EF4-FFF2-40B4-BE49-F238E27FC236}">
                  <a16:creationId xmlns:a16="http://schemas.microsoft.com/office/drawing/2014/main" id="{BD8ED1A8-B1D2-4A25-A008-006AC64E615E}"/>
                </a:ext>
              </a:extLst>
            </p:cNvPr>
            <p:cNvSpPr>
              <a:spLocks noChangeArrowheads="1"/>
            </p:cNvSpPr>
            <p:nvPr/>
          </p:nvSpPr>
          <p:spPr bwMode="auto">
            <a:xfrm>
              <a:off x="4393" y="3256"/>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4" name="Oval 30">
              <a:extLst>
                <a:ext uri="{FF2B5EF4-FFF2-40B4-BE49-F238E27FC236}">
                  <a16:creationId xmlns:a16="http://schemas.microsoft.com/office/drawing/2014/main" id="{D23EBA17-2ADF-43F0-9E82-544BE65796E6}"/>
                </a:ext>
              </a:extLst>
            </p:cNvPr>
            <p:cNvSpPr>
              <a:spLocks noChangeArrowheads="1"/>
            </p:cNvSpPr>
            <p:nvPr/>
          </p:nvSpPr>
          <p:spPr bwMode="auto">
            <a:xfrm>
              <a:off x="4139" y="3592"/>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5" name="Oval 31">
              <a:extLst>
                <a:ext uri="{FF2B5EF4-FFF2-40B4-BE49-F238E27FC236}">
                  <a16:creationId xmlns:a16="http://schemas.microsoft.com/office/drawing/2014/main" id="{CAF1BE36-EDA2-45EA-A236-A794CCB57FD3}"/>
                </a:ext>
              </a:extLst>
            </p:cNvPr>
            <p:cNvSpPr>
              <a:spLocks noChangeArrowheads="1"/>
            </p:cNvSpPr>
            <p:nvPr/>
          </p:nvSpPr>
          <p:spPr bwMode="auto">
            <a:xfrm>
              <a:off x="4063" y="346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6" name="Oval 32">
              <a:extLst>
                <a:ext uri="{FF2B5EF4-FFF2-40B4-BE49-F238E27FC236}">
                  <a16:creationId xmlns:a16="http://schemas.microsoft.com/office/drawing/2014/main" id="{A16FF47F-4769-48CF-8E13-D5D8BA56A1EC}"/>
                </a:ext>
              </a:extLst>
            </p:cNvPr>
            <p:cNvSpPr>
              <a:spLocks noChangeArrowheads="1"/>
            </p:cNvSpPr>
            <p:nvPr/>
          </p:nvSpPr>
          <p:spPr bwMode="auto">
            <a:xfrm>
              <a:off x="4149" y="3725"/>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7" name="Oval 33">
              <a:extLst>
                <a:ext uri="{FF2B5EF4-FFF2-40B4-BE49-F238E27FC236}">
                  <a16:creationId xmlns:a16="http://schemas.microsoft.com/office/drawing/2014/main" id="{CFF7643E-7976-4141-8767-6BED5B732C62}"/>
                </a:ext>
              </a:extLst>
            </p:cNvPr>
            <p:cNvSpPr>
              <a:spLocks noChangeArrowheads="1"/>
            </p:cNvSpPr>
            <p:nvPr/>
          </p:nvSpPr>
          <p:spPr bwMode="auto">
            <a:xfrm>
              <a:off x="4025" y="3663"/>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8" name="Oval 34">
              <a:extLst>
                <a:ext uri="{FF2B5EF4-FFF2-40B4-BE49-F238E27FC236}">
                  <a16:creationId xmlns:a16="http://schemas.microsoft.com/office/drawing/2014/main" id="{5636A7B1-2944-40ED-96A0-93024BAAA1EE}"/>
                </a:ext>
              </a:extLst>
            </p:cNvPr>
            <p:cNvSpPr>
              <a:spLocks noChangeArrowheads="1"/>
            </p:cNvSpPr>
            <p:nvPr/>
          </p:nvSpPr>
          <p:spPr bwMode="auto">
            <a:xfrm>
              <a:off x="3947" y="3542"/>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9" name="Oval 35">
              <a:extLst>
                <a:ext uri="{FF2B5EF4-FFF2-40B4-BE49-F238E27FC236}">
                  <a16:creationId xmlns:a16="http://schemas.microsoft.com/office/drawing/2014/main" id="{B7B2040B-ADA2-4300-AA85-BE153DBDF484}"/>
                </a:ext>
              </a:extLst>
            </p:cNvPr>
            <p:cNvSpPr>
              <a:spLocks noChangeArrowheads="1"/>
            </p:cNvSpPr>
            <p:nvPr/>
          </p:nvSpPr>
          <p:spPr bwMode="auto">
            <a:xfrm>
              <a:off x="4035" y="33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0" name="Oval 36">
              <a:extLst>
                <a:ext uri="{FF2B5EF4-FFF2-40B4-BE49-F238E27FC236}">
                  <a16:creationId xmlns:a16="http://schemas.microsoft.com/office/drawing/2014/main" id="{32A28A5C-EB7C-4CC7-8781-3A51623D9DD5}"/>
                </a:ext>
              </a:extLst>
            </p:cNvPr>
            <p:cNvSpPr>
              <a:spLocks noChangeArrowheads="1"/>
            </p:cNvSpPr>
            <p:nvPr/>
          </p:nvSpPr>
          <p:spPr bwMode="auto">
            <a:xfrm>
              <a:off x="4103" y="3197"/>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1" name="Oval 37">
              <a:extLst>
                <a:ext uri="{FF2B5EF4-FFF2-40B4-BE49-F238E27FC236}">
                  <a16:creationId xmlns:a16="http://schemas.microsoft.com/office/drawing/2014/main" id="{6C700CF1-820D-480A-9E8E-C8E5111084F9}"/>
                </a:ext>
              </a:extLst>
            </p:cNvPr>
            <p:cNvSpPr>
              <a:spLocks noChangeArrowheads="1"/>
            </p:cNvSpPr>
            <p:nvPr/>
          </p:nvSpPr>
          <p:spPr bwMode="auto">
            <a:xfrm>
              <a:off x="4685" y="2940"/>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2" name="Oval 38">
              <a:extLst>
                <a:ext uri="{FF2B5EF4-FFF2-40B4-BE49-F238E27FC236}">
                  <a16:creationId xmlns:a16="http://schemas.microsoft.com/office/drawing/2014/main" id="{44F4C253-686C-4494-9CE3-6F3711B19B2D}"/>
                </a:ext>
              </a:extLst>
            </p:cNvPr>
            <p:cNvSpPr>
              <a:spLocks noChangeArrowheads="1"/>
            </p:cNvSpPr>
            <p:nvPr/>
          </p:nvSpPr>
          <p:spPr bwMode="auto">
            <a:xfrm>
              <a:off x="4571" y="30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3" name="Oval 39">
              <a:extLst>
                <a:ext uri="{FF2B5EF4-FFF2-40B4-BE49-F238E27FC236}">
                  <a16:creationId xmlns:a16="http://schemas.microsoft.com/office/drawing/2014/main" id="{5F78FC26-E27B-48EB-9756-1689C941177D}"/>
                </a:ext>
              </a:extLst>
            </p:cNvPr>
            <p:cNvSpPr>
              <a:spLocks noChangeArrowheads="1"/>
            </p:cNvSpPr>
            <p:nvPr/>
          </p:nvSpPr>
          <p:spPr bwMode="auto">
            <a:xfrm>
              <a:off x="4469" y="31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4" name="Oval 40">
              <a:extLst>
                <a:ext uri="{FF2B5EF4-FFF2-40B4-BE49-F238E27FC236}">
                  <a16:creationId xmlns:a16="http://schemas.microsoft.com/office/drawing/2014/main" id="{325BF96F-74DF-4DA3-B8CA-2B9B31EFA0BD}"/>
                </a:ext>
              </a:extLst>
            </p:cNvPr>
            <p:cNvSpPr>
              <a:spLocks noChangeArrowheads="1"/>
            </p:cNvSpPr>
            <p:nvPr/>
          </p:nvSpPr>
          <p:spPr bwMode="auto">
            <a:xfrm>
              <a:off x="4813" y="2925"/>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5" name="Oval 41">
              <a:extLst>
                <a:ext uri="{FF2B5EF4-FFF2-40B4-BE49-F238E27FC236}">
                  <a16:creationId xmlns:a16="http://schemas.microsoft.com/office/drawing/2014/main" id="{C0C2E4AD-350C-4BFF-8967-1E45BA430C29}"/>
                </a:ext>
              </a:extLst>
            </p:cNvPr>
            <p:cNvSpPr>
              <a:spLocks noChangeArrowheads="1"/>
            </p:cNvSpPr>
            <p:nvPr/>
          </p:nvSpPr>
          <p:spPr bwMode="auto">
            <a:xfrm>
              <a:off x="4939" y="293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6" name="Oval 42">
              <a:extLst>
                <a:ext uri="{FF2B5EF4-FFF2-40B4-BE49-F238E27FC236}">
                  <a16:creationId xmlns:a16="http://schemas.microsoft.com/office/drawing/2014/main" id="{F1488D95-B5FD-42FD-ACE1-F243892D1AFE}"/>
                </a:ext>
              </a:extLst>
            </p:cNvPr>
            <p:cNvSpPr>
              <a:spLocks noChangeArrowheads="1"/>
            </p:cNvSpPr>
            <p:nvPr/>
          </p:nvSpPr>
          <p:spPr bwMode="auto">
            <a:xfrm>
              <a:off x="4891" y="3075"/>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7" name="Oval 43">
              <a:extLst>
                <a:ext uri="{FF2B5EF4-FFF2-40B4-BE49-F238E27FC236}">
                  <a16:creationId xmlns:a16="http://schemas.microsoft.com/office/drawing/2014/main" id="{5150629C-536F-4205-BF28-2FF2D7D9AD66}"/>
                </a:ext>
              </a:extLst>
            </p:cNvPr>
            <p:cNvSpPr>
              <a:spLocks noChangeArrowheads="1"/>
            </p:cNvSpPr>
            <p:nvPr/>
          </p:nvSpPr>
          <p:spPr bwMode="auto">
            <a:xfrm>
              <a:off x="5048" y="3278"/>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8" name="Oval 44">
              <a:extLst>
                <a:ext uri="{FF2B5EF4-FFF2-40B4-BE49-F238E27FC236}">
                  <a16:creationId xmlns:a16="http://schemas.microsoft.com/office/drawing/2014/main" id="{3F5F59E5-790F-4BF6-9049-61D37E54FB4A}"/>
                </a:ext>
              </a:extLst>
            </p:cNvPr>
            <p:cNvSpPr>
              <a:spLocks noChangeArrowheads="1"/>
            </p:cNvSpPr>
            <p:nvPr/>
          </p:nvSpPr>
          <p:spPr bwMode="auto">
            <a:xfrm>
              <a:off x="4768" y="30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9" name="Oval 45">
              <a:extLst>
                <a:ext uri="{FF2B5EF4-FFF2-40B4-BE49-F238E27FC236}">
                  <a16:creationId xmlns:a16="http://schemas.microsoft.com/office/drawing/2014/main" id="{8DFEBAD6-EED5-439B-ADF8-4E48889BFC04}"/>
                </a:ext>
              </a:extLst>
            </p:cNvPr>
            <p:cNvSpPr>
              <a:spLocks noChangeArrowheads="1"/>
            </p:cNvSpPr>
            <p:nvPr/>
          </p:nvSpPr>
          <p:spPr bwMode="auto">
            <a:xfrm>
              <a:off x="4927" y="323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0" name="Oval 46">
              <a:extLst>
                <a:ext uri="{FF2B5EF4-FFF2-40B4-BE49-F238E27FC236}">
                  <a16:creationId xmlns:a16="http://schemas.microsoft.com/office/drawing/2014/main" id="{E4C1EB88-67A3-40CB-A8D7-5B2F051EEF1E}"/>
                </a:ext>
              </a:extLst>
            </p:cNvPr>
            <p:cNvSpPr>
              <a:spLocks noChangeArrowheads="1"/>
            </p:cNvSpPr>
            <p:nvPr/>
          </p:nvSpPr>
          <p:spPr bwMode="auto">
            <a:xfrm>
              <a:off x="4640" y="312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1" name="Oval 47">
              <a:extLst>
                <a:ext uri="{FF2B5EF4-FFF2-40B4-BE49-F238E27FC236}">
                  <a16:creationId xmlns:a16="http://schemas.microsoft.com/office/drawing/2014/main" id="{4B1A1852-6918-4F3B-B223-4843CB8D498D}"/>
                </a:ext>
              </a:extLst>
            </p:cNvPr>
            <p:cNvSpPr>
              <a:spLocks noChangeArrowheads="1"/>
            </p:cNvSpPr>
            <p:nvPr/>
          </p:nvSpPr>
          <p:spPr bwMode="auto">
            <a:xfrm>
              <a:off x="4806" y="322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2" name="Oval 48">
              <a:extLst>
                <a:ext uri="{FF2B5EF4-FFF2-40B4-BE49-F238E27FC236}">
                  <a16:creationId xmlns:a16="http://schemas.microsoft.com/office/drawing/2014/main" id="{39BF268C-F415-4E64-ACAD-9DC688F186BA}"/>
                </a:ext>
              </a:extLst>
            </p:cNvPr>
            <p:cNvSpPr>
              <a:spLocks noChangeArrowheads="1"/>
            </p:cNvSpPr>
            <p:nvPr/>
          </p:nvSpPr>
          <p:spPr bwMode="auto">
            <a:xfrm>
              <a:off x="5017"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3" name="Oval 49">
              <a:extLst>
                <a:ext uri="{FF2B5EF4-FFF2-40B4-BE49-F238E27FC236}">
                  <a16:creationId xmlns:a16="http://schemas.microsoft.com/office/drawing/2014/main" id="{777F2F6A-0CD9-45B6-8E57-13CBF01DE56A}"/>
                </a:ext>
              </a:extLst>
            </p:cNvPr>
            <p:cNvSpPr>
              <a:spLocks noChangeArrowheads="1"/>
            </p:cNvSpPr>
            <p:nvPr/>
          </p:nvSpPr>
          <p:spPr bwMode="auto">
            <a:xfrm>
              <a:off x="5148" y="3354"/>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4" name="Oval 50">
              <a:extLst>
                <a:ext uri="{FF2B5EF4-FFF2-40B4-BE49-F238E27FC236}">
                  <a16:creationId xmlns:a16="http://schemas.microsoft.com/office/drawing/2014/main" id="{D1E6247B-EBCA-4EE9-8C5A-2325491D27FF}"/>
                </a:ext>
              </a:extLst>
            </p:cNvPr>
            <p:cNvSpPr>
              <a:spLocks noChangeArrowheads="1"/>
            </p:cNvSpPr>
            <p:nvPr/>
          </p:nvSpPr>
          <p:spPr bwMode="auto">
            <a:xfrm>
              <a:off x="5129" y="3161"/>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5" name="Oval 51">
              <a:extLst>
                <a:ext uri="{FF2B5EF4-FFF2-40B4-BE49-F238E27FC236}">
                  <a16:creationId xmlns:a16="http://schemas.microsoft.com/office/drawing/2014/main" id="{92F26F02-342E-4D34-8FBF-B4DB04914654}"/>
                </a:ext>
              </a:extLst>
            </p:cNvPr>
            <p:cNvSpPr>
              <a:spLocks noChangeArrowheads="1"/>
            </p:cNvSpPr>
            <p:nvPr/>
          </p:nvSpPr>
          <p:spPr bwMode="auto">
            <a:xfrm>
              <a:off x="5233" y="345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6" name="Oval 52">
              <a:extLst>
                <a:ext uri="{FF2B5EF4-FFF2-40B4-BE49-F238E27FC236}">
                  <a16:creationId xmlns:a16="http://schemas.microsoft.com/office/drawing/2014/main" id="{F5D52A37-B71E-441D-928D-635DCC077225}"/>
                </a:ext>
              </a:extLst>
            </p:cNvPr>
            <p:cNvSpPr>
              <a:spLocks noChangeArrowheads="1"/>
            </p:cNvSpPr>
            <p:nvPr/>
          </p:nvSpPr>
          <p:spPr bwMode="auto">
            <a:xfrm>
              <a:off x="5031" y="34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7" name="Oval 53">
              <a:extLst>
                <a:ext uri="{FF2B5EF4-FFF2-40B4-BE49-F238E27FC236}">
                  <a16:creationId xmlns:a16="http://schemas.microsoft.com/office/drawing/2014/main" id="{9A5B0396-039C-4D6C-8EFE-0BBF82CAEBDF}"/>
                </a:ext>
              </a:extLst>
            </p:cNvPr>
            <p:cNvSpPr>
              <a:spLocks noChangeArrowheads="1"/>
            </p:cNvSpPr>
            <p:nvPr/>
          </p:nvSpPr>
          <p:spPr bwMode="auto">
            <a:xfrm>
              <a:off x="4922" y="33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8" name="Oval 54">
              <a:extLst>
                <a:ext uri="{FF2B5EF4-FFF2-40B4-BE49-F238E27FC236}">
                  <a16:creationId xmlns:a16="http://schemas.microsoft.com/office/drawing/2014/main" id="{0BB7755C-3199-4513-82F1-D1CF206F0A3B}"/>
                </a:ext>
              </a:extLst>
            </p:cNvPr>
            <p:cNvSpPr>
              <a:spLocks noChangeArrowheads="1"/>
            </p:cNvSpPr>
            <p:nvPr/>
          </p:nvSpPr>
          <p:spPr bwMode="auto">
            <a:xfrm>
              <a:off x="4789" y="3354"/>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9" name="Oval 55">
              <a:extLst>
                <a:ext uri="{FF2B5EF4-FFF2-40B4-BE49-F238E27FC236}">
                  <a16:creationId xmlns:a16="http://schemas.microsoft.com/office/drawing/2014/main" id="{CA249B33-D87E-473A-88D6-E7BD83602544}"/>
                </a:ext>
              </a:extLst>
            </p:cNvPr>
            <p:cNvSpPr>
              <a:spLocks noChangeArrowheads="1"/>
            </p:cNvSpPr>
            <p:nvPr/>
          </p:nvSpPr>
          <p:spPr bwMode="auto">
            <a:xfrm>
              <a:off x="5117" y="3530"/>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0" name="Oval 56">
              <a:extLst>
                <a:ext uri="{FF2B5EF4-FFF2-40B4-BE49-F238E27FC236}">
                  <a16:creationId xmlns:a16="http://schemas.microsoft.com/office/drawing/2014/main" id="{B2A7B80A-FED8-4DC5-B583-2997031C7AAF}"/>
                </a:ext>
              </a:extLst>
            </p:cNvPr>
            <p:cNvSpPr>
              <a:spLocks noChangeArrowheads="1"/>
            </p:cNvSpPr>
            <p:nvPr/>
          </p:nvSpPr>
          <p:spPr bwMode="auto">
            <a:xfrm>
              <a:off x="5179" y="3644"/>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1" name="Oval 57">
              <a:extLst>
                <a:ext uri="{FF2B5EF4-FFF2-40B4-BE49-F238E27FC236}">
                  <a16:creationId xmlns:a16="http://schemas.microsoft.com/office/drawing/2014/main" id="{15F37819-4CF3-4E9F-A805-B25436CF3F46}"/>
                </a:ext>
              </a:extLst>
            </p:cNvPr>
            <p:cNvSpPr>
              <a:spLocks noChangeArrowheads="1"/>
            </p:cNvSpPr>
            <p:nvPr/>
          </p:nvSpPr>
          <p:spPr bwMode="auto">
            <a:xfrm>
              <a:off x="5050" y="3692"/>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2" name="Oval 58">
              <a:extLst>
                <a:ext uri="{FF2B5EF4-FFF2-40B4-BE49-F238E27FC236}">
                  <a16:creationId xmlns:a16="http://schemas.microsoft.com/office/drawing/2014/main" id="{059E8759-A482-49C7-8887-B94E890D5158}"/>
                </a:ext>
              </a:extLst>
            </p:cNvPr>
            <p:cNvSpPr>
              <a:spLocks noChangeArrowheads="1"/>
            </p:cNvSpPr>
            <p:nvPr/>
          </p:nvSpPr>
          <p:spPr bwMode="auto">
            <a:xfrm>
              <a:off x="4951" y="3818"/>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3" name="Oval 59">
              <a:extLst>
                <a:ext uri="{FF2B5EF4-FFF2-40B4-BE49-F238E27FC236}">
                  <a16:creationId xmlns:a16="http://schemas.microsoft.com/office/drawing/2014/main" id="{F8600FEC-B9EC-4AC0-A8D5-8EA0CFB42038}"/>
                </a:ext>
              </a:extLst>
            </p:cNvPr>
            <p:cNvSpPr>
              <a:spLocks noChangeArrowheads="1"/>
            </p:cNvSpPr>
            <p:nvPr/>
          </p:nvSpPr>
          <p:spPr bwMode="auto">
            <a:xfrm>
              <a:off x="4979"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4" name="Oval 60">
              <a:extLst>
                <a:ext uri="{FF2B5EF4-FFF2-40B4-BE49-F238E27FC236}">
                  <a16:creationId xmlns:a16="http://schemas.microsoft.com/office/drawing/2014/main" id="{0EE1C474-73A1-408F-8737-3AC068976D97}"/>
                </a:ext>
              </a:extLst>
            </p:cNvPr>
            <p:cNvSpPr>
              <a:spLocks noChangeArrowheads="1"/>
            </p:cNvSpPr>
            <p:nvPr/>
          </p:nvSpPr>
          <p:spPr bwMode="auto">
            <a:xfrm>
              <a:off x="4891" y="36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5" name="Oval 61">
              <a:extLst>
                <a:ext uri="{FF2B5EF4-FFF2-40B4-BE49-F238E27FC236}">
                  <a16:creationId xmlns:a16="http://schemas.microsoft.com/office/drawing/2014/main" id="{BABCAE8B-1B02-4DB4-8A5F-7708D126F078}"/>
                </a:ext>
              </a:extLst>
            </p:cNvPr>
            <p:cNvSpPr>
              <a:spLocks noChangeArrowheads="1"/>
            </p:cNvSpPr>
            <p:nvPr/>
          </p:nvSpPr>
          <p:spPr bwMode="auto">
            <a:xfrm>
              <a:off x="4877" y="351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6" name="Oval 62">
              <a:extLst>
                <a:ext uri="{FF2B5EF4-FFF2-40B4-BE49-F238E27FC236}">
                  <a16:creationId xmlns:a16="http://schemas.microsoft.com/office/drawing/2014/main" id="{248BAB3C-1A44-488F-A6D4-348560398104}"/>
                </a:ext>
              </a:extLst>
            </p:cNvPr>
            <p:cNvSpPr>
              <a:spLocks noChangeArrowheads="1"/>
            </p:cNvSpPr>
            <p:nvPr/>
          </p:nvSpPr>
          <p:spPr bwMode="auto">
            <a:xfrm>
              <a:off x="4789" y="3611"/>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7" name="Oval 63">
              <a:extLst>
                <a:ext uri="{FF2B5EF4-FFF2-40B4-BE49-F238E27FC236}">
                  <a16:creationId xmlns:a16="http://schemas.microsoft.com/office/drawing/2014/main" id="{9D48E09D-F988-4805-B085-70AD698566C3}"/>
                </a:ext>
              </a:extLst>
            </p:cNvPr>
            <p:cNvSpPr>
              <a:spLocks noChangeArrowheads="1"/>
            </p:cNvSpPr>
            <p:nvPr/>
          </p:nvSpPr>
          <p:spPr bwMode="auto">
            <a:xfrm>
              <a:off x="5098" y="3808"/>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8" name="Oval 64">
              <a:extLst>
                <a:ext uri="{FF2B5EF4-FFF2-40B4-BE49-F238E27FC236}">
                  <a16:creationId xmlns:a16="http://schemas.microsoft.com/office/drawing/2014/main" id="{ECB77200-B620-41C4-9106-812F33F64E02}"/>
                </a:ext>
              </a:extLst>
            </p:cNvPr>
            <p:cNvSpPr>
              <a:spLocks noChangeArrowheads="1"/>
            </p:cNvSpPr>
            <p:nvPr/>
          </p:nvSpPr>
          <p:spPr bwMode="auto">
            <a:xfrm>
              <a:off x="4977" y="3937"/>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9" name="Oval 65">
              <a:extLst>
                <a:ext uri="{FF2B5EF4-FFF2-40B4-BE49-F238E27FC236}">
                  <a16:creationId xmlns:a16="http://schemas.microsoft.com/office/drawing/2014/main" id="{C2F77ED9-4C02-416E-9D84-87EE337F1DA8}"/>
                </a:ext>
              </a:extLst>
            </p:cNvPr>
            <p:cNvSpPr>
              <a:spLocks noChangeArrowheads="1"/>
            </p:cNvSpPr>
            <p:nvPr/>
          </p:nvSpPr>
          <p:spPr bwMode="auto">
            <a:xfrm>
              <a:off x="5117" y="39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0" name="Oval 66">
              <a:extLst>
                <a:ext uri="{FF2B5EF4-FFF2-40B4-BE49-F238E27FC236}">
                  <a16:creationId xmlns:a16="http://schemas.microsoft.com/office/drawing/2014/main" id="{AC782B1B-5131-4F86-B798-EFB324702270}"/>
                </a:ext>
              </a:extLst>
            </p:cNvPr>
            <p:cNvSpPr>
              <a:spLocks noChangeArrowheads="1"/>
            </p:cNvSpPr>
            <p:nvPr/>
          </p:nvSpPr>
          <p:spPr bwMode="auto">
            <a:xfrm>
              <a:off x="4970" y="4068"/>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1" name="Oval 67">
              <a:extLst>
                <a:ext uri="{FF2B5EF4-FFF2-40B4-BE49-F238E27FC236}">
                  <a16:creationId xmlns:a16="http://schemas.microsoft.com/office/drawing/2014/main" id="{61A18C0E-1347-4528-B892-1BA6DDD1AD5E}"/>
                </a:ext>
              </a:extLst>
            </p:cNvPr>
            <p:cNvSpPr>
              <a:spLocks noChangeArrowheads="1"/>
            </p:cNvSpPr>
            <p:nvPr/>
          </p:nvSpPr>
          <p:spPr bwMode="auto">
            <a:xfrm>
              <a:off x="4844" y="4025"/>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2" name="Oval 68">
              <a:extLst>
                <a:ext uri="{FF2B5EF4-FFF2-40B4-BE49-F238E27FC236}">
                  <a16:creationId xmlns:a16="http://schemas.microsoft.com/office/drawing/2014/main" id="{C79552B9-F0D2-417F-A382-90F971AC5035}"/>
                </a:ext>
              </a:extLst>
            </p:cNvPr>
            <p:cNvSpPr>
              <a:spLocks noChangeArrowheads="1"/>
            </p:cNvSpPr>
            <p:nvPr/>
          </p:nvSpPr>
          <p:spPr bwMode="auto">
            <a:xfrm>
              <a:off x="4827" y="38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3" name="Oval 69">
              <a:extLst>
                <a:ext uri="{FF2B5EF4-FFF2-40B4-BE49-F238E27FC236}">
                  <a16:creationId xmlns:a16="http://schemas.microsoft.com/office/drawing/2014/main" id="{35E235AD-913D-4DEA-9303-0B156D380EB7}"/>
                </a:ext>
              </a:extLst>
            </p:cNvPr>
            <p:cNvSpPr>
              <a:spLocks noChangeArrowheads="1"/>
            </p:cNvSpPr>
            <p:nvPr/>
          </p:nvSpPr>
          <p:spPr bwMode="auto">
            <a:xfrm>
              <a:off x="4782" y="3782"/>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4" name="Oval 70">
              <a:extLst>
                <a:ext uri="{FF2B5EF4-FFF2-40B4-BE49-F238E27FC236}">
                  <a16:creationId xmlns:a16="http://schemas.microsoft.com/office/drawing/2014/main" id="{2D509489-1987-4F16-85D0-E8E57C931A6A}"/>
                </a:ext>
              </a:extLst>
            </p:cNvPr>
            <p:cNvSpPr>
              <a:spLocks noChangeArrowheads="1"/>
            </p:cNvSpPr>
            <p:nvPr/>
          </p:nvSpPr>
          <p:spPr bwMode="auto">
            <a:xfrm>
              <a:off x="4818" y="4156"/>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5" name="Oval 71">
              <a:extLst>
                <a:ext uri="{FF2B5EF4-FFF2-40B4-BE49-F238E27FC236}">
                  <a16:creationId xmlns:a16="http://schemas.microsoft.com/office/drawing/2014/main" id="{76E213B8-7463-4684-B82B-E6FB2594BCD2}"/>
                </a:ext>
              </a:extLst>
            </p:cNvPr>
            <p:cNvSpPr>
              <a:spLocks noChangeArrowheads="1"/>
            </p:cNvSpPr>
            <p:nvPr/>
          </p:nvSpPr>
          <p:spPr bwMode="auto">
            <a:xfrm>
              <a:off x="4758" y="4277"/>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6" name="Oval 72">
              <a:extLst>
                <a:ext uri="{FF2B5EF4-FFF2-40B4-BE49-F238E27FC236}">
                  <a16:creationId xmlns:a16="http://schemas.microsoft.com/office/drawing/2014/main" id="{B1593AE7-E6C9-4EAD-A5CD-C216530BFBAF}"/>
                </a:ext>
              </a:extLst>
            </p:cNvPr>
            <p:cNvSpPr>
              <a:spLocks noChangeArrowheads="1"/>
            </p:cNvSpPr>
            <p:nvPr/>
          </p:nvSpPr>
          <p:spPr bwMode="auto">
            <a:xfrm>
              <a:off x="4649" y="4201"/>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7" name="Oval 73">
              <a:extLst>
                <a:ext uri="{FF2B5EF4-FFF2-40B4-BE49-F238E27FC236}">
                  <a16:creationId xmlns:a16="http://schemas.microsoft.com/office/drawing/2014/main" id="{1310DFAC-91F4-48EB-91E0-567CECD5C438}"/>
                </a:ext>
              </a:extLst>
            </p:cNvPr>
            <p:cNvSpPr>
              <a:spLocks noChangeArrowheads="1"/>
            </p:cNvSpPr>
            <p:nvPr/>
          </p:nvSpPr>
          <p:spPr bwMode="auto">
            <a:xfrm>
              <a:off x="4490" y="4196"/>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8" name="Oval 74">
              <a:extLst>
                <a:ext uri="{FF2B5EF4-FFF2-40B4-BE49-F238E27FC236}">
                  <a16:creationId xmlns:a16="http://schemas.microsoft.com/office/drawing/2014/main" id="{4DA31C88-D02D-451C-8766-314DAE05F080}"/>
                </a:ext>
              </a:extLst>
            </p:cNvPr>
            <p:cNvSpPr>
              <a:spLocks noChangeArrowheads="1"/>
            </p:cNvSpPr>
            <p:nvPr/>
          </p:nvSpPr>
          <p:spPr bwMode="auto">
            <a:xfrm>
              <a:off x="4694" y="408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9" name="Oval 75">
              <a:extLst>
                <a:ext uri="{FF2B5EF4-FFF2-40B4-BE49-F238E27FC236}">
                  <a16:creationId xmlns:a16="http://schemas.microsoft.com/office/drawing/2014/main" id="{3C573613-8EEB-423B-BAFB-B6D571884BB4}"/>
                </a:ext>
              </a:extLst>
            </p:cNvPr>
            <p:cNvSpPr>
              <a:spLocks noChangeArrowheads="1"/>
            </p:cNvSpPr>
            <p:nvPr/>
          </p:nvSpPr>
          <p:spPr bwMode="auto">
            <a:xfrm>
              <a:off x="4550" y="4084"/>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0" name="Oval 76">
              <a:extLst>
                <a:ext uri="{FF2B5EF4-FFF2-40B4-BE49-F238E27FC236}">
                  <a16:creationId xmlns:a16="http://schemas.microsoft.com/office/drawing/2014/main" id="{5F710B49-BC56-42C7-92A5-CDF4DE50E185}"/>
                </a:ext>
              </a:extLst>
            </p:cNvPr>
            <p:cNvSpPr>
              <a:spLocks noChangeArrowheads="1"/>
            </p:cNvSpPr>
            <p:nvPr/>
          </p:nvSpPr>
          <p:spPr bwMode="auto">
            <a:xfrm>
              <a:off x="4699" y="395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1" name="Oval 77">
              <a:extLst>
                <a:ext uri="{FF2B5EF4-FFF2-40B4-BE49-F238E27FC236}">
                  <a16:creationId xmlns:a16="http://schemas.microsoft.com/office/drawing/2014/main" id="{8273C219-4245-4810-80DB-5075EB28EC6F}"/>
                </a:ext>
              </a:extLst>
            </p:cNvPr>
            <p:cNvSpPr>
              <a:spLocks noChangeArrowheads="1"/>
            </p:cNvSpPr>
            <p:nvPr/>
          </p:nvSpPr>
          <p:spPr bwMode="auto">
            <a:xfrm>
              <a:off x="4564" y="3946"/>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2" name="Oval 78">
              <a:extLst>
                <a:ext uri="{FF2B5EF4-FFF2-40B4-BE49-F238E27FC236}">
                  <a16:creationId xmlns:a16="http://schemas.microsoft.com/office/drawing/2014/main" id="{28649F06-171D-4267-AFD9-11AB7B80D9CB}"/>
                </a:ext>
              </a:extLst>
            </p:cNvPr>
            <p:cNvSpPr>
              <a:spLocks noChangeArrowheads="1"/>
            </p:cNvSpPr>
            <p:nvPr/>
          </p:nvSpPr>
          <p:spPr bwMode="auto">
            <a:xfrm>
              <a:off x="4578" y="4318"/>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3" name="Oval 79">
              <a:extLst>
                <a:ext uri="{FF2B5EF4-FFF2-40B4-BE49-F238E27FC236}">
                  <a16:creationId xmlns:a16="http://schemas.microsoft.com/office/drawing/2014/main" id="{E2FA02B7-2980-446C-A017-C81EB3429D1F}"/>
                </a:ext>
              </a:extLst>
            </p:cNvPr>
            <p:cNvSpPr>
              <a:spLocks noChangeArrowheads="1"/>
            </p:cNvSpPr>
            <p:nvPr/>
          </p:nvSpPr>
          <p:spPr bwMode="auto">
            <a:xfrm>
              <a:off x="4407" y="4294"/>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4" name="Oval 80">
              <a:extLst>
                <a:ext uri="{FF2B5EF4-FFF2-40B4-BE49-F238E27FC236}">
                  <a16:creationId xmlns:a16="http://schemas.microsoft.com/office/drawing/2014/main" id="{A4005363-6A3A-460C-9DC3-4F3078295FC1}"/>
                </a:ext>
              </a:extLst>
            </p:cNvPr>
            <p:cNvSpPr>
              <a:spLocks noChangeArrowheads="1"/>
            </p:cNvSpPr>
            <p:nvPr/>
          </p:nvSpPr>
          <p:spPr bwMode="auto">
            <a:xfrm>
              <a:off x="4481" y="4406"/>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5" name="Oval 81">
              <a:extLst>
                <a:ext uri="{FF2B5EF4-FFF2-40B4-BE49-F238E27FC236}">
                  <a16:creationId xmlns:a16="http://schemas.microsoft.com/office/drawing/2014/main" id="{4CDD99DA-8CC5-4157-A818-D0C03451649B}"/>
                </a:ext>
              </a:extLst>
            </p:cNvPr>
            <p:cNvSpPr>
              <a:spLocks noChangeArrowheads="1"/>
            </p:cNvSpPr>
            <p:nvPr/>
          </p:nvSpPr>
          <p:spPr bwMode="auto">
            <a:xfrm>
              <a:off x="4293" y="4368"/>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6" name="Oval 82">
              <a:extLst>
                <a:ext uri="{FF2B5EF4-FFF2-40B4-BE49-F238E27FC236}">
                  <a16:creationId xmlns:a16="http://schemas.microsoft.com/office/drawing/2014/main" id="{248EAF68-A346-4C4A-9203-D0FD2B41BD3C}"/>
                </a:ext>
              </a:extLst>
            </p:cNvPr>
            <p:cNvSpPr>
              <a:spLocks noChangeArrowheads="1"/>
            </p:cNvSpPr>
            <p:nvPr/>
          </p:nvSpPr>
          <p:spPr bwMode="auto">
            <a:xfrm>
              <a:off x="4251" y="4246"/>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7" name="Oval 83">
              <a:extLst>
                <a:ext uri="{FF2B5EF4-FFF2-40B4-BE49-F238E27FC236}">
                  <a16:creationId xmlns:a16="http://schemas.microsoft.com/office/drawing/2014/main" id="{872BFD10-A102-40BB-BE90-0E55F6344FD5}"/>
                </a:ext>
              </a:extLst>
            </p:cNvPr>
            <p:cNvSpPr>
              <a:spLocks noChangeArrowheads="1"/>
            </p:cNvSpPr>
            <p:nvPr/>
          </p:nvSpPr>
          <p:spPr bwMode="auto">
            <a:xfrm>
              <a:off x="4346" y="4156"/>
              <a:ext cx="83"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8" name="Oval 84">
              <a:extLst>
                <a:ext uri="{FF2B5EF4-FFF2-40B4-BE49-F238E27FC236}">
                  <a16:creationId xmlns:a16="http://schemas.microsoft.com/office/drawing/2014/main" id="{26D809E7-3D62-469D-8B70-02D04CF30829}"/>
                </a:ext>
              </a:extLst>
            </p:cNvPr>
            <p:cNvSpPr>
              <a:spLocks noChangeArrowheads="1"/>
            </p:cNvSpPr>
            <p:nvPr/>
          </p:nvSpPr>
          <p:spPr bwMode="auto">
            <a:xfrm>
              <a:off x="4421" y="4046"/>
              <a:ext cx="72"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9" name="Oval 85">
              <a:extLst>
                <a:ext uri="{FF2B5EF4-FFF2-40B4-BE49-F238E27FC236}">
                  <a16:creationId xmlns:a16="http://schemas.microsoft.com/office/drawing/2014/main" id="{F831D1E9-A155-4341-98F5-E483C725416F}"/>
                </a:ext>
              </a:extLst>
            </p:cNvPr>
            <p:cNvSpPr>
              <a:spLocks noChangeArrowheads="1"/>
            </p:cNvSpPr>
            <p:nvPr/>
          </p:nvSpPr>
          <p:spPr bwMode="auto">
            <a:xfrm>
              <a:off x="4127" y="430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0" name="Oval 86">
              <a:extLst>
                <a:ext uri="{FF2B5EF4-FFF2-40B4-BE49-F238E27FC236}">
                  <a16:creationId xmlns:a16="http://schemas.microsoft.com/office/drawing/2014/main" id="{52E89627-F35D-4C0D-8D6F-9486B2314E7B}"/>
                </a:ext>
              </a:extLst>
            </p:cNvPr>
            <p:cNvSpPr>
              <a:spLocks noChangeArrowheads="1"/>
            </p:cNvSpPr>
            <p:nvPr/>
          </p:nvSpPr>
          <p:spPr bwMode="auto">
            <a:xfrm>
              <a:off x="3992" y="433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1" name="Oval 87">
              <a:extLst>
                <a:ext uri="{FF2B5EF4-FFF2-40B4-BE49-F238E27FC236}">
                  <a16:creationId xmlns:a16="http://schemas.microsoft.com/office/drawing/2014/main" id="{62A5CD30-C732-4C87-BE21-8B078903D0CC}"/>
                </a:ext>
              </a:extLst>
            </p:cNvPr>
            <p:cNvSpPr>
              <a:spLocks noChangeArrowheads="1"/>
            </p:cNvSpPr>
            <p:nvPr/>
          </p:nvSpPr>
          <p:spPr bwMode="auto">
            <a:xfrm>
              <a:off x="3997" y="4194"/>
              <a:ext cx="90"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2" name="Oval 88">
              <a:extLst>
                <a:ext uri="{FF2B5EF4-FFF2-40B4-BE49-F238E27FC236}">
                  <a16:creationId xmlns:a16="http://schemas.microsoft.com/office/drawing/2014/main" id="{9C0D3F9B-765C-442F-939E-411DE459F61B}"/>
                </a:ext>
              </a:extLst>
            </p:cNvPr>
            <p:cNvSpPr>
              <a:spLocks noChangeArrowheads="1"/>
            </p:cNvSpPr>
            <p:nvPr/>
          </p:nvSpPr>
          <p:spPr bwMode="auto">
            <a:xfrm>
              <a:off x="3897" y="4061"/>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3" name="Oval 89">
              <a:extLst>
                <a:ext uri="{FF2B5EF4-FFF2-40B4-BE49-F238E27FC236}">
                  <a16:creationId xmlns:a16="http://schemas.microsoft.com/office/drawing/2014/main" id="{D8EF83EC-D861-427D-960A-EA5FE347FB7D}"/>
                </a:ext>
              </a:extLst>
            </p:cNvPr>
            <p:cNvSpPr>
              <a:spLocks noChangeArrowheads="1"/>
            </p:cNvSpPr>
            <p:nvPr/>
          </p:nvSpPr>
          <p:spPr bwMode="auto">
            <a:xfrm>
              <a:off x="4120" y="415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4" name="Oval 90">
              <a:extLst>
                <a:ext uri="{FF2B5EF4-FFF2-40B4-BE49-F238E27FC236}">
                  <a16:creationId xmlns:a16="http://schemas.microsoft.com/office/drawing/2014/main" id="{F93F8597-516F-4879-82B6-31134350B609}"/>
                </a:ext>
              </a:extLst>
            </p:cNvPr>
            <p:cNvSpPr>
              <a:spLocks noChangeArrowheads="1"/>
            </p:cNvSpPr>
            <p:nvPr/>
          </p:nvSpPr>
          <p:spPr bwMode="auto">
            <a:xfrm>
              <a:off x="4032" y="4037"/>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5" name="Oval 91">
              <a:extLst>
                <a:ext uri="{FF2B5EF4-FFF2-40B4-BE49-F238E27FC236}">
                  <a16:creationId xmlns:a16="http://schemas.microsoft.com/office/drawing/2014/main" id="{4966980A-3E5F-415B-B197-A7627C11D5CF}"/>
                </a:ext>
              </a:extLst>
            </p:cNvPr>
            <p:cNvSpPr>
              <a:spLocks noChangeArrowheads="1"/>
            </p:cNvSpPr>
            <p:nvPr/>
          </p:nvSpPr>
          <p:spPr bwMode="auto">
            <a:xfrm>
              <a:off x="4232" y="4084"/>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6" name="Oval 92">
              <a:extLst>
                <a:ext uri="{FF2B5EF4-FFF2-40B4-BE49-F238E27FC236}">
                  <a16:creationId xmlns:a16="http://schemas.microsoft.com/office/drawing/2014/main" id="{9BC974D8-FCF3-4ACB-B5AB-8392CF07B8CB}"/>
                </a:ext>
              </a:extLst>
            </p:cNvPr>
            <p:cNvSpPr>
              <a:spLocks noChangeArrowheads="1"/>
            </p:cNvSpPr>
            <p:nvPr/>
          </p:nvSpPr>
          <p:spPr bwMode="auto">
            <a:xfrm>
              <a:off x="4158" y="3980"/>
              <a:ext cx="71"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7" name="Oval 93">
              <a:extLst>
                <a:ext uri="{FF2B5EF4-FFF2-40B4-BE49-F238E27FC236}">
                  <a16:creationId xmlns:a16="http://schemas.microsoft.com/office/drawing/2014/main" id="{E4C572F5-8634-4601-87BC-D3E933C0D36B}"/>
                </a:ext>
              </a:extLst>
            </p:cNvPr>
            <p:cNvSpPr>
              <a:spLocks noChangeArrowheads="1"/>
            </p:cNvSpPr>
            <p:nvPr/>
          </p:nvSpPr>
          <p:spPr bwMode="auto">
            <a:xfrm>
              <a:off x="3859" y="4201"/>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8" name="Oval 94">
              <a:extLst>
                <a:ext uri="{FF2B5EF4-FFF2-40B4-BE49-F238E27FC236}">
                  <a16:creationId xmlns:a16="http://schemas.microsoft.com/office/drawing/2014/main" id="{53E8A2B6-57A2-4DE9-A921-5959233CDBAC}"/>
                </a:ext>
              </a:extLst>
            </p:cNvPr>
            <p:cNvSpPr>
              <a:spLocks noChangeArrowheads="1"/>
            </p:cNvSpPr>
            <p:nvPr/>
          </p:nvSpPr>
          <p:spPr bwMode="auto">
            <a:xfrm>
              <a:off x="3764" y="405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9" name="Oval 95">
              <a:extLst>
                <a:ext uri="{FF2B5EF4-FFF2-40B4-BE49-F238E27FC236}">
                  <a16:creationId xmlns:a16="http://schemas.microsoft.com/office/drawing/2014/main" id="{2D2A19C6-8F90-48C1-9B22-1790194D2073}"/>
                </a:ext>
              </a:extLst>
            </p:cNvPr>
            <p:cNvSpPr>
              <a:spLocks noChangeArrowheads="1"/>
            </p:cNvSpPr>
            <p:nvPr/>
          </p:nvSpPr>
          <p:spPr bwMode="auto">
            <a:xfrm>
              <a:off x="3721" y="4180"/>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0" name="Oval 96">
              <a:extLst>
                <a:ext uri="{FF2B5EF4-FFF2-40B4-BE49-F238E27FC236}">
                  <a16:creationId xmlns:a16="http://schemas.microsoft.com/office/drawing/2014/main" id="{A375CAF5-9E26-4EEC-9E6F-E22C05728DC1}"/>
                </a:ext>
              </a:extLst>
            </p:cNvPr>
            <p:cNvSpPr>
              <a:spLocks noChangeArrowheads="1"/>
            </p:cNvSpPr>
            <p:nvPr/>
          </p:nvSpPr>
          <p:spPr bwMode="auto">
            <a:xfrm>
              <a:off x="3631" y="4008"/>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1" name="Oval 97">
              <a:extLst>
                <a:ext uri="{FF2B5EF4-FFF2-40B4-BE49-F238E27FC236}">
                  <a16:creationId xmlns:a16="http://schemas.microsoft.com/office/drawing/2014/main" id="{31900C54-54B5-4342-BFB8-D779E1579EF0}"/>
                </a:ext>
              </a:extLst>
            </p:cNvPr>
            <p:cNvSpPr>
              <a:spLocks noChangeArrowheads="1"/>
            </p:cNvSpPr>
            <p:nvPr/>
          </p:nvSpPr>
          <p:spPr bwMode="auto">
            <a:xfrm>
              <a:off x="3714" y="3894"/>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2" name="Oval 98">
              <a:extLst>
                <a:ext uri="{FF2B5EF4-FFF2-40B4-BE49-F238E27FC236}">
                  <a16:creationId xmlns:a16="http://schemas.microsoft.com/office/drawing/2014/main" id="{00822067-FC44-49B5-86EE-CE14FD5D7B87}"/>
                </a:ext>
              </a:extLst>
            </p:cNvPr>
            <p:cNvSpPr>
              <a:spLocks noChangeArrowheads="1"/>
            </p:cNvSpPr>
            <p:nvPr/>
          </p:nvSpPr>
          <p:spPr bwMode="auto">
            <a:xfrm>
              <a:off x="3842" y="3923"/>
              <a:ext cx="83" cy="8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3" name="Oval 99">
              <a:extLst>
                <a:ext uri="{FF2B5EF4-FFF2-40B4-BE49-F238E27FC236}">
                  <a16:creationId xmlns:a16="http://schemas.microsoft.com/office/drawing/2014/main" id="{76E3FB8D-C22B-4078-A34C-843F339BCE4B}"/>
                </a:ext>
              </a:extLst>
            </p:cNvPr>
            <p:cNvSpPr>
              <a:spLocks noChangeArrowheads="1"/>
            </p:cNvSpPr>
            <p:nvPr/>
          </p:nvSpPr>
          <p:spPr bwMode="auto">
            <a:xfrm>
              <a:off x="3980" y="3911"/>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4" name="Oval 100">
              <a:extLst>
                <a:ext uri="{FF2B5EF4-FFF2-40B4-BE49-F238E27FC236}">
                  <a16:creationId xmlns:a16="http://schemas.microsoft.com/office/drawing/2014/main" id="{F5DA6730-FBF6-4D53-AEC7-C41B94A635B1}"/>
                </a:ext>
              </a:extLst>
            </p:cNvPr>
            <p:cNvSpPr>
              <a:spLocks noChangeArrowheads="1"/>
            </p:cNvSpPr>
            <p:nvPr/>
          </p:nvSpPr>
          <p:spPr bwMode="auto">
            <a:xfrm>
              <a:off x="3588" y="3832"/>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5" name="Oval 101">
              <a:extLst>
                <a:ext uri="{FF2B5EF4-FFF2-40B4-BE49-F238E27FC236}">
                  <a16:creationId xmlns:a16="http://schemas.microsoft.com/office/drawing/2014/main" id="{8D681BA6-BA68-45D9-AF09-D25592B7F65C}"/>
                </a:ext>
              </a:extLst>
            </p:cNvPr>
            <p:cNvSpPr>
              <a:spLocks noChangeArrowheads="1"/>
            </p:cNvSpPr>
            <p:nvPr/>
          </p:nvSpPr>
          <p:spPr bwMode="auto">
            <a:xfrm>
              <a:off x="3484" y="37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6" name="Oval 102">
              <a:extLst>
                <a:ext uri="{FF2B5EF4-FFF2-40B4-BE49-F238E27FC236}">
                  <a16:creationId xmlns:a16="http://schemas.microsoft.com/office/drawing/2014/main" id="{E153B08A-B1DC-4266-AC01-B3C0E413FF53}"/>
                </a:ext>
              </a:extLst>
            </p:cNvPr>
            <p:cNvSpPr>
              <a:spLocks noChangeArrowheads="1"/>
            </p:cNvSpPr>
            <p:nvPr/>
          </p:nvSpPr>
          <p:spPr bwMode="auto">
            <a:xfrm>
              <a:off x="4571" y="2833"/>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7" name="Oval 103">
              <a:extLst>
                <a:ext uri="{FF2B5EF4-FFF2-40B4-BE49-F238E27FC236}">
                  <a16:creationId xmlns:a16="http://schemas.microsoft.com/office/drawing/2014/main" id="{9812AC19-44EA-48C2-9BA3-2A8EBB5FFEDC}"/>
                </a:ext>
              </a:extLst>
            </p:cNvPr>
            <p:cNvSpPr>
              <a:spLocks noChangeArrowheads="1"/>
            </p:cNvSpPr>
            <p:nvPr/>
          </p:nvSpPr>
          <p:spPr bwMode="auto">
            <a:xfrm>
              <a:off x="4464" y="29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8" name="Oval 104">
              <a:extLst>
                <a:ext uri="{FF2B5EF4-FFF2-40B4-BE49-F238E27FC236}">
                  <a16:creationId xmlns:a16="http://schemas.microsoft.com/office/drawing/2014/main" id="{A10A77A2-89E2-4ACA-A2F0-B0D026A63FE4}"/>
                </a:ext>
              </a:extLst>
            </p:cNvPr>
            <p:cNvSpPr>
              <a:spLocks noChangeArrowheads="1"/>
            </p:cNvSpPr>
            <p:nvPr/>
          </p:nvSpPr>
          <p:spPr bwMode="auto">
            <a:xfrm>
              <a:off x="4381" y="30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9" name="Oval 105">
              <a:extLst>
                <a:ext uri="{FF2B5EF4-FFF2-40B4-BE49-F238E27FC236}">
                  <a16:creationId xmlns:a16="http://schemas.microsoft.com/office/drawing/2014/main" id="{0AC2F346-AB25-4D8D-BCB6-503F987CC0E2}"/>
                </a:ext>
              </a:extLst>
            </p:cNvPr>
            <p:cNvSpPr>
              <a:spLocks noChangeArrowheads="1"/>
            </p:cNvSpPr>
            <p:nvPr/>
          </p:nvSpPr>
          <p:spPr bwMode="auto">
            <a:xfrm>
              <a:off x="4692" y="2790"/>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0" name="Oval 106">
              <a:extLst>
                <a:ext uri="{FF2B5EF4-FFF2-40B4-BE49-F238E27FC236}">
                  <a16:creationId xmlns:a16="http://schemas.microsoft.com/office/drawing/2014/main" id="{465D0941-A806-4C26-99C2-FBA59D8F7010}"/>
                </a:ext>
              </a:extLst>
            </p:cNvPr>
            <p:cNvSpPr>
              <a:spLocks noChangeArrowheads="1"/>
            </p:cNvSpPr>
            <p:nvPr/>
          </p:nvSpPr>
          <p:spPr bwMode="auto">
            <a:xfrm>
              <a:off x="4825" y="2780"/>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1" name="Oval 107">
              <a:extLst>
                <a:ext uri="{FF2B5EF4-FFF2-40B4-BE49-F238E27FC236}">
                  <a16:creationId xmlns:a16="http://schemas.microsoft.com/office/drawing/2014/main" id="{3EA736C4-11D7-4B6E-8BC8-AAF8B356F825}"/>
                </a:ext>
              </a:extLst>
            </p:cNvPr>
            <p:cNvSpPr>
              <a:spLocks noChangeArrowheads="1"/>
            </p:cNvSpPr>
            <p:nvPr/>
          </p:nvSpPr>
          <p:spPr bwMode="auto">
            <a:xfrm>
              <a:off x="4417" y="2742"/>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2" name="Oval 108">
              <a:extLst>
                <a:ext uri="{FF2B5EF4-FFF2-40B4-BE49-F238E27FC236}">
                  <a16:creationId xmlns:a16="http://schemas.microsoft.com/office/drawing/2014/main" id="{428111B9-D95F-421F-9AD6-4A27696CA6C5}"/>
                </a:ext>
              </a:extLst>
            </p:cNvPr>
            <p:cNvSpPr>
              <a:spLocks noChangeArrowheads="1"/>
            </p:cNvSpPr>
            <p:nvPr/>
          </p:nvSpPr>
          <p:spPr bwMode="auto">
            <a:xfrm>
              <a:off x="4322" y="2833"/>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3" name="Oval 109">
              <a:extLst>
                <a:ext uri="{FF2B5EF4-FFF2-40B4-BE49-F238E27FC236}">
                  <a16:creationId xmlns:a16="http://schemas.microsoft.com/office/drawing/2014/main" id="{B804FF07-E4CC-4C29-BBEB-62F536225537}"/>
                </a:ext>
              </a:extLst>
            </p:cNvPr>
            <p:cNvSpPr>
              <a:spLocks noChangeArrowheads="1"/>
            </p:cNvSpPr>
            <p:nvPr/>
          </p:nvSpPr>
          <p:spPr bwMode="auto">
            <a:xfrm>
              <a:off x="4246" y="294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4" name="Oval 110">
              <a:extLst>
                <a:ext uri="{FF2B5EF4-FFF2-40B4-BE49-F238E27FC236}">
                  <a16:creationId xmlns:a16="http://schemas.microsoft.com/office/drawing/2014/main" id="{575E9BAA-7348-4CF7-88FB-0EA31BC6E663}"/>
                </a:ext>
              </a:extLst>
            </p:cNvPr>
            <p:cNvSpPr>
              <a:spLocks noChangeArrowheads="1"/>
            </p:cNvSpPr>
            <p:nvPr/>
          </p:nvSpPr>
          <p:spPr bwMode="auto">
            <a:xfrm>
              <a:off x="4206" y="307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5" name="Oval 111">
              <a:extLst>
                <a:ext uri="{FF2B5EF4-FFF2-40B4-BE49-F238E27FC236}">
                  <a16:creationId xmlns:a16="http://schemas.microsoft.com/office/drawing/2014/main" id="{A041F175-FB67-4170-9AA7-1364AA92C76A}"/>
                </a:ext>
              </a:extLst>
            </p:cNvPr>
            <p:cNvSpPr>
              <a:spLocks noChangeArrowheads="1"/>
            </p:cNvSpPr>
            <p:nvPr/>
          </p:nvSpPr>
          <p:spPr bwMode="auto">
            <a:xfrm>
              <a:off x="4538" y="268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6" name="Oval 112">
              <a:extLst>
                <a:ext uri="{FF2B5EF4-FFF2-40B4-BE49-F238E27FC236}">
                  <a16:creationId xmlns:a16="http://schemas.microsoft.com/office/drawing/2014/main" id="{D53F4716-FCD9-4CEA-B556-10AD8A4E3C0C}"/>
                </a:ext>
              </a:extLst>
            </p:cNvPr>
            <p:cNvSpPr>
              <a:spLocks noChangeArrowheads="1"/>
            </p:cNvSpPr>
            <p:nvPr/>
          </p:nvSpPr>
          <p:spPr bwMode="auto">
            <a:xfrm>
              <a:off x="4350" y="261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7" name="Oval 113">
              <a:extLst>
                <a:ext uri="{FF2B5EF4-FFF2-40B4-BE49-F238E27FC236}">
                  <a16:creationId xmlns:a16="http://schemas.microsoft.com/office/drawing/2014/main" id="{34A08C59-0253-4AE2-BD9A-5CEE2A8CCC32}"/>
                </a:ext>
              </a:extLst>
            </p:cNvPr>
            <p:cNvSpPr>
              <a:spLocks noChangeArrowheads="1"/>
            </p:cNvSpPr>
            <p:nvPr/>
          </p:nvSpPr>
          <p:spPr bwMode="auto">
            <a:xfrm>
              <a:off x="4243" y="2699"/>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8" name="Oval 114">
              <a:extLst>
                <a:ext uri="{FF2B5EF4-FFF2-40B4-BE49-F238E27FC236}">
                  <a16:creationId xmlns:a16="http://schemas.microsoft.com/office/drawing/2014/main" id="{46E07DEC-AE52-4357-B05A-2F0831EF32D7}"/>
                </a:ext>
              </a:extLst>
            </p:cNvPr>
            <p:cNvSpPr>
              <a:spLocks noChangeArrowheads="1"/>
            </p:cNvSpPr>
            <p:nvPr/>
          </p:nvSpPr>
          <p:spPr bwMode="auto">
            <a:xfrm>
              <a:off x="4160" y="2799"/>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9" name="Oval 115">
              <a:extLst>
                <a:ext uri="{FF2B5EF4-FFF2-40B4-BE49-F238E27FC236}">
                  <a16:creationId xmlns:a16="http://schemas.microsoft.com/office/drawing/2014/main" id="{196A7E29-80C5-4DDE-A774-48A72F7F036C}"/>
                </a:ext>
              </a:extLst>
            </p:cNvPr>
            <p:cNvSpPr>
              <a:spLocks noChangeArrowheads="1"/>
            </p:cNvSpPr>
            <p:nvPr/>
          </p:nvSpPr>
          <p:spPr bwMode="auto">
            <a:xfrm>
              <a:off x="4099" y="2921"/>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0" name="Oval 116">
              <a:extLst>
                <a:ext uri="{FF2B5EF4-FFF2-40B4-BE49-F238E27FC236}">
                  <a16:creationId xmlns:a16="http://schemas.microsoft.com/office/drawing/2014/main" id="{9CA6FAD2-AFE2-497F-B1ED-AD6693B5C7CF}"/>
                </a:ext>
              </a:extLst>
            </p:cNvPr>
            <p:cNvSpPr>
              <a:spLocks noChangeArrowheads="1"/>
            </p:cNvSpPr>
            <p:nvPr/>
          </p:nvSpPr>
          <p:spPr bwMode="auto">
            <a:xfrm>
              <a:off x="4073" y="3049"/>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1" name="Oval 117">
              <a:extLst>
                <a:ext uri="{FF2B5EF4-FFF2-40B4-BE49-F238E27FC236}">
                  <a16:creationId xmlns:a16="http://schemas.microsoft.com/office/drawing/2014/main" id="{B8051338-BB7B-42DC-9DCA-F067C970DB78}"/>
                </a:ext>
              </a:extLst>
            </p:cNvPr>
            <p:cNvSpPr>
              <a:spLocks noChangeArrowheads="1"/>
            </p:cNvSpPr>
            <p:nvPr/>
          </p:nvSpPr>
          <p:spPr bwMode="auto">
            <a:xfrm>
              <a:off x="3700" y="3727"/>
              <a:ext cx="88"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2" name="Oval 118">
              <a:extLst>
                <a:ext uri="{FF2B5EF4-FFF2-40B4-BE49-F238E27FC236}">
                  <a16:creationId xmlns:a16="http://schemas.microsoft.com/office/drawing/2014/main" id="{C3B32F5E-0BB4-40E5-B193-B93DBE30FBCE}"/>
                </a:ext>
              </a:extLst>
            </p:cNvPr>
            <p:cNvSpPr>
              <a:spLocks noChangeArrowheads="1"/>
            </p:cNvSpPr>
            <p:nvPr/>
          </p:nvSpPr>
          <p:spPr bwMode="auto">
            <a:xfrm>
              <a:off x="3641" y="3494"/>
              <a:ext cx="87"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3" name="Oval 119">
              <a:extLst>
                <a:ext uri="{FF2B5EF4-FFF2-40B4-BE49-F238E27FC236}">
                  <a16:creationId xmlns:a16="http://schemas.microsoft.com/office/drawing/2014/main" id="{4B1AFB46-CE8A-4BD0-A958-5AB3886DEE76}"/>
                </a:ext>
              </a:extLst>
            </p:cNvPr>
            <p:cNvSpPr>
              <a:spLocks noChangeArrowheads="1"/>
            </p:cNvSpPr>
            <p:nvPr/>
          </p:nvSpPr>
          <p:spPr bwMode="auto">
            <a:xfrm>
              <a:off x="3831" y="3773"/>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4" name="Oval 120">
              <a:extLst>
                <a:ext uri="{FF2B5EF4-FFF2-40B4-BE49-F238E27FC236}">
                  <a16:creationId xmlns:a16="http://schemas.microsoft.com/office/drawing/2014/main" id="{C2066340-63C2-4D9F-83CD-8387629AC067}"/>
                </a:ext>
              </a:extLst>
            </p:cNvPr>
            <p:cNvSpPr>
              <a:spLocks noChangeArrowheads="1"/>
            </p:cNvSpPr>
            <p:nvPr/>
          </p:nvSpPr>
          <p:spPr bwMode="auto">
            <a:xfrm>
              <a:off x="3740"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5" name="Oval 121">
              <a:extLst>
                <a:ext uri="{FF2B5EF4-FFF2-40B4-BE49-F238E27FC236}">
                  <a16:creationId xmlns:a16="http://schemas.microsoft.com/office/drawing/2014/main" id="{ED8F714F-F482-40D2-9676-602CB31FAD8C}"/>
                </a:ext>
              </a:extLst>
            </p:cNvPr>
            <p:cNvSpPr>
              <a:spLocks noChangeArrowheads="1"/>
            </p:cNvSpPr>
            <p:nvPr/>
          </p:nvSpPr>
          <p:spPr bwMode="auto">
            <a:xfrm>
              <a:off x="3973" y="3780"/>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6" name="Oval 122">
              <a:extLst>
                <a:ext uri="{FF2B5EF4-FFF2-40B4-BE49-F238E27FC236}">
                  <a16:creationId xmlns:a16="http://schemas.microsoft.com/office/drawing/2014/main" id="{8EC2DB29-17EA-4426-A133-877A4E4D9AD9}"/>
                </a:ext>
              </a:extLst>
            </p:cNvPr>
            <p:cNvSpPr>
              <a:spLocks noChangeArrowheads="1"/>
            </p:cNvSpPr>
            <p:nvPr/>
          </p:nvSpPr>
          <p:spPr bwMode="auto">
            <a:xfrm>
              <a:off x="3866" y="364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7" name="Oval 123">
              <a:extLst>
                <a:ext uri="{FF2B5EF4-FFF2-40B4-BE49-F238E27FC236}">
                  <a16:creationId xmlns:a16="http://schemas.microsoft.com/office/drawing/2014/main" id="{AB83A635-5938-45CF-B6D1-2404E1EE52F0}"/>
                </a:ext>
              </a:extLst>
            </p:cNvPr>
            <p:cNvSpPr>
              <a:spLocks noChangeArrowheads="1"/>
            </p:cNvSpPr>
            <p:nvPr/>
          </p:nvSpPr>
          <p:spPr bwMode="auto">
            <a:xfrm>
              <a:off x="3591" y="3656"/>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8" name="Oval 124">
              <a:extLst>
                <a:ext uri="{FF2B5EF4-FFF2-40B4-BE49-F238E27FC236}">
                  <a16:creationId xmlns:a16="http://schemas.microsoft.com/office/drawing/2014/main" id="{6C8D8222-4842-4C90-AEC2-B812595AD5E6}"/>
                </a:ext>
              </a:extLst>
            </p:cNvPr>
            <p:cNvSpPr>
              <a:spLocks noChangeArrowheads="1"/>
            </p:cNvSpPr>
            <p:nvPr/>
          </p:nvSpPr>
          <p:spPr bwMode="auto">
            <a:xfrm>
              <a:off x="3565" y="3382"/>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9" name="Oval 125">
              <a:extLst>
                <a:ext uri="{FF2B5EF4-FFF2-40B4-BE49-F238E27FC236}">
                  <a16:creationId xmlns:a16="http://schemas.microsoft.com/office/drawing/2014/main" id="{4D45FC5B-2F26-4D52-8110-C31259A7F34D}"/>
                </a:ext>
              </a:extLst>
            </p:cNvPr>
            <p:cNvSpPr>
              <a:spLocks noChangeArrowheads="1"/>
            </p:cNvSpPr>
            <p:nvPr/>
          </p:nvSpPr>
          <p:spPr bwMode="auto">
            <a:xfrm>
              <a:off x="3501" y="3554"/>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0" name="Oval 126">
              <a:extLst>
                <a:ext uri="{FF2B5EF4-FFF2-40B4-BE49-F238E27FC236}">
                  <a16:creationId xmlns:a16="http://schemas.microsoft.com/office/drawing/2014/main" id="{89960093-08F5-4991-8B2E-0011349637F8}"/>
                </a:ext>
              </a:extLst>
            </p:cNvPr>
            <p:cNvSpPr>
              <a:spLocks noChangeArrowheads="1"/>
            </p:cNvSpPr>
            <p:nvPr/>
          </p:nvSpPr>
          <p:spPr bwMode="auto">
            <a:xfrm>
              <a:off x="3512" y="3254"/>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1" name="Oval 127">
              <a:extLst>
                <a:ext uri="{FF2B5EF4-FFF2-40B4-BE49-F238E27FC236}">
                  <a16:creationId xmlns:a16="http://schemas.microsoft.com/office/drawing/2014/main" id="{A6E87450-A124-4BC6-97DC-CEBBC07E9C14}"/>
                </a:ext>
              </a:extLst>
            </p:cNvPr>
            <p:cNvSpPr>
              <a:spLocks noChangeArrowheads="1"/>
            </p:cNvSpPr>
            <p:nvPr/>
          </p:nvSpPr>
          <p:spPr bwMode="auto">
            <a:xfrm>
              <a:off x="3662" y="32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2" name="Oval 128">
              <a:extLst>
                <a:ext uri="{FF2B5EF4-FFF2-40B4-BE49-F238E27FC236}">
                  <a16:creationId xmlns:a16="http://schemas.microsoft.com/office/drawing/2014/main" id="{1317535B-917E-4B2B-AE12-4E13ADE81CEF}"/>
                </a:ext>
              </a:extLst>
            </p:cNvPr>
            <p:cNvSpPr>
              <a:spLocks noChangeArrowheads="1"/>
            </p:cNvSpPr>
            <p:nvPr/>
          </p:nvSpPr>
          <p:spPr bwMode="auto">
            <a:xfrm>
              <a:off x="3721" y="3363"/>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3" name="Oval 129">
              <a:extLst>
                <a:ext uri="{FF2B5EF4-FFF2-40B4-BE49-F238E27FC236}">
                  <a16:creationId xmlns:a16="http://schemas.microsoft.com/office/drawing/2014/main" id="{24544521-944C-4ACE-82B9-0896D1FA19C0}"/>
                </a:ext>
              </a:extLst>
            </p:cNvPr>
            <p:cNvSpPr>
              <a:spLocks noChangeArrowheads="1"/>
            </p:cNvSpPr>
            <p:nvPr/>
          </p:nvSpPr>
          <p:spPr bwMode="auto">
            <a:xfrm>
              <a:off x="3814" y="3466"/>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4" name="Oval 130">
              <a:extLst>
                <a:ext uri="{FF2B5EF4-FFF2-40B4-BE49-F238E27FC236}">
                  <a16:creationId xmlns:a16="http://schemas.microsoft.com/office/drawing/2014/main" id="{D3A168DF-7DAE-434A-8B3F-2A8BB4431138}"/>
                </a:ext>
              </a:extLst>
            </p:cNvPr>
            <p:cNvSpPr>
              <a:spLocks noChangeArrowheads="1"/>
            </p:cNvSpPr>
            <p:nvPr/>
          </p:nvSpPr>
          <p:spPr bwMode="auto">
            <a:xfrm>
              <a:off x="3636"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5" name="Oval 131">
              <a:extLst>
                <a:ext uri="{FF2B5EF4-FFF2-40B4-BE49-F238E27FC236}">
                  <a16:creationId xmlns:a16="http://schemas.microsoft.com/office/drawing/2014/main" id="{54BAC5BA-49A5-4B01-A8B2-2F5CF739A20F}"/>
                </a:ext>
              </a:extLst>
            </p:cNvPr>
            <p:cNvSpPr>
              <a:spLocks noChangeArrowheads="1"/>
            </p:cNvSpPr>
            <p:nvPr/>
          </p:nvSpPr>
          <p:spPr bwMode="auto">
            <a:xfrm>
              <a:off x="3638" y="2966"/>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6" name="Oval 132">
              <a:extLst>
                <a:ext uri="{FF2B5EF4-FFF2-40B4-BE49-F238E27FC236}">
                  <a16:creationId xmlns:a16="http://schemas.microsoft.com/office/drawing/2014/main" id="{1003B77C-C572-4EAB-BC4D-52ED57623EC4}"/>
                </a:ext>
              </a:extLst>
            </p:cNvPr>
            <p:cNvSpPr>
              <a:spLocks noChangeArrowheads="1"/>
            </p:cNvSpPr>
            <p:nvPr/>
          </p:nvSpPr>
          <p:spPr bwMode="auto">
            <a:xfrm>
              <a:off x="3785" y="3132"/>
              <a:ext cx="88" cy="8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7" name="Oval 133">
              <a:extLst>
                <a:ext uri="{FF2B5EF4-FFF2-40B4-BE49-F238E27FC236}">
                  <a16:creationId xmlns:a16="http://schemas.microsoft.com/office/drawing/2014/main" id="{798F2B59-583B-41A4-AC23-3208D7EECAC0}"/>
                </a:ext>
              </a:extLst>
            </p:cNvPr>
            <p:cNvSpPr>
              <a:spLocks noChangeArrowheads="1"/>
            </p:cNvSpPr>
            <p:nvPr/>
          </p:nvSpPr>
          <p:spPr bwMode="auto">
            <a:xfrm>
              <a:off x="3937" y="2933"/>
              <a:ext cx="91"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8" name="Oval 134">
              <a:extLst>
                <a:ext uri="{FF2B5EF4-FFF2-40B4-BE49-F238E27FC236}">
                  <a16:creationId xmlns:a16="http://schemas.microsoft.com/office/drawing/2014/main" id="{C7DFEA68-577A-42CF-8046-696ABCB880C0}"/>
                </a:ext>
              </a:extLst>
            </p:cNvPr>
            <p:cNvSpPr>
              <a:spLocks noChangeArrowheads="1"/>
            </p:cNvSpPr>
            <p:nvPr/>
          </p:nvSpPr>
          <p:spPr bwMode="auto">
            <a:xfrm>
              <a:off x="3826" y="3266"/>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9" name="Oval 135">
              <a:extLst>
                <a:ext uri="{FF2B5EF4-FFF2-40B4-BE49-F238E27FC236}">
                  <a16:creationId xmlns:a16="http://schemas.microsoft.com/office/drawing/2014/main" id="{BBB3A6CC-FA26-43FB-9F77-0A89E3B5423D}"/>
                </a:ext>
              </a:extLst>
            </p:cNvPr>
            <p:cNvSpPr>
              <a:spLocks noChangeArrowheads="1"/>
            </p:cNvSpPr>
            <p:nvPr/>
          </p:nvSpPr>
          <p:spPr bwMode="auto">
            <a:xfrm>
              <a:off x="3930" y="306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0" name="Oval 136">
              <a:extLst>
                <a:ext uri="{FF2B5EF4-FFF2-40B4-BE49-F238E27FC236}">
                  <a16:creationId xmlns:a16="http://schemas.microsoft.com/office/drawing/2014/main" id="{C28AAED1-8EED-4353-958D-71D1D79CF8C1}"/>
                </a:ext>
              </a:extLst>
            </p:cNvPr>
            <p:cNvSpPr>
              <a:spLocks noChangeArrowheads="1"/>
            </p:cNvSpPr>
            <p:nvPr/>
          </p:nvSpPr>
          <p:spPr bwMode="auto">
            <a:xfrm>
              <a:off x="3911" y="3380"/>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1" name="Oval 137">
              <a:extLst>
                <a:ext uri="{FF2B5EF4-FFF2-40B4-BE49-F238E27FC236}">
                  <a16:creationId xmlns:a16="http://schemas.microsoft.com/office/drawing/2014/main" id="{B542B905-CCDA-428D-92D4-0264844AA683}"/>
                </a:ext>
              </a:extLst>
            </p:cNvPr>
            <p:cNvSpPr>
              <a:spLocks noChangeArrowheads="1"/>
            </p:cNvSpPr>
            <p:nvPr/>
          </p:nvSpPr>
          <p:spPr bwMode="auto">
            <a:xfrm>
              <a:off x="3961" y="320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2" name="Oval 138">
              <a:extLst>
                <a:ext uri="{FF2B5EF4-FFF2-40B4-BE49-F238E27FC236}">
                  <a16:creationId xmlns:a16="http://schemas.microsoft.com/office/drawing/2014/main" id="{F84498EB-CEE0-4A89-A665-512F2A5AB871}"/>
                </a:ext>
              </a:extLst>
            </p:cNvPr>
            <p:cNvSpPr>
              <a:spLocks noChangeArrowheads="1"/>
            </p:cNvSpPr>
            <p:nvPr/>
          </p:nvSpPr>
          <p:spPr bwMode="auto">
            <a:xfrm>
              <a:off x="3783" y="2997"/>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3" name="Oval 139">
              <a:extLst>
                <a:ext uri="{FF2B5EF4-FFF2-40B4-BE49-F238E27FC236}">
                  <a16:creationId xmlns:a16="http://schemas.microsoft.com/office/drawing/2014/main" id="{E30B9BE2-231A-4B03-A852-4F600071A213}"/>
                </a:ext>
              </a:extLst>
            </p:cNvPr>
            <p:cNvSpPr>
              <a:spLocks noChangeArrowheads="1"/>
            </p:cNvSpPr>
            <p:nvPr/>
          </p:nvSpPr>
          <p:spPr bwMode="auto">
            <a:xfrm>
              <a:off x="3982" y="2806"/>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4" name="Oval 140">
              <a:extLst>
                <a:ext uri="{FF2B5EF4-FFF2-40B4-BE49-F238E27FC236}">
                  <a16:creationId xmlns:a16="http://schemas.microsoft.com/office/drawing/2014/main" id="{7312BEBF-310D-4570-8780-AD268B51622C}"/>
                </a:ext>
              </a:extLst>
            </p:cNvPr>
            <p:cNvSpPr>
              <a:spLocks noChangeArrowheads="1"/>
            </p:cNvSpPr>
            <p:nvPr/>
          </p:nvSpPr>
          <p:spPr bwMode="auto">
            <a:xfrm>
              <a:off x="3802" y="2866"/>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5" name="Oval 141">
              <a:extLst>
                <a:ext uri="{FF2B5EF4-FFF2-40B4-BE49-F238E27FC236}">
                  <a16:creationId xmlns:a16="http://schemas.microsoft.com/office/drawing/2014/main" id="{D15F9685-A667-4BBD-895F-E58A7B3909E4}"/>
                </a:ext>
              </a:extLst>
            </p:cNvPr>
            <p:cNvSpPr>
              <a:spLocks noChangeArrowheads="1"/>
            </p:cNvSpPr>
            <p:nvPr/>
          </p:nvSpPr>
          <p:spPr bwMode="auto">
            <a:xfrm>
              <a:off x="4054" y="269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6" name="Freeform 142">
              <a:extLst>
                <a:ext uri="{FF2B5EF4-FFF2-40B4-BE49-F238E27FC236}">
                  <a16:creationId xmlns:a16="http://schemas.microsoft.com/office/drawing/2014/main" id="{060BECFF-B59A-4526-AA33-ABBA3AF06F0F}"/>
                </a:ext>
              </a:extLst>
            </p:cNvPr>
            <p:cNvSpPr>
              <a:spLocks noEditPoints="1"/>
            </p:cNvSpPr>
            <p:nvPr/>
          </p:nvSpPr>
          <p:spPr bwMode="auto">
            <a:xfrm>
              <a:off x="5516" y="2721"/>
              <a:ext cx="3638" cy="964"/>
            </a:xfrm>
            <a:custGeom>
              <a:avLst/>
              <a:gdLst>
                <a:gd name="T0" fmla="*/ 285 w 1533"/>
                <a:gd name="T1" fmla="*/ 137 h 405"/>
                <a:gd name="T2" fmla="*/ 352 w 1533"/>
                <a:gd name="T3" fmla="*/ 379 h 405"/>
                <a:gd name="T4" fmla="*/ 392 w 1533"/>
                <a:gd name="T5" fmla="*/ 379 h 405"/>
                <a:gd name="T6" fmla="*/ 285 w 1533"/>
                <a:gd name="T7" fmla="*/ 101 h 405"/>
                <a:gd name="T8" fmla="*/ 120 w 1533"/>
                <a:gd name="T9" fmla="*/ 101 h 405"/>
                <a:gd name="T10" fmla="*/ 41 w 1533"/>
                <a:gd name="T11" fmla="*/ 141 h 405"/>
                <a:gd name="T12" fmla="*/ 20 w 1533"/>
                <a:gd name="T13" fmla="*/ 101 h 405"/>
                <a:gd name="T14" fmla="*/ 0 w 1533"/>
                <a:gd name="T15" fmla="*/ 379 h 405"/>
                <a:gd name="T16" fmla="*/ 41 w 1533"/>
                <a:gd name="T17" fmla="*/ 379 h 405"/>
                <a:gd name="T18" fmla="*/ 109 w 1533"/>
                <a:gd name="T19" fmla="*/ 137 h 405"/>
                <a:gd name="T20" fmla="*/ 176 w 1533"/>
                <a:gd name="T21" fmla="*/ 379 h 405"/>
                <a:gd name="T22" fmla="*/ 216 w 1533"/>
                <a:gd name="T23" fmla="*/ 379 h 405"/>
                <a:gd name="T24" fmla="*/ 679 w 1533"/>
                <a:gd name="T25" fmla="*/ 271 h 405"/>
                <a:gd name="T26" fmla="*/ 579 w 1533"/>
                <a:gd name="T27" fmla="*/ 101 h 405"/>
                <a:gd name="T28" fmla="*/ 586 w 1533"/>
                <a:gd name="T29" fmla="*/ 405 h 405"/>
                <a:gd name="T30" fmla="*/ 683 w 1533"/>
                <a:gd name="T31" fmla="*/ 325 h 405"/>
                <a:gd name="T32" fmla="*/ 494 w 1533"/>
                <a:gd name="T33" fmla="*/ 271 h 405"/>
                <a:gd name="T34" fmla="*/ 494 w 1533"/>
                <a:gd name="T35" fmla="*/ 237 h 405"/>
                <a:gd name="T36" fmla="*/ 662 w 1533"/>
                <a:gd name="T37" fmla="*/ 237 h 405"/>
                <a:gd name="T38" fmla="*/ 797 w 1533"/>
                <a:gd name="T39" fmla="*/ 234 h 405"/>
                <a:gd name="T40" fmla="*/ 890 w 1533"/>
                <a:gd name="T41" fmla="*/ 122 h 405"/>
                <a:gd name="T42" fmla="*/ 798 w 1533"/>
                <a:gd name="T43" fmla="*/ 154 h 405"/>
                <a:gd name="T44" fmla="*/ 797 w 1533"/>
                <a:gd name="T45" fmla="*/ 126 h 405"/>
                <a:gd name="T46" fmla="*/ 756 w 1533"/>
                <a:gd name="T47" fmla="*/ 126 h 405"/>
                <a:gd name="T48" fmla="*/ 777 w 1533"/>
                <a:gd name="T49" fmla="*/ 405 h 405"/>
                <a:gd name="T50" fmla="*/ 797 w 1533"/>
                <a:gd name="T51" fmla="*/ 234 h 405"/>
                <a:gd name="T52" fmla="*/ 961 w 1533"/>
                <a:gd name="T53" fmla="*/ 249 h 405"/>
                <a:gd name="T54" fmla="*/ 1102 w 1533"/>
                <a:gd name="T55" fmla="*/ 154 h 405"/>
                <a:gd name="T56" fmla="*/ 1051 w 1533"/>
                <a:gd name="T57" fmla="*/ 101 h 405"/>
                <a:gd name="T58" fmla="*/ 1046 w 1533"/>
                <a:gd name="T59" fmla="*/ 405 h 405"/>
                <a:gd name="T60" fmla="*/ 1106 w 1533"/>
                <a:gd name="T61" fmla="*/ 352 h 405"/>
                <a:gd name="T62" fmla="*/ 1221 w 1533"/>
                <a:gd name="T63" fmla="*/ 126 h 405"/>
                <a:gd name="T64" fmla="*/ 1181 w 1533"/>
                <a:gd name="T65" fmla="*/ 126 h 405"/>
                <a:gd name="T66" fmla="*/ 1201 w 1533"/>
                <a:gd name="T67" fmla="*/ 405 h 405"/>
                <a:gd name="T68" fmla="*/ 1221 w 1533"/>
                <a:gd name="T69" fmla="*/ 126 h 405"/>
                <a:gd name="T70" fmla="*/ 1201 w 1533"/>
                <a:gd name="T71" fmla="*/ 55 h 405"/>
                <a:gd name="T72" fmla="*/ 1201 w 1533"/>
                <a:gd name="T73" fmla="*/ 0 h 405"/>
                <a:gd name="T74" fmla="*/ 1492 w 1533"/>
                <a:gd name="T75" fmla="*/ 145 h 405"/>
                <a:gd name="T76" fmla="*/ 1407 w 1533"/>
                <a:gd name="T77" fmla="*/ 101 h 405"/>
                <a:gd name="T78" fmla="*/ 1408 w 1533"/>
                <a:gd name="T79" fmla="*/ 405 h 405"/>
                <a:gd name="T80" fmla="*/ 1492 w 1533"/>
                <a:gd name="T81" fmla="*/ 361 h 405"/>
                <a:gd name="T82" fmla="*/ 1512 w 1533"/>
                <a:gd name="T83" fmla="*/ 405 h 405"/>
                <a:gd name="T84" fmla="*/ 1533 w 1533"/>
                <a:gd name="T85" fmla="*/ 126 h 405"/>
                <a:gd name="T86" fmla="*/ 1492 w 1533"/>
                <a:gd name="T87" fmla="*/ 126 h 405"/>
                <a:gd name="T88" fmla="*/ 1324 w 1533"/>
                <a:gd name="T89" fmla="*/ 253 h 405"/>
                <a:gd name="T90" fmla="*/ 1492 w 1533"/>
                <a:gd name="T91" fmla="*/ 253 h 405"/>
                <a:gd name="T92" fmla="*/ 1324 w 1533"/>
                <a:gd name="T93" fmla="*/ 25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3" h="405">
                  <a:moveTo>
                    <a:pt x="216" y="215"/>
                  </a:moveTo>
                  <a:cubicBezTo>
                    <a:pt x="216" y="164"/>
                    <a:pt x="252" y="137"/>
                    <a:pt x="285" y="137"/>
                  </a:cubicBezTo>
                  <a:cubicBezTo>
                    <a:pt x="316" y="137"/>
                    <a:pt x="352" y="150"/>
                    <a:pt x="352" y="215"/>
                  </a:cubicBezTo>
                  <a:cubicBezTo>
                    <a:pt x="352" y="379"/>
                    <a:pt x="352" y="379"/>
                    <a:pt x="352" y="379"/>
                  </a:cubicBezTo>
                  <a:cubicBezTo>
                    <a:pt x="352" y="396"/>
                    <a:pt x="359" y="405"/>
                    <a:pt x="372" y="405"/>
                  </a:cubicBezTo>
                  <a:cubicBezTo>
                    <a:pt x="385" y="405"/>
                    <a:pt x="392" y="396"/>
                    <a:pt x="392" y="379"/>
                  </a:cubicBezTo>
                  <a:cubicBezTo>
                    <a:pt x="392" y="207"/>
                    <a:pt x="392" y="207"/>
                    <a:pt x="392" y="207"/>
                  </a:cubicBezTo>
                  <a:cubicBezTo>
                    <a:pt x="392" y="136"/>
                    <a:pt x="338" y="101"/>
                    <a:pt x="285" y="101"/>
                  </a:cubicBezTo>
                  <a:cubicBezTo>
                    <a:pt x="253" y="101"/>
                    <a:pt x="218" y="118"/>
                    <a:pt x="198" y="153"/>
                  </a:cubicBezTo>
                  <a:cubicBezTo>
                    <a:pt x="184" y="120"/>
                    <a:pt x="154" y="101"/>
                    <a:pt x="120" y="101"/>
                  </a:cubicBezTo>
                  <a:cubicBezTo>
                    <a:pt x="81" y="101"/>
                    <a:pt x="57" y="119"/>
                    <a:pt x="42" y="141"/>
                  </a:cubicBezTo>
                  <a:cubicBezTo>
                    <a:pt x="41" y="141"/>
                    <a:pt x="41" y="141"/>
                    <a:pt x="41" y="141"/>
                  </a:cubicBezTo>
                  <a:cubicBezTo>
                    <a:pt x="41" y="126"/>
                    <a:pt x="41" y="126"/>
                    <a:pt x="41" y="126"/>
                  </a:cubicBezTo>
                  <a:cubicBezTo>
                    <a:pt x="41" y="109"/>
                    <a:pt x="33" y="101"/>
                    <a:pt x="20" y="101"/>
                  </a:cubicBezTo>
                  <a:cubicBezTo>
                    <a:pt x="8" y="101"/>
                    <a:pt x="0" y="109"/>
                    <a:pt x="0" y="126"/>
                  </a:cubicBezTo>
                  <a:cubicBezTo>
                    <a:pt x="0" y="379"/>
                    <a:pt x="0" y="379"/>
                    <a:pt x="0" y="379"/>
                  </a:cubicBezTo>
                  <a:cubicBezTo>
                    <a:pt x="0" y="396"/>
                    <a:pt x="8" y="405"/>
                    <a:pt x="20" y="405"/>
                  </a:cubicBezTo>
                  <a:cubicBezTo>
                    <a:pt x="33" y="405"/>
                    <a:pt x="41" y="396"/>
                    <a:pt x="41" y="379"/>
                  </a:cubicBezTo>
                  <a:cubicBezTo>
                    <a:pt x="41" y="215"/>
                    <a:pt x="41" y="215"/>
                    <a:pt x="41" y="215"/>
                  </a:cubicBezTo>
                  <a:cubicBezTo>
                    <a:pt x="41" y="164"/>
                    <a:pt x="76" y="137"/>
                    <a:pt x="109" y="137"/>
                  </a:cubicBezTo>
                  <a:cubicBezTo>
                    <a:pt x="140" y="137"/>
                    <a:pt x="176" y="150"/>
                    <a:pt x="176" y="215"/>
                  </a:cubicBezTo>
                  <a:cubicBezTo>
                    <a:pt x="176" y="379"/>
                    <a:pt x="176" y="379"/>
                    <a:pt x="176" y="379"/>
                  </a:cubicBezTo>
                  <a:cubicBezTo>
                    <a:pt x="176" y="396"/>
                    <a:pt x="183" y="405"/>
                    <a:pt x="196" y="405"/>
                  </a:cubicBezTo>
                  <a:cubicBezTo>
                    <a:pt x="209" y="405"/>
                    <a:pt x="216" y="396"/>
                    <a:pt x="216" y="379"/>
                  </a:cubicBezTo>
                  <a:lnTo>
                    <a:pt x="216" y="215"/>
                  </a:lnTo>
                  <a:close/>
                  <a:moveTo>
                    <a:pt x="679" y="271"/>
                  </a:moveTo>
                  <a:cubicBezTo>
                    <a:pt x="703" y="271"/>
                    <a:pt x="706" y="257"/>
                    <a:pt x="706" y="246"/>
                  </a:cubicBezTo>
                  <a:cubicBezTo>
                    <a:pt x="706" y="171"/>
                    <a:pt x="663" y="101"/>
                    <a:pt x="579" y="101"/>
                  </a:cubicBezTo>
                  <a:cubicBezTo>
                    <a:pt x="495" y="101"/>
                    <a:pt x="451" y="178"/>
                    <a:pt x="451" y="253"/>
                  </a:cubicBezTo>
                  <a:cubicBezTo>
                    <a:pt x="451" y="328"/>
                    <a:pt x="491" y="405"/>
                    <a:pt x="586" y="405"/>
                  </a:cubicBezTo>
                  <a:cubicBezTo>
                    <a:pt x="655" y="405"/>
                    <a:pt x="702" y="363"/>
                    <a:pt x="702" y="345"/>
                  </a:cubicBezTo>
                  <a:cubicBezTo>
                    <a:pt x="702" y="329"/>
                    <a:pt x="694" y="325"/>
                    <a:pt x="683" y="325"/>
                  </a:cubicBezTo>
                  <a:cubicBezTo>
                    <a:pt x="664" y="325"/>
                    <a:pt x="647" y="371"/>
                    <a:pt x="583" y="371"/>
                  </a:cubicBezTo>
                  <a:cubicBezTo>
                    <a:pt x="531" y="371"/>
                    <a:pt x="496" y="323"/>
                    <a:pt x="494" y="271"/>
                  </a:cubicBezTo>
                  <a:lnTo>
                    <a:pt x="679" y="271"/>
                  </a:lnTo>
                  <a:close/>
                  <a:moveTo>
                    <a:pt x="494" y="237"/>
                  </a:moveTo>
                  <a:cubicBezTo>
                    <a:pt x="496" y="187"/>
                    <a:pt x="524" y="134"/>
                    <a:pt x="578" y="134"/>
                  </a:cubicBezTo>
                  <a:cubicBezTo>
                    <a:pt x="633" y="134"/>
                    <a:pt x="661" y="187"/>
                    <a:pt x="662" y="237"/>
                  </a:cubicBezTo>
                  <a:lnTo>
                    <a:pt x="494" y="237"/>
                  </a:lnTo>
                  <a:close/>
                  <a:moveTo>
                    <a:pt x="797" y="234"/>
                  </a:moveTo>
                  <a:cubicBezTo>
                    <a:pt x="797" y="168"/>
                    <a:pt x="840" y="149"/>
                    <a:pt x="863" y="144"/>
                  </a:cubicBezTo>
                  <a:cubicBezTo>
                    <a:pt x="882" y="140"/>
                    <a:pt x="890" y="134"/>
                    <a:pt x="890" y="122"/>
                  </a:cubicBezTo>
                  <a:cubicBezTo>
                    <a:pt x="890" y="111"/>
                    <a:pt x="882" y="101"/>
                    <a:pt x="863" y="101"/>
                  </a:cubicBezTo>
                  <a:cubicBezTo>
                    <a:pt x="838" y="101"/>
                    <a:pt x="812" y="121"/>
                    <a:pt x="798" y="154"/>
                  </a:cubicBezTo>
                  <a:cubicBezTo>
                    <a:pt x="797" y="154"/>
                    <a:pt x="797" y="154"/>
                    <a:pt x="797" y="154"/>
                  </a:cubicBezTo>
                  <a:cubicBezTo>
                    <a:pt x="797" y="126"/>
                    <a:pt x="797" y="126"/>
                    <a:pt x="797" y="126"/>
                  </a:cubicBezTo>
                  <a:cubicBezTo>
                    <a:pt x="797" y="109"/>
                    <a:pt x="789" y="101"/>
                    <a:pt x="777" y="101"/>
                  </a:cubicBezTo>
                  <a:cubicBezTo>
                    <a:pt x="764" y="101"/>
                    <a:pt x="756" y="109"/>
                    <a:pt x="756" y="126"/>
                  </a:cubicBezTo>
                  <a:cubicBezTo>
                    <a:pt x="756" y="379"/>
                    <a:pt x="756" y="379"/>
                    <a:pt x="756" y="379"/>
                  </a:cubicBezTo>
                  <a:cubicBezTo>
                    <a:pt x="756" y="396"/>
                    <a:pt x="764" y="405"/>
                    <a:pt x="777" y="405"/>
                  </a:cubicBezTo>
                  <a:cubicBezTo>
                    <a:pt x="789" y="405"/>
                    <a:pt x="797" y="396"/>
                    <a:pt x="797" y="379"/>
                  </a:cubicBezTo>
                  <a:lnTo>
                    <a:pt x="797" y="234"/>
                  </a:lnTo>
                  <a:close/>
                  <a:moveTo>
                    <a:pt x="1046" y="368"/>
                  </a:moveTo>
                  <a:cubicBezTo>
                    <a:pt x="993" y="368"/>
                    <a:pt x="961" y="312"/>
                    <a:pt x="961" y="249"/>
                  </a:cubicBezTo>
                  <a:cubicBezTo>
                    <a:pt x="961" y="202"/>
                    <a:pt x="989" y="137"/>
                    <a:pt x="1046" y="137"/>
                  </a:cubicBezTo>
                  <a:cubicBezTo>
                    <a:pt x="1082" y="137"/>
                    <a:pt x="1092" y="154"/>
                    <a:pt x="1102" y="154"/>
                  </a:cubicBezTo>
                  <a:cubicBezTo>
                    <a:pt x="1118" y="154"/>
                    <a:pt x="1125" y="145"/>
                    <a:pt x="1125" y="132"/>
                  </a:cubicBezTo>
                  <a:cubicBezTo>
                    <a:pt x="1125" y="115"/>
                    <a:pt x="1089" y="101"/>
                    <a:pt x="1051" y="101"/>
                  </a:cubicBezTo>
                  <a:cubicBezTo>
                    <a:pt x="966" y="101"/>
                    <a:pt x="918" y="178"/>
                    <a:pt x="918" y="253"/>
                  </a:cubicBezTo>
                  <a:cubicBezTo>
                    <a:pt x="918" y="328"/>
                    <a:pt x="962" y="405"/>
                    <a:pt x="1046" y="405"/>
                  </a:cubicBezTo>
                  <a:cubicBezTo>
                    <a:pt x="1085" y="405"/>
                    <a:pt x="1123" y="393"/>
                    <a:pt x="1123" y="369"/>
                  </a:cubicBezTo>
                  <a:cubicBezTo>
                    <a:pt x="1123" y="359"/>
                    <a:pt x="1113" y="352"/>
                    <a:pt x="1106" y="352"/>
                  </a:cubicBezTo>
                  <a:cubicBezTo>
                    <a:pt x="1095" y="352"/>
                    <a:pt x="1082" y="368"/>
                    <a:pt x="1046" y="368"/>
                  </a:cubicBezTo>
                  <a:moveTo>
                    <a:pt x="1221" y="126"/>
                  </a:moveTo>
                  <a:cubicBezTo>
                    <a:pt x="1221" y="109"/>
                    <a:pt x="1214" y="101"/>
                    <a:pt x="1201" y="101"/>
                  </a:cubicBezTo>
                  <a:cubicBezTo>
                    <a:pt x="1188" y="101"/>
                    <a:pt x="1181" y="109"/>
                    <a:pt x="1181" y="126"/>
                  </a:cubicBezTo>
                  <a:cubicBezTo>
                    <a:pt x="1181" y="379"/>
                    <a:pt x="1181" y="379"/>
                    <a:pt x="1181" y="379"/>
                  </a:cubicBezTo>
                  <a:cubicBezTo>
                    <a:pt x="1181" y="396"/>
                    <a:pt x="1188" y="405"/>
                    <a:pt x="1201" y="405"/>
                  </a:cubicBezTo>
                  <a:cubicBezTo>
                    <a:pt x="1214" y="405"/>
                    <a:pt x="1221" y="396"/>
                    <a:pt x="1221" y="379"/>
                  </a:cubicBezTo>
                  <a:lnTo>
                    <a:pt x="1221" y="126"/>
                  </a:lnTo>
                  <a:close/>
                  <a:moveTo>
                    <a:pt x="1174" y="27"/>
                  </a:moveTo>
                  <a:cubicBezTo>
                    <a:pt x="1174" y="42"/>
                    <a:pt x="1186" y="55"/>
                    <a:pt x="1201" y="55"/>
                  </a:cubicBezTo>
                  <a:cubicBezTo>
                    <a:pt x="1216" y="55"/>
                    <a:pt x="1229" y="42"/>
                    <a:pt x="1229" y="27"/>
                  </a:cubicBezTo>
                  <a:cubicBezTo>
                    <a:pt x="1229" y="12"/>
                    <a:pt x="1216" y="0"/>
                    <a:pt x="1201" y="0"/>
                  </a:cubicBezTo>
                  <a:cubicBezTo>
                    <a:pt x="1186" y="0"/>
                    <a:pt x="1174" y="12"/>
                    <a:pt x="1174" y="27"/>
                  </a:cubicBezTo>
                  <a:moveTo>
                    <a:pt x="1492" y="145"/>
                  </a:moveTo>
                  <a:cubicBezTo>
                    <a:pt x="1491" y="145"/>
                    <a:pt x="1491" y="145"/>
                    <a:pt x="1491" y="145"/>
                  </a:cubicBezTo>
                  <a:cubicBezTo>
                    <a:pt x="1468" y="115"/>
                    <a:pt x="1442" y="101"/>
                    <a:pt x="1407" y="101"/>
                  </a:cubicBezTo>
                  <a:cubicBezTo>
                    <a:pt x="1321" y="101"/>
                    <a:pt x="1280" y="178"/>
                    <a:pt x="1280" y="253"/>
                  </a:cubicBezTo>
                  <a:cubicBezTo>
                    <a:pt x="1280" y="337"/>
                    <a:pt x="1323" y="405"/>
                    <a:pt x="1408" y="405"/>
                  </a:cubicBezTo>
                  <a:cubicBezTo>
                    <a:pt x="1443" y="405"/>
                    <a:pt x="1473" y="390"/>
                    <a:pt x="1491" y="361"/>
                  </a:cubicBezTo>
                  <a:cubicBezTo>
                    <a:pt x="1492" y="361"/>
                    <a:pt x="1492" y="361"/>
                    <a:pt x="1492" y="361"/>
                  </a:cubicBezTo>
                  <a:cubicBezTo>
                    <a:pt x="1492" y="379"/>
                    <a:pt x="1492" y="379"/>
                    <a:pt x="1492" y="379"/>
                  </a:cubicBezTo>
                  <a:cubicBezTo>
                    <a:pt x="1492" y="396"/>
                    <a:pt x="1500" y="405"/>
                    <a:pt x="1512" y="405"/>
                  </a:cubicBezTo>
                  <a:cubicBezTo>
                    <a:pt x="1525" y="405"/>
                    <a:pt x="1533" y="396"/>
                    <a:pt x="1533" y="379"/>
                  </a:cubicBezTo>
                  <a:cubicBezTo>
                    <a:pt x="1533" y="126"/>
                    <a:pt x="1533" y="126"/>
                    <a:pt x="1533" y="126"/>
                  </a:cubicBezTo>
                  <a:cubicBezTo>
                    <a:pt x="1533" y="109"/>
                    <a:pt x="1525" y="101"/>
                    <a:pt x="1512" y="101"/>
                  </a:cubicBezTo>
                  <a:cubicBezTo>
                    <a:pt x="1500" y="101"/>
                    <a:pt x="1492" y="109"/>
                    <a:pt x="1492" y="126"/>
                  </a:cubicBezTo>
                  <a:lnTo>
                    <a:pt x="1492" y="145"/>
                  </a:lnTo>
                  <a:close/>
                  <a:moveTo>
                    <a:pt x="1324" y="253"/>
                  </a:moveTo>
                  <a:cubicBezTo>
                    <a:pt x="1324" y="198"/>
                    <a:pt x="1347" y="134"/>
                    <a:pt x="1408" y="134"/>
                  </a:cubicBezTo>
                  <a:cubicBezTo>
                    <a:pt x="1471" y="134"/>
                    <a:pt x="1492" y="198"/>
                    <a:pt x="1492" y="253"/>
                  </a:cubicBezTo>
                  <a:cubicBezTo>
                    <a:pt x="1492" y="307"/>
                    <a:pt x="1471" y="371"/>
                    <a:pt x="1408" y="371"/>
                  </a:cubicBezTo>
                  <a:cubicBezTo>
                    <a:pt x="1346" y="371"/>
                    <a:pt x="1324" y="307"/>
                    <a:pt x="1324" y="2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7" name="Freeform 143">
              <a:extLst>
                <a:ext uri="{FF2B5EF4-FFF2-40B4-BE49-F238E27FC236}">
                  <a16:creationId xmlns:a16="http://schemas.microsoft.com/office/drawing/2014/main" id="{4F1AC8E4-22A4-457D-973E-E9EED9538486}"/>
                </a:ext>
              </a:extLst>
            </p:cNvPr>
            <p:cNvSpPr>
              <a:spLocks noEditPoints="1"/>
            </p:cNvSpPr>
            <p:nvPr/>
          </p:nvSpPr>
          <p:spPr bwMode="auto">
            <a:xfrm>
              <a:off x="5480" y="3870"/>
              <a:ext cx="3698" cy="419"/>
            </a:xfrm>
            <a:custGeom>
              <a:avLst/>
              <a:gdLst>
                <a:gd name="T0" fmla="*/ 44 w 1558"/>
                <a:gd name="T1" fmla="*/ 136 h 176"/>
                <a:gd name="T2" fmla="*/ 87 w 1558"/>
                <a:gd name="T3" fmla="*/ 127 h 176"/>
                <a:gd name="T4" fmla="*/ 15 w 1558"/>
                <a:gd name="T5" fmla="*/ 83 h 176"/>
                <a:gd name="T6" fmla="*/ 140 w 1558"/>
                <a:gd name="T7" fmla="*/ 31 h 176"/>
                <a:gd name="T8" fmla="*/ 142 w 1558"/>
                <a:gd name="T9" fmla="*/ 124 h 176"/>
                <a:gd name="T10" fmla="*/ 154 w 1558"/>
                <a:gd name="T11" fmla="*/ 78 h 176"/>
                <a:gd name="T12" fmla="*/ 177 w 1558"/>
                <a:gd name="T13" fmla="*/ 47 h 176"/>
                <a:gd name="T14" fmla="*/ 236 w 1558"/>
                <a:gd name="T15" fmla="*/ 91 h 176"/>
                <a:gd name="T16" fmla="*/ 227 w 1558"/>
                <a:gd name="T17" fmla="*/ 136 h 176"/>
                <a:gd name="T18" fmla="*/ 229 w 1558"/>
                <a:gd name="T19" fmla="*/ 43 h 176"/>
                <a:gd name="T20" fmla="*/ 366 w 1558"/>
                <a:gd name="T21" fmla="*/ 81 h 176"/>
                <a:gd name="T22" fmla="*/ 358 w 1558"/>
                <a:gd name="T23" fmla="*/ 108 h 176"/>
                <a:gd name="T24" fmla="*/ 322 w 1558"/>
                <a:gd name="T25" fmla="*/ 43 h 176"/>
                <a:gd name="T26" fmla="*/ 416 w 1558"/>
                <a:gd name="T27" fmla="*/ 38 h 176"/>
                <a:gd name="T28" fmla="*/ 387 w 1558"/>
                <a:gd name="T29" fmla="*/ 10 h 176"/>
                <a:gd name="T30" fmla="*/ 387 w 1558"/>
                <a:gd name="T31" fmla="*/ 44 h 176"/>
                <a:gd name="T32" fmla="*/ 551 w 1558"/>
                <a:gd name="T33" fmla="*/ 70 h 176"/>
                <a:gd name="T34" fmla="*/ 611 w 1558"/>
                <a:gd name="T35" fmla="*/ 127 h 176"/>
                <a:gd name="T36" fmla="*/ 491 w 1558"/>
                <a:gd name="T37" fmla="*/ 45 h 176"/>
                <a:gd name="T38" fmla="*/ 476 w 1558"/>
                <a:gd name="T39" fmla="*/ 127 h 176"/>
                <a:gd name="T40" fmla="*/ 537 w 1558"/>
                <a:gd name="T41" fmla="*/ 70 h 176"/>
                <a:gd name="T42" fmla="*/ 705 w 1558"/>
                <a:gd name="T43" fmla="*/ 46 h 176"/>
                <a:gd name="T44" fmla="*/ 704 w 1558"/>
                <a:gd name="T45" fmla="*/ 121 h 176"/>
                <a:gd name="T46" fmla="*/ 718 w 1558"/>
                <a:gd name="T47" fmla="*/ 40 h 176"/>
                <a:gd name="T48" fmla="*/ 676 w 1558"/>
                <a:gd name="T49" fmla="*/ 43 h 176"/>
                <a:gd name="T50" fmla="*/ 783 w 1558"/>
                <a:gd name="T51" fmla="*/ 44 h 176"/>
                <a:gd name="T52" fmla="*/ 822 w 1558"/>
                <a:gd name="T53" fmla="*/ 68 h 176"/>
                <a:gd name="T54" fmla="*/ 751 w 1558"/>
                <a:gd name="T55" fmla="*/ 31 h 176"/>
                <a:gd name="T56" fmla="*/ 758 w 1558"/>
                <a:gd name="T57" fmla="*/ 70 h 176"/>
                <a:gd name="T58" fmla="*/ 886 w 1558"/>
                <a:gd name="T59" fmla="*/ 136 h 176"/>
                <a:gd name="T60" fmla="*/ 929 w 1558"/>
                <a:gd name="T61" fmla="*/ 127 h 176"/>
                <a:gd name="T62" fmla="*/ 857 w 1558"/>
                <a:gd name="T63" fmla="*/ 83 h 176"/>
                <a:gd name="T64" fmla="*/ 1022 w 1558"/>
                <a:gd name="T65" fmla="*/ 46 h 176"/>
                <a:gd name="T66" fmla="*/ 1022 w 1558"/>
                <a:gd name="T67" fmla="*/ 120 h 176"/>
                <a:gd name="T68" fmla="*/ 952 w 1558"/>
                <a:gd name="T69" fmla="*/ 158 h 176"/>
                <a:gd name="T70" fmla="*/ 1022 w 1558"/>
                <a:gd name="T71" fmla="*/ 40 h 176"/>
                <a:gd name="T72" fmla="*/ 1023 w 1558"/>
                <a:gd name="T73" fmla="*/ 93 h 176"/>
                <a:gd name="T74" fmla="*/ 1101 w 1558"/>
                <a:gd name="T75" fmla="*/ 31 h 176"/>
                <a:gd name="T76" fmla="*/ 1102 w 1558"/>
                <a:gd name="T77" fmla="*/ 124 h 176"/>
                <a:gd name="T78" fmla="*/ 1129 w 1558"/>
                <a:gd name="T79" fmla="*/ 78 h 176"/>
                <a:gd name="T80" fmla="*/ 1283 w 1558"/>
                <a:gd name="T81" fmla="*/ 127 h 176"/>
                <a:gd name="T82" fmla="*/ 1230 w 1558"/>
                <a:gd name="T83" fmla="*/ 49 h 176"/>
                <a:gd name="T84" fmla="*/ 1169 w 1558"/>
                <a:gd name="T85" fmla="*/ 31 h 176"/>
                <a:gd name="T86" fmla="*/ 1176 w 1558"/>
                <a:gd name="T87" fmla="*/ 70 h 176"/>
                <a:gd name="T88" fmla="*/ 1236 w 1558"/>
                <a:gd name="T89" fmla="*/ 127 h 176"/>
                <a:gd name="T90" fmla="*/ 1317 w 1558"/>
                <a:gd name="T91" fmla="*/ 83 h 176"/>
                <a:gd name="T92" fmla="*/ 1332 w 1558"/>
                <a:gd name="T93" fmla="*/ 90 h 176"/>
                <a:gd name="T94" fmla="*/ 1332 w 1558"/>
                <a:gd name="T95" fmla="*/ 78 h 176"/>
                <a:gd name="T96" fmla="*/ 1493 w 1558"/>
                <a:gd name="T97" fmla="*/ 136 h 176"/>
                <a:gd name="T98" fmla="*/ 1436 w 1558"/>
                <a:gd name="T99" fmla="*/ 45 h 176"/>
                <a:gd name="T100" fmla="*/ 1429 w 1558"/>
                <a:gd name="T101" fmla="*/ 136 h 176"/>
                <a:gd name="T102" fmla="*/ 1558 w 1558"/>
                <a:gd name="T103" fmla="*/ 38 h 176"/>
                <a:gd name="T104" fmla="*/ 1529 w 1558"/>
                <a:gd name="T105" fmla="*/ 10 h 176"/>
                <a:gd name="T106" fmla="*/ 1529 w 1558"/>
                <a:gd name="T107"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58" h="176">
                  <a:moveTo>
                    <a:pt x="73" y="46"/>
                  </a:moveTo>
                  <a:cubicBezTo>
                    <a:pt x="73" y="46"/>
                    <a:pt x="73" y="46"/>
                    <a:pt x="73" y="46"/>
                  </a:cubicBezTo>
                  <a:cubicBezTo>
                    <a:pt x="65" y="36"/>
                    <a:pt x="56" y="31"/>
                    <a:pt x="44" y="31"/>
                  </a:cubicBezTo>
                  <a:cubicBezTo>
                    <a:pt x="14" y="31"/>
                    <a:pt x="0" y="58"/>
                    <a:pt x="0" y="83"/>
                  </a:cubicBezTo>
                  <a:cubicBezTo>
                    <a:pt x="0" y="112"/>
                    <a:pt x="15" y="136"/>
                    <a:pt x="44" y="136"/>
                  </a:cubicBezTo>
                  <a:cubicBezTo>
                    <a:pt x="56" y="136"/>
                    <a:pt x="66" y="131"/>
                    <a:pt x="73" y="121"/>
                  </a:cubicBezTo>
                  <a:cubicBezTo>
                    <a:pt x="73" y="121"/>
                    <a:pt x="73" y="121"/>
                    <a:pt x="73" y="121"/>
                  </a:cubicBezTo>
                  <a:cubicBezTo>
                    <a:pt x="73" y="127"/>
                    <a:pt x="73" y="127"/>
                    <a:pt x="73" y="127"/>
                  </a:cubicBezTo>
                  <a:cubicBezTo>
                    <a:pt x="73" y="133"/>
                    <a:pt x="76" y="136"/>
                    <a:pt x="80" y="136"/>
                  </a:cubicBezTo>
                  <a:cubicBezTo>
                    <a:pt x="84" y="136"/>
                    <a:pt x="87" y="133"/>
                    <a:pt x="87" y="127"/>
                  </a:cubicBezTo>
                  <a:cubicBezTo>
                    <a:pt x="87" y="40"/>
                    <a:pt x="87" y="40"/>
                    <a:pt x="87" y="40"/>
                  </a:cubicBezTo>
                  <a:cubicBezTo>
                    <a:pt x="87" y="34"/>
                    <a:pt x="84" y="31"/>
                    <a:pt x="80" y="31"/>
                  </a:cubicBezTo>
                  <a:cubicBezTo>
                    <a:pt x="76" y="31"/>
                    <a:pt x="73" y="34"/>
                    <a:pt x="73" y="40"/>
                  </a:cubicBezTo>
                  <a:lnTo>
                    <a:pt x="73" y="46"/>
                  </a:lnTo>
                  <a:close/>
                  <a:moveTo>
                    <a:pt x="15" y="83"/>
                  </a:moveTo>
                  <a:cubicBezTo>
                    <a:pt x="15" y="65"/>
                    <a:pt x="23" y="43"/>
                    <a:pt x="44" y="43"/>
                  </a:cubicBezTo>
                  <a:cubicBezTo>
                    <a:pt x="66" y="43"/>
                    <a:pt x="73" y="65"/>
                    <a:pt x="73" y="83"/>
                  </a:cubicBezTo>
                  <a:cubicBezTo>
                    <a:pt x="73" y="102"/>
                    <a:pt x="66" y="124"/>
                    <a:pt x="44" y="124"/>
                  </a:cubicBezTo>
                  <a:cubicBezTo>
                    <a:pt x="23" y="124"/>
                    <a:pt x="15" y="102"/>
                    <a:pt x="15" y="83"/>
                  </a:cubicBezTo>
                  <a:moveTo>
                    <a:pt x="140" y="31"/>
                  </a:moveTo>
                  <a:cubicBezTo>
                    <a:pt x="125" y="31"/>
                    <a:pt x="108" y="41"/>
                    <a:pt x="108" y="58"/>
                  </a:cubicBezTo>
                  <a:cubicBezTo>
                    <a:pt x="108" y="71"/>
                    <a:pt x="116" y="77"/>
                    <a:pt x="126" y="81"/>
                  </a:cubicBezTo>
                  <a:cubicBezTo>
                    <a:pt x="150" y="91"/>
                    <a:pt x="150" y="91"/>
                    <a:pt x="150" y="91"/>
                  </a:cubicBezTo>
                  <a:cubicBezTo>
                    <a:pt x="158" y="94"/>
                    <a:pt x="164" y="98"/>
                    <a:pt x="164" y="107"/>
                  </a:cubicBezTo>
                  <a:cubicBezTo>
                    <a:pt x="164" y="116"/>
                    <a:pt x="155" y="124"/>
                    <a:pt x="142" y="124"/>
                  </a:cubicBezTo>
                  <a:cubicBezTo>
                    <a:pt x="124" y="124"/>
                    <a:pt x="118" y="110"/>
                    <a:pt x="111" y="110"/>
                  </a:cubicBezTo>
                  <a:cubicBezTo>
                    <a:pt x="108" y="110"/>
                    <a:pt x="105" y="114"/>
                    <a:pt x="105" y="116"/>
                  </a:cubicBezTo>
                  <a:cubicBezTo>
                    <a:pt x="105" y="123"/>
                    <a:pt x="119" y="136"/>
                    <a:pt x="142" y="136"/>
                  </a:cubicBezTo>
                  <a:cubicBezTo>
                    <a:pt x="163" y="136"/>
                    <a:pt x="179" y="124"/>
                    <a:pt x="179" y="106"/>
                  </a:cubicBezTo>
                  <a:cubicBezTo>
                    <a:pt x="179" y="90"/>
                    <a:pt x="168" y="83"/>
                    <a:pt x="154" y="78"/>
                  </a:cubicBezTo>
                  <a:cubicBezTo>
                    <a:pt x="133" y="69"/>
                    <a:pt x="133" y="69"/>
                    <a:pt x="133" y="69"/>
                  </a:cubicBezTo>
                  <a:cubicBezTo>
                    <a:pt x="126" y="66"/>
                    <a:pt x="123" y="62"/>
                    <a:pt x="123" y="57"/>
                  </a:cubicBezTo>
                  <a:cubicBezTo>
                    <a:pt x="123" y="47"/>
                    <a:pt x="134" y="43"/>
                    <a:pt x="143" y="43"/>
                  </a:cubicBezTo>
                  <a:cubicBezTo>
                    <a:pt x="157" y="43"/>
                    <a:pt x="164" y="54"/>
                    <a:pt x="170" y="54"/>
                  </a:cubicBezTo>
                  <a:cubicBezTo>
                    <a:pt x="175" y="54"/>
                    <a:pt x="177" y="50"/>
                    <a:pt x="177" y="47"/>
                  </a:cubicBezTo>
                  <a:cubicBezTo>
                    <a:pt x="177" y="39"/>
                    <a:pt x="160" y="31"/>
                    <a:pt x="140" y="31"/>
                  </a:cubicBezTo>
                  <a:moveTo>
                    <a:pt x="226" y="31"/>
                  </a:moveTo>
                  <a:cubicBezTo>
                    <a:pt x="210" y="31"/>
                    <a:pt x="194" y="41"/>
                    <a:pt x="194" y="58"/>
                  </a:cubicBezTo>
                  <a:cubicBezTo>
                    <a:pt x="194" y="71"/>
                    <a:pt x="201" y="77"/>
                    <a:pt x="212" y="81"/>
                  </a:cubicBezTo>
                  <a:cubicBezTo>
                    <a:pt x="236" y="91"/>
                    <a:pt x="236" y="91"/>
                    <a:pt x="236" y="91"/>
                  </a:cubicBezTo>
                  <a:cubicBezTo>
                    <a:pt x="243" y="94"/>
                    <a:pt x="250" y="98"/>
                    <a:pt x="250" y="107"/>
                  </a:cubicBezTo>
                  <a:cubicBezTo>
                    <a:pt x="250" y="116"/>
                    <a:pt x="241" y="124"/>
                    <a:pt x="228" y="124"/>
                  </a:cubicBezTo>
                  <a:cubicBezTo>
                    <a:pt x="210" y="124"/>
                    <a:pt x="203" y="110"/>
                    <a:pt x="197" y="110"/>
                  </a:cubicBezTo>
                  <a:cubicBezTo>
                    <a:pt x="193" y="110"/>
                    <a:pt x="190" y="114"/>
                    <a:pt x="190" y="116"/>
                  </a:cubicBezTo>
                  <a:cubicBezTo>
                    <a:pt x="190" y="123"/>
                    <a:pt x="205" y="136"/>
                    <a:pt x="227" y="136"/>
                  </a:cubicBezTo>
                  <a:cubicBezTo>
                    <a:pt x="249" y="136"/>
                    <a:pt x="265" y="124"/>
                    <a:pt x="265" y="106"/>
                  </a:cubicBezTo>
                  <a:cubicBezTo>
                    <a:pt x="265" y="90"/>
                    <a:pt x="253" y="83"/>
                    <a:pt x="239" y="78"/>
                  </a:cubicBezTo>
                  <a:cubicBezTo>
                    <a:pt x="218" y="69"/>
                    <a:pt x="218" y="69"/>
                    <a:pt x="218" y="69"/>
                  </a:cubicBezTo>
                  <a:cubicBezTo>
                    <a:pt x="211" y="66"/>
                    <a:pt x="209" y="62"/>
                    <a:pt x="209" y="57"/>
                  </a:cubicBezTo>
                  <a:cubicBezTo>
                    <a:pt x="209" y="47"/>
                    <a:pt x="219" y="43"/>
                    <a:pt x="229" y="43"/>
                  </a:cubicBezTo>
                  <a:cubicBezTo>
                    <a:pt x="243" y="43"/>
                    <a:pt x="250" y="54"/>
                    <a:pt x="255" y="54"/>
                  </a:cubicBezTo>
                  <a:cubicBezTo>
                    <a:pt x="261" y="54"/>
                    <a:pt x="262" y="50"/>
                    <a:pt x="262" y="47"/>
                  </a:cubicBezTo>
                  <a:cubicBezTo>
                    <a:pt x="263" y="39"/>
                    <a:pt x="246" y="31"/>
                    <a:pt x="226" y="31"/>
                  </a:cubicBezTo>
                  <a:moveTo>
                    <a:pt x="357" y="90"/>
                  </a:moveTo>
                  <a:cubicBezTo>
                    <a:pt x="365" y="90"/>
                    <a:pt x="366" y="85"/>
                    <a:pt x="366" y="81"/>
                  </a:cubicBezTo>
                  <a:cubicBezTo>
                    <a:pt x="366" y="55"/>
                    <a:pt x="352" y="31"/>
                    <a:pt x="323" y="31"/>
                  </a:cubicBezTo>
                  <a:cubicBezTo>
                    <a:pt x="294" y="31"/>
                    <a:pt x="278" y="58"/>
                    <a:pt x="278" y="83"/>
                  </a:cubicBezTo>
                  <a:cubicBezTo>
                    <a:pt x="278" y="109"/>
                    <a:pt x="292" y="136"/>
                    <a:pt x="325" y="136"/>
                  </a:cubicBezTo>
                  <a:cubicBezTo>
                    <a:pt x="349" y="136"/>
                    <a:pt x="365" y="121"/>
                    <a:pt x="365" y="115"/>
                  </a:cubicBezTo>
                  <a:cubicBezTo>
                    <a:pt x="365" y="110"/>
                    <a:pt x="362" y="108"/>
                    <a:pt x="358" y="108"/>
                  </a:cubicBezTo>
                  <a:cubicBezTo>
                    <a:pt x="352" y="108"/>
                    <a:pt x="346" y="124"/>
                    <a:pt x="324" y="124"/>
                  </a:cubicBezTo>
                  <a:cubicBezTo>
                    <a:pt x="306" y="124"/>
                    <a:pt x="294" y="107"/>
                    <a:pt x="293" y="90"/>
                  </a:cubicBezTo>
                  <a:lnTo>
                    <a:pt x="357" y="90"/>
                  </a:lnTo>
                  <a:close/>
                  <a:moveTo>
                    <a:pt x="293" y="78"/>
                  </a:moveTo>
                  <a:cubicBezTo>
                    <a:pt x="294" y="61"/>
                    <a:pt x="304" y="43"/>
                    <a:pt x="322" y="43"/>
                  </a:cubicBezTo>
                  <a:cubicBezTo>
                    <a:pt x="341" y="43"/>
                    <a:pt x="351" y="61"/>
                    <a:pt x="351" y="78"/>
                  </a:cubicBezTo>
                  <a:lnTo>
                    <a:pt x="293" y="78"/>
                  </a:lnTo>
                  <a:close/>
                  <a:moveTo>
                    <a:pt x="401" y="44"/>
                  </a:moveTo>
                  <a:cubicBezTo>
                    <a:pt x="410" y="44"/>
                    <a:pt x="410" y="44"/>
                    <a:pt x="410" y="44"/>
                  </a:cubicBezTo>
                  <a:cubicBezTo>
                    <a:pt x="415" y="44"/>
                    <a:pt x="416" y="40"/>
                    <a:pt x="416" y="38"/>
                  </a:cubicBezTo>
                  <a:cubicBezTo>
                    <a:pt x="416" y="36"/>
                    <a:pt x="415" y="32"/>
                    <a:pt x="410" y="32"/>
                  </a:cubicBezTo>
                  <a:cubicBezTo>
                    <a:pt x="401" y="32"/>
                    <a:pt x="401" y="32"/>
                    <a:pt x="401" y="32"/>
                  </a:cubicBezTo>
                  <a:cubicBezTo>
                    <a:pt x="401" y="10"/>
                    <a:pt x="401" y="10"/>
                    <a:pt x="401" y="10"/>
                  </a:cubicBezTo>
                  <a:cubicBezTo>
                    <a:pt x="401" y="4"/>
                    <a:pt x="399" y="0"/>
                    <a:pt x="394" y="0"/>
                  </a:cubicBezTo>
                  <a:cubicBezTo>
                    <a:pt x="390" y="0"/>
                    <a:pt x="387" y="4"/>
                    <a:pt x="387" y="10"/>
                  </a:cubicBezTo>
                  <a:cubicBezTo>
                    <a:pt x="387" y="32"/>
                    <a:pt x="387" y="32"/>
                    <a:pt x="387" y="32"/>
                  </a:cubicBezTo>
                  <a:cubicBezTo>
                    <a:pt x="378" y="32"/>
                    <a:pt x="378" y="32"/>
                    <a:pt x="378" y="32"/>
                  </a:cubicBezTo>
                  <a:cubicBezTo>
                    <a:pt x="374" y="32"/>
                    <a:pt x="372" y="36"/>
                    <a:pt x="372" y="38"/>
                  </a:cubicBezTo>
                  <a:cubicBezTo>
                    <a:pt x="372" y="40"/>
                    <a:pt x="374" y="44"/>
                    <a:pt x="378" y="44"/>
                  </a:cubicBezTo>
                  <a:cubicBezTo>
                    <a:pt x="387" y="44"/>
                    <a:pt x="387" y="44"/>
                    <a:pt x="387" y="44"/>
                  </a:cubicBezTo>
                  <a:cubicBezTo>
                    <a:pt x="387" y="127"/>
                    <a:pt x="387" y="127"/>
                    <a:pt x="387" y="127"/>
                  </a:cubicBezTo>
                  <a:cubicBezTo>
                    <a:pt x="387" y="133"/>
                    <a:pt x="390" y="136"/>
                    <a:pt x="394" y="136"/>
                  </a:cubicBezTo>
                  <a:cubicBezTo>
                    <a:pt x="399" y="136"/>
                    <a:pt x="401" y="133"/>
                    <a:pt x="401" y="127"/>
                  </a:cubicBezTo>
                  <a:lnTo>
                    <a:pt x="401" y="44"/>
                  </a:lnTo>
                  <a:close/>
                  <a:moveTo>
                    <a:pt x="551" y="70"/>
                  </a:moveTo>
                  <a:cubicBezTo>
                    <a:pt x="551" y="53"/>
                    <a:pt x="563" y="44"/>
                    <a:pt x="574" y="44"/>
                  </a:cubicBezTo>
                  <a:cubicBezTo>
                    <a:pt x="585" y="44"/>
                    <a:pt x="597" y="48"/>
                    <a:pt x="597" y="70"/>
                  </a:cubicBezTo>
                  <a:cubicBezTo>
                    <a:pt x="597" y="127"/>
                    <a:pt x="597" y="127"/>
                    <a:pt x="597" y="127"/>
                  </a:cubicBezTo>
                  <a:cubicBezTo>
                    <a:pt x="597" y="133"/>
                    <a:pt x="600" y="136"/>
                    <a:pt x="604" y="136"/>
                  </a:cubicBezTo>
                  <a:cubicBezTo>
                    <a:pt x="609" y="136"/>
                    <a:pt x="611" y="133"/>
                    <a:pt x="611" y="127"/>
                  </a:cubicBezTo>
                  <a:cubicBezTo>
                    <a:pt x="611" y="68"/>
                    <a:pt x="611" y="68"/>
                    <a:pt x="611" y="68"/>
                  </a:cubicBezTo>
                  <a:cubicBezTo>
                    <a:pt x="611" y="43"/>
                    <a:pt x="593" y="31"/>
                    <a:pt x="574" y="31"/>
                  </a:cubicBezTo>
                  <a:cubicBezTo>
                    <a:pt x="563" y="31"/>
                    <a:pt x="551" y="37"/>
                    <a:pt x="544" y="49"/>
                  </a:cubicBezTo>
                  <a:cubicBezTo>
                    <a:pt x="540" y="38"/>
                    <a:pt x="529" y="31"/>
                    <a:pt x="517" y="31"/>
                  </a:cubicBezTo>
                  <a:cubicBezTo>
                    <a:pt x="504" y="31"/>
                    <a:pt x="496" y="37"/>
                    <a:pt x="491" y="45"/>
                  </a:cubicBezTo>
                  <a:cubicBezTo>
                    <a:pt x="490" y="45"/>
                    <a:pt x="490" y="45"/>
                    <a:pt x="490" y="45"/>
                  </a:cubicBezTo>
                  <a:cubicBezTo>
                    <a:pt x="490" y="40"/>
                    <a:pt x="490" y="40"/>
                    <a:pt x="490" y="40"/>
                  </a:cubicBezTo>
                  <a:cubicBezTo>
                    <a:pt x="490" y="34"/>
                    <a:pt x="488" y="31"/>
                    <a:pt x="483" y="31"/>
                  </a:cubicBezTo>
                  <a:cubicBezTo>
                    <a:pt x="479" y="31"/>
                    <a:pt x="476" y="34"/>
                    <a:pt x="476" y="40"/>
                  </a:cubicBezTo>
                  <a:cubicBezTo>
                    <a:pt x="476" y="127"/>
                    <a:pt x="476" y="127"/>
                    <a:pt x="476" y="127"/>
                  </a:cubicBezTo>
                  <a:cubicBezTo>
                    <a:pt x="476" y="133"/>
                    <a:pt x="479" y="136"/>
                    <a:pt x="483" y="136"/>
                  </a:cubicBezTo>
                  <a:cubicBezTo>
                    <a:pt x="488" y="136"/>
                    <a:pt x="490" y="133"/>
                    <a:pt x="490" y="127"/>
                  </a:cubicBezTo>
                  <a:cubicBezTo>
                    <a:pt x="490" y="70"/>
                    <a:pt x="490" y="70"/>
                    <a:pt x="490" y="70"/>
                  </a:cubicBezTo>
                  <a:cubicBezTo>
                    <a:pt x="490" y="53"/>
                    <a:pt x="502" y="44"/>
                    <a:pt x="514" y="44"/>
                  </a:cubicBezTo>
                  <a:cubicBezTo>
                    <a:pt x="524" y="44"/>
                    <a:pt x="537" y="48"/>
                    <a:pt x="537" y="70"/>
                  </a:cubicBezTo>
                  <a:cubicBezTo>
                    <a:pt x="537" y="127"/>
                    <a:pt x="537" y="127"/>
                    <a:pt x="537" y="127"/>
                  </a:cubicBezTo>
                  <a:cubicBezTo>
                    <a:pt x="537" y="133"/>
                    <a:pt x="539" y="136"/>
                    <a:pt x="544" y="136"/>
                  </a:cubicBezTo>
                  <a:cubicBezTo>
                    <a:pt x="548" y="136"/>
                    <a:pt x="551" y="133"/>
                    <a:pt x="551" y="127"/>
                  </a:cubicBezTo>
                  <a:lnTo>
                    <a:pt x="551" y="70"/>
                  </a:lnTo>
                  <a:close/>
                  <a:moveTo>
                    <a:pt x="705" y="46"/>
                  </a:moveTo>
                  <a:cubicBezTo>
                    <a:pt x="704" y="46"/>
                    <a:pt x="704" y="46"/>
                    <a:pt x="704" y="46"/>
                  </a:cubicBezTo>
                  <a:cubicBezTo>
                    <a:pt x="696" y="36"/>
                    <a:pt x="687" y="31"/>
                    <a:pt x="675" y="31"/>
                  </a:cubicBezTo>
                  <a:cubicBezTo>
                    <a:pt x="646" y="31"/>
                    <a:pt x="631" y="58"/>
                    <a:pt x="631" y="83"/>
                  </a:cubicBezTo>
                  <a:cubicBezTo>
                    <a:pt x="631" y="112"/>
                    <a:pt x="646" y="136"/>
                    <a:pt x="676" y="136"/>
                  </a:cubicBezTo>
                  <a:cubicBezTo>
                    <a:pt x="688" y="136"/>
                    <a:pt x="698" y="131"/>
                    <a:pt x="704" y="121"/>
                  </a:cubicBezTo>
                  <a:cubicBezTo>
                    <a:pt x="705" y="121"/>
                    <a:pt x="705" y="121"/>
                    <a:pt x="705" y="121"/>
                  </a:cubicBezTo>
                  <a:cubicBezTo>
                    <a:pt x="705" y="127"/>
                    <a:pt x="705" y="127"/>
                    <a:pt x="705" y="127"/>
                  </a:cubicBezTo>
                  <a:cubicBezTo>
                    <a:pt x="705" y="133"/>
                    <a:pt x="707" y="136"/>
                    <a:pt x="712" y="136"/>
                  </a:cubicBezTo>
                  <a:cubicBezTo>
                    <a:pt x="716" y="136"/>
                    <a:pt x="718" y="133"/>
                    <a:pt x="718" y="127"/>
                  </a:cubicBezTo>
                  <a:cubicBezTo>
                    <a:pt x="718" y="40"/>
                    <a:pt x="718" y="40"/>
                    <a:pt x="718" y="40"/>
                  </a:cubicBezTo>
                  <a:cubicBezTo>
                    <a:pt x="718" y="34"/>
                    <a:pt x="716" y="31"/>
                    <a:pt x="712" y="31"/>
                  </a:cubicBezTo>
                  <a:cubicBezTo>
                    <a:pt x="707" y="31"/>
                    <a:pt x="705" y="34"/>
                    <a:pt x="705" y="40"/>
                  </a:cubicBezTo>
                  <a:lnTo>
                    <a:pt x="705" y="46"/>
                  </a:lnTo>
                  <a:close/>
                  <a:moveTo>
                    <a:pt x="647" y="83"/>
                  </a:moveTo>
                  <a:cubicBezTo>
                    <a:pt x="647" y="65"/>
                    <a:pt x="655" y="43"/>
                    <a:pt x="676" y="43"/>
                  </a:cubicBezTo>
                  <a:cubicBezTo>
                    <a:pt x="697" y="43"/>
                    <a:pt x="705" y="65"/>
                    <a:pt x="705" y="83"/>
                  </a:cubicBezTo>
                  <a:cubicBezTo>
                    <a:pt x="705" y="102"/>
                    <a:pt x="697" y="124"/>
                    <a:pt x="676" y="124"/>
                  </a:cubicBezTo>
                  <a:cubicBezTo>
                    <a:pt x="654" y="124"/>
                    <a:pt x="647" y="102"/>
                    <a:pt x="647" y="83"/>
                  </a:cubicBezTo>
                  <a:moveTo>
                    <a:pt x="758" y="70"/>
                  </a:moveTo>
                  <a:cubicBezTo>
                    <a:pt x="758" y="53"/>
                    <a:pt x="770" y="44"/>
                    <a:pt x="783" y="44"/>
                  </a:cubicBezTo>
                  <a:cubicBezTo>
                    <a:pt x="798" y="44"/>
                    <a:pt x="808" y="53"/>
                    <a:pt x="808" y="67"/>
                  </a:cubicBezTo>
                  <a:cubicBezTo>
                    <a:pt x="808" y="127"/>
                    <a:pt x="808" y="127"/>
                    <a:pt x="808" y="127"/>
                  </a:cubicBezTo>
                  <a:cubicBezTo>
                    <a:pt x="808" y="133"/>
                    <a:pt x="810" y="136"/>
                    <a:pt x="815" y="136"/>
                  </a:cubicBezTo>
                  <a:cubicBezTo>
                    <a:pt x="819" y="136"/>
                    <a:pt x="822" y="133"/>
                    <a:pt x="822" y="127"/>
                  </a:cubicBezTo>
                  <a:cubicBezTo>
                    <a:pt x="822" y="68"/>
                    <a:pt x="822" y="68"/>
                    <a:pt x="822" y="68"/>
                  </a:cubicBezTo>
                  <a:cubicBezTo>
                    <a:pt x="822" y="43"/>
                    <a:pt x="803" y="31"/>
                    <a:pt x="785" y="31"/>
                  </a:cubicBezTo>
                  <a:cubicBezTo>
                    <a:pt x="772" y="31"/>
                    <a:pt x="763" y="37"/>
                    <a:pt x="758" y="45"/>
                  </a:cubicBezTo>
                  <a:cubicBezTo>
                    <a:pt x="758" y="45"/>
                    <a:pt x="758" y="45"/>
                    <a:pt x="758" y="45"/>
                  </a:cubicBezTo>
                  <a:cubicBezTo>
                    <a:pt x="758" y="40"/>
                    <a:pt x="758" y="40"/>
                    <a:pt x="758" y="40"/>
                  </a:cubicBezTo>
                  <a:cubicBezTo>
                    <a:pt x="758" y="34"/>
                    <a:pt x="755" y="31"/>
                    <a:pt x="751" y="31"/>
                  </a:cubicBezTo>
                  <a:cubicBezTo>
                    <a:pt x="746" y="31"/>
                    <a:pt x="744" y="34"/>
                    <a:pt x="744" y="40"/>
                  </a:cubicBezTo>
                  <a:cubicBezTo>
                    <a:pt x="744" y="127"/>
                    <a:pt x="744" y="127"/>
                    <a:pt x="744" y="127"/>
                  </a:cubicBezTo>
                  <a:cubicBezTo>
                    <a:pt x="744" y="133"/>
                    <a:pt x="746" y="136"/>
                    <a:pt x="751" y="136"/>
                  </a:cubicBezTo>
                  <a:cubicBezTo>
                    <a:pt x="755" y="136"/>
                    <a:pt x="758" y="133"/>
                    <a:pt x="758" y="127"/>
                  </a:cubicBezTo>
                  <a:lnTo>
                    <a:pt x="758" y="70"/>
                  </a:lnTo>
                  <a:close/>
                  <a:moveTo>
                    <a:pt x="915" y="46"/>
                  </a:moveTo>
                  <a:cubicBezTo>
                    <a:pt x="915" y="46"/>
                    <a:pt x="915" y="46"/>
                    <a:pt x="915" y="46"/>
                  </a:cubicBezTo>
                  <a:cubicBezTo>
                    <a:pt x="907" y="36"/>
                    <a:pt x="898" y="31"/>
                    <a:pt x="886" y="31"/>
                  </a:cubicBezTo>
                  <a:cubicBezTo>
                    <a:pt x="856" y="31"/>
                    <a:pt x="842" y="58"/>
                    <a:pt x="842" y="83"/>
                  </a:cubicBezTo>
                  <a:cubicBezTo>
                    <a:pt x="842" y="112"/>
                    <a:pt x="857" y="136"/>
                    <a:pt x="886" y="136"/>
                  </a:cubicBezTo>
                  <a:cubicBezTo>
                    <a:pt x="898" y="136"/>
                    <a:pt x="908" y="131"/>
                    <a:pt x="915" y="121"/>
                  </a:cubicBezTo>
                  <a:cubicBezTo>
                    <a:pt x="915" y="121"/>
                    <a:pt x="915" y="121"/>
                    <a:pt x="915" y="121"/>
                  </a:cubicBezTo>
                  <a:cubicBezTo>
                    <a:pt x="915" y="127"/>
                    <a:pt x="915" y="127"/>
                    <a:pt x="915" y="127"/>
                  </a:cubicBezTo>
                  <a:cubicBezTo>
                    <a:pt x="915" y="133"/>
                    <a:pt x="918" y="136"/>
                    <a:pt x="922" y="136"/>
                  </a:cubicBezTo>
                  <a:cubicBezTo>
                    <a:pt x="927" y="136"/>
                    <a:pt x="929" y="133"/>
                    <a:pt x="929" y="127"/>
                  </a:cubicBezTo>
                  <a:cubicBezTo>
                    <a:pt x="929" y="40"/>
                    <a:pt x="929" y="40"/>
                    <a:pt x="929" y="40"/>
                  </a:cubicBezTo>
                  <a:cubicBezTo>
                    <a:pt x="929" y="34"/>
                    <a:pt x="927" y="31"/>
                    <a:pt x="922" y="31"/>
                  </a:cubicBezTo>
                  <a:cubicBezTo>
                    <a:pt x="918" y="31"/>
                    <a:pt x="915" y="34"/>
                    <a:pt x="915" y="40"/>
                  </a:cubicBezTo>
                  <a:lnTo>
                    <a:pt x="915" y="46"/>
                  </a:lnTo>
                  <a:close/>
                  <a:moveTo>
                    <a:pt x="857" y="83"/>
                  </a:moveTo>
                  <a:cubicBezTo>
                    <a:pt x="857" y="65"/>
                    <a:pt x="865" y="43"/>
                    <a:pt x="886" y="43"/>
                  </a:cubicBezTo>
                  <a:cubicBezTo>
                    <a:pt x="908" y="43"/>
                    <a:pt x="915" y="65"/>
                    <a:pt x="915" y="83"/>
                  </a:cubicBezTo>
                  <a:cubicBezTo>
                    <a:pt x="915" y="102"/>
                    <a:pt x="908" y="124"/>
                    <a:pt x="886" y="124"/>
                  </a:cubicBezTo>
                  <a:cubicBezTo>
                    <a:pt x="865" y="124"/>
                    <a:pt x="857" y="102"/>
                    <a:pt x="857" y="83"/>
                  </a:cubicBezTo>
                  <a:moveTo>
                    <a:pt x="1022" y="46"/>
                  </a:moveTo>
                  <a:cubicBezTo>
                    <a:pt x="1022" y="46"/>
                    <a:pt x="1022" y="46"/>
                    <a:pt x="1022" y="46"/>
                  </a:cubicBezTo>
                  <a:cubicBezTo>
                    <a:pt x="1016" y="38"/>
                    <a:pt x="1005" y="31"/>
                    <a:pt x="993" y="31"/>
                  </a:cubicBezTo>
                  <a:cubicBezTo>
                    <a:pt x="963" y="31"/>
                    <a:pt x="949" y="58"/>
                    <a:pt x="949" y="83"/>
                  </a:cubicBezTo>
                  <a:cubicBezTo>
                    <a:pt x="949" y="112"/>
                    <a:pt x="964" y="136"/>
                    <a:pt x="993" y="136"/>
                  </a:cubicBezTo>
                  <a:cubicBezTo>
                    <a:pt x="1006" y="136"/>
                    <a:pt x="1016" y="131"/>
                    <a:pt x="1022" y="120"/>
                  </a:cubicBezTo>
                  <a:cubicBezTo>
                    <a:pt x="1022" y="120"/>
                    <a:pt x="1022" y="120"/>
                    <a:pt x="1022" y="120"/>
                  </a:cubicBezTo>
                  <a:cubicBezTo>
                    <a:pt x="1022" y="131"/>
                    <a:pt x="1022" y="131"/>
                    <a:pt x="1022" y="131"/>
                  </a:cubicBezTo>
                  <a:cubicBezTo>
                    <a:pt x="1022" y="154"/>
                    <a:pt x="1007" y="164"/>
                    <a:pt x="990" y="164"/>
                  </a:cubicBezTo>
                  <a:cubicBezTo>
                    <a:pt x="974" y="164"/>
                    <a:pt x="965" y="151"/>
                    <a:pt x="959" y="151"/>
                  </a:cubicBezTo>
                  <a:cubicBezTo>
                    <a:pt x="954" y="151"/>
                    <a:pt x="952" y="154"/>
                    <a:pt x="952" y="158"/>
                  </a:cubicBezTo>
                  <a:cubicBezTo>
                    <a:pt x="952" y="165"/>
                    <a:pt x="971" y="176"/>
                    <a:pt x="992" y="176"/>
                  </a:cubicBezTo>
                  <a:cubicBezTo>
                    <a:pt x="1014" y="176"/>
                    <a:pt x="1036" y="162"/>
                    <a:pt x="1036" y="130"/>
                  </a:cubicBezTo>
                  <a:cubicBezTo>
                    <a:pt x="1036" y="40"/>
                    <a:pt x="1036" y="40"/>
                    <a:pt x="1036" y="40"/>
                  </a:cubicBezTo>
                  <a:cubicBezTo>
                    <a:pt x="1036" y="34"/>
                    <a:pt x="1034" y="31"/>
                    <a:pt x="1029" y="31"/>
                  </a:cubicBezTo>
                  <a:cubicBezTo>
                    <a:pt x="1025" y="31"/>
                    <a:pt x="1022" y="34"/>
                    <a:pt x="1022" y="40"/>
                  </a:cubicBezTo>
                  <a:lnTo>
                    <a:pt x="1022" y="46"/>
                  </a:lnTo>
                  <a:close/>
                  <a:moveTo>
                    <a:pt x="964" y="83"/>
                  </a:moveTo>
                  <a:cubicBezTo>
                    <a:pt x="964" y="65"/>
                    <a:pt x="972" y="43"/>
                    <a:pt x="993" y="43"/>
                  </a:cubicBezTo>
                  <a:cubicBezTo>
                    <a:pt x="1012" y="43"/>
                    <a:pt x="1023" y="59"/>
                    <a:pt x="1023" y="74"/>
                  </a:cubicBezTo>
                  <a:cubicBezTo>
                    <a:pt x="1023" y="93"/>
                    <a:pt x="1023" y="93"/>
                    <a:pt x="1023" y="93"/>
                  </a:cubicBezTo>
                  <a:cubicBezTo>
                    <a:pt x="1023" y="107"/>
                    <a:pt x="1012" y="124"/>
                    <a:pt x="993" y="124"/>
                  </a:cubicBezTo>
                  <a:cubicBezTo>
                    <a:pt x="972" y="124"/>
                    <a:pt x="964" y="102"/>
                    <a:pt x="964" y="83"/>
                  </a:cubicBezTo>
                  <a:moveTo>
                    <a:pt x="1135" y="90"/>
                  </a:moveTo>
                  <a:cubicBezTo>
                    <a:pt x="1143" y="90"/>
                    <a:pt x="1144" y="85"/>
                    <a:pt x="1144" y="81"/>
                  </a:cubicBezTo>
                  <a:cubicBezTo>
                    <a:pt x="1144" y="55"/>
                    <a:pt x="1130" y="31"/>
                    <a:pt x="1101" y="31"/>
                  </a:cubicBezTo>
                  <a:cubicBezTo>
                    <a:pt x="1072" y="31"/>
                    <a:pt x="1057" y="58"/>
                    <a:pt x="1057" y="83"/>
                  </a:cubicBezTo>
                  <a:cubicBezTo>
                    <a:pt x="1057" y="109"/>
                    <a:pt x="1070" y="136"/>
                    <a:pt x="1103" y="136"/>
                  </a:cubicBezTo>
                  <a:cubicBezTo>
                    <a:pt x="1127" y="136"/>
                    <a:pt x="1143" y="121"/>
                    <a:pt x="1143" y="115"/>
                  </a:cubicBezTo>
                  <a:cubicBezTo>
                    <a:pt x="1143" y="110"/>
                    <a:pt x="1140" y="108"/>
                    <a:pt x="1136" y="108"/>
                  </a:cubicBezTo>
                  <a:cubicBezTo>
                    <a:pt x="1130" y="108"/>
                    <a:pt x="1124" y="124"/>
                    <a:pt x="1102" y="124"/>
                  </a:cubicBezTo>
                  <a:cubicBezTo>
                    <a:pt x="1084" y="124"/>
                    <a:pt x="1072" y="107"/>
                    <a:pt x="1072" y="90"/>
                  </a:cubicBezTo>
                  <a:lnTo>
                    <a:pt x="1135" y="90"/>
                  </a:lnTo>
                  <a:close/>
                  <a:moveTo>
                    <a:pt x="1072" y="78"/>
                  </a:moveTo>
                  <a:cubicBezTo>
                    <a:pt x="1072" y="61"/>
                    <a:pt x="1082" y="43"/>
                    <a:pt x="1100" y="43"/>
                  </a:cubicBezTo>
                  <a:cubicBezTo>
                    <a:pt x="1119" y="43"/>
                    <a:pt x="1129" y="61"/>
                    <a:pt x="1129" y="78"/>
                  </a:cubicBezTo>
                  <a:lnTo>
                    <a:pt x="1072" y="78"/>
                  </a:lnTo>
                  <a:close/>
                  <a:moveTo>
                    <a:pt x="1236" y="70"/>
                  </a:moveTo>
                  <a:cubicBezTo>
                    <a:pt x="1236" y="53"/>
                    <a:pt x="1249" y="44"/>
                    <a:pt x="1260" y="44"/>
                  </a:cubicBezTo>
                  <a:cubicBezTo>
                    <a:pt x="1271" y="44"/>
                    <a:pt x="1283" y="48"/>
                    <a:pt x="1283" y="70"/>
                  </a:cubicBezTo>
                  <a:cubicBezTo>
                    <a:pt x="1283" y="127"/>
                    <a:pt x="1283" y="127"/>
                    <a:pt x="1283" y="127"/>
                  </a:cubicBezTo>
                  <a:cubicBezTo>
                    <a:pt x="1283" y="133"/>
                    <a:pt x="1285" y="136"/>
                    <a:pt x="1290" y="136"/>
                  </a:cubicBezTo>
                  <a:cubicBezTo>
                    <a:pt x="1294" y="136"/>
                    <a:pt x="1297" y="133"/>
                    <a:pt x="1297" y="127"/>
                  </a:cubicBezTo>
                  <a:cubicBezTo>
                    <a:pt x="1297" y="68"/>
                    <a:pt x="1297" y="68"/>
                    <a:pt x="1297" y="68"/>
                  </a:cubicBezTo>
                  <a:cubicBezTo>
                    <a:pt x="1297" y="43"/>
                    <a:pt x="1278" y="31"/>
                    <a:pt x="1260" y="31"/>
                  </a:cubicBezTo>
                  <a:cubicBezTo>
                    <a:pt x="1249" y="31"/>
                    <a:pt x="1237" y="37"/>
                    <a:pt x="1230" y="49"/>
                  </a:cubicBezTo>
                  <a:cubicBezTo>
                    <a:pt x="1225" y="38"/>
                    <a:pt x="1215" y="31"/>
                    <a:pt x="1203" y="31"/>
                  </a:cubicBezTo>
                  <a:cubicBezTo>
                    <a:pt x="1190" y="31"/>
                    <a:pt x="1181" y="37"/>
                    <a:pt x="1176" y="45"/>
                  </a:cubicBezTo>
                  <a:cubicBezTo>
                    <a:pt x="1176" y="45"/>
                    <a:pt x="1176" y="45"/>
                    <a:pt x="1176" y="45"/>
                  </a:cubicBezTo>
                  <a:cubicBezTo>
                    <a:pt x="1176" y="40"/>
                    <a:pt x="1176" y="40"/>
                    <a:pt x="1176" y="40"/>
                  </a:cubicBezTo>
                  <a:cubicBezTo>
                    <a:pt x="1176" y="34"/>
                    <a:pt x="1173" y="31"/>
                    <a:pt x="1169" y="31"/>
                  </a:cubicBezTo>
                  <a:cubicBezTo>
                    <a:pt x="1164" y="31"/>
                    <a:pt x="1162" y="34"/>
                    <a:pt x="1162" y="40"/>
                  </a:cubicBezTo>
                  <a:cubicBezTo>
                    <a:pt x="1162" y="127"/>
                    <a:pt x="1162" y="127"/>
                    <a:pt x="1162" y="127"/>
                  </a:cubicBezTo>
                  <a:cubicBezTo>
                    <a:pt x="1162" y="133"/>
                    <a:pt x="1164" y="136"/>
                    <a:pt x="1169" y="136"/>
                  </a:cubicBezTo>
                  <a:cubicBezTo>
                    <a:pt x="1173" y="136"/>
                    <a:pt x="1176" y="133"/>
                    <a:pt x="1176" y="127"/>
                  </a:cubicBezTo>
                  <a:cubicBezTo>
                    <a:pt x="1176" y="70"/>
                    <a:pt x="1176" y="70"/>
                    <a:pt x="1176" y="70"/>
                  </a:cubicBezTo>
                  <a:cubicBezTo>
                    <a:pt x="1176" y="53"/>
                    <a:pt x="1188" y="44"/>
                    <a:pt x="1199" y="44"/>
                  </a:cubicBezTo>
                  <a:cubicBezTo>
                    <a:pt x="1210" y="44"/>
                    <a:pt x="1222" y="48"/>
                    <a:pt x="1222" y="70"/>
                  </a:cubicBezTo>
                  <a:cubicBezTo>
                    <a:pt x="1222" y="127"/>
                    <a:pt x="1222" y="127"/>
                    <a:pt x="1222" y="127"/>
                  </a:cubicBezTo>
                  <a:cubicBezTo>
                    <a:pt x="1222" y="133"/>
                    <a:pt x="1225" y="136"/>
                    <a:pt x="1229" y="136"/>
                  </a:cubicBezTo>
                  <a:cubicBezTo>
                    <a:pt x="1234" y="136"/>
                    <a:pt x="1236" y="133"/>
                    <a:pt x="1236" y="127"/>
                  </a:cubicBezTo>
                  <a:lnTo>
                    <a:pt x="1236" y="70"/>
                  </a:lnTo>
                  <a:close/>
                  <a:moveTo>
                    <a:pt x="1395" y="90"/>
                  </a:moveTo>
                  <a:cubicBezTo>
                    <a:pt x="1404" y="90"/>
                    <a:pt x="1405" y="85"/>
                    <a:pt x="1405" y="81"/>
                  </a:cubicBezTo>
                  <a:cubicBezTo>
                    <a:pt x="1405" y="55"/>
                    <a:pt x="1390" y="31"/>
                    <a:pt x="1361" y="31"/>
                  </a:cubicBezTo>
                  <a:cubicBezTo>
                    <a:pt x="1332" y="31"/>
                    <a:pt x="1317" y="58"/>
                    <a:pt x="1317" y="83"/>
                  </a:cubicBezTo>
                  <a:cubicBezTo>
                    <a:pt x="1317" y="109"/>
                    <a:pt x="1331" y="136"/>
                    <a:pt x="1363" y="136"/>
                  </a:cubicBezTo>
                  <a:cubicBezTo>
                    <a:pt x="1387" y="136"/>
                    <a:pt x="1403" y="121"/>
                    <a:pt x="1403" y="115"/>
                  </a:cubicBezTo>
                  <a:cubicBezTo>
                    <a:pt x="1403" y="110"/>
                    <a:pt x="1401" y="108"/>
                    <a:pt x="1397" y="108"/>
                  </a:cubicBezTo>
                  <a:cubicBezTo>
                    <a:pt x="1390" y="108"/>
                    <a:pt x="1384" y="124"/>
                    <a:pt x="1362" y="124"/>
                  </a:cubicBezTo>
                  <a:cubicBezTo>
                    <a:pt x="1345" y="124"/>
                    <a:pt x="1333" y="107"/>
                    <a:pt x="1332" y="90"/>
                  </a:cubicBezTo>
                  <a:lnTo>
                    <a:pt x="1395" y="90"/>
                  </a:lnTo>
                  <a:close/>
                  <a:moveTo>
                    <a:pt x="1332" y="78"/>
                  </a:moveTo>
                  <a:cubicBezTo>
                    <a:pt x="1333" y="61"/>
                    <a:pt x="1342" y="43"/>
                    <a:pt x="1361" y="43"/>
                  </a:cubicBezTo>
                  <a:cubicBezTo>
                    <a:pt x="1380" y="43"/>
                    <a:pt x="1389" y="61"/>
                    <a:pt x="1390" y="78"/>
                  </a:cubicBezTo>
                  <a:lnTo>
                    <a:pt x="1332" y="78"/>
                  </a:lnTo>
                  <a:close/>
                  <a:moveTo>
                    <a:pt x="1436" y="70"/>
                  </a:moveTo>
                  <a:cubicBezTo>
                    <a:pt x="1436" y="53"/>
                    <a:pt x="1448" y="44"/>
                    <a:pt x="1461" y="44"/>
                  </a:cubicBezTo>
                  <a:cubicBezTo>
                    <a:pt x="1477" y="44"/>
                    <a:pt x="1486" y="53"/>
                    <a:pt x="1486" y="67"/>
                  </a:cubicBezTo>
                  <a:cubicBezTo>
                    <a:pt x="1486" y="127"/>
                    <a:pt x="1486" y="127"/>
                    <a:pt x="1486" y="127"/>
                  </a:cubicBezTo>
                  <a:cubicBezTo>
                    <a:pt x="1486" y="133"/>
                    <a:pt x="1489" y="136"/>
                    <a:pt x="1493" y="136"/>
                  </a:cubicBezTo>
                  <a:cubicBezTo>
                    <a:pt x="1498" y="136"/>
                    <a:pt x="1500" y="133"/>
                    <a:pt x="1500" y="127"/>
                  </a:cubicBezTo>
                  <a:cubicBezTo>
                    <a:pt x="1500" y="68"/>
                    <a:pt x="1500" y="68"/>
                    <a:pt x="1500" y="68"/>
                  </a:cubicBezTo>
                  <a:cubicBezTo>
                    <a:pt x="1500" y="43"/>
                    <a:pt x="1481" y="31"/>
                    <a:pt x="1463" y="31"/>
                  </a:cubicBezTo>
                  <a:cubicBezTo>
                    <a:pt x="1450" y="31"/>
                    <a:pt x="1442" y="37"/>
                    <a:pt x="1437" y="45"/>
                  </a:cubicBezTo>
                  <a:cubicBezTo>
                    <a:pt x="1436" y="45"/>
                    <a:pt x="1436" y="45"/>
                    <a:pt x="1436" y="45"/>
                  </a:cubicBezTo>
                  <a:cubicBezTo>
                    <a:pt x="1436" y="40"/>
                    <a:pt x="1436" y="40"/>
                    <a:pt x="1436" y="40"/>
                  </a:cubicBezTo>
                  <a:cubicBezTo>
                    <a:pt x="1436" y="34"/>
                    <a:pt x="1434" y="31"/>
                    <a:pt x="1429" y="31"/>
                  </a:cubicBezTo>
                  <a:cubicBezTo>
                    <a:pt x="1425" y="31"/>
                    <a:pt x="1422" y="34"/>
                    <a:pt x="1422" y="40"/>
                  </a:cubicBezTo>
                  <a:cubicBezTo>
                    <a:pt x="1422" y="127"/>
                    <a:pt x="1422" y="127"/>
                    <a:pt x="1422" y="127"/>
                  </a:cubicBezTo>
                  <a:cubicBezTo>
                    <a:pt x="1422" y="133"/>
                    <a:pt x="1425" y="136"/>
                    <a:pt x="1429" y="136"/>
                  </a:cubicBezTo>
                  <a:cubicBezTo>
                    <a:pt x="1434" y="136"/>
                    <a:pt x="1436" y="133"/>
                    <a:pt x="1436" y="127"/>
                  </a:cubicBezTo>
                  <a:lnTo>
                    <a:pt x="1436" y="70"/>
                  </a:lnTo>
                  <a:close/>
                  <a:moveTo>
                    <a:pt x="1543" y="44"/>
                  </a:moveTo>
                  <a:cubicBezTo>
                    <a:pt x="1552" y="44"/>
                    <a:pt x="1552" y="44"/>
                    <a:pt x="1552" y="44"/>
                  </a:cubicBezTo>
                  <a:cubicBezTo>
                    <a:pt x="1557" y="44"/>
                    <a:pt x="1558" y="40"/>
                    <a:pt x="1558" y="38"/>
                  </a:cubicBezTo>
                  <a:cubicBezTo>
                    <a:pt x="1558" y="36"/>
                    <a:pt x="1557" y="32"/>
                    <a:pt x="1552" y="32"/>
                  </a:cubicBezTo>
                  <a:cubicBezTo>
                    <a:pt x="1543" y="32"/>
                    <a:pt x="1543" y="32"/>
                    <a:pt x="1543" y="32"/>
                  </a:cubicBezTo>
                  <a:cubicBezTo>
                    <a:pt x="1543" y="10"/>
                    <a:pt x="1543" y="10"/>
                    <a:pt x="1543" y="10"/>
                  </a:cubicBezTo>
                  <a:cubicBezTo>
                    <a:pt x="1543" y="4"/>
                    <a:pt x="1540" y="0"/>
                    <a:pt x="1536" y="0"/>
                  </a:cubicBezTo>
                  <a:cubicBezTo>
                    <a:pt x="1532" y="0"/>
                    <a:pt x="1529" y="4"/>
                    <a:pt x="1529" y="10"/>
                  </a:cubicBezTo>
                  <a:cubicBezTo>
                    <a:pt x="1529" y="32"/>
                    <a:pt x="1529" y="32"/>
                    <a:pt x="1529" y="32"/>
                  </a:cubicBezTo>
                  <a:cubicBezTo>
                    <a:pt x="1520" y="32"/>
                    <a:pt x="1520" y="32"/>
                    <a:pt x="1520" y="32"/>
                  </a:cubicBezTo>
                  <a:cubicBezTo>
                    <a:pt x="1515" y="32"/>
                    <a:pt x="1514" y="36"/>
                    <a:pt x="1514" y="38"/>
                  </a:cubicBezTo>
                  <a:cubicBezTo>
                    <a:pt x="1514" y="40"/>
                    <a:pt x="1515" y="44"/>
                    <a:pt x="1520" y="44"/>
                  </a:cubicBezTo>
                  <a:cubicBezTo>
                    <a:pt x="1529" y="44"/>
                    <a:pt x="1529" y="44"/>
                    <a:pt x="1529" y="44"/>
                  </a:cubicBezTo>
                  <a:cubicBezTo>
                    <a:pt x="1529" y="127"/>
                    <a:pt x="1529" y="127"/>
                    <a:pt x="1529" y="127"/>
                  </a:cubicBezTo>
                  <a:cubicBezTo>
                    <a:pt x="1529" y="133"/>
                    <a:pt x="1532" y="136"/>
                    <a:pt x="1536" y="136"/>
                  </a:cubicBezTo>
                  <a:cubicBezTo>
                    <a:pt x="1540" y="136"/>
                    <a:pt x="1543" y="133"/>
                    <a:pt x="1543" y="127"/>
                  </a:cubicBezTo>
                  <a:lnTo>
                    <a:pt x="154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grpSp>
      <p:sp>
        <p:nvSpPr>
          <p:cNvPr id="147" name="Text Placeholder 4">
            <a:extLst>
              <a:ext uri="{FF2B5EF4-FFF2-40B4-BE49-F238E27FC236}">
                <a16:creationId xmlns:a16="http://schemas.microsoft.com/office/drawing/2014/main" id="{1D079EB7-2251-4450-A100-16CD517D0B2A}"/>
              </a:ext>
            </a:extLst>
          </p:cNvPr>
          <p:cNvSpPr>
            <a:spLocks noGrp="1"/>
          </p:cNvSpPr>
          <p:nvPr>
            <p:ph type="body" sz="quarter" idx="11" hasCustomPrompt="1"/>
          </p:nvPr>
        </p:nvSpPr>
        <p:spPr>
          <a:xfrm>
            <a:off x="1045800" y="719328"/>
            <a:ext cx="4820213" cy="522581"/>
          </a:xfrm>
          <a:prstGeom prst="rect">
            <a:avLst/>
          </a:prstGeom>
        </p:spPr>
        <p:txBody>
          <a:bodyPr anchor="ctr" anchorCtr="0">
            <a:noAutofit/>
          </a:bodyPr>
          <a:lstStyle>
            <a:lvl1pPr marL="0" algn="l" defTabSz="554492" rtl="0" eaLnBrk="1" latinLnBrk="0" hangingPunct="1">
              <a:defRPr lang="en-US" sz="3200" b="0" i="0" kern="0" dirty="0" smtClean="0">
                <a:solidFill>
                  <a:schemeClr val="bg1"/>
                </a:solidFill>
                <a:latin typeface="Tiempos Headline Medium" panose="02000603000000000000" pitchFamily="2" charset="0"/>
                <a:ea typeface="+mj-ea"/>
                <a:cs typeface="Arial"/>
              </a:defRPr>
            </a:lvl1pPr>
          </a:lstStyle>
          <a:p>
            <a:pPr lvl="0"/>
            <a:r>
              <a:rPr lang="en-US" dirty="0"/>
              <a:t>Insert title</a:t>
            </a:r>
          </a:p>
        </p:txBody>
      </p:sp>
      <p:sp>
        <p:nvSpPr>
          <p:cNvPr id="149" name="object 5">
            <a:extLst>
              <a:ext uri="{FF2B5EF4-FFF2-40B4-BE49-F238E27FC236}">
                <a16:creationId xmlns:a16="http://schemas.microsoft.com/office/drawing/2014/main" id="{FB61E80D-FF77-43DD-86BC-9B03BE31A735}"/>
              </a:ext>
            </a:extLst>
          </p:cNvPr>
          <p:cNvSpPr txBox="1"/>
          <p:nvPr userDrawn="1"/>
        </p:nvSpPr>
        <p:spPr>
          <a:xfrm>
            <a:off x="4630574" y="2090021"/>
            <a:ext cx="648164" cy="844886"/>
          </a:xfrm>
          <a:prstGeom prst="rect">
            <a:avLst/>
          </a:prstGeom>
        </p:spPr>
        <p:txBody>
          <a:bodyPr vert="horz" wrap="square" lIns="0" tIns="9627" rIns="0" bIns="0" rtlCol="0">
            <a:spAutoFit/>
          </a:bodyPr>
          <a:lstStyle/>
          <a:p>
            <a:pPr marL="7701" algn="ctr">
              <a:lnSpc>
                <a:spcPct val="100000"/>
              </a:lnSpc>
              <a:spcBef>
                <a:spcPts val="76"/>
              </a:spcBef>
            </a:pPr>
            <a:r>
              <a:rPr sz="5427" dirty="0">
                <a:solidFill>
                  <a:srgbClr val="FF5DA9"/>
                </a:solidFill>
                <a:latin typeface="Tiempos Headline Medium" panose="02000603000000000000" pitchFamily="2" charset="0"/>
                <a:cs typeface="Tiempos Fine Semibold"/>
              </a:rPr>
              <a:t>1.</a:t>
            </a:r>
            <a:endParaRPr sz="5427" dirty="0">
              <a:latin typeface="Tiempos Headline Medium" panose="02000603000000000000" pitchFamily="2" charset="0"/>
              <a:cs typeface="Tiempos Fine Semibold"/>
            </a:endParaRPr>
          </a:p>
        </p:txBody>
      </p:sp>
      <p:sp>
        <p:nvSpPr>
          <p:cNvPr id="150" name="object 6">
            <a:extLst>
              <a:ext uri="{FF2B5EF4-FFF2-40B4-BE49-F238E27FC236}">
                <a16:creationId xmlns:a16="http://schemas.microsoft.com/office/drawing/2014/main" id="{8AA25CD8-CA2E-45CF-8D9C-EA3FF9CFA528}"/>
              </a:ext>
            </a:extLst>
          </p:cNvPr>
          <p:cNvSpPr txBox="1"/>
          <p:nvPr userDrawn="1"/>
        </p:nvSpPr>
        <p:spPr>
          <a:xfrm>
            <a:off x="3906822" y="3111281"/>
            <a:ext cx="2095668" cy="2163107"/>
          </a:xfrm>
          <a:prstGeom prst="rect">
            <a:avLst/>
          </a:prstGeom>
          <a:noFill/>
          <a:ln w="20941">
            <a:solidFill>
              <a:srgbClr val="FF5DA9"/>
            </a:solidFill>
          </a:ln>
        </p:spPr>
        <p:txBody>
          <a:bodyPr vert="horz" wrap="square" lIns="0" tIns="88565" rIns="0" bIns="0" rtlCol="0">
            <a:noAutofit/>
          </a:bodyPr>
          <a:lstStyle/>
          <a:p>
            <a:pPr marR="171353" algn="ctr" defTabSz="269545">
              <a:lnSpc>
                <a:spcPct val="151100"/>
              </a:lnSpc>
              <a:spcBef>
                <a:spcPts val="697"/>
              </a:spcBef>
            </a:pPr>
            <a:endParaRPr sz="1092" dirty="0">
              <a:cs typeface="Arial"/>
            </a:endParaRPr>
          </a:p>
        </p:txBody>
      </p:sp>
      <p:sp>
        <p:nvSpPr>
          <p:cNvPr id="151" name="object 7">
            <a:extLst>
              <a:ext uri="{FF2B5EF4-FFF2-40B4-BE49-F238E27FC236}">
                <a16:creationId xmlns:a16="http://schemas.microsoft.com/office/drawing/2014/main" id="{729E3F8C-0C83-46DB-9A66-BB0DE452A542}"/>
              </a:ext>
            </a:extLst>
          </p:cNvPr>
          <p:cNvSpPr txBox="1"/>
          <p:nvPr userDrawn="1"/>
        </p:nvSpPr>
        <p:spPr>
          <a:xfrm>
            <a:off x="6959789" y="2090021"/>
            <a:ext cx="660160" cy="844886"/>
          </a:xfrm>
          <a:prstGeom prst="rect">
            <a:avLst/>
          </a:prstGeom>
        </p:spPr>
        <p:txBody>
          <a:bodyPr vert="horz" wrap="square" lIns="0" tIns="9627" rIns="0" bIns="0" rtlCol="0">
            <a:spAutoFit/>
          </a:bodyPr>
          <a:lstStyle/>
          <a:p>
            <a:pPr marL="7701" algn="ctr">
              <a:lnSpc>
                <a:spcPct val="100000"/>
              </a:lnSpc>
              <a:spcBef>
                <a:spcPts val="76"/>
              </a:spcBef>
            </a:pPr>
            <a:r>
              <a:rPr sz="5427" dirty="0">
                <a:solidFill>
                  <a:srgbClr val="FF5DA9"/>
                </a:solidFill>
                <a:latin typeface="Tiempos Headline Medium" panose="02000603000000000000" pitchFamily="2" charset="0"/>
                <a:cs typeface="Tiempos Fine Semibold"/>
              </a:rPr>
              <a:t>2.</a:t>
            </a:r>
            <a:endParaRPr sz="5427" dirty="0">
              <a:latin typeface="Tiempos Headline Medium" panose="02000603000000000000" pitchFamily="2" charset="0"/>
              <a:cs typeface="Tiempos Fine Semibold"/>
            </a:endParaRPr>
          </a:p>
        </p:txBody>
      </p:sp>
      <p:sp>
        <p:nvSpPr>
          <p:cNvPr id="152" name="object 8">
            <a:extLst>
              <a:ext uri="{FF2B5EF4-FFF2-40B4-BE49-F238E27FC236}">
                <a16:creationId xmlns:a16="http://schemas.microsoft.com/office/drawing/2014/main" id="{63EE805C-A44A-4E32-BAF1-0A70FE1E29C6}"/>
              </a:ext>
            </a:extLst>
          </p:cNvPr>
          <p:cNvSpPr txBox="1"/>
          <p:nvPr userDrawn="1"/>
        </p:nvSpPr>
        <p:spPr>
          <a:xfrm>
            <a:off x="6192822" y="3111281"/>
            <a:ext cx="2095668" cy="2163107"/>
          </a:xfrm>
          <a:prstGeom prst="rect">
            <a:avLst/>
          </a:prstGeom>
          <a:noFill/>
          <a:ln w="20941">
            <a:solidFill>
              <a:srgbClr val="FF5DA9"/>
            </a:solidFill>
          </a:ln>
        </p:spPr>
        <p:txBody>
          <a:bodyPr vert="horz" wrap="square" lIns="0" tIns="88565" rIns="0" bIns="0" rtlCol="0">
            <a:noAutofit/>
          </a:bodyPr>
          <a:lstStyle/>
          <a:p>
            <a:pPr marL="433197" marR="273010" indent="-157106">
              <a:lnSpc>
                <a:spcPct val="151100"/>
              </a:lnSpc>
              <a:spcBef>
                <a:spcPts val="697"/>
              </a:spcBef>
            </a:pPr>
            <a:endParaRPr sz="1092" dirty="0">
              <a:cs typeface="Arial"/>
            </a:endParaRPr>
          </a:p>
        </p:txBody>
      </p:sp>
      <p:sp>
        <p:nvSpPr>
          <p:cNvPr id="5" name="Text Placeholder 4">
            <a:extLst>
              <a:ext uri="{FF2B5EF4-FFF2-40B4-BE49-F238E27FC236}">
                <a16:creationId xmlns:a16="http://schemas.microsoft.com/office/drawing/2014/main" id="{3D94C698-47BC-4C8C-A01B-191B7253E30E}"/>
              </a:ext>
            </a:extLst>
          </p:cNvPr>
          <p:cNvSpPr>
            <a:spLocks noGrp="1"/>
          </p:cNvSpPr>
          <p:nvPr>
            <p:ph type="body" sz="quarter" idx="12"/>
          </p:nvPr>
        </p:nvSpPr>
        <p:spPr>
          <a:xfrm>
            <a:off x="4034287" y="3234542"/>
            <a:ext cx="1840738" cy="1902219"/>
          </a:xfrm>
          <a:prstGeom prst="rect">
            <a:avLst/>
          </a:prstGeom>
        </p:spPr>
        <p:txBody>
          <a:bodyPr anchor="ctr" anchorCtr="0">
            <a:normAutofit/>
          </a:bodyPr>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1" name="Text Placeholder 4">
            <a:extLst>
              <a:ext uri="{FF2B5EF4-FFF2-40B4-BE49-F238E27FC236}">
                <a16:creationId xmlns:a16="http://schemas.microsoft.com/office/drawing/2014/main" id="{29C43A37-2FA7-4E3C-84F5-61CA0F893368}"/>
              </a:ext>
            </a:extLst>
          </p:cNvPr>
          <p:cNvSpPr>
            <a:spLocks noGrp="1"/>
          </p:cNvSpPr>
          <p:nvPr>
            <p:ph type="body" sz="quarter" idx="13"/>
          </p:nvPr>
        </p:nvSpPr>
        <p:spPr>
          <a:xfrm>
            <a:off x="6320287" y="3234542"/>
            <a:ext cx="1840738" cy="1902219"/>
          </a:xfrm>
          <a:prstGeom prst="rect">
            <a:avLst/>
          </a:prstGeom>
        </p:spPr>
        <p:txBody>
          <a:bodyPr anchor="ctr" anchorCtr="0">
            <a:normAutofit/>
          </a:bodyPr>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89677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4CC20-7110-45AC-BBF5-17DF777346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23E434-B9A4-4F11-8069-BFAF223CFA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430EE3-594B-4C91-A47C-066B1B74AD0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D6282B1-0259-4A58-8B11-914BB3031D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5A74C2-CDEE-4793-AB4B-2656A6B64DA0}"/>
              </a:ext>
            </a:extLst>
          </p:cNvPr>
          <p:cNvSpPr>
            <a:spLocks noGrp="1"/>
          </p:cNvSpPr>
          <p:nvPr>
            <p:ph type="sldNum" sz="quarter" idx="12"/>
          </p:nvPr>
        </p:nvSpPr>
        <p:spPr/>
        <p:txBody>
          <a:bodyPr/>
          <a:lstStyle/>
          <a:p>
            <a:fld id="{A220319B-B3EC-49FA-A0BE-4E3A34AA2B9D}" type="slidenum">
              <a:rPr lang="en-GB" smtClean="0"/>
              <a:t>‹#›</a:t>
            </a:fld>
            <a:endParaRPr lang="en-GB"/>
          </a:p>
        </p:txBody>
      </p:sp>
    </p:spTree>
    <p:extLst>
      <p:ext uri="{BB962C8B-B14F-4D97-AF65-F5344CB8AC3E}">
        <p14:creationId xmlns:p14="http://schemas.microsoft.com/office/powerpoint/2010/main" val="21453154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347E-C88E-4D69-A960-8A9A590888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09A903C-DB1B-431D-BA1D-79ED761917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F1C72F-20FE-413D-BC9B-03D2283C8A82}"/>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1A8E9F2-EC5C-4E6D-9122-D064E9A9DC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0B6979-A77E-4D18-91C1-163C202D4EF6}"/>
              </a:ext>
            </a:extLst>
          </p:cNvPr>
          <p:cNvSpPr>
            <a:spLocks noGrp="1"/>
          </p:cNvSpPr>
          <p:nvPr>
            <p:ph type="sldNum" sz="quarter" idx="12"/>
          </p:nvPr>
        </p:nvSpPr>
        <p:spPr/>
        <p:txBody>
          <a:bodyPr/>
          <a:lstStyle/>
          <a:p>
            <a:fld id="{A220319B-B3EC-49FA-A0BE-4E3A34AA2B9D}" type="slidenum">
              <a:rPr lang="en-GB" smtClean="0"/>
              <a:t>‹#›</a:t>
            </a:fld>
            <a:endParaRPr lang="en-GB"/>
          </a:p>
        </p:txBody>
      </p:sp>
    </p:spTree>
    <p:extLst>
      <p:ext uri="{BB962C8B-B14F-4D97-AF65-F5344CB8AC3E}">
        <p14:creationId xmlns:p14="http://schemas.microsoft.com/office/powerpoint/2010/main" val="13014917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C5DA0-8B66-454E-A07E-8955BAE138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4568FE-A55D-4865-8C65-BB14EE432B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6065583-C06B-47C6-A4F6-A6D2222AEB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F8C55A7-55ED-49A0-98D9-41E6A71A1887}"/>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8B43D9A9-2A27-4D97-8FB9-10054FA84F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6AFC2C-FB47-4AB2-8D4A-915EB70EBA4C}"/>
              </a:ext>
            </a:extLst>
          </p:cNvPr>
          <p:cNvSpPr>
            <a:spLocks noGrp="1"/>
          </p:cNvSpPr>
          <p:nvPr>
            <p:ph type="sldNum" sz="quarter" idx="12"/>
          </p:nvPr>
        </p:nvSpPr>
        <p:spPr/>
        <p:txBody>
          <a:bodyPr/>
          <a:lstStyle/>
          <a:p>
            <a:fld id="{A220319B-B3EC-49FA-A0BE-4E3A34AA2B9D}" type="slidenum">
              <a:rPr lang="en-GB" smtClean="0"/>
              <a:t>‹#›</a:t>
            </a:fld>
            <a:endParaRPr lang="en-GB"/>
          </a:p>
        </p:txBody>
      </p:sp>
    </p:spTree>
    <p:extLst>
      <p:ext uri="{BB962C8B-B14F-4D97-AF65-F5344CB8AC3E}">
        <p14:creationId xmlns:p14="http://schemas.microsoft.com/office/powerpoint/2010/main" val="16089715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F6309-01C3-4CD4-B2AC-FFAEEBEFE34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C2F88B4-1682-4C46-8A1F-C89A4D8C58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515E38-8602-4FEF-A3CB-E74438549F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E295EC4-C65B-40D8-90A3-256EB744B1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FE99F2-4268-4FA1-B3E1-0A096F8016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2B98512-B1D5-427D-8C34-A4F7BCDFC798}"/>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C2D9F174-3400-4422-884D-A3C19E04E53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2E1D79E-95B9-4989-B90A-C18E36CDED76}"/>
              </a:ext>
            </a:extLst>
          </p:cNvPr>
          <p:cNvSpPr>
            <a:spLocks noGrp="1"/>
          </p:cNvSpPr>
          <p:nvPr>
            <p:ph type="sldNum" sz="quarter" idx="12"/>
          </p:nvPr>
        </p:nvSpPr>
        <p:spPr/>
        <p:txBody>
          <a:bodyPr/>
          <a:lstStyle/>
          <a:p>
            <a:fld id="{A220319B-B3EC-49FA-A0BE-4E3A34AA2B9D}" type="slidenum">
              <a:rPr lang="en-GB" smtClean="0"/>
              <a:t>‹#›</a:t>
            </a:fld>
            <a:endParaRPr lang="en-GB"/>
          </a:p>
        </p:txBody>
      </p:sp>
    </p:spTree>
    <p:extLst>
      <p:ext uri="{BB962C8B-B14F-4D97-AF65-F5344CB8AC3E}">
        <p14:creationId xmlns:p14="http://schemas.microsoft.com/office/powerpoint/2010/main" val="17943772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F79DA-54BA-48F9-BC3B-10687984E57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2353277-79B3-4BAE-A0F9-C6BB07FCCA97}"/>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7C450CB6-9717-447C-8E73-A6491E27734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FA607FC-3C04-4BA3-88BE-09A50E1A7F46}"/>
              </a:ext>
            </a:extLst>
          </p:cNvPr>
          <p:cNvSpPr>
            <a:spLocks noGrp="1"/>
          </p:cNvSpPr>
          <p:nvPr>
            <p:ph type="sldNum" sz="quarter" idx="12"/>
          </p:nvPr>
        </p:nvSpPr>
        <p:spPr/>
        <p:txBody>
          <a:bodyPr/>
          <a:lstStyle/>
          <a:p>
            <a:fld id="{A220319B-B3EC-49FA-A0BE-4E3A34AA2B9D}" type="slidenum">
              <a:rPr lang="en-GB" smtClean="0"/>
              <a:t>‹#›</a:t>
            </a:fld>
            <a:endParaRPr lang="en-GB"/>
          </a:p>
        </p:txBody>
      </p:sp>
    </p:spTree>
    <p:extLst>
      <p:ext uri="{BB962C8B-B14F-4D97-AF65-F5344CB8AC3E}">
        <p14:creationId xmlns:p14="http://schemas.microsoft.com/office/powerpoint/2010/main" val="25214156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57103E-EC18-4A7D-A769-9EA667EA9FB6}"/>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B4F0F79D-0A22-4D07-AA84-E8BCA1A0DB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413CB35-5BFD-49E2-8332-4404469A6D45}"/>
              </a:ext>
            </a:extLst>
          </p:cNvPr>
          <p:cNvSpPr>
            <a:spLocks noGrp="1"/>
          </p:cNvSpPr>
          <p:nvPr>
            <p:ph type="sldNum" sz="quarter" idx="12"/>
          </p:nvPr>
        </p:nvSpPr>
        <p:spPr/>
        <p:txBody>
          <a:bodyPr/>
          <a:lstStyle/>
          <a:p>
            <a:fld id="{A220319B-B3EC-49FA-A0BE-4E3A34AA2B9D}" type="slidenum">
              <a:rPr lang="en-GB" smtClean="0"/>
              <a:t>‹#›</a:t>
            </a:fld>
            <a:endParaRPr lang="en-GB"/>
          </a:p>
        </p:txBody>
      </p:sp>
    </p:spTree>
    <p:extLst>
      <p:ext uri="{BB962C8B-B14F-4D97-AF65-F5344CB8AC3E}">
        <p14:creationId xmlns:p14="http://schemas.microsoft.com/office/powerpoint/2010/main" val="27027534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D5958-BA36-4B9E-85E3-13F260B154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8AD4A1C-0FE8-4041-B142-3C8577A81B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61F93B2-D2CC-4DD9-894B-E76D7E508C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2AF5B0-81BF-4782-9ED2-CB49A3CC9C0F}"/>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6FB9F8D1-4C36-4548-964C-76DA5F591C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577748-8E28-4907-8AC4-0DA929B52EBD}"/>
              </a:ext>
            </a:extLst>
          </p:cNvPr>
          <p:cNvSpPr>
            <a:spLocks noGrp="1"/>
          </p:cNvSpPr>
          <p:nvPr>
            <p:ph type="sldNum" sz="quarter" idx="12"/>
          </p:nvPr>
        </p:nvSpPr>
        <p:spPr/>
        <p:txBody>
          <a:bodyPr/>
          <a:lstStyle/>
          <a:p>
            <a:fld id="{A220319B-B3EC-49FA-A0BE-4E3A34AA2B9D}" type="slidenum">
              <a:rPr lang="en-GB" smtClean="0"/>
              <a:t>‹#›</a:t>
            </a:fld>
            <a:endParaRPr lang="en-GB"/>
          </a:p>
        </p:txBody>
      </p:sp>
    </p:spTree>
    <p:extLst>
      <p:ext uri="{BB962C8B-B14F-4D97-AF65-F5344CB8AC3E}">
        <p14:creationId xmlns:p14="http://schemas.microsoft.com/office/powerpoint/2010/main" val="17753698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E5A09-3B46-4E0B-B10A-2DE3873324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A8144C9-E0B1-4872-9AED-F6D3EDB325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4553D3B-A68F-4308-AF8D-0773CF9F6C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3BF300-658F-4950-A8FE-D0A8FE0C6728}"/>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660B604E-AE95-4D74-B886-E6DAD0EF62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389BA51-D7AD-4D2B-B032-1FFBEE8749DC}"/>
              </a:ext>
            </a:extLst>
          </p:cNvPr>
          <p:cNvSpPr>
            <a:spLocks noGrp="1"/>
          </p:cNvSpPr>
          <p:nvPr>
            <p:ph type="sldNum" sz="quarter" idx="12"/>
          </p:nvPr>
        </p:nvSpPr>
        <p:spPr/>
        <p:txBody>
          <a:bodyPr/>
          <a:lstStyle/>
          <a:p>
            <a:fld id="{A220319B-B3EC-49FA-A0BE-4E3A34AA2B9D}" type="slidenum">
              <a:rPr lang="en-GB" smtClean="0"/>
              <a:t>‹#›</a:t>
            </a:fld>
            <a:endParaRPr lang="en-GB"/>
          </a:p>
        </p:txBody>
      </p:sp>
    </p:spTree>
    <p:extLst>
      <p:ext uri="{BB962C8B-B14F-4D97-AF65-F5344CB8AC3E}">
        <p14:creationId xmlns:p14="http://schemas.microsoft.com/office/powerpoint/2010/main" val="14086438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98045-EA2F-483B-8514-8B80EB5DC20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A907EF0-7003-4A90-BF21-5F5AD4A15E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71B6E8-BAA8-4B6D-BCB4-717D3D4FA0BF}"/>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22C3F1C4-8BD3-44F9-81D3-C6AB079239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739EF2-52C8-48AB-8F0D-2A08C028A731}"/>
              </a:ext>
            </a:extLst>
          </p:cNvPr>
          <p:cNvSpPr>
            <a:spLocks noGrp="1"/>
          </p:cNvSpPr>
          <p:nvPr>
            <p:ph type="sldNum" sz="quarter" idx="12"/>
          </p:nvPr>
        </p:nvSpPr>
        <p:spPr/>
        <p:txBody>
          <a:bodyPr/>
          <a:lstStyle/>
          <a:p>
            <a:fld id="{A220319B-B3EC-49FA-A0BE-4E3A34AA2B9D}" type="slidenum">
              <a:rPr lang="en-GB" smtClean="0"/>
              <a:t>‹#›</a:t>
            </a:fld>
            <a:endParaRPr lang="en-GB"/>
          </a:p>
        </p:txBody>
      </p:sp>
    </p:spTree>
    <p:extLst>
      <p:ext uri="{BB962C8B-B14F-4D97-AF65-F5344CB8AC3E}">
        <p14:creationId xmlns:p14="http://schemas.microsoft.com/office/powerpoint/2010/main" val="19336367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F80B69-4EAA-403C-BFF5-511CAD5FD29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C1D632-61A3-44BD-8C62-D805FBE7E4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2B597B-D284-4F7A-804F-E42B4C4150F1}"/>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2F847E5F-7B95-46A5-8798-BB6C3D16EB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67E746-FC4D-4AB4-AEEE-E2D82DDCBCB5}"/>
              </a:ext>
            </a:extLst>
          </p:cNvPr>
          <p:cNvSpPr>
            <a:spLocks noGrp="1"/>
          </p:cNvSpPr>
          <p:nvPr>
            <p:ph type="sldNum" sz="quarter" idx="12"/>
          </p:nvPr>
        </p:nvSpPr>
        <p:spPr/>
        <p:txBody>
          <a:bodyPr/>
          <a:lstStyle/>
          <a:p>
            <a:fld id="{A220319B-B3EC-49FA-A0BE-4E3A34AA2B9D}" type="slidenum">
              <a:rPr lang="en-GB" smtClean="0"/>
              <a:t>‹#›</a:t>
            </a:fld>
            <a:endParaRPr lang="en-GB"/>
          </a:p>
        </p:txBody>
      </p:sp>
    </p:spTree>
    <p:extLst>
      <p:ext uri="{BB962C8B-B14F-4D97-AF65-F5344CB8AC3E}">
        <p14:creationId xmlns:p14="http://schemas.microsoft.com/office/powerpoint/2010/main" val="292669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bar">
    <p:spTree>
      <p:nvGrpSpPr>
        <p:cNvPr id="1" name=""/>
        <p:cNvGrpSpPr/>
        <p:nvPr/>
      </p:nvGrpSpPr>
      <p:grpSpPr>
        <a:xfrm>
          <a:off x="0" y="0"/>
          <a:ext cx="0" cy="0"/>
          <a:chOff x="0" y="0"/>
          <a:chExt cx="0" cy="0"/>
        </a:xfrm>
      </p:grpSpPr>
      <p:sp>
        <p:nvSpPr>
          <p:cNvPr id="148" name="object 2">
            <a:extLst>
              <a:ext uri="{FF2B5EF4-FFF2-40B4-BE49-F238E27FC236}">
                <a16:creationId xmlns:a16="http://schemas.microsoft.com/office/drawing/2014/main" id="{8C8C7CEE-A4E0-4767-9D6E-3E2A8EE2D32B}"/>
              </a:ext>
            </a:extLst>
          </p:cNvPr>
          <p:cNvSpPr/>
          <p:nvPr userDrawn="1"/>
        </p:nvSpPr>
        <p:spPr>
          <a:xfrm>
            <a:off x="0" y="385"/>
            <a:ext cx="12192000"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blipFill>
            <a:blip r:embed="rId2" cstate="email">
              <a:extLst>
                <a:ext uri="{28A0092B-C50C-407E-A947-70E740481C1C}">
                  <a14:useLocalDpi xmlns:a14="http://schemas.microsoft.com/office/drawing/2010/main"/>
                </a:ext>
              </a:extLst>
            </a:blip>
            <a:srcRect/>
            <a:stretch>
              <a:fillRect/>
            </a:stretch>
          </a:blipFill>
        </p:spPr>
        <p:txBody>
          <a:bodyPr wrap="square" lIns="0" tIns="0" rIns="0" bIns="0" rtlCol="0"/>
          <a:lstStyle/>
          <a:p>
            <a:endParaRPr sz="1092" dirty="0"/>
          </a:p>
        </p:txBody>
      </p:sp>
      <p:sp>
        <p:nvSpPr>
          <p:cNvPr id="6" name="object 10">
            <a:extLst>
              <a:ext uri="{FF2B5EF4-FFF2-40B4-BE49-F238E27FC236}">
                <a16:creationId xmlns:a16="http://schemas.microsoft.com/office/drawing/2014/main" id="{21B05101-4C03-48D1-986C-9F58F322472B}"/>
              </a:ext>
            </a:extLst>
          </p:cNvPr>
          <p:cNvSpPr/>
          <p:nvPr userDrawn="1"/>
        </p:nvSpPr>
        <p:spPr>
          <a:xfrm>
            <a:off x="0" y="489468"/>
            <a:ext cx="6087143" cy="982300"/>
          </a:xfrm>
          <a:custGeom>
            <a:avLst/>
            <a:gdLst/>
            <a:ahLst/>
            <a:cxnLst/>
            <a:rect l="l" t="t" r="r" b="b"/>
            <a:pathLst>
              <a:path w="10037445" h="1619885">
                <a:moveTo>
                  <a:pt x="10036971" y="0"/>
                </a:moveTo>
                <a:lnTo>
                  <a:pt x="0" y="0"/>
                </a:lnTo>
                <a:lnTo>
                  <a:pt x="0" y="1619709"/>
                </a:lnTo>
                <a:lnTo>
                  <a:pt x="10036971" y="1619709"/>
                </a:lnTo>
                <a:lnTo>
                  <a:pt x="10036971" y="0"/>
                </a:lnTo>
                <a:close/>
              </a:path>
            </a:pathLst>
          </a:custGeom>
          <a:solidFill>
            <a:srgbClr val="FF5DA9"/>
          </a:solidFill>
        </p:spPr>
        <p:txBody>
          <a:bodyPr wrap="square" lIns="0" tIns="0" rIns="0" bIns="0" rtlCol="0" anchor="ctr" anchorCtr="0"/>
          <a:lstStyle/>
          <a:p>
            <a:endParaRPr sz="1092" dirty="0"/>
          </a:p>
        </p:txBody>
      </p:sp>
      <p:sp>
        <p:nvSpPr>
          <p:cNvPr id="3" name="Footer Placeholder 2">
            <a:extLst>
              <a:ext uri="{FF2B5EF4-FFF2-40B4-BE49-F238E27FC236}">
                <a16:creationId xmlns:a16="http://schemas.microsoft.com/office/drawing/2014/main" id="{988C33E0-0F05-4E42-9BB3-891041A2058C}"/>
              </a:ext>
            </a:extLst>
          </p:cNvPr>
          <p:cNvSpPr>
            <a:spLocks noGrp="1"/>
          </p:cNvSpPr>
          <p:nvPr>
            <p:ph type="ftr" sz="quarter" idx="10"/>
          </p:nvPr>
        </p:nvSpPr>
        <p:spPr/>
        <p:txBody>
          <a:bodyPr/>
          <a:lstStyle/>
          <a:p>
            <a:endParaRPr lang="en-GB" dirty="0"/>
          </a:p>
        </p:txBody>
      </p:sp>
      <p:sp>
        <p:nvSpPr>
          <p:cNvPr id="288" name="Holder 4">
            <a:extLst>
              <a:ext uri="{FF2B5EF4-FFF2-40B4-BE49-F238E27FC236}">
                <a16:creationId xmlns:a16="http://schemas.microsoft.com/office/drawing/2014/main" id="{8F59F8C8-3D01-4A3F-843D-0C1BA340D840}"/>
              </a:ext>
            </a:extLst>
          </p:cNvPr>
          <p:cNvSpPr>
            <a:spLocks noGrp="1"/>
          </p:cNvSpPr>
          <p:nvPr>
            <p:ph type="sldNum" sz="quarter" idx="7"/>
          </p:nvPr>
        </p:nvSpPr>
        <p:spPr>
          <a:xfrm>
            <a:off x="443653" y="6377941"/>
            <a:ext cx="1338116" cy="276999"/>
          </a:xfrm>
        </p:spPr>
        <p:txBody>
          <a:bodyPr lIns="0" tIns="0" rIns="0" bIns="0"/>
          <a:lstStyle>
            <a:lvl1pPr algn="l">
              <a:defRPr>
                <a:solidFill>
                  <a:schemeClr val="tx1">
                    <a:tint val="75000"/>
                  </a:schemeClr>
                </a:solidFill>
                <a:latin typeface="+mn-lt"/>
              </a:defRPr>
            </a:lvl1pPr>
          </a:lstStyle>
          <a:p>
            <a:pPr algn="l"/>
            <a:fld id="{B6F15528-21DE-4FAA-801E-634DDDAF4B2B}" type="slidenum">
              <a:rPr lang="en-GB" smtClean="0"/>
              <a:pPr algn="l"/>
              <a:t>‹#›</a:t>
            </a:fld>
            <a:endParaRPr lang="en-GB" dirty="0"/>
          </a:p>
        </p:txBody>
      </p:sp>
      <p:grpSp>
        <p:nvGrpSpPr>
          <p:cNvPr id="287" name="Group 4">
            <a:extLst>
              <a:ext uri="{FF2B5EF4-FFF2-40B4-BE49-F238E27FC236}">
                <a16:creationId xmlns:a16="http://schemas.microsoft.com/office/drawing/2014/main" id="{942958E6-48EF-4C7F-81F8-E061C43C26C2}"/>
              </a:ext>
            </a:extLst>
          </p:cNvPr>
          <p:cNvGrpSpPr>
            <a:grpSpLocks noChangeAspect="1"/>
          </p:cNvGrpSpPr>
          <p:nvPr userDrawn="1"/>
        </p:nvGrpSpPr>
        <p:grpSpPr bwMode="auto">
          <a:xfrm>
            <a:off x="10414906" y="6008163"/>
            <a:ext cx="1333441" cy="443513"/>
            <a:chOff x="3484" y="2616"/>
            <a:chExt cx="5694" cy="1894"/>
          </a:xfrm>
          <a:solidFill>
            <a:schemeClr val="bg1"/>
          </a:solidFill>
        </p:grpSpPr>
        <p:sp>
          <p:nvSpPr>
            <p:cNvPr id="289" name="Oval 5">
              <a:extLst>
                <a:ext uri="{FF2B5EF4-FFF2-40B4-BE49-F238E27FC236}">
                  <a16:creationId xmlns:a16="http://schemas.microsoft.com/office/drawing/2014/main" id="{F34B7C32-B773-4E37-9B8C-00013CE87880}"/>
                </a:ext>
              </a:extLst>
            </p:cNvPr>
            <p:cNvSpPr>
              <a:spLocks noChangeArrowheads="1"/>
            </p:cNvSpPr>
            <p:nvPr/>
          </p:nvSpPr>
          <p:spPr bwMode="auto">
            <a:xfrm>
              <a:off x="4324" y="3144"/>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0" name="Oval 6">
              <a:extLst>
                <a:ext uri="{FF2B5EF4-FFF2-40B4-BE49-F238E27FC236}">
                  <a16:creationId xmlns:a16="http://schemas.microsoft.com/office/drawing/2014/main" id="{C1B68D5B-2822-430A-8EBA-7AF76B83D17E}"/>
                </a:ext>
              </a:extLst>
            </p:cNvPr>
            <p:cNvSpPr>
              <a:spLocks noChangeArrowheads="1"/>
            </p:cNvSpPr>
            <p:nvPr/>
          </p:nvSpPr>
          <p:spPr bwMode="auto">
            <a:xfrm>
              <a:off x="4524" y="321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1" name="Oval 7">
              <a:extLst>
                <a:ext uri="{FF2B5EF4-FFF2-40B4-BE49-F238E27FC236}">
                  <a16:creationId xmlns:a16="http://schemas.microsoft.com/office/drawing/2014/main" id="{9A6F4CA4-5248-48BC-932D-7EB75B60C0EB}"/>
                </a:ext>
              </a:extLst>
            </p:cNvPr>
            <p:cNvSpPr>
              <a:spLocks noChangeArrowheads="1"/>
            </p:cNvSpPr>
            <p:nvPr/>
          </p:nvSpPr>
          <p:spPr bwMode="auto">
            <a:xfrm>
              <a:off x="4668" y="3254"/>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2" name="Oval 8">
              <a:extLst>
                <a:ext uri="{FF2B5EF4-FFF2-40B4-BE49-F238E27FC236}">
                  <a16:creationId xmlns:a16="http://schemas.microsoft.com/office/drawing/2014/main" id="{430436BD-EC9C-48C6-8764-94690E802D16}"/>
                </a:ext>
              </a:extLst>
            </p:cNvPr>
            <p:cNvSpPr>
              <a:spLocks noChangeArrowheads="1"/>
            </p:cNvSpPr>
            <p:nvPr/>
          </p:nvSpPr>
          <p:spPr bwMode="auto">
            <a:xfrm>
              <a:off x="4630" y="3382"/>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3" name="Oval 9">
              <a:extLst>
                <a:ext uri="{FF2B5EF4-FFF2-40B4-BE49-F238E27FC236}">
                  <a16:creationId xmlns:a16="http://schemas.microsoft.com/office/drawing/2014/main" id="{984ED03F-ABFD-41AB-B856-6330DD0CACB9}"/>
                </a:ext>
              </a:extLst>
            </p:cNvPr>
            <p:cNvSpPr>
              <a:spLocks noChangeArrowheads="1"/>
            </p:cNvSpPr>
            <p:nvPr/>
          </p:nvSpPr>
          <p:spPr bwMode="auto">
            <a:xfrm>
              <a:off x="4488"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4" name="Oval 10">
              <a:extLst>
                <a:ext uri="{FF2B5EF4-FFF2-40B4-BE49-F238E27FC236}">
                  <a16:creationId xmlns:a16="http://schemas.microsoft.com/office/drawing/2014/main" id="{AADBCA35-1415-4247-A379-8DC152119630}"/>
                </a:ext>
              </a:extLst>
            </p:cNvPr>
            <p:cNvSpPr>
              <a:spLocks noChangeArrowheads="1"/>
            </p:cNvSpPr>
            <p:nvPr/>
          </p:nvSpPr>
          <p:spPr bwMode="auto">
            <a:xfrm>
              <a:off x="4500" y="3504"/>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5" name="Oval 11">
              <a:extLst>
                <a:ext uri="{FF2B5EF4-FFF2-40B4-BE49-F238E27FC236}">
                  <a16:creationId xmlns:a16="http://schemas.microsoft.com/office/drawing/2014/main" id="{FD89ADF9-3E73-499A-8FB3-72F846ACBE71}"/>
                </a:ext>
              </a:extLst>
            </p:cNvPr>
            <p:cNvSpPr>
              <a:spLocks noChangeArrowheads="1"/>
            </p:cNvSpPr>
            <p:nvPr/>
          </p:nvSpPr>
          <p:spPr bwMode="auto">
            <a:xfrm>
              <a:off x="4367" y="3501"/>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6" name="Oval 12">
              <a:extLst>
                <a:ext uri="{FF2B5EF4-FFF2-40B4-BE49-F238E27FC236}">
                  <a16:creationId xmlns:a16="http://schemas.microsoft.com/office/drawing/2014/main" id="{DBFC5F60-3425-4CF5-8930-C6638C1A9B0B}"/>
                </a:ext>
              </a:extLst>
            </p:cNvPr>
            <p:cNvSpPr>
              <a:spLocks noChangeArrowheads="1"/>
            </p:cNvSpPr>
            <p:nvPr/>
          </p:nvSpPr>
          <p:spPr bwMode="auto">
            <a:xfrm>
              <a:off x="4236" y="3492"/>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7" name="Oval 13">
              <a:extLst>
                <a:ext uri="{FF2B5EF4-FFF2-40B4-BE49-F238E27FC236}">
                  <a16:creationId xmlns:a16="http://schemas.microsoft.com/office/drawing/2014/main" id="{9E59E345-9E70-4776-8775-CF5D4B7E1A56}"/>
                </a:ext>
              </a:extLst>
            </p:cNvPr>
            <p:cNvSpPr>
              <a:spLocks noChangeArrowheads="1"/>
            </p:cNvSpPr>
            <p:nvPr/>
          </p:nvSpPr>
          <p:spPr bwMode="auto">
            <a:xfrm>
              <a:off x="4267" y="3651"/>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8" name="Oval 14">
              <a:extLst>
                <a:ext uri="{FF2B5EF4-FFF2-40B4-BE49-F238E27FC236}">
                  <a16:creationId xmlns:a16="http://schemas.microsoft.com/office/drawing/2014/main" id="{FBCF17FA-24EF-454C-9D76-EA68463B8037}"/>
                </a:ext>
              </a:extLst>
            </p:cNvPr>
            <p:cNvSpPr>
              <a:spLocks noChangeArrowheads="1"/>
            </p:cNvSpPr>
            <p:nvPr/>
          </p:nvSpPr>
          <p:spPr bwMode="auto">
            <a:xfrm>
              <a:off x="4398" y="3639"/>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9" name="Oval 15">
              <a:extLst>
                <a:ext uri="{FF2B5EF4-FFF2-40B4-BE49-F238E27FC236}">
                  <a16:creationId xmlns:a16="http://schemas.microsoft.com/office/drawing/2014/main" id="{5F615D7C-F4AF-43BB-A024-5E6D6393B89F}"/>
                </a:ext>
              </a:extLst>
            </p:cNvPr>
            <p:cNvSpPr>
              <a:spLocks noChangeArrowheads="1"/>
            </p:cNvSpPr>
            <p:nvPr/>
          </p:nvSpPr>
          <p:spPr bwMode="auto">
            <a:xfrm>
              <a:off x="4521" y="365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0" name="Oval 16">
              <a:extLst>
                <a:ext uri="{FF2B5EF4-FFF2-40B4-BE49-F238E27FC236}">
                  <a16:creationId xmlns:a16="http://schemas.microsoft.com/office/drawing/2014/main" id="{3FA69D58-A7D0-4F6D-B175-B7A97F1D2736}"/>
                </a:ext>
              </a:extLst>
            </p:cNvPr>
            <p:cNvSpPr>
              <a:spLocks noChangeArrowheads="1"/>
            </p:cNvSpPr>
            <p:nvPr/>
          </p:nvSpPr>
          <p:spPr bwMode="auto">
            <a:xfrm>
              <a:off x="4360" y="3765"/>
              <a:ext cx="5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1" name="Oval 17">
              <a:extLst>
                <a:ext uri="{FF2B5EF4-FFF2-40B4-BE49-F238E27FC236}">
                  <a16:creationId xmlns:a16="http://schemas.microsoft.com/office/drawing/2014/main" id="{6BE8E42D-CE3B-4EE3-9E61-BDADA407D75F}"/>
                </a:ext>
              </a:extLst>
            </p:cNvPr>
            <p:cNvSpPr>
              <a:spLocks noChangeArrowheads="1"/>
            </p:cNvSpPr>
            <p:nvPr/>
          </p:nvSpPr>
          <p:spPr bwMode="auto">
            <a:xfrm>
              <a:off x="4319" y="3373"/>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2" name="Oval 18">
              <a:extLst>
                <a:ext uri="{FF2B5EF4-FFF2-40B4-BE49-F238E27FC236}">
                  <a16:creationId xmlns:a16="http://schemas.microsoft.com/office/drawing/2014/main" id="{0E865ECE-EEC5-4B56-A3D7-51CBF6B02B74}"/>
                </a:ext>
              </a:extLst>
            </p:cNvPr>
            <p:cNvSpPr>
              <a:spLocks noChangeArrowheads="1"/>
            </p:cNvSpPr>
            <p:nvPr/>
          </p:nvSpPr>
          <p:spPr bwMode="auto">
            <a:xfrm>
              <a:off x="4184"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3" name="Oval 19">
              <a:extLst>
                <a:ext uri="{FF2B5EF4-FFF2-40B4-BE49-F238E27FC236}">
                  <a16:creationId xmlns:a16="http://schemas.microsoft.com/office/drawing/2014/main" id="{B9BA98F1-8ABC-47CA-8FA2-08393C4BD45B}"/>
                </a:ext>
              </a:extLst>
            </p:cNvPr>
            <p:cNvSpPr>
              <a:spLocks noChangeArrowheads="1"/>
            </p:cNvSpPr>
            <p:nvPr/>
          </p:nvSpPr>
          <p:spPr bwMode="auto">
            <a:xfrm>
              <a:off x="4737" y="34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4" name="Oval 20">
              <a:extLst>
                <a:ext uri="{FF2B5EF4-FFF2-40B4-BE49-F238E27FC236}">
                  <a16:creationId xmlns:a16="http://schemas.microsoft.com/office/drawing/2014/main" id="{61ED078C-C408-4CFC-977B-3BB37B066CF0}"/>
                </a:ext>
              </a:extLst>
            </p:cNvPr>
            <p:cNvSpPr>
              <a:spLocks noChangeArrowheads="1"/>
            </p:cNvSpPr>
            <p:nvPr/>
          </p:nvSpPr>
          <p:spPr bwMode="auto">
            <a:xfrm>
              <a:off x="4618" y="3549"/>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5" name="Oval 21">
              <a:extLst>
                <a:ext uri="{FF2B5EF4-FFF2-40B4-BE49-F238E27FC236}">
                  <a16:creationId xmlns:a16="http://schemas.microsoft.com/office/drawing/2014/main" id="{6D415D06-9CDB-49C7-A540-47ADCA7EF990}"/>
                </a:ext>
              </a:extLst>
            </p:cNvPr>
            <p:cNvSpPr>
              <a:spLocks noChangeArrowheads="1"/>
            </p:cNvSpPr>
            <p:nvPr/>
          </p:nvSpPr>
          <p:spPr bwMode="auto">
            <a:xfrm>
              <a:off x="4673" y="36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6" name="Oval 22">
              <a:extLst>
                <a:ext uri="{FF2B5EF4-FFF2-40B4-BE49-F238E27FC236}">
                  <a16:creationId xmlns:a16="http://schemas.microsoft.com/office/drawing/2014/main" id="{D50270B0-3DC5-48F2-B7B1-3EC960F3F510}"/>
                </a:ext>
              </a:extLst>
            </p:cNvPr>
            <p:cNvSpPr>
              <a:spLocks noChangeArrowheads="1"/>
            </p:cNvSpPr>
            <p:nvPr/>
          </p:nvSpPr>
          <p:spPr bwMode="auto">
            <a:xfrm>
              <a:off x="4656" y="3815"/>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7" name="Oval 23">
              <a:extLst>
                <a:ext uri="{FF2B5EF4-FFF2-40B4-BE49-F238E27FC236}">
                  <a16:creationId xmlns:a16="http://schemas.microsoft.com/office/drawing/2014/main" id="{A7A43991-9D2D-4B77-83AE-B1289E0AC707}"/>
                </a:ext>
              </a:extLst>
            </p:cNvPr>
            <p:cNvSpPr>
              <a:spLocks noChangeArrowheads="1"/>
            </p:cNvSpPr>
            <p:nvPr/>
          </p:nvSpPr>
          <p:spPr bwMode="auto">
            <a:xfrm>
              <a:off x="4524" y="3785"/>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8" name="Oval 24">
              <a:extLst>
                <a:ext uri="{FF2B5EF4-FFF2-40B4-BE49-F238E27FC236}">
                  <a16:creationId xmlns:a16="http://schemas.microsoft.com/office/drawing/2014/main" id="{87E5213E-4C4F-41D5-8FA9-919AD6414ED9}"/>
                </a:ext>
              </a:extLst>
            </p:cNvPr>
            <p:cNvSpPr>
              <a:spLocks noChangeArrowheads="1"/>
            </p:cNvSpPr>
            <p:nvPr/>
          </p:nvSpPr>
          <p:spPr bwMode="auto">
            <a:xfrm>
              <a:off x="4443" y="3899"/>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9" name="Oval 25">
              <a:extLst>
                <a:ext uri="{FF2B5EF4-FFF2-40B4-BE49-F238E27FC236}">
                  <a16:creationId xmlns:a16="http://schemas.microsoft.com/office/drawing/2014/main" id="{0858CD79-1070-435F-89E6-841B2B8429B2}"/>
                </a:ext>
              </a:extLst>
            </p:cNvPr>
            <p:cNvSpPr>
              <a:spLocks noChangeArrowheads="1"/>
            </p:cNvSpPr>
            <p:nvPr/>
          </p:nvSpPr>
          <p:spPr bwMode="auto">
            <a:xfrm>
              <a:off x="4322" y="3965"/>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0" name="Oval 26">
              <a:extLst>
                <a:ext uri="{FF2B5EF4-FFF2-40B4-BE49-F238E27FC236}">
                  <a16:creationId xmlns:a16="http://schemas.microsoft.com/office/drawing/2014/main" id="{34B94C3B-4BFE-4ADA-88DF-5D0BBE1D19A5}"/>
                </a:ext>
              </a:extLst>
            </p:cNvPr>
            <p:cNvSpPr>
              <a:spLocks noChangeArrowheads="1"/>
            </p:cNvSpPr>
            <p:nvPr/>
          </p:nvSpPr>
          <p:spPr bwMode="auto">
            <a:xfrm>
              <a:off x="4122" y="3854"/>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1" name="Oval 27">
              <a:extLst>
                <a:ext uri="{FF2B5EF4-FFF2-40B4-BE49-F238E27FC236}">
                  <a16:creationId xmlns:a16="http://schemas.microsoft.com/office/drawing/2014/main" id="{1B736B0C-1101-43E7-8D3A-1D5585AFA1FC}"/>
                </a:ext>
              </a:extLst>
            </p:cNvPr>
            <p:cNvSpPr>
              <a:spLocks noChangeArrowheads="1"/>
            </p:cNvSpPr>
            <p:nvPr/>
          </p:nvSpPr>
          <p:spPr bwMode="auto">
            <a:xfrm>
              <a:off x="4255" y="3849"/>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2" name="Oval 28">
              <a:extLst>
                <a:ext uri="{FF2B5EF4-FFF2-40B4-BE49-F238E27FC236}">
                  <a16:creationId xmlns:a16="http://schemas.microsoft.com/office/drawing/2014/main" id="{CB2C9FC4-2CA0-43E7-AC2C-CF0CC574FA9F}"/>
                </a:ext>
              </a:extLst>
            </p:cNvPr>
            <p:cNvSpPr>
              <a:spLocks noChangeArrowheads="1"/>
            </p:cNvSpPr>
            <p:nvPr/>
          </p:nvSpPr>
          <p:spPr bwMode="auto">
            <a:xfrm>
              <a:off x="4227" y="32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3" name="Oval 29">
              <a:extLst>
                <a:ext uri="{FF2B5EF4-FFF2-40B4-BE49-F238E27FC236}">
                  <a16:creationId xmlns:a16="http://schemas.microsoft.com/office/drawing/2014/main" id="{BD8ED1A8-B1D2-4A25-A008-006AC64E615E}"/>
                </a:ext>
              </a:extLst>
            </p:cNvPr>
            <p:cNvSpPr>
              <a:spLocks noChangeArrowheads="1"/>
            </p:cNvSpPr>
            <p:nvPr/>
          </p:nvSpPr>
          <p:spPr bwMode="auto">
            <a:xfrm>
              <a:off x="4393" y="3256"/>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4" name="Oval 30">
              <a:extLst>
                <a:ext uri="{FF2B5EF4-FFF2-40B4-BE49-F238E27FC236}">
                  <a16:creationId xmlns:a16="http://schemas.microsoft.com/office/drawing/2014/main" id="{D23EBA17-2ADF-43F0-9E82-544BE65796E6}"/>
                </a:ext>
              </a:extLst>
            </p:cNvPr>
            <p:cNvSpPr>
              <a:spLocks noChangeArrowheads="1"/>
            </p:cNvSpPr>
            <p:nvPr/>
          </p:nvSpPr>
          <p:spPr bwMode="auto">
            <a:xfrm>
              <a:off x="4139" y="3592"/>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5" name="Oval 31">
              <a:extLst>
                <a:ext uri="{FF2B5EF4-FFF2-40B4-BE49-F238E27FC236}">
                  <a16:creationId xmlns:a16="http://schemas.microsoft.com/office/drawing/2014/main" id="{CAF1BE36-EDA2-45EA-A236-A794CCB57FD3}"/>
                </a:ext>
              </a:extLst>
            </p:cNvPr>
            <p:cNvSpPr>
              <a:spLocks noChangeArrowheads="1"/>
            </p:cNvSpPr>
            <p:nvPr/>
          </p:nvSpPr>
          <p:spPr bwMode="auto">
            <a:xfrm>
              <a:off x="4063" y="346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6" name="Oval 32">
              <a:extLst>
                <a:ext uri="{FF2B5EF4-FFF2-40B4-BE49-F238E27FC236}">
                  <a16:creationId xmlns:a16="http://schemas.microsoft.com/office/drawing/2014/main" id="{A16FF47F-4769-48CF-8E13-D5D8BA56A1EC}"/>
                </a:ext>
              </a:extLst>
            </p:cNvPr>
            <p:cNvSpPr>
              <a:spLocks noChangeArrowheads="1"/>
            </p:cNvSpPr>
            <p:nvPr/>
          </p:nvSpPr>
          <p:spPr bwMode="auto">
            <a:xfrm>
              <a:off x="4149" y="3725"/>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7" name="Oval 33">
              <a:extLst>
                <a:ext uri="{FF2B5EF4-FFF2-40B4-BE49-F238E27FC236}">
                  <a16:creationId xmlns:a16="http://schemas.microsoft.com/office/drawing/2014/main" id="{CFF7643E-7976-4141-8767-6BED5B732C62}"/>
                </a:ext>
              </a:extLst>
            </p:cNvPr>
            <p:cNvSpPr>
              <a:spLocks noChangeArrowheads="1"/>
            </p:cNvSpPr>
            <p:nvPr/>
          </p:nvSpPr>
          <p:spPr bwMode="auto">
            <a:xfrm>
              <a:off x="4025" y="3663"/>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8" name="Oval 34">
              <a:extLst>
                <a:ext uri="{FF2B5EF4-FFF2-40B4-BE49-F238E27FC236}">
                  <a16:creationId xmlns:a16="http://schemas.microsoft.com/office/drawing/2014/main" id="{5636A7B1-2944-40ED-96A0-93024BAAA1EE}"/>
                </a:ext>
              </a:extLst>
            </p:cNvPr>
            <p:cNvSpPr>
              <a:spLocks noChangeArrowheads="1"/>
            </p:cNvSpPr>
            <p:nvPr/>
          </p:nvSpPr>
          <p:spPr bwMode="auto">
            <a:xfrm>
              <a:off x="3947" y="3542"/>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9" name="Oval 35">
              <a:extLst>
                <a:ext uri="{FF2B5EF4-FFF2-40B4-BE49-F238E27FC236}">
                  <a16:creationId xmlns:a16="http://schemas.microsoft.com/office/drawing/2014/main" id="{B7B2040B-ADA2-4300-AA85-BE153DBDF484}"/>
                </a:ext>
              </a:extLst>
            </p:cNvPr>
            <p:cNvSpPr>
              <a:spLocks noChangeArrowheads="1"/>
            </p:cNvSpPr>
            <p:nvPr/>
          </p:nvSpPr>
          <p:spPr bwMode="auto">
            <a:xfrm>
              <a:off x="4035" y="33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0" name="Oval 36">
              <a:extLst>
                <a:ext uri="{FF2B5EF4-FFF2-40B4-BE49-F238E27FC236}">
                  <a16:creationId xmlns:a16="http://schemas.microsoft.com/office/drawing/2014/main" id="{32A28A5C-EB7C-4CC7-8781-3A51623D9DD5}"/>
                </a:ext>
              </a:extLst>
            </p:cNvPr>
            <p:cNvSpPr>
              <a:spLocks noChangeArrowheads="1"/>
            </p:cNvSpPr>
            <p:nvPr/>
          </p:nvSpPr>
          <p:spPr bwMode="auto">
            <a:xfrm>
              <a:off x="4103" y="3197"/>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1" name="Oval 37">
              <a:extLst>
                <a:ext uri="{FF2B5EF4-FFF2-40B4-BE49-F238E27FC236}">
                  <a16:creationId xmlns:a16="http://schemas.microsoft.com/office/drawing/2014/main" id="{6C700CF1-820D-480A-9E8E-C8E5111084F9}"/>
                </a:ext>
              </a:extLst>
            </p:cNvPr>
            <p:cNvSpPr>
              <a:spLocks noChangeArrowheads="1"/>
            </p:cNvSpPr>
            <p:nvPr/>
          </p:nvSpPr>
          <p:spPr bwMode="auto">
            <a:xfrm>
              <a:off x="4685" y="2940"/>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2" name="Oval 38">
              <a:extLst>
                <a:ext uri="{FF2B5EF4-FFF2-40B4-BE49-F238E27FC236}">
                  <a16:creationId xmlns:a16="http://schemas.microsoft.com/office/drawing/2014/main" id="{44F4C253-686C-4494-9CE3-6F3711B19B2D}"/>
                </a:ext>
              </a:extLst>
            </p:cNvPr>
            <p:cNvSpPr>
              <a:spLocks noChangeArrowheads="1"/>
            </p:cNvSpPr>
            <p:nvPr/>
          </p:nvSpPr>
          <p:spPr bwMode="auto">
            <a:xfrm>
              <a:off x="4571" y="30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3" name="Oval 39">
              <a:extLst>
                <a:ext uri="{FF2B5EF4-FFF2-40B4-BE49-F238E27FC236}">
                  <a16:creationId xmlns:a16="http://schemas.microsoft.com/office/drawing/2014/main" id="{5F78FC26-E27B-48EB-9756-1689C941177D}"/>
                </a:ext>
              </a:extLst>
            </p:cNvPr>
            <p:cNvSpPr>
              <a:spLocks noChangeArrowheads="1"/>
            </p:cNvSpPr>
            <p:nvPr/>
          </p:nvSpPr>
          <p:spPr bwMode="auto">
            <a:xfrm>
              <a:off x="4469" y="31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4" name="Oval 40">
              <a:extLst>
                <a:ext uri="{FF2B5EF4-FFF2-40B4-BE49-F238E27FC236}">
                  <a16:creationId xmlns:a16="http://schemas.microsoft.com/office/drawing/2014/main" id="{325BF96F-74DF-4DA3-B8CA-2B9B31EFA0BD}"/>
                </a:ext>
              </a:extLst>
            </p:cNvPr>
            <p:cNvSpPr>
              <a:spLocks noChangeArrowheads="1"/>
            </p:cNvSpPr>
            <p:nvPr/>
          </p:nvSpPr>
          <p:spPr bwMode="auto">
            <a:xfrm>
              <a:off x="4813" y="2925"/>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5" name="Oval 41">
              <a:extLst>
                <a:ext uri="{FF2B5EF4-FFF2-40B4-BE49-F238E27FC236}">
                  <a16:creationId xmlns:a16="http://schemas.microsoft.com/office/drawing/2014/main" id="{C0C2E4AD-350C-4BFF-8967-1E45BA430C29}"/>
                </a:ext>
              </a:extLst>
            </p:cNvPr>
            <p:cNvSpPr>
              <a:spLocks noChangeArrowheads="1"/>
            </p:cNvSpPr>
            <p:nvPr/>
          </p:nvSpPr>
          <p:spPr bwMode="auto">
            <a:xfrm>
              <a:off x="4939" y="293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6" name="Oval 42">
              <a:extLst>
                <a:ext uri="{FF2B5EF4-FFF2-40B4-BE49-F238E27FC236}">
                  <a16:creationId xmlns:a16="http://schemas.microsoft.com/office/drawing/2014/main" id="{F1488D95-B5FD-42FD-ACE1-F243892D1AFE}"/>
                </a:ext>
              </a:extLst>
            </p:cNvPr>
            <p:cNvSpPr>
              <a:spLocks noChangeArrowheads="1"/>
            </p:cNvSpPr>
            <p:nvPr/>
          </p:nvSpPr>
          <p:spPr bwMode="auto">
            <a:xfrm>
              <a:off x="4891" y="3075"/>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7" name="Oval 43">
              <a:extLst>
                <a:ext uri="{FF2B5EF4-FFF2-40B4-BE49-F238E27FC236}">
                  <a16:creationId xmlns:a16="http://schemas.microsoft.com/office/drawing/2014/main" id="{5150629C-536F-4205-BF28-2FF2D7D9AD66}"/>
                </a:ext>
              </a:extLst>
            </p:cNvPr>
            <p:cNvSpPr>
              <a:spLocks noChangeArrowheads="1"/>
            </p:cNvSpPr>
            <p:nvPr/>
          </p:nvSpPr>
          <p:spPr bwMode="auto">
            <a:xfrm>
              <a:off x="5048" y="3278"/>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8" name="Oval 44">
              <a:extLst>
                <a:ext uri="{FF2B5EF4-FFF2-40B4-BE49-F238E27FC236}">
                  <a16:creationId xmlns:a16="http://schemas.microsoft.com/office/drawing/2014/main" id="{3F5F59E5-790F-4BF6-9049-61D37E54FB4A}"/>
                </a:ext>
              </a:extLst>
            </p:cNvPr>
            <p:cNvSpPr>
              <a:spLocks noChangeArrowheads="1"/>
            </p:cNvSpPr>
            <p:nvPr/>
          </p:nvSpPr>
          <p:spPr bwMode="auto">
            <a:xfrm>
              <a:off x="4768" y="30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9" name="Oval 45">
              <a:extLst>
                <a:ext uri="{FF2B5EF4-FFF2-40B4-BE49-F238E27FC236}">
                  <a16:creationId xmlns:a16="http://schemas.microsoft.com/office/drawing/2014/main" id="{8DFEBAD6-EED5-439B-ADF8-4E48889BFC04}"/>
                </a:ext>
              </a:extLst>
            </p:cNvPr>
            <p:cNvSpPr>
              <a:spLocks noChangeArrowheads="1"/>
            </p:cNvSpPr>
            <p:nvPr/>
          </p:nvSpPr>
          <p:spPr bwMode="auto">
            <a:xfrm>
              <a:off x="4927" y="323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0" name="Oval 46">
              <a:extLst>
                <a:ext uri="{FF2B5EF4-FFF2-40B4-BE49-F238E27FC236}">
                  <a16:creationId xmlns:a16="http://schemas.microsoft.com/office/drawing/2014/main" id="{E4C1EB88-67A3-40CB-A8D7-5B2F051EEF1E}"/>
                </a:ext>
              </a:extLst>
            </p:cNvPr>
            <p:cNvSpPr>
              <a:spLocks noChangeArrowheads="1"/>
            </p:cNvSpPr>
            <p:nvPr/>
          </p:nvSpPr>
          <p:spPr bwMode="auto">
            <a:xfrm>
              <a:off x="4640" y="312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1" name="Oval 47">
              <a:extLst>
                <a:ext uri="{FF2B5EF4-FFF2-40B4-BE49-F238E27FC236}">
                  <a16:creationId xmlns:a16="http://schemas.microsoft.com/office/drawing/2014/main" id="{4B1A1852-6918-4F3B-B223-4843CB8D498D}"/>
                </a:ext>
              </a:extLst>
            </p:cNvPr>
            <p:cNvSpPr>
              <a:spLocks noChangeArrowheads="1"/>
            </p:cNvSpPr>
            <p:nvPr/>
          </p:nvSpPr>
          <p:spPr bwMode="auto">
            <a:xfrm>
              <a:off x="4806" y="322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2" name="Oval 48">
              <a:extLst>
                <a:ext uri="{FF2B5EF4-FFF2-40B4-BE49-F238E27FC236}">
                  <a16:creationId xmlns:a16="http://schemas.microsoft.com/office/drawing/2014/main" id="{39BF268C-F415-4E64-ACAD-9DC688F186BA}"/>
                </a:ext>
              </a:extLst>
            </p:cNvPr>
            <p:cNvSpPr>
              <a:spLocks noChangeArrowheads="1"/>
            </p:cNvSpPr>
            <p:nvPr/>
          </p:nvSpPr>
          <p:spPr bwMode="auto">
            <a:xfrm>
              <a:off x="5017"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3" name="Oval 49">
              <a:extLst>
                <a:ext uri="{FF2B5EF4-FFF2-40B4-BE49-F238E27FC236}">
                  <a16:creationId xmlns:a16="http://schemas.microsoft.com/office/drawing/2014/main" id="{777F2F6A-0CD9-45B6-8E57-13CBF01DE56A}"/>
                </a:ext>
              </a:extLst>
            </p:cNvPr>
            <p:cNvSpPr>
              <a:spLocks noChangeArrowheads="1"/>
            </p:cNvSpPr>
            <p:nvPr/>
          </p:nvSpPr>
          <p:spPr bwMode="auto">
            <a:xfrm>
              <a:off x="5148" y="3354"/>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4" name="Oval 50">
              <a:extLst>
                <a:ext uri="{FF2B5EF4-FFF2-40B4-BE49-F238E27FC236}">
                  <a16:creationId xmlns:a16="http://schemas.microsoft.com/office/drawing/2014/main" id="{D1E6247B-EBCA-4EE9-8C5A-2325491D27FF}"/>
                </a:ext>
              </a:extLst>
            </p:cNvPr>
            <p:cNvSpPr>
              <a:spLocks noChangeArrowheads="1"/>
            </p:cNvSpPr>
            <p:nvPr/>
          </p:nvSpPr>
          <p:spPr bwMode="auto">
            <a:xfrm>
              <a:off x="5129" y="3161"/>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5" name="Oval 51">
              <a:extLst>
                <a:ext uri="{FF2B5EF4-FFF2-40B4-BE49-F238E27FC236}">
                  <a16:creationId xmlns:a16="http://schemas.microsoft.com/office/drawing/2014/main" id="{92F26F02-342E-4D34-8FBF-B4DB04914654}"/>
                </a:ext>
              </a:extLst>
            </p:cNvPr>
            <p:cNvSpPr>
              <a:spLocks noChangeArrowheads="1"/>
            </p:cNvSpPr>
            <p:nvPr/>
          </p:nvSpPr>
          <p:spPr bwMode="auto">
            <a:xfrm>
              <a:off x="5233" y="345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6" name="Oval 52">
              <a:extLst>
                <a:ext uri="{FF2B5EF4-FFF2-40B4-BE49-F238E27FC236}">
                  <a16:creationId xmlns:a16="http://schemas.microsoft.com/office/drawing/2014/main" id="{F5D52A37-B71E-441D-928D-635DCC077225}"/>
                </a:ext>
              </a:extLst>
            </p:cNvPr>
            <p:cNvSpPr>
              <a:spLocks noChangeArrowheads="1"/>
            </p:cNvSpPr>
            <p:nvPr/>
          </p:nvSpPr>
          <p:spPr bwMode="auto">
            <a:xfrm>
              <a:off x="5031" y="34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7" name="Oval 53">
              <a:extLst>
                <a:ext uri="{FF2B5EF4-FFF2-40B4-BE49-F238E27FC236}">
                  <a16:creationId xmlns:a16="http://schemas.microsoft.com/office/drawing/2014/main" id="{9A5B0396-039C-4D6C-8EFE-0BBF82CAEBDF}"/>
                </a:ext>
              </a:extLst>
            </p:cNvPr>
            <p:cNvSpPr>
              <a:spLocks noChangeArrowheads="1"/>
            </p:cNvSpPr>
            <p:nvPr/>
          </p:nvSpPr>
          <p:spPr bwMode="auto">
            <a:xfrm>
              <a:off x="4922" y="33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8" name="Oval 54">
              <a:extLst>
                <a:ext uri="{FF2B5EF4-FFF2-40B4-BE49-F238E27FC236}">
                  <a16:creationId xmlns:a16="http://schemas.microsoft.com/office/drawing/2014/main" id="{0BB7755C-3199-4513-82F1-D1CF206F0A3B}"/>
                </a:ext>
              </a:extLst>
            </p:cNvPr>
            <p:cNvSpPr>
              <a:spLocks noChangeArrowheads="1"/>
            </p:cNvSpPr>
            <p:nvPr/>
          </p:nvSpPr>
          <p:spPr bwMode="auto">
            <a:xfrm>
              <a:off x="4789" y="3354"/>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9" name="Oval 55">
              <a:extLst>
                <a:ext uri="{FF2B5EF4-FFF2-40B4-BE49-F238E27FC236}">
                  <a16:creationId xmlns:a16="http://schemas.microsoft.com/office/drawing/2014/main" id="{CA249B33-D87E-473A-88D6-E7BD83602544}"/>
                </a:ext>
              </a:extLst>
            </p:cNvPr>
            <p:cNvSpPr>
              <a:spLocks noChangeArrowheads="1"/>
            </p:cNvSpPr>
            <p:nvPr/>
          </p:nvSpPr>
          <p:spPr bwMode="auto">
            <a:xfrm>
              <a:off x="5117" y="3530"/>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0" name="Oval 56">
              <a:extLst>
                <a:ext uri="{FF2B5EF4-FFF2-40B4-BE49-F238E27FC236}">
                  <a16:creationId xmlns:a16="http://schemas.microsoft.com/office/drawing/2014/main" id="{B2A7B80A-FED8-4DC5-B583-2997031C7AAF}"/>
                </a:ext>
              </a:extLst>
            </p:cNvPr>
            <p:cNvSpPr>
              <a:spLocks noChangeArrowheads="1"/>
            </p:cNvSpPr>
            <p:nvPr/>
          </p:nvSpPr>
          <p:spPr bwMode="auto">
            <a:xfrm>
              <a:off x="5179" y="3644"/>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1" name="Oval 57">
              <a:extLst>
                <a:ext uri="{FF2B5EF4-FFF2-40B4-BE49-F238E27FC236}">
                  <a16:creationId xmlns:a16="http://schemas.microsoft.com/office/drawing/2014/main" id="{15F37819-4CF3-4E9F-A805-B25436CF3F46}"/>
                </a:ext>
              </a:extLst>
            </p:cNvPr>
            <p:cNvSpPr>
              <a:spLocks noChangeArrowheads="1"/>
            </p:cNvSpPr>
            <p:nvPr/>
          </p:nvSpPr>
          <p:spPr bwMode="auto">
            <a:xfrm>
              <a:off x="5050" y="3692"/>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2" name="Oval 58">
              <a:extLst>
                <a:ext uri="{FF2B5EF4-FFF2-40B4-BE49-F238E27FC236}">
                  <a16:creationId xmlns:a16="http://schemas.microsoft.com/office/drawing/2014/main" id="{059E8759-A482-49C7-8887-B94E890D5158}"/>
                </a:ext>
              </a:extLst>
            </p:cNvPr>
            <p:cNvSpPr>
              <a:spLocks noChangeArrowheads="1"/>
            </p:cNvSpPr>
            <p:nvPr/>
          </p:nvSpPr>
          <p:spPr bwMode="auto">
            <a:xfrm>
              <a:off x="4951" y="3818"/>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3" name="Oval 59">
              <a:extLst>
                <a:ext uri="{FF2B5EF4-FFF2-40B4-BE49-F238E27FC236}">
                  <a16:creationId xmlns:a16="http://schemas.microsoft.com/office/drawing/2014/main" id="{F8600FEC-B9EC-4AC0-A8D5-8EA0CFB42038}"/>
                </a:ext>
              </a:extLst>
            </p:cNvPr>
            <p:cNvSpPr>
              <a:spLocks noChangeArrowheads="1"/>
            </p:cNvSpPr>
            <p:nvPr/>
          </p:nvSpPr>
          <p:spPr bwMode="auto">
            <a:xfrm>
              <a:off x="4979"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4" name="Oval 60">
              <a:extLst>
                <a:ext uri="{FF2B5EF4-FFF2-40B4-BE49-F238E27FC236}">
                  <a16:creationId xmlns:a16="http://schemas.microsoft.com/office/drawing/2014/main" id="{0EE1C474-73A1-408F-8737-3AC068976D97}"/>
                </a:ext>
              </a:extLst>
            </p:cNvPr>
            <p:cNvSpPr>
              <a:spLocks noChangeArrowheads="1"/>
            </p:cNvSpPr>
            <p:nvPr/>
          </p:nvSpPr>
          <p:spPr bwMode="auto">
            <a:xfrm>
              <a:off x="4891" y="36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5" name="Oval 61">
              <a:extLst>
                <a:ext uri="{FF2B5EF4-FFF2-40B4-BE49-F238E27FC236}">
                  <a16:creationId xmlns:a16="http://schemas.microsoft.com/office/drawing/2014/main" id="{BABCAE8B-1B02-4DB4-8A5F-7708D126F078}"/>
                </a:ext>
              </a:extLst>
            </p:cNvPr>
            <p:cNvSpPr>
              <a:spLocks noChangeArrowheads="1"/>
            </p:cNvSpPr>
            <p:nvPr/>
          </p:nvSpPr>
          <p:spPr bwMode="auto">
            <a:xfrm>
              <a:off x="4877" y="351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6" name="Oval 62">
              <a:extLst>
                <a:ext uri="{FF2B5EF4-FFF2-40B4-BE49-F238E27FC236}">
                  <a16:creationId xmlns:a16="http://schemas.microsoft.com/office/drawing/2014/main" id="{248BAB3C-1A44-488F-A6D4-348560398104}"/>
                </a:ext>
              </a:extLst>
            </p:cNvPr>
            <p:cNvSpPr>
              <a:spLocks noChangeArrowheads="1"/>
            </p:cNvSpPr>
            <p:nvPr/>
          </p:nvSpPr>
          <p:spPr bwMode="auto">
            <a:xfrm>
              <a:off x="4789" y="3611"/>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7" name="Oval 63">
              <a:extLst>
                <a:ext uri="{FF2B5EF4-FFF2-40B4-BE49-F238E27FC236}">
                  <a16:creationId xmlns:a16="http://schemas.microsoft.com/office/drawing/2014/main" id="{9D48E09D-F988-4805-B085-70AD698566C3}"/>
                </a:ext>
              </a:extLst>
            </p:cNvPr>
            <p:cNvSpPr>
              <a:spLocks noChangeArrowheads="1"/>
            </p:cNvSpPr>
            <p:nvPr/>
          </p:nvSpPr>
          <p:spPr bwMode="auto">
            <a:xfrm>
              <a:off x="5098" y="3808"/>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8" name="Oval 64">
              <a:extLst>
                <a:ext uri="{FF2B5EF4-FFF2-40B4-BE49-F238E27FC236}">
                  <a16:creationId xmlns:a16="http://schemas.microsoft.com/office/drawing/2014/main" id="{ECB77200-B620-41C4-9106-812F33F64E02}"/>
                </a:ext>
              </a:extLst>
            </p:cNvPr>
            <p:cNvSpPr>
              <a:spLocks noChangeArrowheads="1"/>
            </p:cNvSpPr>
            <p:nvPr/>
          </p:nvSpPr>
          <p:spPr bwMode="auto">
            <a:xfrm>
              <a:off x="4977" y="3937"/>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9" name="Oval 65">
              <a:extLst>
                <a:ext uri="{FF2B5EF4-FFF2-40B4-BE49-F238E27FC236}">
                  <a16:creationId xmlns:a16="http://schemas.microsoft.com/office/drawing/2014/main" id="{C2F77ED9-4C02-416E-9D84-87EE337F1DA8}"/>
                </a:ext>
              </a:extLst>
            </p:cNvPr>
            <p:cNvSpPr>
              <a:spLocks noChangeArrowheads="1"/>
            </p:cNvSpPr>
            <p:nvPr/>
          </p:nvSpPr>
          <p:spPr bwMode="auto">
            <a:xfrm>
              <a:off x="5117" y="39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0" name="Oval 66">
              <a:extLst>
                <a:ext uri="{FF2B5EF4-FFF2-40B4-BE49-F238E27FC236}">
                  <a16:creationId xmlns:a16="http://schemas.microsoft.com/office/drawing/2014/main" id="{AC782B1B-5131-4F86-B798-EFB324702270}"/>
                </a:ext>
              </a:extLst>
            </p:cNvPr>
            <p:cNvSpPr>
              <a:spLocks noChangeArrowheads="1"/>
            </p:cNvSpPr>
            <p:nvPr/>
          </p:nvSpPr>
          <p:spPr bwMode="auto">
            <a:xfrm>
              <a:off x="4970" y="4068"/>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1" name="Oval 67">
              <a:extLst>
                <a:ext uri="{FF2B5EF4-FFF2-40B4-BE49-F238E27FC236}">
                  <a16:creationId xmlns:a16="http://schemas.microsoft.com/office/drawing/2014/main" id="{61A18C0E-1347-4528-B892-1BA6DDD1AD5E}"/>
                </a:ext>
              </a:extLst>
            </p:cNvPr>
            <p:cNvSpPr>
              <a:spLocks noChangeArrowheads="1"/>
            </p:cNvSpPr>
            <p:nvPr/>
          </p:nvSpPr>
          <p:spPr bwMode="auto">
            <a:xfrm>
              <a:off x="4844" y="4025"/>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2" name="Oval 68">
              <a:extLst>
                <a:ext uri="{FF2B5EF4-FFF2-40B4-BE49-F238E27FC236}">
                  <a16:creationId xmlns:a16="http://schemas.microsoft.com/office/drawing/2014/main" id="{C79552B9-F0D2-417F-A382-90F971AC5035}"/>
                </a:ext>
              </a:extLst>
            </p:cNvPr>
            <p:cNvSpPr>
              <a:spLocks noChangeArrowheads="1"/>
            </p:cNvSpPr>
            <p:nvPr/>
          </p:nvSpPr>
          <p:spPr bwMode="auto">
            <a:xfrm>
              <a:off x="4827" y="38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3" name="Oval 69">
              <a:extLst>
                <a:ext uri="{FF2B5EF4-FFF2-40B4-BE49-F238E27FC236}">
                  <a16:creationId xmlns:a16="http://schemas.microsoft.com/office/drawing/2014/main" id="{35E235AD-913D-4DEA-9303-0B156D380EB7}"/>
                </a:ext>
              </a:extLst>
            </p:cNvPr>
            <p:cNvSpPr>
              <a:spLocks noChangeArrowheads="1"/>
            </p:cNvSpPr>
            <p:nvPr/>
          </p:nvSpPr>
          <p:spPr bwMode="auto">
            <a:xfrm>
              <a:off x="4782" y="3782"/>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4" name="Oval 70">
              <a:extLst>
                <a:ext uri="{FF2B5EF4-FFF2-40B4-BE49-F238E27FC236}">
                  <a16:creationId xmlns:a16="http://schemas.microsoft.com/office/drawing/2014/main" id="{2D509489-1987-4F16-85D0-E8E57C931A6A}"/>
                </a:ext>
              </a:extLst>
            </p:cNvPr>
            <p:cNvSpPr>
              <a:spLocks noChangeArrowheads="1"/>
            </p:cNvSpPr>
            <p:nvPr/>
          </p:nvSpPr>
          <p:spPr bwMode="auto">
            <a:xfrm>
              <a:off x="4818" y="4156"/>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5" name="Oval 71">
              <a:extLst>
                <a:ext uri="{FF2B5EF4-FFF2-40B4-BE49-F238E27FC236}">
                  <a16:creationId xmlns:a16="http://schemas.microsoft.com/office/drawing/2014/main" id="{76E213B8-7463-4684-B82B-E6FB2594BCD2}"/>
                </a:ext>
              </a:extLst>
            </p:cNvPr>
            <p:cNvSpPr>
              <a:spLocks noChangeArrowheads="1"/>
            </p:cNvSpPr>
            <p:nvPr/>
          </p:nvSpPr>
          <p:spPr bwMode="auto">
            <a:xfrm>
              <a:off x="4758" y="4277"/>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6" name="Oval 72">
              <a:extLst>
                <a:ext uri="{FF2B5EF4-FFF2-40B4-BE49-F238E27FC236}">
                  <a16:creationId xmlns:a16="http://schemas.microsoft.com/office/drawing/2014/main" id="{B1593AE7-E6C9-4EAD-A5CD-C216530BFBAF}"/>
                </a:ext>
              </a:extLst>
            </p:cNvPr>
            <p:cNvSpPr>
              <a:spLocks noChangeArrowheads="1"/>
            </p:cNvSpPr>
            <p:nvPr/>
          </p:nvSpPr>
          <p:spPr bwMode="auto">
            <a:xfrm>
              <a:off x="4649" y="4201"/>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7" name="Oval 73">
              <a:extLst>
                <a:ext uri="{FF2B5EF4-FFF2-40B4-BE49-F238E27FC236}">
                  <a16:creationId xmlns:a16="http://schemas.microsoft.com/office/drawing/2014/main" id="{1310DFAC-91F4-48EB-91E0-567CECD5C438}"/>
                </a:ext>
              </a:extLst>
            </p:cNvPr>
            <p:cNvSpPr>
              <a:spLocks noChangeArrowheads="1"/>
            </p:cNvSpPr>
            <p:nvPr/>
          </p:nvSpPr>
          <p:spPr bwMode="auto">
            <a:xfrm>
              <a:off x="4490" y="4196"/>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8" name="Oval 74">
              <a:extLst>
                <a:ext uri="{FF2B5EF4-FFF2-40B4-BE49-F238E27FC236}">
                  <a16:creationId xmlns:a16="http://schemas.microsoft.com/office/drawing/2014/main" id="{4DA31C88-D02D-451C-8766-314DAE05F080}"/>
                </a:ext>
              </a:extLst>
            </p:cNvPr>
            <p:cNvSpPr>
              <a:spLocks noChangeArrowheads="1"/>
            </p:cNvSpPr>
            <p:nvPr/>
          </p:nvSpPr>
          <p:spPr bwMode="auto">
            <a:xfrm>
              <a:off x="4694" y="408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9" name="Oval 75">
              <a:extLst>
                <a:ext uri="{FF2B5EF4-FFF2-40B4-BE49-F238E27FC236}">
                  <a16:creationId xmlns:a16="http://schemas.microsoft.com/office/drawing/2014/main" id="{3C573613-8EEB-423B-BAFB-B6D571884BB4}"/>
                </a:ext>
              </a:extLst>
            </p:cNvPr>
            <p:cNvSpPr>
              <a:spLocks noChangeArrowheads="1"/>
            </p:cNvSpPr>
            <p:nvPr/>
          </p:nvSpPr>
          <p:spPr bwMode="auto">
            <a:xfrm>
              <a:off x="4550" y="4084"/>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0" name="Oval 76">
              <a:extLst>
                <a:ext uri="{FF2B5EF4-FFF2-40B4-BE49-F238E27FC236}">
                  <a16:creationId xmlns:a16="http://schemas.microsoft.com/office/drawing/2014/main" id="{5F710B49-BC56-42C7-92A5-CDF4DE50E185}"/>
                </a:ext>
              </a:extLst>
            </p:cNvPr>
            <p:cNvSpPr>
              <a:spLocks noChangeArrowheads="1"/>
            </p:cNvSpPr>
            <p:nvPr/>
          </p:nvSpPr>
          <p:spPr bwMode="auto">
            <a:xfrm>
              <a:off x="4699" y="395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1" name="Oval 77">
              <a:extLst>
                <a:ext uri="{FF2B5EF4-FFF2-40B4-BE49-F238E27FC236}">
                  <a16:creationId xmlns:a16="http://schemas.microsoft.com/office/drawing/2014/main" id="{8273C219-4245-4810-80DB-5075EB28EC6F}"/>
                </a:ext>
              </a:extLst>
            </p:cNvPr>
            <p:cNvSpPr>
              <a:spLocks noChangeArrowheads="1"/>
            </p:cNvSpPr>
            <p:nvPr/>
          </p:nvSpPr>
          <p:spPr bwMode="auto">
            <a:xfrm>
              <a:off x="4564" y="3946"/>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2" name="Oval 78">
              <a:extLst>
                <a:ext uri="{FF2B5EF4-FFF2-40B4-BE49-F238E27FC236}">
                  <a16:creationId xmlns:a16="http://schemas.microsoft.com/office/drawing/2014/main" id="{28649F06-171D-4267-AFD9-11AB7B80D9CB}"/>
                </a:ext>
              </a:extLst>
            </p:cNvPr>
            <p:cNvSpPr>
              <a:spLocks noChangeArrowheads="1"/>
            </p:cNvSpPr>
            <p:nvPr/>
          </p:nvSpPr>
          <p:spPr bwMode="auto">
            <a:xfrm>
              <a:off x="4578" y="4318"/>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3" name="Oval 79">
              <a:extLst>
                <a:ext uri="{FF2B5EF4-FFF2-40B4-BE49-F238E27FC236}">
                  <a16:creationId xmlns:a16="http://schemas.microsoft.com/office/drawing/2014/main" id="{E2FA02B7-2980-446C-A017-C81EB3429D1F}"/>
                </a:ext>
              </a:extLst>
            </p:cNvPr>
            <p:cNvSpPr>
              <a:spLocks noChangeArrowheads="1"/>
            </p:cNvSpPr>
            <p:nvPr/>
          </p:nvSpPr>
          <p:spPr bwMode="auto">
            <a:xfrm>
              <a:off x="4407" y="4294"/>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4" name="Oval 80">
              <a:extLst>
                <a:ext uri="{FF2B5EF4-FFF2-40B4-BE49-F238E27FC236}">
                  <a16:creationId xmlns:a16="http://schemas.microsoft.com/office/drawing/2014/main" id="{A4005363-6A3A-460C-9DC3-4F3078295FC1}"/>
                </a:ext>
              </a:extLst>
            </p:cNvPr>
            <p:cNvSpPr>
              <a:spLocks noChangeArrowheads="1"/>
            </p:cNvSpPr>
            <p:nvPr/>
          </p:nvSpPr>
          <p:spPr bwMode="auto">
            <a:xfrm>
              <a:off x="4481" y="4406"/>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5" name="Oval 81">
              <a:extLst>
                <a:ext uri="{FF2B5EF4-FFF2-40B4-BE49-F238E27FC236}">
                  <a16:creationId xmlns:a16="http://schemas.microsoft.com/office/drawing/2014/main" id="{4CDD99DA-8CC5-4157-A818-D0C03451649B}"/>
                </a:ext>
              </a:extLst>
            </p:cNvPr>
            <p:cNvSpPr>
              <a:spLocks noChangeArrowheads="1"/>
            </p:cNvSpPr>
            <p:nvPr/>
          </p:nvSpPr>
          <p:spPr bwMode="auto">
            <a:xfrm>
              <a:off x="4293" y="4368"/>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6" name="Oval 82">
              <a:extLst>
                <a:ext uri="{FF2B5EF4-FFF2-40B4-BE49-F238E27FC236}">
                  <a16:creationId xmlns:a16="http://schemas.microsoft.com/office/drawing/2014/main" id="{248EAF68-A346-4C4A-9203-D0FD2B41BD3C}"/>
                </a:ext>
              </a:extLst>
            </p:cNvPr>
            <p:cNvSpPr>
              <a:spLocks noChangeArrowheads="1"/>
            </p:cNvSpPr>
            <p:nvPr/>
          </p:nvSpPr>
          <p:spPr bwMode="auto">
            <a:xfrm>
              <a:off x="4251" y="4246"/>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7" name="Oval 83">
              <a:extLst>
                <a:ext uri="{FF2B5EF4-FFF2-40B4-BE49-F238E27FC236}">
                  <a16:creationId xmlns:a16="http://schemas.microsoft.com/office/drawing/2014/main" id="{872BFD10-A102-40BB-BE90-0E55F6344FD5}"/>
                </a:ext>
              </a:extLst>
            </p:cNvPr>
            <p:cNvSpPr>
              <a:spLocks noChangeArrowheads="1"/>
            </p:cNvSpPr>
            <p:nvPr/>
          </p:nvSpPr>
          <p:spPr bwMode="auto">
            <a:xfrm>
              <a:off x="4346" y="4156"/>
              <a:ext cx="83"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8" name="Oval 84">
              <a:extLst>
                <a:ext uri="{FF2B5EF4-FFF2-40B4-BE49-F238E27FC236}">
                  <a16:creationId xmlns:a16="http://schemas.microsoft.com/office/drawing/2014/main" id="{26D809E7-3D62-469D-8B70-02D04CF30829}"/>
                </a:ext>
              </a:extLst>
            </p:cNvPr>
            <p:cNvSpPr>
              <a:spLocks noChangeArrowheads="1"/>
            </p:cNvSpPr>
            <p:nvPr/>
          </p:nvSpPr>
          <p:spPr bwMode="auto">
            <a:xfrm>
              <a:off x="4421" y="4046"/>
              <a:ext cx="72"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9" name="Oval 85">
              <a:extLst>
                <a:ext uri="{FF2B5EF4-FFF2-40B4-BE49-F238E27FC236}">
                  <a16:creationId xmlns:a16="http://schemas.microsoft.com/office/drawing/2014/main" id="{F831D1E9-A155-4341-98F5-E483C725416F}"/>
                </a:ext>
              </a:extLst>
            </p:cNvPr>
            <p:cNvSpPr>
              <a:spLocks noChangeArrowheads="1"/>
            </p:cNvSpPr>
            <p:nvPr/>
          </p:nvSpPr>
          <p:spPr bwMode="auto">
            <a:xfrm>
              <a:off x="4127" y="430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0" name="Oval 86">
              <a:extLst>
                <a:ext uri="{FF2B5EF4-FFF2-40B4-BE49-F238E27FC236}">
                  <a16:creationId xmlns:a16="http://schemas.microsoft.com/office/drawing/2014/main" id="{52E89627-F35D-4C0D-8D6F-9486B2314E7B}"/>
                </a:ext>
              </a:extLst>
            </p:cNvPr>
            <p:cNvSpPr>
              <a:spLocks noChangeArrowheads="1"/>
            </p:cNvSpPr>
            <p:nvPr/>
          </p:nvSpPr>
          <p:spPr bwMode="auto">
            <a:xfrm>
              <a:off x="3992" y="433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1" name="Oval 87">
              <a:extLst>
                <a:ext uri="{FF2B5EF4-FFF2-40B4-BE49-F238E27FC236}">
                  <a16:creationId xmlns:a16="http://schemas.microsoft.com/office/drawing/2014/main" id="{62A5CD30-C732-4C87-BE21-8B078903D0CC}"/>
                </a:ext>
              </a:extLst>
            </p:cNvPr>
            <p:cNvSpPr>
              <a:spLocks noChangeArrowheads="1"/>
            </p:cNvSpPr>
            <p:nvPr/>
          </p:nvSpPr>
          <p:spPr bwMode="auto">
            <a:xfrm>
              <a:off x="3997" y="4194"/>
              <a:ext cx="90"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2" name="Oval 88">
              <a:extLst>
                <a:ext uri="{FF2B5EF4-FFF2-40B4-BE49-F238E27FC236}">
                  <a16:creationId xmlns:a16="http://schemas.microsoft.com/office/drawing/2014/main" id="{9C0D3F9B-765C-442F-939E-411DE459F61B}"/>
                </a:ext>
              </a:extLst>
            </p:cNvPr>
            <p:cNvSpPr>
              <a:spLocks noChangeArrowheads="1"/>
            </p:cNvSpPr>
            <p:nvPr/>
          </p:nvSpPr>
          <p:spPr bwMode="auto">
            <a:xfrm>
              <a:off x="3897" y="4061"/>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3" name="Oval 89">
              <a:extLst>
                <a:ext uri="{FF2B5EF4-FFF2-40B4-BE49-F238E27FC236}">
                  <a16:creationId xmlns:a16="http://schemas.microsoft.com/office/drawing/2014/main" id="{D8EF83EC-D861-427D-960A-EA5FE347FB7D}"/>
                </a:ext>
              </a:extLst>
            </p:cNvPr>
            <p:cNvSpPr>
              <a:spLocks noChangeArrowheads="1"/>
            </p:cNvSpPr>
            <p:nvPr/>
          </p:nvSpPr>
          <p:spPr bwMode="auto">
            <a:xfrm>
              <a:off x="4120" y="415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4" name="Oval 90">
              <a:extLst>
                <a:ext uri="{FF2B5EF4-FFF2-40B4-BE49-F238E27FC236}">
                  <a16:creationId xmlns:a16="http://schemas.microsoft.com/office/drawing/2014/main" id="{F93F8597-516F-4879-82B6-31134350B609}"/>
                </a:ext>
              </a:extLst>
            </p:cNvPr>
            <p:cNvSpPr>
              <a:spLocks noChangeArrowheads="1"/>
            </p:cNvSpPr>
            <p:nvPr/>
          </p:nvSpPr>
          <p:spPr bwMode="auto">
            <a:xfrm>
              <a:off x="4032" y="4037"/>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5" name="Oval 91">
              <a:extLst>
                <a:ext uri="{FF2B5EF4-FFF2-40B4-BE49-F238E27FC236}">
                  <a16:creationId xmlns:a16="http://schemas.microsoft.com/office/drawing/2014/main" id="{4966980A-3E5F-415B-B197-A7627C11D5CF}"/>
                </a:ext>
              </a:extLst>
            </p:cNvPr>
            <p:cNvSpPr>
              <a:spLocks noChangeArrowheads="1"/>
            </p:cNvSpPr>
            <p:nvPr/>
          </p:nvSpPr>
          <p:spPr bwMode="auto">
            <a:xfrm>
              <a:off x="4232" y="4084"/>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6" name="Oval 92">
              <a:extLst>
                <a:ext uri="{FF2B5EF4-FFF2-40B4-BE49-F238E27FC236}">
                  <a16:creationId xmlns:a16="http://schemas.microsoft.com/office/drawing/2014/main" id="{9BC974D8-FCF3-4ACB-B5AB-8392CF07B8CB}"/>
                </a:ext>
              </a:extLst>
            </p:cNvPr>
            <p:cNvSpPr>
              <a:spLocks noChangeArrowheads="1"/>
            </p:cNvSpPr>
            <p:nvPr/>
          </p:nvSpPr>
          <p:spPr bwMode="auto">
            <a:xfrm>
              <a:off x="4158" y="3980"/>
              <a:ext cx="71"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7" name="Oval 93">
              <a:extLst>
                <a:ext uri="{FF2B5EF4-FFF2-40B4-BE49-F238E27FC236}">
                  <a16:creationId xmlns:a16="http://schemas.microsoft.com/office/drawing/2014/main" id="{E4C572F5-8634-4601-87BC-D3E933C0D36B}"/>
                </a:ext>
              </a:extLst>
            </p:cNvPr>
            <p:cNvSpPr>
              <a:spLocks noChangeArrowheads="1"/>
            </p:cNvSpPr>
            <p:nvPr/>
          </p:nvSpPr>
          <p:spPr bwMode="auto">
            <a:xfrm>
              <a:off x="3859" y="4201"/>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8" name="Oval 94">
              <a:extLst>
                <a:ext uri="{FF2B5EF4-FFF2-40B4-BE49-F238E27FC236}">
                  <a16:creationId xmlns:a16="http://schemas.microsoft.com/office/drawing/2014/main" id="{53E8A2B6-57A2-4DE9-A921-5959233CDBAC}"/>
                </a:ext>
              </a:extLst>
            </p:cNvPr>
            <p:cNvSpPr>
              <a:spLocks noChangeArrowheads="1"/>
            </p:cNvSpPr>
            <p:nvPr/>
          </p:nvSpPr>
          <p:spPr bwMode="auto">
            <a:xfrm>
              <a:off x="3764" y="405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9" name="Oval 95">
              <a:extLst>
                <a:ext uri="{FF2B5EF4-FFF2-40B4-BE49-F238E27FC236}">
                  <a16:creationId xmlns:a16="http://schemas.microsoft.com/office/drawing/2014/main" id="{2D2A19C6-8F90-48C1-9B22-1790194D2073}"/>
                </a:ext>
              </a:extLst>
            </p:cNvPr>
            <p:cNvSpPr>
              <a:spLocks noChangeArrowheads="1"/>
            </p:cNvSpPr>
            <p:nvPr/>
          </p:nvSpPr>
          <p:spPr bwMode="auto">
            <a:xfrm>
              <a:off x="3721" y="4180"/>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0" name="Oval 96">
              <a:extLst>
                <a:ext uri="{FF2B5EF4-FFF2-40B4-BE49-F238E27FC236}">
                  <a16:creationId xmlns:a16="http://schemas.microsoft.com/office/drawing/2014/main" id="{A375CAF5-9E26-4EEC-9E6F-E22C05728DC1}"/>
                </a:ext>
              </a:extLst>
            </p:cNvPr>
            <p:cNvSpPr>
              <a:spLocks noChangeArrowheads="1"/>
            </p:cNvSpPr>
            <p:nvPr/>
          </p:nvSpPr>
          <p:spPr bwMode="auto">
            <a:xfrm>
              <a:off x="3631" y="4008"/>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1" name="Oval 97">
              <a:extLst>
                <a:ext uri="{FF2B5EF4-FFF2-40B4-BE49-F238E27FC236}">
                  <a16:creationId xmlns:a16="http://schemas.microsoft.com/office/drawing/2014/main" id="{31900C54-54B5-4342-BFB8-D779E1579EF0}"/>
                </a:ext>
              </a:extLst>
            </p:cNvPr>
            <p:cNvSpPr>
              <a:spLocks noChangeArrowheads="1"/>
            </p:cNvSpPr>
            <p:nvPr/>
          </p:nvSpPr>
          <p:spPr bwMode="auto">
            <a:xfrm>
              <a:off x="3714" y="3894"/>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2" name="Oval 98">
              <a:extLst>
                <a:ext uri="{FF2B5EF4-FFF2-40B4-BE49-F238E27FC236}">
                  <a16:creationId xmlns:a16="http://schemas.microsoft.com/office/drawing/2014/main" id="{00822067-FC44-49B5-86EE-CE14FD5D7B87}"/>
                </a:ext>
              </a:extLst>
            </p:cNvPr>
            <p:cNvSpPr>
              <a:spLocks noChangeArrowheads="1"/>
            </p:cNvSpPr>
            <p:nvPr/>
          </p:nvSpPr>
          <p:spPr bwMode="auto">
            <a:xfrm>
              <a:off x="3842" y="3923"/>
              <a:ext cx="83" cy="8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3" name="Oval 99">
              <a:extLst>
                <a:ext uri="{FF2B5EF4-FFF2-40B4-BE49-F238E27FC236}">
                  <a16:creationId xmlns:a16="http://schemas.microsoft.com/office/drawing/2014/main" id="{76E3FB8D-C22B-4078-A34C-843F339BCE4B}"/>
                </a:ext>
              </a:extLst>
            </p:cNvPr>
            <p:cNvSpPr>
              <a:spLocks noChangeArrowheads="1"/>
            </p:cNvSpPr>
            <p:nvPr/>
          </p:nvSpPr>
          <p:spPr bwMode="auto">
            <a:xfrm>
              <a:off x="3980" y="3911"/>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4" name="Oval 100">
              <a:extLst>
                <a:ext uri="{FF2B5EF4-FFF2-40B4-BE49-F238E27FC236}">
                  <a16:creationId xmlns:a16="http://schemas.microsoft.com/office/drawing/2014/main" id="{F5DA6730-FBF6-4D53-AEC7-C41B94A635B1}"/>
                </a:ext>
              </a:extLst>
            </p:cNvPr>
            <p:cNvSpPr>
              <a:spLocks noChangeArrowheads="1"/>
            </p:cNvSpPr>
            <p:nvPr/>
          </p:nvSpPr>
          <p:spPr bwMode="auto">
            <a:xfrm>
              <a:off x="3588" y="3832"/>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5" name="Oval 101">
              <a:extLst>
                <a:ext uri="{FF2B5EF4-FFF2-40B4-BE49-F238E27FC236}">
                  <a16:creationId xmlns:a16="http://schemas.microsoft.com/office/drawing/2014/main" id="{8D681BA6-BA68-45D9-AF09-D25592B7F65C}"/>
                </a:ext>
              </a:extLst>
            </p:cNvPr>
            <p:cNvSpPr>
              <a:spLocks noChangeArrowheads="1"/>
            </p:cNvSpPr>
            <p:nvPr/>
          </p:nvSpPr>
          <p:spPr bwMode="auto">
            <a:xfrm>
              <a:off x="3484" y="37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6" name="Oval 102">
              <a:extLst>
                <a:ext uri="{FF2B5EF4-FFF2-40B4-BE49-F238E27FC236}">
                  <a16:creationId xmlns:a16="http://schemas.microsoft.com/office/drawing/2014/main" id="{E153B08A-B1DC-4266-AC01-B3C0E413FF53}"/>
                </a:ext>
              </a:extLst>
            </p:cNvPr>
            <p:cNvSpPr>
              <a:spLocks noChangeArrowheads="1"/>
            </p:cNvSpPr>
            <p:nvPr/>
          </p:nvSpPr>
          <p:spPr bwMode="auto">
            <a:xfrm>
              <a:off x="4571" y="2833"/>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7" name="Oval 103">
              <a:extLst>
                <a:ext uri="{FF2B5EF4-FFF2-40B4-BE49-F238E27FC236}">
                  <a16:creationId xmlns:a16="http://schemas.microsoft.com/office/drawing/2014/main" id="{9812AC19-44EA-48C2-9BA3-2A8EBB5FFEDC}"/>
                </a:ext>
              </a:extLst>
            </p:cNvPr>
            <p:cNvSpPr>
              <a:spLocks noChangeArrowheads="1"/>
            </p:cNvSpPr>
            <p:nvPr/>
          </p:nvSpPr>
          <p:spPr bwMode="auto">
            <a:xfrm>
              <a:off x="4464" y="29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8" name="Oval 104">
              <a:extLst>
                <a:ext uri="{FF2B5EF4-FFF2-40B4-BE49-F238E27FC236}">
                  <a16:creationId xmlns:a16="http://schemas.microsoft.com/office/drawing/2014/main" id="{A10A77A2-89E2-4ACA-A2F0-B0D026A63FE4}"/>
                </a:ext>
              </a:extLst>
            </p:cNvPr>
            <p:cNvSpPr>
              <a:spLocks noChangeArrowheads="1"/>
            </p:cNvSpPr>
            <p:nvPr/>
          </p:nvSpPr>
          <p:spPr bwMode="auto">
            <a:xfrm>
              <a:off x="4381" y="30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9" name="Oval 105">
              <a:extLst>
                <a:ext uri="{FF2B5EF4-FFF2-40B4-BE49-F238E27FC236}">
                  <a16:creationId xmlns:a16="http://schemas.microsoft.com/office/drawing/2014/main" id="{0AC2F346-AB25-4D8D-BCB6-503F987CC0E2}"/>
                </a:ext>
              </a:extLst>
            </p:cNvPr>
            <p:cNvSpPr>
              <a:spLocks noChangeArrowheads="1"/>
            </p:cNvSpPr>
            <p:nvPr/>
          </p:nvSpPr>
          <p:spPr bwMode="auto">
            <a:xfrm>
              <a:off x="4692" y="2790"/>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0" name="Oval 106">
              <a:extLst>
                <a:ext uri="{FF2B5EF4-FFF2-40B4-BE49-F238E27FC236}">
                  <a16:creationId xmlns:a16="http://schemas.microsoft.com/office/drawing/2014/main" id="{465D0941-A806-4C26-99C2-FBA59D8F7010}"/>
                </a:ext>
              </a:extLst>
            </p:cNvPr>
            <p:cNvSpPr>
              <a:spLocks noChangeArrowheads="1"/>
            </p:cNvSpPr>
            <p:nvPr/>
          </p:nvSpPr>
          <p:spPr bwMode="auto">
            <a:xfrm>
              <a:off x="4825" y="2780"/>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1" name="Oval 107">
              <a:extLst>
                <a:ext uri="{FF2B5EF4-FFF2-40B4-BE49-F238E27FC236}">
                  <a16:creationId xmlns:a16="http://schemas.microsoft.com/office/drawing/2014/main" id="{3EA736C4-11D7-4B6E-8BC8-AAF8B356F825}"/>
                </a:ext>
              </a:extLst>
            </p:cNvPr>
            <p:cNvSpPr>
              <a:spLocks noChangeArrowheads="1"/>
            </p:cNvSpPr>
            <p:nvPr/>
          </p:nvSpPr>
          <p:spPr bwMode="auto">
            <a:xfrm>
              <a:off x="4417" y="2742"/>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2" name="Oval 108">
              <a:extLst>
                <a:ext uri="{FF2B5EF4-FFF2-40B4-BE49-F238E27FC236}">
                  <a16:creationId xmlns:a16="http://schemas.microsoft.com/office/drawing/2014/main" id="{428111B9-D95F-421F-9AD6-4A27696CA6C5}"/>
                </a:ext>
              </a:extLst>
            </p:cNvPr>
            <p:cNvSpPr>
              <a:spLocks noChangeArrowheads="1"/>
            </p:cNvSpPr>
            <p:nvPr/>
          </p:nvSpPr>
          <p:spPr bwMode="auto">
            <a:xfrm>
              <a:off x="4322" y="2833"/>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3" name="Oval 109">
              <a:extLst>
                <a:ext uri="{FF2B5EF4-FFF2-40B4-BE49-F238E27FC236}">
                  <a16:creationId xmlns:a16="http://schemas.microsoft.com/office/drawing/2014/main" id="{B804FF07-E4CC-4C29-BBEB-62F536225537}"/>
                </a:ext>
              </a:extLst>
            </p:cNvPr>
            <p:cNvSpPr>
              <a:spLocks noChangeArrowheads="1"/>
            </p:cNvSpPr>
            <p:nvPr/>
          </p:nvSpPr>
          <p:spPr bwMode="auto">
            <a:xfrm>
              <a:off x="4246" y="294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4" name="Oval 110">
              <a:extLst>
                <a:ext uri="{FF2B5EF4-FFF2-40B4-BE49-F238E27FC236}">
                  <a16:creationId xmlns:a16="http://schemas.microsoft.com/office/drawing/2014/main" id="{575E9BAA-7348-4CF7-88FB-0EA31BC6E663}"/>
                </a:ext>
              </a:extLst>
            </p:cNvPr>
            <p:cNvSpPr>
              <a:spLocks noChangeArrowheads="1"/>
            </p:cNvSpPr>
            <p:nvPr/>
          </p:nvSpPr>
          <p:spPr bwMode="auto">
            <a:xfrm>
              <a:off x="4206" y="307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5" name="Oval 111">
              <a:extLst>
                <a:ext uri="{FF2B5EF4-FFF2-40B4-BE49-F238E27FC236}">
                  <a16:creationId xmlns:a16="http://schemas.microsoft.com/office/drawing/2014/main" id="{A041F175-FB67-4170-9AA7-1364AA92C76A}"/>
                </a:ext>
              </a:extLst>
            </p:cNvPr>
            <p:cNvSpPr>
              <a:spLocks noChangeArrowheads="1"/>
            </p:cNvSpPr>
            <p:nvPr/>
          </p:nvSpPr>
          <p:spPr bwMode="auto">
            <a:xfrm>
              <a:off x="4538" y="268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6" name="Oval 112">
              <a:extLst>
                <a:ext uri="{FF2B5EF4-FFF2-40B4-BE49-F238E27FC236}">
                  <a16:creationId xmlns:a16="http://schemas.microsoft.com/office/drawing/2014/main" id="{D53F4716-FCD9-4CEA-B556-10AD8A4E3C0C}"/>
                </a:ext>
              </a:extLst>
            </p:cNvPr>
            <p:cNvSpPr>
              <a:spLocks noChangeArrowheads="1"/>
            </p:cNvSpPr>
            <p:nvPr/>
          </p:nvSpPr>
          <p:spPr bwMode="auto">
            <a:xfrm>
              <a:off x="4350" y="261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7" name="Oval 113">
              <a:extLst>
                <a:ext uri="{FF2B5EF4-FFF2-40B4-BE49-F238E27FC236}">
                  <a16:creationId xmlns:a16="http://schemas.microsoft.com/office/drawing/2014/main" id="{34A08C59-0253-4AE2-BD9A-5CEE2A8CCC32}"/>
                </a:ext>
              </a:extLst>
            </p:cNvPr>
            <p:cNvSpPr>
              <a:spLocks noChangeArrowheads="1"/>
            </p:cNvSpPr>
            <p:nvPr/>
          </p:nvSpPr>
          <p:spPr bwMode="auto">
            <a:xfrm>
              <a:off x="4243" y="2699"/>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8" name="Oval 114">
              <a:extLst>
                <a:ext uri="{FF2B5EF4-FFF2-40B4-BE49-F238E27FC236}">
                  <a16:creationId xmlns:a16="http://schemas.microsoft.com/office/drawing/2014/main" id="{46E07DEC-AE52-4357-B05A-2F0831EF32D7}"/>
                </a:ext>
              </a:extLst>
            </p:cNvPr>
            <p:cNvSpPr>
              <a:spLocks noChangeArrowheads="1"/>
            </p:cNvSpPr>
            <p:nvPr/>
          </p:nvSpPr>
          <p:spPr bwMode="auto">
            <a:xfrm>
              <a:off x="4160" y="2799"/>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9" name="Oval 115">
              <a:extLst>
                <a:ext uri="{FF2B5EF4-FFF2-40B4-BE49-F238E27FC236}">
                  <a16:creationId xmlns:a16="http://schemas.microsoft.com/office/drawing/2014/main" id="{196A7E29-80C5-4DDE-A774-48A72F7F036C}"/>
                </a:ext>
              </a:extLst>
            </p:cNvPr>
            <p:cNvSpPr>
              <a:spLocks noChangeArrowheads="1"/>
            </p:cNvSpPr>
            <p:nvPr/>
          </p:nvSpPr>
          <p:spPr bwMode="auto">
            <a:xfrm>
              <a:off x="4099" y="2921"/>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0" name="Oval 116">
              <a:extLst>
                <a:ext uri="{FF2B5EF4-FFF2-40B4-BE49-F238E27FC236}">
                  <a16:creationId xmlns:a16="http://schemas.microsoft.com/office/drawing/2014/main" id="{9CA6FAD2-AFE2-497F-B1ED-AD6693B5C7CF}"/>
                </a:ext>
              </a:extLst>
            </p:cNvPr>
            <p:cNvSpPr>
              <a:spLocks noChangeArrowheads="1"/>
            </p:cNvSpPr>
            <p:nvPr/>
          </p:nvSpPr>
          <p:spPr bwMode="auto">
            <a:xfrm>
              <a:off x="4073" y="3049"/>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1" name="Oval 117">
              <a:extLst>
                <a:ext uri="{FF2B5EF4-FFF2-40B4-BE49-F238E27FC236}">
                  <a16:creationId xmlns:a16="http://schemas.microsoft.com/office/drawing/2014/main" id="{B8051338-BB7B-42DC-9DCA-F067C970DB78}"/>
                </a:ext>
              </a:extLst>
            </p:cNvPr>
            <p:cNvSpPr>
              <a:spLocks noChangeArrowheads="1"/>
            </p:cNvSpPr>
            <p:nvPr/>
          </p:nvSpPr>
          <p:spPr bwMode="auto">
            <a:xfrm>
              <a:off x="3700" y="3727"/>
              <a:ext cx="88"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2" name="Oval 118">
              <a:extLst>
                <a:ext uri="{FF2B5EF4-FFF2-40B4-BE49-F238E27FC236}">
                  <a16:creationId xmlns:a16="http://schemas.microsoft.com/office/drawing/2014/main" id="{C3B32F5E-0BB4-40E5-B193-B93DBE30FBCE}"/>
                </a:ext>
              </a:extLst>
            </p:cNvPr>
            <p:cNvSpPr>
              <a:spLocks noChangeArrowheads="1"/>
            </p:cNvSpPr>
            <p:nvPr/>
          </p:nvSpPr>
          <p:spPr bwMode="auto">
            <a:xfrm>
              <a:off x="3641" y="3494"/>
              <a:ext cx="87"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3" name="Oval 119">
              <a:extLst>
                <a:ext uri="{FF2B5EF4-FFF2-40B4-BE49-F238E27FC236}">
                  <a16:creationId xmlns:a16="http://schemas.microsoft.com/office/drawing/2014/main" id="{4B1AFB46-CE8A-4BD0-A958-5AB3886DEE76}"/>
                </a:ext>
              </a:extLst>
            </p:cNvPr>
            <p:cNvSpPr>
              <a:spLocks noChangeArrowheads="1"/>
            </p:cNvSpPr>
            <p:nvPr/>
          </p:nvSpPr>
          <p:spPr bwMode="auto">
            <a:xfrm>
              <a:off x="3831" y="3773"/>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4" name="Oval 120">
              <a:extLst>
                <a:ext uri="{FF2B5EF4-FFF2-40B4-BE49-F238E27FC236}">
                  <a16:creationId xmlns:a16="http://schemas.microsoft.com/office/drawing/2014/main" id="{C2066340-63C2-4D9F-83CD-8387629AC067}"/>
                </a:ext>
              </a:extLst>
            </p:cNvPr>
            <p:cNvSpPr>
              <a:spLocks noChangeArrowheads="1"/>
            </p:cNvSpPr>
            <p:nvPr/>
          </p:nvSpPr>
          <p:spPr bwMode="auto">
            <a:xfrm>
              <a:off x="3740"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5" name="Oval 121">
              <a:extLst>
                <a:ext uri="{FF2B5EF4-FFF2-40B4-BE49-F238E27FC236}">
                  <a16:creationId xmlns:a16="http://schemas.microsoft.com/office/drawing/2014/main" id="{ED8F714F-F482-40D2-9676-602CB31FAD8C}"/>
                </a:ext>
              </a:extLst>
            </p:cNvPr>
            <p:cNvSpPr>
              <a:spLocks noChangeArrowheads="1"/>
            </p:cNvSpPr>
            <p:nvPr/>
          </p:nvSpPr>
          <p:spPr bwMode="auto">
            <a:xfrm>
              <a:off x="3973" y="3780"/>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6" name="Oval 122">
              <a:extLst>
                <a:ext uri="{FF2B5EF4-FFF2-40B4-BE49-F238E27FC236}">
                  <a16:creationId xmlns:a16="http://schemas.microsoft.com/office/drawing/2014/main" id="{8EC2DB29-17EA-4426-A133-877A4E4D9AD9}"/>
                </a:ext>
              </a:extLst>
            </p:cNvPr>
            <p:cNvSpPr>
              <a:spLocks noChangeArrowheads="1"/>
            </p:cNvSpPr>
            <p:nvPr/>
          </p:nvSpPr>
          <p:spPr bwMode="auto">
            <a:xfrm>
              <a:off x="3866" y="364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7" name="Oval 123">
              <a:extLst>
                <a:ext uri="{FF2B5EF4-FFF2-40B4-BE49-F238E27FC236}">
                  <a16:creationId xmlns:a16="http://schemas.microsoft.com/office/drawing/2014/main" id="{AB83A635-5938-45CF-B6D1-2404E1EE52F0}"/>
                </a:ext>
              </a:extLst>
            </p:cNvPr>
            <p:cNvSpPr>
              <a:spLocks noChangeArrowheads="1"/>
            </p:cNvSpPr>
            <p:nvPr/>
          </p:nvSpPr>
          <p:spPr bwMode="auto">
            <a:xfrm>
              <a:off x="3591" y="3656"/>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8" name="Oval 124">
              <a:extLst>
                <a:ext uri="{FF2B5EF4-FFF2-40B4-BE49-F238E27FC236}">
                  <a16:creationId xmlns:a16="http://schemas.microsoft.com/office/drawing/2014/main" id="{6C8D8222-4842-4C90-AEC2-B812595AD5E6}"/>
                </a:ext>
              </a:extLst>
            </p:cNvPr>
            <p:cNvSpPr>
              <a:spLocks noChangeArrowheads="1"/>
            </p:cNvSpPr>
            <p:nvPr/>
          </p:nvSpPr>
          <p:spPr bwMode="auto">
            <a:xfrm>
              <a:off x="3565" y="3382"/>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9" name="Oval 125">
              <a:extLst>
                <a:ext uri="{FF2B5EF4-FFF2-40B4-BE49-F238E27FC236}">
                  <a16:creationId xmlns:a16="http://schemas.microsoft.com/office/drawing/2014/main" id="{4D45FC5B-2F26-4D52-8110-C31259A7F34D}"/>
                </a:ext>
              </a:extLst>
            </p:cNvPr>
            <p:cNvSpPr>
              <a:spLocks noChangeArrowheads="1"/>
            </p:cNvSpPr>
            <p:nvPr/>
          </p:nvSpPr>
          <p:spPr bwMode="auto">
            <a:xfrm>
              <a:off x="3501" y="3554"/>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0" name="Oval 126">
              <a:extLst>
                <a:ext uri="{FF2B5EF4-FFF2-40B4-BE49-F238E27FC236}">
                  <a16:creationId xmlns:a16="http://schemas.microsoft.com/office/drawing/2014/main" id="{89960093-08F5-4991-8B2E-0011349637F8}"/>
                </a:ext>
              </a:extLst>
            </p:cNvPr>
            <p:cNvSpPr>
              <a:spLocks noChangeArrowheads="1"/>
            </p:cNvSpPr>
            <p:nvPr/>
          </p:nvSpPr>
          <p:spPr bwMode="auto">
            <a:xfrm>
              <a:off x="3512" y="3254"/>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1" name="Oval 127">
              <a:extLst>
                <a:ext uri="{FF2B5EF4-FFF2-40B4-BE49-F238E27FC236}">
                  <a16:creationId xmlns:a16="http://schemas.microsoft.com/office/drawing/2014/main" id="{A6E87450-A124-4BC6-97DC-CEBBC07E9C14}"/>
                </a:ext>
              </a:extLst>
            </p:cNvPr>
            <p:cNvSpPr>
              <a:spLocks noChangeArrowheads="1"/>
            </p:cNvSpPr>
            <p:nvPr/>
          </p:nvSpPr>
          <p:spPr bwMode="auto">
            <a:xfrm>
              <a:off x="3662" y="32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2" name="Oval 128">
              <a:extLst>
                <a:ext uri="{FF2B5EF4-FFF2-40B4-BE49-F238E27FC236}">
                  <a16:creationId xmlns:a16="http://schemas.microsoft.com/office/drawing/2014/main" id="{1317535B-917E-4B2B-AE12-4E13ADE81CEF}"/>
                </a:ext>
              </a:extLst>
            </p:cNvPr>
            <p:cNvSpPr>
              <a:spLocks noChangeArrowheads="1"/>
            </p:cNvSpPr>
            <p:nvPr/>
          </p:nvSpPr>
          <p:spPr bwMode="auto">
            <a:xfrm>
              <a:off x="3721" y="3363"/>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3" name="Oval 129">
              <a:extLst>
                <a:ext uri="{FF2B5EF4-FFF2-40B4-BE49-F238E27FC236}">
                  <a16:creationId xmlns:a16="http://schemas.microsoft.com/office/drawing/2014/main" id="{24544521-944C-4ACE-82B9-0896D1FA19C0}"/>
                </a:ext>
              </a:extLst>
            </p:cNvPr>
            <p:cNvSpPr>
              <a:spLocks noChangeArrowheads="1"/>
            </p:cNvSpPr>
            <p:nvPr/>
          </p:nvSpPr>
          <p:spPr bwMode="auto">
            <a:xfrm>
              <a:off x="3814" y="3466"/>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4" name="Oval 130">
              <a:extLst>
                <a:ext uri="{FF2B5EF4-FFF2-40B4-BE49-F238E27FC236}">
                  <a16:creationId xmlns:a16="http://schemas.microsoft.com/office/drawing/2014/main" id="{D3A168DF-7DAE-434A-8B3F-2A8BB4431138}"/>
                </a:ext>
              </a:extLst>
            </p:cNvPr>
            <p:cNvSpPr>
              <a:spLocks noChangeArrowheads="1"/>
            </p:cNvSpPr>
            <p:nvPr/>
          </p:nvSpPr>
          <p:spPr bwMode="auto">
            <a:xfrm>
              <a:off x="3636"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5" name="Oval 131">
              <a:extLst>
                <a:ext uri="{FF2B5EF4-FFF2-40B4-BE49-F238E27FC236}">
                  <a16:creationId xmlns:a16="http://schemas.microsoft.com/office/drawing/2014/main" id="{54BAC5BA-49A5-4B01-A8B2-2F5CF739A20F}"/>
                </a:ext>
              </a:extLst>
            </p:cNvPr>
            <p:cNvSpPr>
              <a:spLocks noChangeArrowheads="1"/>
            </p:cNvSpPr>
            <p:nvPr/>
          </p:nvSpPr>
          <p:spPr bwMode="auto">
            <a:xfrm>
              <a:off x="3638" y="2966"/>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6" name="Oval 132">
              <a:extLst>
                <a:ext uri="{FF2B5EF4-FFF2-40B4-BE49-F238E27FC236}">
                  <a16:creationId xmlns:a16="http://schemas.microsoft.com/office/drawing/2014/main" id="{1003B77C-C572-4EAB-BC4D-52ED57623EC4}"/>
                </a:ext>
              </a:extLst>
            </p:cNvPr>
            <p:cNvSpPr>
              <a:spLocks noChangeArrowheads="1"/>
            </p:cNvSpPr>
            <p:nvPr/>
          </p:nvSpPr>
          <p:spPr bwMode="auto">
            <a:xfrm>
              <a:off x="3785" y="3132"/>
              <a:ext cx="88" cy="8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7" name="Oval 133">
              <a:extLst>
                <a:ext uri="{FF2B5EF4-FFF2-40B4-BE49-F238E27FC236}">
                  <a16:creationId xmlns:a16="http://schemas.microsoft.com/office/drawing/2014/main" id="{798F2B59-583B-41A4-AC23-3208D7EECAC0}"/>
                </a:ext>
              </a:extLst>
            </p:cNvPr>
            <p:cNvSpPr>
              <a:spLocks noChangeArrowheads="1"/>
            </p:cNvSpPr>
            <p:nvPr/>
          </p:nvSpPr>
          <p:spPr bwMode="auto">
            <a:xfrm>
              <a:off x="3937" y="2933"/>
              <a:ext cx="91"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8" name="Oval 134">
              <a:extLst>
                <a:ext uri="{FF2B5EF4-FFF2-40B4-BE49-F238E27FC236}">
                  <a16:creationId xmlns:a16="http://schemas.microsoft.com/office/drawing/2014/main" id="{C7DFEA68-577A-42CF-8046-696ABCB880C0}"/>
                </a:ext>
              </a:extLst>
            </p:cNvPr>
            <p:cNvSpPr>
              <a:spLocks noChangeArrowheads="1"/>
            </p:cNvSpPr>
            <p:nvPr/>
          </p:nvSpPr>
          <p:spPr bwMode="auto">
            <a:xfrm>
              <a:off x="3826" y="3266"/>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9" name="Oval 135">
              <a:extLst>
                <a:ext uri="{FF2B5EF4-FFF2-40B4-BE49-F238E27FC236}">
                  <a16:creationId xmlns:a16="http://schemas.microsoft.com/office/drawing/2014/main" id="{BBB3A6CC-FA26-43FB-9F77-0A89E3B5423D}"/>
                </a:ext>
              </a:extLst>
            </p:cNvPr>
            <p:cNvSpPr>
              <a:spLocks noChangeArrowheads="1"/>
            </p:cNvSpPr>
            <p:nvPr/>
          </p:nvSpPr>
          <p:spPr bwMode="auto">
            <a:xfrm>
              <a:off x="3930" y="306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0" name="Oval 136">
              <a:extLst>
                <a:ext uri="{FF2B5EF4-FFF2-40B4-BE49-F238E27FC236}">
                  <a16:creationId xmlns:a16="http://schemas.microsoft.com/office/drawing/2014/main" id="{C28AAED1-8EED-4353-958D-71D1D79CF8C1}"/>
                </a:ext>
              </a:extLst>
            </p:cNvPr>
            <p:cNvSpPr>
              <a:spLocks noChangeArrowheads="1"/>
            </p:cNvSpPr>
            <p:nvPr/>
          </p:nvSpPr>
          <p:spPr bwMode="auto">
            <a:xfrm>
              <a:off x="3911" y="3380"/>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1" name="Oval 137">
              <a:extLst>
                <a:ext uri="{FF2B5EF4-FFF2-40B4-BE49-F238E27FC236}">
                  <a16:creationId xmlns:a16="http://schemas.microsoft.com/office/drawing/2014/main" id="{B542B905-CCDA-428D-92D4-0264844AA683}"/>
                </a:ext>
              </a:extLst>
            </p:cNvPr>
            <p:cNvSpPr>
              <a:spLocks noChangeArrowheads="1"/>
            </p:cNvSpPr>
            <p:nvPr/>
          </p:nvSpPr>
          <p:spPr bwMode="auto">
            <a:xfrm>
              <a:off x="3961" y="320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2" name="Oval 138">
              <a:extLst>
                <a:ext uri="{FF2B5EF4-FFF2-40B4-BE49-F238E27FC236}">
                  <a16:creationId xmlns:a16="http://schemas.microsoft.com/office/drawing/2014/main" id="{F84498EB-CEE0-4A89-A665-512F2A5AB871}"/>
                </a:ext>
              </a:extLst>
            </p:cNvPr>
            <p:cNvSpPr>
              <a:spLocks noChangeArrowheads="1"/>
            </p:cNvSpPr>
            <p:nvPr/>
          </p:nvSpPr>
          <p:spPr bwMode="auto">
            <a:xfrm>
              <a:off x="3783" y="2997"/>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3" name="Oval 139">
              <a:extLst>
                <a:ext uri="{FF2B5EF4-FFF2-40B4-BE49-F238E27FC236}">
                  <a16:creationId xmlns:a16="http://schemas.microsoft.com/office/drawing/2014/main" id="{E30B9BE2-231A-4B03-A852-4F600071A213}"/>
                </a:ext>
              </a:extLst>
            </p:cNvPr>
            <p:cNvSpPr>
              <a:spLocks noChangeArrowheads="1"/>
            </p:cNvSpPr>
            <p:nvPr/>
          </p:nvSpPr>
          <p:spPr bwMode="auto">
            <a:xfrm>
              <a:off x="3982" y="2806"/>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4" name="Oval 140">
              <a:extLst>
                <a:ext uri="{FF2B5EF4-FFF2-40B4-BE49-F238E27FC236}">
                  <a16:creationId xmlns:a16="http://schemas.microsoft.com/office/drawing/2014/main" id="{7312BEBF-310D-4570-8780-AD268B51622C}"/>
                </a:ext>
              </a:extLst>
            </p:cNvPr>
            <p:cNvSpPr>
              <a:spLocks noChangeArrowheads="1"/>
            </p:cNvSpPr>
            <p:nvPr/>
          </p:nvSpPr>
          <p:spPr bwMode="auto">
            <a:xfrm>
              <a:off x="3802" y="2866"/>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5" name="Oval 141">
              <a:extLst>
                <a:ext uri="{FF2B5EF4-FFF2-40B4-BE49-F238E27FC236}">
                  <a16:creationId xmlns:a16="http://schemas.microsoft.com/office/drawing/2014/main" id="{D15F9685-A667-4BBD-895F-E58A7B3909E4}"/>
                </a:ext>
              </a:extLst>
            </p:cNvPr>
            <p:cNvSpPr>
              <a:spLocks noChangeArrowheads="1"/>
            </p:cNvSpPr>
            <p:nvPr/>
          </p:nvSpPr>
          <p:spPr bwMode="auto">
            <a:xfrm>
              <a:off x="4054" y="269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6" name="Freeform 142">
              <a:extLst>
                <a:ext uri="{FF2B5EF4-FFF2-40B4-BE49-F238E27FC236}">
                  <a16:creationId xmlns:a16="http://schemas.microsoft.com/office/drawing/2014/main" id="{060BECFF-B59A-4526-AA33-ABBA3AF06F0F}"/>
                </a:ext>
              </a:extLst>
            </p:cNvPr>
            <p:cNvSpPr>
              <a:spLocks noEditPoints="1"/>
            </p:cNvSpPr>
            <p:nvPr/>
          </p:nvSpPr>
          <p:spPr bwMode="auto">
            <a:xfrm>
              <a:off x="5516" y="2721"/>
              <a:ext cx="3638" cy="964"/>
            </a:xfrm>
            <a:custGeom>
              <a:avLst/>
              <a:gdLst>
                <a:gd name="T0" fmla="*/ 285 w 1533"/>
                <a:gd name="T1" fmla="*/ 137 h 405"/>
                <a:gd name="T2" fmla="*/ 352 w 1533"/>
                <a:gd name="T3" fmla="*/ 379 h 405"/>
                <a:gd name="T4" fmla="*/ 392 w 1533"/>
                <a:gd name="T5" fmla="*/ 379 h 405"/>
                <a:gd name="T6" fmla="*/ 285 w 1533"/>
                <a:gd name="T7" fmla="*/ 101 h 405"/>
                <a:gd name="T8" fmla="*/ 120 w 1533"/>
                <a:gd name="T9" fmla="*/ 101 h 405"/>
                <a:gd name="T10" fmla="*/ 41 w 1533"/>
                <a:gd name="T11" fmla="*/ 141 h 405"/>
                <a:gd name="T12" fmla="*/ 20 w 1533"/>
                <a:gd name="T13" fmla="*/ 101 h 405"/>
                <a:gd name="T14" fmla="*/ 0 w 1533"/>
                <a:gd name="T15" fmla="*/ 379 h 405"/>
                <a:gd name="T16" fmla="*/ 41 w 1533"/>
                <a:gd name="T17" fmla="*/ 379 h 405"/>
                <a:gd name="T18" fmla="*/ 109 w 1533"/>
                <a:gd name="T19" fmla="*/ 137 h 405"/>
                <a:gd name="T20" fmla="*/ 176 w 1533"/>
                <a:gd name="T21" fmla="*/ 379 h 405"/>
                <a:gd name="T22" fmla="*/ 216 w 1533"/>
                <a:gd name="T23" fmla="*/ 379 h 405"/>
                <a:gd name="T24" fmla="*/ 679 w 1533"/>
                <a:gd name="T25" fmla="*/ 271 h 405"/>
                <a:gd name="T26" fmla="*/ 579 w 1533"/>
                <a:gd name="T27" fmla="*/ 101 h 405"/>
                <a:gd name="T28" fmla="*/ 586 w 1533"/>
                <a:gd name="T29" fmla="*/ 405 h 405"/>
                <a:gd name="T30" fmla="*/ 683 w 1533"/>
                <a:gd name="T31" fmla="*/ 325 h 405"/>
                <a:gd name="T32" fmla="*/ 494 w 1533"/>
                <a:gd name="T33" fmla="*/ 271 h 405"/>
                <a:gd name="T34" fmla="*/ 494 w 1533"/>
                <a:gd name="T35" fmla="*/ 237 h 405"/>
                <a:gd name="T36" fmla="*/ 662 w 1533"/>
                <a:gd name="T37" fmla="*/ 237 h 405"/>
                <a:gd name="T38" fmla="*/ 797 w 1533"/>
                <a:gd name="T39" fmla="*/ 234 h 405"/>
                <a:gd name="T40" fmla="*/ 890 w 1533"/>
                <a:gd name="T41" fmla="*/ 122 h 405"/>
                <a:gd name="T42" fmla="*/ 798 w 1533"/>
                <a:gd name="T43" fmla="*/ 154 h 405"/>
                <a:gd name="T44" fmla="*/ 797 w 1533"/>
                <a:gd name="T45" fmla="*/ 126 h 405"/>
                <a:gd name="T46" fmla="*/ 756 w 1533"/>
                <a:gd name="T47" fmla="*/ 126 h 405"/>
                <a:gd name="T48" fmla="*/ 777 w 1533"/>
                <a:gd name="T49" fmla="*/ 405 h 405"/>
                <a:gd name="T50" fmla="*/ 797 w 1533"/>
                <a:gd name="T51" fmla="*/ 234 h 405"/>
                <a:gd name="T52" fmla="*/ 961 w 1533"/>
                <a:gd name="T53" fmla="*/ 249 h 405"/>
                <a:gd name="T54" fmla="*/ 1102 w 1533"/>
                <a:gd name="T55" fmla="*/ 154 h 405"/>
                <a:gd name="T56" fmla="*/ 1051 w 1533"/>
                <a:gd name="T57" fmla="*/ 101 h 405"/>
                <a:gd name="T58" fmla="*/ 1046 w 1533"/>
                <a:gd name="T59" fmla="*/ 405 h 405"/>
                <a:gd name="T60" fmla="*/ 1106 w 1533"/>
                <a:gd name="T61" fmla="*/ 352 h 405"/>
                <a:gd name="T62" fmla="*/ 1221 w 1533"/>
                <a:gd name="T63" fmla="*/ 126 h 405"/>
                <a:gd name="T64" fmla="*/ 1181 w 1533"/>
                <a:gd name="T65" fmla="*/ 126 h 405"/>
                <a:gd name="T66" fmla="*/ 1201 w 1533"/>
                <a:gd name="T67" fmla="*/ 405 h 405"/>
                <a:gd name="T68" fmla="*/ 1221 w 1533"/>
                <a:gd name="T69" fmla="*/ 126 h 405"/>
                <a:gd name="T70" fmla="*/ 1201 w 1533"/>
                <a:gd name="T71" fmla="*/ 55 h 405"/>
                <a:gd name="T72" fmla="*/ 1201 w 1533"/>
                <a:gd name="T73" fmla="*/ 0 h 405"/>
                <a:gd name="T74" fmla="*/ 1492 w 1533"/>
                <a:gd name="T75" fmla="*/ 145 h 405"/>
                <a:gd name="T76" fmla="*/ 1407 w 1533"/>
                <a:gd name="T77" fmla="*/ 101 h 405"/>
                <a:gd name="T78" fmla="*/ 1408 w 1533"/>
                <a:gd name="T79" fmla="*/ 405 h 405"/>
                <a:gd name="T80" fmla="*/ 1492 w 1533"/>
                <a:gd name="T81" fmla="*/ 361 h 405"/>
                <a:gd name="T82" fmla="*/ 1512 w 1533"/>
                <a:gd name="T83" fmla="*/ 405 h 405"/>
                <a:gd name="T84" fmla="*/ 1533 w 1533"/>
                <a:gd name="T85" fmla="*/ 126 h 405"/>
                <a:gd name="T86" fmla="*/ 1492 w 1533"/>
                <a:gd name="T87" fmla="*/ 126 h 405"/>
                <a:gd name="T88" fmla="*/ 1324 w 1533"/>
                <a:gd name="T89" fmla="*/ 253 h 405"/>
                <a:gd name="T90" fmla="*/ 1492 w 1533"/>
                <a:gd name="T91" fmla="*/ 253 h 405"/>
                <a:gd name="T92" fmla="*/ 1324 w 1533"/>
                <a:gd name="T93" fmla="*/ 25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3" h="405">
                  <a:moveTo>
                    <a:pt x="216" y="215"/>
                  </a:moveTo>
                  <a:cubicBezTo>
                    <a:pt x="216" y="164"/>
                    <a:pt x="252" y="137"/>
                    <a:pt x="285" y="137"/>
                  </a:cubicBezTo>
                  <a:cubicBezTo>
                    <a:pt x="316" y="137"/>
                    <a:pt x="352" y="150"/>
                    <a:pt x="352" y="215"/>
                  </a:cubicBezTo>
                  <a:cubicBezTo>
                    <a:pt x="352" y="379"/>
                    <a:pt x="352" y="379"/>
                    <a:pt x="352" y="379"/>
                  </a:cubicBezTo>
                  <a:cubicBezTo>
                    <a:pt x="352" y="396"/>
                    <a:pt x="359" y="405"/>
                    <a:pt x="372" y="405"/>
                  </a:cubicBezTo>
                  <a:cubicBezTo>
                    <a:pt x="385" y="405"/>
                    <a:pt x="392" y="396"/>
                    <a:pt x="392" y="379"/>
                  </a:cubicBezTo>
                  <a:cubicBezTo>
                    <a:pt x="392" y="207"/>
                    <a:pt x="392" y="207"/>
                    <a:pt x="392" y="207"/>
                  </a:cubicBezTo>
                  <a:cubicBezTo>
                    <a:pt x="392" y="136"/>
                    <a:pt x="338" y="101"/>
                    <a:pt x="285" y="101"/>
                  </a:cubicBezTo>
                  <a:cubicBezTo>
                    <a:pt x="253" y="101"/>
                    <a:pt x="218" y="118"/>
                    <a:pt x="198" y="153"/>
                  </a:cubicBezTo>
                  <a:cubicBezTo>
                    <a:pt x="184" y="120"/>
                    <a:pt x="154" y="101"/>
                    <a:pt x="120" y="101"/>
                  </a:cubicBezTo>
                  <a:cubicBezTo>
                    <a:pt x="81" y="101"/>
                    <a:pt x="57" y="119"/>
                    <a:pt x="42" y="141"/>
                  </a:cubicBezTo>
                  <a:cubicBezTo>
                    <a:pt x="41" y="141"/>
                    <a:pt x="41" y="141"/>
                    <a:pt x="41" y="141"/>
                  </a:cubicBezTo>
                  <a:cubicBezTo>
                    <a:pt x="41" y="126"/>
                    <a:pt x="41" y="126"/>
                    <a:pt x="41" y="126"/>
                  </a:cubicBezTo>
                  <a:cubicBezTo>
                    <a:pt x="41" y="109"/>
                    <a:pt x="33" y="101"/>
                    <a:pt x="20" y="101"/>
                  </a:cubicBezTo>
                  <a:cubicBezTo>
                    <a:pt x="8" y="101"/>
                    <a:pt x="0" y="109"/>
                    <a:pt x="0" y="126"/>
                  </a:cubicBezTo>
                  <a:cubicBezTo>
                    <a:pt x="0" y="379"/>
                    <a:pt x="0" y="379"/>
                    <a:pt x="0" y="379"/>
                  </a:cubicBezTo>
                  <a:cubicBezTo>
                    <a:pt x="0" y="396"/>
                    <a:pt x="8" y="405"/>
                    <a:pt x="20" y="405"/>
                  </a:cubicBezTo>
                  <a:cubicBezTo>
                    <a:pt x="33" y="405"/>
                    <a:pt x="41" y="396"/>
                    <a:pt x="41" y="379"/>
                  </a:cubicBezTo>
                  <a:cubicBezTo>
                    <a:pt x="41" y="215"/>
                    <a:pt x="41" y="215"/>
                    <a:pt x="41" y="215"/>
                  </a:cubicBezTo>
                  <a:cubicBezTo>
                    <a:pt x="41" y="164"/>
                    <a:pt x="76" y="137"/>
                    <a:pt x="109" y="137"/>
                  </a:cubicBezTo>
                  <a:cubicBezTo>
                    <a:pt x="140" y="137"/>
                    <a:pt x="176" y="150"/>
                    <a:pt x="176" y="215"/>
                  </a:cubicBezTo>
                  <a:cubicBezTo>
                    <a:pt x="176" y="379"/>
                    <a:pt x="176" y="379"/>
                    <a:pt x="176" y="379"/>
                  </a:cubicBezTo>
                  <a:cubicBezTo>
                    <a:pt x="176" y="396"/>
                    <a:pt x="183" y="405"/>
                    <a:pt x="196" y="405"/>
                  </a:cubicBezTo>
                  <a:cubicBezTo>
                    <a:pt x="209" y="405"/>
                    <a:pt x="216" y="396"/>
                    <a:pt x="216" y="379"/>
                  </a:cubicBezTo>
                  <a:lnTo>
                    <a:pt x="216" y="215"/>
                  </a:lnTo>
                  <a:close/>
                  <a:moveTo>
                    <a:pt x="679" y="271"/>
                  </a:moveTo>
                  <a:cubicBezTo>
                    <a:pt x="703" y="271"/>
                    <a:pt x="706" y="257"/>
                    <a:pt x="706" y="246"/>
                  </a:cubicBezTo>
                  <a:cubicBezTo>
                    <a:pt x="706" y="171"/>
                    <a:pt x="663" y="101"/>
                    <a:pt x="579" y="101"/>
                  </a:cubicBezTo>
                  <a:cubicBezTo>
                    <a:pt x="495" y="101"/>
                    <a:pt x="451" y="178"/>
                    <a:pt x="451" y="253"/>
                  </a:cubicBezTo>
                  <a:cubicBezTo>
                    <a:pt x="451" y="328"/>
                    <a:pt x="491" y="405"/>
                    <a:pt x="586" y="405"/>
                  </a:cubicBezTo>
                  <a:cubicBezTo>
                    <a:pt x="655" y="405"/>
                    <a:pt x="702" y="363"/>
                    <a:pt x="702" y="345"/>
                  </a:cubicBezTo>
                  <a:cubicBezTo>
                    <a:pt x="702" y="329"/>
                    <a:pt x="694" y="325"/>
                    <a:pt x="683" y="325"/>
                  </a:cubicBezTo>
                  <a:cubicBezTo>
                    <a:pt x="664" y="325"/>
                    <a:pt x="647" y="371"/>
                    <a:pt x="583" y="371"/>
                  </a:cubicBezTo>
                  <a:cubicBezTo>
                    <a:pt x="531" y="371"/>
                    <a:pt x="496" y="323"/>
                    <a:pt x="494" y="271"/>
                  </a:cubicBezTo>
                  <a:lnTo>
                    <a:pt x="679" y="271"/>
                  </a:lnTo>
                  <a:close/>
                  <a:moveTo>
                    <a:pt x="494" y="237"/>
                  </a:moveTo>
                  <a:cubicBezTo>
                    <a:pt x="496" y="187"/>
                    <a:pt x="524" y="134"/>
                    <a:pt x="578" y="134"/>
                  </a:cubicBezTo>
                  <a:cubicBezTo>
                    <a:pt x="633" y="134"/>
                    <a:pt x="661" y="187"/>
                    <a:pt x="662" y="237"/>
                  </a:cubicBezTo>
                  <a:lnTo>
                    <a:pt x="494" y="237"/>
                  </a:lnTo>
                  <a:close/>
                  <a:moveTo>
                    <a:pt x="797" y="234"/>
                  </a:moveTo>
                  <a:cubicBezTo>
                    <a:pt x="797" y="168"/>
                    <a:pt x="840" y="149"/>
                    <a:pt x="863" y="144"/>
                  </a:cubicBezTo>
                  <a:cubicBezTo>
                    <a:pt x="882" y="140"/>
                    <a:pt x="890" y="134"/>
                    <a:pt x="890" y="122"/>
                  </a:cubicBezTo>
                  <a:cubicBezTo>
                    <a:pt x="890" y="111"/>
                    <a:pt x="882" y="101"/>
                    <a:pt x="863" y="101"/>
                  </a:cubicBezTo>
                  <a:cubicBezTo>
                    <a:pt x="838" y="101"/>
                    <a:pt x="812" y="121"/>
                    <a:pt x="798" y="154"/>
                  </a:cubicBezTo>
                  <a:cubicBezTo>
                    <a:pt x="797" y="154"/>
                    <a:pt x="797" y="154"/>
                    <a:pt x="797" y="154"/>
                  </a:cubicBezTo>
                  <a:cubicBezTo>
                    <a:pt x="797" y="126"/>
                    <a:pt x="797" y="126"/>
                    <a:pt x="797" y="126"/>
                  </a:cubicBezTo>
                  <a:cubicBezTo>
                    <a:pt x="797" y="109"/>
                    <a:pt x="789" y="101"/>
                    <a:pt x="777" y="101"/>
                  </a:cubicBezTo>
                  <a:cubicBezTo>
                    <a:pt x="764" y="101"/>
                    <a:pt x="756" y="109"/>
                    <a:pt x="756" y="126"/>
                  </a:cubicBezTo>
                  <a:cubicBezTo>
                    <a:pt x="756" y="379"/>
                    <a:pt x="756" y="379"/>
                    <a:pt x="756" y="379"/>
                  </a:cubicBezTo>
                  <a:cubicBezTo>
                    <a:pt x="756" y="396"/>
                    <a:pt x="764" y="405"/>
                    <a:pt x="777" y="405"/>
                  </a:cubicBezTo>
                  <a:cubicBezTo>
                    <a:pt x="789" y="405"/>
                    <a:pt x="797" y="396"/>
                    <a:pt x="797" y="379"/>
                  </a:cubicBezTo>
                  <a:lnTo>
                    <a:pt x="797" y="234"/>
                  </a:lnTo>
                  <a:close/>
                  <a:moveTo>
                    <a:pt x="1046" y="368"/>
                  </a:moveTo>
                  <a:cubicBezTo>
                    <a:pt x="993" y="368"/>
                    <a:pt x="961" y="312"/>
                    <a:pt x="961" y="249"/>
                  </a:cubicBezTo>
                  <a:cubicBezTo>
                    <a:pt x="961" y="202"/>
                    <a:pt x="989" y="137"/>
                    <a:pt x="1046" y="137"/>
                  </a:cubicBezTo>
                  <a:cubicBezTo>
                    <a:pt x="1082" y="137"/>
                    <a:pt x="1092" y="154"/>
                    <a:pt x="1102" y="154"/>
                  </a:cubicBezTo>
                  <a:cubicBezTo>
                    <a:pt x="1118" y="154"/>
                    <a:pt x="1125" y="145"/>
                    <a:pt x="1125" y="132"/>
                  </a:cubicBezTo>
                  <a:cubicBezTo>
                    <a:pt x="1125" y="115"/>
                    <a:pt x="1089" y="101"/>
                    <a:pt x="1051" y="101"/>
                  </a:cubicBezTo>
                  <a:cubicBezTo>
                    <a:pt x="966" y="101"/>
                    <a:pt x="918" y="178"/>
                    <a:pt x="918" y="253"/>
                  </a:cubicBezTo>
                  <a:cubicBezTo>
                    <a:pt x="918" y="328"/>
                    <a:pt x="962" y="405"/>
                    <a:pt x="1046" y="405"/>
                  </a:cubicBezTo>
                  <a:cubicBezTo>
                    <a:pt x="1085" y="405"/>
                    <a:pt x="1123" y="393"/>
                    <a:pt x="1123" y="369"/>
                  </a:cubicBezTo>
                  <a:cubicBezTo>
                    <a:pt x="1123" y="359"/>
                    <a:pt x="1113" y="352"/>
                    <a:pt x="1106" y="352"/>
                  </a:cubicBezTo>
                  <a:cubicBezTo>
                    <a:pt x="1095" y="352"/>
                    <a:pt x="1082" y="368"/>
                    <a:pt x="1046" y="368"/>
                  </a:cubicBezTo>
                  <a:moveTo>
                    <a:pt x="1221" y="126"/>
                  </a:moveTo>
                  <a:cubicBezTo>
                    <a:pt x="1221" y="109"/>
                    <a:pt x="1214" y="101"/>
                    <a:pt x="1201" y="101"/>
                  </a:cubicBezTo>
                  <a:cubicBezTo>
                    <a:pt x="1188" y="101"/>
                    <a:pt x="1181" y="109"/>
                    <a:pt x="1181" y="126"/>
                  </a:cubicBezTo>
                  <a:cubicBezTo>
                    <a:pt x="1181" y="379"/>
                    <a:pt x="1181" y="379"/>
                    <a:pt x="1181" y="379"/>
                  </a:cubicBezTo>
                  <a:cubicBezTo>
                    <a:pt x="1181" y="396"/>
                    <a:pt x="1188" y="405"/>
                    <a:pt x="1201" y="405"/>
                  </a:cubicBezTo>
                  <a:cubicBezTo>
                    <a:pt x="1214" y="405"/>
                    <a:pt x="1221" y="396"/>
                    <a:pt x="1221" y="379"/>
                  </a:cubicBezTo>
                  <a:lnTo>
                    <a:pt x="1221" y="126"/>
                  </a:lnTo>
                  <a:close/>
                  <a:moveTo>
                    <a:pt x="1174" y="27"/>
                  </a:moveTo>
                  <a:cubicBezTo>
                    <a:pt x="1174" y="42"/>
                    <a:pt x="1186" y="55"/>
                    <a:pt x="1201" y="55"/>
                  </a:cubicBezTo>
                  <a:cubicBezTo>
                    <a:pt x="1216" y="55"/>
                    <a:pt x="1229" y="42"/>
                    <a:pt x="1229" y="27"/>
                  </a:cubicBezTo>
                  <a:cubicBezTo>
                    <a:pt x="1229" y="12"/>
                    <a:pt x="1216" y="0"/>
                    <a:pt x="1201" y="0"/>
                  </a:cubicBezTo>
                  <a:cubicBezTo>
                    <a:pt x="1186" y="0"/>
                    <a:pt x="1174" y="12"/>
                    <a:pt x="1174" y="27"/>
                  </a:cubicBezTo>
                  <a:moveTo>
                    <a:pt x="1492" y="145"/>
                  </a:moveTo>
                  <a:cubicBezTo>
                    <a:pt x="1491" y="145"/>
                    <a:pt x="1491" y="145"/>
                    <a:pt x="1491" y="145"/>
                  </a:cubicBezTo>
                  <a:cubicBezTo>
                    <a:pt x="1468" y="115"/>
                    <a:pt x="1442" y="101"/>
                    <a:pt x="1407" y="101"/>
                  </a:cubicBezTo>
                  <a:cubicBezTo>
                    <a:pt x="1321" y="101"/>
                    <a:pt x="1280" y="178"/>
                    <a:pt x="1280" y="253"/>
                  </a:cubicBezTo>
                  <a:cubicBezTo>
                    <a:pt x="1280" y="337"/>
                    <a:pt x="1323" y="405"/>
                    <a:pt x="1408" y="405"/>
                  </a:cubicBezTo>
                  <a:cubicBezTo>
                    <a:pt x="1443" y="405"/>
                    <a:pt x="1473" y="390"/>
                    <a:pt x="1491" y="361"/>
                  </a:cubicBezTo>
                  <a:cubicBezTo>
                    <a:pt x="1492" y="361"/>
                    <a:pt x="1492" y="361"/>
                    <a:pt x="1492" y="361"/>
                  </a:cubicBezTo>
                  <a:cubicBezTo>
                    <a:pt x="1492" y="379"/>
                    <a:pt x="1492" y="379"/>
                    <a:pt x="1492" y="379"/>
                  </a:cubicBezTo>
                  <a:cubicBezTo>
                    <a:pt x="1492" y="396"/>
                    <a:pt x="1500" y="405"/>
                    <a:pt x="1512" y="405"/>
                  </a:cubicBezTo>
                  <a:cubicBezTo>
                    <a:pt x="1525" y="405"/>
                    <a:pt x="1533" y="396"/>
                    <a:pt x="1533" y="379"/>
                  </a:cubicBezTo>
                  <a:cubicBezTo>
                    <a:pt x="1533" y="126"/>
                    <a:pt x="1533" y="126"/>
                    <a:pt x="1533" y="126"/>
                  </a:cubicBezTo>
                  <a:cubicBezTo>
                    <a:pt x="1533" y="109"/>
                    <a:pt x="1525" y="101"/>
                    <a:pt x="1512" y="101"/>
                  </a:cubicBezTo>
                  <a:cubicBezTo>
                    <a:pt x="1500" y="101"/>
                    <a:pt x="1492" y="109"/>
                    <a:pt x="1492" y="126"/>
                  </a:cubicBezTo>
                  <a:lnTo>
                    <a:pt x="1492" y="145"/>
                  </a:lnTo>
                  <a:close/>
                  <a:moveTo>
                    <a:pt x="1324" y="253"/>
                  </a:moveTo>
                  <a:cubicBezTo>
                    <a:pt x="1324" y="198"/>
                    <a:pt x="1347" y="134"/>
                    <a:pt x="1408" y="134"/>
                  </a:cubicBezTo>
                  <a:cubicBezTo>
                    <a:pt x="1471" y="134"/>
                    <a:pt x="1492" y="198"/>
                    <a:pt x="1492" y="253"/>
                  </a:cubicBezTo>
                  <a:cubicBezTo>
                    <a:pt x="1492" y="307"/>
                    <a:pt x="1471" y="371"/>
                    <a:pt x="1408" y="371"/>
                  </a:cubicBezTo>
                  <a:cubicBezTo>
                    <a:pt x="1346" y="371"/>
                    <a:pt x="1324" y="307"/>
                    <a:pt x="1324" y="2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7" name="Freeform 143">
              <a:extLst>
                <a:ext uri="{FF2B5EF4-FFF2-40B4-BE49-F238E27FC236}">
                  <a16:creationId xmlns:a16="http://schemas.microsoft.com/office/drawing/2014/main" id="{4F1AC8E4-22A4-457D-973E-E9EED9538486}"/>
                </a:ext>
              </a:extLst>
            </p:cNvPr>
            <p:cNvSpPr>
              <a:spLocks noEditPoints="1"/>
            </p:cNvSpPr>
            <p:nvPr/>
          </p:nvSpPr>
          <p:spPr bwMode="auto">
            <a:xfrm>
              <a:off x="5480" y="3870"/>
              <a:ext cx="3698" cy="419"/>
            </a:xfrm>
            <a:custGeom>
              <a:avLst/>
              <a:gdLst>
                <a:gd name="T0" fmla="*/ 44 w 1558"/>
                <a:gd name="T1" fmla="*/ 136 h 176"/>
                <a:gd name="T2" fmla="*/ 87 w 1558"/>
                <a:gd name="T3" fmla="*/ 127 h 176"/>
                <a:gd name="T4" fmla="*/ 15 w 1558"/>
                <a:gd name="T5" fmla="*/ 83 h 176"/>
                <a:gd name="T6" fmla="*/ 140 w 1558"/>
                <a:gd name="T7" fmla="*/ 31 h 176"/>
                <a:gd name="T8" fmla="*/ 142 w 1558"/>
                <a:gd name="T9" fmla="*/ 124 h 176"/>
                <a:gd name="T10" fmla="*/ 154 w 1558"/>
                <a:gd name="T11" fmla="*/ 78 h 176"/>
                <a:gd name="T12" fmla="*/ 177 w 1558"/>
                <a:gd name="T13" fmla="*/ 47 h 176"/>
                <a:gd name="T14" fmla="*/ 236 w 1558"/>
                <a:gd name="T15" fmla="*/ 91 h 176"/>
                <a:gd name="T16" fmla="*/ 227 w 1558"/>
                <a:gd name="T17" fmla="*/ 136 h 176"/>
                <a:gd name="T18" fmla="*/ 229 w 1558"/>
                <a:gd name="T19" fmla="*/ 43 h 176"/>
                <a:gd name="T20" fmla="*/ 366 w 1558"/>
                <a:gd name="T21" fmla="*/ 81 h 176"/>
                <a:gd name="T22" fmla="*/ 358 w 1558"/>
                <a:gd name="T23" fmla="*/ 108 h 176"/>
                <a:gd name="T24" fmla="*/ 322 w 1558"/>
                <a:gd name="T25" fmla="*/ 43 h 176"/>
                <a:gd name="T26" fmla="*/ 416 w 1558"/>
                <a:gd name="T27" fmla="*/ 38 h 176"/>
                <a:gd name="T28" fmla="*/ 387 w 1558"/>
                <a:gd name="T29" fmla="*/ 10 h 176"/>
                <a:gd name="T30" fmla="*/ 387 w 1558"/>
                <a:gd name="T31" fmla="*/ 44 h 176"/>
                <a:gd name="T32" fmla="*/ 551 w 1558"/>
                <a:gd name="T33" fmla="*/ 70 h 176"/>
                <a:gd name="T34" fmla="*/ 611 w 1558"/>
                <a:gd name="T35" fmla="*/ 127 h 176"/>
                <a:gd name="T36" fmla="*/ 491 w 1558"/>
                <a:gd name="T37" fmla="*/ 45 h 176"/>
                <a:gd name="T38" fmla="*/ 476 w 1558"/>
                <a:gd name="T39" fmla="*/ 127 h 176"/>
                <a:gd name="T40" fmla="*/ 537 w 1558"/>
                <a:gd name="T41" fmla="*/ 70 h 176"/>
                <a:gd name="T42" fmla="*/ 705 w 1558"/>
                <a:gd name="T43" fmla="*/ 46 h 176"/>
                <a:gd name="T44" fmla="*/ 704 w 1558"/>
                <a:gd name="T45" fmla="*/ 121 h 176"/>
                <a:gd name="T46" fmla="*/ 718 w 1558"/>
                <a:gd name="T47" fmla="*/ 40 h 176"/>
                <a:gd name="T48" fmla="*/ 676 w 1558"/>
                <a:gd name="T49" fmla="*/ 43 h 176"/>
                <a:gd name="T50" fmla="*/ 783 w 1558"/>
                <a:gd name="T51" fmla="*/ 44 h 176"/>
                <a:gd name="T52" fmla="*/ 822 w 1558"/>
                <a:gd name="T53" fmla="*/ 68 h 176"/>
                <a:gd name="T54" fmla="*/ 751 w 1558"/>
                <a:gd name="T55" fmla="*/ 31 h 176"/>
                <a:gd name="T56" fmla="*/ 758 w 1558"/>
                <a:gd name="T57" fmla="*/ 70 h 176"/>
                <a:gd name="T58" fmla="*/ 886 w 1558"/>
                <a:gd name="T59" fmla="*/ 136 h 176"/>
                <a:gd name="T60" fmla="*/ 929 w 1558"/>
                <a:gd name="T61" fmla="*/ 127 h 176"/>
                <a:gd name="T62" fmla="*/ 857 w 1558"/>
                <a:gd name="T63" fmla="*/ 83 h 176"/>
                <a:gd name="T64" fmla="*/ 1022 w 1558"/>
                <a:gd name="T65" fmla="*/ 46 h 176"/>
                <a:gd name="T66" fmla="*/ 1022 w 1558"/>
                <a:gd name="T67" fmla="*/ 120 h 176"/>
                <a:gd name="T68" fmla="*/ 952 w 1558"/>
                <a:gd name="T69" fmla="*/ 158 h 176"/>
                <a:gd name="T70" fmla="*/ 1022 w 1558"/>
                <a:gd name="T71" fmla="*/ 40 h 176"/>
                <a:gd name="T72" fmla="*/ 1023 w 1558"/>
                <a:gd name="T73" fmla="*/ 93 h 176"/>
                <a:gd name="T74" fmla="*/ 1101 w 1558"/>
                <a:gd name="T75" fmla="*/ 31 h 176"/>
                <a:gd name="T76" fmla="*/ 1102 w 1558"/>
                <a:gd name="T77" fmla="*/ 124 h 176"/>
                <a:gd name="T78" fmla="*/ 1129 w 1558"/>
                <a:gd name="T79" fmla="*/ 78 h 176"/>
                <a:gd name="T80" fmla="*/ 1283 w 1558"/>
                <a:gd name="T81" fmla="*/ 127 h 176"/>
                <a:gd name="T82" fmla="*/ 1230 w 1558"/>
                <a:gd name="T83" fmla="*/ 49 h 176"/>
                <a:gd name="T84" fmla="*/ 1169 w 1558"/>
                <a:gd name="T85" fmla="*/ 31 h 176"/>
                <a:gd name="T86" fmla="*/ 1176 w 1558"/>
                <a:gd name="T87" fmla="*/ 70 h 176"/>
                <a:gd name="T88" fmla="*/ 1236 w 1558"/>
                <a:gd name="T89" fmla="*/ 127 h 176"/>
                <a:gd name="T90" fmla="*/ 1317 w 1558"/>
                <a:gd name="T91" fmla="*/ 83 h 176"/>
                <a:gd name="T92" fmla="*/ 1332 w 1558"/>
                <a:gd name="T93" fmla="*/ 90 h 176"/>
                <a:gd name="T94" fmla="*/ 1332 w 1558"/>
                <a:gd name="T95" fmla="*/ 78 h 176"/>
                <a:gd name="T96" fmla="*/ 1493 w 1558"/>
                <a:gd name="T97" fmla="*/ 136 h 176"/>
                <a:gd name="T98" fmla="*/ 1436 w 1558"/>
                <a:gd name="T99" fmla="*/ 45 h 176"/>
                <a:gd name="T100" fmla="*/ 1429 w 1558"/>
                <a:gd name="T101" fmla="*/ 136 h 176"/>
                <a:gd name="T102" fmla="*/ 1558 w 1558"/>
                <a:gd name="T103" fmla="*/ 38 h 176"/>
                <a:gd name="T104" fmla="*/ 1529 w 1558"/>
                <a:gd name="T105" fmla="*/ 10 h 176"/>
                <a:gd name="T106" fmla="*/ 1529 w 1558"/>
                <a:gd name="T107"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58" h="176">
                  <a:moveTo>
                    <a:pt x="73" y="46"/>
                  </a:moveTo>
                  <a:cubicBezTo>
                    <a:pt x="73" y="46"/>
                    <a:pt x="73" y="46"/>
                    <a:pt x="73" y="46"/>
                  </a:cubicBezTo>
                  <a:cubicBezTo>
                    <a:pt x="65" y="36"/>
                    <a:pt x="56" y="31"/>
                    <a:pt x="44" y="31"/>
                  </a:cubicBezTo>
                  <a:cubicBezTo>
                    <a:pt x="14" y="31"/>
                    <a:pt x="0" y="58"/>
                    <a:pt x="0" y="83"/>
                  </a:cubicBezTo>
                  <a:cubicBezTo>
                    <a:pt x="0" y="112"/>
                    <a:pt x="15" y="136"/>
                    <a:pt x="44" y="136"/>
                  </a:cubicBezTo>
                  <a:cubicBezTo>
                    <a:pt x="56" y="136"/>
                    <a:pt x="66" y="131"/>
                    <a:pt x="73" y="121"/>
                  </a:cubicBezTo>
                  <a:cubicBezTo>
                    <a:pt x="73" y="121"/>
                    <a:pt x="73" y="121"/>
                    <a:pt x="73" y="121"/>
                  </a:cubicBezTo>
                  <a:cubicBezTo>
                    <a:pt x="73" y="127"/>
                    <a:pt x="73" y="127"/>
                    <a:pt x="73" y="127"/>
                  </a:cubicBezTo>
                  <a:cubicBezTo>
                    <a:pt x="73" y="133"/>
                    <a:pt x="76" y="136"/>
                    <a:pt x="80" y="136"/>
                  </a:cubicBezTo>
                  <a:cubicBezTo>
                    <a:pt x="84" y="136"/>
                    <a:pt x="87" y="133"/>
                    <a:pt x="87" y="127"/>
                  </a:cubicBezTo>
                  <a:cubicBezTo>
                    <a:pt x="87" y="40"/>
                    <a:pt x="87" y="40"/>
                    <a:pt x="87" y="40"/>
                  </a:cubicBezTo>
                  <a:cubicBezTo>
                    <a:pt x="87" y="34"/>
                    <a:pt x="84" y="31"/>
                    <a:pt x="80" y="31"/>
                  </a:cubicBezTo>
                  <a:cubicBezTo>
                    <a:pt x="76" y="31"/>
                    <a:pt x="73" y="34"/>
                    <a:pt x="73" y="40"/>
                  </a:cubicBezTo>
                  <a:lnTo>
                    <a:pt x="73" y="46"/>
                  </a:lnTo>
                  <a:close/>
                  <a:moveTo>
                    <a:pt x="15" y="83"/>
                  </a:moveTo>
                  <a:cubicBezTo>
                    <a:pt x="15" y="65"/>
                    <a:pt x="23" y="43"/>
                    <a:pt x="44" y="43"/>
                  </a:cubicBezTo>
                  <a:cubicBezTo>
                    <a:pt x="66" y="43"/>
                    <a:pt x="73" y="65"/>
                    <a:pt x="73" y="83"/>
                  </a:cubicBezTo>
                  <a:cubicBezTo>
                    <a:pt x="73" y="102"/>
                    <a:pt x="66" y="124"/>
                    <a:pt x="44" y="124"/>
                  </a:cubicBezTo>
                  <a:cubicBezTo>
                    <a:pt x="23" y="124"/>
                    <a:pt x="15" y="102"/>
                    <a:pt x="15" y="83"/>
                  </a:cubicBezTo>
                  <a:moveTo>
                    <a:pt x="140" y="31"/>
                  </a:moveTo>
                  <a:cubicBezTo>
                    <a:pt x="125" y="31"/>
                    <a:pt x="108" y="41"/>
                    <a:pt x="108" y="58"/>
                  </a:cubicBezTo>
                  <a:cubicBezTo>
                    <a:pt x="108" y="71"/>
                    <a:pt x="116" y="77"/>
                    <a:pt x="126" y="81"/>
                  </a:cubicBezTo>
                  <a:cubicBezTo>
                    <a:pt x="150" y="91"/>
                    <a:pt x="150" y="91"/>
                    <a:pt x="150" y="91"/>
                  </a:cubicBezTo>
                  <a:cubicBezTo>
                    <a:pt x="158" y="94"/>
                    <a:pt x="164" y="98"/>
                    <a:pt x="164" y="107"/>
                  </a:cubicBezTo>
                  <a:cubicBezTo>
                    <a:pt x="164" y="116"/>
                    <a:pt x="155" y="124"/>
                    <a:pt x="142" y="124"/>
                  </a:cubicBezTo>
                  <a:cubicBezTo>
                    <a:pt x="124" y="124"/>
                    <a:pt x="118" y="110"/>
                    <a:pt x="111" y="110"/>
                  </a:cubicBezTo>
                  <a:cubicBezTo>
                    <a:pt x="108" y="110"/>
                    <a:pt x="105" y="114"/>
                    <a:pt x="105" y="116"/>
                  </a:cubicBezTo>
                  <a:cubicBezTo>
                    <a:pt x="105" y="123"/>
                    <a:pt x="119" y="136"/>
                    <a:pt x="142" y="136"/>
                  </a:cubicBezTo>
                  <a:cubicBezTo>
                    <a:pt x="163" y="136"/>
                    <a:pt x="179" y="124"/>
                    <a:pt x="179" y="106"/>
                  </a:cubicBezTo>
                  <a:cubicBezTo>
                    <a:pt x="179" y="90"/>
                    <a:pt x="168" y="83"/>
                    <a:pt x="154" y="78"/>
                  </a:cubicBezTo>
                  <a:cubicBezTo>
                    <a:pt x="133" y="69"/>
                    <a:pt x="133" y="69"/>
                    <a:pt x="133" y="69"/>
                  </a:cubicBezTo>
                  <a:cubicBezTo>
                    <a:pt x="126" y="66"/>
                    <a:pt x="123" y="62"/>
                    <a:pt x="123" y="57"/>
                  </a:cubicBezTo>
                  <a:cubicBezTo>
                    <a:pt x="123" y="47"/>
                    <a:pt x="134" y="43"/>
                    <a:pt x="143" y="43"/>
                  </a:cubicBezTo>
                  <a:cubicBezTo>
                    <a:pt x="157" y="43"/>
                    <a:pt x="164" y="54"/>
                    <a:pt x="170" y="54"/>
                  </a:cubicBezTo>
                  <a:cubicBezTo>
                    <a:pt x="175" y="54"/>
                    <a:pt x="177" y="50"/>
                    <a:pt x="177" y="47"/>
                  </a:cubicBezTo>
                  <a:cubicBezTo>
                    <a:pt x="177" y="39"/>
                    <a:pt x="160" y="31"/>
                    <a:pt x="140" y="31"/>
                  </a:cubicBezTo>
                  <a:moveTo>
                    <a:pt x="226" y="31"/>
                  </a:moveTo>
                  <a:cubicBezTo>
                    <a:pt x="210" y="31"/>
                    <a:pt x="194" y="41"/>
                    <a:pt x="194" y="58"/>
                  </a:cubicBezTo>
                  <a:cubicBezTo>
                    <a:pt x="194" y="71"/>
                    <a:pt x="201" y="77"/>
                    <a:pt x="212" y="81"/>
                  </a:cubicBezTo>
                  <a:cubicBezTo>
                    <a:pt x="236" y="91"/>
                    <a:pt x="236" y="91"/>
                    <a:pt x="236" y="91"/>
                  </a:cubicBezTo>
                  <a:cubicBezTo>
                    <a:pt x="243" y="94"/>
                    <a:pt x="250" y="98"/>
                    <a:pt x="250" y="107"/>
                  </a:cubicBezTo>
                  <a:cubicBezTo>
                    <a:pt x="250" y="116"/>
                    <a:pt x="241" y="124"/>
                    <a:pt x="228" y="124"/>
                  </a:cubicBezTo>
                  <a:cubicBezTo>
                    <a:pt x="210" y="124"/>
                    <a:pt x="203" y="110"/>
                    <a:pt x="197" y="110"/>
                  </a:cubicBezTo>
                  <a:cubicBezTo>
                    <a:pt x="193" y="110"/>
                    <a:pt x="190" y="114"/>
                    <a:pt x="190" y="116"/>
                  </a:cubicBezTo>
                  <a:cubicBezTo>
                    <a:pt x="190" y="123"/>
                    <a:pt x="205" y="136"/>
                    <a:pt x="227" y="136"/>
                  </a:cubicBezTo>
                  <a:cubicBezTo>
                    <a:pt x="249" y="136"/>
                    <a:pt x="265" y="124"/>
                    <a:pt x="265" y="106"/>
                  </a:cubicBezTo>
                  <a:cubicBezTo>
                    <a:pt x="265" y="90"/>
                    <a:pt x="253" y="83"/>
                    <a:pt x="239" y="78"/>
                  </a:cubicBezTo>
                  <a:cubicBezTo>
                    <a:pt x="218" y="69"/>
                    <a:pt x="218" y="69"/>
                    <a:pt x="218" y="69"/>
                  </a:cubicBezTo>
                  <a:cubicBezTo>
                    <a:pt x="211" y="66"/>
                    <a:pt x="209" y="62"/>
                    <a:pt x="209" y="57"/>
                  </a:cubicBezTo>
                  <a:cubicBezTo>
                    <a:pt x="209" y="47"/>
                    <a:pt x="219" y="43"/>
                    <a:pt x="229" y="43"/>
                  </a:cubicBezTo>
                  <a:cubicBezTo>
                    <a:pt x="243" y="43"/>
                    <a:pt x="250" y="54"/>
                    <a:pt x="255" y="54"/>
                  </a:cubicBezTo>
                  <a:cubicBezTo>
                    <a:pt x="261" y="54"/>
                    <a:pt x="262" y="50"/>
                    <a:pt x="262" y="47"/>
                  </a:cubicBezTo>
                  <a:cubicBezTo>
                    <a:pt x="263" y="39"/>
                    <a:pt x="246" y="31"/>
                    <a:pt x="226" y="31"/>
                  </a:cubicBezTo>
                  <a:moveTo>
                    <a:pt x="357" y="90"/>
                  </a:moveTo>
                  <a:cubicBezTo>
                    <a:pt x="365" y="90"/>
                    <a:pt x="366" y="85"/>
                    <a:pt x="366" y="81"/>
                  </a:cubicBezTo>
                  <a:cubicBezTo>
                    <a:pt x="366" y="55"/>
                    <a:pt x="352" y="31"/>
                    <a:pt x="323" y="31"/>
                  </a:cubicBezTo>
                  <a:cubicBezTo>
                    <a:pt x="294" y="31"/>
                    <a:pt x="278" y="58"/>
                    <a:pt x="278" y="83"/>
                  </a:cubicBezTo>
                  <a:cubicBezTo>
                    <a:pt x="278" y="109"/>
                    <a:pt x="292" y="136"/>
                    <a:pt x="325" y="136"/>
                  </a:cubicBezTo>
                  <a:cubicBezTo>
                    <a:pt x="349" y="136"/>
                    <a:pt x="365" y="121"/>
                    <a:pt x="365" y="115"/>
                  </a:cubicBezTo>
                  <a:cubicBezTo>
                    <a:pt x="365" y="110"/>
                    <a:pt x="362" y="108"/>
                    <a:pt x="358" y="108"/>
                  </a:cubicBezTo>
                  <a:cubicBezTo>
                    <a:pt x="352" y="108"/>
                    <a:pt x="346" y="124"/>
                    <a:pt x="324" y="124"/>
                  </a:cubicBezTo>
                  <a:cubicBezTo>
                    <a:pt x="306" y="124"/>
                    <a:pt x="294" y="107"/>
                    <a:pt x="293" y="90"/>
                  </a:cubicBezTo>
                  <a:lnTo>
                    <a:pt x="357" y="90"/>
                  </a:lnTo>
                  <a:close/>
                  <a:moveTo>
                    <a:pt x="293" y="78"/>
                  </a:moveTo>
                  <a:cubicBezTo>
                    <a:pt x="294" y="61"/>
                    <a:pt x="304" y="43"/>
                    <a:pt x="322" y="43"/>
                  </a:cubicBezTo>
                  <a:cubicBezTo>
                    <a:pt x="341" y="43"/>
                    <a:pt x="351" y="61"/>
                    <a:pt x="351" y="78"/>
                  </a:cubicBezTo>
                  <a:lnTo>
                    <a:pt x="293" y="78"/>
                  </a:lnTo>
                  <a:close/>
                  <a:moveTo>
                    <a:pt x="401" y="44"/>
                  </a:moveTo>
                  <a:cubicBezTo>
                    <a:pt x="410" y="44"/>
                    <a:pt x="410" y="44"/>
                    <a:pt x="410" y="44"/>
                  </a:cubicBezTo>
                  <a:cubicBezTo>
                    <a:pt x="415" y="44"/>
                    <a:pt x="416" y="40"/>
                    <a:pt x="416" y="38"/>
                  </a:cubicBezTo>
                  <a:cubicBezTo>
                    <a:pt x="416" y="36"/>
                    <a:pt x="415" y="32"/>
                    <a:pt x="410" y="32"/>
                  </a:cubicBezTo>
                  <a:cubicBezTo>
                    <a:pt x="401" y="32"/>
                    <a:pt x="401" y="32"/>
                    <a:pt x="401" y="32"/>
                  </a:cubicBezTo>
                  <a:cubicBezTo>
                    <a:pt x="401" y="10"/>
                    <a:pt x="401" y="10"/>
                    <a:pt x="401" y="10"/>
                  </a:cubicBezTo>
                  <a:cubicBezTo>
                    <a:pt x="401" y="4"/>
                    <a:pt x="399" y="0"/>
                    <a:pt x="394" y="0"/>
                  </a:cubicBezTo>
                  <a:cubicBezTo>
                    <a:pt x="390" y="0"/>
                    <a:pt x="387" y="4"/>
                    <a:pt x="387" y="10"/>
                  </a:cubicBezTo>
                  <a:cubicBezTo>
                    <a:pt x="387" y="32"/>
                    <a:pt x="387" y="32"/>
                    <a:pt x="387" y="32"/>
                  </a:cubicBezTo>
                  <a:cubicBezTo>
                    <a:pt x="378" y="32"/>
                    <a:pt x="378" y="32"/>
                    <a:pt x="378" y="32"/>
                  </a:cubicBezTo>
                  <a:cubicBezTo>
                    <a:pt x="374" y="32"/>
                    <a:pt x="372" y="36"/>
                    <a:pt x="372" y="38"/>
                  </a:cubicBezTo>
                  <a:cubicBezTo>
                    <a:pt x="372" y="40"/>
                    <a:pt x="374" y="44"/>
                    <a:pt x="378" y="44"/>
                  </a:cubicBezTo>
                  <a:cubicBezTo>
                    <a:pt x="387" y="44"/>
                    <a:pt x="387" y="44"/>
                    <a:pt x="387" y="44"/>
                  </a:cubicBezTo>
                  <a:cubicBezTo>
                    <a:pt x="387" y="127"/>
                    <a:pt x="387" y="127"/>
                    <a:pt x="387" y="127"/>
                  </a:cubicBezTo>
                  <a:cubicBezTo>
                    <a:pt x="387" y="133"/>
                    <a:pt x="390" y="136"/>
                    <a:pt x="394" y="136"/>
                  </a:cubicBezTo>
                  <a:cubicBezTo>
                    <a:pt x="399" y="136"/>
                    <a:pt x="401" y="133"/>
                    <a:pt x="401" y="127"/>
                  </a:cubicBezTo>
                  <a:lnTo>
                    <a:pt x="401" y="44"/>
                  </a:lnTo>
                  <a:close/>
                  <a:moveTo>
                    <a:pt x="551" y="70"/>
                  </a:moveTo>
                  <a:cubicBezTo>
                    <a:pt x="551" y="53"/>
                    <a:pt x="563" y="44"/>
                    <a:pt x="574" y="44"/>
                  </a:cubicBezTo>
                  <a:cubicBezTo>
                    <a:pt x="585" y="44"/>
                    <a:pt x="597" y="48"/>
                    <a:pt x="597" y="70"/>
                  </a:cubicBezTo>
                  <a:cubicBezTo>
                    <a:pt x="597" y="127"/>
                    <a:pt x="597" y="127"/>
                    <a:pt x="597" y="127"/>
                  </a:cubicBezTo>
                  <a:cubicBezTo>
                    <a:pt x="597" y="133"/>
                    <a:pt x="600" y="136"/>
                    <a:pt x="604" y="136"/>
                  </a:cubicBezTo>
                  <a:cubicBezTo>
                    <a:pt x="609" y="136"/>
                    <a:pt x="611" y="133"/>
                    <a:pt x="611" y="127"/>
                  </a:cubicBezTo>
                  <a:cubicBezTo>
                    <a:pt x="611" y="68"/>
                    <a:pt x="611" y="68"/>
                    <a:pt x="611" y="68"/>
                  </a:cubicBezTo>
                  <a:cubicBezTo>
                    <a:pt x="611" y="43"/>
                    <a:pt x="593" y="31"/>
                    <a:pt x="574" y="31"/>
                  </a:cubicBezTo>
                  <a:cubicBezTo>
                    <a:pt x="563" y="31"/>
                    <a:pt x="551" y="37"/>
                    <a:pt x="544" y="49"/>
                  </a:cubicBezTo>
                  <a:cubicBezTo>
                    <a:pt x="540" y="38"/>
                    <a:pt x="529" y="31"/>
                    <a:pt x="517" y="31"/>
                  </a:cubicBezTo>
                  <a:cubicBezTo>
                    <a:pt x="504" y="31"/>
                    <a:pt x="496" y="37"/>
                    <a:pt x="491" y="45"/>
                  </a:cubicBezTo>
                  <a:cubicBezTo>
                    <a:pt x="490" y="45"/>
                    <a:pt x="490" y="45"/>
                    <a:pt x="490" y="45"/>
                  </a:cubicBezTo>
                  <a:cubicBezTo>
                    <a:pt x="490" y="40"/>
                    <a:pt x="490" y="40"/>
                    <a:pt x="490" y="40"/>
                  </a:cubicBezTo>
                  <a:cubicBezTo>
                    <a:pt x="490" y="34"/>
                    <a:pt x="488" y="31"/>
                    <a:pt x="483" y="31"/>
                  </a:cubicBezTo>
                  <a:cubicBezTo>
                    <a:pt x="479" y="31"/>
                    <a:pt x="476" y="34"/>
                    <a:pt x="476" y="40"/>
                  </a:cubicBezTo>
                  <a:cubicBezTo>
                    <a:pt x="476" y="127"/>
                    <a:pt x="476" y="127"/>
                    <a:pt x="476" y="127"/>
                  </a:cubicBezTo>
                  <a:cubicBezTo>
                    <a:pt x="476" y="133"/>
                    <a:pt x="479" y="136"/>
                    <a:pt x="483" y="136"/>
                  </a:cubicBezTo>
                  <a:cubicBezTo>
                    <a:pt x="488" y="136"/>
                    <a:pt x="490" y="133"/>
                    <a:pt x="490" y="127"/>
                  </a:cubicBezTo>
                  <a:cubicBezTo>
                    <a:pt x="490" y="70"/>
                    <a:pt x="490" y="70"/>
                    <a:pt x="490" y="70"/>
                  </a:cubicBezTo>
                  <a:cubicBezTo>
                    <a:pt x="490" y="53"/>
                    <a:pt x="502" y="44"/>
                    <a:pt x="514" y="44"/>
                  </a:cubicBezTo>
                  <a:cubicBezTo>
                    <a:pt x="524" y="44"/>
                    <a:pt x="537" y="48"/>
                    <a:pt x="537" y="70"/>
                  </a:cubicBezTo>
                  <a:cubicBezTo>
                    <a:pt x="537" y="127"/>
                    <a:pt x="537" y="127"/>
                    <a:pt x="537" y="127"/>
                  </a:cubicBezTo>
                  <a:cubicBezTo>
                    <a:pt x="537" y="133"/>
                    <a:pt x="539" y="136"/>
                    <a:pt x="544" y="136"/>
                  </a:cubicBezTo>
                  <a:cubicBezTo>
                    <a:pt x="548" y="136"/>
                    <a:pt x="551" y="133"/>
                    <a:pt x="551" y="127"/>
                  </a:cubicBezTo>
                  <a:lnTo>
                    <a:pt x="551" y="70"/>
                  </a:lnTo>
                  <a:close/>
                  <a:moveTo>
                    <a:pt x="705" y="46"/>
                  </a:moveTo>
                  <a:cubicBezTo>
                    <a:pt x="704" y="46"/>
                    <a:pt x="704" y="46"/>
                    <a:pt x="704" y="46"/>
                  </a:cubicBezTo>
                  <a:cubicBezTo>
                    <a:pt x="696" y="36"/>
                    <a:pt x="687" y="31"/>
                    <a:pt x="675" y="31"/>
                  </a:cubicBezTo>
                  <a:cubicBezTo>
                    <a:pt x="646" y="31"/>
                    <a:pt x="631" y="58"/>
                    <a:pt x="631" y="83"/>
                  </a:cubicBezTo>
                  <a:cubicBezTo>
                    <a:pt x="631" y="112"/>
                    <a:pt x="646" y="136"/>
                    <a:pt x="676" y="136"/>
                  </a:cubicBezTo>
                  <a:cubicBezTo>
                    <a:pt x="688" y="136"/>
                    <a:pt x="698" y="131"/>
                    <a:pt x="704" y="121"/>
                  </a:cubicBezTo>
                  <a:cubicBezTo>
                    <a:pt x="705" y="121"/>
                    <a:pt x="705" y="121"/>
                    <a:pt x="705" y="121"/>
                  </a:cubicBezTo>
                  <a:cubicBezTo>
                    <a:pt x="705" y="127"/>
                    <a:pt x="705" y="127"/>
                    <a:pt x="705" y="127"/>
                  </a:cubicBezTo>
                  <a:cubicBezTo>
                    <a:pt x="705" y="133"/>
                    <a:pt x="707" y="136"/>
                    <a:pt x="712" y="136"/>
                  </a:cubicBezTo>
                  <a:cubicBezTo>
                    <a:pt x="716" y="136"/>
                    <a:pt x="718" y="133"/>
                    <a:pt x="718" y="127"/>
                  </a:cubicBezTo>
                  <a:cubicBezTo>
                    <a:pt x="718" y="40"/>
                    <a:pt x="718" y="40"/>
                    <a:pt x="718" y="40"/>
                  </a:cubicBezTo>
                  <a:cubicBezTo>
                    <a:pt x="718" y="34"/>
                    <a:pt x="716" y="31"/>
                    <a:pt x="712" y="31"/>
                  </a:cubicBezTo>
                  <a:cubicBezTo>
                    <a:pt x="707" y="31"/>
                    <a:pt x="705" y="34"/>
                    <a:pt x="705" y="40"/>
                  </a:cubicBezTo>
                  <a:lnTo>
                    <a:pt x="705" y="46"/>
                  </a:lnTo>
                  <a:close/>
                  <a:moveTo>
                    <a:pt x="647" y="83"/>
                  </a:moveTo>
                  <a:cubicBezTo>
                    <a:pt x="647" y="65"/>
                    <a:pt x="655" y="43"/>
                    <a:pt x="676" y="43"/>
                  </a:cubicBezTo>
                  <a:cubicBezTo>
                    <a:pt x="697" y="43"/>
                    <a:pt x="705" y="65"/>
                    <a:pt x="705" y="83"/>
                  </a:cubicBezTo>
                  <a:cubicBezTo>
                    <a:pt x="705" y="102"/>
                    <a:pt x="697" y="124"/>
                    <a:pt x="676" y="124"/>
                  </a:cubicBezTo>
                  <a:cubicBezTo>
                    <a:pt x="654" y="124"/>
                    <a:pt x="647" y="102"/>
                    <a:pt x="647" y="83"/>
                  </a:cubicBezTo>
                  <a:moveTo>
                    <a:pt x="758" y="70"/>
                  </a:moveTo>
                  <a:cubicBezTo>
                    <a:pt x="758" y="53"/>
                    <a:pt x="770" y="44"/>
                    <a:pt x="783" y="44"/>
                  </a:cubicBezTo>
                  <a:cubicBezTo>
                    <a:pt x="798" y="44"/>
                    <a:pt x="808" y="53"/>
                    <a:pt x="808" y="67"/>
                  </a:cubicBezTo>
                  <a:cubicBezTo>
                    <a:pt x="808" y="127"/>
                    <a:pt x="808" y="127"/>
                    <a:pt x="808" y="127"/>
                  </a:cubicBezTo>
                  <a:cubicBezTo>
                    <a:pt x="808" y="133"/>
                    <a:pt x="810" y="136"/>
                    <a:pt x="815" y="136"/>
                  </a:cubicBezTo>
                  <a:cubicBezTo>
                    <a:pt x="819" y="136"/>
                    <a:pt x="822" y="133"/>
                    <a:pt x="822" y="127"/>
                  </a:cubicBezTo>
                  <a:cubicBezTo>
                    <a:pt x="822" y="68"/>
                    <a:pt x="822" y="68"/>
                    <a:pt x="822" y="68"/>
                  </a:cubicBezTo>
                  <a:cubicBezTo>
                    <a:pt x="822" y="43"/>
                    <a:pt x="803" y="31"/>
                    <a:pt x="785" y="31"/>
                  </a:cubicBezTo>
                  <a:cubicBezTo>
                    <a:pt x="772" y="31"/>
                    <a:pt x="763" y="37"/>
                    <a:pt x="758" y="45"/>
                  </a:cubicBezTo>
                  <a:cubicBezTo>
                    <a:pt x="758" y="45"/>
                    <a:pt x="758" y="45"/>
                    <a:pt x="758" y="45"/>
                  </a:cubicBezTo>
                  <a:cubicBezTo>
                    <a:pt x="758" y="40"/>
                    <a:pt x="758" y="40"/>
                    <a:pt x="758" y="40"/>
                  </a:cubicBezTo>
                  <a:cubicBezTo>
                    <a:pt x="758" y="34"/>
                    <a:pt x="755" y="31"/>
                    <a:pt x="751" y="31"/>
                  </a:cubicBezTo>
                  <a:cubicBezTo>
                    <a:pt x="746" y="31"/>
                    <a:pt x="744" y="34"/>
                    <a:pt x="744" y="40"/>
                  </a:cubicBezTo>
                  <a:cubicBezTo>
                    <a:pt x="744" y="127"/>
                    <a:pt x="744" y="127"/>
                    <a:pt x="744" y="127"/>
                  </a:cubicBezTo>
                  <a:cubicBezTo>
                    <a:pt x="744" y="133"/>
                    <a:pt x="746" y="136"/>
                    <a:pt x="751" y="136"/>
                  </a:cubicBezTo>
                  <a:cubicBezTo>
                    <a:pt x="755" y="136"/>
                    <a:pt x="758" y="133"/>
                    <a:pt x="758" y="127"/>
                  </a:cubicBezTo>
                  <a:lnTo>
                    <a:pt x="758" y="70"/>
                  </a:lnTo>
                  <a:close/>
                  <a:moveTo>
                    <a:pt x="915" y="46"/>
                  </a:moveTo>
                  <a:cubicBezTo>
                    <a:pt x="915" y="46"/>
                    <a:pt x="915" y="46"/>
                    <a:pt x="915" y="46"/>
                  </a:cubicBezTo>
                  <a:cubicBezTo>
                    <a:pt x="907" y="36"/>
                    <a:pt x="898" y="31"/>
                    <a:pt x="886" y="31"/>
                  </a:cubicBezTo>
                  <a:cubicBezTo>
                    <a:pt x="856" y="31"/>
                    <a:pt x="842" y="58"/>
                    <a:pt x="842" y="83"/>
                  </a:cubicBezTo>
                  <a:cubicBezTo>
                    <a:pt x="842" y="112"/>
                    <a:pt x="857" y="136"/>
                    <a:pt x="886" y="136"/>
                  </a:cubicBezTo>
                  <a:cubicBezTo>
                    <a:pt x="898" y="136"/>
                    <a:pt x="908" y="131"/>
                    <a:pt x="915" y="121"/>
                  </a:cubicBezTo>
                  <a:cubicBezTo>
                    <a:pt x="915" y="121"/>
                    <a:pt x="915" y="121"/>
                    <a:pt x="915" y="121"/>
                  </a:cubicBezTo>
                  <a:cubicBezTo>
                    <a:pt x="915" y="127"/>
                    <a:pt x="915" y="127"/>
                    <a:pt x="915" y="127"/>
                  </a:cubicBezTo>
                  <a:cubicBezTo>
                    <a:pt x="915" y="133"/>
                    <a:pt x="918" y="136"/>
                    <a:pt x="922" y="136"/>
                  </a:cubicBezTo>
                  <a:cubicBezTo>
                    <a:pt x="927" y="136"/>
                    <a:pt x="929" y="133"/>
                    <a:pt x="929" y="127"/>
                  </a:cubicBezTo>
                  <a:cubicBezTo>
                    <a:pt x="929" y="40"/>
                    <a:pt x="929" y="40"/>
                    <a:pt x="929" y="40"/>
                  </a:cubicBezTo>
                  <a:cubicBezTo>
                    <a:pt x="929" y="34"/>
                    <a:pt x="927" y="31"/>
                    <a:pt x="922" y="31"/>
                  </a:cubicBezTo>
                  <a:cubicBezTo>
                    <a:pt x="918" y="31"/>
                    <a:pt x="915" y="34"/>
                    <a:pt x="915" y="40"/>
                  </a:cubicBezTo>
                  <a:lnTo>
                    <a:pt x="915" y="46"/>
                  </a:lnTo>
                  <a:close/>
                  <a:moveTo>
                    <a:pt x="857" y="83"/>
                  </a:moveTo>
                  <a:cubicBezTo>
                    <a:pt x="857" y="65"/>
                    <a:pt x="865" y="43"/>
                    <a:pt x="886" y="43"/>
                  </a:cubicBezTo>
                  <a:cubicBezTo>
                    <a:pt x="908" y="43"/>
                    <a:pt x="915" y="65"/>
                    <a:pt x="915" y="83"/>
                  </a:cubicBezTo>
                  <a:cubicBezTo>
                    <a:pt x="915" y="102"/>
                    <a:pt x="908" y="124"/>
                    <a:pt x="886" y="124"/>
                  </a:cubicBezTo>
                  <a:cubicBezTo>
                    <a:pt x="865" y="124"/>
                    <a:pt x="857" y="102"/>
                    <a:pt x="857" y="83"/>
                  </a:cubicBezTo>
                  <a:moveTo>
                    <a:pt x="1022" y="46"/>
                  </a:moveTo>
                  <a:cubicBezTo>
                    <a:pt x="1022" y="46"/>
                    <a:pt x="1022" y="46"/>
                    <a:pt x="1022" y="46"/>
                  </a:cubicBezTo>
                  <a:cubicBezTo>
                    <a:pt x="1016" y="38"/>
                    <a:pt x="1005" y="31"/>
                    <a:pt x="993" y="31"/>
                  </a:cubicBezTo>
                  <a:cubicBezTo>
                    <a:pt x="963" y="31"/>
                    <a:pt x="949" y="58"/>
                    <a:pt x="949" y="83"/>
                  </a:cubicBezTo>
                  <a:cubicBezTo>
                    <a:pt x="949" y="112"/>
                    <a:pt x="964" y="136"/>
                    <a:pt x="993" y="136"/>
                  </a:cubicBezTo>
                  <a:cubicBezTo>
                    <a:pt x="1006" y="136"/>
                    <a:pt x="1016" y="131"/>
                    <a:pt x="1022" y="120"/>
                  </a:cubicBezTo>
                  <a:cubicBezTo>
                    <a:pt x="1022" y="120"/>
                    <a:pt x="1022" y="120"/>
                    <a:pt x="1022" y="120"/>
                  </a:cubicBezTo>
                  <a:cubicBezTo>
                    <a:pt x="1022" y="131"/>
                    <a:pt x="1022" y="131"/>
                    <a:pt x="1022" y="131"/>
                  </a:cubicBezTo>
                  <a:cubicBezTo>
                    <a:pt x="1022" y="154"/>
                    <a:pt x="1007" y="164"/>
                    <a:pt x="990" y="164"/>
                  </a:cubicBezTo>
                  <a:cubicBezTo>
                    <a:pt x="974" y="164"/>
                    <a:pt x="965" y="151"/>
                    <a:pt x="959" y="151"/>
                  </a:cubicBezTo>
                  <a:cubicBezTo>
                    <a:pt x="954" y="151"/>
                    <a:pt x="952" y="154"/>
                    <a:pt x="952" y="158"/>
                  </a:cubicBezTo>
                  <a:cubicBezTo>
                    <a:pt x="952" y="165"/>
                    <a:pt x="971" y="176"/>
                    <a:pt x="992" y="176"/>
                  </a:cubicBezTo>
                  <a:cubicBezTo>
                    <a:pt x="1014" y="176"/>
                    <a:pt x="1036" y="162"/>
                    <a:pt x="1036" y="130"/>
                  </a:cubicBezTo>
                  <a:cubicBezTo>
                    <a:pt x="1036" y="40"/>
                    <a:pt x="1036" y="40"/>
                    <a:pt x="1036" y="40"/>
                  </a:cubicBezTo>
                  <a:cubicBezTo>
                    <a:pt x="1036" y="34"/>
                    <a:pt x="1034" y="31"/>
                    <a:pt x="1029" y="31"/>
                  </a:cubicBezTo>
                  <a:cubicBezTo>
                    <a:pt x="1025" y="31"/>
                    <a:pt x="1022" y="34"/>
                    <a:pt x="1022" y="40"/>
                  </a:cubicBezTo>
                  <a:lnTo>
                    <a:pt x="1022" y="46"/>
                  </a:lnTo>
                  <a:close/>
                  <a:moveTo>
                    <a:pt x="964" y="83"/>
                  </a:moveTo>
                  <a:cubicBezTo>
                    <a:pt x="964" y="65"/>
                    <a:pt x="972" y="43"/>
                    <a:pt x="993" y="43"/>
                  </a:cubicBezTo>
                  <a:cubicBezTo>
                    <a:pt x="1012" y="43"/>
                    <a:pt x="1023" y="59"/>
                    <a:pt x="1023" y="74"/>
                  </a:cubicBezTo>
                  <a:cubicBezTo>
                    <a:pt x="1023" y="93"/>
                    <a:pt x="1023" y="93"/>
                    <a:pt x="1023" y="93"/>
                  </a:cubicBezTo>
                  <a:cubicBezTo>
                    <a:pt x="1023" y="107"/>
                    <a:pt x="1012" y="124"/>
                    <a:pt x="993" y="124"/>
                  </a:cubicBezTo>
                  <a:cubicBezTo>
                    <a:pt x="972" y="124"/>
                    <a:pt x="964" y="102"/>
                    <a:pt x="964" y="83"/>
                  </a:cubicBezTo>
                  <a:moveTo>
                    <a:pt x="1135" y="90"/>
                  </a:moveTo>
                  <a:cubicBezTo>
                    <a:pt x="1143" y="90"/>
                    <a:pt x="1144" y="85"/>
                    <a:pt x="1144" y="81"/>
                  </a:cubicBezTo>
                  <a:cubicBezTo>
                    <a:pt x="1144" y="55"/>
                    <a:pt x="1130" y="31"/>
                    <a:pt x="1101" y="31"/>
                  </a:cubicBezTo>
                  <a:cubicBezTo>
                    <a:pt x="1072" y="31"/>
                    <a:pt x="1057" y="58"/>
                    <a:pt x="1057" y="83"/>
                  </a:cubicBezTo>
                  <a:cubicBezTo>
                    <a:pt x="1057" y="109"/>
                    <a:pt x="1070" y="136"/>
                    <a:pt x="1103" y="136"/>
                  </a:cubicBezTo>
                  <a:cubicBezTo>
                    <a:pt x="1127" y="136"/>
                    <a:pt x="1143" y="121"/>
                    <a:pt x="1143" y="115"/>
                  </a:cubicBezTo>
                  <a:cubicBezTo>
                    <a:pt x="1143" y="110"/>
                    <a:pt x="1140" y="108"/>
                    <a:pt x="1136" y="108"/>
                  </a:cubicBezTo>
                  <a:cubicBezTo>
                    <a:pt x="1130" y="108"/>
                    <a:pt x="1124" y="124"/>
                    <a:pt x="1102" y="124"/>
                  </a:cubicBezTo>
                  <a:cubicBezTo>
                    <a:pt x="1084" y="124"/>
                    <a:pt x="1072" y="107"/>
                    <a:pt x="1072" y="90"/>
                  </a:cubicBezTo>
                  <a:lnTo>
                    <a:pt x="1135" y="90"/>
                  </a:lnTo>
                  <a:close/>
                  <a:moveTo>
                    <a:pt x="1072" y="78"/>
                  </a:moveTo>
                  <a:cubicBezTo>
                    <a:pt x="1072" y="61"/>
                    <a:pt x="1082" y="43"/>
                    <a:pt x="1100" y="43"/>
                  </a:cubicBezTo>
                  <a:cubicBezTo>
                    <a:pt x="1119" y="43"/>
                    <a:pt x="1129" y="61"/>
                    <a:pt x="1129" y="78"/>
                  </a:cubicBezTo>
                  <a:lnTo>
                    <a:pt x="1072" y="78"/>
                  </a:lnTo>
                  <a:close/>
                  <a:moveTo>
                    <a:pt x="1236" y="70"/>
                  </a:moveTo>
                  <a:cubicBezTo>
                    <a:pt x="1236" y="53"/>
                    <a:pt x="1249" y="44"/>
                    <a:pt x="1260" y="44"/>
                  </a:cubicBezTo>
                  <a:cubicBezTo>
                    <a:pt x="1271" y="44"/>
                    <a:pt x="1283" y="48"/>
                    <a:pt x="1283" y="70"/>
                  </a:cubicBezTo>
                  <a:cubicBezTo>
                    <a:pt x="1283" y="127"/>
                    <a:pt x="1283" y="127"/>
                    <a:pt x="1283" y="127"/>
                  </a:cubicBezTo>
                  <a:cubicBezTo>
                    <a:pt x="1283" y="133"/>
                    <a:pt x="1285" y="136"/>
                    <a:pt x="1290" y="136"/>
                  </a:cubicBezTo>
                  <a:cubicBezTo>
                    <a:pt x="1294" y="136"/>
                    <a:pt x="1297" y="133"/>
                    <a:pt x="1297" y="127"/>
                  </a:cubicBezTo>
                  <a:cubicBezTo>
                    <a:pt x="1297" y="68"/>
                    <a:pt x="1297" y="68"/>
                    <a:pt x="1297" y="68"/>
                  </a:cubicBezTo>
                  <a:cubicBezTo>
                    <a:pt x="1297" y="43"/>
                    <a:pt x="1278" y="31"/>
                    <a:pt x="1260" y="31"/>
                  </a:cubicBezTo>
                  <a:cubicBezTo>
                    <a:pt x="1249" y="31"/>
                    <a:pt x="1237" y="37"/>
                    <a:pt x="1230" y="49"/>
                  </a:cubicBezTo>
                  <a:cubicBezTo>
                    <a:pt x="1225" y="38"/>
                    <a:pt x="1215" y="31"/>
                    <a:pt x="1203" y="31"/>
                  </a:cubicBezTo>
                  <a:cubicBezTo>
                    <a:pt x="1190" y="31"/>
                    <a:pt x="1181" y="37"/>
                    <a:pt x="1176" y="45"/>
                  </a:cubicBezTo>
                  <a:cubicBezTo>
                    <a:pt x="1176" y="45"/>
                    <a:pt x="1176" y="45"/>
                    <a:pt x="1176" y="45"/>
                  </a:cubicBezTo>
                  <a:cubicBezTo>
                    <a:pt x="1176" y="40"/>
                    <a:pt x="1176" y="40"/>
                    <a:pt x="1176" y="40"/>
                  </a:cubicBezTo>
                  <a:cubicBezTo>
                    <a:pt x="1176" y="34"/>
                    <a:pt x="1173" y="31"/>
                    <a:pt x="1169" y="31"/>
                  </a:cubicBezTo>
                  <a:cubicBezTo>
                    <a:pt x="1164" y="31"/>
                    <a:pt x="1162" y="34"/>
                    <a:pt x="1162" y="40"/>
                  </a:cubicBezTo>
                  <a:cubicBezTo>
                    <a:pt x="1162" y="127"/>
                    <a:pt x="1162" y="127"/>
                    <a:pt x="1162" y="127"/>
                  </a:cubicBezTo>
                  <a:cubicBezTo>
                    <a:pt x="1162" y="133"/>
                    <a:pt x="1164" y="136"/>
                    <a:pt x="1169" y="136"/>
                  </a:cubicBezTo>
                  <a:cubicBezTo>
                    <a:pt x="1173" y="136"/>
                    <a:pt x="1176" y="133"/>
                    <a:pt x="1176" y="127"/>
                  </a:cubicBezTo>
                  <a:cubicBezTo>
                    <a:pt x="1176" y="70"/>
                    <a:pt x="1176" y="70"/>
                    <a:pt x="1176" y="70"/>
                  </a:cubicBezTo>
                  <a:cubicBezTo>
                    <a:pt x="1176" y="53"/>
                    <a:pt x="1188" y="44"/>
                    <a:pt x="1199" y="44"/>
                  </a:cubicBezTo>
                  <a:cubicBezTo>
                    <a:pt x="1210" y="44"/>
                    <a:pt x="1222" y="48"/>
                    <a:pt x="1222" y="70"/>
                  </a:cubicBezTo>
                  <a:cubicBezTo>
                    <a:pt x="1222" y="127"/>
                    <a:pt x="1222" y="127"/>
                    <a:pt x="1222" y="127"/>
                  </a:cubicBezTo>
                  <a:cubicBezTo>
                    <a:pt x="1222" y="133"/>
                    <a:pt x="1225" y="136"/>
                    <a:pt x="1229" y="136"/>
                  </a:cubicBezTo>
                  <a:cubicBezTo>
                    <a:pt x="1234" y="136"/>
                    <a:pt x="1236" y="133"/>
                    <a:pt x="1236" y="127"/>
                  </a:cubicBezTo>
                  <a:lnTo>
                    <a:pt x="1236" y="70"/>
                  </a:lnTo>
                  <a:close/>
                  <a:moveTo>
                    <a:pt x="1395" y="90"/>
                  </a:moveTo>
                  <a:cubicBezTo>
                    <a:pt x="1404" y="90"/>
                    <a:pt x="1405" y="85"/>
                    <a:pt x="1405" y="81"/>
                  </a:cubicBezTo>
                  <a:cubicBezTo>
                    <a:pt x="1405" y="55"/>
                    <a:pt x="1390" y="31"/>
                    <a:pt x="1361" y="31"/>
                  </a:cubicBezTo>
                  <a:cubicBezTo>
                    <a:pt x="1332" y="31"/>
                    <a:pt x="1317" y="58"/>
                    <a:pt x="1317" y="83"/>
                  </a:cubicBezTo>
                  <a:cubicBezTo>
                    <a:pt x="1317" y="109"/>
                    <a:pt x="1331" y="136"/>
                    <a:pt x="1363" y="136"/>
                  </a:cubicBezTo>
                  <a:cubicBezTo>
                    <a:pt x="1387" y="136"/>
                    <a:pt x="1403" y="121"/>
                    <a:pt x="1403" y="115"/>
                  </a:cubicBezTo>
                  <a:cubicBezTo>
                    <a:pt x="1403" y="110"/>
                    <a:pt x="1401" y="108"/>
                    <a:pt x="1397" y="108"/>
                  </a:cubicBezTo>
                  <a:cubicBezTo>
                    <a:pt x="1390" y="108"/>
                    <a:pt x="1384" y="124"/>
                    <a:pt x="1362" y="124"/>
                  </a:cubicBezTo>
                  <a:cubicBezTo>
                    <a:pt x="1345" y="124"/>
                    <a:pt x="1333" y="107"/>
                    <a:pt x="1332" y="90"/>
                  </a:cubicBezTo>
                  <a:lnTo>
                    <a:pt x="1395" y="90"/>
                  </a:lnTo>
                  <a:close/>
                  <a:moveTo>
                    <a:pt x="1332" y="78"/>
                  </a:moveTo>
                  <a:cubicBezTo>
                    <a:pt x="1333" y="61"/>
                    <a:pt x="1342" y="43"/>
                    <a:pt x="1361" y="43"/>
                  </a:cubicBezTo>
                  <a:cubicBezTo>
                    <a:pt x="1380" y="43"/>
                    <a:pt x="1389" y="61"/>
                    <a:pt x="1390" y="78"/>
                  </a:cubicBezTo>
                  <a:lnTo>
                    <a:pt x="1332" y="78"/>
                  </a:lnTo>
                  <a:close/>
                  <a:moveTo>
                    <a:pt x="1436" y="70"/>
                  </a:moveTo>
                  <a:cubicBezTo>
                    <a:pt x="1436" y="53"/>
                    <a:pt x="1448" y="44"/>
                    <a:pt x="1461" y="44"/>
                  </a:cubicBezTo>
                  <a:cubicBezTo>
                    <a:pt x="1477" y="44"/>
                    <a:pt x="1486" y="53"/>
                    <a:pt x="1486" y="67"/>
                  </a:cubicBezTo>
                  <a:cubicBezTo>
                    <a:pt x="1486" y="127"/>
                    <a:pt x="1486" y="127"/>
                    <a:pt x="1486" y="127"/>
                  </a:cubicBezTo>
                  <a:cubicBezTo>
                    <a:pt x="1486" y="133"/>
                    <a:pt x="1489" y="136"/>
                    <a:pt x="1493" y="136"/>
                  </a:cubicBezTo>
                  <a:cubicBezTo>
                    <a:pt x="1498" y="136"/>
                    <a:pt x="1500" y="133"/>
                    <a:pt x="1500" y="127"/>
                  </a:cubicBezTo>
                  <a:cubicBezTo>
                    <a:pt x="1500" y="68"/>
                    <a:pt x="1500" y="68"/>
                    <a:pt x="1500" y="68"/>
                  </a:cubicBezTo>
                  <a:cubicBezTo>
                    <a:pt x="1500" y="43"/>
                    <a:pt x="1481" y="31"/>
                    <a:pt x="1463" y="31"/>
                  </a:cubicBezTo>
                  <a:cubicBezTo>
                    <a:pt x="1450" y="31"/>
                    <a:pt x="1442" y="37"/>
                    <a:pt x="1437" y="45"/>
                  </a:cubicBezTo>
                  <a:cubicBezTo>
                    <a:pt x="1436" y="45"/>
                    <a:pt x="1436" y="45"/>
                    <a:pt x="1436" y="45"/>
                  </a:cubicBezTo>
                  <a:cubicBezTo>
                    <a:pt x="1436" y="40"/>
                    <a:pt x="1436" y="40"/>
                    <a:pt x="1436" y="40"/>
                  </a:cubicBezTo>
                  <a:cubicBezTo>
                    <a:pt x="1436" y="34"/>
                    <a:pt x="1434" y="31"/>
                    <a:pt x="1429" y="31"/>
                  </a:cubicBezTo>
                  <a:cubicBezTo>
                    <a:pt x="1425" y="31"/>
                    <a:pt x="1422" y="34"/>
                    <a:pt x="1422" y="40"/>
                  </a:cubicBezTo>
                  <a:cubicBezTo>
                    <a:pt x="1422" y="127"/>
                    <a:pt x="1422" y="127"/>
                    <a:pt x="1422" y="127"/>
                  </a:cubicBezTo>
                  <a:cubicBezTo>
                    <a:pt x="1422" y="133"/>
                    <a:pt x="1425" y="136"/>
                    <a:pt x="1429" y="136"/>
                  </a:cubicBezTo>
                  <a:cubicBezTo>
                    <a:pt x="1434" y="136"/>
                    <a:pt x="1436" y="133"/>
                    <a:pt x="1436" y="127"/>
                  </a:cubicBezTo>
                  <a:lnTo>
                    <a:pt x="1436" y="70"/>
                  </a:lnTo>
                  <a:close/>
                  <a:moveTo>
                    <a:pt x="1543" y="44"/>
                  </a:moveTo>
                  <a:cubicBezTo>
                    <a:pt x="1552" y="44"/>
                    <a:pt x="1552" y="44"/>
                    <a:pt x="1552" y="44"/>
                  </a:cubicBezTo>
                  <a:cubicBezTo>
                    <a:pt x="1557" y="44"/>
                    <a:pt x="1558" y="40"/>
                    <a:pt x="1558" y="38"/>
                  </a:cubicBezTo>
                  <a:cubicBezTo>
                    <a:pt x="1558" y="36"/>
                    <a:pt x="1557" y="32"/>
                    <a:pt x="1552" y="32"/>
                  </a:cubicBezTo>
                  <a:cubicBezTo>
                    <a:pt x="1543" y="32"/>
                    <a:pt x="1543" y="32"/>
                    <a:pt x="1543" y="32"/>
                  </a:cubicBezTo>
                  <a:cubicBezTo>
                    <a:pt x="1543" y="10"/>
                    <a:pt x="1543" y="10"/>
                    <a:pt x="1543" y="10"/>
                  </a:cubicBezTo>
                  <a:cubicBezTo>
                    <a:pt x="1543" y="4"/>
                    <a:pt x="1540" y="0"/>
                    <a:pt x="1536" y="0"/>
                  </a:cubicBezTo>
                  <a:cubicBezTo>
                    <a:pt x="1532" y="0"/>
                    <a:pt x="1529" y="4"/>
                    <a:pt x="1529" y="10"/>
                  </a:cubicBezTo>
                  <a:cubicBezTo>
                    <a:pt x="1529" y="32"/>
                    <a:pt x="1529" y="32"/>
                    <a:pt x="1529" y="32"/>
                  </a:cubicBezTo>
                  <a:cubicBezTo>
                    <a:pt x="1520" y="32"/>
                    <a:pt x="1520" y="32"/>
                    <a:pt x="1520" y="32"/>
                  </a:cubicBezTo>
                  <a:cubicBezTo>
                    <a:pt x="1515" y="32"/>
                    <a:pt x="1514" y="36"/>
                    <a:pt x="1514" y="38"/>
                  </a:cubicBezTo>
                  <a:cubicBezTo>
                    <a:pt x="1514" y="40"/>
                    <a:pt x="1515" y="44"/>
                    <a:pt x="1520" y="44"/>
                  </a:cubicBezTo>
                  <a:cubicBezTo>
                    <a:pt x="1529" y="44"/>
                    <a:pt x="1529" y="44"/>
                    <a:pt x="1529" y="44"/>
                  </a:cubicBezTo>
                  <a:cubicBezTo>
                    <a:pt x="1529" y="127"/>
                    <a:pt x="1529" y="127"/>
                    <a:pt x="1529" y="127"/>
                  </a:cubicBezTo>
                  <a:cubicBezTo>
                    <a:pt x="1529" y="133"/>
                    <a:pt x="1532" y="136"/>
                    <a:pt x="1536" y="136"/>
                  </a:cubicBezTo>
                  <a:cubicBezTo>
                    <a:pt x="1540" y="136"/>
                    <a:pt x="1543" y="133"/>
                    <a:pt x="1543" y="127"/>
                  </a:cubicBezTo>
                  <a:lnTo>
                    <a:pt x="154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grpSp>
      <p:sp>
        <p:nvSpPr>
          <p:cNvPr id="147" name="Text Placeholder 4">
            <a:extLst>
              <a:ext uri="{FF2B5EF4-FFF2-40B4-BE49-F238E27FC236}">
                <a16:creationId xmlns:a16="http://schemas.microsoft.com/office/drawing/2014/main" id="{1D079EB7-2251-4450-A100-16CD517D0B2A}"/>
              </a:ext>
            </a:extLst>
          </p:cNvPr>
          <p:cNvSpPr>
            <a:spLocks noGrp="1"/>
          </p:cNvSpPr>
          <p:nvPr>
            <p:ph type="body" sz="quarter" idx="11" hasCustomPrompt="1"/>
          </p:nvPr>
        </p:nvSpPr>
        <p:spPr>
          <a:xfrm>
            <a:off x="1045800" y="719328"/>
            <a:ext cx="4820213" cy="522581"/>
          </a:xfrm>
          <a:prstGeom prst="rect">
            <a:avLst/>
          </a:prstGeom>
        </p:spPr>
        <p:txBody>
          <a:bodyPr anchor="ctr" anchorCtr="0">
            <a:noAutofit/>
          </a:bodyPr>
          <a:lstStyle>
            <a:lvl1pPr marL="0" algn="l" defTabSz="554492" rtl="0" eaLnBrk="1" latinLnBrk="0" hangingPunct="1">
              <a:defRPr lang="en-US" sz="3200" b="0" i="0" kern="0" dirty="0" smtClean="0">
                <a:solidFill>
                  <a:schemeClr val="bg1"/>
                </a:solidFill>
                <a:latin typeface="Tiempos Headline Medium" panose="02000603000000000000" pitchFamily="2" charset="0"/>
                <a:ea typeface="+mj-ea"/>
                <a:cs typeface="Arial"/>
              </a:defRPr>
            </a:lvl1pPr>
          </a:lstStyle>
          <a:p>
            <a:pPr lvl="0"/>
            <a:r>
              <a:rPr lang="en-US" dirty="0"/>
              <a:t>Insert title</a:t>
            </a:r>
          </a:p>
        </p:txBody>
      </p:sp>
      <p:sp>
        <p:nvSpPr>
          <p:cNvPr id="149" name="object 5">
            <a:extLst>
              <a:ext uri="{FF2B5EF4-FFF2-40B4-BE49-F238E27FC236}">
                <a16:creationId xmlns:a16="http://schemas.microsoft.com/office/drawing/2014/main" id="{FB61E80D-FF77-43DD-86BC-9B03BE31A735}"/>
              </a:ext>
            </a:extLst>
          </p:cNvPr>
          <p:cNvSpPr txBox="1"/>
          <p:nvPr userDrawn="1"/>
        </p:nvSpPr>
        <p:spPr>
          <a:xfrm>
            <a:off x="3496777" y="2090021"/>
            <a:ext cx="648164" cy="844886"/>
          </a:xfrm>
          <a:prstGeom prst="rect">
            <a:avLst/>
          </a:prstGeom>
        </p:spPr>
        <p:txBody>
          <a:bodyPr vert="horz" wrap="square" lIns="0" tIns="9627" rIns="0" bIns="0" rtlCol="0">
            <a:spAutoFit/>
          </a:bodyPr>
          <a:lstStyle/>
          <a:p>
            <a:pPr marL="7701" algn="ctr">
              <a:lnSpc>
                <a:spcPct val="100000"/>
              </a:lnSpc>
              <a:spcBef>
                <a:spcPts val="76"/>
              </a:spcBef>
            </a:pPr>
            <a:r>
              <a:rPr sz="5427" dirty="0">
                <a:solidFill>
                  <a:srgbClr val="FF5DA9"/>
                </a:solidFill>
                <a:latin typeface="Tiempos Headline Medium" panose="02000603000000000000" pitchFamily="2" charset="0"/>
                <a:cs typeface="Tiempos Fine Semibold"/>
              </a:rPr>
              <a:t>1.</a:t>
            </a:r>
            <a:endParaRPr sz="5427" dirty="0">
              <a:latin typeface="Tiempos Headline Medium" panose="02000603000000000000" pitchFamily="2" charset="0"/>
              <a:cs typeface="Tiempos Fine Semibold"/>
            </a:endParaRPr>
          </a:p>
        </p:txBody>
      </p:sp>
      <p:sp>
        <p:nvSpPr>
          <p:cNvPr id="150" name="object 6">
            <a:extLst>
              <a:ext uri="{FF2B5EF4-FFF2-40B4-BE49-F238E27FC236}">
                <a16:creationId xmlns:a16="http://schemas.microsoft.com/office/drawing/2014/main" id="{8AA25CD8-CA2E-45CF-8D9C-EA3FF9CFA528}"/>
              </a:ext>
            </a:extLst>
          </p:cNvPr>
          <p:cNvSpPr txBox="1"/>
          <p:nvPr userDrawn="1"/>
        </p:nvSpPr>
        <p:spPr>
          <a:xfrm>
            <a:off x="2773025" y="3111281"/>
            <a:ext cx="2095668" cy="2163107"/>
          </a:xfrm>
          <a:prstGeom prst="rect">
            <a:avLst/>
          </a:prstGeom>
          <a:noFill/>
          <a:ln w="20941">
            <a:solidFill>
              <a:srgbClr val="FF5DA9"/>
            </a:solidFill>
          </a:ln>
        </p:spPr>
        <p:txBody>
          <a:bodyPr vert="horz" wrap="square" lIns="0" tIns="88565" rIns="0" bIns="0" rtlCol="0">
            <a:noAutofit/>
          </a:bodyPr>
          <a:lstStyle/>
          <a:p>
            <a:pPr marR="171353" algn="ctr" defTabSz="269545">
              <a:lnSpc>
                <a:spcPct val="151100"/>
              </a:lnSpc>
              <a:spcBef>
                <a:spcPts val="697"/>
              </a:spcBef>
            </a:pPr>
            <a:endParaRPr sz="1092" dirty="0">
              <a:cs typeface="Arial"/>
            </a:endParaRPr>
          </a:p>
        </p:txBody>
      </p:sp>
      <p:sp>
        <p:nvSpPr>
          <p:cNvPr id="151" name="object 7">
            <a:extLst>
              <a:ext uri="{FF2B5EF4-FFF2-40B4-BE49-F238E27FC236}">
                <a16:creationId xmlns:a16="http://schemas.microsoft.com/office/drawing/2014/main" id="{729E3F8C-0C83-46DB-9A66-BB0DE452A542}"/>
              </a:ext>
            </a:extLst>
          </p:cNvPr>
          <p:cNvSpPr txBox="1"/>
          <p:nvPr userDrawn="1"/>
        </p:nvSpPr>
        <p:spPr>
          <a:xfrm>
            <a:off x="5825992" y="2090021"/>
            <a:ext cx="660160" cy="844886"/>
          </a:xfrm>
          <a:prstGeom prst="rect">
            <a:avLst/>
          </a:prstGeom>
        </p:spPr>
        <p:txBody>
          <a:bodyPr vert="horz" wrap="square" lIns="0" tIns="9627" rIns="0" bIns="0" rtlCol="0">
            <a:spAutoFit/>
          </a:bodyPr>
          <a:lstStyle/>
          <a:p>
            <a:pPr marL="7701" algn="ctr">
              <a:lnSpc>
                <a:spcPct val="100000"/>
              </a:lnSpc>
              <a:spcBef>
                <a:spcPts val="76"/>
              </a:spcBef>
            </a:pPr>
            <a:r>
              <a:rPr sz="5427" dirty="0">
                <a:solidFill>
                  <a:srgbClr val="FF5DA9"/>
                </a:solidFill>
                <a:latin typeface="Tiempos Headline Medium" panose="02000603000000000000" pitchFamily="2" charset="0"/>
                <a:cs typeface="Tiempos Fine Semibold"/>
              </a:rPr>
              <a:t>2.</a:t>
            </a:r>
            <a:endParaRPr sz="5427" dirty="0">
              <a:latin typeface="Tiempos Headline Medium" panose="02000603000000000000" pitchFamily="2" charset="0"/>
              <a:cs typeface="Tiempos Fine Semibold"/>
            </a:endParaRPr>
          </a:p>
        </p:txBody>
      </p:sp>
      <p:sp>
        <p:nvSpPr>
          <p:cNvPr id="152" name="object 8">
            <a:extLst>
              <a:ext uri="{FF2B5EF4-FFF2-40B4-BE49-F238E27FC236}">
                <a16:creationId xmlns:a16="http://schemas.microsoft.com/office/drawing/2014/main" id="{63EE805C-A44A-4E32-BAF1-0A70FE1E29C6}"/>
              </a:ext>
            </a:extLst>
          </p:cNvPr>
          <p:cNvSpPr txBox="1"/>
          <p:nvPr userDrawn="1"/>
        </p:nvSpPr>
        <p:spPr>
          <a:xfrm>
            <a:off x="5059025" y="3111281"/>
            <a:ext cx="2095668" cy="2163107"/>
          </a:xfrm>
          <a:prstGeom prst="rect">
            <a:avLst/>
          </a:prstGeom>
          <a:noFill/>
          <a:ln w="20941">
            <a:solidFill>
              <a:srgbClr val="FF5DA9"/>
            </a:solidFill>
          </a:ln>
        </p:spPr>
        <p:txBody>
          <a:bodyPr vert="horz" wrap="square" lIns="0" tIns="88565" rIns="0" bIns="0" rtlCol="0">
            <a:noAutofit/>
          </a:bodyPr>
          <a:lstStyle/>
          <a:p>
            <a:pPr marL="433197" marR="273010" indent="-157106">
              <a:lnSpc>
                <a:spcPct val="151100"/>
              </a:lnSpc>
              <a:spcBef>
                <a:spcPts val="697"/>
              </a:spcBef>
            </a:pPr>
            <a:endParaRPr sz="1092" dirty="0">
              <a:cs typeface="Arial"/>
            </a:endParaRPr>
          </a:p>
        </p:txBody>
      </p:sp>
      <p:sp>
        <p:nvSpPr>
          <p:cNvPr id="153" name="object 9">
            <a:extLst>
              <a:ext uri="{FF2B5EF4-FFF2-40B4-BE49-F238E27FC236}">
                <a16:creationId xmlns:a16="http://schemas.microsoft.com/office/drawing/2014/main" id="{60FB5173-E574-4010-95C5-8DD3C33E3812}"/>
              </a:ext>
            </a:extLst>
          </p:cNvPr>
          <p:cNvSpPr txBox="1"/>
          <p:nvPr userDrawn="1"/>
        </p:nvSpPr>
        <p:spPr>
          <a:xfrm>
            <a:off x="8080855" y="2090021"/>
            <a:ext cx="616142" cy="844886"/>
          </a:xfrm>
          <a:prstGeom prst="rect">
            <a:avLst/>
          </a:prstGeom>
        </p:spPr>
        <p:txBody>
          <a:bodyPr vert="horz" wrap="square" lIns="0" tIns="9627" rIns="0" bIns="0" rtlCol="0">
            <a:spAutoFit/>
          </a:bodyPr>
          <a:lstStyle/>
          <a:p>
            <a:pPr marL="7701" algn="ctr">
              <a:lnSpc>
                <a:spcPct val="100000"/>
              </a:lnSpc>
              <a:spcBef>
                <a:spcPts val="76"/>
              </a:spcBef>
            </a:pPr>
            <a:r>
              <a:rPr sz="5427" dirty="0">
                <a:solidFill>
                  <a:srgbClr val="FF5DA9"/>
                </a:solidFill>
                <a:latin typeface="Tiempos Headline Medium" panose="02000603000000000000" pitchFamily="2" charset="0"/>
                <a:cs typeface="Tiempos Fine Semibold"/>
              </a:rPr>
              <a:t>3.</a:t>
            </a:r>
            <a:endParaRPr sz="5427" dirty="0">
              <a:latin typeface="Tiempos Headline Medium" panose="02000603000000000000" pitchFamily="2" charset="0"/>
              <a:cs typeface="Tiempos Fine Semibold"/>
            </a:endParaRPr>
          </a:p>
        </p:txBody>
      </p:sp>
      <p:sp>
        <p:nvSpPr>
          <p:cNvPr id="154" name="object 10">
            <a:extLst>
              <a:ext uri="{FF2B5EF4-FFF2-40B4-BE49-F238E27FC236}">
                <a16:creationId xmlns:a16="http://schemas.microsoft.com/office/drawing/2014/main" id="{F701B81F-6E25-47A6-987A-EFB637B49811}"/>
              </a:ext>
            </a:extLst>
          </p:cNvPr>
          <p:cNvSpPr txBox="1"/>
          <p:nvPr userDrawn="1"/>
        </p:nvSpPr>
        <p:spPr>
          <a:xfrm>
            <a:off x="7345025" y="3111281"/>
            <a:ext cx="2095668" cy="2163107"/>
          </a:xfrm>
          <a:prstGeom prst="rect">
            <a:avLst/>
          </a:prstGeom>
          <a:noFill/>
          <a:ln w="20941">
            <a:solidFill>
              <a:srgbClr val="FF5DA9"/>
            </a:solidFill>
          </a:ln>
        </p:spPr>
        <p:txBody>
          <a:bodyPr vert="horz" wrap="square" lIns="0" tIns="88565" rIns="0" bIns="0" rtlCol="0">
            <a:noAutofit/>
          </a:bodyPr>
          <a:lstStyle/>
          <a:p>
            <a:pPr marL="652683" marR="276861" indent="-371972">
              <a:lnSpc>
                <a:spcPct val="151100"/>
              </a:lnSpc>
              <a:spcBef>
                <a:spcPts val="697"/>
              </a:spcBef>
            </a:pPr>
            <a:endParaRPr sz="1092" dirty="0">
              <a:cs typeface="Arial"/>
            </a:endParaRPr>
          </a:p>
        </p:txBody>
      </p:sp>
      <p:sp>
        <p:nvSpPr>
          <p:cNvPr id="5" name="Text Placeholder 4">
            <a:extLst>
              <a:ext uri="{FF2B5EF4-FFF2-40B4-BE49-F238E27FC236}">
                <a16:creationId xmlns:a16="http://schemas.microsoft.com/office/drawing/2014/main" id="{3D94C698-47BC-4C8C-A01B-191B7253E30E}"/>
              </a:ext>
            </a:extLst>
          </p:cNvPr>
          <p:cNvSpPr>
            <a:spLocks noGrp="1"/>
          </p:cNvSpPr>
          <p:nvPr>
            <p:ph type="body" sz="quarter" idx="12"/>
          </p:nvPr>
        </p:nvSpPr>
        <p:spPr>
          <a:xfrm>
            <a:off x="2900490" y="3234542"/>
            <a:ext cx="1840738" cy="1902219"/>
          </a:xfrm>
          <a:prstGeom prst="rect">
            <a:avLst/>
          </a:prstGeom>
        </p:spPr>
        <p:txBody>
          <a:bodyPr anchor="ctr" anchorCtr="0">
            <a:normAutofit/>
          </a:bodyPr>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61" name="Text Placeholder 4">
            <a:extLst>
              <a:ext uri="{FF2B5EF4-FFF2-40B4-BE49-F238E27FC236}">
                <a16:creationId xmlns:a16="http://schemas.microsoft.com/office/drawing/2014/main" id="{29C43A37-2FA7-4E3C-84F5-61CA0F893368}"/>
              </a:ext>
            </a:extLst>
          </p:cNvPr>
          <p:cNvSpPr>
            <a:spLocks noGrp="1"/>
          </p:cNvSpPr>
          <p:nvPr>
            <p:ph type="body" sz="quarter" idx="13"/>
          </p:nvPr>
        </p:nvSpPr>
        <p:spPr>
          <a:xfrm>
            <a:off x="5186490" y="3234542"/>
            <a:ext cx="1840738" cy="1902219"/>
          </a:xfrm>
          <a:prstGeom prst="rect">
            <a:avLst/>
          </a:prstGeom>
        </p:spPr>
        <p:txBody>
          <a:bodyPr anchor="ctr" anchorCtr="0">
            <a:normAutofit/>
          </a:bodyPr>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62" name="Text Placeholder 4">
            <a:extLst>
              <a:ext uri="{FF2B5EF4-FFF2-40B4-BE49-F238E27FC236}">
                <a16:creationId xmlns:a16="http://schemas.microsoft.com/office/drawing/2014/main" id="{283754FF-B123-4660-8382-6084B150D7AD}"/>
              </a:ext>
            </a:extLst>
          </p:cNvPr>
          <p:cNvSpPr>
            <a:spLocks noGrp="1"/>
          </p:cNvSpPr>
          <p:nvPr>
            <p:ph type="body" sz="quarter" idx="14"/>
          </p:nvPr>
        </p:nvSpPr>
        <p:spPr>
          <a:xfrm>
            <a:off x="7472490" y="3234542"/>
            <a:ext cx="1840738" cy="1902219"/>
          </a:xfrm>
          <a:prstGeom prst="rect">
            <a:avLst/>
          </a:prstGeom>
        </p:spPr>
        <p:txBody>
          <a:bodyPr anchor="ctr" anchorCtr="0">
            <a:normAutofit/>
          </a:bodyPr>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705273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bar_content">
    <p:bg>
      <p:bgPr>
        <a:solidFill>
          <a:schemeClr val="bg1">
            <a:alpha val="66000"/>
          </a:schemeClr>
        </a:solidFill>
        <a:effectLst/>
      </p:bgPr>
    </p:bg>
    <p:spTree>
      <p:nvGrpSpPr>
        <p:cNvPr id="1" name=""/>
        <p:cNvGrpSpPr/>
        <p:nvPr/>
      </p:nvGrpSpPr>
      <p:grpSpPr>
        <a:xfrm>
          <a:off x="0" y="0"/>
          <a:ext cx="0" cy="0"/>
          <a:chOff x="0" y="0"/>
          <a:chExt cx="0" cy="0"/>
        </a:xfrm>
      </p:grpSpPr>
      <p:sp>
        <p:nvSpPr>
          <p:cNvPr id="289" name="object 5">
            <a:extLst>
              <a:ext uri="{FF2B5EF4-FFF2-40B4-BE49-F238E27FC236}">
                <a16:creationId xmlns:a16="http://schemas.microsoft.com/office/drawing/2014/main" id="{097A5A76-7098-49A1-9A9C-A0916CEEB893}"/>
              </a:ext>
            </a:extLst>
          </p:cNvPr>
          <p:cNvSpPr/>
          <p:nvPr userDrawn="1"/>
        </p:nvSpPr>
        <p:spPr>
          <a:xfrm>
            <a:off x="0" y="3"/>
            <a:ext cx="12192000" cy="6857615"/>
          </a:xfrm>
          <a:prstGeom prst="rect">
            <a:avLst/>
          </a:prstGeom>
          <a:blipFill>
            <a:blip r:embed="rId2" cstate="email">
              <a:alphaModFix amt="34000"/>
              <a:extLst>
                <a:ext uri="{28A0092B-C50C-407E-A947-70E740481C1C}">
                  <a14:useLocalDpi xmlns:a14="http://schemas.microsoft.com/office/drawing/2010/main"/>
                </a:ext>
              </a:extLst>
            </a:blip>
            <a:srcRect/>
            <a:stretch>
              <a:fillRect/>
            </a:stretch>
          </a:blipFill>
        </p:spPr>
        <p:txBody>
          <a:bodyPr wrap="square" lIns="0" tIns="0" rIns="0" bIns="0" rtlCol="0"/>
          <a:lstStyle/>
          <a:p>
            <a:endParaRPr sz="1092" dirty="0"/>
          </a:p>
        </p:txBody>
      </p:sp>
      <p:grpSp>
        <p:nvGrpSpPr>
          <p:cNvPr id="290" name="Group 4">
            <a:extLst>
              <a:ext uri="{FF2B5EF4-FFF2-40B4-BE49-F238E27FC236}">
                <a16:creationId xmlns:a16="http://schemas.microsoft.com/office/drawing/2014/main" id="{C13C072D-1A60-42C9-885A-6F68DBD2EC90}"/>
              </a:ext>
            </a:extLst>
          </p:cNvPr>
          <p:cNvGrpSpPr>
            <a:grpSpLocks noChangeAspect="1"/>
          </p:cNvGrpSpPr>
          <p:nvPr userDrawn="1"/>
        </p:nvGrpSpPr>
        <p:grpSpPr bwMode="auto">
          <a:xfrm>
            <a:off x="10414906" y="6008163"/>
            <a:ext cx="1333441" cy="443513"/>
            <a:chOff x="3484" y="2616"/>
            <a:chExt cx="5694" cy="1894"/>
          </a:xfrm>
          <a:solidFill>
            <a:schemeClr val="bg1"/>
          </a:solidFill>
        </p:grpSpPr>
        <p:sp>
          <p:nvSpPr>
            <p:cNvPr id="291" name="Oval 5">
              <a:extLst>
                <a:ext uri="{FF2B5EF4-FFF2-40B4-BE49-F238E27FC236}">
                  <a16:creationId xmlns:a16="http://schemas.microsoft.com/office/drawing/2014/main" id="{B4ABA645-8D50-4421-A6F2-47BE5DC03624}"/>
                </a:ext>
              </a:extLst>
            </p:cNvPr>
            <p:cNvSpPr>
              <a:spLocks noChangeArrowheads="1"/>
            </p:cNvSpPr>
            <p:nvPr/>
          </p:nvSpPr>
          <p:spPr bwMode="auto">
            <a:xfrm>
              <a:off x="4324" y="3144"/>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4" name="Oval 6">
              <a:extLst>
                <a:ext uri="{FF2B5EF4-FFF2-40B4-BE49-F238E27FC236}">
                  <a16:creationId xmlns:a16="http://schemas.microsoft.com/office/drawing/2014/main" id="{16779D42-7B8F-4FB4-BF8D-04F9DC45F463}"/>
                </a:ext>
              </a:extLst>
            </p:cNvPr>
            <p:cNvSpPr>
              <a:spLocks noChangeArrowheads="1"/>
            </p:cNvSpPr>
            <p:nvPr/>
          </p:nvSpPr>
          <p:spPr bwMode="auto">
            <a:xfrm>
              <a:off x="4524" y="321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5" name="Oval 7">
              <a:extLst>
                <a:ext uri="{FF2B5EF4-FFF2-40B4-BE49-F238E27FC236}">
                  <a16:creationId xmlns:a16="http://schemas.microsoft.com/office/drawing/2014/main" id="{3CB22C9D-80A3-4D56-A838-E72D9C09404E}"/>
                </a:ext>
              </a:extLst>
            </p:cNvPr>
            <p:cNvSpPr>
              <a:spLocks noChangeArrowheads="1"/>
            </p:cNvSpPr>
            <p:nvPr/>
          </p:nvSpPr>
          <p:spPr bwMode="auto">
            <a:xfrm>
              <a:off x="4668" y="3254"/>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6" name="Oval 8">
              <a:extLst>
                <a:ext uri="{FF2B5EF4-FFF2-40B4-BE49-F238E27FC236}">
                  <a16:creationId xmlns:a16="http://schemas.microsoft.com/office/drawing/2014/main" id="{E6EB949E-5813-4CEB-8F48-81D57ECC8385}"/>
                </a:ext>
              </a:extLst>
            </p:cNvPr>
            <p:cNvSpPr>
              <a:spLocks noChangeArrowheads="1"/>
            </p:cNvSpPr>
            <p:nvPr/>
          </p:nvSpPr>
          <p:spPr bwMode="auto">
            <a:xfrm>
              <a:off x="4630" y="3382"/>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7" name="Oval 9">
              <a:extLst>
                <a:ext uri="{FF2B5EF4-FFF2-40B4-BE49-F238E27FC236}">
                  <a16:creationId xmlns:a16="http://schemas.microsoft.com/office/drawing/2014/main" id="{27B42457-FE7B-4F71-B698-EDA5A0C3F903}"/>
                </a:ext>
              </a:extLst>
            </p:cNvPr>
            <p:cNvSpPr>
              <a:spLocks noChangeArrowheads="1"/>
            </p:cNvSpPr>
            <p:nvPr/>
          </p:nvSpPr>
          <p:spPr bwMode="auto">
            <a:xfrm>
              <a:off x="4488"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8" name="Oval 10">
              <a:extLst>
                <a:ext uri="{FF2B5EF4-FFF2-40B4-BE49-F238E27FC236}">
                  <a16:creationId xmlns:a16="http://schemas.microsoft.com/office/drawing/2014/main" id="{8D930C57-7DCD-4811-BDF9-4E8EF8031BF2}"/>
                </a:ext>
              </a:extLst>
            </p:cNvPr>
            <p:cNvSpPr>
              <a:spLocks noChangeArrowheads="1"/>
            </p:cNvSpPr>
            <p:nvPr/>
          </p:nvSpPr>
          <p:spPr bwMode="auto">
            <a:xfrm>
              <a:off x="4500" y="3504"/>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9" name="Oval 11">
              <a:extLst>
                <a:ext uri="{FF2B5EF4-FFF2-40B4-BE49-F238E27FC236}">
                  <a16:creationId xmlns:a16="http://schemas.microsoft.com/office/drawing/2014/main" id="{22AF1946-1474-4DD6-81BC-2E86A7BC04DA}"/>
                </a:ext>
              </a:extLst>
            </p:cNvPr>
            <p:cNvSpPr>
              <a:spLocks noChangeArrowheads="1"/>
            </p:cNvSpPr>
            <p:nvPr/>
          </p:nvSpPr>
          <p:spPr bwMode="auto">
            <a:xfrm>
              <a:off x="4367" y="3501"/>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0" name="Oval 12">
              <a:extLst>
                <a:ext uri="{FF2B5EF4-FFF2-40B4-BE49-F238E27FC236}">
                  <a16:creationId xmlns:a16="http://schemas.microsoft.com/office/drawing/2014/main" id="{69EA96CA-3C28-408F-9840-D6343E0F95BE}"/>
                </a:ext>
              </a:extLst>
            </p:cNvPr>
            <p:cNvSpPr>
              <a:spLocks noChangeArrowheads="1"/>
            </p:cNvSpPr>
            <p:nvPr/>
          </p:nvSpPr>
          <p:spPr bwMode="auto">
            <a:xfrm>
              <a:off x="4236" y="3492"/>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1" name="Oval 13">
              <a:extLst>
                <a:ext uri="{FF2B5EF4-FFF2-40B4-BE49-F238E27FC236}">
                  <a16:creationId xmlns:a16="http://schemas.microsoft.com/office/drawing/2014/main" id="{485F33FD-643A-4F21-B7D5-73630CC12D0D}"/>
                </a:ext>
              </a:extLst>
            </p:cNvPr>
            <p:cNvSpPr>
              <a:spLocks noChangeArrowheads="1"/>
            </p:cNvSpPr>
            <p:nvPr/>
          </p:nvSpPr>
          <p:spPr bwMode="auto">
            <a:xfrm>
              <a:off x="4267" y="3651"/>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2" name="Oval 14">
              <a:extLst>
                <a:ext uri="{FF2B5EF4-FFF2-40B4-BE49-F238E27FC236}">
                  <a16:creationId xmlns:a16="http://schemas.microsoft.com/office/drawing/2014/main" id="{727C3B89-1FA8-4862-9672-BBF242926C2E}"/>
                </a:ext>
              </a:extLst>
            </p:cNvPr>
            <p:cNvSpPr>
              <a:spLocks noChangeArrowheads="1"/>
            </p:cNvSpPr>
            <p:nvPr/>
          </p:nvSpPr>
          <p:spPr bwMode="auto">
            <a:xfrm>
              <a:off x="4398" y="3639"/>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3" name="Oval 15">
              <a:extLst>
                <a:ext uri="{FF2B5EF4-FFF2-40B4-BE49-F238E27FC236}">
                  <a16:creationId xmlns:a16="http://schemas.microsoft.com/office/drawing/2014/main" id="{B548CF7D-0BC8-4EB7-95BA-6A98E9DF7923}"/>
                </a:ext>
              </a:extLst>
            </p:cNvPr>
            <p:cNvSpPr>
              <a:spLocks noChangeArrowheads="1"/>
            </p:cNvSpPr>
            <p:nvPr/>
          </p:nvSpPr>
          <p:spPr bwMode="auto">
            <a:xfrm>
              <a:off x="4521" y="365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4" name="Oval 16">
              <a:extLst>
                <a:ext uri="{FF2B5EF4-FFF2-40B4-BE49-F238E27FC236}">
                  <a16:creationId xmlns:a16="http://schemas.microsoft.com/office/drawing/2014/main" id="{B8D16146-2040-49A7-A341-71C7E71DDA18}"/>
                </a:ext>
              </a:extLst>
            </p:cNvPr>
            <p:cNvSpPr>
              <a:spLocks noChangeArrowheads="1"/>
            </p:cNvSpPr>
            <p:nvPr/>
          </p:nvSpPr>
          <p:spPr bwMode="auto">
            <a:xfrm>
              <a:off x="4360" y="3765"/>
              <a:ext cx="5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5" name="Oval 17">
              <a:extLst>
                <a:ext uri="{FF2B5EF4-FFF2-40B4-BE49-F238E27FC236}">
                  <a16:creationId xmlns:a16="http://schemas.microsoft.com/office/drawing/2014/main" id="{477D92DE-0075-49D0-A699-EDC4138C12CC}"/>
                </a:ext>
              </a:extLst>
            </p:cNvPr>
            <p:cNvSpPr>
              <a:spLocks noChangeArrowheads="1"/>
            </p:cNvSpPr>
            <p:nvPr/>
          </p:nvSpPr>
          <p:spPr bwMode="auto">
            <a:xfrm>
              <a:off x="4319" y="3373"/>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6" name="Oval 18">
              <a:extLst>
                <a:ext uri="{FF2B5EF4-FFF2-40B4-BE49-F238E27FC236}">
                  <a16:creationId xmlns:a16="http://schemas.microsoft.com/office/drawing/2014/main" id="{1DA64F4F-ABF9-4C1D-9660-2F026F83ADEB}"/>
                </a:ext>
              </a:extLst>
            </p:cNvPr>
            <p:cNvSpPr>
              <a:spLocks noChangeArrowheads="1"/>
            </p:cNvSpPr>
            <p:nvPr/>
          </p:nvSpPr>
          <p:spPr bwMode="auto">
            <a:xfrm>
              <a:off x="4184"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7" name="Oval 19">
              <a:extLst>
                <a:ext uri="{FF2B5EF4-FFF2-40B4-BE49-F238E27FC236}">
                  <a16:creationId xmlns:a16="http://schemas.microsoft.com/office/drawing/2014/main" id="{61539DC4-CE08-4DB8-8576-BFC917BD365D}"/>
                </a:ext>
              </a:extLst>
            </p:cNvPr>
            <p:cNvSpPr>
              <a:spLocks noChangeArrowheads="1"/>
            </p:cNvSpPr>
            <p:nvPr/>
          </p:nvSpPr>
          <p:spPr bwMode="auto">
            <a:xfrm>
              <a:off x="4737" y="34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8" name="Oval 20">
              <a:extLst>
                <a:ext uri="{FF2B5EF4-FFF2-40B4-BE49-F238E27FC236}">
                  <a16:creationId xmlns:a16="http://schemas.microsoft.com/office/drawing/2014/main" id="{8B71A4BF-B221-4773-866A-5D4906318FF6}"/>
                </a:ext>
              </a:extLst>
            </p:cNvPr>
            <p:cNvSpPr>
              <a:spLocks noChangeArrowheads="1"/>
            </p:cNvSpPr>
            <p:nvPr/>
          </p:nvSpPr>
          <p:spPr bwMode="auto">
            <a:xfrm>
              <a:off x="4618" y="3549"/>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9" name="Oval 21">
              <a:extLst>
                <a:ext uri="{FF2B5EF4-FFF2-40B4-BE49-F238E27FC236}">
                  <a16:creationId xmlns:a16="http://schemas.microsoft.com/office/drawing/2014/main" id="{CFAA82A1-E575-4D9F-AAFD-A449898265B8}"/>
                </a:ext>
              </a:extLst>
            </p:cNvPr>
            <p:cNvSpPr>
              <a:spLocks noChangeArrowheads="1"/>
            </p:cNvSpPr>
            <p:nvPr/>
          </p:nvSpPr>
          <p:spPr bwMode="auto">
            <a:xfrm>
              <a:off x="4673" y="36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0" name="Oval 22">
              <a:extLst>
                <a:ext uri="{FF2B5EF4-FFF2-40B4-BE49-F238E27FC236}">
                  <a16:creationId xmlns:a16="http://schemas.microsoft.com/office/drawing/2014/main" id="{B724E5FD-EB8C-4295-89E0-D2E6E6A577E7}"/>
                </a:ext>
              </a:extLst>
            </p:cNvPr>
            <p:cNvSpPr>
              <a:spLocks noChangeArrowheads="1"/>
            </p:cNvSpPr>
            <p:nvPr/>
          </p:nvSpPr>
          <p:spPr bwMode="auto">
            <a:xfrm>
              <a:off x="4656" y="3815"/>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1" name="Oval 23">
              <a:extLst>
                <a:ext uri="{FF2B5EF4-FFF2-40B4-BE49-F238E27FC236}">
                  <a16:creationId xmlns:a16="http://schemas.microsoft.com/office/drawing/2014/main" id="{7C8291F1-6314-46CC-89AA-A232C816750D}"/>
                </a:ext>
              </a:extLst>
            </p:cNvPr>
            <p:cNvSpPr>
              <a:spLocks noChangeArrowheads="1"/>
            </p:cNvSpPr>
            <p:nvPr/>
          </p:nvSpPr>
          <p:spPr bwMode="auto">
            <a:xfrm>
              <a:off x="4524" y="3785"/>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2" name="Oval 24">
              <a:extLst>
                <a:ext uri="{FF2B5EF4-FFF2-40B4-BE49-F238E27FC236}">
                  <a16:creationId xmlns:a16="http://schemas.microsoft.com/office/drawing/2014/main" id="{F3237539-41B9-4751-9C5F-A6ADCA7DD1A9}"/>
                </a:ext>
              </a:extLst>
            </p:cNvPr>
            <p:cNvSpPr>
              <a:spLocks noChangeArrowheads="1"/>
            </p:cNvSpPr>
            <p:nvPr/>
          </p:nvSpPr>
          <p:spPr bwMode="auto">
            <a:xfrm>
              <a:off x="4443" y="3899"/>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3" name="Oval 25">
              <a:extLst>
                <a:ext uri="{FF2B5EF4-FFF2-40B4-BE49-F238E27FC236}">
                  <a16:creationId xmlns:a16="http://schemas.microsoft.com/office/drawing/2014/main" id="{D8D2E287-B127-417F-8DFA-C2B4C9FEEBC7}"/>
                </a:ext>
              </a:extLst>
            </p:cNvPr>
            <p:cNvSpPr>
              <a:spLocks noChangeArrowheads="1"/>
            </p:cNvSpPr>
            <p:nvPr/>
          </p:nvSpPr>
          <p:spPr bwMode="auto">
            <a:xfrm>
              <a:off x="4322" y="3965"/>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4" name="Oval 26">
              <a:extLst>
                <a:ext uri="{FF2B5EF4-FFF2-40B4-BE49-F238E27FC236}">
                  <a16:creationId xmlns:a16="http://schemas.microsoft.com/office/drawing/2014/main" id="{32823C1F-01FD-4CE5-847A-BFD97C5F4827}"/>
                </a:ext>
              </a:extLst>
            </p:cNvPr>
            <p:cNvSpPr>
              <a:spLocks noChangeArrowheads="1"/>
            </p:cNvSpPr>
            <p:nvPr/>
          </p:nvSpPr>
          <p:spPr bwMode="auto">
            <a:xfrm>
              <a:off x="4122" y="3854"/>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5" name="Oval 27">
              <a:extLst>
                <a:ext uri="{FF2B5EF4-FFF2-40B4-BE49-F238E27FC236}">
                  <a16:creationId xmlns:a16="http://schemas.microsoft.com/office/drawing/2014/main" id="{B329EEE3-0838-483B-B0CA-E8B1E7F02B76}"/>
                </a:ext>
              </a:extLst>
            </p:cNvPr>
            <p:cNvSpPr>
              <a:spLocks noChangeArrowheads="1"/>
            </p:cNvSpPr>
            <p:nvPr/>
          </p:nvSpPr>
          <p:spPr bwMode="auto">
            <a:xfrm>
              <a:off x="4255" y="3849"/>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6" name="Oval 28">
              <a:extLst>
                <a:ext uri="{FF2B5EF4-FFF2-40B4-BE49-F238E27FC236}">
                  <a16:creationId xmlns:a16="http://schemas.microsoft.com/office/drawing/2014/main" id="{CB88FFE8-1432-4C6B-895F-E8C2AF8E1A3C}"/>
                </a:ext>
              </a:extLst>
            </p:cNvPr>
            <p:cNvSpPr>
              <a:spLocks noChangeArrowheads="1"/>
            </p:cNvSpPr>
            <p:nvPr/>
          </p:nvSpPr>
          <p:spPr bwMode="auto">
            <a:xfrm>
              <a:off x="4227" y="32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7" name="Oval 29">
              <a:extLst>
                <a:ext uri="{FF2B5EF4-FFF2-40B4-BE49-F238E27FC236}">
                  <a16:creationId xmlns:a16="http://schemas.microsoft.com/office/drawing/2014/main" id="{22E350EB-BBF1-4DDB-9893-ED0D96B62A42}"/>
                </a:ext>
              </a:extLst>
            </p:cNvPr>
            <p:cNvSpPr>
              <a:spLocks noChangeArrowheads="1"/>
            </p:cNvSpPr>
            <p:nvPr/>
          </p:nvSpPr>
          <p:spPr bwMode="auto">
            <a:xfrm>
              <a:off x="4393" y="3256"/>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8" name="Oval 30">
              <a:extLst>
                <a:ext uri="{FF2B5EF4-FFF2-40B4-BE49-F238E27FC236}">
                  <a16:creationId xmlns:a16="http://schemas.microsoft.com/office/drawing/2014/main" id="{A94D4AAD-EA0D-4ACB-8326-6DCCB4FDAA95}"/>
                </a:ext>
              </a:extLst>
            </p:cNvPr>
            <p:cNvSpPr>
              <a:spLocks noChangeArrowheads="1"/>
            </p:cNvSpPr>
            <p:nvPr/>
          </p:nvSpPr>
          <p:spPr bwMode="auto">
            <a:xfrm>
              <a:off x="4139" y="3592"/>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9" name="Oval 31">
              <a:extLst>
                <a:ext uri="{FF2B5EF4-FFF2-40B4-BE49-F238E27FC236}">
                  <a16:creationId xmlns:a16="http://schemas.microsoft.com/office/drawing/2014/main" id="{38C40FB3-FE49-4400-8958-4E6555C164DE}"/>
                </a:ext>
              </a:extLst>
            </p:cNvPr>
            <p:cNvSpPr>
              <a:spLocks noChangeArrowheads="1"/>
            </p:cNvSpPr>
            <p:nvPr/>
          </p:nvSpPr>
          <p:spPr bwMode="auto">
            <a:xfrm>
              <a:off x="4063" y="346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0" name="Oval 32">
              <a:extLst>
                <a:ext uri="{FF2B5EF4-FFF2-40B4-BE49-F238E27FC236}">
                  <a16:creationId xmlns:a16="http://schemas.microsoft.com/office/drawing/2014/main" id="{FB00CC8C-AD94-4619-9295-C1EA40361942}"/>
                </a:ext>
              </a:extLst>
            </p:cNvPr>
            <p:cNvSpPr>
              <a:spLocks noChangeArrowheads="1"/>
            </p:cNvSpPr>
            <p:nvPr/>
          </p:nvSpPr>
          <p:spPr bwMode="auto">
            <a:xfrm>
              <a:off x="4149" y="3725"/>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1" name="Oval 33">
              <a:extLst>
                <a:ext uri="{FF2B5EF4-FFF2-40B4-BE49-F238E27FC236}">
                  <a16:creationId xmlns:a16="http://schemas.microsoft.com/office/drawing/2014/main" id="{EF18B35F-6F3C-484D-A019-38C49DB47E25}"/>
                </a:ext>
              </a:extLst>
            </p:cNvPr>
            <p:cNvSpPr>
              <a:spLocks noChangeArrowheads="1"/>
            </p:cNvSpPr>
            <p:nvPr/>
          </p:nvSpPr>
          <p:spPr bwMode="auto">
            <a:xfrm>
              <a:off x="4025" y="3663"/>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2" name="Oval 34">
              <a:extLst>
                <a:ext uri="{FF2B5EF4-FFF2-40B4-BE49-F238E27FC236}">
                  <a16:creationId xmlns:a16="http://schemas.microsoft.com/office/drawing/2014/main" id="{54B64930-6A6A-4749-8EEB-A74D5D8C19B0}"/>
                </a:ext>
              </a:extLst>
            </p:cNvPr>
            <p:cNvSpPr>
              <a:spLocks noChangeArrowheads="1"/>
            </p:cNvSpPr>
            <p:nvPr/>
          </p:nvSpPr>
          <p:spPr bwMode="auto">
            <a:xfrm>
              <a:off x="3947" y="3542"/>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3" name="Oval 35">
              <a:extLst>
                <a:ext uri="{FF2B5EF4-FFF2-40B4-BE49-F238E27FC236}">
                  <a16:creationId xmlns:a16="http://schemas.microsoft.com/office/drawing/2014/main" id="{3D902715-4B40-4524-8308-3DD7FA051350}"/>
                </a:ext>
              </a:extLst>
            </p:cNvPr>
            <p:cNvSpPr>
              <a:spLocks noChangeArrowheads="1"/>
            </p:cNvSpPr>
            <p:nvPr/>
          </p:nvSpPr>
          <p:spPr bwMode="auto">
            <a:xfrm>
              <a:off x="4035" y="33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4" name="Oval 36">
              <a:extLst>
                <a:ext uri="{FF2B5EF4-FFF2-40B4-BE49-F238E27FC236}">
                  <a16:creationId xmlns:a16="http://schemas.microsoft.com/office/drawing/2014/main" id="{9310A991-5693-40D2-97EB-C0723C7F8501}"/>
                </a:ext>
              </a:extLst>
            </p:cNvPr>
            <p:cNvSpPr>
              <a:spLocks noChangeArrowheads="1"/>
            </p:cNvSpPr>
            <p:nvPr/>
          </p:nvSpPr>
          <p:spPr bwMode="auto">
            <a:xfrm>
              <a:off x="4103" y="3197"/>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5" name="Oval 37">
              <a:extLst>
                <a:ext uri="{FF2B5EF4-FFF2-40B4-BE49-F238E27FC236}">
                  <a16:creationId xmlns:a16="http://schemas.microsoft.com/office/drawing/2014/main" id="{2CFE9224-2374-48CA-8133-7FB0F61ACE7C}"/>
                </a:ext>
              </a:extLst>
            </p:cNvPr>
            <p:cNvSpPr>
              <a:spLocks noChangeArrowheads="1"/>
            </p:cNvSpPr>
            <p:nvPr/>
          </p:nvSpPr>
          <p:spPr bwMode="auto">
            <a:xfrm>
              <a:off x="4685" y="2940"/>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6" name="Oval 38">
              <a:extLst>
                <a:ext uri="{FF2B5EF4-FFF2-40B4-BE49-F238E27FC236}">
                  <a16:creationId xmlns:a16="http://schemas.microsoft.com/office/drawing/2014/main" id="{4507110E-9439-43F2-BE84-8677F8FEE42A}"/>
                </a:ext>
              </a:extLst>
            </p:cNvPr>
            <p:cNvSpPr>
              <a:spLocks noChangeArrowheads="1"/>
            </p:cNvSpPr>
            <p:nvPr/>
          </p:nvSpPr>
          <p:spPr bwMode="auto">
            <a:xfrm>
              <a:off x="4571" y="30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7" name="Oval 39">
              <a:extLst>
                <a:ext uri="{FF2B5EF4-FFF2-40B4-BE49-F238E27FC236}">
                  <a16:creationId xmlns:a16="http://schemas.microsoft.com/office/drawing/2014/main" id="{DDAB3576-61BC-4DB3-8BE3-7CD20FC82B4F}"/>
                </a:ext>
              </a:extLst>
            </p:cNvPr>
            <p:cNvSpPr>
              <a:spLocks noChangeArrowheads="1"/>
            </p:cNvSpPr>
            <p:nvPr/>
          </p:nvSpPr>
          <p:spPr bwMode="auto">
            <a:xfrm>
              <a:off x="4469" y="31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8" name="Oval 40">
              <a:extLst>
                <a:ext uri="{FF2B5EF4-FFF2-40B4-BE49-F238E27FC236}">
                  <a16:creationId xmlns:a16="http://schemas.microsoft.com/office/drawing/2014/main" id="{735B306D-C7B0-46DF-AB60-EBB48BBCA8EF}"/>
                </a:ext>
              </a:extLst>
            </p:cNvPr>
            <p:cNvSpPr>
              <a:spLocks noChangeArrowheads="1"/>
            </p:cNvSpPr>
            <p:nvPr/>
          </p:nvSpPr>
          <p:spPr bwMode="auto">
            <a:xfrm>
              <a:off x="4813" y="2925"/>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9" name="Oval 41">
              <a:extLst>
                <a:ext uri="{FF2B5EF4-FFF2-40B4-BE49-F238E27FC236}">
                  <a16:creationId xmlns:a16="http://schemas.microsoft.com/office/drawing/2014/main" id="{72724E4B-893F-4E7E-AF5A-7E798BD63646}"/>
                </a:ext>
              </a:extLst>
            </p:cNvPr>
            <p:cNvSpPr>
              <a:spLocks noChangeArrowheads="1"/>
            </p:cNvSpPr>
            <p:nvPr/>
          </p:nvSpPr>
          <p:spPr bwMode="auto">
            <a:xfrm>
              <a:off x="4939" y="293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0" name="Oval 42">
              <a:extLst>
                <a:ext uri="{FF2B5EF4-FFF2-40B4-BE49-F238E27FC236}">
                  <a16:creationId xmlns:a16="http://schemas.microsoft.com/office/drawing/2014/main" id="{8B81C57C-BA38-4749-9C75-DD8FE736534B}"/>
                </a:ext>
              </a:extLst>
            </p:cNvPr>
            <p:cNvSpPr>
              <a:spLocks noChangeArrowheads="1"/>
            </p:cNvSpPr>
            <p:nvPr/>
          </p:nvSpPr>
          <p:spPr bwMode="auto">
            <a:xfrm>
              <a:off x="4891" y="3075"/>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1" name="Oval 43">
              <a:extLst>
                <a:ext uri="{FF2B5EF4-FFF2-40B4-BE49-F238E27FC236}">
                  <a16:creationId xmlns:a16="http://schemas.microsoft.com/office/drawing/2014/main" id="{1A1C5E09-37FC-4D9E-9184-DFC33546F5A1}"/>
                </a:ext>
              </a:extLst>
            </p:cNvPr>
            <p:cNvSpPr>
              <a:spLocks noChangeArrowheads="1"/>
            </p:cNvSpPr>
            <p:nvPr/>
          </p:nvSpPr>
          <p:spPr bwMode="auto">
            <a:xfrm>
              <a:off x="5048" y="3278"/>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2" name="Oval 44">
              <a:extLst>
                <a:ext uri="{FF2B5EF4-FFF2-40B4-BE49-F238E27FC236}">
                  <a16:creationId xmlns:a16="http://schemas.microsoft.com/office/drawing/2014/main" id="{39986D4D-F5C2-454C-972A-5041B7185B2A}"/>
                </a:ext>
              </a:extLst>
            </p:cNvPr>
            <p:cNvSpPr>
              <a:spLocks noChangeArrowheads="1"/>
            </p:cNvSpPr>
            <p:nvPr/>
          </p:nvSpPr>
          <p:spPr bwMode="auto">
            <a:xfrm>
              <a:off x="4768" y="30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3" name="Oval 45">
              <a:extLst>
                <a:ext uri="{FF2B5EF4-FFF2-40B4-BE49-F238E27FC236}">
                  <a16:creationId xmlns:a16="http://schemas.microsoft.com/office/drawing/2014/main" id="{42099027-A9D3-4351-ABA0-D53F03E1C1C8}"/>
                </a:ext>
              </a:extLst>
            </p:cNvPr>
            <p:cNvSpPr>
              <a:spLocks noChangeArrowheads="1"/>
            </p:cNvSpPr>
            <p:nvPr/>
          </p:nvSpPr>
          <p:spPr bwMode="auto">
            <a:xfrm>
              <a:off x="4927" y="323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4" name="Oval 46">
              <a:extLst>
                <a:ext uri="{FF2B5EF4-FFF2-40B4-BE49-F238E27FC236}">
                  <a16:creationId xmlns:a16="http://schemas.microsoft.com/office/drawing/2014/main" id="{D1D3DAF5-C326-4744-B4F4-BB3224B2F67A}"/>
                </a:ext>
              </a:extLst>
            </p:cNvPr>
            <p:cNvSpPr>
              <a:spLocks noChangeArrowheads="1"/>
            </p:cNvSpPr>
            <p:nvPr/>
          </p:nvSpPr>
          <p:spPr bwMode="auto">
            <a:xfrm>
              <a:off x="4640" y="312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5" name="Oval 47">
              <a:extLst>
                <a:ext uri="{FF2B5EF4-FFF2-40B4-BE49-F238E27FC236}">
                  <a16:creationId xmlns:a16="http://schemas.microsoft.com/office/drawing/2014/main" id="{6A90A8A5-0808-464E-8E48-B43842C8FF9C}"/>
                </a:ext>
              </a:extLst>
            </p:cNvPr>
            <p:cNvSpPr>
              <a:spLocks noChangeArrowheads="1"/>
            </p:cNvSpPr>
            <p:nvPr/>
          </p:nvSpPr>
          <p:spPr bwMode="auto">
            <a:xfrm>
              <a:off x="4806" y="322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6" name="Oval 48">
              <a:extLst>
                <a:ext uri="{FF2B5EF4-FFF2-40B4-BE49-F238E27FC236}">
                  <a16:creationId xmlns:a16="http://schemas.microsoft.com/office/drawing/2014/main" id="{BEF0F194-D059-49E4-9406-75051162E2F4}"/>
                </a:ext>
              </a:extLst>
            </p:cNvPr>
            <p:cNvSpPr>
              <a:spLocks noChangeArrowheads="1"/>
            </p:cNvSpPr>
            <p:nvPr/>
          </p:nvSpPr>
          <p:spPr bwMode="auto">
            <a:xfrm>
              <a:off x="5017"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7" name="Oval 49">
              <a:extLst>
                <a:ext uri="{FF2B5EF4-FFF2-40B4-BE49-F238E27FC236}">
                  <a16:creationId xmlns:a16="http://schemas.microsoft.com/office/drawing/2014/main" id="{A1822E7E-FB6D-4BD8-B46C-3CE56531E67D}"/>
                </a:ext>
              </a:extLst>
            </p:cNvPr>
            <p:cNvSpPr>
              <a:spLocks noChangeArrowheads="1"/>
            </p:cNvSpPr>
            <p:nvPr/>
          </p:nvSpPr>
          <p:spPr bwMode="auto">
            <a:xfrm>
              <a:off x="5148" y="3354"/>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8" name="Oval 50">
              <a:extLst>
                <a:ext uri="{FF2B5EF4-FFF2-40B4-BE49-F238E27FC236}">
                  <a16:creationId xmlns:a16="http://schemas.microsoft.com/office/drawing/2014/main" id="{9512B5C7-88E6-434F-829E-6966164F998A}"/>
                </a:ext>
              </a:extLst>
            </p:cNvPr>
            <p:cNvSpPr>
              <a:spLocks noChangeArrowheads="1"/>
            </p:cNvSpPr>
            <p:nvPr/>
          </p:nvSpPr>
          <p:spPr bwMode="auto">
            <a:xfrm>
              <a:off x="5129" y="3161"/>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9" name="Oval 51">
              <a:extLst>
                <a:ext uri="{FF2B5EF4-FFF2-40B4-BE49-F238E27FC236}">
                  <a16:creationId xmlns:a16="http://schemas.microsoft.com/office/drawing/2014/main" id="{D0E68B60-8DB9-4D46-A091-CE3CD8C9E76C}"/>
                </a:ext>
              </a:extLst>
            </p:cNvPr>
            <p:cNvSpPr>
              <a:spLocks noChangeArrowheads="1"/>
            </p:cNvSpPr>
            <p:nvPr/>
          </p:nvSpPr>
          <p:spPr bwMode="auto">
            <a:xfrm>
              <a:off x="5233" y="345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0" name="Oval 52">
              <a:extLst>
                <a:ext uri="{FF2B5EF4-FFF2-40B4-BE49-F238E27FC236}">
                  <a16:creationId xmlns:a16="http://schemas.microsoft.com/office/drawing/2014/main" id="{4EF3E0B0-62DD-48DE-868B-BB2C54C509BD}"/>
                </a:ext>
              </a:extLst>
            </p:cNvPr>
            <p:cNvSpPr>
              <a:spLocks noChangeArrowheads="1"/>
            </p:cNvSpPr>
            <p:nvPr/>
          </p:nvSpPr>
          <p:spPr bwMode="auto">
            <a:xfrm>
              <a:off x="5031" y="34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1" name="Oval 53">
              <a:extLst>
                <a:ext uri="{FF2B5EF4-FFF2-40B4-BE49-F238E27FC236}">
                  <a16:creationId xmlns:a16="http://schemas.microsoft.com/office/drawing/2014/main" id="{DAAA43F6-4F36-4B3A-879F-C48B6086BC3A}"/>
                </a:ext>
              </a:extLst>
            </p:cNvPr>
            <p:cNvSpPr>
              <a:spLocks noChangeArrowheads="1"/>
            </p:cNvSpPr>
            <p:nvPr/>
          </p:nvSpPr>
          <p:spPr bwMode="auto">
            <a:xfrm>
              <a:off x="4922" y="33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2" name="Oval 54">
              <a:extLst>
                <a:ext uri="{FF2B5EF4-FFF2-40B4-BE49-F238E27FC236}">
                  <a16:creationId xmlns:a16="http://schemas.microsoft.com/office/drawing/2014/main" id="{C4447828-6E79-42C2-B690-969F87060861}"/>
                </a:ext>
              </a:extLst>
            </p:cNvPr>
            <p:cNvSpPr>
              <a:spLocks noChangeArrowheads="1"/>
            </p:cNvSpPr>
            <p:nvPr/>
          </p:nvSpPr>
          <p:spPr bwMode="auto">
            <a:xfrm>
              <a:off x="4789" y="3354"/>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3" name="Oval 55">
              <a:extLst>
                <a:ext uri="{FF2B5EF4-FFF2-40B4-BE49-F238E27FC236}">
                  <a16:creationId xmlns:a16="http://schemas.microsoft.com/office/drawing/2014/main" id="{AF3F2D35-EBB0-490C-9BEC-F4FA64F2D99F}"/>
                </a:ext>
              </a:extLst>
            </p:cNvPr>
            <p:cNvSpPr>
              <a:spLocks noChangeArrowheads="1"/>
            </p:cNvSpPr>
            <p:nvPr/>
          </p:nvSpPr>
          <p:spPr bwMode="auto">
            <a:xfrm>
              <a:off x="5117" y="3530"/>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4" name="Oval 56">
              <a:extLst>
                <a:ext uri="{FF2B5EF4-FFF2-40B4-BE49-F238E27FC236}">
                  <a16:creationId xmlns:a16="http://schemas.microsoft.com/office/drawing/2014/main" id="{5E5F25B9-A79E-4733-B2B4-FA8999E279A3}"/>
                </a:ext>
              </a:extLst>
            </p:cNvPr>
            <p:cNvSpPr>
              <a:spLocks noChangeArrowheads="1"/>
            </p:cNvSpPr>
            <p:nvPr/>
          </p:nvSpPr>
          <p:spPr bwMode="auto">
            <a:xfrm>
              <a:off x="5179" y="3644"/>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5" name="Oval 57">
              <a:extLst>
                <a:ext uri="{FF2B5EF4-FFF2-40B4-BE49-F238E27FC236}">
                  <a16:creationId xmlns:a16="http://schemas.microsoft.com/office/drawing/2014/main" id="{C3EE6A2E-D0EF-4185-8B7A-57CDF4169671}"/>
                </a:ext>
              </a:extLst>
            </p:cNvPr>
            <p:cNvSpPr>
              <a:spLocks noChangeArrowheads="1"/>
            </p:cNvSpPr>
            <p:nvPr/>
          </p:nvSpPr>
          <p:spPr bwMode="auto">
            <a:xfrm>
              <a:off x="5050" y="3692"/>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6" name="Oval 58">
              <a:extLst>
                <a:ext uri="{FF2B5EF4-FFF2-40B4-BE49-F238E27FC236}">
                  <a16:creationId xmlns:a16="http://schemas.microsoft.com/office/drawing/2014/main" id="{D543798A-9318-4518-8FE8-AE8675E91D1A}"/>
                </a:ext>
              </a:extLst>
            </p:cNvPr>
            <p:cNvSpPr>
              <a:spLocks noChangeArrowheads="1"/>
            </p:cNvSpPr>
            <p:nvPr/>
          </p:nvSpPr>
          <p:spPr bwMode="auto">
            <a:xfrm>
              <a:off x="4951" y="3818"/>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7" name="Oval 59">
              <a:extLst>
                <a:ext uri="{FF2B5EF4-FFF2-40B4-BE49-F238E27FC236}">
                  <a16:creationId xmlns:a16="http://schemas.microsoft.com/office/drawing/2014/main" id="{C21E3B00-1818-4734-B2DD-AD06989942D8}"/>
                </a:ext>
              </a:extLst>
            </p:cNvPr>
            <p:cNvSpPr>
              <a:spLocks noChangeArrowheads="1"/>
            </p:cNvSpPr>
            <p:nvPr/>
          </p:nvSpPr>
          <p:spPr bwMode="auto">
            <a:xfrm>
              <a:off x="4979"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8" name="Oval 60">
              <a:extLst>
                <a:ext uri="{FF2B5EF4-FFF2-40B4-BE49-F238E27FC236}">
                  <a16:creationId xmlns:a16="http://schemas.microsoft.com/office/drawing/2014/main" id="{46C08971-3820-4B3B-B63E-336902FC6E27}"/>
                </a:ext>
              </a:extLst>
            </p:cNvPr>
            <p:cNvSpPr>
              <a:spLocks noChangeArrowheads="1"/>
            </p:cNvSpPr>
            <p:nvPr/>
          </p:nvSpPr>
          <p:spPr bwMode="auto">
            <a:xfrm>
              <a:off x="4891" y="36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9" name="Oval 61">
              <a:extLst>
                <a:ext uri="{FF2B5EF4-FFF2-40B4-BE49-F238E27FC236}">
                  <a16:creationId xmlns:a16="http://schemas.microsoft.com/office/drawing/2014/main" id="{3C6F3562-791E-4261-8D8D-E87876E05804}"/>
                </a:ext>
              </a:extLst>
            </p:cNvPr>
            <p:cNvSpPr>
              <a:spLocks noChangeArrowheads="1"/>
            </p:cNvSpPr>
            <p:nvPr/>
          </p:nvSpPr>
          <p:spPr bwMode="auto">
            <a:xfrm>
              <a:off x="4877" y="351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0" name="Oval 62">
              <a:extLst>
                <a:ext uri="{FF2B5EF4-FFF2-40B4-BE49-F238E27FC236}">
                  <a16:creationId xmlns:a16="http://schemas.microsoft.com/office/drawing/2014/main" id="{B57ED6B4-8E2A-4F70-A48E-0E63995D80BE}"/>
                </a:ext>
              </a:extLst>
            </p:cNvPr>
            <p:cNvSpPr>
              <a:spLocks noChangeArrowheads="1"/>
            </p:cNvSpPr>
            <p:nvPr/>
          </p:nvSpPr>
          <p:spPr bwMode="auto">
            <a:xfrm>
              <a:off x="4789" y="3611"/>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1" name="Oval 63">
              <a:extLst>
                <a:ext uri="{FF2B5EF4-FFF2-40B4-BE49-F238E27FC236}">
                  <a16:creationId xmlns:a16="http://schemas.microsoft.com/office/drawing/2014/main" id="{291B8518-12F8-4B57-9976-F744E8C8081E}"/>
                </a:ext>
              </a:extLst>
            </p:cNvPr>
            <p:cNvSpPr>
              <a:spLocks noChangeArrowheads="1"/>
            </p:cNvSpPr>
            <p:nvPr/>
          </p:nvSpPr>
          <p:spPr bwMode="auto">
            <a:xfrm>
              <a:off x="5098" y="3808"/>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2" name="Oval 64">
              <a:extLst>
                <a:ext uri="{FF2B5EF4-FFF2-40B4-BE49-F238E27FC236}">
                  <a16:creationId xmlns:a16="http://schemas.microsoft.com/office/drawing/2014/main" id="{E2C9E3F3-733D-4D25-A407-BEB6A1BBAAFB}"/>
                </a:ext>
              </a:extLst>
            </p:cNvPr>
            <p:cNvSpPr>
              <a:spLocks noChangeArrowheads="1"/>
            </p:cNvSpPr>
            <p:nvPr/>
          </p:nvSpPr>
          <p:spPr bwMode="auto">
            <a:xfrm>
              <a:off x="4977" y="3937"/>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3" name="Oval 65">
              <a:extLst>
                <a:ext uri="{FF2B5EF4-FFF2-40B4-BE49-F238E27FC236}">
                  <a16:creationId xmlns:a16="http://schemas.microsoft.com/office/drawing/2014/main" id="{81E9FF13-FFEE-439B-86E9-6862FDF48E08}"/>
                </a:ext>
              </a:extLst>
            </p:cNvPr>
            <p:cNvSpPr>
              <a:spLocks noChangeArrowheads="1"/>
            </p:cNvSpPr>
            <p:nvPr/>
          </p:nvSpPr>
          <p:spPr bwMode="auto">
            <a:xfrm>
              <a:off x="5117" y="39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4" name="Oval 66">
              <a:extLst>
                <a:ext uri="{FF2B5EF4-FFF2-40B4-BE49-F238E27FC236}">
                  <a16:creationId xmlns:a16="http://schemas.microsoft.com/office/drawing/2014/main" id="{F445E3EA-FA79-467E-BF4E-657DD93BEBE8}"/>
                </a:ext>
              </a:extLst>
            </p:cNvPr>
            <p:cNvSpPr>
              <a:spLocks noChangeArrowheads="1"/>
            </p:cNvSpPr>
            <p:nvPr/>
          </p:nvSpPr>
          <p:spPr bwMode="auto">
            <a:xfrm>
              <a:off x="4970" y="4068"/>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5" name="Oval 67">
              <a:extLst>
                <a:ext uri="{FF2B5EF4-FFF2-40B4-BE49-F238E27FC236}">
                  <a16:creationId xmlns:a16="http://schemas.microsoft.com/office/drawing/2014/main" id="{05AF6935-E952-4949-8BCB-0E5AE780A605}"/>
                </a:ext>
              </a:extLst>
            </p:cNvPr>
            <p:cNvSpPr>
              <a:spLocks noChangeArrowheads="1"/>
            </p:cNvSpPr>
            <p:nvPr/>
          </p:nvSpPr>
          <p:spPr bwMode="auto">
            <a:xfrm>
              <a:off x="4844" y="4025"/>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6" name="Oval 68">
              <a:extLst>
                <a:ext uri="{FF2B5EF4-FFF2-40B4-BE49-F238E27FC236}">
                  <a16:creationId xmlns:a16="http://schemas.microsoft.com/office/drawing/2014/main" id="{5E959132-42EF-4071-90DE-FDB9C66765D5}"/>
                </a:ext>
              </a:extLst>
            </p:cNvPr>
            <p:cNvSpPr>
              <a:spLocks noChangeArrowheads="1"/>
            </p:cNvSpPr>
            <p:nvPr/>
          </p:nvSpPr>
          <p:spPr bwMode="auto">
            <a:xfrm>
              <a:off x="4827" y="38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7" name="Oval 69">
              <a:extLst>
                <a:ext uri="{FF2B5EF4-FFF2-40B4-BE49-F238E27FC236}">
                  <a16:creationId xmlns:a16="http://schemas.microsoft.com/office/drawing/2014/main" id="{CC1C2894-2AD0-4C06-AC3A-5254B99FD3E8}"/>
                </a:ext>
              </a:extLst>
            </p:cNvPr>
            <p:cNvSpPr>
              <a:spLocks noChangeArrowheads="1"/>
            </p:cNvSpPr>
            <p:nvPr/>
          </p:nvSpPr>
          <p:spPr bwMode="auto">
            <a:xfrm>
              <a:off x="4782" y="3782"/>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8" name="Oval 70">
              <a:extLst>
                <a:ext uri="{FF2B5EF4-FFF2-40B4-BE49-F238E27FC236}">
                  <a16:creationId xmlns:a16="http://schemas.microsoft.com/office/drawing/2014/main" id="{EB2061FB-A2D2-4F68-A45A-640BF0E028A1}"/>
                </a:ext>
              </a:extLst>
            </p:cNvPr>
            <p:cNvSpPr>
              <a:spLocks noChangeArrowheads="1"/>
            </p:cNvSpPr>
            <p:nvPr/>
          </p:nvSpPr>
          <p:spPr bwMode="auto">
            <a:xfrm>
              <a:off x="4818" y="4156"/>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9" name="Oval 71">
              <a:extLst>
                <a:ext uri="{FF2B5EF4-FFF2-40B4-BE49-F238E27FC236}">
                  <a16:creationId xmlns:a16="http://schemas.microsoft.com/office/drawing/2014/main" id="{2DAF7804-1939-491F-826D-D515DEE7A7F6}"/>
                </a:ext>
              </a:extLst>
            </p:cNvPr>
            <p:cNvSpPr>
              <a:spLocks noChangeArrowheads="1"/>
            </p:cNvSpPr>
            <p:nvPr/>
          </p:nvSpPr>
          <p:spPr bwMode="auto">
            <a:xfrm>
              <a:off x="4758" y="4277"/>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0" name="Oval 72">
              <a:extLst>
                <a:ext uri="{FF2B5EF4-FFF2-40B4-BE49-F238E27FC236}">
                  <a16:creationId xmlns:a16="http://schemas.microsoft.com/office/drawing/2014/main" id="{38DBB968-FCA6-40B1-BD91-422CEBD694D2}"/>
                </a:ext>
              </a:extLst>
            </p:cNvPr>
            <p:cNvSpPr>
              <a:spLocks noChangeArrowheads="1"/>
            </p:cNvSpPr>
            <p:nvPr/>
          </p:nvSpPr>
          <p:spPr bwMode="auto">
            <a:xfrm>
              <a:off x="4649" y="4201"/>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1" name="Oval 73">
              <a:extLst>
                <a:ext uri="{FF2B5EF4-FFF2-40B4-BE49-F238E27FC236}">
                  <a16:creationId xmlns:a16="http://schemas.microsoft.com/office/drawing/2014/main" id="{1882415C-1CBD-4534-82E5-E6DBD9B51EA8}"/>
                </a:ext>
              </a:extLst>
            </p:cNvPr>
            <p:cNvSpPr>
              <a:spLocks noChangeArrowheads="1"/>
            </p:cNvSpPr>
            <p:nvPr/>
          </p:nvSpPr>
          <p:spPr bwMode="auto">
            <a:xfrm>
              <a:off x="4490" y="4196"/>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2" name="Oval 74">
              <a:extLst>
                <a:ext uri="{FF2B5EF4-FFF2-40B4-BE49-F238E27FC236}">
                  <a16:creationId xmlns:a16="http://schemas.microsoft.com/office/drawing/2014/main" id="{DC77C6E4-77BC-4277-9391-5634396FC4BB}"/>
                </a:ext>
              </a:extLst>
            </p:cNvPr>
            <p:cNvSpPr>
              <a:spLocks noChangeArrowheads="1"/>
            </p:cNvSpPr>
            <p:nvPr/>
          </p:nvSpPr>
          <p:spPr bwMode="auto">
            <a:xfrm>
              <a:off x="4694" y="408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3" name="Oval 75">
              <a:extLst>
                <a:ext uri="{FF2B5EF4-FFF2-40B4-BE49-F238E27FC236}">
                  <a16:creationId xmlns:a16="http://schemas.microsoft.com/office/drawing/2014/main" id="{04C3DC5A-C378-4BA8-A236-98AB5027606A}"/>
                </a:ext>
              </a:extLst>
            </p:cNvPr>
            <p:cNvSpPr>
              <a:spLocks noChangeArrowheads="1"/>
            </p:cNvSpPr>
            <p:nvPr/>
          </p:nvSpPr>
          <p:spPr bwMode="auto">
            <a:xfrm>
              <a:off x="4550" y="4084"/>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4" name="Oval 76">
              <a:extLst>
                <a:ext uri="{FF2B5EF4-FFF2-40B4-BE49-F238E27FC236}">
                  <a16:creationId xmlns:a16="http://schemas.microsoft.com/office/drawing/2014/main" id="{CA9BFA7A-A92D-4603-9686-CE53EB1FEEDC}"/>
                </a:ext>
              </a:extLst>
            </p:cNvPr>
            <p:cNvSpPr>
              <a:spLocks noChangeArrowheads="1"/>
            </p:cNvSpPr>
            <p:nvPr/>
          </p:nvSpPr>
          <p:spPr bwMode="auto">
            <a:xfrm>
              <a:off x="4699" y="395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5" name="Oval 77">
              <a:extLst>
                <a:ext uri="{FF2B5EF4-FFF2-40B4-BE49-F238E27FC236}">
                  <a16:creationId xmlns:a16="http://schemas.microsoft.com/office/drawing/2014/main" id="{D5BC5447-1515-4113-AC01-8E7BB49112CA}"/>
                </a:ext>
              </a:extLst>
            </p:cNvPr>
            <p:cNvSpPr>
              <a:spLocks noChangeArrowheads="1"/>
            </p:cNvSpPr>
            <p:nvPr/>
          </p:nvSpPr>
          <p:spPr bwMode="auto">
            <a:xfrm>
              <a:off x="4564" y="3946"/>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6" name="Oval 78">
              <a:extLst>
                <a:ext uri="{FF2B5EF4-FFF2-40B4-BE49-F238E27FC236}">
                  <a16:creationId xmlns:a16="http://schemas.microsoft.com/office/drawing/2014/main" id="{F8D35FD5-7636-491E-9317-3C2D901266EA}"/>
                </a:ext>
              </a:extLst>
            </p:cNvPr>
            <p:cNvSpPr>
              <a:spLocks noChangeArrowheads="1"/>
            </p:cNvSpPr>
            <p:nvPr/>
          </p:nvSpPr>
          <p:spPr bwMode="auto">
            <a:xfrm>
              <a:off x="4578" y="4318"/>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7" name="Oval 79">
              <a:extLst>
                <a:ext uri="{FF2B5EF4-FFF2-40B4-BE49-F238E27FC236}">
                  <a16:creationId xmlns:a16="http://schemas.microsoft.com/office/drawing/2014/main" id="{2D400513-7915-4C73-B25F-E78E71C71B2C}"/>
                </a:ext>
              </a:extLst>
            </p:cNvPr>
            <p:cNvSpPr>
              <a:spLocks noChangeArrowheads="1"/>
            </p:cNvSpPr>
            <p:nvPr/>
          </p:nvSpPr>
          <p:spPr bwMode="auto">
            <a:xfrm>
              <a:off x="4407" y="4294"/>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8" name="Oval 80">
              <a:extLst>
                <a:ext uri="{FF2B5EF4-FFF2-40B4-BE49-F238E27FC236}">
                  <a16:creationId xmlns:a16="http://schemas.microsoft.com/office/drawing/2014/main" id="{16948C29-61EF-46B4-9F9E-6241F8711BCD}"/>
                </a:ext>
              </a:extLst>
            </p:cNvPr>
            <p:cNvSpPr>
              <a:spLocks noChangeArrowheads="1"/>
            </p:cNvSpPr>
            <p:nvPr/>
          </p:nvSpPr>
          <p:spPr bwMode="auto">
            <a:xfrm>
              <a:off x="4481" y="4406"/>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9" name="Oval 81">
              <a:extLst>
                <a:ext uri="{FF2B5EF4-FFF2-40B4-BE49-F238E27FC236}">
                  <a16:creationId xmlns:a16="http://schemas.microsoft.com/office/drawing/2014/main" id="{5D86CDD4-0DE5-49C7-B9CC-D3E851B0D302}"/>
                </a:ext>
              </a:extLst>
            </p:cNvPr>
            <p:cNvSpPr>
              <a:spLocks noChangeArrowheads="1"/>
            </p:cNvSpPr>
            <p:nvPr/>
          </p:nvSpPr>
          <p:spPr bwMode="auto">
            <a:xfrm>
              <a:off x="4293" y="4368"/>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0" name="Oval 82">
              <a:extLst>
                <a:ext uri="{FF2B5EF4-FFF2-40B4-BE49-F238E27FC236}">
                  <a16:creationId xmlns:a16="http://schemas.microsoft.com/office/drawing/2014/main" id="{4F6953FB-E770-4E59-B3D0-4ABACBE328DA}"/>
                </a:ext>
              </a:extLst>
            </p:cNvPr>
            <p:cNvSpPr>
              <a:spLocks noChangeArrowheads="1"/>
            </p:cNvSpPr>
            <p:nvPr/>
          </p:nvSpPr>
          <p:spPr bwMode="auto">
            <a:xfrm>
              <a:off x="4251" y="4246"/>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1" name="Oval 83">
              <a:extLst>
                <a:ext uri="{FF2B5EF4-FFF2-40B4-BE49-F238E27FC236}">
                  <a16:creationId xmlns:a16="http://schemas.microsoft.com/office/drawing/2014/main" id="{7F03646C-C734-4A30-8025-E023889FA429}"/>
                </a:ext>
              </a:extLst>
            </p:cNvPr>
            <p:cNvSpPr>
              <a:spLocks noChangeArrowheads="1"/>
            </p:cNvSpPr>
            <p:nvPr/>
          </p:nvSpPr>
          <p:spPr bwMode="auto">
            <a:xfrm>
              <a:off x="4346" y="4156"/>
              <a:ext cx="83"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2" name="Oval 84">
              <a:extLst>
                <a:ext uri="{FF2B5EF4-FFF2-40B4-BE49-F238E27FC236}">
                  <a16:creationId xmlns:a16="http://schemas.microsoft.com/office/drawing/2014/main" id="{E8DCF326-717D-4716-920C-2F44AAF9AC04}"/>
                </a:ext>
              </a:extLst>
            </p:cNvPr>
            <p:cNvSpPr>
              <a:spLocks noChangeArrowheads="1"/>
            </p:cNvSpPr>
            <p:nvPr/>
          </p:nvSpPr>
          <p:spPr bwMode="auto">
            <a:xfrm>
              <a:off x="4421" y="4046"/>
              <a:ext cx="72"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3" name="Oval 85">
              <a:extLst>
                <a:ext uri="{FF2B5EF4-FFF2-40B4-BE49-F238E27FC236}">
                  <a16:creationId xmlns:a16="http://schemas.microsoft.com/office/drawing/2014/main" id="{64D576A3-FB21-41F7-82E4-081C09B08B21}"/>
                </a:ext>
              </a:extLst>
            </p:cNvPr>
            <p:cNvSpPr>
              <a:spLocks noChangeArrowheads="1"/>
            </p:cNvSpPr>
            <p:nvPr/>
          </p:nvSpPr>
          <p:spPr bwMode="auto">
            <a:xfrm>
              <a:off x="4127" y="430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4" name="Oval 86">
              <a:extLst>
                <a:ext uri="{FF2B5EF4-FFF2-40B4-BE49-F238E27FC236}">
                  <a16:creationId xmlns:a16="http://schemas.microsoft.com/office/drawing/2014/main" id="{F2EB5E8C-C0BA-4ECA-B9D7-226B36BF9F05}"/>
                </a:ext>
              </a:extLst>
            </p:cNvPr>
            <p:cNvSpPr>
              <a:spLocks noChangeArrowheads="1"/>
            </p:cNvSpPr>
            <p:nvPr/>
          </p:nvSpPr>
          <p:spPr bwMode="auto">
            <a:xfrm>
              <a:off x="3992" y="433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5" name="Oval 87">
              <a:extLst>
                <a:ext uri="{FF2B5EF4-FFF2-40B4-BE49-F238E27FC236}">
                  <a16:creationId xmlns:a16="http://schemas.microsoft.com/office/drawing/2014/main" id="{87D806CE-47F3-4DBD-A7E1-79973985C52D}"/>
                </a:ext>
              </a:extLst>
            </p:cNvPr>
            <p:cNvSpPr>
              <a:spLocks noChangeArrowheads="1"/>
            </p:cNvSpPr>
            <p:nvPr/>
          </p:nvSpPr>
          <p:spPr bwMode="auto">
            <a:xfrm>
              <a:off x="3997" y="4194"/>
              <a:ext cx="90"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6" name="Oval 88">
              <a:extLst>
                <a:ext uri="{FF2B5EF4-FFF2-40B4-BE49-F238E27FC236}">
                  <a16:creationId xmlns:a16="http://schemas.microsoft.com/office/drawing/2014/main" id="{85DC5E25-5D17-4ADB-B0C0-62974869784E}"/>
                </a:ext>
              </a:extLst>
            </p:cNvPr>
            <p:cNvSpPr>
              <a:spLocks noChangeArrowheads="1"/>
            </p:cNvSpPr>
            <p:nvPr/>
          </p:nvSpPr>
          <p:spPr bwMode="auto">
            <a:xfrm>
              <a:off x="3897" y="4061"/>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7" name="Oval 89">
              <a:extLst>
                <a:ext uri="{FF2B5EF4-FFF2-40B4-BE49-F238E27FC236}">
                  <a16:creationId xmlns:a16="http://schemas.microsoft.com/office/drawing/2014/main" id="{BA058628-AF53-4A77-BBFC-93AD254F43E9}"/>
                </a:ext>
              </a:extLst>
            </p:cNvPr>
            <p:cNvSpPr>
              <a:spLocks noChangeArrowheads="1"/>
            </p:cNvSpPr>
            <p:nvPr/>
          </p:nvSpPr>
          <p:spPr bwMode="auto">
            <a:xfrm>
              <a:off x="4120" y="415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8" name="Oval 90">
              <a:extLst>
                <a:ext uri="{FF2B5EF4-FFF2-40B4-BE49-F238E27FC236}">
                  <a16:creationId xmlns:a16="http://schemas.microsoft.com/office/drawing/2014/main" id="{6616E35A-8DAF-4304-9B3B-BBC0F73DFEF2}"/>
                </a:ext>
              </a:extLst>
            </p:cNvPr>
            <p:cNvSpPr>
              <a:spLocks noChangeArrowheads="1"/>
            </p:cNvSpPr>
            <p:nvPr/>
          </p:nvSpPr>
          <p:spPr bwMode="auto">
            <a:xfrm>
              <a:off x="4032" y="4037"/>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9" name="Oval 91">
              <a:extLst>
                <a:ext uri="{FF2B5EF4-FFF2-40B4-BE49-F238E27FC236}">
                  <a16:creationId xmlns:a16="http://schemas.microsoft.com/office/drawing/2014/main" id="{26C78522-FB74-4B1A-90D2-1C424D212FD2}"/>
                </a:ext>
              </a:extLst>
            </p:cNvPr>
            <p:cNvSpPr>
              <a:spLocks noChangeArrowheads="1"/>
            </p:cNvSpPr>
            <p:nvPr/>
          </p:nvSpPr>
          <p:spPr bwMode="auto">
            <a:xfrm>
              <a:off x="4232" y="4084"/>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0" name="Oval 92">
              <a:extLst>
                <a:ext uri="{FF2B5EF4-FFF2-40B4-BE49-F238E27FC236}">
                  <a16:creationId xmlns:a16="http://schemas.microsoft.com/office/drawing/2014/main" id="{6D986FF4-521D-44CC-98A1-36CF33938039}"/>
                </a:ext>
              </a:extLst>
            </p:cNvPr>
            <p:cNvSpPr>
              <a:spLocks noChangeArrowheads="1"/>
            </p:cNvSpPr>
            <p:nvPr/>
          </p:nvSpPr>
          <p:spPr bwMode="auto">
            <a:xfrm>
              <a:off x="4158" y="3980"/>
              <a:ext cx="71"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1" name="Oval 93">
              <a:extLst>
                <a:ext uri="{FF2B5EF4-FFF2-40B4-BE49-F238E27FC236}">
                  <a16:creationId xmlns:a16="http://schemas.microsoft.com/office/drawing/2014/main" id="{F32C084B-AF98-400B-B7E4-DA11C0B6E55A}"/>
                </a:ext>
              </a:extLst>
            </p:cNvPr>
            <p:cNvSpPr>
              <a:spLocks noChangeArrowheads="1"/>
            </p:cNvSpPr>
            <p:nvPr/>
          </p:nvSpPr>
          <p:spPr bwMode="auto">
            <a:xfrm>
              <a:off x="3859" y="4201"/>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2" name="Oval 94">
              <a:extLst>
                <a:ext uri="{FF2B5EF4-FFF2-40B4-BE49-F238E27FC236}">
                  <a16:creationId xmlns:a16="http://schemas.microsoft.com/office/drawing/2014/main" id="{FB427470-E0B9-45C3-AF0D-7C2CF689042E}"/>
                </a:ext>
              </a:extLst>
            </p:cNvPr>
            <p:cNvSpPr>
              <a:spLocks noChangeArrowheads="1"/>
            </p:cNvSpPr>
            <p:nvPr/>
          </p:nvSpPr>
          <p:spPr bwMode="auto">
            <a:xfrm>
              <a:off x="3764" y="405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3" name="Oval 95">
              <a:extLst>
                <a:ext uri="{FF2B5EF4-FFF2-40B4-BE49-F238E27FC236}">
                  <a16:creationId xmlns:a16="http://schemas.microsoft.com/office/drawing/2014/main" id="{0F99A3F2-5325-4438-A7B6-DB8E7AF322D3}"/>
                </a:ext>
              </a:extLst>
            </p:cNvPr>
            <p:cNvSpPr>
              <a:spLocks noChangeArrowheads="1"/>
            </p:cNvSpPr>
            <p:nvPr/>
          </p:nvSpPr>
          <p:spPr bwMode="auto">
            <a:xfrm>
              <a:off x="3721" y="4180"/>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4" name="Oval 96">
              <a:extLst>
                <a:ext uri="{FF2B5EF4-FFF2-40B4-BE49-F238E27FC236}">
                  <a16:creationId xmlns:a16="http://schemas.microsoft.com/office/drawing/2014/main" id="{CB6C5A25-738D-467C-9B13-2FD29076BFD3}"/>
                </a:ext>
              </a:extLst>
            </p:cNvPr>
            <p:cNvSpPr>
              <a:spLocks noChangeArrowheads="1"/>
            </p:cNvSpPr>
            <p:nvPr/>
          </p:nvSpPr>
          <p:spPr bwMode="auto">
            <a:xfrm>
              <a:off x="3631" y="4008"/>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5" name="Oval 97">
              <a:extLst>
                <a:ext uri="{FF2B5EF4-FFF2-40B4-BE49-F238E27FC236}">
                  <a16:creationId xmlns:a16="http://schemas.microsoft.com/office/drawing/2014/main" id="{5BED79FE-E00D-4601-9DF1-B5E9C0752C94}"/>
                </a:ext>
              </a:extLst>
            </p:cNvPr>
            <p:cNvSpPr>
              <a:spLocks noChangeArrowheads="1"/>
            </p:cNvSpPr>
            <p:nvPr/>
          </p:nvSpPr>
          <p:spPr bwMode="auto">
            <a:xfrm>
              <a:off x="3714" y="3894"/>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6" name="Oval 98">
              <a:extLst>
                <a:ext uri="{FF2B5EF4-FFF2-40B4-BE49-F238E27FC236}">
                  <a16:creationId xmlns:a16="http://schemas.microsoft.com/office/drawing/2014/main" id="{DF74DF88-B0CB-4BE4-AFC8-06748B18772D}"/>
                </a:ext>
              </a:extLst>
            </p:cNvPr>
            <p:cNvSpPr>
              <a:spLocks noChangeArrowheads="1"/>
            </p:cNvSpPr>
            <p:nvPr/>
          </p:nvSpPr>
          <p:spPr bwMode="auto">
            <a:xfrm>
              <a:off x="3842" y="3923"/>
              <a:ext cx="83" cy="8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7" name="Oval 99">
              <a:extLst>
                <a:ext uri="{FF2B5EF4-FFF2-40B4-BE49-F238E27FC236}">
                  <a16:creationId xmlns:a16="http://schemas.microsoft.com/office/drawing/2014/main" id="{1E2E6BF7-787C-4E70-865C-B10B550C2E9D}"/>
                </a:ext>
              </a:extLst>
            </p:cNvPr>
            <p:cNvSpPr>
              <a:spLocks noChangeArrowheads="1"/>
            </p:cNvSpPr>
            <p:nvPr/>
          </p:nvSpPr>
          <p:spPr bwMode="auto">
            <a:xfrm>
              <a:off x="3980" y="3911"/>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8" name="Oval 100">
              <a:extLst>
                <a:ext uri="{FF2B5EF4-FFF2-40B4-BE49-F238E27FC236}">
                  <a16:creationId xmlns:a16="http://schemas.microsoft.com/office/drawing/2014/main" id="{15451E91-76E1-4143-BB49-B9A5532DD0DB}"/>
                </a:ext>
              </a:extLst>
            </p:cNvPr>
            <p:cNvSpPr>
              <a:spLocks noChangeArrowheads="1"/>
            </p:cNvSpPr>
            <p:nvPr/>
          </p:nvSpPr>
          <p:spPr bwMode="auto">
            <a:xfrm>
              <a:off x="3588" y="3832"/>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9" name="Oval 101">
              <a:extLst>
                <a:ext uri="{FF2B5EF4-FFF2-40B4-BE49-F238E27FC236}">
                  <a16:creationId xmlns:a16="http://schemas.microsoft.com/office/drawing/2014/main" id="{2BEAA331-09E4-44BB-9833-30A8041B7AF5}"/>
                </a:ext>
              </a:extLst>
            </p:cNvPr>
            <p:cNvSpPr>
              <a:spLocks noChangeArrowheads="1"/>
            </p:cNvSpPr>
            <p:nvPr/>
          </p:nvSpPr>
          <p:spPr bwMode="auto">
            <a:xfrm>
              <a:off x="3484" y="37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0" name="Oval 102">
              <a:extLst>
                <a:ext uri="{FF2B5EF4-FFF2-40B4-BE49-F238E27FC236}">
                  <a16:creationId xmlns:a16="http://schemas.microsoft.com/office/drawing/2014/main" id="{2CFCFFC8-CF37-402C-9328-1143938A1418}"/>
                </a:ext>
              </a:extLst>
            </p:cNvPr>
            <p:cNvSpPr>
              <a:spLocks noChangeArrowheads="1"/>
            </p:cNvSpPr>
            <p:nvPr/>
          </p:nvSpPr>
          <p:spPr bwMode="auto">
            <a:xfrm>
              <a:off x="4571" y="2833"/>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1" name="Oval 103">
              <a:extLst>
                <a:ext uri="{FF2B5EF4-FFF2-40B4-BE49-F238E27FC236}">
                  <a16:creationId xmlns:a16="http://schemas.microsoft.com/office/drawing/2014/main" id="{F50F734C-8BDE-4C91-8783-37D6E031CE2C}"/>
                </a:ext>
              </a:extLst>
            </p:cNvPr>
            <p:cNvSpPr>
              <a:spLocks noChangeArrowheads="1"/>
            </p:cNvSpPr>
            <p:nvPr/>
          </p:nvSpPr>
          <p:spPr bwMode="auto">
            <a:xfrm>
              <a:off x="4464" y="29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2" name="Oval 104">
              <a:extLst>
                <a:ext uri="{FF2B5EF4-FFF2-40B4-BE49-F238E27FC236}">
                  <a16:creationId xmlns:a16="http://schemas.microsoft.com/office/drawing/2014/main" id="{6064513D-4455-4200-A583-2D6396D983D4}"/>
                </a:ext>
              </a:extLst>
            </p:cNvPr>
            <p:cNvSpPr>
              <a:spLocks noChangeArrowheads="1"/>
            </p:cNvSpPr>
            <p:nvPr/>
          </p:nvSpPr>
          <p:spPr bwMode="auto">
            <a:xfrm>
              <a:off x="4381" y="30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3" name="Oval 105">
              <a:extLst>
                <a:ext uri="{FF2B5EF4-FFF2-40B4-BE49-F238E27FC236}">
                  <a16:creationId xmlns:a16="http://schemas.microsoft.com/office/drawing/2014/main" id="{335162D6-4F30-45E0-9D3E-EC16AB1B40C3}"/>
                </a:ext>
              </a:extLst>
            </p:cNvPr>
            <p:cNvSpPr>
              <a:spLocks noChangeArrowheads="1"/>
            </p:cNvSpPr>
            <p:nvPr/>
          </p:nvSpPr>
          <p:spPr bwMode="auto">
            <a:xfrm>
              <a:off x="4692" y="2790"/>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4" name="Oval 106">
              <a:extLst>
                <a:ext uri="{FF2B5EF4-FFF2-40B4-BE49-F238E27FC236}">
                  <a16:creationId xmlns:a16="http://schemas.microsoft.com/office/drawing/2014/main" id="{9539178E-8B5A-48D0-BAAB-CFFB3024C02D}"/>
                </a:ext>
              </a:extLst>
            </p:cNvPr>
            <p:cNvSpPr>
              <a:spLocks noChangeArrowheads="1"/>
            </p:cNvSpPr>
            <p:nvPr/>
          </p:nvSpPr>
          <p:spPr bwMode="auto">
            <a:xfrm>
              <a:off x="4825" y="2780"/>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5" name="Oval 107">
              <a:extLst>
                <a:ext uri="{FF2B5EF4-FFF2-40B4-BE49-F238E27FC236}">
                  <a16:creationId xmlns:a16="http://schemas.microsoft.com/office/drawing/2014/main" id="{CB0D3865-E57A-4F1B-BFD0-2A87E9DE18ED}"/>
                </a:ext>
              </a:extLst>
            </p:cNvPr>
            <p:cNvSpPr>
              <a:spLocks noChangeArrowheads="1"/>
            </p:cNvSpPr>
            <p:nvPr/>
          </p:nvSpPr>
          <p:spPr bwMode="auto">
            <a:xfrm>
              <a:off x="4417" y="2742"/>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6" name="Oval 108">
              <a:extLst>
                <a:ext uri="{FF2B5EF4-FFF2-40B4-BE49-F238E27FC236}">
                  <a16:creationId xmlns:a16="http://schemas.microsoft.com/office/drawing/2014/main" id="{7280594C-C53B-4ACF-A5B6-782CB3F85BD3}"/>
                </a:ext>
              </a:extLst>
            </p:cNvPr>
            <p:cNvSpPr>
              <a:spLocks noChangeArrowheads="1"/>
            </p:cNvSpPr>
            <p:nvPr/>
          </p:nvSpPr>
          <p:spPr bwMode="auto">
            <a:xfrm>
              <a:off x="4322" y="2833"/>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7" name="Oval 109">
              <a:extLst>
                <a:ext uri="{FF2B5EF4-FFF2-40B4-BE49-F238E27FC236}">
                  <a16:creationId xmlns:a16="http://schemas.microsoft.com/office/drawing/2014/main" id="{AFC00C95-D574-4C29-9AC4-F1F12FE78C9C}"/>
                </a:ext>
              </a:extLst>
            </p:cNvPr>
            <p:cNvSpPr>
              <a:spLocks noChangeArrowheads="1"/>
            </p:cNvSpPr>
            <p:nvPr/>
          </p:nvSpPr>
          <p:spPr bwMode="auto">
            <a:xfrm>
              <a:off x="4246" y="294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8" name="Oval 110">
              <a:extLst>
                <a:ext uri="{FF2B5EF4-FFF2-40B4-BE49-F238E27FC236}">
                  <a16:creationId xmlns:a16="http://schemas.microsoft.com/office/drawing/2014/main" id="{74505B6F-8A24-49A3-801F-559F11E45298}"/>
                </a:ext>
              </a:extLst>
            </p:cNvPr>
            <p:cNvSpPr>
              <a:spLocks noChangeArrowheads="1"/>
            </p:cNvSpPr>
            <p:nvPr/>
          </p:nvSpPr>
          <p:spPr bwMode="auto">
            <a:xfrm>
              <a:off x="4206" y="307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9" name="Oval 111">
              <a:extLst>
                <a:ext uri="{FF2B5EF4-FFF2-40B4-BE49-F238E27FC236}">
                  <a16:creationId xmlns:a16="http://schemas.microsoft.com/office/drawing/2014/main" id="{ADB7B0EA-B0AF-4517-92A1-E6BA5C498C70}"/>
                </a:ext>
              </a:extLst>
            </p:cNvPr>
            <p:cNvSpPr>
              <a:spLocks noChangeArrowheads="1"/>
            </p:cNvSpPr>
            <p:nvPr/>
          </p:nvSpPr>
          <p:spPr bwMode="auto">
            <a:xfrm>
              <a:off x="4538" y="268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0" name="Oval 112">
              <a:extLst>
                <a:ext uri="{FF2B5EF4-FFF2-40B4-BE49-F238E27FC236}">
                  <a16:creationId xmlns:a16="http://schemas.microsoft.com/office/drawing/2014/main" id="{284CD718-82DA-44FD-A812-903AED8BFE48}"/>
                </a:ext>
              </a:extLst>
            </p:cNvPr>
            <p:cNvSpPr>
              <a:spLocks noChangeArrowheads="1"/>
            </p:cNvSpPr>
            <p:nvPr/>
          </p:nvSpPr>
          <p:spPr bwMode="auto">
            <a:xfrm>
              <a:off x="4350" y="261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1" name="Oval 113">
              <a:extLst>
                <a:ext uri="{FF2B5EF4-FFF2-40B4-BE49-F238E27FC236}">
                  <a16:creationId xmlns:a16="http://schemas.microsoft.com/office/drawing/2014/main" id="{1DF6448C-1B63-4455-9C19-3DC6D5F1EC46}"/>
                </a:ext>
              </a:extLst>
            </p:cNvPr>
            <p:cNvSpPr>
              <a:spLocks noChangeArrowheads="1"/>
            </p:cNvSpPr>
            <p:nvPr/>
          </p:nvSpPr>
          <p:spPr bwMode="auto">
            <a:xfrm>
              <a:off x="4243" y="2699"/>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2" name="Oval 114">
              <a:extLst>
                <a:ext uri="{FF2B5EF4-FFF2-40B4-BE49-F238E27FC236}">
                  <a16:creationId xmlns:a16="http://schemas.microsoft.com/office/drawing/2014/main" id="{DCBE21B7-3578-4B9D-A3EA-E942612827C4}"/>
                </a:ext>
              </a:extLst>
            </p:cNvPr>
            <p:cNvSpPr>
              <a:spLocks noChangeArrowheads="1"/>
            </p:cNvSpPr>
            <p:nvPr/>
          </p:nvSpPr>
          <p:spPr bwMode="auto">
            <a:xfrm>
              <a:off x="4160" y="2799"/>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3" name="Oval 115">
              <a:extLst>
                <a:ext uri="{FF2B5EF4-FFF2-40B4-BE49-F238E27FC236}">
                  <a16:creationId xmlns:a16="http://schemas.microsoft.com/office/drawing/2014/main" id="{C7FD7CCA-F8B7-4BD9-BF35-41BB07D12095}"/>
                </a:ext>
              </a:extLst>
            </p:cNvPr>
            <p:cNvSpPr>
              <a:spLocks noChangeArrowheads="1"/>
            </p:cNvSpPr>
            <p:nvPr/>
          </p:nvSpPr>
          <p:spPr bwMode="auto">
            <a:xfrm>
              <a:off x="4099" y="2921"/>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4" name="Oval 116">
              <a:extLst>
                <a:ext uri="{FF2B5EF4-FFF2-40B4-BE49-F238E27FC236}">
                  <a16:creationId xmlns:a16="http://schemas.microsoft.com/office/drawing/2014/main" id="{0A65E15B-DE14-422F-AD1C-CBD766C542F1}"/>
                </a:ext>
              </a:extLst>
            </p:cNvPr>
            <p:cNvSpPr>
              <a:spLocks noChangeArrowheads="1"/>
            </p:cNvSpPr>
            <p:nvPr/>
          </p:nvSpPr>
          <p:spPr bwMode="auto">
            <a:xfrm>
              <a:off x="4073" y="3049"/>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5" name="Oval 117">
              <a:extLst>
                <a:ext uri="{FF2B5EF4-FFF2-40B4-BE49-F238E27FC236}">
                  <a16:creationId xmlns:a16="http://schemas.microsoft.com/office/drawing/2014/main" id="{875C48FE-2E38-471D-94C3-DA225D174EEE}"/>
                </a:ext>
              </a:extLst>
            </p:cNvPr>
            <p:cNvSpPr>
              <a:spLocks noChangeArrowheads="1"/>
            </p:cNvSpPr>
            <p:nvPr/>
          </p:nvSpPr>
          <p:spPr bwMode="auto">
            <a:xfrm>
              <a:off x="3700" y="3727"/>
              <a:ext cx="88"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6" name="Oval 118">
              <a:extLst>
                <a:ext uri="{FF2B5EF4-FFF2-40B4-BE49-F238E27FC236}">
                  <a16:creationId xmlns:a16="http://schemas.microsoft.com/office/drawing/2014/main" id="{9F852E13-4037-4FDB-8922-2797C193741B}"/>
                </a:ext>
              </a:extLst>
            </p:cNvPr>
            <p:cNvSpPr>
              <a:spLocks noChangeArrowheads="1"/>
            </p:cNvSpPr>
            <p:nvPr/>
          </p:nvSpPr>
          <p:spPr bwMode="auto">
            <a:xfrm>
              <a:off x="3641" y="3494"/>
              <a:ext cx="87"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7" name="Oval 119">
              <a:extLst>
                <a:ext uri="{FF2B5EF4-FFF2-40B4-BE49-F238E27FC236}">
                  <a16:creationId xmlns:a16="http://schemas.microsoft.com/office/drawing/2014/main" id="{D8E8664A-D035-4097-979E-EC4B84FB9101}"/>
                </a:ext>
              </a:extLst>
            </p:cNvPr>
            <p:cNvSpPr>
              <a:spLocks noChangeArrowheads="1"/>
            </p:cNvSpPr>
            <p:nvPr/>
          </p:nvSpPr>
          <p:spPr bwMode="auto">
            <a:xfrm>
              <a:off x="3831" y="3773"/>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8" name="Oval 120">
              <a:extLst>
                <a:ext uri="{FF2B5EF4-FFF2-40B4-BE49-F238E27FC236}">
                  <a16:creationId xmlns:a16="http://schemas.microsoft.com/office/drawing/2014/main" id="{2255A720-9BDA-4165-ABD2-CBF9B53A43A1}"/>
                </a:ext>
              </a:extLst>
            </p:cNvPr>
            <p:cNvSpPr>
              <a:spLocks noChangeArrowheads="1"/>
            </p:cNvSpPr>
            <p:nvPr/>
          </p:nvSpPr>
          <p:spPr bwMode="auto">
            <a:xfrm>
              <a:off x="3740"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9" name="Oval 121">
              <a:extLst>
                <a:ext uri="{FF2B5EF4-FFF2-40B4-BE49-F238E27FC236}">
                  <a16:creationId xmlns:a16="http://schemas.microsoft.com/office/drawing/2014/main" id="{96536F1A-3D61-4CF3-83A5-D09B87B10C40}"/>
                </a:ext>
              </a:extLst>
            </p:cNvPr>
            <p:cNvSpPr>
              <a:spLocks noChangeArrowheads="1"/>
            </p:cNvSpPr>
            <p:nvPr/>
          </p:nvSpPr>
          <p:spPr bwMode="auto">
            <a:xfrm>
              <a:off x="3973" y="3780"/>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0" name="Oval 122">
              <a:extLst>
                <a:ext uri="{FF2B5EF4-FFF2-40B4-BE49-F238E27FC236}">
                  <a16:creationId xmlns:a16="http://schemas.microsoft.com/office/drawing/2014/main" id="{9868415F-EAE2-4541-AAF3-2D047CB241AC}"/>
                </a:ext>
              </a:extLst>
            </p:cNvPr>
            <p:cNvSpPr>
              <a:spLocks noChangeArrowheads="1"/>
            </p:cNvSpPr>
            <p:nvPr/>
          </p:nvSpPr>
          <p:spPr bwMode="auto">
            <a:xfrm>
              <a:off x="3866" y="364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1" name="Oval 123">
              <a:extLst>
                <a:ext uri="{FF2B5EF4-FFF2-40B4-BE49-F238E27FC236}">
                  <a16:creationId xmlns:a16="http://schemas.microsoft.com/office/drawing/2014/main" id="{0FDE5E43-AA60-4375-A5A9-A0E26EF29DAB}"/>
                </a:ext>
              </a:extLst>
            </p:cNvPr>
            <p:cNvSpPr>
              <a:spLocks noChangeArrowheads="1"/>
            </p:cNvSpPr>
            <p:nvPr/>
          </p:nvSpPr>
          <p:spPr bwMode="auto">
            <a:xfrm>
              <a:off x="3591" y="3656"/>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2" name="Oval 124">
              <a:extLst>
                <a:ext uri="{FF2B5EF4-FFF2-40B4-BE49-F238E27FC236}">
                  <a16:creationId xmlns:a16="http://schemas.microsoft.com/office/drawing/2014/main" id="{9BB3ECE2-E21E-4D6F-B7E4-C0DFD079F17F}"/>
                </a:ext>
              </a:extLst>
            </p:cNvPr>
            <p:cNvSpPr>
              <a:spLocks noChangeArrowheads="1"/>
            </p:cNvSpPr>
            <p:nvPr/>
          </p:nvSpPr>
          <p:spPr bwMode="auto">
            <a:xfrm>
              <a:off x="3565" y="3382"/>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3" name="Oval 125">
              <a:extLst>
                <a:ext uri="{FF2B5EF4-FFF2-40B4-BE49-F238E27FC236}">
                  <a16:creationId xmlns:a16="http://schemas.microsoft.com/office/drawing/2014/main" id="{D0B5DDFB-10FF-4ECA-BCBD-81D4BE73EA5A}"/>
                </a:ext>
              </a:extLst>
            </p:cNvPr>
            <p:cNvSpPr>
              <a:spLocks noChangeArrowheads="1"/>
            </p:cNvSpPr>
            <p:nvPr/>
          </p:nvSpPr>
          <p:spPr bwMode="auto">
            <a:xfrm>
              <a:off x="3501" y="3554"/>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4" name="Oval 126">
              <a:extLst>
                <a:ext uri="{FF2B5EF4-FFF2-40B4-BE49-F238E27FC236}">
                  <a16:creationId xmlns:a16="http://schemas.microsoft.com/office/drawing/2014/main" id="{99CE7492-F8AA-419D-8A36-A6670CC86CF2}"/>
                </a:ext>
              </a:extLst>
            </p:cNvPr>
            <p:cNvSpPr>
              <a:spLocks noChangeArrowheads="1"/>
            </p:cNvSpPr>
            <p:nvPr/>
          </p:nvSpPr>
          <p:spPr bwMode="auto">
            <a:xfrm>
              <a:off x="3512" y="3254"/>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5" name="Oval 127">
              <a:extLst>
                <a:ext uri="{FF2B5EF4-FFF2-40B4-BE49-F238E27FC236}">
                  <a16:creationId xmlns:a16="http://schemas.microsoft.com/office/drawing/2014/main" id="{817A5515-E533-4CD9-A6C4-54F28BA250A2}"/>
                </a:ext>
              </a:extLst>
            </p:cNvPr>
            <p:cNvSpPr>
              <a:spLocks noChangeArrowheads="1"/>
            </p:cNvSpPr>
            <p:nvPr/>
          </p:nvSpPr>
          <p:spPr bwMode="auto">
            <a:xfrm>
              <a:off x="3662" y="32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6" name="Oval 128">
              <a:extLst>
                <a:ext uri="{FF2B5EF4-FFF2-40B4-BE49-F238E27FC236}">
                  <a16:creationId xmlns:a16="http://schemas.microsoft.com/office/drawing/2014/main" id="{8BFD343D-7085-462F-A706-535633DDB1C5}"/>
                </a:ext>
              </a:extLst>
            </p:cNvPr>
            <p:cNvSpPr>
              <a:spLocks noChangeArrowheads="1"/>
            </p:cNvSpPr>
            <p:nvPr/>
          </p:nvSpPr>
          <p:spPr bwMode="auto">
            <a:xfrm>
              <a:off x="3721" y="3363"/>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7" name="Oval 129">
              <a:extLst>
                <a:ext uri="{FF2B5EF4-FFF2-40B4-BE49-F238E27FC236}">
                  <a16:creationId xmlns:a16="http://schemas.microsoft.com/office/drawing/2014/main" id="{944F28D9-82AB-4633-846B-B4CD16ADFC77}"/>
                </a:ext>
              </a:extLst>
            </p:cNvPr>
            <p:cNvSpPr>
              <a:spLocks noChangeArrowheads="1"/>
            </p:cNvSpPr>
            <p:nvPr/>
          </p:nvSpPr>
          <p:spPr bwMode="auto">
            <a:xfrm>
              <a:off x="3814" y="3466"/>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8" name="Oval 130">
              <a:extLst>
                <a:ext uri="{FF2B5EF4-FFF2-40B4-BE49-F238E27FC236}">
                  <a16:creationId xmlns:a16="http://schemas.microsoft.com/office/drawing/2014/main" id="{12D539C7-099A-4022-860F-A35EC77313D3}"/>
                </a:ext>
              </a:extLst>
            </p:cNvPr>
            <p:cNvSpPr>
              <a:spLocks noChangeArrowheads="1"/>
            </p:cNvSpPr>
            <p:nvPr/>
          </p:nvSpPr>
          <p:spPr bwMode="auto">
            <a:xfrm>
              <a:off x="3636"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9" name="Oval 131">
              <a:extLst>
                <a:ext uri="{FF2B5EF4-FFF2-40B4-BE49-F238E27FC236}">
                  <a16:creationId xmlns:a16="http://schemas.microsoft.com/office/drawing/2014/main" id="{BCD28693-F5E1-4C4B-91D6-78E7C0182AF4}"/>
                </a:ext>
              </a:extLst>
            </p:cNvPr>
            <p:cNvSpPr>
              <a:spLocks noChangeArrowheads="1"/>
            </p:cNvSpPr>
            <p:nvPr/>
          </p:nvSpPr>
          <p:spPr bwMode="auto">
            <a:xfrm>
              <a:off x="3638" y="2966"/>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0" name="Oval 132">
              <a:extLst>
                <a:ext uri="{FF2B5EF4-FFF2-40B4-BE49-F238E27FC236}">
                  <a16:creationId xmlns:a16="http://schemas.microsoft.com/office/drawing/2014/main" id="{182E1F36-53FF-4DCB-9DFC-FF7DD89D4F79}"/>
                </a:ext>
              </a:extLst>
            </p:cNvPr>
            <p:cNvSpPr>
              <a:spLocks noChangeArrowheads="1"/>
            </p:cNvSpPr>
            <p:nvPr/>
          </p:nvSpPr>
          <p:spPr bwMode="auto">
            <a:xfrm>
              <a:off x="3785" y="3132"/>
              <a:ext cx="88" cy="8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1" name="Oval 133">
              <a:extLst>
                <a:ext uri="{FF2B5EF4-FFF2-40B4-BE49-F238E27FC236}">
                  <a16:creationId xmlns:a16="http://schemas.microsoft.com/office/drawing/2014/main" id="{D48F9822-7BF5-4D47-848B-D76B5E105095}"/>
                </a:ext>
              </a:extLst>
            </p:cNvPr>
            <p:cNvSpPr>
              <a:spLocks noChangeArrowheads="1"/>
            </p:cNvSpPr>
            <p:nvPr/>
          </p:nvSpPr>
          <p:spPr bwMode="auto">
            <a:xfrm>
              <a:off x="3937" y="2933"/>
              <a:ext cx="91"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2" name="Oval 134">
              <a:extLst>
                <a:ext uri="{FF2B5EF4-FFF2-40B4-BE49-F238E27FC236}">
                  <a16:creationId xmlns:a16="http://schemas.microsoft.com/office/drawing/2014/main" id="{0DFAFD2F-0FD3-4AB0-BE6F-66AB015C4E28}"/>
                </a:ext>
              </a:extLst>
            </p:cNvPr>
            <p:cNvSpPr>
              <a:spLocks noChangeArrowheads="1"/>
            </p:cNvSpPr>
            <p:nvPr/>
          </p:nvSpPr>
          <p:spPr bwMode="auto">
            <a:xfrm>
              <a:off x="3826" y="3266"/>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3" name="Oval 135">
              <a:extLst>
                <a:ext uri="{FF2B5EF4-FFF2-40B4-BE49-F238E27FC236}">
                  <a16:creationId xmlns:a16="http://schemas.microsoft.com/office/drawing/2014/main" id="{15C72A08-0AEE-4ACB-8ED1-D540F0988B03}"/>
                </a:ext>
              </a:extLst>
            </p:cNvPr>
            <p:cNvSpPr>
              <a:spLocks noChangeArrowheads="1"/>
            </p:cNvSpPr>
            <p:nvPr/>
          </p:nvSpPr>
          <p:spPr bwMode="auto">
            <a:xfrm>
              <a:off x="3930" y="306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4" name="Oval 136">
              <a:extLst>
                <a:ext uri="{FF2B5EF4-FFF2-40B4-BE49-F238E27FC236}">
                  <a16:creationId xmlns:a16="http://schemas.microsoft.com/office/drawing/2014/main" id="{236C293B-60A8-4881-BD75-5D04BC88AE4B}"/>
                </a:ext>
              </a:extLst>
            </p:cNvPr>
            <p:cNvSpPr>
              <a:spLocks noChangeArrowheads="1"/>
            </p:cNvSpPr>
            <p:nvPr/>
          </p:nvSpPr>
          <p:spPr bwMode="auto">
            <a:xfrm>
              <a:off x="3911" y="3380"/>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5" name="Oval 137">
              <a:extLst>
                <a:ext uri="{FF2B5EF4-FFF2-40B4-BE49-F238E27FC236}">
                  <a16:creationId xmlns:a16="http://schemas.microsoft.com/office/drawing/2014/main" id="{1BBD0A69-54D0-4B7F-8572-5C5411C2C0CE}"/>
                </a:ext>
              </a:extLst>
            </p:cNvPr>
            <p:cNvSpPr>
              <a:spLocks noChangeArrowheads="1"/>
            </p:cNvSpPr>
            <p:nvPr/>
          </p:nvSpPr>
          <p:spPr bwMode="auto">
            <a:xfrm>
              <a:off x="3961" y="320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6" name="Oval 138">
              <a:extLst>
                <a:ext uri="{FF2B5EF4-FFF2-40B4-BE49-F238E27FC236}">
                  <a16:creationId xmlns:a16="http://schemas.microsoft.com/office/drawing/2014/main" id="{32A08E24-78FF-42FA-9537-F0C021C30DEF}"/>
                </a:ext>
              </a:extLst>
            </p:cNvPr>
            <p:cNvSpPr>
              <a:spLocks noChangeArrowheads="1"/>
            </p:cNvSpPr>
            <p:nvPr/>
          </p:nvSpPr>
          <p:spPr bwMode="auto">
            <a:xfrm>
              <a:off x="3783" y="2997"/>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7" name="Oval 139">
              <a:extLst>
                <a:ext uri="{FF2B5EF4-FFF2-40B4-BE49-F238E27FC236}">
                  <a16:creationId xmlns:a16="http://schemas.microsoft.com/office/drawing/2014/main" id="{0560C4A7-AA50-49D6-B283-A4D8716A22D3}"/>
                </a:ext>
              </a:extLst>
            </p:cNvPr>
            <p:cNvSpPr>
              <a:spLocks noChangeArrowheads="1"/>
            </p:cNvSpPr>
            <p:nvPr/>
          </p:nvSpPr>
          <p:spPr bwMode="auto">
            <a:xfrm>
              <a:off x="3982" y="2806"/>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8" name="Oval 140">
              <a:extLst>
                <a:ext uri="{FF2B5EF4-FFF2-40B4-BE49-F238E27FC236}">
                  <a16:creationId xmlns:a16="http://schemas.microsoft.com/office/drawing/2014/main" id="{859C9286-7775-4F0D-8B60-CF97130C0BC6}"/>
                </a:ext>
              </a:extLst>
            </p:cNvPr>
            <p:cNvSpPr>
              <a:spLocks noChangeArrowheads="1"/>
            </p:cNvSpPr>
            <p:nvPr/>
          </p:nvSpPr>
          <p:spPr bwMode="auto">
            <a:xfrm>
              <a:off x="3802" y="2866"/>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9" name="Oval 141">
              <a:extLst>
                <a:ext uri="{FF2B5EF4-FFF2-40B4-BE49-F238E27FC236}">
                  <a16:creationId xmlns:a16="http://schemas.microsoft.com/office/drawing/2014/main" id="{E61584CE-9E47-416B-844D-87041D8E8379}"/>
                </a:ext>
              </a:extLst>
            </p:cNvPr>
            <p:cNvSpPr>
              <a:spLocks noChangeArrowheads="1"/>
            </p:cNvSpPr>
            <p:nvPr/>
          </p:nvSpPr>
          <p:spPr bwMode="auto">
            <a:xfrm>
              <a:off x="4054" y="269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30" name="Freeform 142">
              <a:extLst>
                <a:ext uri="{FF2B5EF4-FFF2-40B4-BE49-F238E27FC236}">
                  <a16:creationId xmlns:a16="http://schemas.microsoft.com/office/drawing/2014/main" id="{387D45C3-4964-4E4E-A808-0DEC3789DDF6}"/>
                </a:ext>
              </a:extLst>
            </p:cNvPr>
            <p:cNvSpPr>
              <a:spLocks noEditPoints="1"/>
            </p:cNvSpPr>
            <p:nvPr/>
          </p:nvSpPr>
          <p:spPr bwMode="auto">
            <a:xfrm>
              <a:off x="5516" y="2721"/>
              <a:ext cx="3638" cy="964"/>
            </a:xfrm>
            <a:custGeom>
              <a:avLst/>
              <a:gdLst>
                <a:gd name="T0" fmla="*/ 285 w 1533"/>
                <a:gd name="T1" fmla="*/ 137 h 405"/>
                <a:gd name="T2" fmla="*/ 352 w 1533"/>
                <a:gd name="T3" fmla="*/ 379 h 405"/>
                <a:gd name="T4" fmla="*/ 392 w 1533"/>
                <a:gd name="T5" fmla="*/ 379 h 405"/>
                <a:gd name="T6" fmla="*/ 285 w 1533"/>
                <a:gd name="T7" fmla="*/ 101 h 405"/>
                <a:gd name="T8" fmla="*/ 120 w 1533"/>
                <a:gd name="T9" fmla="*/ 101 h 405"/>
                <a:gd name="T10" fmla="*/ 41 w 1533"/>
                <a:gd name="T11" fmla="*/ 141 h 405"/>
                <a:gd name="T12" fmla="*/ 20 w 1533"/>
                <a:gd name="T13" fmla="*/ 101 h 405"/>
                <a:gd name="T14" fmla="*/ 0 w 1533"/>
                <a:gd name="T15" fmla="*/ 379 h 405"/>
                <a:gd name="T16" fmla="*/ 41 w 1533"/>
                <a:gd name="T17" fmla="*/ 379 h 405"/>
                <a:gd name="T18" fmla="*/ 109 w 1533"/>
                <a:gd name="T19" fmla="*/ 137 h 405"/>
                <a:gd name="T20" fmla="*/ 176 w 1533"/>
                <a:gd name="T21" fmla="*/ 379 h 405"/>
                <a:gd name="T22" fmla="*/ 216 w 1533"/>
                <a:gd name="T23" fmla="*/ 379 h 405"/>
                <a:gd name="T24" fmla="*/ 679 w 1533"/>
                <a:gd name="T25" fmla="*/ 271 h 405"/>
                <a:gd name="T26" fmla="*/ 579 w 1533"/>
                <a:gd name="T27" fmla="*/ 101 h 405"/>
                <a:gd name="T28" fmla="*/ 586 w 1533"/>
                <a:gd name="T29" fmla="*/ 405 h 405"/>
                <a:gd name="T30" fmla="*/ 683 w 1533"/>
                <a:gd name="T31" fmla="*/ 325 h 405"/>
                <a:gd name="T32" fmla="*/ 494 w 1533"/>
                <a:gd name="T33" fmla="*/ 271 h 405"/>
                <a:gd name="T34" fmla="*/ 494 w 1533"/>
                <a:gd name="T35" fmla="*/ 237 h 405"/>
                <a:gd name="T36" fmla="*/ 662 w 1533"/>
                <a:gd name="T37" fmla="*/ 237 h 405"/>
                <a:gd name="T38" fmla="*/ 797 w 1533"/>
                <a:gd name="T39" fmla="*/ 234 h 405"/>
                <a:gd name="T40" fmla="*/ 890 w 1533"/>
                <a:gd name="T41" fmla="*/ 122 h 405"/>
                <a:gd name="T42" fmla="*/ 798 w 1533"/>
                <a:gd name="T43" fmla="*/ 154 h 405"/>
                <a:gd name="T44" fmla="*/ 797 w 1533"/>
                <a:gd name="T45" fmla="*/ 126 h 405"/>
                <a:gd name="T46" fmla="*/ 756 w 1533"/>
                <a:gd name="T47" fmla="*/ 126 h 405"/>
                <a:gd name="T48" fmla="*/ 777 w 1533"/>
                <a:gd name="T49" fmla="*/ 405 h 405"/>
                <a:gd name="T50" fmla="*/ 797 w 1533"/>
                <a:gd name="T51" fmla="*/ 234 h 405"/>
                <a:gd name="T52" fmla="*/ 961 w 1533"/>
                <a:gd name="T53" fmla="*/ 249 h 405"/>
                <a:gd name="T54" fmla="*/ 1102 w 1533"/>
                <a:gd name="T55" fmla="*/ 154 h 405"/>
                <a:gd name="T56" fmla="*/ 1051 w 1533"/>
                <a:gd name="T57" fmla="*/ 101 h 405"/>
                <a:gd name="T58" fmla="*/ 1046 w 1533"/>
                <a:gd name="T59" fmla="*/ 405 h 405"/>
                <a:gd name="T60" fmla="*/ 1106 w 1533"/>
                <a:gd name="T61" fmla="*/ 352 h 405"/>
                <a:gd name="T62" fmla="*/ 1221 w 1533"/>
                <a:gd name="T63" fmla="*/ 126 h 405"/>
                <a:gd name="T64" fmla="*/ 1181 w 1533"/>
                <a:gd name="T65" fmla="*/ 126 h 405"/>
                <a:gd name="T66" fmla="*/ 1201 w 1533"/>
                <a:gd name="T67" fmla="*/ 405 h 405"/>
                <a:gd name="T68" fmla="*/ 1221 w 1533"/>
                <a:gd name="T69" fmla="*/ 126 h 405"/>
                <a:gd name="T70" fmla="*/ 1201 w 1533"/>
                <a:gd name="T71" fmla="*/ 55 h 405"/>
                <a:gd name="T72" fmla="*/ 1201 w 1533"/>
                <a:gd name="T73" fmla="*/ 0 h 405"/>
                <a:gd name="T74" fmla="*/ 1492 w 1533"/>
                <a:gd name="T75" fmla="*/ 145 h 405"/>
                <a:gd name="T76" fmla="*/ 1407 w 1533"/>
                <a:gd name="T77" fmla="*/ 101 h 405"/>
                <a:gd name="T78" fmla="*/ 1408 w 1533"/>
                <a:gd name="T79" fmla="*/ 405 h 405"/>
                <a:gd name="T80" fmla="*/ 1492 w 1533"/>
                <a:gd name="T81" fmla="*/ 361 h 405"/>
                <a:gd name="T82" fmla="*/ 1512 w 1533"/>
                <a:gd name="T83" fmla="*/ 405 h 405"/>
                <a:gd name="T84" fmla="*/ 1533 w 1533"/>
                <a:gd name="T85" fmla="*/ 126 h 405"/>
                <a:gd name="T86" fmla="*/ 1492 w 1533"/>
                <a:gd name="T87" fmla="*/ 126 h 405"/>
                <a:gd name="T88" fmla="*/ 1324 w 1533"/>
                <a:gd name="T89" fmla="*/ 253 h 405"/>
                <a:gd name="T90" fmla="*/ 1492 w 1533"/>
                <a:gd name="T91" fmla="*/ 253 h 405"/>
                <a:gd name="T92" fmla="*/ 1324 w 1533"/>
                <a:gd name="T93" fmla="*/ 25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3" h="405">
                  <a:moveTo>
                    <a:pt x="216" y="215"/>
                  </a:moveTo>
                  <a:cubicBezTo>
                    <a:pt x="216" y="164"/>
                    <a:pt x="252" y="137"/>
                    <a:pt x="285" y="137"/>
                  </a:cubicBezTo>
                  <a:cubicBezTo>
                    <a:pt x="316" y="137"/>
                    <a:pt x="352" y="150"/>
                    <a:pt x="352" y="215"/>
                  </a:cubicBezTo>
                  <a:cubicBezTo>
                    <a:pt x="352" y="379"/>
                    <a:pt x="352" y="379"/>
                    <a:pt x="352" y="379"/>
                  </a:cubicBezTo>
                  <a:cubicBezTo>
                    <a:pt x="352" y="396"/>
                    <a:pt x="359" y="405"/>
                    <a:pt x="372" y="405"/>
                  </a:cubicBezTo>
                  <a:cubicBezTo>
                    <a:pt x="385" y="405"/>
                    <a:pt x="392" y="396"/>
                    <a:pt x="392" y="379"/>
                  </a:cubicBezTo>
                  <a:cubicBezTo>
                    <a:pt x="392" y="207"/>
                    <a:pt x="392" y="207"/>
                    <a:pt x="392" y="207"/>
                  </a:cubicBezTo>
                  <a:cubicBezTo>
                    <a:pt x="392" y="136"/>
                    <a:pt x="338" y="101"/>
                    <a:pt x="285" y="101"/>
                  </a:cubicBezTo>
                  <a:cubicBezTo>
                    <a:pt x="253" y="101"/>
                    <a:pt x="218" y="118"/>
                    <a:pt x="198" y="153"/>
                  </a:cubicBezTo>
                  <a:cubicBezTo>
                    <a:pt x="184" y="120"/>
                    <a:pt x="154" y="101"/>
                    <a:pt x="120" y="101"/>
                  </a:cubicBezTo>
                  <a:cubicBezTo>
                    <a:pt x="81" y="101"/>
                    <a:pt x="57" y="119"/>
                    <a:pt x="42" y="141"/>
                  </a:cubicBezTo>
                  <a:cubicBezTo>
                    <a:pt x="41" y="141"/>
                    <a:pt x="41" y="141"/>
                    <a:pt x="41" y="141"/>
                  </a:cubicBezTo>
                  <a:cubicBezTo>
                    <a:pt x="41" y="126"/>
                    <a:pt x="41" y="126"/>
                    <a:pt x="41" y="126"/>
                  </a:cubicBezTo>
                  <a:cubicBezTo>
                    <a:pt x="41" y="109"/>
                    <a:pt x="33" y="101"/>
                    <a:pt x="20" y="101"/>
                  </a:cubicBezTo>
                  <a:cubicBezTo>
                    <a:pt x="8" y="101"/>
                    <a:pt x="0" y="109"/>
                    <a:pt x="0" y="126"/>
                  </a:cubicBezTo>
                  <a:cubicBezTo>
                    <a:pt x="0" y="379"/>
                    <a:pt x="0" y="379"/>
                    <a:pt x="0" y="379"/>
                  </a:cubicBezTo>
                  <a:cubicBezTo>
                    <a:pt x="0" y="396"/>
                    <a:pt x="8" y="405"/>
                    <a:pt x="20" y="405"/>
                  </a:cubicBezTo>
                  <a:cubicBezTo>
                    <a:pt x="33" y="405"/>
                    <a:pt x="41" y="396"/>
                    <a:pt x="41" y="379"/>
                  </a:cubicBezTo>
                  <a:cubicBezTo>
                    <a:pt x="41" y="215"/>
                    <a:pt x="41" y="215"/>
                    <a:pt x="41" y="215"/>
                  </a:cubicBezTo>
                  <a:cubicBezTo>
                    <a:pt x="41" y="164"/>
                    <a:pt x="76" y="137"/>
                    <a:pt x="109" y="137"/>
                  </a:cubicBezTo>
                  <a:cubicBezTo>
                    <a:pt x="140" y="137"/>
                    <a:pt x="176" y="150"/>
                    <a:pt x="176" y="215"/>
                  </a:cubicBezTo>
                  <a:cubicBezTo>
                    <a:pt x="176" y="379"/>
                    <a:pt x="176" y="379"/>
                    <a:pt x="176" y="379"/>
                  </a:cubicBezTo>
                  <a:cubicBezTo>
                    <a:pt x="176" y="396"/>
                    <a:pt x="183" y="405"/>
                    <a:pt x="196" y="405"/>
                  </a:cubicBezTo>
                  <a:cubicBezTo>
                    <a:pt x="209" y="405"/>
                    <a:pt x="216" y="396"/>
                    <a:pt x="216" y="379"/>
                  </a:cubicBezTo>
                  <a:lnTo>
                    <a:pt x="216" y="215"/>
                  </a:lnTo>
                  <a:close/>
                  <a:moveTo>
                    <a:pt x="679" y="271"/>
                  </a:moveTo>
                  <a:cubicBezTo>
                    <a:pt x="703" y="271"/>
                    <a:pt x="706" y="257"/>
                    <a:pt x="706" y="246"/>
                  </a:cubicBezTo>
                  <a:cubicBezTo>
                    <a:pt x="706" y="171"/>
                    <a:pt x="663" y="101"/>
                    <a:pt x="579" y="101"/>
                  </a:cubicBezTo>
                  <a:cubicBezTo>
                    <a:pt x="495" y="101"/>
                    <a:pt x="451" y="178"/>
                    <a:pt x="451" y="253"/>
                  </a:cubicBezTo>
                  <a:cubicBezTo>
                    <a:pt x="451" y="328"/>
                    <a:pt x="491" y="405"/>
                    <a:pt x="586" y="405"/>
                  </a:cubicBezTo>
                  <a:cubicBezTo>
                    <a:pt x="655" y="405"/>
                    <a:pt x="702" y="363"/>
                    <a:pt x="702" y="345"/>
                  </a:cubicBezTo>
                  <a:cubicBezTo>
                    <a:pt x="702" y="329"/>
                    <a:pt x="694" y="325"/>
                    <a:pt x="683" y="325"/>
                  </a:cubicBezTo>
                  <a:cubicBezTo>
                    <a:pt x="664" y="325"/>
                    <a:pt x="647" y="371"/>
                    <a:pt x="583" y="371"/>
                  </a:cubicBezTo>
                  <a:cubicBezTo>
                    <a:pt x="531" y="371"/>
                    <a:pt x="496" y="323"/>
                    <a:pt x="494" y="271"/>
                  </a:cubicBezTo>
                  <a:lnTo>
                    <a:pt x="679" y="271"/>
                  </a:lnTo>
                  <a:close/>
                  <a:moveTo>
                    <a:pt x="494" y="237"/>
                  </a:moveTo>
                  <a:cubicBezTo>
                    <a:pt x="496" y="187"/>
                    <a:pt x="524" y="134"/>
                    <a:pt x="578" y="134"/>
                  </a:cubicBezTo>
                  <a:cubicBezTo>
                    <a:pt x="633" y="134"/>
                    <a:pt x="661" y="187"/>
                    <a:pt x="662" y="237"/>
                  </a:cubicBezTo>
                  <a:lnTo>
                    <a:pt x="494" y="237"/>
                  </a:lnTo>
                  <a:close/>
                  <a:moveTo>
                    <a:pt x="797" y="234"/>
                  </a:moveTo>
                  <a:cubicBezTo>
                    <a:pt x="797" y="168"/>
                    <a:pt x="840" y="149"/>
                    <a:pt x="863" y="144"/>
                  </a:cubicBezTo>
                  <a:cubicBezTo>
                    <a:pt x="882" y="140"/>
                    <a:pt x="890" y="134"/>
                    <a:pt x="890" y="122"/>
                  </a:cubicBezTo>
                  <a:cubicBezTo>
                    <a:pt x="890" y="111"/>
                    <a:pt x="882" y="101"/>
                    <a:pt x="863" y="101"/>
                  </a:cubicBezTo>
                  <a:cubicBezTo>
                    <a:pt x="838" y="101"/>
                    <a:pt x="812" y="121"/>
                    <a:pt x="798" y="154"/>
                  </a:cubicBezTo>
                  <a:cubicBezTo>
                    <a:pt x="797" y="154"/>
                    <a:pt x="797" y="154"/>
                    <a:pt x="797" y="154"/>
                  </a:cubicBezTo>
                  <a:cubicBezTo>
                    <a:pt x="797" y="126"/>
                    <a:pt x="797" y="126"/>
                    <a:pt x="797" y="126"/>
                  </a:cubicBezTo>
                  <a:cubicBezTo>
                    <a:pt x="797" y="109"/>
                    <a:pt x="789" y="101"/>
                    <a:pt x="777" y="101"/>
                  </a:cubicBezTo>
                  <a:cubicBezTo>
                    <a:pt x="764" y="101"/>
                    <a:pt x="756" y="109"/>
                    <a:pt x="756" y="126"/>
                  </a:cubicBezTo>
                  <a:cubicBezTo>
                    <a:pt x="756" y="379"/>
                    <a:pt x="756" y="379"/>
                    <a:pt x="756" y="379"/>
                  </a:cubicBezTo>
                  <a:cubicBezTo>
                    <a:pt x="756" y="396"/>
                    <a:pt x="764" y="405"/>
                    <a:pt x="777" y="405"/>
                  </a:cubicBezTo>
                  <a:cubicBezTo>
                    <a:pt x="789" y="405"/>
                    <a:pt x="797" y="396"/>
                    <a:pt x="797" y="379"/>
                  </a:cubicBezTo>
                  <a:lnTo>
                    <a:pt x="797" y="234"/>
                  </a:lnTo>
                  <a:close/>
                  <a:moveTo>
                    <a:pt x="1046" y="368"/>
                  </a:moveTo>
                  <a:cubicBezTo>
                    <a:pt x="993" y="368"/>
                    <a:pt x="961" y="312"/>
                    <a:pt x="961" y="249"/>
                  </a:cubicBezTo>
                  <a:cubicBezTo>
                    <a:pt x="961" y="202"/>
                    <a:pt x="989" y="137"/>
                    <a:pt x="1046" y="137"/>
                  </a:cubicBezTo>
                  <a:cubicBezTo>
                    <a:pt x="1082" y="137"/>
                    <a:pt x="1092" y="154"/>
                    <a:pt x="1102" y="154"/>
                  </a:cubicBezTo>
                  <a:cubicBezTo>
                    <a:pt x="1118" y="154"/>
                    <a:pt x="1125" y="145"/>
                    <a:pt x="1125" y="132"/>
                  </a:cubicBezTo>
                  <a:cubicBezTo>
                    <a:pt x="1125" y="115"/>
                    <a:pt x="1089" y="101"/>
                    <a:pt x="1051" y="101"/>
                  </a:cubicBezTo>
                  <a:cubicBezTo>
                    <a:pt x="966" y="101"/>
                    <a:pt x="918" y="178"/>
                    <a:pt x="918" y="253"/>
                  </a:cubicBezTo>
                  <a:cubicBezTo>
                    <a:pt x="918" y="328"/>
                    <a:pt x="962" y="405"/>
                    <a:pt x="1046" y="405"/>
                  </a:cubicBezTo>
                  <a:cubicBezTo>
                    <a:pt x="1085" y="405"/>
                    <a:pt x="1123" y="393"/>
                    <a:pt x="1123" y="369"/>
                  </a:cubicBezTo>
                  <a:cubicBezTo>
                    <a:pt x="1123" y="359"/>
                    <a:pt x="1113" y="352"/>
                    <a:pt x="1106" y="352"/>
                  </a:cubicBezTo>
                  <a:cubicBezTo>
                    <a:pt x="1095" y="352"/>
                    <a:pt x="1082" y="368"/>
                    <a:pt x="1046" y="368"/>
                  </a:cubicBezTo>
                  <a:moveTo>
                    <a:pt x="1221" y="126"/>
                  </a:moveTo>
                  <a:cubicBezTo>
                    <a:pt x="1221" y="109"/>
                    <a:pt x="1214" y="101"/>
                    <a:pt x="1201" y="101"/>
                  </a:cubicBezTo>
                  <a:cubicBezTo>
                    <a:pt x="1188" y="101"/>
                    <a:pt x="1181" y="109"/>
                    <a:pt x="1181" y="126"/>
                  </a:cubicBezTo>
                  <a:cubicBezTo>
                    <a:pt x="1181" y="379"/>
                    <a:pt x="1181" y="379"/>
                    <a:pt x="1181" y="379"/>
                  </a:cubicBezTo>
                  <a:cubicBezTo>
                    <a:pt x="1181" y="396"/>
                    <a:pt x="1188" y="405"/>
                    <a:pt x="1201" y="405"/>
                  </a:cubicBezTo>
                  <a:cubicBezTo>
                    <a:pt x="1214" y="405"/>
                    <a:pt x="1221" y="396"/>
                    <a:pt x="1221" y="379"/>
                  </a:cubicBezTo>
                  <a:lnTo>
                    <a:pt x="1221" y="126"/>
                  </a:lnTo>
                  <a:close/>
                  <a:moveTo>
                    <a:pt x="1174" y="27"/>
                  </a:moveTo>
                  <a:cubicBezTo>
                    <a:pt x="1174" y="42"/>
                    <a:pt x="1186" y="55"/>
                    <a:pt x="1201" y="55"/>
                  </a:cubicBezTo>
                  <a:cubicBezTo>
                    <a:pt x="1216" y="55"/>
                    <a:pt x="1229" y="42"/>
                    <a:pt x="1229" y="27"/>
                  </a:cubicBezTo>
                  <a:cubicBezTo>
                    <a:pt x="1229" y="12"/>
                    <a:pt x="1216" y="0"/>
                    <a:pt x="1201" y="0"/>
                  </a:cubicBezTo>
                  <a:cubicBezTo>
                    <a:pt x="1186" y="0"/>
                    <a:pt x="1174" y="12"/>
                    <a:pt x="1174" y="27"/>
                  </a:cubicBezTo>
                  <a:moveTo>
                    <a:pt x="1492" y="145"/>
                  </a:moveTo>
                  <a:cubicBezTo>
                    <a:pt x="1491" y="145"/>
                    <a:pt x="1491" y="145"/>
                    <a:pt x="1491" y="145"/>
                  </a:cubicBezTo>
                  <a:cubicBezTo>
                    <a:pt x="1468" y="115"/>
                    <a:pt x="1442" y="101"/>
                    <a:pt x="1407" y="101"/>
                  </a:cubicBezTo>
                  <a:cubicBezTo>
                    <a:pt x="1321" y="101"/>
                    <a:pt x="1280" y="178"/>
                    <a:pt x="1280" y="253"/>
                  </a:cubicBezTo>
                  <a:cubicBezTo>
                    <a:pt x="1280" y="337"/>
                    <a:pt x="1323" y="405"/>
                    <a:pt x="1408" y="405"/>
                  </a:cubicBezTo>
                  <a:cubicBezTo>
                    <a:pt x="1443" y="405"/>
                    <a:pt x="1473" y="390"/>
                    <a:pt x="1491" y="361"/>
                  </a:cubicBezTo>
                  <a:cubicBezTo>
                    <a:pt x="1492" y="361"/>
                    <a:pt x="1492" y="361"/>
                    <a:pt x="1492" y="361"/>
                  </a:cubicBezTo>
                  <a:cubicBezTo>
                    <a:pt x="1492" y="379"/>
                    <a:pt x="1492" y="379"/>
                    <a:pt x="1492" y="379"/>
                  </a:cubicBezTo>
                  <a:cubicBezTo>
                    <a:pt x="1492" y="396"/>
                    <a:pt x="1500" y="405"/>
                    <a:pt x="1512" y="405"/>
                  </a:cubicBezTo>
                  <a:cubicBezTo>
                    <a:pt x="1525" y="405"/>
                    <a:pt x="1533" y="396"/>
                    <a:pt x="1533" y="379"/>
                  </a:cubicBezTo>
                  <a:cubicBezTo>
                    <a:pt x="1533" y="126"/>
                    <a:pt x="1533" y="126"/>
                    <a:pt x="1533" y="126"/>
                  </a:cubicBezTo>
                  <a:cubicBezTo>
                    <a:pt x="1533" y="109"/>
                    <a:pt x="1525" y="101"/>
                    <a:pt x="1512" y="101"/>
                  </a:cubicBezTo>
                  <a:cubicBezTo>
                    <a:pt x="1500" y="101"/>
                    <a:pt x="1492" y="109"/>
                    <a:pt x="1492" y="126"/>
                  </a:cubicBezTo>
                  <a:lnTo>
                    <a:pt x="1492" y="145"/>
                  </a:lnTo>
                  <a:close/>
                  <a:moveTo>
                    <a:pt x="1324" y="253"/>
                  </a:moveTo>
                  <a:cubicBezTo>
                    <a:pt x="1324" y="198"/>
                    <a:pt x="1347" y="134"/>
                    <a:pt x="1408" y="134"/>
                  </a:cubicBezTo>
                  <a:cubicBezTo>
                    <a:pt x="1471" y="134"/>
                    <a:pt x="1492" y="198"/>
                    <a:pt x="1492" y="253"/>
                  </a:cubicBezTo>
                  <a:cubicBezTo>
                    <a:pt x="1492" y="307"/>
                    <a:pt x="1471" y="371"/>
                    <a:pt x="1408" y="371"/>
                  </a:cubicBezTo>
                  <a:cubicBezTo>
                    <a:pt x="1346" y="371"/>
                    <a:pt x="1324" y="307"/>
                    <a:pt x="1324" y="2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31" name="Freeform 143">
              <a:extLst>
                <a:ext uri="{FF2B5EF4-FFF2-40B4-BE49-F238E27FC236}">
                  <a16:creationId xmlns:a16="http://schemas.microsoft.com/office/drawing/2014/main" id="{FCE2D792-15F1-4368-9E4D-CAB3B915157E}"/>
                </a:ext>
              </a:extLst>
            </p:cNvPr>
            <p:cNvSpPr>
              <a:spLocks noEditPoints="1"/>
            </p:cNvSpPr>
            <p:nvPr/>
          </p:nvSpPr>
          <p:spPr bwMode="auto">
            <a:xfrm>
              <a:off x="5480" y="3870"/>
              <a:ext cx="3698" cy="419"/>
            </a:xfrm>
            <a:custGeom>
              <a:avLst/>
              <a:gdLst>
                <a:gd name="T0" fmla="*/ 44 w 1558"/>
                <a:gd name="T1" fmla="*/ 136 h 176"/>
                <a:gd name="T2" fmla="*/ 87 w 1558"/>
                <a:gd name="T3" fmla="*/ 127 h 176"/>
                <a:gd name="T4" fmla="*/ 15 w 1558"/>
                <a:gd name="T5" fmla="*/ 83 h 176"/>
                <a:gd name="T6" fmla="*/ 140 w 1558"/>
                <a:gd name="T7" fmla="*/ 31 h 176"/>
                <a:gd name="T8" fmla="*/ 142 w 1558"/>
                <a:gd name="T9" fmla="*/ 124 h 176"/>
                <a:gd name="T10" fmla="*/ 154 w 1558"/>
                <a:gd name="T11" fmla="*/ 78 h 176"/>
                <a:gd name="T12" fmla="*/ 177 w 1558"/>
                <a:gd name="T13" fmla="*/ 47 h 176"/>
                <a:gd name="T14" fmla="*/ 236 w 1558"/>
                <a:gd name="T15" fmla="*/ 91 h 176"/>
                <a:gd name="T16" fmla="*/ 227 w 1558"/>
                <a:gd name="T17" fmla="*/ 136 h 176"/>
                <a:gd name="T18" fmla="*/ 229 w 1558"/>
                <a:gd name="T19" fmla="*/ 43 h 176"/>
                <a:gd name="T20" fmla="*/ 366 w 1558"/>
                <a:gd name="T21" fmla="*/ 81 h 176"/>
                <a:gd name="T22" fmla="*/ 358 w 1558"/>
                <a:gd name="T23" fmla="*/ 108 h 176"/>
                <a:gd name="T24" fmla="*/ 322 w 1558"/>
                <a:gd name="T25" fmla="*/ 43 h 176"/>
                <a:gd name="T26" fmla="*/ 416 w 1558"/>
                <a:gd name="T27" fmla="*/ 38 h 176"/>
                <a:gd name="T28" fmla="*/ 387 w 1558"/>
                <a:gd name="T29" fmla="*/ 10 h 176"/>
                <a:gd name="T30" fmla="*/ 387 w 1558"/>
                <a:gd name="T31" fmla="*/ 44 h 176"/>
                <a:gd name="T32" fmla="*/ 551 w 1558"/>
                <a:gd name="T33" fmla="*/ 70 h 176"/>
                <a:gd name="T34" fmla="*/ 611 w 1558"/>
                <a:gd name="T35" fmla="*/ 127 h 176"/>
                <a:gd name="T36" fmla="*/ 491 w 1558"/>
                <a:gd name="T37" fmla="*/ 45 h 176"/>
                <a:gd name="T38" fmla="*/ 476 w 1558"/>
                <a:gd name="T39" fmla="*/ 127 h 176"/>
                <a:gd name="T40" fmla="*/ 537 w 1558"/>
                <a:gd name="T41" fmla="*/ 70 h 176"/>
                <a:gd name="T42" fmla="*/ 705 w 1558"/>
                <a:gd name="T43" fmla="*/ 46 h 176"/>
                <a:gd name="T44" fmla="*/ 704 w 1558"/>
                <a:gd name="T45" fmla="*/ 121 h 176"/>
                <a:gd name="T46" fmla="*/ 718 w 1558"/>
                <a:gd name="T47" fmla="*/ 40 h 176"/>
                <a:gd name="T48" fmla="*/ 676 w 1558"/>
                <a:gd name="T49" fmla="*/ 43 h 176"/>
                <a:gd name="T50" fmla="*/ 783 w 1558"/>
                <a:gd name="T51" fmla="*/ 44 h 176"/>
                <a:gd name="T52" fmla="*/ 822 w 1558"/>
                <a:gd name="T53" fmla="*/ 68 h 176"/>
                <a:gd name="T54" fmla="*/ 751 w 1558"/>
                <a:gd name="T55" fmla="*/ 31 h 176"/>
                <a:gd name="T56" fmla="*/ 758 w 1558"/>
                <a:gd name="T57" fmla="*/ 70 h 176"/>
                <a:gd name="T58" fmla="*/ 886 w 1558"/>
                <a:gd name="T59" fmla="*/ 136 h 176"/>
                <a:gd name="T60" fmla="*/ 929 w 1558"/>
                <a:gd name="T61" fmla="*/ 127 h 176"/>
                <a:gd name="T62" fmla="*/ 857 w 1558"/>
                <a:gd name="T63" fmla="*/ 83 h 176"/>
                <a:gd name="T64" fmla="*/ 1022 w 1558"/>
                <a:gd name="T65" fmla="*/ 46 h 176"/>
                <a:gd name="T66" fmla="*/ 1022 w 1558"/>
                <a:gd name="T67" fmla="*/ 120 h 176"/>
                <a:gd name="T68" fmla="*/ 952 w 1558"/>
                <a:gd name="T69" fmla="*/ 158 h 176"/>
                <a:gd name="T70" fmla="*/ 1022 w 1558"/>
                <a:gd name="T71" fmla="*/ 40 h 176"/>
                <a:gd name="T72" fmla="*/ 1023 w 1558"/>
                <a:gd name="T73" fmla="*/ 93 h 176"/>
                <a:gd name="T74" fmla="*/ 1101 w 1558"/>
                <a:gd name="T75" fmla="*/ 31 h 176"/>
                <a:gd name="T76" fmla="*/ 1102 w 1558"/>
                <a:gd name="T77" fmla="*/ 124 h 176"/>
                <a:gd name="T78" fmla="*/ 1129 w 1558"/>
                <a:gd name="T79" fmla="*/ 78 h 176"/>
                <a:gd name="T80" fmla="*/ 1283 w 1558"/>
                <a:gd name="T81" fmla="*/ 127 h 176"/>
                <a:gd name="T82" fmla="*/ 1230 w 1558"/>
                <a:gd name="T83" fmla="*/ 49 h 176"/>
                <a:gd name="T84" fmla="*/ 1169 w 1558"/>
                <a:gd name="T85" fmla="*/ 31 h 176"/>
                <a:gd name="T86" fmla="*/ 1176 w 1558"/>
                <a:gd name="T87" fmla="*/ 70 h 176"/>
                <a:gd name="T88" fmla="*/ 1236 w 1558"/>
                <a:gd name="T89" fmla="*/ 127 h 176"/>
                <a:gd name="T90" fmla="*/ 1317 w 1558"/>
                <a:gd name="T91" fmla="*/ 83 h 176"/>
                <a:gd name="T92" fmla="*/ 1332 w 1558"/>
                <a:gd name="T93" fmla="*/ 90 h 176"/>
                <a:gd name="T94" fmla="*/ 1332 w 1558"/>
                <a:gd name="T95" fmla="*/ 78 h 176"/>
                <a:gd name="T96" fmla="*/ 1493 w 1558"/>
                <a:gd name="T97" fmla="*/ 136 h 176"/>
                <a:gd name="T98" fmla="*/ 1436 w 1558"/>
                <a:gd name="T99" fmla="*/ 45 h 176"/>
                <a:gd name="T100" fmla="*/ 1429 w 1558"/>
                <a:gd name="T101" fmla="*/ 136 h 176"/>
                <a:gd name="T102" fmla="*/ 1558 w 1558"/>
                <a:gd name="T103" fmla="*/ 38 h 176"/>
                <a:gd name="T104" fmla="*/ 1529 w 1558"/>
                <a:gd name="T105" fmla="*/ 10 h 176"/>
                <a:gd name="T106" fmla="*/ 1529 w 1558"/>
                <a:gd name="T107"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58" h="176">
                  <a:moveTo>
                    <a:pt x="73" y="46"/>
                  </a:moveTo>
                  <a:cubicBezTo>
                    <a:pt x="73" y="46"/>
                    <a:pt x="73" y="46"/>
                    <a:pt x="73" y="46"/>
                  </a:cubicBezTo>
                  <a:cubicBezTo>
                    <a:pt x="65" y="36"/>
                    <a:pt x="56" y="31"/>
                    <a:pt x="44" y="31"/>
                  </a:cubicBezTo>
                  <a:cubicBezTo>
                    <a:pt x="14" y="31"/>
                    <a:pt x="0" y="58"/>
                    <a:pt x="0" y="83"/>
                  </a:cubicBezTo>
                  <a:cubicBezTo>
                    <a:pt x="0" y="112"/>
                    <a:pt x="15" y="136"/>
                    <a:pt x="44" y="136"/>
                  </a:cubicBezTo>
                  <a:cubicBezTo>
                    <a:pt x="56" y="136"/>
                    <a:pt x="66" y="131"/>
                    <a:pt x="73" y="121"/>
                  </a:cubicBezTo>
                  <a:cubicBezTo>
                    <a:pt x="73" y="121"/>
                    <a:pt x="73" y="121"/>
                    <a:pt x="73" y="121"/>
                  </a:cubicBezTo>
                  <a:cubicBezTo>
                    <a:pt x="73" y="127"/>
                    <a:pt x="73" y="127"/>
                    <a:pt x="73" y="127"/>
                  </a:cubicBezTo>
                  <a:cubicBezTo>
                    <a:pt x="73" y="133"/>
                    <a:pt x="76" y="136"/>
                    <a:pt x="80" y="136"/>
                  </a:cubicBezTo>
                  <a:cubicBezTo>
                    <a:pt x="84" y="136"/>
                    <a:pt x="87" y="133"/>
                    <a:pt x="87" y="127"/>
                  </a:cubicBezTo>
                  <a:cubicBezTo>
                    <a:pt x="87" y="40"/>
                    <a:pt x="87" y="40"/>
                    <a:pt x="87" y="40"/>
                  </a:cubicBezTo>
                  <a:cubicBezTo>
                    <a:pt x="87" y="34"/>
                    <a:pt x="84" y="31"/>
                    <a:pt x="80" y="31"/>
                  </a:cubicBezTo>
                  <a:cubicBezTo>
                    <a:pt x="76" y="31"/>
                    <a:pt x="73" y="34"/>
                    <a:pt x="73" y="40"/>
                  </a:cubicBezTo>
                  <a:lnTo>
                    <a:pt x="73" y="46"/>
                  </a:lnTo>
                  <a:close/>
                  <a:moveTo>
                    <a:pt x="15" y="83"/>
                  </a:moveTo>
                  <a:cubicBezTo>
                    <a:pt x="15" y="65"/>
                    <a:pt x="23" y="43"/>
                    <a:pt x="44" y="43"/>
                  </a:cubicBezTo>
                  <a:cubicBezTo>
                    <a:pt x="66" y="43"/>
                    <a:pt x="73" y="65"/>
                    <a:pt x="73" y="83"/>
                  </a:cubicBezTo>
                  <a:cubicBezTo>
                    <a:pt x="73" y="102"/>
                    <a:pt x="66" y="124"/>
                    <a:pt x="44" y="124"/>
                  </a:cubicBezTo>
                  <a:cubicBezTo>
                    <a:pt x="23" y="124"/>
                    <a:pt x="15" y="102"/>
                    <a:pt x="15" y="83"/>
                  </a:cubicBezTo>
                  <a:moveTo>
                    <a:pt x="140" y="31"/>
                  </a:moveTo>
                  <a:cubicBezTo>
                    <a:pt x="125" y="31"/>
                    <a:pt x="108" y="41"/>
                    <a:pt x="108" y="58"/>
                  </a:cubicBezTo>
                  <a:cubicBezTo>
                    <a:pt x="108" y="71"/>
                    <a:pt x="116" y="77"/>
                    <a:pt x="126" y="81"/>
                  </a:cubicBezTo>
                  <a:cubicBezTo>
                    <a:pt x="150" y="91"/>
                    <a:pt x="150" y="91"/>
                    <a:pt x="150" y="91"/>
                  </a:cubicBezTo>
                  <a:cubicBezTo>
                    <a:pt x="158" y="94"/>
                    <a:pt x="164" y="98"/>
                    <a:pt x="164" y="107"/>
                  </a:cubicBezTo>
                  <a:cubicBezTo>
                    <a:pt x="164" y="116"/>
                    <a:pt x="155" y="124"/>
                    <a:pt x="142" y="124"/>
                  </a:cubicBezTo>
                  <a:cubicBezTo>
                    <a:pt x="124" y="124"/>
                    <a:pt x="118" y="110"/>
                    <a:pt x="111" y="110"/>
                  </a:cubicBezTo>
                  <a:cubicBezTo>
                    <a:pt x="108" y="110"/>
                    <a:pt x="105" y="114"/>
                    <a:pt x="105" y="116"/>
                  </a:cubicBezTo>
                  <a:cubicBezTo>
                    <a:pt x="105" y="123"/>
                    <a:pt x="119" y="136"/>
                    <a:pt x="142" y="136"/>
                  </a:cubicBezTo>
                  <a:cubicBezTo>
                    <a:pt x="163" y="136"/>
                    <a:pt x="179" y="124"/>
                    <a:pt x="179" y="106"/>
                  </a:cubicBezTo>
                  <a:cubicBezTo>
                    <a:pt x="179" y="90"/>
                    <a:pt x="168" y="83"/>
                    <a:pt x="154" y="78"/>
                  </a:cubicBezTo>
                  <a:cubicBezTo>
                    <a:pt x="133" y="69"/>
                    <a:pt x="133" y="69"/>
                    <a:pt x="133" y="69"/>
                  </a:cubicBezTo>
                  <a:cubicBezTo>
                    <a:pt x="126" y="66"/>
                    <a:pt x="123" y="62"/>
                    <a:pt x="123" y="57"/>
                  </a:cubicBezTo>
                  <a:cubicBezTo>
                    <a:pt x="123" y="47"/>
                    <a:pt x="134" y="43"/>
                    <a:pt x="143" y="43"/>
                  </a:cubicBezTo>
                  <a:cubicBezTo>
                    <a:pt x="157" y="43"/>
                    <a:pt x="164" y="54"/>
                    <a:pt x="170" y="54"/>
                  </a:cubicBezTo>
                  <a:cubicBezTo>
                    <a:pt x="175" y="54"/>
                    <a:pt x="177" y="50"/>
                    <a:pt x="177" y="47"/>
                  </a:cubicBezTo>
                  <a:cubicBezTo>
                    <a:pt x="177" y="39"/>
                    <a:pt x="160" y="31"/>
                    <a:pt x="140" y="31"/>
                  </a:cubicBezTo>
                  <a:moveTo>
                    <a:pt x="226" y="31"/>
                  </a:moveTo>
                  <a:cubicBezTo>
                    <a:pt x="210" y="31"/>
                    <a:pt x="194" y="41"/>
                    <a:pt x="194" y="58"/>
                  </a:cubicBezTo>
                  <a:cubicBezTo>
                    <a:pt x="194" y="71"/>
                    <a:pt x="201" y="77"/>
                    <a:pt x="212" y="81"/>
                  </a:cubicBezTo>
                  <a:cubicBezTo>
                    <a:pt x="236" y="91"/>
                    <a:pt x="236" y="91"/>
                    <a:pt x="236" y="91"/>
                  </a:cubicBezTo>
                  <a:cubicBezTo>
                    <a:pt x="243" y="94"/>
                    <a:pt x="250" y="98"/>
                    <a:pt x="250" y="107"/>
                  </a:cubicBezTo>
                  <a:cubicBezTo>
                    <a:pt x="250" y="116"/>
                    <a:pt x="241" y="124"/>
                    <a:pt x="228" y="124"/>
                  </a:cubicBezTo>
                  <a:cubicBezTo>
                    <a:pt x="210" y="124"/>
                    <a:pt x="203" y="110"/>
                    <a:pt x="197" y="110"/>
                  </a:cubicBezTo>
                  <a:cubicBezTo>
                    <a:pt x="193" y="110"/>
                    <a:pt x="190" y="114"/>
                    <a:pt x="190" y="116"/>
                  </a:cubicBezTo>
                  <a:cubicBezTo>
                    <a:pt x="190" y="123"/>
                    <a:pt x="205" y="136"/>
                    <a:pt x="227" y="136"/>
                  </a:cubicBezTo>
                  <a:cubicBezTo>
                    <a:pt x="249" y="136"/>
                    <a:pt x="265" y="124"/>
                    <a:pt x="265" y="106"/>
                  </a:cubicBezTo>
                  <a:cubicBezTo>
                    <a:pt x="265" y="90"/>
                    <a:pt x="253" y="83"/>
                    <a:pt x="239" y="78"/>
                  </a:cubicBezTo>
                  <a:cubicBezTo>
                    <a:pt x="218" y="69"/>
                    <a:pt x="218" y="69"/>
                    <a:pt x="218" y="69"/>
                  </a:cubicBezTo>
                  <a:cubicBezTo>
                    <a:pt x="211" y="66"/>
                    <a:pt x="209" y="62"/>
                    <a:pt x="209" y="57"/>
                  </a:cubicBezTo>
                  <a:cubicBezTo>
                    <a:pt x="209" y="47"/>
                    <a:pt x="219" y="43"/>
                    <a:pt x="229" y="43"/>
                  </a:cubicBezTo>
                  <a:cubicBezTo>
                    <a:pt x="243" y="43"/>
                    <a:pt x="250" y="54"/>
                    <a:pt x="255" y="54"/>
                  </a:cubicBezTo>
                  <a:cubicBezTo>
                    <a:pt x="261" y="54"/>
                    <a:pt x="262" y="50"/>
                    <a:pt x="262" y="47"/>
                  </a:cubicBezTo>
                  <a:cubicBezTo>
                    <a:pt x="263" y="39"/>
                    <a:pt x="246" y="31"/>
                    <a:pt x="226" y="31"/>
                  </a:cubicBezTo>
                  <a:moveTo>
                    <a:pt x="357" y="90"/>
                  </a:moveTo>
                  <a:cubicBezTo>
                    <a:pt x="365" y="90"/>
                    <a:pt x="366" y="85"/>
                    <a:pt x="366" y="81"/>
                  </a:cubicBezTo>
                  <a:cubicBezTo>
                    <a:pt x="366" y="55"/>
                    <a:pt x="352" y="31"/>
                    <a:pt x="323" y="31"/>
                  </a:cubicBezTo>
                  <a:cubicBezTo>
                    <a:pt x="294" y="31"/>
                    <a:pt x="278" y="58"/>
                    <a:pt x="278" y="83"/>
                  </a:cubicBezTo>
                  <a:cubicBezTo>
                    <a:pt x="278" y="109"/>
                    <a:pt x="292" y="136"/>
                    <a:pt x="325" y="136"/>
                  </a:cubicBezTo>
                  <a:cubicBezTo>
                    <a:pt x="349" y="136"/>
                    <a:pt x="365" y="121"/>
                    <a:pt x="365" y="115"/>
                  </a:cubicBezTo>
                  <a:cubicBezTo>
                    <a:pt x="365" y="110"/>
                    <a:pt x="362" y="108"/>
                    <a:pt x="358" y="108"/>
                  </a:cubicBezTo>
                  <a:cubicBezTo>
                    <a:pt x="352" y="108"/>
                    <a:pt x="346" y="124"/>
                    <a:pt x="324" y="124"/>
                  </a:cubicBezTo>
                  <a:cubicBezTo>
                    <a:pt x="306" y="124"/>
                    <a:pt x="294" y="107"/>
                    <a:pt x="293" y="90"/>
                  </a:cubicBezTo>
                  <a:lnTo>
                    <a:pt x="357" y="90"/>
                  </a:lnTo>
                  <a:close/>
                  <a:moveTo>
                    <a:pt x="293" y="78"/>
                  </a:moveTo>
                  <a:cubicBezTo>
                    <a:pt x="294" y="61"/>
                    <a:pt x="304" y="43"/>
                    <a:pt x="322" y="43"/>
                  </a:cubicBezTo>
                  <a:cubicBezTo>
                    <a:pt x="341" y="43"/>
                    <a:pt x="351" y="61"/>
                    <a:pt x="351" y="78"/>
                  </a:cubicBezTo>
                  <a:lnTo>
                    <a:pt x="293" y="78"/>
                  </a:lnTo>
                  <a:close/>
                  <a:moveTo>
                    <a:pt x="401" y="44"/>
                  </a:moveTo>
                  <a:cubicBezTo>
                    <a:pt x="410" y="44"/>
                    <a:pt x="410" y="44"/>
                    <a:pt x="410" y="44"/>
                  </a:cubicBezTo>
                  <a:cubicBezTo>
                    <a:pt x="415" y="44"/>
                    <a:pt x="416" y="40"/>
                    <a:pt x="416" y="38"/>
                  </a:cubicBezTo>
                  <a:cubicBezTo>
                    <a:pt x="416" y="36"/>
                    <a:pt x="415" y="32"/>
                    <a:pt x="410" y="32"/>
                  </a:cubicBezTo>
                  <a:cubicBezTo>
                    <a:pt x="401" y="32"/>
                    <a:pt x="401" y="32"/>
                    <a:pt x="401" y="32"/>
                  </a:cubicBezTo>
                  <a:cubicBezTo>
                    <a:pt x="401" y="10"/>
                    <a:pt x="401" y="10"/>
                    <a:pt x="401" y="10"/>
                  </a:cubicBezTo>
                  <a:cubicBezTo>
                    <a:pt x="401" y="4"/>
                    <a:pt x="399" y="0"/>
                    <a:pt x="394" y="0"/>
                  </a:cubicBezTo>
                  <a:cubicBezTo>
                    <a:pt x="390" y="0"/>
                    <a:pt x="387" y="4"/>
                    <a:pt x="387" y="10"/>
                  </a:cubicBezTo>
                  <a:cubicBezTo>
                    <a:pt x="387" y="32"/>
                    <a:pt x="387" y="32"/>
                    <a:pt x="387" y="32"/>
                  </a:cubicBezTo>
                  <a:cubicBezTo>
                    <a:pt x="378" y="32"/>
                    <a:pt x="378" y="32"/>
                    <a:pt x="378" y="32"/>
                  </a:cubicBezTo>
                  <a:cubicBezTo>
                    <a:pt x="374" y="32"/>
                    <a:pt x="372" y="36"/>
                    <a:pt x="372" y="38"/>
                  </a:cubicBezTo>
                  <a:cubicBezTo>
                    <a:pt x="372" y="40"/>
                    <a:pt x="374" y="44"/>
                    <a:pt x="378" y="44"/>
                  </a:cubicBezTo>
                  <a:cubicBezTo>
                    <a:pt x="387" y="44"/>
                    <a:pt x="387" y="44"/>
                    <a:pt x="387" y="44"/>
                  </a:cubicBezTo>
                  <a:cubicBezTo>
                    <a:pt x="387" y="127"/>
                    <a:pt x="387" y="127"/>
                    <a:pt x="387" y="127"/>
                  </a:cubicBezTo>
                  <a:cubicBezTo>
                    <a:pt x="387" y="133"/>
                    <a:pt x="390" y="136"/>
                    <a:pt x="394" y="136"/>
                  </a:cubicBezTo>
                  <a:cubicBezTo>
                    <a:pt x="399" y="136"/>
                    <a:pt x="401" y="133"/>
                    <a:pt x="401" y="127"/>
                  </a:cubicBezTo>
                  <a:lnTo>
                    <a:pt x="401" y="44"/>
                  </a:lnTo>
                  <a:close/>
                  <a:moveTo>
                    <a:pt x="551" y="70"/>
                  </a:moveTo>
                  <a:cubicBezTo>
                    <a:pt x="551" y="53"/>
                    <a:pt x="563" y="44"/>
                    <a:pt x="574" y="44"/>
                  </a:cubicBezTo>
                  <a:cubicBezTo>
                    <a:pt x="585" y="44"/>
                    <a:pt x="597" y="48"/>
                    <a:pt x="597" y="70"/>
                  </a:cubicBezTo>
                  <a:cubicBezTo>
                    <a:pt x="597" y="127"/>
                    <a:pt x="597" y="127"/>
                    <a:pt x="597" y="127"/>
                  </a:cubicBezTo>
                  <a:cubicBezTo>
                    <a:pt x="597" y="133"/>
                    <a:pt x="600" y="136"/>
                    <a:pt x="604" y="136"/>
                  </a:cubicBezTo>
                  <a:cubicBezTo>
                    <a:pt x="609" y="136"/>
                    <a:pt x="611" y="133"/>
                    <a:pt x="611" y="127"/>
                  </a:cubicBezTo>
                  <a:cubicBezTo>
                    <a:pt x="611" y="68"/>
                    <a:pt x="611" y="68"/>
                    <a:pt x="611" y="68"/>
                  </a:cubicBezTo>
                  <a:cubicBezTo>
                    <a:pt x="611" y="43"/>
                    <a:pt x="593" y="31"/>
                    <a:pt x="574" y="31"/>
                  </a:cubicBezTo>
                  <a:cubicBezTo>
                    <a:pt x="563" y="31"/>
                    <a:pt x="551" y="37"/>
                    <a:pt x="544" y="49"/>
                  </a:cubicBezTo>
                  <a:cubicBezTo>
                    <a:pt x="540" y="38"/>
                    <a:pt x="529" y="31"/>
                    <a:pt x="517" y="31"/>
                  </a:cubicBezTo>
                  <a:cubicBezTo>
                    <a:pt x="504" y="31"/>
                    <a:pt x="496" y="37"/>
                    <a:pt x="491" y="45"/>
                  </a:cubicBezTo>
                  <a:cubicBezTo>
                    <a:pt x="490" y="45"/>
                    <a:pt x="490" y="45"/>
                    <a:pt x="490" y="45"/>
                  </a:cubicBezTo>
                  <a:cubicBezTo>
                    <a:pt x="490" y="40"/>
                    <a:pt x="490" y="40"/>
                    <a:pt x="490" y="40"/>
                  </a:cubicBezTo>
                  <a:cubicBezTo>
                    <a:pt x="490" y="34"/>
                    <a:pt x="488" y="31"/>
                    <a:pt x="483" y="31"/>
                  </a:cubicBezTo>
                  <a:cubicBezTo>
                    <a:pt x="479" y="31"/>
                    <a:pt x="476" y="34"/>
                    <a:pt x="476" y="40"/>
                  </a:cubicBezTo>
                  <a:cubicBezTo>
                    <a:pt x="476" y="127"/>
                    <a:pt x="476" y="127"/>
                    <a:pt x="476" y="127"/>
                  </a:cubicBezTo>
                  <a:cubicBezTo>
                    <a:pt x="476" y="133"/>
                    <a:pt x="479" y="136"/>
                    <a:pt x="483" y="136"/>
                  </a:cubicBezTo>
                  <a:cubicBezTo>
                    <a:pt x="488" y="136"/>
                    <a:pt x="490" y="133"/>
                    <a:pt x="490" y="127"/>
                  </a:cubicBezTo>
                  <a:cubicBezTo>
                    <a:pt x="490" y="70"/>
                    <a:pt x="490" y="70"/>
                    <a:pt x="490" y="70"/>
                  </a:cubicBezTo>
                  <a:cubicBezTo>
                    <a:pt x="490" y="53"/>
                    <a:pt x="502" y="44"/>
                    <a:pt x="514" y="44"/>
                  </a:cubicBezTo>
                  <a:cubicBezTo>
                    <a:pt x="524" y="44"/>
                    <a:pt x="537" y="48"/>
                    <a:pt x="537" y="70"/>
                  </a:cubicBezTo>
                  <a:cubicBezTo>
                    <a:pt x="537" y="127"/>
                    <a:pt x="537" y="127"/>
                    <a:pt x="537" y="127"/>
                  </a:cubicBezTo>
                  <a:cubicBezTo>
                    <a:pt x="537" y="133"/>
                    <a:pt x="539" y="136"/>
                    <a:pt x="544" y="136"/>
                  </a:cubicBezTo>
                  <a:cubicBezTo>
                    <a:pt x="548" y="136"/>
                    <a:pt x="551" y="133"/>
                    <a:pt x="551" y="127"/>
                  </a:cubicBezTo>
                  <a:lnTo>
                    <a:pt x="551" y="70"/>
                  </a:lnTo>
                  <a:close/>
                  <a:moveTo>
                    <a:pt x="705" y="46"/>
                  </a:moveTo>
                  <a:cubicBezTo>
                    <a:pt x="704" y="46"/>
                    <a:pt x="704" y="46"/>
                    <a:pt x="704" y="46"/>
                  </a:cubicBezTo>
                  <a:cubicBezTo>
                    <a:pt x="696" y="36"/>
                    <a:pt x="687" y="31"/>
                    <a:pt x="675" y="31"/>
                  </a:cubicBezTo>
                  <a:cubicBezTo>
                    <a:pt x="646" y="31"/>
                    <a:pt x="631" y="58"/>
                    <a:pt x="631" y="83"/>
                  </a:cubicBezTo>
                  <a:cubicBezTo>
                    <a:pt x="631" y="112"/>
                    <a:pt x="646" y="136"/>
                    <a:pt x="676" y="136"/>
                  </a:cubicBezTo>
                  <a:cubicBezTo>
                    <a:pt x="688" y="136"/>
                    <a:pt x="698" y="131"/>
                    <a:pt x="704" y="121"/>
                  </a:cubicBezTo>
                  <a:cubicBezTo>
                    <a:pt x="705" y="121"/>
                    <a:pt x="705" y="121"/>
                    <a:pt x="705" y="121"/>
                  </a:cubicBezTo>
                  <a:cubicBezTo>
                    <a:pt x="705" y="127"/>
                    <a:pt x="705" y="127"/>
                    <a:pt x="705" y="127"/>
                  </a:cubicBezTo>
                  <a:cubicBezTo>
                    <a:pt x="705" y="133"/>
                    <a:pt x="707" y="136"/>
                    <a:pt x="712" y="136"/>
                  </a:cubicBezTo>
                  <a:cubicBezTo>
                    <a:pt x="716" y="136"/>
                    <a:pt x="718" y="133"/>
                    <a:pt x="718" y="127"/>
                  </a:cubicBezTo>
                  <a:cubicBezTo>
                    <a:pt x="718" y="40"/>
                    <a:pt x="718" y="40"/>
                    <a:pt x="718" y="40"/>
                  </a:cubicBezTo>
                  <a:cubicBezTo>
                    <a:pt x="718" y="34"/>
                    <a:pt x="716" y="31"/>
                    <a:pt x="712" y="31"/>
                  </a:cubicBezTo>
                  <a:cubicBezTo>
                    <a:pt x="707" y="31"/>
                    <a:pt x="705" y="34"/>
                    <a:pt x="705" y="40"/>
                  </a:cubicBezTo>
                  <a:lnTo>
                    <a:pt x="705" y="46"/>
                  </a:lnTo>
                  <a:close/>
                  <a:moveTo>
                    <a:pt x="647" y="83"/>
                  </a:moveTo>
                  <a:cubicBezTo>
                    <a:pt x="647" y="65"/>
                    <a:pt x="655" y="43"/>
                    <a:pt x="676" y="43"/>
                  </a:cubicBezTo>
                  <a:cubicBezTo>
                    <a:pt x="697" y="43"/>
                    <a:pt x="705" y="65"/>
                    <a:pt x="705" y="83"/>
                  </a:cubicBezTo>
                  <a:cubicBezTo>
                    <a:pt x="705" y="102"/>
                    <a:pt x="697" y="124"/>
                    <a:pt x="676" y="124"/>
                  </a:cubicBezTo>
                  <a:cubicBezTo>
                    <a:pt x="654" y="124"/>
                    <a:pt x="647" y="102"/>
                    <a:pt x="647" y="83"/>
                  </a:cubicBezTo>
                  <a:moveTo>
                    <a:pt x="758" y="70"/>
                  </a:moveTo>
                  <a:cubicBezTo>
                    <a:pt x="758" y="53"/>
                    <a:pt x="770" y="44"/>
                    <a:pt x="783" y="44"/>
                  </a:cubicBezTo>
                  <a:cubicBezTo>
                    <a:pt x="798" y="44"/>
                    <a:pt x="808" y="53"/>
                    <a:pt x="808" y="67"/>
                  </a:cubicBezTo>
                  <a:cubicBezTo>
                    <a:pt x="808" y="127"/>
                    <a:pt x="808" y="127"/>
                    <a:pt x="808" y="127"/>
                  </a:cubicBezTo>
                  <a:cubicBezTo>
                    <a:pt x="808" y="133"/>
                    <a:pt x="810" y="136"/>
                    <a:pt x="815" y="136"/>
                  </a:cubicBezTo>
                  <a:cubicBezTo>
                    <a:pt x="819" y="136"/>
                    <a:pt x="822" y="133"/>
                    <a:pt x="822" y="127"/>
                  </a:cubicBezTo>
                  <a:cubicBezTo>
                    <a:pt x="822" y="68"/>
                    <a:pt x="822" y="68"/>
                    <a:pt x="822" y="68"/>
                  </a:cubicBezTo>
                  <a:cubicBezTo>
                    <a:pt x="822" y="43"/>
                    <a:pt x="803" y="31"/>
                    <a:pt x="785" y="31"/>
                  </a:cubicBezTo>
                  <a:cubicBezTo>
                    <a:pt x="772" y="31"/>
                    <a:pt x="763" y="37"/>
                    <a:pt x="758" y="45"/>
                  </a:cubicBezTo>
                  <a:cubicBezTo>
                    <a:pt x="758" y="45"/>
                    <a:pt x="758" y="45"/>
                    <a:pt x="758" y="45"/>
                  </a:cubicBezTo>
                  <a:cubicBezTo>
                    <a:pt x="758" y="40"/>
                    <a:pt x="758" y="40"/>
                    <a:pt x="758" y="40"/>
                  </a:cubicBezTo>
                  <a:cubicBezTo>
                    <a:pt x="758" y="34"/>
                    <a:pt x="755" y="31"/>
                    <a:pt x="751" y="31"/>
                  </a:cubicBezTo>
                  <a:cubicBezTo>
                    <a:pt x="746" y="31"/>
                    <a:pt x="744" y="34"/>
                    <a:pt x="744" y="40"/>
                  </a:cubicBezTo>
                  <a:cubicBezTo>
                    <a:pt x="744" y="127"/>
                    <a:pt x="744" y="127"/>
                    <a:pt x="744" y="127"/>
                  </a:cubicBezTo>
                  <a:cubicBezTo>
                    <a:pt x="744" y="133"/>
                    <a:pt x="746" y="136"/>
                    <a:pt x="751" y="136"/>
                  </a:cubicBezTo>
                  <a:cubicBezTo>
                    <a:pt x="755" y="136"/>
                    <a:pt x="758" y="133"/>
                    <a:pt x="758" y="127"/>
                  </a:cubicBezTo>
                  <a:lnTo>
                    <a:pt x="758" y="70"/>
                  </a:lnTo>
                  <a:close/>
                  <a:moveTo>
                    <a:pt x="915" y="46"/>
                  </a:moveTo>
                  <a:cubicBezTo>
                    <a:pt x="915" y="46"/>
                    <a:pt x="915" y="46"/>
                    <a:pt x="915" y="46"/>
                  </a:cubicBezTo>
                  <a:cubicBezTo>
                    <a:pt x="907" y="36"/>
                    <a:pt x="898" y="31"/>
                    <a:pt x="886" y="31"/>
                  </a:cubicBezTo>
                  <a:cubicBezTo>
                    <a:pt x="856" y="31"/>
                    <a:pt x="842" y="58"/>
                    <a:pt x="842" y="83"/>
                  </a:cubicBezTo>
                  <a:cubicBezTo>
                    <a:pt x="842" y="112"/>
                    <a:pt x="857" y="136"/>
                    <a:pt x="886" y="136"/>
                  </a:cubicBezTo>
                  <a:cubicBezTo>
                    <a:pt x="898" y="136"/>
                    <a:pt x="908" y="131"/>
                    <a:pt x="915" y="121"/>
                  </a:cubicBezTo>
                  <a:cubicBezTo>
                    <a:pt x="915" y="121"/>
                    <a:pt x="915" y="121"/>
                    <a:pt x="915" y="121"/>
                  </a:cubicBezTo>
                  <a:cubicBezTo>
                    <a:pt x="915" y="127"/>
                    <a:pt x="915" y="127"/>
                    <a:pt x="915" y="127"/>
                  </a:cubicBezTo>
                  <a:cubicBezTo>
                    <a:pt x="915" y="133"/>
                    <a:pt x="918" y="136"/>
                    <a:pt x="922" y="136"/>
                  </a:cubicBezTo>
                  <a:cubicBezTo>
                    <a:pt x="927" y="136"/>
                    <a:pt x="929" y="133"/>
                    <a:pt x="929" y="127"/>
                  </a:cubicBezTo>
                  <a:cubicBezTo>
                    <a:pt x="929" y="40"/>
                    <a:pt x="929" y="40"/>
                    <a:pt x="929" y="40"/>
                  </a:cubicBezTo>
                  <a:cubicBezTo>
                    <a:pt x="929" y="34"/>
                    <a:pt x="927" y="31"/>
                    <a:pt x="922" y="31"/>
                  </a:cubicBezTo>
                  <a:cubicBezTo>
                    <a:pt x="918" y="31"/>
                    <a:pt x="915" y="34"/>
                    <a:pt x="915" y="40"/>
                  </a:cubicBezTo>
                  <a:lnTo>
                    <a:pt x="915" y="46"/>
                  </a:lnTo>
                  <a:close/>
                  <a:moveTo>
                    <a:pt x="857" y="83"/>
                  </a:moveTo>
                  <a:cubicBezTo>
                    <a:pt x="857" y="65"/>
                    <a:pt x="865" y="43"/>
                    <a:pt x="886" y="43"/>
                  </a:cubicBezTo>
                  <a:cubicBezTo>
                    <a:pt x="908" y="43"/>
                    <a:pt x="915" y="65"/>
                    <a:pt x="915" y="83"/>
                  </a:cubicBezTo>
                  <a:cubicBezTo>
                    <a:pt x="915" y="102"/>
                    <a:pt x="908" y="124"/>
                    <a:pt x="886" y="124"/>
                  </a:cubicBezTo>
                  <a:cubicBezTo>
                    <a:pt x="865" y="124"/>
                    <a:pt x="857" y="102"/>
                    <a:pt x="857" y="83"/>
                  </a:cubicBezTo>
                  <a:moveTo>
                    <a:pt x="1022" y="46"/>
                  </a:moveTo>
                  <a:cubicBezTo>
                    <a:pt x="1022" y="46"/>
                    <a:pt x="1022" y="46"/>
                    <a:pt x="1022" y="46"/>
                  </a:cubicBezTo>
                  <a:cubicBezTo>
                    <a:pt x="1016" y="38"/>
                    <a:pt x="1005" y="31"/>
                    <a:pt x="993" y="31"/>
                  </a:cubicBezTo>
                  <a:cubicBezTo>
                    <a:pt x="963" y="31"/>
                    <a:pt x="949" y="58"/>
                    <a:pt x="949" y="83"/>
                  </a:cubicBezTo>
                  <a:cubicBezTo>
                    <a:pt x="949" y="112"/>
                    <a:pt x="964" y="136"/>
                    <a:pt x="993" y="136"/>
                  </a:cubicBezTo>
                  <a:cubicBezTo>
                    <a:pt x="1006" y="136"/>
                    <a:pt x="1016" y="131"/>
                    <a:pt x="1022" y="120"/>
                  </a:cubicBezTo>
                  <a:cubicBezTo>
                    <a:pt x="1022" y="120"/>
                    <a:pt x="1022" y="120"/>
                    <a:pt x="1022" y="120"/>
                  </a:cubicBezTo>
                  <a:cubicBezTo>
                    <a:pt x="1022" y="131"/>
                    <a:pt x="1022" y="131"/>
                    <a:pt x="1022" y="131"/>
                  </a:cubicBezTo>
                  <a:cubicBezTo>
                    <a:pt x="1022" y="154"/>
                    <a:pt x="1007" y="164"/>
                    <a:pt x="990" y="164"/>
                  </a:cubicBezTo>
                  <a:cubicBezTo>
                    <a:pt x="974" y="164"/>
                    <a:pt x="965" y="151"/>
                    <a:pt x="959" y="151"/>
                  </a:cubicBezTo>
                  <a:cubicBezTo>
                    <a:pt x="954" y="151"/>
                    <a:pt x="952" y="154"/>
                    <a:pt x="952" y="158"/>
                  </a:cubicBezTo>
                  <a:cubicBezTo>
                    <a:pt x="952" y="165"/>
                    <a:pt x="971" y="176"/>
                    <a:pt x="992" y="176"/>
                  </a:cubicBezTo>
                  <a:cubicBezTo>
                    <a:pt x="1014" y="176"/>
                    <a:pt x="1036" y="162"/>
                    <a:pt x="1036" y="130"/>
                  </a:cubicBezTo>
                  <a:cubicBezTo>
                    <a:pt x="1036" y="40"/>
                    <a:pt x="1036" y="40"/>
                    <a:pt x="1036" y="40"/>
                  </a:cubicBezTo>
                  <a:cubicBezTo>
                    <a:pt x="1036" y="34"/>
                    <a:pt x="1034" y="31"/>
                    <a:pt x="1029" y="31"/>
                  </a:cubicBezTo>
                  <a:cubicBezTo>
                    <a:pt x="1025" y="31"/>
                    <a:pt x="1022" y="34"/>
                    <a:pt x="1022" y="40"/>
                  </a:cubicBezTo>
                  <a:lnTo>
                    <a:pt x="1022" y="46"/>
                  </a:lnTo>
                  <a:close/>
                  <a:moveTo>
                    <a:pt x="964" y="83"/>
                  </a:moveTo>
                  <a:cubicBezTo>
                    <a:pt x="964" y="65"/>
                    <a:pt x="972" y="43"/>
                    <a:pt x="993" y="43"/>
                  </a:cubicBezTo>
                  <a:cubicBezTo>
                    <a:pt x="1012" y="43"/>
                    <a:pt x="1023" y="59"/>
                    <a:pt x="1023" y="74"/>
                  </a:cubicBezTo>
                  <a:cubicBezTo>
                    <a:pt x="1023" y="93"/>
                    <a:pt x="1023" y="93"/>
                    <a:pt x="1023" y="93"/>
                  </a:cubicBezTo>
                  <a:cubicBezTo>
                    <a:pt x="1023" y="107"/>
                    <a:pt x="1012" y="124"/>
                    <a:pt x="993" y="124"/>
                  </a:cubicBezTo>
                  <a:cubicBezTo>
                    <a:pt x="972" y="124"/>
                    <a:pt x="964" y="102"/>
                    <a:pt x="964" y="83"/>
                  </a:cubicBezTo>
                  <a:moveTo>
                    <a:pt x="1135" y="90"/>
                  </a:moveTo>
                  <a:cubicBezTo>
                    <a:pt x="1143" y="90"/>
                    <a:pt x="1144" y="85"/>
                    <a:pt x="1144" y="81"/>
                  </a:cubicBezTo>
                  <a:cubicBezTo>
                    <a:pt x="1144" y="55"/>
                    <a:pt x="1130" y="31"/>
                    <a:pt x="1101" y="31"/>
                  </a:cubicBezTo>
                  <a:cubicBezTo>
                    <a:pt x="1072" y="31"/>
                    <a:pt x="1057" y="58"/>
                    <a:pt x="1057" y="83"/>
                  </a:cubicBezTo>
                  <a:cubicBezTo>
                    <a:pt x="1057" y="109"/>
                    <a:pt x="1070" y="136"/>
                    <a:pt x="1103" y="136"/>
                  </a:cubicBezTo>
                  <a:cubicBezTo>
                    <a:pt x="1127" y="136"/>
                    <a:pt x="1143" y="121"/>
                    <a:pt x="1143" y="115"/>
                  </a:cubicBezTo>
                  <a:cubicBezTo>
                    <a:pt x="1143" y="110"/>
                    <a:pt x="1140" y="108"/>
                    <a:pt x="1136" y="108"/>
                  </a:cubicBezTo>
                  <a:cubicBezTo>
                    <a:pt x="1130" y="108"/>
                    <a:pt x="1124" y="124"/>
                    <a:pt x="1102" y="124"/>
                  </a:cubicBezTo>
                  <a:cubicBezTo>
                    <a:pt x="1084" y="124"/>
                    <a:pt x="1072" y="107"/>
                    <a:pt x="1072" y="90"/>
                  </a:cubicBezTo>
                  <a:lnTo>
                    <a:pt x="1135" y="90"/>
                  </a:lnTo>
                  <a:close/>
                  <a:moveTo>
                    <a:pt x="1072" y="78"/>
                  </a:moveTo>
                  <a:cubicBezTo>
                    <a:pt x="1072" y="61"/>
                    <a:pt x="1082" y="43"/>
                    <a:pt x="1100" y="43"/>
                  </a:cubicBezTo>
                  <a:cubicBezTo>
                    <a:pt x="1119" y="43"/>
                    <a:pt x="1129" y="61"/>
                    <a:pt x="1129" y="78"/>
                  </a:cubicBezTo>
                  <a:lnTo>
                    <a:pt x="1072" y="78"/>
                  </a:lnTo>
                  <a:close/>
                  <a:moveTo>
                    <a:pt x="1236" y="70"/>
                  </a:moveTo>
                  <a:cubicBezTo>
                    <a:pt x="1236" y="53"/>
                    <a:pt x="1249" y="44"/>
                    <a:pt x="1260" y="44"/>
                  </a:cubicBezTo>
                  <a:cubicBezTo>
                    <a:pt x="1271" y="44"/>
                    <a:pt x="1283" y="48"/>
                    <a:pt x="1283" y="70"/>
                  </a:cubicBezTo>
                  <a:cubicBezTo>
                    <a:pt x="1283" y="127"/>
                    <a:pt x="1283" y="127"/>
                    <a:pt x="1283" y="127"/>
                  </a:cubicBezTo>
                  <a:cubicBezTo>
                    <a:pt x="1283" y="133"/>
                    <a:pt x="1285" y="136"/>
                    <a:pt x="1290" y="136"/>
                  </a:cubicBezTo>
                  <a:cubicBezTo>
                    <a:pt x="1294" y="136"/>
                    <a:pt x="1297" y="133"/>
                    <a:pt x="1297" y="127"/>
                  </a:cubicBezTo>
                  <a:cubicBezTo>
                    <a:pt x="1297" y="68"/>
                    <a:pt x="1297" y="68"/>
                    <a:pt x="1297" y="68"/>
                  </a:cubicBezTo>
                  <a:cubicBezTo>
                    <a:pt x="1297" y="43"/>
                    <a:pt x="1278" y="31"/>
                    <a:pt x="1260" y="31"/>
                  </a:cubicBezTo>
                  <a:cubicBezTo>
                    <a:pt x="1249" y="31"/>
                    <a:pt x="1237" y="37"/>
                    <a:pt x="1230" y="49"/>
                  </a:cubicBezTo>
                  <a:cubicBezTo>
                    <a:pt x="1225" y="38"/>
                    <a:pt x="1215" y="31"/>
                    <a:pt x="1203" y="31"/>
                  </a:cubicBezTo>
                  <a:cubicBezTo>
                    <a:pt x="1190" y="31"/>
                    <a:pt x="1181" y="37"/>
                    <a:pt x="1176" y="45"/>
                  </a:cubicBezTo>
                  <a:cubicBezTo>
                    <a:pt x="1176" y="45"/>
                    <a:pt x="1176" y="45"/>
                    <a:pt x="1176" y="45"/>
                  </a:cubicBezTo>
                  <a:cubicBezTo>
                    <a:pt x="1176" y="40"/>
                    <a:pt x="1176" y="40"/>
                    <a:pt x="1176" y="40"/>
                  </a:cubicBezTo>
                  <a:cubicBezTo>
                    <a:pt x="1176" y="34"/>
                    <a:pt x="1173" y="31"/>
                    <a:pt x="1169" y="31"/>
                  </a:cubicBezTo>
                  <a:cubicBezTo>
                    <a:pt x="1164" y="31"/>
                    <a:pt x="1162" y="34"/>
                    <a:pt x="1162" y="40"/>
                  </a:cubicBezTo>
                  <a:cubicBezTo>
                    <a:pt x="1162" y="127"/>
                    <a:pt x="1162" y="127"/>
                    <a:pt x="1162" y="127"/>
                  </a:cubicBezTo>
                  <a:cubicBezTo>
                    <a:pt x="1162" y="133"/>
                    <a:pt x="1164" y="136"/>
                    <a:pt x="1169" y="136"/>
                  </a:cubicBezTo>
                  <a:cubicBezTo>
                    <a:pt x="1173" y="136"/>
                    <a:pt x="1176" y="133"/>
                    <a:pt x="1176" y="127"/>
                  </a:cubicBezTo>
                  <a:cubicBezTo>
                    <a:pt x="1176" y="70"/>
                    <a:pt x="1176" y="70"/>
                    <a:pt x="1176" y="70"/>
                  </a:cubicBezTo>
                  <a:cubicBezTo>
                    <a:pt x="1176" y="53"/>
                    <a:pt x="1188" y="44"/>
                    <a:pt x="1199" y="44"/>
                  </a:cubicBezTo>
                  <a:cubicBezTo>
                    <a:pt x="1210" y="44"/>
                    <a:pt x="1222" y="48"/>
                    <a:pt x="1222" y="70"/>
                  </a:cubicBezTo>
                  <a:cubicBezTo>
                    <a:pt x="1222" y="127"/>
                    <a:pt x="1222" y="127"/>
                    <a:pt x="1222" y="127"/>
                  </a:cubicBezTo>
                  <a:cubicBezTo>
                    <a:pt x="1222" y="133"/>
                    <a:pt x="1225" y="136"/>
                    <a:pt x="1229" y="136"/>
                  </a:cubicBezTo>
                  <a:cubicBezTo>
                    <a:pt x="1234" y="136"/>
                    <a:pt x="1236" y="133"/>
                    <a:pt x="1236" y="127"/>
                  </a:cubicBezTo>
                  <a:lnTo>
                    <a:pt x="1236" y="70"/>
                  </a:lnTo>
                  <a:close/>
                  <a:moveTo>
                    <a:pt x="1395" y="90"/>
                  </a:moveTo>
                  <a:cubicBezTo>
                    <a:pt x="1404" y="90"/>
                    <a:pt x="1405" y="85"/>
                    <a:pt x="1405" y="81"/>
                  </a:cubicBezTo>
                  <a:cubicBezTo>
                    <a:pt x="1405" y="55"/>
                    <a:pt x="1390" y="31"/>
                    <a:pt x="1361" y="31"/>
                  </a:cubicBezTo>
                  <a:cubicBezTo>
                    <a:pt x="1332" y="31"/>
                    <a:pt x="1317" y="58"/>
                    <a:pt x="1317" y="83"/>
                  </a:cubicBezTo>
                  <a:cubicBezTo>
                    <a:pt x="1317" y="109"/>
                    <a:pt x="1331" y="136"/>
                    <a:pt x="1363" y="136"/>
                  </a:cubicBezTo>
                  <a:cubicBezTo>
                    <a:pt x="1387" y="136"/>
                    <a:pt x="1403" y="121"/>
                    <a:pt x="1403" y="115"/>
                  </a:cubicBezTo>
                  <a:cubicBezTo>
                    <a:pt x="1403" y="110"/>
                    <a:pt x="1401" y="108"/>
                    <a:pt x="1397" y="108"/>
                  </a:cubicBezTo>
                  <a:cubicBezTo>
                    <a:pt x="1390" y="108"/>
                    <a:pt x="1384" y="124"/>
                    <a:pt x="1362" y="124"/>
                  </a:cubicBezTo>
                  <a:cubicBezTo>
                    <a:pt x="1345" y="124"/>
                    <a:pt x="1333" y="107"/>
                    <a:pt x="1332" y="90"/>
                  </a:cubicBezTo>
                  <a:lnTo>
                    <a:pt x="1395" y="90"/>
                  </a:lnTo>
                  <a:close/>
                  <a:moveTo>
                    <a:pt x="1332" y="78"/>
                  </a:moveTo>
                  <a:cubicBezTo>
                    <a:pt x="1333" y="61"/>
                    <a:pt x="1342" y="43"/>
                    <a:pt x="1361" y="43"/>
                  </a:cubicBezTo>
                  <a:cubicBezTo>
                    <a:pt x="1380" y="43"/>
                    <a:pt x="1389" y="61"/>
                    <a:pt x="1390" y="78"/>
                  </a:cubicBezTo>
                  <a:lnTo>
                    <a:pt x="1332" y="78"/>
                  </a:lnTo>
                  <a:close/>
                  <a:moveTo>
                    <a:pt x="1436" y="70"/>
                  </a:moveTo>
                  <a:cubicBezTo>
                    <a:pt x="1436" y="53"/>
                    <a:pt x="1448" y="44"/>
                    <a:pt x="1461" y="44"/>
                  </a:cubicBezTo>
                  <a:cubicBezTo>
                    <a:pt x="1477" y="44"/>
                    <a:pt x="1486" y="53"/>
                    <a:pt x="1486" y="67"/>
                  </a:cubicBezTo>
                  <a:cubicBezTo>
                    <a:pt x="1486" y="127"/>
                    <a:pt x="1486" y="127"/>
                    <a:pt x="1486" y="127"/>
                  </a:cubicBezTo>
                  <a:cubicBezTo>
                    <a:pt x="1486" y="133"/>
                    <a:pt x="1489" y="136"/>
                    <a:pt x="1493" y="136"/>
                  </a:cubicBezTo>
                  <a:cubicBezTo>
                    <a:pt x="1498" y="136"/>
                    <a:pt x="1500" y="133"/>
                    <a:pt x="1500" y="127"/>
                  </a:cubicBezTo>
                  <a:cubicBezTo>
                    <a:pt x="1500" y="68"/>
                    <a:pt x="1500" y="68"/>
                    <a:pt x="1500" y="68"/>
                  </a:cubicBezTo>
                  <a:cubicBezTo>
                    <a:pt x="1500" y="43"/>
                    <a:pt x="1481" y="31"/>
                    <a:pt x="1463" y="31"/>
                  </a:cubicBezTo>
                  <a:cubicBezTo>
                    <a:pt x="1450" y="31"/>
                    <a:pt x="1442" y="37"/>
                    <a:pt x="1437" y="45"/>
                  </a:cubicBezTo>
                  <a:cubicBezTo>
                    <a:pt x="1436" y="45"/>
                    <a:pt x="1436" y="45"/>
                    <a:pt x="1436" y="45"/>
                  </a:cubicBezTo>
                  <a:cubicBezTo>
                    <a:pt x="1436" y="40"/>
                    <a:pt x="1436" y="40"/>
                    <a:pt x="1436" y="40"/>
                  </a:cubicBezTo>
                  <a:cubicBezTo>
                    <a:pt x="1436" y="34"/>
                    <a:pt x="1434" y="31"/>
                    <a:pt x="1429" y="31"/>
                  </a:cubicBezTo>
                  <a:cubicBezTo>
                    <a:pt x="1425" y="31"/>
                    <a:pt x="1422" y="34"/>
                    <a:pt x="1422" y="40"/>
                  </a:cubicBezTo>
                  <a:cubicBezTo>
                    <a:pt x="1422" y="127"/>
                    <a:pt x="1422" y="127"/>
                    <a:pt x="1422" y="127"/>
                  </a:cubicBezTo>
                  <a:cubicBezTo>
                    <a:pt x="1422" y="133"/>
                    <a:pt x="1425" y="136"/>
                    <a:pt x="1429" y="136"/>
                  </a:cubicBezTo>
                  <a:cubicBezTo>
                    <a:pt x="1434" y="136"/>
                    <a:pt x="1436" y="133"/>
                    <a:pt x="1436" y="127"/>
                  </a:cubicBezTo>
                  <a:lnTo>
                    <a:pt x="1436" y="70"/>
                  </a:lnTo>
                  <a:close/>
                  <a:moveTo>
                    <a:pt x="1543" y="44"/>
                  </a:moveTo>
                  <a:cubicBezTo>
                    <a:pt x="1552" y="44"/>
                    <a:pt x="1552" y="44"/>
                    <a:pt x="1552" y="44"/>
                  </a:cubicBezTo>
                  <a:cubicBezTo>
                    <a:pt x="1557" y="44"/>
                    <a:pt x="1558" y="40"/>
                    <a:pt x="1558" y="38"/>
                  </a:cubicBezTo>
                  <a:cubicBezTo>
                    <a:pt x="1558" y="36"/>
                    <a:pt x="1557" y="32"/>
                    <a:pt x="1552" y="32"/>
                  </a:cubicBezTo>
                  <a:cubicBezTo>
                    <a:pt x="1543" y="32"/>
                    <a:pt x="1543" y="32"/>
                    <a:pt x="1543" y="32"/>
                  </a:cubicBezTo>
                  <a:cubicBezTo>
                    <a:pt x="1543" y="10"/>
                    <a:pt x="1543" y="10"/>
                    <a:pt x="1543" y="10"/>
                  </a:cubicBezTo>
                  <a:cubicBezTo>
                    <a:pt x="1543" y="4"/>
                    <a:pt x="1540" y="0"/>
                    <a:pt x="1536" y="0"/>
                  </a:cubicBezTo>
                  <a:cubicBezTo>
                    <a:pt x="1532" y="0"/>
                    <a:pt x="1529" y="4"/>
                    <a:pt x="1529" y="10"/>
                  </a:cubicBezTo>
                  <a:cubicBezTo>
                    <a:pt x="1529" y="32"/>
                    <a:pt x="1529" y="32"/>
                    <a:pt x="1529" y="32"/>
                  </a:cubicBezTo>
                  <a:cubicBezTo>
                    <a:pt x="1520" y="32"/>
                    <a:pt x="1520" y="32"/>
                    <a:pt x="1520" y="32"/>
                  </a:cubicBezTo>
                  <a:cubicBezTo>
                    <a:pt x="1515" y="32"/>
                    <a:pt x="1514" y="36"/>
                    <a:pt x="1514" y="38"/>
                  </a:cubicBezTo>
                  <a:cubicBezTo>
                    <a:pt x="1514" y="40"/>
                    <a:pt x="1515" y="44"/>
                    <a:pt x="1520" y="44"/>
                  </a:cubicBezTo>
                  <a:cubicBezTo>
                    <a:pt x="1529" y="44"/>
                    <a:pt x="1529" y="44"/>
                    <a:pt x="1529" y="44"/>
                  </a:cubicBezTo>
                  <a:cubicBezTo>
                    <a:pt x="1529" y="127"/>
                    <a:pt x="1529" y="127"/>
                    <a:pt x="1529" y="127"/>
                  </a:cubicBezTo>
                  <a:cubicBezTo>
                    <a:pt x="1529" y="133"/>
                    <a:pt x="1532" y="136"/>
                    <a:pt x="1536" y="136"/>
                  </a:cubicBezTo>
                  <a:cubicBezTo>
                    <a:pt x="1540" y="136"/>
                    <a:pt x="1543" y="133"/>
                    <a:pt x="1543" y="127"/>
                  </a:cubicBezTo>
                  <a:lnTo>
                    <a:pt x="154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grpSp>
      <p:sp>
        <p:nvSpPr>
          <p:cNvPr id="3" name="Footer Placeholder 2">
            <a:extLst>
              <a:ext uri="{FF2B5EF4-FFF2-40B4-BE49-F238E27FC236}">
                <a16:creationId xmlns:a16="http://schemas.microsoft.com/office/drawing/2014/main" id="{988C33E0-0F05-4E42-9BB3-891041A2058C}"/>
              </a:ext>
            </a:extLst>
          </p:cNvPr>
          <p:cNvSpPr>
            <a:spLocks noGrp="1"/>
          </p:cNvSpPr>
          <p:nvPr>
            <p:ph type="ftr" sz="quarter" idx="10"/>
          </p:nvPr>
        </p:nvSpPr>
        <p:spPr/>
        <p:txBody>
          <a:bodyPr/>
          <a:lstStyle/>
          <a:p>
            <a:endParaRPr lang="en-GB" dirty="0"/>
          </a:p>
        </p:txBody>
      </p:sp>
      <p:sp>
        <p:nvSpPr>
          <p:cNvPr id="288" name="Holder 4">
            <a:extLst>
              <a:ext uri="{FF2B5EF4-FFF2-40B4-BE49-F238E27FC236}">
                <a16:creationId xmlns:a16="http://schemas.microsoft.com/office/drawing/2014/main" id="{2DDE041F-484B-4672-A0CA-0FA045BC0468}"/>
              </a:ext>
            </a:extLst>
          </p:cNvPr>
          <p:cNvSpPr>
            <a:spLocks noGrp="1"/>
          </p:cNvSpPr>
          <p:nvPr>
            <p:ph type="sldNum" sz="quarter" idx="7"/>
          </p:nvPr>
        </p:nvSpPr>
        <p:spPr>
          <a:xfrm>
            <a:off x="443653" y="6377941"/>
            <a:ext cx="1338116" cy="276999"/>
          </a:xfrm>
        </p:spPr>
        <p:txBody>
          <a:bodyPr lIns="0" tIns="0" rIns="0" bIns="0"/>
          <a:lstStyle>
            <a:lvl1pPr algn="l">
              <a:defRPr>
                <a:solidFill>
                  <a:schemeClr val="tx1">
                    <a:tint val="75000"/>
                  </a:schemeClr>
                </a:solidFill>
                <a:latin typeface="+mn-lt"/>
              </a:defRPr>
            </a:lvl1pPr>
          </a:lstStyle>
          <a:p>
            <a:pPr algn="l"/>
            <a:fld id="{B6F15528-21DE-4FAA-801E-634DDDAF4B2B}" type="slidenum">
              <a:rPr lang="en-GB" smtClean="0"/>
              <a:pPr algn="l"/>
              <a:t>‹#›</a:t>
            </a:fld>
            <a:endParaRPr lang="en-GB" dirty="0"/>
          </a:p>
        </p:txBody>
      </p:sp>
      <p:sp>
        <p:nvSpPr>
          <p:cNvPr id="292" name="object 10">
            <a:extLst>
              <a:ext uri="{FF2B5EF4-FFF2-40B4-BE49-F238E27FC236}">
                <a16:creationId xmlns:a16="http://schemas.microsoft.com/office/drawing/2014/main" id="{ED880AF3-343A-41A3-A967-786E8FE3B0BF}"/>
              </a:ext>
            </a:extLst>
          </p:cNvPr>
          <p:cNvSpPr/>
          <p:nvPr userDrawn="1"/>
        </p:nvSpPr>
        <p:spPr>
          <a:xfrm>
            <a:off x="0" y="489468"/>
            <a:ext cx="6087143" cy="982300"/>
          </a:xfrm>
          <a:custGeom>
            <a:avLst/>
            <a:gdLst/>
            <a:ahLst/>
            <a:cxnLst/>
            <a:rect l="l" t="t" r="r" b="b"/>
            <a:pathLst>
              <a:path w="10037445" h="1619885">
                <a:moveTo>
                  <a:pt x="10036971" y="0"/>
                </a:moveTo>
                <a:lnTo>
                  <a:pt x="0" y="0"/>
                </a:lnTo>
                <a:lnTo>
                  <a:pt x="0" y="1619709"/>
                </a:lnTo>
                <a:lnTo>
                  <a:pt x="10036971" y="1619709"/>
                </a:lnTo>
                <a:lnTo>
                  <a:pt x="10036971" y="0"/>
                </a:lnTo>
                <a:close/>
              </a:path>
            </a:pathLst>
          </a:custGeom>
          <a:solidFill>
            <a:srgbClr val="FF5DA9"/>
          </a:solidFill>
        </p:spPr>
        <p:txBody>
          <a:bodyPr wrap="square" lIns="0" tIns="0" rIns="0" bIns="0" rtlCol="0" anchor="ctr" anchorCtr="0"/>
          <a:lstStyle/>
          <a:p>
            <a:endParaRPr sz="1092" dirty="0"/>
          </a:p>
        </p:txBody>
      </p:sp>
      <p:sp>
        <p:nvSpPr>
          <p:cNvPr id="4" name="Text Placeholder 3">
            <a:extLst>
              <a:ext uri="{FF2B5EF4-FFF2-40B4-BE49-F238E27FC236}">
                <a16:creationId xmlns:a16="http://schemas.microsoft.com/office/drawing/2014/main" id="{8273CD7E-38DE-4C26-A579-457081F7D93B}"/>
              </a:ext>
            </a:extLst>
          </p:cNvPr>
          <p:cNvSpPr>
            <a:spLocks noGrp="1"/>
          </p:cNvSpPr>
          <p:nvPr>
            <p:ph type="body" sz="quarter" idx="15"/>
          </p:nvPr>
        </p:nvSpPr>
        <p:spPr>
          <a:xfrm>
            <a:off x="974282" y="2320014"/>
            <a:ext cx="4158989" cy="2541426"/>
          </a:xfrm>
          <a:prstGeom prst="rect">
            <a:avLst/>
          </a:prstGeom>
        </p:spPr>
        <p:txBody>
          <a:bodyPr/>
          <a:lstStyle>
            <a:lvl1pPr marL="0">
              <a:lnSpc>
                <a:spcPct val="130000"/>
              </a:lnSpc>
              <a:defRPr lang="en-US" sz="1200" dirty="0">
                <a:solidFill>
                  <a:schemeClr val="bg1"/>
                </a:solidFill>
                <a:latin typeface="+mn-lt"/>
                <a:ea typeface="+mn-ea"/>
                <a:cs typeface="+mn-cs"/>
              </a:defRPr>
            </a:lvl1pPr>
          </a:lstStyle>
          <a:p>
            <a:pPr lvl="0"/>
            <a:r>
              <a:rPr lang="en-US" dirty="0"/>
              <a:t>Click to edit Master text styles</a:t>
            </a:r>
          </a:p>
        </p:txBody>
      </p:sp>
      <p:sp>
        <p:nvSpPr>
          <p:cNvPr id="148" name="Text Placeholder 4">
            <a:extLst>
              <a:ext uri="{FF2B5EF4-FFF2-40B4-BE49-F238E27FC236}">
                <a16:creationId xmlns:a16="http://schemas.microsoft.com/office/drawing/2014/main" id="{FDAB927E-5634-4BA1-98DC-B296F2B00DD2}"/>
              </a:ext>
            </a:extLst>
          </p:cNvPr>
          <p:cNvSpPr>
            <a:spLocks noGrp="1"/>
          </p:cNvSpPr>
          <p:nvPr>
            <p:ph type="body" sz="quarter" idx="11" hasCustomPrompt="1"/>
          </p:nvPr>
        </p:nvSpPr>
        <p:spPr>
          <a:xfrm>
            <a:off x="1045800" y="719328"/>
            <a:ext cx="4820213" cy="522581"/>
          </a:xfrm>
          <a:prstGeom prst="rect">
            <a:avLst/>
          </a:prstGeom>
        </p:spPr>
        <p:txBody>
          <a:bodyPr anchor="ctr" anchorCtr="0">
            <a:noAutofit/>
          </a:bodyPr>
          <a:lstStyle>
            <a:lvl1pPr marL="0" algn="l" defTabSz="554492" rtl="0" eaLnBrk="1" latinLnBrk="0" hangingPunct="1">
              <a:defRPr lang="en-US" sz="3200" b="0" i="0" kern="0" dirty="0" smtClean="0">
                <a:solidFill>
                  <a:schemeClr val="bg1"/>
                </a:solidFill>
                <a:latin typeface="Tiempos Headline Medium" panose="02000603000000000000" pitchFamily="2" charset="0"/>
                <a:ea typeface="+mj-ea"/>
                <a:cs typeface="Arial"/>
              </a:defRPr>
            </a:lvl1pPr>
          </a:lstStyle>
          <a:p>
            <a:pPr lvl="0"/>
            <a:r>
              <a:rPr lang="en-US" dirty="0"/>
              <a:t>Insert title</a:t>
            </a:r>
          </a:p>
        </p:txBody>
      </p:sp>
    </p:spTree>
    <p:extLst>
      <p:ext uri="{BB962C8B-B14F-4D97-AF65-F5344CB8AC3E}">
        <p14:creationId xmlns:p14="http://schemas.microsoft.com/office/powerpoint/2010/main" val="64860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bar_content">
    <p:spTree>
      <p:nvGrpSpPr>
        <p:cNvPr id="1" name=""/>
        <p:cNvGrpSpPr/>
        <p:nvPr/>
      </p:nvGrpSpPr>
      <p:grpSpPr>
        <a:xfrm>
          <a:off x="0" y="0"/>
          <a:ext cx="0" cy="0"/>
          <a:chOff x="0" y="0"/>
          <a:chExt cx="0" cy="0"/>
        </a:xfrm>
      </p:grpSpPr>
      <p:sp>
        <p:nvSpPr>
          <p:cNvPr id="289" name="object 5">
            <a:extLst>
              <a:ext uri="{FF2B5EF4-FFF2-40B4-BE49-F238E27FC236}">
                <a16:creationId xmlns:a16="http://schemas.microsoft.com/office/drawing/2014/main" id="{097A5A76-7098-49A1-9A9C-A0916CEEB893}"/>
              </a:ext>
            </a:extLst>
          </p:cNvPr>
          <p:cNvSpPr/>
          <p:nvPr userDrawn="1"/>
        </p:nvSpPr>
        <p:spPr>
          <a:xfrm>
            <a:off x="0" y="3"/>
            <a:ext cx="12192000" cy="6857615"/>
          </a:xfrm>
          <a:prstGeom prst="rect">
            <a:avLst/>
          </a:prstGeom>
          <a:blipFill>
            <a:blip r:embed="rId2" cstate="email">
              <a:alphaModFix amt="36000"/>
              <a:extLst>
                <a:ext uri="{28A0092B-C50C-407E-A947-70E740481C1C}">
                  <a14:useLocalDpi xmlns:a14="http://schemas.microsoft.com/office/drawing/2010/main"/>
                </a:ext>
              </a:extLst>
            </a:blip>
            <a:srcRect/>
            <a:stretch>
              <a:fillRect/>
            </a:stretch>
          </a:blipFill>
        </p:spPr>
        <p:txBody>
          <a:bodyPr wrap="square" lIns="0" tIns="0" rIns="0" bIns="0" rtlCol="0"/>
          <a:lstStyle/>
          <a:p>
            <a:endParaRPr sz="1092" dirty="0"/>
          </a:p>
        </p:txBody>
      </p:sp>
      <p:grpSp>
        <p:nvGrpSpPr>
          <p:cNvPr id="290" name="Group 4">
            <a:extLst>
              <a:ext uri="{FF2B5EF4-FFF2-40B4-BE49-F238E27FC236}">
                <a16:creationId xmlns:a16="http://schemas.microsoft.com/office/drawing/2014/main" id="{C13C072D-1A60-42C9-885A-6F68DBD2EC90}"/>
              </a:ext>
            </a:extLst>
          </p:cNvPr>
          <p:cNvGrpSpPr>
            <a:grpSpLocks noChangeAspect="1"/>
          </p:cNvGrpSpPr>
          <p:nvPr userDrawn="1"/>
        </p:nvGrpSpPr>
        <p:grpSpPr bwMode="auto">
          <a:xfrm>
            <a:off x="10414906" y="6008163"/>
            <a:ext cx="1333441" cy="443513"/>
            <a:chOff x="3484" y="2616"/>
            <a:chExt cx="5694" cy="1894"/>
          </a:xfrm>
          <a:solidFill>
            <a:schemeClr val="bg1"/>
          </a:solidFill>
        </p:grpSpPr>
        <p:sp>
          <p:nvSpPr>
            <p:cNvPr id="291" name="Oval 5">
              <a:extLst>
                <a:ext uri="{FF2B5EF4-FFF2-40B4-BE49-F238E27FC236}">
                  <a16:creationId xmlns:a16="http://schemas.microsoft.com/office/drawing/2014/main" id="{B4ABA645-8D50-4421-A6F2-47BE5DC03624}"/>
                </a:ext>
              </a:extLst>
            </p:cNvPr>
            <p:cNvSpPr>
              <a:spLocks noChangeArrowheads="1"/>
            </p:cNvSpPr>
            <p:nvPr/>
          </p:nvSpPr>
          <p:spPr bwMode="auto">
            <a:xfrm>
              <a:off x="4324" y="3144"/>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4" name="Oval 6">
              <a:extLst>
                <a:ext uri="{FF2B5EF4-FFF2-40B4-BE49-F238E27FC236}">
                  <a16:creationId xmlns:a16="http://schemas.microsoft.com/office/drawing/2014/main" id="{16779D42-7B8F-4FB4-BF8D-04F9DC45F463}"/>
                </a:ext>
              </a:extLst>
            </p:cNvPr>
            <p:cNvSpPr>
              <a:spLocks noChangeArrowheads="1"/>
            </p:cNvSpPr>
            <p:nvPr/>
          </p:nvSpPr>
          <p:spPr bwMode="auto">
            <a:xfrm>
              <a:off x="4524" y="321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5" name="Oval 7">
              <a:extLst>
                <a:ext uri="{FF2B5EF4-FFF2-40B4-BE49-F238E27FC236}">
                  <a16:creationId xmlns:a16="http://schemas.microsoft.com/office/drawing/2014/main" id="{3CB22C9D-80A3-4D56-A838-E72D9C09404E}"/>
                </a:ext>
              </a:extLst>
            </p:cNvPr>
            <p:cNvSpPr>
              <a:spLocks noChangeArrowheads="1"/>
            </p:cNvSpPr>
            <p:nvPr/>
          </p:nvSpPr>
          <p:spPr bwMode="auto">
            <a:xfrm>
              <a:off x="4668" y="3254"/>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6" name="Oval 8">
              <a:extLst>
                <a:ext uri="{FF2B5EF4-FFF2-40B4-BE49-F238E27FC236}">
                  <a16:creationId xmlns:a16="http://schemas.microsoft.com/office/drawing/2014/main" id="{E6EB949E-5813-4CEB-8F48-81D57ECC8385}"/>
                </a:ext>
              </a:extLst>
            </p:cNvPr>
            <p:cNvSpPr>
              <a:spLocks noChangeArrowheads="1"/>
            </p:cNvSpPr>
            <p:nvPr/>
          </p:nvSpPr>
          <p:spPr bwMode="auto">
            <a:xfrm>
              <a:off x="4630" y="3382"/>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7" name="Oval 9">
              <a:extLst>
                <a:ext uri="{FF2B5EF4-FFF2-40B4-BE49-F238E27FC236}">
                  <a16:creationId xmlns:a16="http://schemas.microsoft.com/office/drawing/2014/main" id="{27B42457-FE7B-4F71-B698-EDA5A0C3F903}"/>
                </a:ext>
              </a:extLst>
            </p:cNvPr>
            <p:cNvSpPr>
              <a:spLocks noChangeArrowheads="1"/>
            </p:cNvSpPr>
            <p:nvPr/>
          </p:nvSpPr>
          <p:spPr bwMode="auto">
            <a:xfrm>
              <a:off x="4488"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8" name="Oval 10">
              <a:extLst>
                <a:ext uri="{FF2B5EF4-FFF2-40B4-BE49-F238E27FC236}">
                  <a16:creationId xmlns:a16="http://schemas.microsoft.com/office/drawing/2014/main" id="{8D930C57-7DCD-4811-BDF9-4E8EF8031BF2}"/>
                </a:ext>
              </a:extLst>
            </p:cNvPr>
            <p:cNvSpPr>
              <a:spLocks noChangeArrowheads="1"/>
            </p:cNvSpPr>
            <p:nvPr/>
          </p:nvSpPr>
          <p:spPr bwMode="auto">
            <a:xfrm>
              <a:off x="4500" y="3504"/>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9" name="Oval 11">
              <a:extLst>
                <a:ext uri="{FF2B5EF4-FFF2-40B4-BE49-F238E27FC236}">
                  <a16:creationId xmlns:a16="http://schemas.microsoft.com/office/drawing/2014/main" id="{22AF1946-1474-4DD6-81BC-2E86A7BC04DA}"/>
                </a:ext>
              </a:extLst>
            </p:cNvPr>
            <p:cNvSpPr>
              <a:spLocks noChangeArrowheads="1"/>
            </p:cNvSpPr>
            <p:nvPr/>
          </p:nvSpPr>
          <p:spPr bwMode="auto">
            <a:xfrm>
              <a:off x="4367" y="3501"/>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0" name="Oval 12">
              <a:extLst>
                <a:ext uri="{FF2B5EF4-FFF2-40B4-BE49-F238E27FC236}">
                  <a16:creationId xmlns:a16="http://schemas.microsoft.com/office/drawing/2014/main" id="{69EA96CA-3C28-408F-9840-D6343E0F95BE}"/>
                </a:ext>
              </a:extLst>
            </p:cNvPr>
            <p:cNvSpPr>
              <a:spLocks noChangeArrowheads="1"/>
            </p:cNvSpPr>
            <p:nvPr/>
          </p:nvSpPr>
          <p:spPr bwMode="auto">
            <a:xfrm>
              <a:off x="4236" y="3492"/>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1" name="Oval 13">
              <a:extLst>
                <a:ext uri="{FF2B5EF4-FFF2-40B4-BE49-F238E27FC236}">
                  <a16:creationId xmlns:a16="http://schemas.microsoft.com/office/drawing/2014/main" id="{485F33FD-643A-4F21-B7D5-73630CC12D0D}"/>
                </a:ext>
              </a:extLst>
            </p:cNvPr>
            <p:cNvSpPr>
              <a:spLocks noChangeArrowheads="1"/>
            </p:cNvSpPr>
            <p:nvPr/>
          </p:nvSpPr>
          <p:spPr bwMode="auto">
            <a:xfrm>
              <a:off x="4267" y="3651"/>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2" name="Oval 14">
              <a:extLst>
                <a:ext uri="{FF2B5EF4-FFF2-40B4-BE49-F238E27FC236}">
                  <a16:creationId xmlns:a16="http://schemas.microsoft.com/office/drawing/2014/main" id="{727C3B89-1FA8-4862-9672-BBF242926C2E}"/>
                </a:ext>
              </a:extLst>
            </p:cNvPr>
            <p:cNvSpPr>
              <a:spLocks noChangeArrowheads="1"/>
            </p:cNvSpPr>
            <p:nvPr/>
          </p:nvSpPr>
          <p:spPr bwMode="auto">
            <a:xfrm>
              <a:off x="4398" y="3639"/>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3" name="Oval 15">
              <a:extLst>
                <a:ext uri="{FF2B5EF4-FFF2-40B4-BE49-F238E27FC236}">
                  <a16:creationId xmlns:a16="http://schemas.microsoft.com/office/drawing/2014/main" id="{B548CF7D-0BC8-4EB7-95BA-6A98E9DF7923}"/>
                </a:ext>
              </a:extLst>
            </p:cNvPr>
            <p:cNvSpPr>
              <a:spLocks noChangeArrowheads="1"/>
            </p:cNvSpPr>
            <p:nvPr/>
          </p:nvSpPr>
          <p:spPr bwMode="auto">
            <a:xfrm>
              <a:off x="4521" y="365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4" name="Oval 16">
              <a:extLst>
                <a:ext uri="{FF2B5EF4-FFF2-40B4-BE49-F238E27FC236}">
                  <a16:creationId xmlns:a16="http://schemas.microsoft.com/office/drawing/2014/main" id="{B8D16146-2040-49A7-A341-71C7E71DDA18}"/>
                </a:ext>
              </a:extLst>
            </p:cNvPr>
            <p:cNvSpPr>
              <a:spLocks noChangeArrowheads="1"/>
            </p:cNvSpPr>
            <p:nvPr/>
          </p:nvSpPr>
          <p:spPr bwMode="auto">
            <a:xfrm>
              <a:off x="4360" y="3765"/>
              <a:ext cx="5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5" name="Oval 17">
              <a:extLst>
                <a:ext uri="{FF2B5EF4-FFF2-40B4-BE49-F238E27FC236}">
                  <a16:creationId xmlns:a16="http://schemas.microsoft.com/office/drawing/2014/main" id="{477D92DE-0075-49D0-A699-EDC4138C12CC}"/>
                </a:ext>
              </a:extLst>
            </p:cNvPr>
            <p:cNvSpPr>
              <a:spLocks noChangeArrowheads="1"/>
            </p:cNvSpPr>
            <p:nvPr/>
          </p:nvSpPr>
          <p:spPr bwMode="auto">
            <a:xfrm>
              <a:off x="4319" y="3373"/>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6" name="Oval 18">
              <a:extLst>
                <a:ext uri="{FF2B5EF4-FFF2-40B4-BE49-F238E27FC236}">
                  <a16:creationId xmlns:a16="http://schemas.microsoft.com/office/drawing/2014/main" id="{1DA64F4F-ABF9-4C1D-9660-2F026F83ADEB}"/>
                </a:ext>
              </a:extLst>
            </p:cNvPr>
            <p:cNvSpPr>
              <a:spLocks noChangeArrowheads="1"/>
            </p:cNvSpPr>
            <p:nvPr/>
          </p:nvSpPr>
          <p:spPr bwMode="auto">
            <a:xfrm>
              <a:off x="4184"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7" name="Oval 19">
              <a:extLst>
                <a:ext uri="{FF2B5EF4-FFF2-40B4-BE49-F238E27FC236}">
                  <a16:creationId xmlns:a16="http://schemas.microsoft.com/office/drawing/2014/main" id="{61539DC4-CE08-4DB8-8576-BFC917BD365D}"/>
                </a:ext>
              </a:extLst>
            </p:cNvPr>
            <p:cNvSpPr>
              <a:spLocks noChangeArrowheads="1"/>
            </p:cNvSpPr>
            <p:nvPr/>
          </p:nvSpPr>
          <p:spPr bwMode="auto">
            <a:xfrm>
              <a:off x="4737" y="34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8" name="Oval 20">
              <a:extLst>
                <a:ext uri="{FF2B5EF4-FFF2-40B4-BE49-F238E27FC236}">
                  <a16:creationId xmlns:a16="http://schemas.microsoft.com/office/drawing/2014/main" id="{8B71A4BF-B221-4773-866A-5D4906318FF6}"/>
                </a:ext>
              </a:extLst>
            </p:cNvPr>
            <p:cNvSpPr>
              <a:spLocks noChangeArrowheads="1"/>
            </p:cNvSpPr>
            <p:nvPr/>
          </p:nvSpPr>
          <p:spPr bwMode="auto">
            <a:xfrm>
              <a:off x="4618" y="3549"/>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9" name="Oval 21">
              <a:extLst>
                <a:ext uri="{FF2B5EF4-FFF2-40B4-BE49-F238E27FC236}">
                  <a16:creationId xmlns:a16="http://schemas.microsoft.com/office/drawing/2014/main" id="{CFAA82A1-E575-4D9F-AAFD-A449898265B8}"/>
                </a:ext>
              </a:extLst>
            </p:cNvPr>
            <p:cNvSpPr>
              <a:spLocks noChangeArrowheads="1"/>
            </p:cNvSpPr>
            <p:nvPr/>
          </p:nvSpPr>
          <p:spPr bwMode="auto">
            <a:xfrm>
              <a:off x="4673" y="36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0" name="Oval 22">
              <a:extLst>
                <a:ext uri="{FF2B5EF4-FFF2-40B4-BE49-F238E27FC236}">
                  <a16:creationId xmlns:a16="http://schemas.microsoft.com/office/drawing/2014/main" id="{B724E5FD-EB8C-4295-89E0-D2E6E6A577E7}"/>
                </a:ext>
              </a:extLst>
            </p:cNvPr>
            <p:cNvSpPr>
              <a:spLocks noChangeArrowheads="1"/>
            </p:cNvSpPr>
            <p:nvPr/>
          </p:nvSpPr>
          <p:spPr bwMode="auto">
            <a:xfrm>
              <a:off x="4656" y="3815"/>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1" name="Oval 23">
              <a:extLst>
                <a:ext uri="{FF2B5EF4-FFF2-40B4-BE49-F238E27FC236}">
                  <a16:creationId xmlns:a16="http://schemas.microsoft.com/office/drawing/2014/main" id="{7C8291F1-6314-46CC-89AA-A232C816750D}"/>
                </a:ext>
              </a:extLst>
            </p:cNvPr>
            <p:cNvSpPr>
              <a:spLocks noChangeArrowheads="1"/>
            </p:cNvSpPr>
            <p:nvPr/>
          </p:nvSpPr>
          <p:spPr bwMode="auto">
            <a:xfrm>
              <a:off x="4524" y="3785"/>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2" name="Oval 24">
              <a:extLst>
                <a:ext uri="{FF2B5EF4-FFF2-40B4-BE49-F238E27FC236}">
                  <a16:creationId xmlns:a16="http://schemas.microsoft.com/office/drawing/2014/main" id="{F3237539-41B9-4751-9C5F-A6ADCA7DD1A9}"/>
                </a:ext>
              </a:extLst>
            </p:cNvPr>
            <p:cNvSpPr>
              <a:spLocks noChangeArrowheads="1"/>
            </p:cNvSpPr>
            <p:nvPr/>
          </p:nvSpPr>
          <p:spPr bwMode="auto">
            <a:xfrm>
              <a:off x="4443" y="3899"/>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3" name="Oval 25">
              <a:extLst>
                <a:ext uri="{FF2B5EF4-FFF2-40B4-BE49-F238E27FC236}">
                  <a16:creationId xmlns:a16="http://schemas.microsoft.com/office/drawing/2014/main" id="{D8D2E287-B127-417F-8DFA-C2B4C9FEEBC7}"/>
                </a:ext>
              </a:extLst>
            </p:cNvPr>
            <p:cNvSpPr>
              <a:spLocks noChangeArrowheads="1"/>
            </p:cNvSpPr>
            <p:nvPr/>
          </p:nvSpPr>
          <p:spPr bwMode="auto">
            <a:xfrm>
              <a:off x="4322" y="3965"/>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4" name="Oval 26">
              <a:extLst>
                <a:ext uri="{FF2B5EF4-FFF2-40B4-BE49-F238E27FC236}">
                  <a16:creationId xmlns:a16="http://schemas.microsoft.com/office/drawing/2014/main" id="{32823C1F-01FD-4CE5-847A-BFD97C5F4827}"/>
                </a:ext>
              </a:extLst>
            </p:cNvPr>
            <p:cNvSpPr>
              <a:spLocks noChangeArrowheads="1"/>
            </p:cNvSpPr>
            <p:nvPr/>
          </p:nvSpPr>
          <p:spPr bwMode="auto">
            <a:xfrm>
              <a:off x="4122" y="3854"/>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5" name="Oval 27">
              <a:extLst>
                <a:ext uri="{FF2B5EF4-FFF2-40B4-BE49-F238E27FC236}">
                  <a16:creationId xmlns:a16="http://schemas.microsoft.com/office/drawing/2014/main" id="{B329EEE3-0838-483B-B0CA-E8B1E7F02B76}"/>
                </a:ext>
              </a:extLst>
            </p:cNvPr>
            <p:cNvSpPr>
              <a:spLocks noChangeArrowheads="1"/>
            </p:cNvSpPr>
            <p:nvPr/>
          </p:nvSpPr>
          <p:spPr bwMode="auto">
            <a:xfrm>
              <a:off x="4255" y="3849"/>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6" name="Oval 28">
              <a:extLst>
                <a:ext uri="{FF2B5EF4-FFF2-40B4-BE49-F238E27FC236}">
                  <a16:creationId xmlns:a16="http://schemas.microsoft.com/office/drawing/2014/main" id="{CB88FFE8-1432-4C6B-895F-E8C2AF8E1A3C}"/>
                </a:ext>
              </a:extLst>
            </p:cNvPr>
            <p:cNvSpPr>
              <a:spLocks noChangeArrowheads="1"/>
            </p:cNvSpPr>
            <p:nvPr/>
          </p:nvSpPr>
          <p:spPr bwMode="auto">
            <a:xfrm>
              <a:off x="4227" y="32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7" name="Oval 29">
              <a:extLst>
                <a:ext uri="{FF2B5EF4-FFF2-40B4-BE49-F238E27FC236}">
                  <a16:creationId xmlns:a16="http://schemas.microsoft.com/office/drawing/2014/main" id="{22E350EB-BBF1-4DDB-9893-ED0D96B62A42}"/>
                </a:ext>
              </a:extLst>
            </p:cNvPr>
            <p:cNvSpPr>
              <a:spLocks noChangeArrowheads="1"/>
            </p:cNvSpPr>
            <p:nvPr/>
          </p:nvSpPr>
          <p:spPr bwMode="auto">
            <a:xfrm>
              <a:off x="4393" y="3256"/>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8" name="Oval 30">
              <a:extLst>
                <a:ext uri="{FF2B5EF4-FFF2-40B4-BE49-F238E27FC236}">
                  <a16:creationId xmlns:a16="http://schemas.microsoft.com/office/drawing/2014/main" id="{A94D4AAD-EA0D-4ACB-8326-6DCCB4FDAA95}"/>
                </a:ext>
              </a:extLst>
            </p:cNvPr>
            <p:cNvSpPr>
              <a:spLocks noChangeArrowheads="1"/>
            </p:cNvSpPr>
            <p:nvPr/>
          </p:nvSpPr>
          <p:spPr bwMode="auto">
            <a:xfrm>
              <a:off x="4139" y="3592"/>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9" name="Oval 31">
              <a:extLst>
                <a:ext uri="{FF2B5EF4-FFF2-40B4-BE49-F238E27FC236}">
                  <a16:creationId xmlns:a16="http://schemas.microsoft.com/office/drawing/2014/main" id="{38C40FB3-FE49-4400-8958-4E6555C164DE}"/>
                </a:ext>
              </a:extLst>
            </p:cNvPr>
            <p:cNvSpPr>
              <a:spLocks noChangeArrowheads="1"/>
            </p:cNvSpPr>
            <p:nvPr/>
          </p:nvSpPr>
          <p:spPr bwMode="auto">
            <a:xfrm>
              <a:off x="4063" y="346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0" name="Oval 32">
              <a:extLst>
                <a:ext uri="{FF2B5EF4-FFF2-40B4-BE49-F238E27FC236}">
                  <a16:creationId xmlns:a16="http://schemas.microsoft.com/office/drawing/2014/main" id="{FB00CC8C-AD94-4619-9295-C1EA40361942}"/>
                </a:ext>
              </a:extLst>
            </p:cNvPr>
            <p:cNvSpPr>
              <a:spLocks noChangeArrowheads="1"/>
            </p:cNvSpPr>
            <p:nvPr/>
          </p:nvSpPr>
          <p:spPr bwMode="auto">
            <a:xfrm>
              <a:off x="4149" y="3725"/>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1" name="Oval 33">
              <a:extLst>
                <a:ext uri="{FF2B5EF4-FFF2-40B4-BE49-F238E27FC236}">
                  <a16:creationId xmlns:a16="http://schemas.microsoft.com/office/drawing/2014/main" id="{EF18B35F-6F3C-484D-A019-38C49DB47E25}"/>
                </a:ext>
              </a:extLst>
            </p:cNvPr>
            <p:cNvSpPr>
              <a:spLocks noChangeArrowheads="1"/>
            </p:cNvSpPr>
            <p:nvPr/>
          </p:nvSpPr>
          <p:spPr bwMode="auto">
            <a:xfrm>
              <a:off x="4025" y="3663"/>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2" name="Oval 34">
              <a:extLst>
                <a:ext uri="{FF2B5EF4-FFF2-40B4-BE49-F238E27FC236}">
                  <a16:creationId xmlns:a16="http://schemas.microsoft.com/office/drawing/2014/main" id="{54B64930-6A6A-4749-8EEB-A74D5D8C19B0}"/>
                </a:ext>
              </a:extLst>
            </p:cNvPr>
            <p:cNvSpPr>
              <a:spLocks noChangeArrowheads="1"/>
            </p:cNvSpPr>
            <p:nvPr/>
          </p:nvSpPr>
          <p:spPr bwMode="auto">
            <a:xfrm>
              <a:off x="3947" y="3542"/>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3" name="Oval 35">
              <a:extLst>
                <a:ext uri="{FF2B5EF4-FFF2-40B4-BE49-F238E27FC236}">
                  <a16:creationId xmlns:a16="http://schemas.microsoft.com/office/drawing/2014/main" id="{3D902715-4B40-4524-8308-3DD7FA051350}"/>
                </a:ext>
              </a:extLst>
            </p:cNvPr>
            <p:cNvSpPr>
              <a:spLocks noChangeArrowheads="1"/>
            </p:cNvSpPr>
            <p:nvPr/>
          </p:nvSpPr>
          <p:spPr bwMode="auto">
            <a:xfrm>
              <a:off x="4035" y="33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4" name="Oval 36">
              <a:extLst>
                <a:ext uri="{FF2B5EF4-FFF2-40B4-BE49-F238E27FC236}">
                  <a16:creationId xmlns:a16="http://schemas.microsoft.com/office/drawing/2014/main" id="{9310A991-5693-40D2-97EB-C0723C7F8501}"/>
                </a:ext>
              </a:extLst>
            </p:cNvPr>
            <p:cNvSpPr>
              <a:spLocks noChangeArrowheads="1"/>
            </p:cNvSpPr>
            <p:nvPr/>
          </p:nvSpPr>
          <p:spPr bwMode="auto">
            <a:xfrm>
              <a:off x="4103" y="3197"/>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5" name="Oval 37">
              <a:extLst>
                <a:ext uri="{FF2B5EF4-FFF2-40B4-BE49-F238E27FC236}">
                  <a16:creationId xmlns:a16="http://schemas.microsoft.com/office/drawing/2014/main" id="{2CFE9224-2374-48CA-8133-7FB0F61ACE7C}"/>
                </a:ext>
              </a:extLst>
            </p:cNvPr>
            <p:cNvSpPr>
              <a:spLocks noChangeArrowheads="1"/>
            </p:cNvSpPr>
            <p:nvPr/>
          </p:nvSpPr>
          <p:spPr bwMode="auto">
            <a:xfrm>
              <a:off x="4685" y="2940"/>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6" name="Oval 38">
              <a:extLst>
                <a:ext uri="{FF2B5EF4-FFF2-40B4-BE49-F238E27FC236}">
                  <a16:creationId xmlns:a16="http://schemas.microsoft.com/office/drawing/2014/main" id="{4507110E-9439-43F2-BE84-8677F8FEE42A}"/>
                </a:ext>
              </a:extLst>
            </p:cNvPr>
            <p:cNvSpPr>
              <a:spLocks noChangeArrowheads="1"/>
            </p:cNvSpPr>
            <p:nvPr/>
          </p:nvSpPr>
          <p:spPr bwMode="auto">
            <a:xfrm>
              <a:off x="4571" y="30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7" name="Oval 39">
              <a:extLst>
                <a:ext uri="{FF2B5EF4-FFF2-40B4-BE49-F238E27FC236}">
                  <a16:creationId xmlns:a16="http://schemas.microsoft.com/office/drawing/2014/main" id="{DDAB3576-61BC-4DB3-8BE3-7CD20FC82B4F}"/>
                </a:ext>
              </a:extLst>
            </p:cNvPr>
            <p:cNvSpPr>
              <a:spLocks noChangeArrowheads="1"/>
            </p:cNvSpPr>
            <p:nvPr/>
          </p:nvSpPr>
          <p:spPr bwMode="auto">
            <a:xfrm>
              <a:off x="4469" y="31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8" name="Oval 40">
              <a:extLst>
                <a:ext uri="{FF2B5EF4-FFF2-40B4-BE49-F238E27FC236}">
                  <a16:creationId xmlns:a16="http://schemas.microsoft.com/office/drawing/2014/main" id="{735B306D-C7B0-46DF-AB60-EBB48BBCA8EF}"/>
                </a:ext>
              </a:extLst>
            </p:cNvPr>
            <p:cNvSpPr>
              <a:spLocks noChangeArrowheads="1"/>
            </p:cNvSpPr>
            <p:nvPr/>
          </p:nvSpPr>
          <p:spPr bwMode="auto">
            <a:xfrm>
              <a:off x="4813" y="2925"/>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9" name="Oval 41">
              <a:extLst>
                <a:ext uri="{FF2B5EF4-FFF2-40B4-BE49-F238E27FC236}">
                  <a16:creationId xmlns:a16="http://schemas.microsoft.com/office/drawing/2014/main" id="{72724E4B-893F-4E7E-AF5A-7E798BD63646}"/>
                </a:ext>
              </a:extLst>
            </p:cNvPr>
            <p:cNvSpPr>
              <a:spLocks noChangeArrowheads="1"/>
            </p:cNvSpPr>
            <p:nvPr/>
          </p:nvSpPr>
          <p:spPr bwMode="auto">
            <a:xfrm>
              <a:off x="4939" y="293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0" name="Oval 42">
              <a:extLst>
                <a:ext uri="{FF2B5EF4-FFF2-40B4-BE49-F238E27FC236}">
                  <a16:creationId xmlns:a16="http://schemas.microsoft.com/office/drawing/2014/main" id="{8B81C57C-BA38-4749-9C75-DD8FE736534B}"/>
                </a:ext>
              </a:extLst>
            </p:cNvPr>
            <p:cNvSpPr>
              <a:spLocks noChangeArrowheads="1"/>
            </p:cNvSpPr>
            <p:nvPr/>
          </p:nvSpPr>
          <p:spPr bwMode="auto">
            <a:xfrm>
              <a:off x="4891" y="3075"/>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1" name="Oval 43">
              <a:extLst>
                <a:ext uri="{FF2B5EF4-FFF2-40B4-BE49-F238E27FC236}">
                  <a16:creationId xmlns:a16="http://schemas.microsoft.com/office/drawing/2014/main" id="{1A1C5E09-37FC-4D9E-9184-DFC33546F5A1}"/>
                </a:ext>
              </a:extLst>
            </p:cNvPr>
            <p:cNvSpPr>
              <a:spLocks noChangeArrowheads="1"/>
            </p:cNvSpPr>
            <p:nvPr/>
          </p:nvSpPr>
          <p:spPr bwMode="auto">
            <a:xfrm>
              <a:off x="5048" y="3278"/>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2" name="Oval 44">
              <a:extLst>
                <a:ext uri="{FF2B5EF4-FFF2-40B4-BE49-F238E27FC236}">
                  <a16:creationId xmlns:a16="http://schemas.microsoft.com/office/drawing/2014/main" id="{39986D4D-F5C2-454C-972A-5041B7185B2A}"/>
                </a:ext>
              </a:extLst>
            </p:cNvPr>
            <p:cNvSpPr>
              <a:spLocks noChangeArrowheads="1"/>
            </p:cNvSpPr>
            <p:nvPr/>
          </p:nvSpPr>
          <p:spPr bwMode="auto">
            <a:xfrm>
              <a:off x="4768" y="30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3" name="Oval 45">
              <a:extLst>
                <a:ext uri="{FF2B5EF4-FFF2-40B4-BE49-F238E27FC236}">
                  <a16:creationId xmlns:a16="http://schemas.microsoft.com/office/drawing/2014/main" id="{42099027-A9D3-4351-ABA0-D53F03E1C1C8}"/>
                </a:ext>
              </a:extLst>
            </p:cNvPr>
            <p:cNvSpPr>
              <a:spLocks noChangeArrowheads="1"/>
            </p:cNvSpPr>
            <p:nvPr/>
          </p:nvSpPr>
          <p:spPr bwMode="auto">
            <a:xfrm>
              <a:off x="4927" y="323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4" name="Oval 46">
              <a:extLst>
                <a:ext uri="{FF2B5EF4-FFF2-40B4-BE49-F238E27FC236}">
                  <a16:creationId xmlns:a16="http://schemas.microsoft.com/office/drawing/2014/main" id="{D1D3DAF5-C326-4744-B4F4-BB3224B2F67A}"/>
                </a:ext>
              </a:extLst>
            </p:cNvPr>
            <p:cNvSpPr>
              <a:spLocks noChangeArrowheads="1"/>
            </p:cNvSpPr>
            <p:nvPr/>
          </p:nvSpPr>
          <p:spPr bwMode="auto">
            <a:xfrm>
              <a:off x="4640" y="312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5" name="Oval 47">
              <a:extLst>
                <a:ext uri="{FF2B5EF4-FFF2-40B4-BE49-F238E27FC236}">
                  <a16:creationId xmlns:a16="http://schemas.microsoft.com/office/drawing/2014/main" id="{6A90A8A5-0808-464E-8E48-B43842C8FF9C}"/>
                </a:ext>
              </a:extLst>
            </p:cNvPr>
            <p:cNvSpPr>
              <a:spLocks noChangeArrowheads="1"/>
            </p:cNvSpPr>
            <p:nvPr/>
          </p:nvSpPr>
          <p:spPr bwMode="auto">
            <a:xfrm>
              <a:off x="4806" y="322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6" name="Oval 48">
              <a:extLst>
                <a:ext uri="{FF2B5EF4-FFF2-40B4-BE49-F238E27FC236}">
                  <a16:creationId xmlns:a16="http://schemas.microsoft.com/office/drawing/2014/main" id="{BEF0F194-D059-49E4-9406-75051162E2F4}"/>
                </a:ext>
              </a:extLst>
            </p:cNvPr>
            <p:cNvSpPr>
              <a:spLocks noChangeArrowheads="1"/>
            </p:cNvSpPr>
            <p:nvPr/>
          </p:nvSpPr>
          <p:spPr bwMode="auto">
            <a:xfrm>
              <a:off x="5017"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7" name="Oval 49">
              <a:extLst>
                <a:ext uri="{FF2B5EF4-FFF2-40B4-BE49-F238E27FC236}">
                  <a16:creationId xmlns:a16="http://schemas.microsoft.com/office/drawing/2014/main" id="{A1822E7E-FB6D-4BD8-B46C-3CE56531E67D}"/>
                </a:ext>
              </a:extLst>
            </p:cNvPr>
            <p:cNvSpPr>
              <a:spLocks noChangeArrowheads="1"/>
            </p:cNvSpPr>
            <p:nvPr/>
          </p:nvSpPr>
          <p:spPr bwMode="auto">
            <a:xfrm>
              <a:off x="5148" y="3354"/>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8" name="Oval 50">
              <a:extLst>
                <a:ext uri="{FF2B5EF4-FFF2-40B4-BE49-F238E27FC236}">
                  <a16:creationId xmlns:a16="http://schemas.microsoft.com/office/drawing/2014/main" id="{9512B5C7-88E6-434F-829E-6966164F998A}"/>
                </a:ext>
              </a:extLst>
            </p:cNvPr>
            <p:cNvSpPr>
              <a:spLocks noChangeArrowheads="1"/>
            </p:cNvSpPr>
            <p:nvPr/>
          </p:nvSpPr>
          <p:spPr bwMode="auto">
            <a:xfrm>
              <a:off x="5129" y="3161"/>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9" name="Oval 51">
              <a:extLst>
                <a:ext uri="{FF2B5EF4-FFF2-40B4-BE49-F238E27FC236}">
                  <a16:creationId xmlns:a16="http://schemas.microsoft.com/office/drawing/2014/main" id="{D0E68B60-8DB9-4D46-A091-CE3CD8C9E76C}"/>
                </a:ext>
              </a:extLst>
            </p:cNvPr>
            <p:cNvSpPr>
              <a:spLocks noChangeArrowheads="1"/>
            </p:cNvSpPr>
            <p:nvPr/>
          </p:nvSpPr>
          <p:spPr bwMode="auto">
            <a:xfrm>
              <a:off x="5233" y="345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0" name="Oval 52">
              <a:extLst>
                <a:ext uri="{FF2B5EF4-FFF2-40B4-BE49-F238E27FC236}">
                  <a16:creationId xmlns:a16="http://schemas.microsoft.com/office/drawing/2014/main" id="{4EF3E0B0-62DD-48DE-868B-BB2C54C509BD}"/>
                </a:ext>
              </a:extLst>
            </p:cNvPr>
            <p:cNvSpPr>
              <a:spLocks noChangeArrowheads="1"/>
            </p:cNvSpPr>
            <p:nvPr/>
          </p:nvSpPr>
          <p:spPr bwMode="auto">
            <a:xfrm>
              <a:off x="5031" y="34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1" name="Oval 53">
              <a:extLst>
                <a:ext uri="{FF2B5EF4-FFF2-40B4-BE49-F238E27FC236}">
                  <a16:creationId xmlns:a16="http://schemas.microsoft.com/office/drawing/2014/main" id="{DAAA43F6-4F36-4B3A-879F-C48B6086BC3A}"/>
                </a:ext>
              </a:extLst>
            </p:cNvPr>
            <p:cNvSpPr>
              <a:spLocks noChangeArrowheads="1"/>
            </p:cNvSpPr>
            <p:nvPr/>
          </p:nvSpPr>
          <p:spPr bwMode="auto">
            <a:xfrm>
              <a:off x="4922" y="33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2" name="Oval 54">
              <a:extLst>
                <a:ext uri="{FF2B5EF4-FFF2-40B4-BE49-F238E27FC236}">
                  <a16:creationId xmlns:a16="http://schemas.microsoft.com/office/drawing/2014/main" id="{C4447828-6E79-42C2-B690-969F87060861}"/>
                </a:ext>
              </a:extLst>
            </p:cNvPr>
            <p:cNvSpPr>
              <a:spLocks noChangeArrowheads="1"/>
            </p:cNvSpPr>
            <p:nvPr/>
          </p:nvSpPr>
          <p:spPr bwMode="auto">
            <a:xfrm>
              <a:off x="4789" y="3354"/>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3" name="Oval 55">
              <a:extLst>
                <a:ext uri="{FF2B5EF4-FFF2-40B4-BE49-F238E27FC236}">
                  <a16:creationId xmlns:a16="http://schemas.microsoft.com/office/drawing/2014/main" id="{AF3F2D35-EBB0-490C-9BEC-F4FA64F2D99F}"/>
                </a:ext>
              </a:extLst>
            </p:cNvPr>
            <p:cNvSpPr>
              <a:spLocks noChangeArrowheads="1"/>
            </p:cNvSpPr>
            <p:nvPr/>
          </p:nvSpPr>
          <p:spPr bwMode="auto">
            <a:xfrm>
              <a:off x="5117" y="3530"/>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4" name="Oval 56">
              <a:extLst>
                <a:ext uri="{FF2B5EF4-FFF2-40B4-BE49-F238E27FC236}">
                  <a16:creationId xmlns:a16="http://schemas.microsoft.com/office/drawing/2014/main" id="{5E5F25B9-A79E-4733-B2B4-FA8999E279A3}"/>
                </a:ext>
              </a:extLst>
            </p:cNvPr>
            <p:cNvSpPr>
              <a:spLocks noChangeArrowheads="1"/>
            </p:cNvSpPr>
            <p:nvPr/>
          </p:nvSpPr>
          <p:spPr bwMode="auto">
            <a:xfrm>
              <a:off x="5179" y="3644"/>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5" name="Oval 57">
              <a:extLst>
                <a:ext uri="{FF2B5EF4-FFF2-40B4-BE49-F238E27FC236}">
                  <a16:creationId xmlns:a16="http://schemas.microsoft.com/office/drawing/2014/main" id="{C3EE6A2E-D0EF-4185-8B7A-57CDF4169671}"/>
                </a:ext>
              </a:extLst>
            </p:cNvPr>
            <p:cNvSpPr>
              <a:spLocks noChangeArrowheads="1"/>
            </p:cNvSpPr>
            <p:nvPr/>
          </p:nvSpPr>
          <p:spPr bwMode="auto">
            <a:xfrm>
              <a:off x="5050" y="3692"/>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6" name="Oval 58">
              <a:extLst>
                <a:ext uri="{FF2B5EF4-FFF2-40B4-BE49-F238E27FC236}">
                  <a16:creationId xmlns:a16="http://schemas.microsoft.com/office/drawing/2014/main" id="{D543798A-9318-4518-8FE8-AE8675E91D1A}"/>
                </a:ext>
              </a:extLst>
            </p:cNvPr>
            <p:cNvSpPr>
              <a:spLocks noChangeArrowheads="1"/>
            </p:cNvSpPr>
            <p:nvPr/>
          </p:nvSpPr>
          <p:spPr bwMode="auto">
            <a:xfrm>
              <a:off x="4951" y="3818"/>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7" name="Oval 59">
              <a:extLst>
                <a:ext uri="{FF2B5EF4-FFF2-40B4-BE49-F238E27FC236}">
                  <a16:creationId xmlns:a16="http://schemas.microsoft.com/office/drawing/2014/main" id="{C21E3B00-1818-4734-B2DD-AD06989942D8}"/>
                </a:ext>
              </a:extLst>
            </p:cNvPr>
            <p:cNvSpPr>
              <a:spLocks noChangeArrowheads="1"/>
            </p:cNvSpPr>
            <p:nvPr/>
          </p:nvSpPr>
          <p:spPr bwMode="auto">
            <a:xfrm>
              <a:off x="4979"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8" name="Oval 60">
              <a:extLst>
                <a:ext uri="{FF2B5EF4-FFF2-40B4-BE49-F238E27FC236}">
                  <a16:creationId xmlns:a16="http://schemas.microsoft.com/office/drawing/2014/main" id="{46C08971-3820-4B3B-B63E-336902FC6E27}"/>
                </a:ext>
              </a:extLst>
            </p:cNvPr>
            <p:cNvSpPr>
              <a:spLocks noChangeArrowheads="1"/>
            </p:cNvSpPr>
            <p:nvPr/>
          </p:nvSpPr>
          <p:spPr bwMode="auto">
            <a:xfrm>
              <a:off x="4891" y="36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9" name="Oval 61">
              <a:extLst>
                <a:ext uri="{FF2B5EF4-FFF2-40B4-BE49-F238E27FC236}">
                  <a16:creationId xmlns:a16="http://schemas.microsoft.com/office/drawing/2014/main" id="{3C6F3562-791E-4261-8D8D-E87876E05804}"/>
                </a:ext>
              </a:extLst>
            </p:cNvPr>
            <p:cNvSpPr>
              <a:spLocks noChangeArrowheads="1"/>
            </p:cNvSpPr>
            <p:nvPr/>
          </p:nvSpPr>
          <p:spPr bwMode="auto">
            <a:xfrm>
              <a:off x="4877" y="351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0" name="Oval 62">
              <a:extLst>
                <a:ext uri="{FF2B5EF4-FFF2-40B4-BE49-F238E27FC236}">
                  <a16:creationId xmlns:a16="http://schemas.microsoft.com/office/drawing/2014/main" id="{B57ED6B4-8E2A-4F70-A48E-0E63995D80BE}"/>
                </a:ext>
              </a:extLst>
            </p:cNvPr>
            <p:cNvSpPr>
              <a:spLocks noChangeArrowheads="1"/>
            </p:cNvSpPr>
            <p:nvPr/>
          </p:nvSpPr>
          <p:spPr bwMode="auto">
            <a:xfrm>
              <a:off x="4789" y="3611"/>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1" name="Oval 63">
              <a:extLst>
                <a:ext uri="{FF2B5EF4-FFF2-40B4-BE49-F238E27FC236}">
                  <a16:creationId xmlns:a16="http://schemas.microsoft.com/office/drawing/2014/main" id="{291B8518-12F8-4B57-9976-F744E8C8081E}"/>
                </a:ext>
              </a:extLst>
            </p:cNvPr>
            <p:cNvSpPr>
              <a:spLocks noChangeArrowheads="1"/>
            </p:cNvSpPr>
            <p:nvPr/>
          </p:nvSpPr>
          <p:spPr bwMode="auto">
            <a:xfrm>
              <a:off x="5098" y="3808"/>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2" name="Oval 64">
              <a:extLst>
                <a:ext uri="{FF2B5EF4-FFF2-40B4-BE49-F238E27FC236}">
                  <a16:creationId xmlns:a16="http://schemas.microsoft.com/office/drawing/2014/main" id="{E2C9E3F3-733D-4D25-A407-BEB6A1BBAAFB}"/>
                </a:ext>
              </a:extLst>
            </p:cNvPr>
            <p:cNvSpPr>
              <a:spLocks noChangeArrowheads="1"/>
            </p:cNvSpPr>
            <p:nvPr/>
          </p:nvSpPr>
          <p:spPr bwMode="auto">
            <a:xfrm>
              <a:off x="4977" y="3937"/>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3" name="Oval 65">
              <a:extLst>
                <a:ext uri="{FF2B5EF4-FFF2-40B4-BE49-F238E27FC236}">
                  <a16:creationId xmlns:a16="http://schemas.microsoft.com/office/drawing/2014/main" id="{81E9FF13-FFEE-439B-86E9-6862FDF48E08}"/>
                </a:ext>
              </a:extLst>
            </p:cNvPr>
            <p:cNvSpPr>
              <a:spLocks noChangeArrowheads="1"/>
            </p:cNvSpPr>
            <p:nvPr/>
          </p:nvSpPr>
          <p:spPr bwMode="auto">
            <a:xfrm>
              <a:off x="5117" y="39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4" name="Oval 66">
              <a:extLst>
                <a:ext uri="{FF2B5EF4-FFF2-40B4-BE49-F238E27FC236}">
                  <a16:creationId xmlns:a16="http://schemas.microsoft.com/office/drawing/2014/main" id="{F445E3EA-FA79-467E-BF4E-657DD93BEBE8}"/>
                </a:ext>
              </a:extLst>
            </p:cNvPr>
            <p:cNvSpPr>
              <a:spLocks noChangeArrowheads="1"/>
            </p:cNvSpPr>
            <p:nvPr/>
          </p:nvSpPr>
          <p:spPr bwMode="auto">
            <a:xfrm>
              <a:off x="4970" y="4068"/>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5" name="Oval 67">
              <a:extLst>
                <a:ext uri="{FF2B5EF4-FFF2-40B4-BE49-F238E27FC236}">
                  <a16:creationId xmlns:a16="http://schemas.microsoft.com/office/drawing/2014/main" id="{05AF6935-E952-4949-8BCB-0E5AE780A605}"/>
                </a:ext>
              </a:extLst>
            </p:cNvPr>
            <p:cNvSpPr>
              <a:spLocks noChangeArrowheads="1"/>
            </p:cNvSpPr>
            <p:nvPr/>
          </p:nvSpPr>
          <p:spPr bwMode="auto">
            <a:xfrm>
              <a:off x="4844" y="4025"/>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6" name="Oval 68">
              <a:extLst>
                <a:ext uri="{FF2B5EF4-FFF2-40B4-BE49-F238E27FC236}">
                  <a16:creationId xmlns:a16="http://schemas.microsoft.com/office/drawing/2014/main" id="{5E959132-42EF-4071-90DE-FDB9C66765D5}"/>
                </a:ext>
              </a:extLst>
            </p:cNvPr>
            <p:cNvSpPr>
              <a:spLocks noChangeArrowheads="1"/>
            </p:cNvSpPr>
            <p:nvPr/>
          </p:nvSpPr>
          <p:spPr bwMode="auto">
            <a:xfrm>
              <a:off x="4827" y="38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7" name="Oval 69">
              <a:extLst>
                <a:ext uri="{FF2B5EF4-FFF2-40B4-BE49-F238E27FC236}">
                  <a16:creationId xmlns:a16="http://schemas.microsoft.com/office/drawing/2014/main" id="{CC1C2894-2AD0-4C06-AC3A-5254B99FD3E8}"/>
                </a:ext>
              </a:extLst>
            </p:cNvPr>
            <p:cNvSpPr>
              <a:spLocks noChangeArrowheads="1"/>
            </p:cNvSpPr>
            <p:nvPr/>
          </p:nvSpPr>
          <p:spPr bwMode="auto">
            <a:xfrm>
              <a:off x="4782" y="3782"/>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8" name="Oval 70">
              <a:extLst>
                <a:ext uri="{FF2B5EF4-FFF2-40B4-BE49-F238E27FC236}">
                  <a16:creationId xmlns:a16="http://schemas.microsoft.com/office/drawing/2014/main" id="{EB2061FB-A2D2-4F68-A45A-640BF0E028A1}"/>
                </a:ext>
              </a:extLst>
            </p:cNvPr>
            <p:cNvSpPr>
              <a:spLocks noChangeArrowheads="1"/>
            </p:cNvSpPr>
            <p:nvPr/>
          </p:nvSpPr>
          <p:spPr bwMode="auto">
            <a:xfrm>
              <a:off x="4818" y="4156"/>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9" name="Oval 71">
              <a:extLst>
                <a:ext uri="{FF2B5EF4-FFF2-40B4-BE49-F238E27FC236}">
                  <a16:creationId xmlns:a16="http://schemas.microsoft.com/office/drawing/2014/main" id="{2DAF7804-1939-491F-826D-D515DEE7A7F6}"/>
                </a:ext>
              </a:extLst>
            </p:cNvPr>
            <p:cNvSpPr>
              <a:spLocks noChangeArrowheads="1"/>
            </p:cNvSpPr>
            <p:nvPr/>
          </p:nvSpPr>
          <p:spPr bwMode="auto">
            <a:xfrm>
              <a:off x="4758" y="4277"/>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0" name="Oval 72">
              <a:extLst>
                <a:ext uri="{FF2B5EF4-FFF2-40B4-BE49-F238E27FC236}">
                  <a16:creationId xmlns:a16="http://schemas.microsoft.com/office/drawing/2014/main" id="{38DBB968-FCA6-40B1-BD91-422CEBD694D2}"/>
                </a:ext>
              </a:extLst>
            </p:cNvPr>
            <p:cNvSpPr>
              <a:spLocks noChangeArrowheads="1"/>
            </p:cNvSpPr>
            <p:nvPr/>
          </p:nvSpPr>
          <p:spPr bwMode="auto">
            <a:xfrm>
              <a:off x="4649" y="4201"/>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1" name="Oval 73">
              <a:extLst>
                <a:ext uri="{FF2B5EF4-FFF2-40B4-BE49-F238E27FC236}">
                  <a16:creationId xmlns:a16="http://schemas.microsoft.com/office/drawing/2014/main" id="{1882415C-1CBD-4534-82E5-E6DBD9B51EA8}"/>
                </a:ext>
              </a:extLst>
            </p:cNvPr>
            <p:cNvSpPr>
              <a:spLocks noChangeArrowheads="1"/>
            </p:cNvSpPr>
            <p:nvPr/>
          </p:nvSpPr>
          <p:spPr bwMode="auto">
            <a:xfrm>
              <a:off x="4490" y="4196"/>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2" name="Oval 74">
              <a:extLst>
                <a:ext uri="{FF2B5EF4-FFF2-40B4-BE49-F238E27FC236}">
                  <a16:creationId xmlns:a16="http://schemas.microsoft.com/office/drawing/2014/main" id="{DC77C6E4-77BC-4277-9391-5634396FC4BB}"/>
                </a:ext>
              </a:extLst>
            </p:cNvPr>
            <p:cNvSpPr>
              <a:spLocks noChangeArrowheads="1"/>
            </p:cNvSpPr>
            <p:nvPr/>
          </p:nvSpPr>
          <p:spPr bwMode="auto">
            <a:xfrm>
              <a:off x="4694" y="408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3" name="Oval 75">
              <a:extLst>
                <a:ext uri="{FF2B5EF4-FFF2-40B4-BE49-F238E27FC236}">
                  <a16:creationId xmlns:a16="http://schemas.microsoft.com/office/drawing/2014/main" id="{04C3DC5A-C378-4BA8-A236-98AB5027606A}"/>
                </a:ext>
              </a:extLst>
            </p:cNvPr>
            <p:cNvSpPr>
              <a:spLocks noChangeArrowheads="1"/>
            </p:cNvSpPr>
            <p:nvPr/>
          </p:nvSpPr>
          <p:spPr bwMode="auto">
            <a:xfrm>
              <a:off x="4550" y="4084"/>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4" name="Oval 76">
              <a:extLst>
                <a:ext uri="{FF2B5EF4-FFF2-40B4-BE49-F238E27FC236}">
                  <a16:creationId xmlns:a16="http://schemas.microsoft.com/office/drawing/2014/main" id="{CA9BFA7A-A92D-4603-9686-CE53EB1FEEDC}"/>
                </a:ext>
              </a:extLst>
            </p:cNvPr>
            <p:cNvSpPr>
              <a:spLocks noChangeArrowheads="1"/>
            </p:cNvSpPr>
            <p:nvPr/>
          </p:nvSpPr>
          <p:spPr bwMode="auto">
            <a:xfrm>
              <a:off x="4699" y="395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5" name="Oval 77">
              <a:extLst>
                <a:ext uri="{FF2B5EF4-FFF2-40B4-BE49-F238E27FC236}">
                  <a16:creationId xmlns:a16="http://schemas.microsoft.com/office/drawing/2014/main" id="{D5BC5447-1515-4113-AC01-8E7BB49112CA}"/>
                </a:ext>
              </a:extLst>
            </p:cNvPr>
            <p:cNvSpPr>
              <a:spLocks noChangeArrowheads="1"/>
            </p:cNvSpPr>
            <p:nvPr/>
          </p:nvSpPr>
          <p:spPr bwMode="auto">
            <a:xfrm>
              <a:off x="4564" y="3946"/>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6" name="Oval 78">
              <a:extLst>
                <a:ext uri="{FF2B5EF4-FFF2-40B4-BE49-F238E27FC236}">
                  <a16:creationId xmlns:a16="http://schemas.microsoft.com/office/drawing/2014/main" id="{F8D35FD5-7636-491E-9317-3C2D901266EA}"/>
                </a:ext>
              </a:extLst>
            </p:cNvPr>
            <p:cNvSpPr>
              <a:spLocks noChangeArrowheads="1"/>
            </p:cNvSpPr>
            <p:nvPr/>
          </p:nvSpPr>
          <p:spPr bwMode="auto">
            <a:xfrm>
              <a:off x="4578" y="4318"/>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7" name="Oval 79">
              <a:extLst>
                <a:ext uri="{FF2B5EF4-FFF2-40B4-BE49-F238E27FC236}">
                  <a16:creationId xmlns:a16="http://schemas.microsoft.com/office/drawing/2014/main" id="{2D400513-7915-4C73-B25F-E78E71C71B2C}"/>
                </a:ext>
              </a:extLst>
            </p:cNvPr>
            <p:cNvSpPr>
              <a:spLocks noChangeArrowheads="1"/>
            </p:cNvSpPr>
            <p:nvPr/>
          </p:nvSpPr>
          <p:spPr bwMode="auto">
            <a:xfrm>
              <a:off x="4407" y="4294"/>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8" name="Oval 80">
              <a:extLst>
                <a:ext uri="{FF2B5EF4-FFF2-40B4-BE49-F238E27FC236}">
                  <a16:creationId xmlns:a16="http://schemas.microsoft.com/office/drawing/2014/main" id="{16948C29-61EF-46B4-9F9E-6241F8711BCD}"/>
                </a:ext>
              </a:extLst>
            </p:cNvPr>
            <p:cNvSpPr>
              <a:spLocks noChangeArrowheads="1"/>
            </p:cNvSpPr>
            <p:nvPr/>
          </p:nvSpPr>
          <p:spPr bwMode="auto">
            <a:xfrm>
              <a:off x="4481" y="4406"/>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9" name="Oval 81">
              <a:extLst>
                <a:ext uri="{FF2B5EF4-FFF2-40B4-BE49-F238E27FC236}">
                  <a16:creationId xmlns:a16="http://schemas.microsoft.com/office/drawing/2014/main" id="{5D86CDD4-0DE5-49C7-B9CC-D3E851B0D302}"/>
                </a:ext>
              </a:extLst>
            </p:cNvPr>
            <p:cNvSpPr>
              <a:spLocks noChangeArrowheads="1"/>
            </p:cNvSpPr>
            <p:nvPr/>
          </p:nvSpPr>
          <p:spPr bwMode="auto">
            <a:xfrm>
              <a:off x="4293" y="4368"/>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0" name="Oval 82">
              <a:extLst>
                <a:ext uri="{FF2B5EF4-FFF2-40B4-BE49-F238E27FC236}">
                  <a16:creationId xmlns:a16="http://schemas.microsoft.com/office/drawing/2014/main" id="{4F6953FB-E770-4E59-B3D0-4ABACBE328DA}"/>
                </a:ext>
              </a:extLst>
            </p:cNvPr>
            <p:cNvSpPr>
              <a:spLocks noChangeArrowheads="1"/>
            </p:cNvSpPr>
            <p:nvPr/>
          </p:nvSpPr>
          <p:spPr bwMode="auto">
            <a:xfrm>
              <a:off x="4251" y="4246"/>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1" name="Oval 83">
              <a:extLst>
                <a:ext uri="{FF2B5EF4-FFF2-40B4-BE49-F238E27FC236}">
                  <a16:creationId xmlns:a16="http://schemas.microsoft.com/office/drawing/2014/main" id="{7F03646C-C734-4A30-8025-E023889FA429}"/>
                </a:ext>
              </a:extLst>
            </p:cNvPr>
            <p:cNvSpPr>
              <a:spLocks noChangeArrowheads="1"/>
            </p:cNvSpPr>
            <p:nvPr/>
          </p:nvSpPr>
          <p:spPr bwMode="auto">
            <a:xfrm>
              <a:off x="4346" y="4156"/>
              <a:ext cx="83"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2" name="Oval 84">
              <a:extLst>
                <a:ext uri="{FF2B5EF4-FFF2-40B4-BE49-F238E27FC236}">
                  <a16:creationId xmlns:a16="http://schemas.microsoft.com/office/drawing/2014/main" id="{E8DCF326-717D-4716-920C-2F44AAF9AC04}"/>
                </a:ext>
              </a:extLst>
            </p:cNvPr>
            <p:cNvSpPr>
              <a:spLocks noChangeArrowheads="1"/>
            </p:cNvSpPr>
            <p:nvPr/>
          </p:nvSpPr>
          <p:spPr bwMode="auto">
            <a:xfrm>
              <a:off x="4421" y="4046"/>
              <a:ext cx="72"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3" name="Oval 85">
              <a:extLst>
                <a:ext uri="{FF2B5EF4-FFF2-40B4-BE49-F238E27FC236}">
                  <a16:creationId xmlns:a16="http://schemas.microsoft.com/office/drawing/2014/main" id="{64D576A3-FB21-41F7-82E4-081C09B08B21}"/>
                </a:ext>
              </a:extLst>
            </p:cNvPr>
            <p:cNvSpPr>
              <a:spLocks noChangeArrowheads="1"/>
            </p:cNvSpPr>
            <p:nvPr/>
          </p:nvSpPr>
          <p:spPr bwMode="auto">
            <a:xfrm>
              <a:off x="4127" y="430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4" name="Oval 86">
              <a:extLst>
                <a:ext uri="{FF2B5EF4-FFF2-40B4-BE49-F238E27FC236}">
                  <a16:creationId xmlns:a16="http://schemas.microsoft.com/office/drawing/2014/main" id="{F2EB5E8C-C0BA-4ECA-B9D7-226B36BF9F05}"/>
                </a:ext>
              </a:extLst>
            </p:cNvPr>
            <p:cNvSpPr>
              <a:spLocks noChangeArrowheads="1"/>
            </p:cNvSpPr>
            <p:nvPr/>
          </p:nvSpPr>
          <p:spPr bwMode="auto">
            <a:xfrm>
              <a:off x="3992" y="433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5" name="Oval 87">
              <a:extLst>
                <a:ext uri="{FF2B5EF4-FFF2-40B4-BE49-F238E27FC236}">
                  <a16:creationId xmlns:a16="http://schemas.microsoft.com/office/drawing/2014/main" id="{87D806CE-47F3-4DBD-A7E1-79973985C52D}"/>
                </a:ext>
              </a:extLst>
            </p:cNvPr>
            <p:cNvSpPr>
              <a:spLocks noChangeArrowheads="1"/>
            </p:cNvSpPr>
            <p:nvPr/>
          </p:nvSpPr>
          <p:spPr bwMode="auto">
            <a:xfrm>
              <a:off x="3997" y="4194"/>
              <a:ext cx="90"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6" name="Oval 88">
              <a:extLst>
                <a:ext uri="{FF2B5EF4-FFF2-40B4-BE49-F238E27FC236}">
                  <a16:creationId xmlns:a16="http://schemas.microsoft.com/office/drawing/2014/main" id="{85DC5E25-5D17-4ADB-B0C0-62974869784E}"/>
                </a:ext>
              </a:extLst>
            </p:cNvPr>
            <p:cNvSpPr>
              <a:spLocks noChangeArrowheads="1"/>
            </p:cNvSpPr>
            <p:nvPr/>
          </p:nvSpPr>
          <p:spPr bwMode="auto">
            <a:xfrm>
              <a:off x="3897" y="4061"/>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7" name="Oval 89">
              <a:extLst>
                <a:ext uri="{FF2B5EF4-FFF2-40B4-BE49-F238E27FC236}">
                  <a16:creationId xmlns:a16="http://schemas.microsoft.com/office/drawing/2014/main" id="{BA058628-AF53-4A77-BBFC-93AD254F43E9}"/>
                </a:ext>
              </a:extLst>
            </p:cNvPr>
            <p:cNvSpPr>
              <a:spLocks noChangeArrowheads="1"/>
            </p:cNvSpPr>
            <p:nvPr/>
          </p:nvSpPr>
          <p:spPr bwMode="auto">
            <a:xfrm>
              <a:off x="4120" y="415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8" name="Oval 90">
              <a:extLst>
                <a:ext uri="{FF2B5EF4-FFF2-40B4-BE49-F238E27FC236}">
                  <a16:creationId xmlns:a16="http://schemas.microsoft.com/office/drawing/2014/main" id="{6616E35A-8DAF-4304-9B3B-BBC0F73DFEF2}"/>
                </a:ext>
              </a:extLst>
            </p:cNvPr>
            <p:cNvSpPr>
              <a:spLocks noChangeArrowheads="1"/>
            </p:cNvSpPr>
            <p:nvPr/>
          </p:nvSpPr>
          <p:spPr bwMode="auto">
            <a:xfrm>
              <a:off x="4032" y="4037"/>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9" name="Oval 91">
              <a:extLst>
                <a:ext uri="{FF2B5EF4-FFF2-40B4-BE49-F238E27FC236}">
                  <a16:creationId xmlns:a16="http://schemas.microsoft.com/office/drawing/2014/main" id="{26C78522-FB74-4B1A-90D2-1C424D212FD2}"/>
                </a:ext>
              </a:extLst>
            </p:cNvPr>
            <p:cNvSpPr>
              <a:spLocks noChangeArrowheads="1"/>
            </p:cNvSpPr>
            <p:nvPr/>
          </p:nvSpPr>
          <p:spPr bwMode="auto">
            <a:xfrm>
              <a:off x="4232" y="4084"/>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0" name="Oval 92">
              <a:extLst>
                <a:ext uri="{FF2B5EF4-FFF2-40B4-BE49-F238E27FC236}">
                  <a16:creationId xmlns:a16="http://schemas.microsoft.com/office/drawing/2014/main" id="{6D986FF4-521D-44CC-98A1-36CF33938039}"/>
                </a:ext>
              </a:extLst>
            </p:cNvPr>
            <p:cNvSpPr>
              <a:spLocks noChangeArrowheads="1"/>
            </p:cNvSpPr>
            <p:nvPr/>
          </p:nvSpPr>
          <p:spPr bwMode="auto">
            <a:xfrm>
              <a:off x="4158" y="3980"/>
              <a:ext cx="71"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1" name="Oval 93">
              <a:extLst>
                <a:ext uri="{FF2B5EF4-FFF2-40B4-BE49-F238E27FC236}">
                  <a16:creationId xmlns:a16="http://schemas.microsoft.com/office/drawing/2014/main" id="{F32C084B-AF98-400B-B7E4-DA11C0B6E55A}"/>
                </a:ext>
              </a:extLst>
            </p:cNvPr>
            <p:cNvSpPr>
              <a:spLocks noChangeArrowheads="1"/>
            </p:cNvSpPr>
            <p:nvPr/>
          </p:nvSpPr>
          <p:spPr bwMode="auto">
            <a:xfrm>
              <a:off x="3859" y="4201"/>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2" name="Oval 94">
              <a:extLst>
                <a:ext uri="{FF2B5EF4-FFF2-40B4-BE49-F238E27FC236}">
                  <a16:creationId xmlns:a16="http://schemas.microsoft.com/office/drawing/2014/main" id="{FB427470-E0B9-45C3-AF0D-7C2CF689042E}"/>
                </a:ext>
              </a:extLst>
            </p:cNvPr>
            <p:cNvSpPr>
              <a:spLocks noChangeArrowheads="1"/>
            </p:cNvSpPr>
            <p:nvPr/>
          </p:nvSpPr>
          <p:spPr bwMode="auto">
            <a:xfrm>
              <a:off x="3764" y="405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3" name="Oval 95">
              <a:extLst>
                <a:ext uri="{FF2B5EF4-FFF2-40B4-BE49-F238E27FC236}">
                  <a16:creationId xmlns:a16="http://schemas.microsoft.com/office/drawing/2014/main" id="{0F99A3F2-5325-4438-A7B6-DB8E7AF322D3}"/>
                </a:ext>
              </a:extLst>
            </p:cNvPr>
            <p:cNvSpPr>
              <a:spLocks noChangeArrowheads="1"/>
            </p:cNvSpPr>
            <p:nvPr/>
          </p:nvSpPr>
          <p:spPr bwMode="auto">
            <a:xfrm>
              <a:off x="3721" y="4180"/>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4" name="Oval 96">
              <a:extLst>
                <a:ext uri="{FF2B5EF4-FFF2-40B4-BE49-F238E27FC236}">
                  <a16:creationId xmlns:a16="http://schemas.microsoft.com/office/drawing/2014/main" id="{CB6C5A25-738D-467C-9B13-2FD29076BFD3}"/>
                </a:ext>
              </a:extLst>
            </p:cNvPr>
            <p:cNvSpPr>
              <a:spLocks noChangeArrowheads="1"/>
            </p:cNvSpPr>
            <p:nvPr/>
          </p:nvSpPr>
          <p:spPr bwMode="auto">
            <a:xfrm>
              <a:off x="3631" y="4008"/>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5" name="Oval 97">
              <a:extLst>
                <a:ext uri="{FF2B5EF4-FFF2-40B4-BE49-F238E27FC236}">
                  <a16:creationId xmlns:a16="http://schemas.microsoft.com/office/drawing/2014/main" id="{5BED79FE-E00D-4601-9DF1-B5E9C0752C94}"/>
                </a:ext>
              </a:extLst>
            </p:cNvPr>
            <p:cNvSpPr>
              <a:spLocks noChangeArrowheads="1"/>
            </p:cNvSpPr>
            <p:nvPr/>
          </p:nvSpPr>
          <p:spPr bwMode="auto">
            <a:xfrm>
              <a:off x="3714" y="3894"/>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6" name="Oval 98">
              <a:extLst>
                <a:ext uri="{FF2B5EF4-FFF2-40B4-BE49-F238E27FC236}">
                  <a16:creationId xmlns:a16="http://schemas.microsoft.com/office/drawing/2014/main" id="{DF74DF88-B0CB-4BE4-AFC8-06748B18772D}"/>
                </a:ext>
              </a:extLst>
            </p:cNvPr>
            <p:cNvSpPr>
              <a:spLocks noChangeArrowheads="1"/>
            </p:cNvSpPr>
            <p:nvPr/>
          </p:nvSpPr>
          <p:spPr bwMode="auto">
            <a:xfrm>
              <a:off x="3842" y="3923"/>
              <a:ext cx="83" cy="8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7" name="Oval 99">
              <a:extLst>
                <a:ext uri="{FF2B5EF4-FFF2-40B4-BE49-F238E27FC236}">
                  <a16:creationId xmlns:a16="http://schemas.microsoft.com/office/drawing/2014/main" id="{1E2E6BF7-787C-4E70-865C-B10B550C2E9D}"/>
                </a:ext>
              </a:extLst>
            </p:cNvPr>
            <p:cNvSpPr>
              <a:spLocks noChangeArrowheads="1"/>
            </p:cNvSpPr>
            <p:nvPr/>
          </p:nvSpPr>
          <p:spPr bwMode="auto">
            <a:xfrm>
              <a:off x="3980" y="3911"/>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8" name="Oval 100">
              <a:extLst>
                <a:ext uri="{FF2B5EF4-FFF2-40B4-BE49-F238E27FC236}">
                  <a16:creationId xmlns:a16="http://schemas.microsoft.com/office/drawing/2014/main" id="{15451E91-76E1-4143-BB49-B9A5532DD0DB}"/>
                </a:ext>
              </a:extLst>
            </p:cNvPr>
            <p:cNvSpPr>
              <a:spLocks noChangeArrowheads="1"/>
            </p:cNvSpPr>
            <p:nvPr/>
          </p:nvSpPr>
          <p:spPr bwMode="auto">
            <a:xfrm>
              <a:off x="3588" y="3832"/>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9" name="Oval 101">
              <a:extLst>
                <a:ext uri="{FF2B5EF4-FFF2-40B4-BE49-F238E27FC236}">
                  <a16:creationId xmlns:a16="http://schemas.microsoft.com/office/drawing/2014/main" id="{2BEAA331-09E4-44BB-9833-30A8041B7AF5}"/>
                </a:ext>
              </a:extLst>
            </p:cNvPr>
            <p:cNvSpPr>
              <a:spLocks noChangeArrowheads="1"/>
            </p:cNvSpPr>
            <p:nvPr/>
          </p:nvSpPr>
          <p:spPr bwMode="auto">
            <a:xfrm>
              <a:off x="3484" y="37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0" name="Oval 102">
              <a:extLst>
                <a:ext uri="{FF2B5EF4-FFF2-40B4-BE49-F238E27FC236}">
                  <a16:creationId xmlns:a16="http://schemas.microsoft.com/office/drawing/2014/main" id="{2CFCFFC8-CF37-402C-9328-1143938A1418}"/>
                </a:ext>
              </a:extLst>
            </p:cNvPr>
            <p:cNvSpPr>
              <a:spLocks noChangeArrowheads="1"/>
            </p:cNvSpPr>
            <p:nvPr/>
          </p:nvSpPr>
          <p:spPr bwMode="auto">
            <a:xfrm>
              <a:off x="4571" y="2833"/>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1" name="Oval 103">
              <a:extLst>
                <a:ext uri="{FF2B5EF4-FFF2-40B4-BE49-F238E27FC236}">
                  <a16:creationId xmlns:a16="http://schemas.microsoft.com/office/drawing/2014/main" id="{F50F734C-8BDE-4C91-8783-37D6E031CE2C}"/>
                </a:ext>
              </a:extLst>
            </p:cNvPr>
            <p:cNvSpPr>
              <a:spLocks noChangeArrowheads="1"/>
            </p:cNvSpPr>
            <p:nvPr/>
          </p:nvSpPr>
          <p:spPr bwMode="auto">
            <a:xfrm>
              <a:off x="4464" y="29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2" name="Oval 104">
              <a:extLst>
                <a:ext uri="{FF2B5EF4-FFF2-40B4-BE49-F238E27FC236}">
                  <a16:creationId xmlns:a16="http://schemas.microsoft.com/office/drawing/2014/main" id="{6064513D-4455-4200-A583-2D6396D983D4}"/>
                </a:ext>
              </a:extLst>
            </p:cNvPr>
            <p:cNvSpPr>
              <a:spLocks noChangeArrowheads="1"/>
            </p:cNvSpPr>
            <p:nvPr/>
          </p:nvSpPr>
          <p:spPr bwMode="auto">
            <a:xfrm>
              <a:off x="4381" y="30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3" name="Oval 105">
              <a:extLst>
                <a:ext uri="{FF2B5EF4-FFF2-40B4-BE49-F238E27FC236}">
                  <a16:creationId xmlns:a16="http://schemas.microsoft.com/office/drawing/2014/main" id="{335162D6-4F30-45E0-9D3E-EC16AB1B40C3}"/>
                </a:ext>
              </a:extLst>
            </p:cNvPr>
            <p:cNvSpPr>
              <a:spLocks noChangeArrowheads="1"/>
            </p:cNvSpPr>
            <p:nvPr/>
          </p:nvSpPr>
          <p:spPr bwMode="auto">
            <a:xfrm>
              <a:off x="4692" y="2790"/>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4" name="Oval 106">
              <a:extLst>
                <a:ext uri="{FF2B5EF4-FFF2-40B4-BE49-F238E27FC236}">
                  <a16:creationId xmlns:a16="http://schemas.microsoft.com/office/drawing/2014/main" id="{9539178E-8B5A-48D0-BAAB-CFFB3024C02D}"/>
                </a:ext>
              </a:extLst>
            </p:cNvPr>
            <p:cNvSpPr>
              <a:spLocks noChangeArrowheads="1"/>
            </p:cNvSpPr>
            <p:nvPr/>
          </p:nvSpPr>
          <p:spPr bwMode="auto">
            <a:xfrm>
              <a:off x="4825" y="2780"/>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5" name="Oval 107">
              <a:extLst>
                <a:ext uri="{FF2B5EF4-FFF2-40B4-BE49-F238E27FC236}">
                  <a16:creationId xmlns:a16="http://schemas.microsoft.com/office/drawing/2014/main" id="{CB0D3865-E57A-4F1B-BFD0-2A87E9DE18ED}"/>
                </a:ext>
              </a:extLst>
            </p:cNvPr>
            <p:cNvSpPr>
              <a:spLocks noChangeArrowheads="1"/>
            </p:cNvSpPr>
            <p:nvPr/>
          </p:nvSpPr>
          <p:spPr bwMode="auto">
            <a:xfrm>
              <a:off x="4417" y="2742"/>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6" name="Oval 108">
              <a:extLst>
                <a:ext uri="{FF2B5EF4-FFF2-40B4-BE49-F238E27FC236}">
                  <a16:creationId xmlns:a16="http://schemas.microsoft.com/office/drawing/2014/main" id="{7280594C-C53B-4ACF-A5B6-782CB3F85BD3}"/>
                </a:ext>
              </a:extLst>
            </p:cNvPr>
            <p:cNvSpPr>
              <a:spLocks noChangeArrowheads="1"/>
            </p:cNvSpPr>
            <p:nvPr/>
          </p:nvSpPr>
          <p:spPr bwMode="auto">
            <a:xfrm>
              <a:off x="4322" y="2833"/>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7" name="Oval 109">
              <a:extLst>
                <a:ext uri="{FF2B5EF4-FFF2-40B4-BE49-F238E27FC236}">
                  <a16:creationId xmlns:a16="http://schemas.microsoft.com/office/drawing/2014/main" id="{AFC00C95-D574-4C29-9AC4-F1F12FE78C9C}"/>
                </a:ext>
              </a:extLst>
            </p:cNvPr>
            <p:cNvSpPr>
              <a:spLocks noChangeArrowheads="1"/>
            </p:cNvSpPr>
            <p:nvPr/>
          </p:nvSpPr>
          <p:spPr bwMode="auto">
            <a:xfrm>
              <a:off x="4246" y="294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8" name="Oval 110">
              <a:extLst>
                <a:ext uri="{FF2B5EF4-FFF2-40B4-BE49-F238E27FC236}">
                  <a16:creationId xmlns:a16="http://schemas.microsoft.com/office/drawing/2014/main" id="{74505B6F-8A24-49A3-801F-559F11E45298}"/>
                </a:ext>
              </a:extLst>
            </p:cNvPr>
            <p:cNvSpPr>
              <a:spLocks noChangeArrowheads="1"/>
            </p:cNvSpPr>
            <p:nvPr/>
          </p:nvSpPr>
          <p:spPr bwMode="auto">
            <a:xfrm>
              <a:off x="4206" y="307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9" name="Oval 111">
              <a:extLst>
                <a:ext uri="{FF2B5EF4-FFF2-40B4-BE49-F238E27FC236}">
                  <a16:creationId xmlns:a16="http://schemas.microsoft.com/office/drawing/2014/main" id="{ADB7B0EA-B0AF-4517-92A1-E6BA5C498C70}"/>
                </a:ext>
              </a:extLst>
            </p:cNvPr>
            <p:cNvSpPr>
              <a:spLocks noChangeArrowheads="1"/>
            </p:cNvSpPr>
            <p:nvPr/>
          </p:nvSpPr>
          <p:spPr bwMode="auto">
            <a:xfrm>
              <a:off x="4538" y="268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0" name="Oval 112">
              <a:extLst>
                <a:ext uri="{FF2B5EF4-FFF2-40B4-BE49-F238E27FC236}">
                  <a16:creationId xmlns:a16="http://schemas.microsoft.com/office/drawing/2014/main" id="{284CD718-82DA-44FD-A812-903AED8BFE48}"/>
                </a:ext>
              </a:extLst>
            </p:cNvPr>
            <p:cNvSpPr>
              <a:spLocks noChangeArrowheads="1"/>
            </p:cNvSpPr>
            <p:nvPr/>
          </p:nvSpPr>
          <p:spPr bwMode="auto">
            <a:xfrm>
              <a:off x="4350" y="261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1" name="Oval 113">
              <a:extLst>
                <a:ext uri="{FF2B5EF4-FFF2-40B4-BE49-F238E27FC236}">
                  <a16:creationId xmlns:a16="http://schemas.microsoft.com/office/drawing/2014/main" id="{1DF6448C-1B63-4455-9C19-3DC6D5F1EC46}"/>
                </a:ext>
              </a:extLst>
            </p:cNvPr>
            <p:cNvSpPr>
              <a:spLocks noChangeArrowheads="1"/>
            </p:cNvSpPr>
            <p:nvPr/>
          </p:nvSpPr>
          <p:spPr bwMode="auto">
            <a:xfrm>
              <a:off x="4243" y="2699"/>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2" name="Oval 114">
              <a:extLst>
                <a:ext uri="{FF2B5EF4-FFF2-40B4-BE49-F238E27FC236}">
                  <a16:creationId xmlns:a16="http://schemas.microsoft.com/office/drawing/2014/main" id="{DCBE21B7-3578-4B9D-A3EA-E942612827C4}"/>
                </a:ext>
              </a:extLst>
            </p:cNvPr>
            <p:cNvSpPr>
              <a:spLocks noChangeArrowheads="1"/>
            </p:cNvSpPr>
            <p:nvPr/>
          </p:nvSpPr>
          <p:spPr bwMode="auto">
            <a:xfrm>
              <a:off x="4160" y="2799"/>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3" name="Oval 115">
              <a:extLst>
                <a:ext uri="{FF2B5EF4-FFF2-40B4-BE49-F238E27FC236}">
                  <a16:creationId xmlns:a16="http://schemas.microsoft.com/office/drawing/2014/main" id="{C7FD7CCA-F8B7-4BD9-BF35-41BB07D12095}"/>
                </a:ext>
              </a:extLst>
            </p:cNvPr>
            <p:cNvSpPr>
              <a:spLocks noChangeArrowheads="1"/>
            </p:cNvSpPr>
            <p:nvPr/>
          </p:nvSpPr>
          <p:spPr bwMode="auto">
            <a:xfrm>
              <a:off x="4099" y="2921"/>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4" name="Oval 116">
              <a:extLst>
                <a:ext uri="{FF2B5EF4-FFF2-40B4-BE49-F238E27FC236}">
                  <a16:creationId xmlns:a16="http://schemas.microsoft.com/office/drawing/2014/main" id="{0A65E15B-DE14-422F-AD1C-CBD766C542F1}"/>
                </a:ext>
              </a:extLst>
            </p:cNvPr>
            <p:cNvSpPr>
              <a:spLocks noChangeArrowheads="1"/>
            </p:cNvSpPr>
            <p:nvPr/>
          </p:nvSpPr>
          <p:spPr bwMode="auto">
            <a:xfrm>
              <a:off x="4073" y="3049"/>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5" name="Oval 117">
              <a:extLst>
                <a:ext uri="{FF2B5EF4-FFF2-40B4-BE49-F238E27FC236}">
                  <a16:creationId xmlns:a16="http://schemas.microsoft.com/office/drawing/2014/main" id="{875C48FE-2E38-471D-94C3-DA225D174EEE}"/>
                </a:ext>
              </a:extLst>
            </p:cNvPr>
            <p:cNvSpPr>
              <a:spLocks noChangeArrowheads="1"/>
            </p:cNvSpPr>
            <p:nvPr/>
          </p:nvSpPr>
          <p:spPr bwMode="auto">
            <a:xfrm>
              <a:off x="3700" y="3727"/>
              <a:ext cx="88"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6" name="Oval 118">
              <a:extLst>
                <a:ext uri="{FF2B5EF4-FFF2-40B4-BE49-F238E27FC236}">
                  <a16:creationId xmlns:a16="http://schemas.microsoft.com/office/drawing/2014/main" id="{9F852E13-4037-4FDB-8922-2797C193741B}"/>
                </a:ext>
              </a:extLst>
            </p:cNvPr>
            <p:cNvSpPr>
              <a:spLocks noChangeArrowheads="1"/>
            </p:cNvSpPr>
            <p:nvPr/>
          </p:nvSpPr>
          <p:spPr bwMode="auto">
            <a:xfrm>
              <a:off x="3641" y="3494"/>
              <a:ext cx="87"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7" name="Oval 119">
              <a:extLst>
                <a:ext uri="{FF2B5EF4-FFF2-40B4-BE49-F238E27FC236}">
                  <a16:creationId xmlns:a16="http://schemas.microsoft.com/office/drawing/2014/main" id="{D8E8664A-D035-4097-979E-EC4B84FB9101}"/>
                </a:ext>
              </a:extLst>
            </p:cNvPr>
            <p:cNvSpPr>
              <a:spLocks noChangeArrowheads="1"/>
            </p:cNvSpPr>
            <p:nvPr/>
          </p:nvSpPr>
          <p:spPr bwMode="auto">
            <a:xfrm>
              <a:off x="3831" y="3773"/>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8" name="Oval 120">
              <a:extLst>
                <a:ext uri="{FF2B5EF4-FFF2-40B4-BE49-F238E27FC236}">
                  <a16:creationId xmlns:a16="http://schemas.microsoft.com/office/drawing/2014/main" id="{2255A720-9BDA-4165-ABD2-CBF9B53A43A1}"/>
                </a:ext>
              </a:extLst>
            </p:cNvPr>
            <p:cNvSpPr>
              <a:spLocks noChangeArrowheads="1"/>
            </p:cNvSpPr>
            <p:nvPr/>
          </p:nvSpPr>
          <p:spPr bwMode="auto">
            <a:xfrm>
              <a:off x="3740"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9" name="Oval 121">
              <a:extLst>
                <a:ext uri="{FF2B5EF4-FFF2-40B4-BE49-F238E27FC236}">
                  <a16:creationId xmlns:a16="http://schemas.microsoft.com/office/drawing/2014/main" id="{96536F1A-3D61-4CF3-83A5-D09B87B10C40}"/>
                </a:ext>
              </a:extLst>
            </p:cNvPr>
            <p:cNvSpPr>
              <a:spLocks noChangeArrowheads="1"/>
            </p:cNvSpPr>
            <p:nvPr/>
          </p:nvSpPr>
          <p:spPr bwMode="auto">
            <a:xfrm>
              <a:off x="3973" y="3780"/>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0" name="Oval 122">
              <a:extLst>
                <a:ext uri="{FF2B5EF4-FFF2-40B4-BE49-F238E27FC236}">
                  <a16:creationId xmlns:a16="http://schemas.microsoft.com/office/drawing/2014/main" id="{9868415F-EAE2-4541-AAF3-2D047CB241AC}"/>
                </a:ext>
              </a:extLst>
            </p:cNvPr>
            <p:cNvSpPr>
              <a:spLocks noChangeArrowheads="1"/>
            </p:cNvSpPr>
            <p:nvPr/>
          </p:nvSpPr>
          <p:spPr bwMode="auto">
            <a:xfrm>
              <a:off x="3866" y="364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1" name="Oval 123">
              <a:extLst>
                <a:ext uri="{FF2B5EF4-FFF2-40B4-BE49-F238E27FC236}">
                  <a16:creationId xmlns:a16="http://schemas.microsoft.com/office/drawing/2014/main" id="{0FDE5E43-AA60-4375-A5A9-A0E26EF29DAB}"/>
                </a:ext>
              </a:extLst>
            </p:cNvPr>
            <p:cNvSpPr>
              <a:spLocks noChangeArrowheads="1"/>
            </p:cNvSpPr>
            <p:nvPr/>
          </p:nvSpPr>
          <p:spPr bwMode="auto">
            <a:xfrm>
              <a:off x="3591" y="3656"/>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2" name="Oval 124">
              <a:extLst>
                <a:ext uri="{FF2B5EF4-FFF2-40B4-BE49-F238E27FC236}">
                  <a16:creationId xmlns:a16="http://schemas.microsoft.com/office/drawing/2014/main" id="{9BB3ECE2-E21E-4D6F-B7E4-C0DFD079F17F}"/>
                </a:ext>
              </a:extLst>
            </p:cNvPr>
            <p:cNvSpPr>
              <a:spLocks noChangeArrowheads="1"/>
            </p:cNvSpPr>
            <p:nvPr/>
          </p:nvSpPr>
          <p:spPr bwMode="auto">
            <a:xfrm>
              <a:off x="3565" y="3382"/>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3" name="Oval 125">
              <a:extLst>
                <a:ext uri="{FF2B5EF4-FFF2-40B4-BE49-F238E27FC236}">
                  <a16:creationId xmlns:a16="http://schemas.microsoft.com/office/drawing/2014/main" id="{D0B5DDFB-10FF-4ECA-BCBD-81D4BE73EA5A}"/>
                </a:ext>
              </a:extLst>
            </p:cNvPr>
            <p:cNvSpPr>
              <a:spLocks noChangeArrowheads="1"/>
            </p:cNvSpPr>
            <p:nvPr/>
          </p:nvSpPr>
          <p:spPr bwMode="auto">
            <a:xfrm>
              <a:off x="3501" y="3554"/>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4" name="Oval 126">
              <a:extLst>
                <a:ext uri="{FF2B5EF4-FFF2-40B4-BE49-F238E27FC236}">
                  <a16:creationId xmlns:a16="http://schemas.microsoft.com/office/drawing/2014/main" id="{99CE7492-F8AA-419D-8A36-A6670CC86CF2}"/>
                </a:ext>
              </a:extLst>
            </p:cNvPr>
            <p:cNvSpPr>
              <a:spLocks noChangeArrowheads="1"/>
            </p:cNvSpPr>
            <p:nvPr/>
          </p:nvSpPr>
          <p:spPr bwMode="auto">
            <a:xfrm>
              <a:off x="3512" y="3254"/>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5" name="Oval 127">
              <a:extLst>
                <a:ext uri="{FF2B5EF4-FFF2-40B4-BE49-F238E27FC236}">
                  <a16:creationId xmlns:a16="http://schemas.microsoft.com/office/drawing/2014/main" id="{817A5515-E533-4CD9-A6C4-54F28BA250A2}"/>
                </a:ext>
              </a:extLst>
            </p:cNvPr>
            <p:cNvSpPr>
              <a:spLocks noChangeArrowheads="1"/>
            </p:cNvSpPr>
            <p:nvPr/>
          </p:nvSpPr>
          <p:spPr bwMode="auto">
            <a:xfrm>
              <a:off x="3662" y="32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6" name="Oval 128">
              <a:extLst>
                <a:ext uri="{FF2B5EF4-FFF2-40B4-BE49-F238E27FC236}">
                  <a16:creationId xmlns:a16="http://schemas.microsoft.com/office/drawing/2014/main" id="{8BFD343D-7085-462F-A706-535633DDB1C5}"/>
                </a:ext>
              </a:extLst>
            </p:cNvPr>
            <p:cNvSpPr>
              <a:spLocks noChangeArrowheads="1"/>
            </p:cNvSpPr>
            <p:nvPr/>
          </p:nvSpPr>
          <p:spPr bwMode="auto">
            <a:xfrm>
              <a:off x="3721" y="3363"/>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7" name="Oval 129">
              <a:extLst>
                <a:ext uri="{FF2B5EF4-FFF2-40B4-BE49-F238E27FC236}">
                  <a16:creationId xmlns:a16="http://schemas.microsoft.com/office/drawing/2014/main" id="{944F28D9-82AB-4633-846B-B4CD16ADFC77}"/>
                </a:ext>
              </a:extLst>
            </p:cNvPr>
            <p:cNvSpPr>
              <a:spLocks noChangeArrowheads="1"/>
            </p:cNvSpPr>
            <p:nvPr/>
          </p:nvSpPr>
          <p:spPr bwMode="auto">
            <a:xfrm>
              <a:off x="3814" y="3466"/>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8" name="Oval 130">
              <a:extLst>
                <a:ext uri="{FF2B5EF4-FFF2-40B4-BE49-F238E27FC236}">
                  <a16:creationId xmlns:a16="http://schemas.microsoft.com/office/drawing/2014/main" id="{12D539C7-099A-4022-860F-A35EC77313D3}"/>
                </a:ext>
              </a:extLst>
            </p:cNvPr>
            <p:cNvSpPr>
              <a:spLocks noChangeArrowheads="1"/>
            </p:cNvSpPr>
            <p:nvPr/>
          </p:nvSpPr>
          <p:spPr bwMode="auto">
            <a:xfrm>
              <a:off x="3636"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9" name="Oval 131">
              <a:extLst>
                <a:ext uri="{FF2B5EF4-FFF2-40B4-BE49-F238E27FC236}">
                  <a16:creationId xmlns:a16="http://schemas.microsoft.com/office/drawing/2014/main" id="{BCD28693-F5E1-4C4B-91D6-78E7C0182AF4}"/>
                </a:ext>
              </a:extLst>
            </p:cNvPr>
            <p:cNvSpPr>
              <a:spLocks noChangeArrowheads="1"/>
            </p:cNvSpPr>
            <p:nvPr/>
          </p:nvSpPr>
          <p:spPr bwMode="auto">
            <a:xfrm>
              <a:off x="3638" y="2966"/>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0" name="Oval 132">
              <a:extLst>
                <a:ext uri="{FF2B5EF4-FFF2-40B4-BE49-F238E27FC236}">
                  <a16:creationId xmlns:a16="http://schemas.microsoft.com/office/drawing/2014/main" id="{182E1F36-53FF-4DCB-9DFC-FF7DD89D4F79}"/>
                </a:ext>
              </a:extLst>
            </p:cNvPr>
            <p:cNvSpPr>
              <a:spLocks noChangeArrowheads="1"/>
            </p:cNvSpPr>
            <p:nvPr/>
          </p:nvSpPr>
          <p:spPr bwMode="auto">
            <a:xfrm>
              <a:off x="3785" y="3132"/>
              <a:ext cx="88" cy="8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1" name="Oval 133">
              <a:extLst>
                <a:ext uri="{FF2B5EF4-FFF2-40B4-BE49-F238E27FC236}">
                  <a16:creationId xmlns:a16="http://schemas.microsoft.com/office/drawing/2014/main" id="{D48F9822-7BF5-4D47-848B-D76B5E105095}"/>
                </a:ext>
              </a:extLst>
            </p:cNvPr>
            <p:cNvSpPr>
              <a:spLocks noChangeArrowheads="1"/>
            </p:cNvSpPr>
            <p:nvPr/>
          </p:nvSpPr>
          <p:spPr bwMode="auto">
            <a:xfrm>
              <a:off x="3937" y="2933"/>
              <a:ext cx="91"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2" name="Oval 134">
              <a:extLst>
                <a:ext uri="{FF2B5EF4-FFF2-40B4-BE49-F238E27FC236}">
                  <a16:creationId xmlns:a16="http://schemas.microsoft.com/office/drawing/2014/main" id="{0DFAFD2F-0FD3-4AB0-BE6F-66AB015C4E28}"/>
                </a:ext>
              </a:extLst>
            </p:cNvPr>
            <p:cNvSpPr>
              <a:spLocks noChangeArrowheads="1"/>
            </p:cNvSpPr>
            <p:nvPr/>
          </p:nvSpPr>
          <p:spPr bwMode="auto">
            <a:xfrm>
              <a:off x="3826" y="3266"/>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3" name="Oval 135">
              <a:extLst>
                <a:ext uri="{FF2B5EF4-FFF2-40B4-BE49-F238E27FC236}">
                  <a16:creationId xmlns:a16="http://schemas.microsoft.com/office/drawing/2014/main" id="{15C72A08-0AEE-4ACB-8ED1-D540F0988B03}"/>
                </a:ext>
              </a:extLst>
            </p:cNvPr>
            <p:cNvSpPr>
              <a:spLocks noChangeArrowheads="1"/>
            </p:cNvSpPr>
            <p:nvPr/>
          </p:nvSpPr>
          <p:spPr bwMode="auto">
            <a:xfrm>
              <a:off x="3930" y="306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4" name="Oval 136">
              <a:extLst>
                <a:ext uri="{FF2B5EF4-FFF2-40B4-BE49-F238E27FC236}">
                  <a16:creationId xmlns:a16="http://schemas.microsoft.com/office/drawing/2014/main" id="{236C293B-60A8-4881-BD75-5D04BC88AE4B}"/>
                </a:ext>
              </a:extLst>
            </p:cNvPr>
            <p:cNvSpPr>
              <a:spLocks noChangeArrowheads="1"/>
            </p:cNvSpPr>
            <p:nvPr/>
          </p:nvSpPr>
          <p:spPr bwMode="auto">
            <a:xfrm>
              <a:off x="3911" y="3380"/>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5" name="Oval 137">
              <a:extLst>
                <a:ext uri="{FF2B5EF4-FFF2-40B4-BE49-F238E27FC236}">
                  <a16:creationId xmlns:a16="http://schemas.microsoft.com/office/drawing/2014/main" id="{1BBD0A69-54D0-4B7F-8572-5C5411C2C0CE}"/>
                </a:ext>
              </a:extLst>
            </p:cNvPr>
            <p:cNvSpPr>
              <a:spLocks noChangeArrowheads="1"/>
            </p:cNvSpPr>
            <p:nvPr/>
          </p:nvSpPr>
          <p:spPr bwMode="auto">
            <a:xfrm>
              <a:off x="3961" y="320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6" name="Oval 138">
              <a:extLst>
                <a:ext uri="{FF2B5EF4-FFF2-40B4-BE49-F238E27FC236}">
                  <a16:creationId xmlns:a16="http://schemas.microsoft.com/office/drawing/2014/main" id="{32A08E24-78FF-42FA-9537-F0C021C30DEF}"/>
                </a:ext>
              </a:extLst>
            </p:cNvPr>
            <p:cNvSpPr>
              <a:spLocks noChangeArrowheads="1"/>
            </p:cNvSpPr>
            <p:nvPr/>
          </p:nvSpPr>
          <p:spPr bwMode="auto">
            <a:xfrm>
              <a:off x="3783" y="2997"/>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7" name="Oval 139">
              <a:extLst>
                <a:ext uri="{FF2B5EF4-FFF2-40B4-BE49-F238E27FC236}">
                  <a16:creationId xmlns:a16="http://schemas.microsoft.com/office/drawing/2014/main" id="{0560C4A7-AA50-49D6-B283-A4D8716A22D3}"/>
                </a:ext>
              </a:extLst>
            </p:cNvPr>
            <p:cNvSpPr>
              <a:spLocks noChangeArrowheads="1"/>
            </p:cNvSpPr>
            <p:nvPr/>
          </p:nvSpPr>
          <p:spPr bwMode="auto">
            <a:xfrm>
              <a:off x="3982" y="2806"/>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8" name="Oval 140">
              <a:extLst>
                <a:ext uri="{FF2B5EF4-FFF2-40B4-BE49-F238E27FC236}">
                  <a16:creationId xmlns:a16="http://schemas.microsoft.com/office/drawing/2014/main" id="{859C9286-7775-4F0D-8B60-CF97130C0BC6}"/>
                </a:ext>
              </a:extLst>
            </p:cNvPr>
            <p:cNvSpPr>
              <a:spLocks noChangeArrowheads="1"/>
            </p:cNvSpPr>
            <p:nvPr/>
          </p:nvSpPr>
          <p:spPr bwMode="auto">
            <a:xfrm>
              <a:off x="3802" y="2866"/>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9" name="Oval 141">
              <a:extLst>
                <a:ext uri="{FF2B5EF4-FFF2-40B4-BE49-F238E27FC236}">
                  <a16:creationId xmlns:a16="http://schemas.microsoft.com/office/drawing/2014/main" id="{E61584CE-9E47-416B-844D-87041D8E8379}"/>
                </a:ext>
              </a:extLst>
            </p:cNvPr>
            <p:cNvSpPr>
              <a:spLocks noChangeArrowheads="1"/>
            </p:cNvSpPr>
            <p:nvPr/>
          </p:nvSpPr>
          <p:spPr bwMode="auto">
            <a:xfrm>
              <a:off x="4054" y="269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30" name="Freeform 142">
              <a:extLst>
                <a:ext uri="{FF2B5EF4-FFF2-40B4-BE49-F238E27FC236}">
                  <a16:creationId xmlns:a16="http://schemas.microsoft.com/office/drawing/2014/main" id="{387D45C3-4964-4E4E-A808-0DEC3789DDF6}"/>
                </a:ext>
              </a:extLst>
            </p:cNvPr>
            <p:cNvSpPr>
              <a:spLocks noEditPoints="1"/>
            </p:cNvSpPr>
            <p:nvPr/>
          </p:nvSpPr>
          <p:spPr bwMode="auto">
            <a:xfrm>
              <a:off x="5516" y="2721"/>
              <a:ext cx="3638" cy="964"/>
            </a:xfrm>
            <a:custGeom>
              <a:avLst/>
              <a:gdLst>
                <a:gd name="T0" fmla="*/ 285 w 1533"/>
                <a:gd name="T1" fmla="*/ 137 h 405"/>
                <a:gd name="T2" fmla="*/ 352 w 1533"/>
                <a:gd name="T3" fmla="*/ 379 h 405"/>
                <a:gd name="T4" fmla="*/ 392 w 1533"/>
                <a:gd name="T5" fmla="*/ 379 h 405"/>
                <a:gd name="T6" fmla="*/ 285 w 1533"/>
                <a:gd name="T7" fmla="*/ 101 h 405"/>
                <a:gd name="T8" fmla="*/ 120 w 1533"/>
                <a:gd name="T9" fmla="*/ 101 h 405"/>
                <a:gd name="T10" fmla="*/ 41 w 1533"/>
                <a:gd name="T11" fmla="*/ 141 h 405"/>
                <a:gd name="T12" fmla="*/ 20 w 1533"/>
                <a:gd name="T13" fmla="*/ 101 h 405"/>
                <a:gd name="T14" fmla="*/ 0 w 1533"/>
                <a:gd name="T15" fmla="*/ 379 h 405"/>
                <a:gd name="T16" fmla="*/ 41 w 1533"/>
                <a:gd name="T17" fmla="*/ 379 h 405"/>
                <a:gd name="T18" fmla="*/ 109 w 1533"/>
                <a:gd name="T19" fmla="*/ 137 h 405"/>
                <a:gd name="T20" fmla="*/ 176 w 1533"/>
                <a:gd name="T21" fmla="*/ 379 h 405"/>
                <a:gd name="T22" fmla="*/ 216 w 1533"/>
                <a:gd name="T23" fmla="*/ 379 h 405"/>
                <a:gd name="T24" fmla="*/ 679 w 1533"/>
                <a:gd name="T25" fmla="*/ 271 h 405"/>
                <a:gd name="T26" fmla="*/ 579 w 1533"/>
                <a:gd name="T27" fmla="*/ 101 h 405"/>
                <a:gd name="T28" fmla="*/ 586 w 1533"/>
                <a:gd name="T29" fmla="*/ 405 h 405"/>
                <a:gd name="T30" fmla="*/ 683 w 1533"/>
                <a:gd name="T31" fmla="*/ 325 h 405"/>
                <a:gd name="T32" fmla="*/ 494 w 1533"/>
                <a:gd name="T33" fmla="*/ 271 h 405"/>
                <a:gd name="T34" fmla="*/ 494 w 1533"/>
                <a:gd name="T35" fmla="*/ 237 h 405"/>
                <a:gd name="T36" fmla="*/ 662 w 1533"/>
                <a:gd name="T37" fmla="*/ 237 h 405"/>
                <a:gd name="T38" fmla="*/ 797 w 1533"/>
                <a:gd name="T39" fmla="*/ 234 h 405"/>
                <a:gd name="T40" fmla="*/ 890 w 1533"/>
                <a:gd name="T41" fmla="*/ 122 h 405"/>
                <a:gd name="T42" fmla="*/ 798 w 1533"/>
                <a:gd name="T43" fmla="*/ 154 h 405"/>
                <a:gd name="T44" fmla="*/ 797 w 1533"/>
                <a:gd name="T45" fmla="*/ 126 h 405"/>
                <a:gd name="T46" fmla="*/ 756 w 1533"/>
                <a:gd name="T47" fmla="*/ 126 h 405"/>
                <a:gd name="T48" fmla="*/ 777 w 1533"/>
                <a:gd name="T49" fmla="*/ 405 h 405"/>
                <a:gd name="T50" fmla="*/ 797 w 1533"/>
                <a:gd name="T51" fmla="*/ 234 h 405"/>
                <a:gd name="T52" fmla="*/ 961 w 1533"/>
                <a:gd name="T53" fmla="*/ 249 h 405"/>
                <a:gd name="T54" fmla="*/ 1102 w 1533"/>
                <a:gd name="T55" fmla="*/ 154 h 405"/>
                <a:gd name="T56" fmla="*/ 1051 w 1533"/>
                <a:gd name="T57" fmla="*/ 101 h 405"/>
                <a:gd name="T58" fmla="*/ 1046 w 1533"/>
                <a:gd name="T59" fmla="*/ 405 h 405"/>
                <a:gd name="T60" fmla="*/ 1106 w 1533"/>
                <a:gd name="T61" fmla="*/ 352 h 405"/>
                <a:gd name="T62" fmla="*/ 1221 w 1533"/>
                <a:gd name="T63" fmla="*/ 126 h 405"/>
                <a:gd name="T64" fmla="*/ 1181 w 1533"/>
                <a:gd name="T65" fmla="*/ 126 h 405"/>
                <a:gd name="T66" fmla="*/ 1201 w 1533"/>
                <a:gd name="T67" fmla="*/ 405 h 405"/>
                <a:gd name="T68" fmla="*/ 1221 w 1533"/>
                <a:gd name="T69" fmla="*/ 126 h 405"/>
                <a:gd name="T70" fmla="*/ 1201 w 1533"/>
                <a:gd name="T71" fmla="*/ 55 h 405"/>
                <a:gd name="T72" fmla="*/ 1201 w 1533"/>
                <a:gd name="T73" fmla="*/ 0 h 405"/>
                <a:gd name="T74" fmla="*/ 1492 w 1533"/>
                <a:gd name="T75" fmla="*/ 145 h 405"/>
                <a:gd name="T76" fmla="*/ 1407 w 1533"/>
                <a:gd name="T77" fmla="*/ 101 h 405"/>
                <a:gd name="T78" fmla="*/ 1408 w 1533"/>
                <a:gd name="T79" fmla="*/ 405 h 405"/>
                <a:gd name="T80" fmla="*/ 1492 w 1533"/>
                <a:gd name="T81" fmla="*/ 361 h 405"/>
                <a:gd name="T82" fmla="*/ 1512 w 1533"/>
                <a:gd name="T83" fmla="*/ 405 h 405"/>
                <a:gd name="T84" fmla="*/ 1533 w 1533"/>
                <a:gd name="T85" fmla="*/ 126 h 405"/>
                <a:gd name="T86" fmla="*/ 1492 w 1533"/>
                <a:gd name="T87" fmla="*/ 126 h 405"/>
                <a:gd name="T88" fmla="*/ 1324 w 1533"/>
                <a:gd name="T89" fmla="*/ 253 h 405"/>
                <a:gd name="T90" fmla="*/ 1492 w 1533"/>
                <a:gd name="T91" fmla="*/ 253 h 405"/>
                <a:gd name="T92" fmla="*/ 1324 w 1533"/>
                <a:gd name="T93" fmla="*/ 25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3" h="405">
                  <a:moveTo>
                    <a:pt x="216" y="215"/>
                  </a:moveTo>
                  <a:cubicBezTo>
                    <a:pt x="216" y="164"/>
                    <a:pt x="252" y="137"/>
                    <a:pt x="285" y="137"/>
                  </a:cubicBezTo>
                  <a:cubicBezTo>
                    <a:pt x="316" y="137"/>
                    <a:pt x="352" y="150"/>
                    <a:pt x="352" y="215"/>
                  </a:cubicBezTo>
                  <a:cubicBezTo>
                    <a:pt x="352" y="379"/>
                    <a:pt x="352" y="379"/>
                    <a:pt x="352" y="379"/>
                  </a:cubicBezTo>
                  <a:cubicBezTo>
                    <a:pt x="352" y="396"/>
                    <a:pt x="359" y="405"/>
                    <a:pt x="372" y="405"/>
                  </a:cubicBezTo>
                  <a:cubicBezTo>
                    <a:pt x="385" y="405"/>
                    <a:pt x="392" y="396"/>
                    <a:pt x="392" y="379"/>
                  </a:cubicBezTo>
                  <a:cubicBezTo>
                    <a:pt x="392" y="207"/>
                    <a:pt x="392" y="207"/>
                    <a:pt x="392" y="207"/>
                  </a:cubicBezTo>
                  <a:cubicBezTo>
                    <a:pt x="392" y="136"/>
                    <a:pt x="338" y="101"/>
                    <a:pt x="285" y="101"/>
                  </a:cubicBezTo>
                  <a:cubicBezTo>
                    <a:pt x="253" y="101"/>
                    <a:pt x="218" y="118"/>
                    <a:pt x="198" y="153"/>
                  </a:cubicBezTo>
                  <a:cubicBezTo>
                    <a:pt x="184" y="120"/>
                    <a:pt x="154" y="101"/>
                    <a:pt x="120" y="101"/>
                  </a:cubicBezTo>
                  <a:cubicBezTo>
                    <a:pt x="81" y="101"/>
                    <a:pt x="57" y="119"/>
                    <a:pt x="42" y="141"/>
                  </a:cubicBezTo>
                  <a:cubicBezTo>
                    <a:pt x="41" y="141"/>
                    <a:pt x="41" y="141"/>
                    <a:pt x="41" y="141"/>
                  </a:cubicBezTo>
                  <a:cubicBezTo>
                    <a:pt x="41" y="126"/>
                    <a:pt x="41" y="126"/>
                    <a:pt x="41" y="126"/>
                  </a:cubicBezTo>
                  <a:cubicBezTo>
                    <a:pt x="41" y="109"/>
                    <a:pt x="33" y="101"/>
                    <a:pt x="20" y="101"/>
                  </a:cubicBezTo>
                  <a:cubicBezTo>
                    <a:pt x="8" y="101"/>
                    <a:pt x="0" y="109"/>
                    <a:pt x="0" y="126"/>
                  </a:cubicBezTo>
                  <a:cubicBezTo>
                    <a:pt x="0" y="379"/>
                    <a:pt x="0" y="379"/>
                    <a:pt x="0" y="379"/>
                  </a:cubicBezTo>
                  <a:cubicBezTo>
                    <a:pt x="0" y="396"/>
                    <a:pt x="8" y="405"/>
                    <a:pt x="20" y="405"/>
                  </a:cubicBezTo>
                  <a:cubicBezTo>
                    <a:pt x="33" y="405"/>
                    <a:pt x="41" y="396"/>
                    <a:pt x="41" y="379"/>
                  </a:cubicBezTo>
                  <a:cubicBezTo>
                    <a:pt x="41" y="215"/>
                    <a:pt x="41" y="215"/>
                    <a:pt x="41" y="215"/>
                  </a:cubicBezTo>
                  <a:cubicBezTo>
                    <a:pt x="41" y="164"/>
                    <a:pt x="76" y="137"/>
                    <a:pt x="109" y="137"/>
                  </a:cubicBezTo>
                  <a:cubicBezTo>
                    <a:pt x="140" y="137"/>
                    <a:pt x="176" y="150"/>
                    <a:pt x="176" y="215"/>
                  </a:cubicBezTo>
                  <a:cubicBezTo>
                    <a:pt x="176" y="379"/>
                    <a:pt x="176" y="379"/>
                    <a:pt x="176" y="379"/>
                  </a:cubicBezTo>
                  <a:cubicBezTo>
                    <a:pt x="176" y="396"/>
                    <a:pt x="183" y="405"/>
                    <a:pt x="196" y="405"/>
                  </a:cubicBezTo>
                  <a:cubicBezTo>
                    <a:pt x="209" y="405"/>
                    <a:pt x="216" y="396"/>
                    <a:pt x="216" y="379"/>
                  </a:cubicBezTo>
                  <a:lnTo>
                    <a:pt x="216" y="215"/>
                  </a:lnTo>
                  <a:close/>
                  <a:moveTo>
                    <a:pt x="679" y="271"/>
                  </a:moveTo>
                  <a:cubicBezTo>
                    <a:pt x="703" y="271"/>
                    <a:pt x="706" y="257"/>
                    <a:pt x="706" y="246"/>
                  </a:cubicBezTo>
                  <a:cubicBezTo>
                    <a:pt x="706" y="171"/>
                    <a:pt x="663" y="101"/>
                    <a:pt x="579" y="101"/>
                  </a:cubicBezTo>
                  <a:cubicBezTo>
                    <a:pt x="495" y="101"/>
                    <a:pt x="451" y="178"/>
                    <a:pt x="451" y="253"/>
                  </a:cubicBezTo>
                  <a:cubicBezTo>
                    <a:pt x="451" y="328"/>
                    <a:pt x="491" y="405"/>
                    <a:pt x="586" y="405"/>
                  </a:cubicBezTo>
                  <a:cubicBezTo>
                    <a:pt x="655" y="405"/>
                    <a:pt x="702" y="363"/>
                    <a:pt x="702" y="345"/>
                  </a:cubicBezTo>
                  <a:cubicBezTo>
                    <a:pt x="702" y="329"/>
                    <a:pt x="694" y="325"/>
                    <a:pt x="683" y="325"/>
                  </a:cubicBezTo>
                  <a:cubicBezTo>
                    <a:pt x="664" y="325"/>
                    <a:pt x="647" y="371"/>
                    <a:pt x="583" y="371"/>
                  </a:cubicBezTo>
                  <a:cubicBezTo>
                    <a:pt x="531" y="371"/>
                    <a:pt x="496" y="323"/>
                    <a:pt x="494" y="271"/>
                  </a:cubicBezTo>
                  <a:lnTo>
                    <a:pt x="679" y="271"/>
                  </a:lnTo>
                  <a:close/>
                  <a:moveTo>
                    <a:pt x="494" y="237"/>
                  </a:moveTo>
                  <a:cubicBezTo>
                    <a:pt x="496" y="187"/>
                    <a:pt x="524" y="134"/>
                    <a:pt x="578" y="134"/>
                  </a:cubicBezTo>
                  <a:cubicBezTo>
                    <a:pt x="633" y="134"/>
                    <a:pt x="661" y="187"/>
                    <a:pt x="662" y="237"/>
                  </a:cubicBezTo>
                  <a:lnTo>
                    <a:pt x="494" y="237"/>
                  </a:lnTo>
                  <a:close/>
                  <a:moveTo>
                    <a:pt x="797" y="234"/>
                  </a:moveTo>
                  <a:cubicBezTo>
                    <a:pt x="797" y="168"/>
                    <a:pt x="840" y="149"/>
                    <a:pt x="863" y="144"/>
                  </a:cubicBezTo>
                  <a:cubicBezTo>
                    <a:pt x="882" y="140"/>
                    <a:pt x="890" y="134"/>
                    <a:pt x="890" y="122"/>
                  </a:cubicBezTo>
                  <a:cubicBezTo>
                    <a:pt x="890" y="111"/>
                    <a:pt x="882" y="101"/>
                    <a:pt x="863" y="101"/>
                  </a:cubicBezTo>
                  <a:cubicBezTo>
                    <a:pt x="838" y="101"/>
                    <a:pt x="812" y="121"/>
                    <a:pt x="798" y="154"/>
                  </a:cubicBezTo>
                  <a:cubicBezTo>
                    <a:pt x="797" y="154"/>
                    <a:pt x="797" y="154"/>
                    <a:pt x="797" y="154"/>
                  </a:cubicBezTo>
                  <a:cubicBezTo>
                    <a:pt x="797" y="126"/>
                    <a:pt x="797" y="126"/>
                    <a:pt x="797" y="126"/>
                  </a:cubicBezTo>
                  <a:cubicBezTo>
                    <a:pt x="797" y="109"/>
                    <a:pt x="789" y="101"/>
                    <a:pt x="777" y="101"/>
                  </a:cubicBezTo>
                  <a:cubicBezTo>
                    <a:pt x="764" y="101"/>
                    <a:pt x="756" y="109"/>
                    <a:pt x="756" y="126"/>
                  </a:cubicBezTo>
                  <a:cubicBezTo>
                    <a:pt x="756" y="379"/>
                    <a:pt x="756" y="379"/>
                    <a:pt x="756" y="379"/>
                  </a:cubicBezTo>
                  <a:cubicBezTo>
                    <a:pt x="756" y="396"/>
                    <a:pt x="764" y="405"/>
                    <a:pt x="777" y="405"/>
                  </a:cubicBezTo>
                  <a:cubicBezTo>
                    <a:pt x="789" y="405"/>
                    <a:pt x="797" y="396"/>
                    <a:pt x="797" y="379"/>
                  </a:cubicBezTo>
                  <a:lnTo>
                    <a:pt x="797" y="234"/>
                  </a:lnTo>
                  <a:close/>
                  <a:moveTo>
                    <a:pt x="1046" y="368"/>
                  </a:moveTo>
                  <a:cubicBezTo>
                    <a:pt x="993" y="368"/>
                    <a:pt x="961" y="312"/>
                    <a:pt x="961" y="249"/>
                  </a:cubicBezTo>
                  <a:cubicBezTo>
                    <a:pt x="961" y="202"/>
                    <a:pt x="989" y="137"/>
                    <a:pt x="1046" y="137"/>
                  </a:cubicBezTo>
                  <a:cubicBezTo>
                    <a:pt x="1082" y="137"/>
                    <a:pt x="1092" y="154"/>
                    <a:pt x="1102" y="154"/>
                  </a:cubicBezTo>
                  <a:cubicBezTo>
                    <a:pt x="1118" y="154"/>
                    <a:pt x="1125" y="145"/>
                    <a:pt x="1125" y="132"/>
                  </a:cubicBezTo>
                  <a:cubicBezTo>
                    <a:pt x="1125" y="115"/>
                    <a:pt x="1089" y="101"/>
                    <a:pt x="1051" y="101"/>
                  </a:cubicBezTo>
                  <a:cubicBezTo>
                    <a:pt x="966" y="101"/>
                    <a:pt x="918" y="178"/>
                    <a:pt x="918" y="253"/>
                  </a:cubicBezTo>
                  <a:cubicBezTo>
                    <a:pt x="918" y="328"/>
                    <a:pt x="962" y="405"/>
                    <a:pt x="1046" y="405"/>
                  </a:cubicBezTo>
                  <a:cubicBezTo>
                    <a:pt x="1085" y="405"/>
                    <a:pt x="1123" y="393"/>
                    <a:pt x="1123" y="369"/>
                  </a:cubicBezTo>
                  <a:cubicBezTo>
                    <a:pt x="1123" y="359"/>
                    <a:pt x="1113" y="352"/>
                    <a:pt x="1106" y="352"/>
                  </a:cubicBezTo>
                  <a:cubicBezTo>
                    <a:pt x="1095" y="352"/>
                    <a:pt x="1082" y="368"/>
                    <a:pt x="1046" y="368"/>
                  </a:cubicBezTo>
                  <a:moveTo>
                    <a:pt x="1221" y="126"/>
                  </a:moveTo>
                  <a:cubicBezTo>
                    <a:pt x="1221" y="109"/>
                    <a:pt x="1214" y="101"/>
                    <a:pt x="1201" y="101"/>
                  </a:cubicBezTo>
                  <a:cubicBezTo>
                    <a:pt x="1188" y="101"/>
                    <a:pt x="1181" y="109"/>
                    <a:pt x="1181" y="126"/>
                  </a:cubicBezTo>
                  <a:cubicBezTo>
                    <a:pt x="1181" y="379"/>
                    <a:pt x="1181" y="379"/>
                    <a:pt x="1181" y="379"/>
                  </a:cubicBezTo>
                  <a:cubicBezTo>
                    <a:pt x="1181" y="396"/>
                    <a:pt x="1188" y="405"/>
                    <a:pt x="1201" y="405"/>
                  </a:cubicBezTo>
                  <a:cubicBezTo>
                    <a:pt x="1214" y="405"/>
                    <a:pt x="1221" y="396"/>
                    <a:pt x="1221" y="379"/>
                  </a:cubicBezTo>
                  <a:lnTo>
                    <a:pt x="1221" y="126"/>
                  </a:lnTo>
                  <a:close/>
                  <a:moveTo>
                    <a:pt x="1174" y="27"/>
                  </a:moveTo>
                  <a:cubicBezTo>
                    <a:pt x="1174" y="42"/>
                    <a:pt x="1186" y="55"/>
                    <a:pt x="1201" y="55"/>
                  </a:cubicBezTo>
                  <a:cubicBezTo>
                    <a:pt x="1216" y="55"/>
                    <a:pt x="1229" y="42"/>
                    <a:pt x="1229" y="27"/>
                  </a:cubicBezTo>
                  <a:cubicBezTo>
                    <a:pt x="1229" y="12"/>
                    <a:pt x="1216" y="0"/>
                    <a:pt x="1201" y="0"/>
                  </a:cubicBezTo>
                  <a:cubicBezTo>
                    <a:pt x="1186" y="0"/>
                    <a:pt x="1174" y="12"/>
                    <a:pt x="1174" y="27"/>
                  </a:cubicBezTo>
                  <a:moveTo>
                    <a:pt x="1492" y="145"/>
                  </a:moveTo>
                  <a:cubicBezTo>
                    <a:pt x="1491" y="145"/>
                    <a:pt x="1491" y="145"/>
                    <a:pt x="1491" y="145"/>
                  </a:cubicBezTo>
                  <a:cubicBezTo>
                    <a:pt x="1468" y="115"/>
                    <a:pt x="1442" y="101"/>
                    <a:pt x="1407" y="101"/>
                  </a:cubicBezTo>
                  <a:cubicBezTo>
                    <a:pt x="1321" y="101"/>
                    <a:pt x="1280" y="178"/>
                    <a:pt x="1280" y="253"/>
                  </a:cubicBezTo>
                  <a:cubicBezTo>
                    <a:pt x="1280" y="337"/>
                    <a:pt x="1323" y="405"/>
                    <a:pt x="1408" y="405"/>
                  </a:cubicBezTo>
                  <a:cubicBezTo>
                    <a:pt x="1443" y="405"/>
                    <a:pt x="1473" y="390"/>
                    <a:pt x="1491" y="361"/>
                  </a:cubicBezTo>
                  <a:cubicBezTo>
                    <a:pt x="1492" y="361"/>
                    <a:pt x="1492" y="361"/>
                    <a:pt x="1492" y="361"/>
                  </a:cubicBezTo>
                  <a:cubicBezTo>
                    <a:pt x="1492" y="379"/>
                    <a:pt x="1492" y="379"/>
                    <a:pt x="1492" y="379"/>
                  </a:cubicBezTo>
                  <a:cubicBezTo>
                    <a:pt x="1492" y="396"/>
                    <a:pt x="1500" y="405"/>
                    <a:pt x="1512" y="405"/>
                  </a:cubicBezTo>
                  <a:cubicBezTo>
                    <a:pt x="1525" y="405"/>
                    <a:pt x="1533" y="396"/>
                    <a:pt x="1533" y="379"/>
                  </a:cubicBezTo>
                  <a:cubicBezTo>
                    <a:pt x="1533" y="126"/>
                    <a:pt x="1533" y="126"/>
                    <a:pt x="1533" y="126"/>
                  </a:cubicBezTo>
                  <a:cubicBezTo>
                    <a:pt x="1533" y="109"/>
                    <a:pt x="1525" y="101"/>
                    <a:pt x="1512" y="101"/>
                  </a:cubicBezTo>
                  <a:cubicBezTo>
                    <a:pt x="1500" y="101"/>
                    <a:pt x="1492" y="109"/>
                    <a:pt x="1492" y="126"/>
                  </a:cubicBezTo>
                  <a:lnTo>
                    <a:pt x="1492" y="145"/>
                  </a:lnTo>
                  <a:close/>
                  <a:moveTo>
                    <a:pt x="1324" y="253"/>
                  </a:moveTo>
                  <a:cubicBezTo>
                    <a:pt x="1324" y="198"/>
                    <a:pt x="1347" y="134"/>
                    <a:pt x="1408" y="134"/>
                  </a:cubicBezTo>
                  <a:cubicBezTo>
                    <a:pt x="1471" y="134"/>
                    <a:pt x="1492" y="198"/>
                    <a:pt x="1492" y="253"/>
                  </a:cubicBezTo>
                  <a:cubicBezTo>
                    <a:pt x="1492" y="307"/>
                    <a:pt x="1471" y="371"/>
                    <a:pt x="1408" y="371"/>
                  </a:cubicBezTo>
                  <a:cubicBezTo>
                    <a:pt x="1346" y="371"/>
                    <a:pt x="1324" y="307"/>
                    <a:pt x="1324" y="2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31" name="Freeform 143">
              <a:extLst>
                <a:ext uri="{FF2B5EF4-FFF2-40B4-BE49-F238E27FC236}">
                  <a16:creationId xmlns:a16="http://schemas.microsoft.com/office/drawing/2014/main" id="{FCE2D792-15F1-4368-9E4D-CAB3B915157E}"/>
                </a:ext>
              </a:extLst>
            </p:cNvPr>
            <p:cNvSpPr>
              <a:spLocks noEditPoints="1"/>
            </p:cNvSpPr>
            <p:nvPr/>
          </p:nvSpPr>
          <p:spPr bwMode="auto">
            <a:xfrm>
              <a:off x="5480" y="3870"/>
              <a:ext cx="3698" cy="419"/>
            </a:xfrm>
            <a:custGeom>
              <a:avLst/>
              <a:gdLst>
                <a:gd name="T0" fmla="*/ 44 w 1558"/>
                <a:gd name="T1" fmla="*/ 136 h 176"/>
                <a:gd name="T2" fmla="*/ 87 w 1558"/>
                <a:gd name="T3" fmla="*/ 127 h 176"/>
                <a:gd name="T4" fmla="*/ 15 w 1558"/>
                <a:gd name="T5" fmla="*/ 83 h 176"/>
                <a:gd name="T6" fmla="*/ 140 w 1558"/>
                <a:gd name="T7" fmla="*/ 31 h 176"/>
                <a:gd name="T8" fmla="*/ 142 w 1558"/>
                <a:gd name="T9" fmla="*/ 124 h 176"/>
                <a:gd name="T10" fmla="*/ 154 w 1558"/>
                <a:gd name="T11" fmla="*/ 78 h 176"/>
                <a:gd name="T12" fmla="*/ 177 w 1558"/>
                <a:gd name="T13" fmla="*/ 47 h 176"/>
                <a:gd name="T14" fmla="*/ 236 w 1558"/>
                <a:gd name="T15" fmla="*/ 91 h 176"/>
                <a:gd name="T16" fmla="*/ 227 w 1558"/>
                <a:gd name="T17" fmla="*/ 136 h 176"/>
                <a:gd name="T18" fmla="*/ 229 w 1558"/>
                <a:gd name="T19" fmla="*/ 43 h 176"/>
                <a:gd name="T20" fmla="*/ 366 w 1558"/>
                <a:gd name="T21" fmla="*/ 81 h 176"/>
                <a:gd name="T22" fmla="*/ 358 w 1558"/>
                <a:gd name="T23" fmla="*/ 108 h 176"/>
                <a:gd name="T24" fmla="*/ 322 w 1558"/>
                <a:gd name="T25" fmla="*/ 43 h 176"/>
                <a:gd name="T26" fmla="*/ 416 w 1558"/>
                <a:gd name="T27" fmla="*/ 38 h 176"/>
                <a:gd name="T28" fmla="*/ 387 w 1558"/>
                <a:gd name="T29" fmla="*/ 10 h 176"/>
                <a:gd name="T30" fmla="*/ 387 w 1558"/>
                <a:gd name="T31" fmla="*/ 44 h 176"/>
                <a:gd name="T32" fmla="*/ 551 w 1558"/>
                <a:gd name="T33" fmla="*/ 70 h 176"/>
                <a:gd name="T34" fmla="*/ 611 w 1558"/>
                <a:gd name="T35" fmla="*/ 127 h 176"/>
                <a:gd name="T36" fmla="*/ 491 w 1558"/>
                <a:gd name="T37" fmla="*/ 45 h 176"/>
                <a:gd name="T38" fmla="*/ 476 w 1558"/>
                <a:gd name="T39" fmla="*/ 127 h 176"/>
                <a:gd name="T40" fmla="*/ 537 w 1558"/>
                <a:gd name="T41" fmla="*/ 70 h 176"/>
                <a:gd name="T42" fmla="*/ 705 w 1558"/>
                <a:gd name="T43" fmla="*/ 46 h 176"/>
                <a:gd name="T44" fmla="*/ 704 w 1558"/>
                <a:gd name="T45" fmla="*/ 121 h 176"/>
                <a:gd name="T46" fmla="*/ 718 w 1558"/>
                <a:gd name="T47" fmla="*/ 40 h 176"/>
                <a:gd name="T48" fmla="*/ 676 w 1558"/>
                <a:gd name="T49" fmla="*/ 43 h 176"/>
                <a:gd name="T50" fmla="*/ 783 w 1558"/>
                <a:gd name="T51" fmla="*/ 44 h 176"/>
                <a:gd name="T52" fmla="*/ 822 w 1558"/>
                <a:gd name="T53" fmla="*/ 68 h 176"/>
                <a:gd name="T54" fmla="*/ 751 w 1558"/>
                <a:gd name="T55" fmla="*/ 31 h 176"/>
                <a:gd name="T56" fmla="*/ 758 w 1558"/>
                <a:gd name="T57" fmla="*/ 70 h 176"/>
                <a:gd name="T58" fmla="*/ 886 w 1558"/>
                <a:gd name="T59" fmla="*/ 136 h 176"/>
                <a:gd name="T60" fmla="*/ 929 w 1558"/>
                <a:gd name="T61" fmla="*/ 127 h 176"/>
                <a:gd name="T62" fmla="*/ 857 w 1558"/>
                <a:gd name="T63" fmla="*/ 83 h 176"/>
                <a:gd name="T64" fmla="*/ 1022 w 1558"/>
                <a:gd name="T65" fmla="*/ 46 h 176"/>
                <a:gd name="T66" fmla="*/ 1022 w 1558"/>
                <a:gd name="T67" fmla="*/ 120 h 176"/>
                <a:gd name="T68" fmla="*/ 952 w 1558"/>
                <a:gd name="T69" fmla="*/ 158 h 176"/>
                <a:gd name="T70" fmla="*/ 1022 w 1558"/>
                <a:gd name="T71" fmla="*/ 40 h 176"/>
                <a:gd name="T72" fmla="*/ 1023 w 1558"/>
                <a:gd name="T73" fmla="*/ 93 h 176"/>
                <a:gd name="T74" fmla="*/ 1101 w 1558"/>
                <a:gd name="T75" fmla="*/ 31 h 176"/>
                <a:gd name="T76" fmla="*/ 1102 w 1558"/>
                <a:gd name="T77" fmla="*/ 124 h 176"/>
                <a:gd name="T78" fmla="*/ 1129 w 1558"/>
                <a:gd name="T79" fmla="*/ 78 h 176"/>
                <a:gd name="T80" fmla="*/ 1283 w 1558"/>
                <a:gd name="T81" fmla="*/ 127 h 176"/>
                <a:gd name="T82" fmla="*/ 1230 w 1558"/>
                <a:gd name="T83" fmla="*/ 49 h 176"/>
                <a:gd name="T84" fmla="*/ 1169 w 1558"/>
                <a:gd name="T85" fmla="*/ 31 h 176"/>
                <a:gd name="T86" fmla="*/ 1176 w 1558"/>
                <a:gd name="T87" fmla="*/ 70 h 176"/>
                <a:gd name="T88" fmla="*/ 1236 w 1558"/>
                <a:gd name="T89" fmla="*/ 127 h 176"/>
                <a:gd name="T90" fmla="*/ 1317 w 1558"/>
                <a:gd name="T91" fmla="*/ 83 h 176"/>
                <a:gd name="T92" fmla="*/ 1332 w 1558"/>
                <a:gd name="T93" fmla="*/ 90 h 176"/>
                <a:gd name="T94" fmla="*/ 1332 w 1558"/>
                <a:gd name="T95" fmla="*/ 78 h 176"/>
                <a:gd name="T96" fmla="*/ 1493 w 1558"/>
                <a:gd name="T97" fmla="*/ 136 h 176"/>
                <a:gd name="T98" fmla="*/ 1436 w 1558"/>
                <a:gd name="T99" fmla="*/ 45 h 176"/>
                <a:gd name="T100" fmla="*/ 1429 w 1558"/>
                <a:gd name="T101" fmla="*/ 136 h 176"/>
                <a:gd name="T102" fmla="*/ 1558 w 1558"/>
                <a:gd name="T103" fmla="*/ 38 h 176"/>
                <a:gd name="T104" fmla="*/ 1529 w 1558"/>
                <a:gd name="T105" fmla="*/ 10 h 176"/>
                <a:gd name="T106" fmla="*/ 1529 w 1558"/>
                <a:gd name="T107"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58" h="176">
                  <a:moveTo>
                    <a:pt x="73" y="46"/>
                  </a:moveTo>
                  <a:cubicBezTo>
                    <a:pt x="73" y="46"/>
                    <a:pt x="73" y="46"/>
                    <a:pt x="73" y="46"/>
                  </a:cubicBezTo>
                  <a:cubicBezTo>
                    <a:pt x="65" y="36"/>
                    <a:pt x="56" y="31"/>
                    <a:pt x="44" y="31"/>
                  </a:cubicBezTo>
                  <a:cubicBezTo>
                    <a:pt x="14" y="31"/>
                    <a:pt x="0" y="58"/>
                    <a:pt x="0" y="83"/>
                  </a:cubicBezTo>
                  <a:cubicBezTo>
                    <a:pt x="0" y="112"/>
                    <a:pt x="15" y="136"/>
                    <a:pt x="44" y="136"/>
                  </a:cubicBezTo>
                  <a:cubicBezTo>
                    <a:pt x="56" y="136"/>
                    <a:pt x="66" y="131"/>
                    <a:pt x="73" y="121"/>
                  </a:cubicBezTo>
                  <a:cubicBezTo>
                    <a:pt x="73" y="121"/>
                    <a:pt x="73" y="121"/>
                    <a:pt x="73" y="121"/>
                  </a:cubicBezTo>
                  <a:cubicBezTo>
                    <a:pt x="73" y="127"/>
                    <a:pt x="73" y="127"/>
                    <a:pt x="73" y="127"/>
                  </a:cubicBezTo>
                  <a:cubicBezTo>
                    <a:pt x="73" y="133"/>
                    <a:pt x="76" y="136"/>
                    <a:pt x="80" y="136"/>
                  </a:cubicBezTo>
                  <a:cubicBezTo>
                    <a:pt x="84" y="136"/>
                    <a:pt x="87" y="133"/>
                    <a:pt x="87" y="127"/>
                  </a:cubicBezTo>
                  <a:cubicBezTo>
                    <a:pt x="87" y="40"/>
                    <a:pt x="87" y="40"/>
                    <a:pt x="87" y="40"/>
                  </a:cubicBezTo>
                  <a:cubicBezTo>
                    <a:pt x="87" y="34"/>
                    <a:pt x="84" y="31"/>
                    <a:pt x="80" y="31"/>
                  </a:cubicBezTo>
                  <a:cubicBezTo>
                    <a:pt x="76" y="31"/>
                    <a:pt x="73" y="34"/>
                    <a:pt x="73" y="40"/>
                  </a:cubicBezTo>
                  <a:lnTo>
                    <a:pt x="73" y="46"/>
                  </a:lnTo>
                  <a:close/>
                  <a:moveTo>
                    <a:pt x="15" y="83"/>
                  </a:moveTo>
                  <a:cubicBezTo>
                    <a:pt x="15" y="65"/>
                    <a:pt x="23" y="43"/>
                    <a:pt x="44" y="43"/>
                  </a:cubicBezTo>
                  <a:cubicBezTo>
                    <a:pt x="66" y="43"/>
                    <a:pt x="73" y="65"/>
                    <a:pt x="73" y="83"/>
                  </a:cubicBezTo>
                  <a:cubicBezTo>
                    <a:pt x="73" y="102"/>
                    <a:pt x="66" y="124"/>
                    <a:pt x="44" y="124"/>
                  </a:cubicBezTo>
                  <a:cubicBezTo>
                    <a:pt x="23" y="124"/>
                    <a:pt x="15" y="102"/>
                    <a:pt x="15" y="83"/>
                  </a:cubicBezTo>
                  <a:moveTo>
                    <a:pt x="140" y="31"/>
                  </a:moveTo>
                  <a:cubicBezTo>
                    <a:pt x="125" y="31"/>
                    <a:pt x="108" y="41"/>
                    <a:pt x="108" y="58"/>
                  </a:cubicBezTo>
                  <a:cubicBezTo>
                    <a:pt x="108" y="71"/>
                    <a:pt x="116" y="77"/>
                    <a:pt x="126" y="81"/>
                  </a:cubicBezTo>
                  <a:cubicBezTo>
                    <a:pt x="150" y="91"/>
                    <a:pt x="150" y="91"/>
                    <a:pt x="150" y="91"/>
                  </a:cubicBezTo>
                  <a:cubicBezTo>
                    <a:pt x="158" y="94"/>
                    <a:pt x="164" y="98"/>
                    <a:pt x="164" y="107"/>
                  </a:cubicBezTo>
                  <a:cubicBezTo>
                    <a:pt x="164" y="116"/>
                    <a:pt x="155" y="124"/>
                    <a:pt x="142" y="124"/>
                  </a:cubicBezTo>
                  <a:cubicBezTo>
                    <a:pt x="124" y="124"/>
                    <a:pt x="118" y="110"/>
                    <a:pt x="111" y="110"/>
                  </a:cubicBezTo>
                  <a:cubicBezTo>
                    <a:pt x="108" y="110"/>
                    <a:pt x="105" y="114"/>
                    <a:pt x="105" y="116"/>
                  </a:cubicBezTo>
                  <a:cubicBezTo>
                    <a:pt x="105" y="123"/>
                    <a:pt x="119" y="136"/>
                    <a:pt x="142" y="136"/>
                  </a:cubicBezTo>
                  <a:cubicBezTo>
                    <a:pt x="163" y="136"/>
                    <a:pt x="179" y="124"/>
                    <a:pt x="179" y="106"/>
                  </a:cubicBezTo>
                  <a:cubicBezTo>
                    <a:pt x="179" y="90"/>
                    <a:pt x="168" y="83"/>
                    <a:pt x="154" y="78"/>
                  </a:cubicBezTo>
                  <a:cubicBezTo>
                    <a:pt x="133" y="69"/>
                    <a:pt x="133" y="69"/>
                    <a:pt x="133" y="69"/>
                  </a:cubicBezTo>
                  <a:cubicBezTo>
                    <a:pt x="126" y="66"/>
                    <a:pt x="123" y="62"/>
                    <a:pt x="123" y="57"/>
                  </a:cubicBezTo>
                  <a:cubicBezTo>
                    <a:pt x="123" y="47"/>
                    <a:pt x="134" y="43"/>
                    <a:pt x="143" y="43"/>
                  </a:cubicBezTo>
                  <a:cubicBezTo>
                    <a:pt x="157" y="43"/>
                    <a:pt x="164" y="54"/>
                    <a:pt x="170" y="54"/>
                  </a:cubicBezTo>
                  <a:cubicBezTo>
                    <a:pt x="175" y="54"/>
                    <a:pt x="177" y="50"/>
                    <a:pt x="177" y="47"/>
                  </a:cubicBezTo>
                  <a:cubicBezTo>
                    <a:pt x="177" y="39"/>
                    <a:pt x="160" y="31"/>
                    <a:pt x="140" y="31"/>
                  </a:cubicBezTo>
                  <a:moveTo>
                    <a:pt x="226" y="31"/>
                  </a:moveTo>
                  <a:cubicBezTo>
                    <a:pt x="210" y="31"/>
                    <a:pt x="194" y="41"/>
                    <a:pt x="194" y="58"/>
                  </a:cubicBezTo>
                  <a:cubicBezTo>
                    <a:pt x="194" y="71"/>
                    <a:pt x="201" y="77"/>
                    <a:pt x="212" y="81"/>
                  </a:cubicBezTo>
                  <a:cubicBezTo>
                    <a:pt x="236" y="91"/>
                    <a:pt x="236" y="91"/>
                    <a:pt x="236" y="91"/>
                  </a:cubicBezTo>
                  <a:cubicBezTo>
                    <a:pt x="243" y="94"/>
                    <a:pt x="250" y="98"/>
                    <a:pt x="250" y="107"/>
                  </a:cubicBezTo>
                  <a:cubicBezTo>
                    <a:pt x="250" y="116"/>
                    <a:pt x="241" y="124"/>
                    <a:pt x="228" y="124"/>
                  </a:cubicBezTo>
                  <a:cubicBezTo>
                    <a:pt x="210" y="124"/>
                    <a:pt x="203" y="110"/>
                    <a:pt x="197" y="110"/>
                  </a:cubicBezTo>
                  <a:cubicBezTo>
                    <a:pt x="193" y="110"/>
                    <a:pt x="190" y="114"/>
                    <a:pt x="190" y="116"/>
                  </a:cubicBezTo>
                  <a:cubicBezTo>
                    <a:pt x="190" y="123"/>
                    <a:pt x="205" y="136"/>
                    <a:pt x="227" y="136"/>
                  </a:cubicBezTo>
                  <a:cubicBezTo>
                    <a:pt x="249" y="136"/>
                    <a:pt x="265" y="124"/>
                    <a:pt x="265" y="106"/>
                  </a:cubicBezTo>
                  <a:cubicBezTo>
                    <a:pt x="265" y="90"/>
                    <a:pt x="253" y="83"/>
                    <a:pt x="239" y="78"/>
                  </a:cubicBezTo>
                  <a:cubicBezTo>
                    <a:pt x="218" y="69"/>
                    <a:pt x="218" y="69"/>
                    <a:pt x="218" y="69"/>
                  </a:cubicBezTo>
                  <a:cubicBezTo>
                    <a:pt x="211" y="66"/>
                    <a:pt x="209" y="62"/>
                    <a:pt x="209" y="57"/>
                  </a:cubicBezTo>
                  <a:cubicBezTo>
                    <a:pt x="209" y="47"/>
                    <a:pt x="219" y="43"/>
                    <a:pt x="229" y="43"/>
                  </a:cubicBezTo>
                  <a:cubicBezTo>
                    <a:pt x="243" y="43"/>
                    <a:pt x="250" y="54"/>
                    <a:pt x="255" y="54"/>
                  </a:cubicBezTo>
                  <a:cubicBezTo>
                    <a:pt x="261" y="54"/>
                    <a:pt x="262" y="50"/>
                    <a:pt x="262" y="47"/>
                  </a:cubicBezTo>
                  <a:cubicBezTo>
                    <a:pt x="263" y="39"/>
                    <a:pt x="246" y="31"/>
                    <a:pt x="226" y="31"/>
                  </a:cubicBezTo>
                  <a:moveTo>
                    <a:pt x="357" y="90"/>
                  </a:moveTo>
                  <a:cubicBezTo>
                    <a:pt x="365" y="90"/>
                    <a:pt x="366" y="85"/>
                    <a:pt x="366" y="81"/>
                  </a:cubicBezTo>
                  <a:cubicBezTo>
                    <a:pt x="366" y="55"/>
                    <a:pt x="352" y="31"/>
                    <a:pt x="323" y="31"/>
                  </a:cubicBezTo>
                  <a:cubicBezTo>
                    <a:pt x="294" y="31"/>
                    <a:pt x="278" y="58"/>
                    <a:pt x="278" y="83"/>
                  </a:cubicBezTo>
                  <a:cubicBezTo>
                    <a:pt x="278" y="109"/>
                    <a:pt x="292" y="136"/>
                    <a:pt x="325" y="136"/>
                  </a:cubicBezTo>
                  <a:cubicBezTo>
                    <a:pt x="349" y="136"/>
                    <a:pt x="365" y="121"/>
                    <a:pt x="365" y="115"/>
                  </a:cubicBezTo>
                  <a:cubicBezTo>
                    <a:pt x="365" y="110"/>
                    <a:pt x="362" y="108"/>
                    <a:pt x="358" y="108"/>
                  </a:cubicBezTo>
                  <a:cubicBezTo>
                    <a:pt x="352" y="108"/>
                    <a:pt x="346" y="124"/>
                    <a:pt x="324" y="124"/>
                  </a:cubicBezTo>
                  <a:cubicBezTo>
                    <a:pt x="306" y="124"/>
                    <a:pt x="294" y="107"/>
                    <a:pt x="293" y="90"/>
                  </a:cubicBezTo>
                  <a:lnTo>
                    <a:pt x="357" y="90"/>
                  </a:lnTo>
                  <a:close/>
                  <a:moveTo>
                    <a:pt x="293" y="78"/>
                  </a:moveTo>
                  <a:cubicBezTo>
                    <a:pt x="294" y="61"/>
                    <a:pt x="304" y="43"/>
                    <a:pt x="322" y="43"/>
                  </a:cubicBezTo>
                  <a:cubicBezTo>
                    <a:pt x="341" y="43"/>
                    <a:pt x="351" y="61"/>
                    <a:pt x="351" y="78"/>
                  </a:cubicBezTo>
                  <a:lnTo>
                    <a:pt x="293" y="78"/>
                  </a:lnTo>
                  <a:close/>
                  <a:moveTo>
                    <a:pt x="401" y="44"/>
                  </a:moveTo>
                  <a:cubicBezTo>
                    <a:pt x="410" y="44"/>
                    <a:pt x="410" y="44"/>
                    <a:pt x="410" y="44"/>
                  </a:cubicBezTo>
                  <a:cubicBezTo>
                    <a:pt x="415" y="44"/>
                    <a:pt x="416" y="40"/>
                    <a:pt x="416" y="38"/>
                  </a:cubicBezTo>
                  <a:cubicBezTo>
                    <a:pt x="416" y="36"/>
                    <a:pt x="415" y="32"/>
                    <a:pt x="410" y="32"/>
                  </a:cubicBezTo>
                  <a:cubicBezTo>
                    <a:pt x="401" y="32"/>
                    <a:pt x="401" y="32"/>
                    <a:pt x="401" y="32"/>
                  </a:cubicBezTo>
                  <a:cubicBezTo>
                    <a:pt x="401" y="10"/>
                    <a:pt x="401" y="10"/>
                    <a:pt x="401" y="10"/>
                  </a:cubicBezTo>
                  <a:cubicBezTo>
                    <a:pt x="401" y="4"/>
                    <a:pt x="399" y="0"/>
                    <a:pt x="394" y="0"/>
                  </a:cubicBezTo>
                  <a:cubicBezTo>
                    <a:pt x="390" y="0"/>
                    <a:pt x="387" y="4"/>
                    <a:pt x="387" y="10"/>
                  </a:cubicBezTo>
                  <a:cubicBezTo>
                    <a:pt x="387" y="32"/>
                    <a:pt x="387" y="32"/>
                    <a:pt x="387" y="32"/>
                  </a:cubicBezTo>
                  <a:cubicBezTo>
                    <a:pt x="378" y="32"/>
                    <a:pt x="378" y="32"/>
                    <a:pt x="378" y="32"/>
                  </a:cubicBezTo>
                  <a:cubicBezTo>
                    <a:pt x="374" y="32"/>
                    <a:pt x="372" y="36"/>
                    <a:pt x="372" y="38"/>
                  </a:cubicBezTo>
                  <a:cubicBezTo>
                    <a:pt x="372" y="40"/>
                    <a:pt x="374" y="44"/>
                    <a:pt x="378" y="44"/>
                  </a:cubicBezTo>
                  <a:cubicBezTo>
                    <a:pt x="387" y="44"/>
                    <a:pt x="387" y="44"/>
                    <a:pt x="387" y="44"/>
                  </a:cubicBezTo>
                  <a:cubicBezTo>
                    <a:pt x="387" y="127"/>
                    <a:pt x="387" y="127"/>
                    <a:pt x="387" y="127"/>
                  </a:cubicBezTo>
                  <a:cubicBezTo>
                    <a:pt x="387" y="133"/>
                    <a:pt x="390" y="136"/>
                    <a:pt x="394" y="136"/>
                  </a:cubicBezTo>
                  <a:cubicBezTo>
                    <a:pt x="399" y="136"/>
                    <a:pt x="401" y="133"/>
                    <a:pt x="401" y="127"/>
                  </a:cubicBezTo>
                  <a:lnTo>
                    <a:pt x="401" y="44"/>
                  </a:lnTo>
                  <a:close/>
                  <a:moveTo>
                    <a:pt x="551" y="70"/>
                  </a:moveTo>
                  <a:cubicBezTo>
                    <a:pt x="551" y="53"/>
                    <a:pt x="563" y="44"/>
                    <a:pt x="574" y="44"/>
                  </a:cubicBezTo>
                  <a:cubicBezTo>
                    <a:pt x="585" y="44"/>
                    <a:pt x="597" y="48"/>
                    <a:pt x="597" y="70"/>
                  </a:cubicBezTo>
                  <a:cubicBezTo>
                    <a:pt x="597" y="127"/>
                    <a:pt x="597" y="127"/>
                    <a:pt x="597" y="127"/>
                  </a:cubicBezTo>
                  <a:cubicBezTo>
                    <a:pt x="597" y="133"/>
                    <a:pt x="600" y="136"/>
                    <a:pt x="604" y="136"/>
                  </a:cubicBezTo>
                  <a:cubicBezTo>
                    <a:pt x="609" y="136"/>
                    <a:pt x="611" y="133"/>
                    <a:pt x="611" y="127"/>
                  </a:cubicBezTo>
                  <a:cubicBezTo>
                    <a:pt x="611" y="68"/>
                    <a:pt x="611" y="68"/>
                    <a:pt x="611" y="68"/>
                  </a:cubicBezTo>
                  <a:cubicBezTo>
                    <a:pt x="611" y="43"/>
                    <a:pt x="593" y="31"/>
                    <a:pt x="574" y="31"/>
                  </a:cubicBezTo>
                  <a:cubicBezTo>
                    <a:pt x="563" y="31"/>
                    <a:pt x="551" y="37"/>
                    <a:pt x="544" y="49"/>
                  </a:cubicBezTo>
                  <a:cubicBezTo>
                    <a:pt x="540" y="38"/>
                    <a:pt x="529" y="31"/>
                    <a:pt x="517" y="31"/>
                  </a:cubicBezTo>
                  <a:cubicBezTo>
                    <a:pt x="504" y="31"/>
                    <a:pt x="496" y="37"/>
                    <a:pt x="491" y="45"/>
                  </a:cubicBezTo>
                  <a:cubicBezTo>
                    <a:pt x="490" y="45"/>
                    <a:pt x="490" y="45"/>
                    <a:pt x="490" y="45"/>
                  </a:cubicBezTo>
                  <a:cubicBezTo>
                    <a:pt x="490" y="40"/>
                    <a:pt x="490" y="40"/>
                    <a:pt x="490" y="40"/>
                  </a:cubicBezTo>
                  <a:cubicBezTo>
                    <a:pt x="490" y="34"/>
                    <a:pt x="488" y="31"/>
                    <a:pt x="483" y="31"/>
                  </a:cubicBezTo>
                  <a:cubicBezTo>
                    <a:pt x="479" y="31"/>
                    <a:pt x="476" y="34"/>
                    <a:pt x="476" y="40"/>
                  </a:cubicBezTo>
                  <a:cubicBezTo>
                    <a:pt x="476" y="127"/>
                    <a:pt x="476" y="127"/>
                    <a:pt x="476" y="127"/>
                  </a:cubicBezTo>
                  <a:cubicBezTo>
                    <a:pt x="476" y="133"/>
                    <a:pt x="479" y="136"/>
                    <a:pt x="483" y="136"/>
                  </a:cubicBezTo>
                  <a:cubicBezTo>
                    <a:pt x="488" y="136"/>
                    <a:pt x="490" y="133"/>
                    <a:pt x="490" y="127"/>
                  </a:cubicBezTo>
                  <a:cubicBezTo>
                    <a:pt x="490" y="70"/>
                    <a:pt x="490" y="70"/>
                    <a:pt x="490" y="70"/>
                  </a:cubicBezTo>
                  <a:cubicBezTo>
                    <a:pt x="490" y="53"/>
                    <a:pt x="502" y="44"/>
                    <a:pt x="514" y="44"/>
                  </a:cubicBezTo>
                  <a:cubicBezTo>
                    <a:pt x="524" y="44"/>
                    <a:pt x="537" y="48"/>
                    <a:pt x="537" y="70"/>
                  </a:cubicBezTo>
                  <a:cubicBezTo>
                    <a:pt x="537" y="127"/>
                    <a:pt x="537" y="127"/>
                    <a:pt x="537" y="127"/>
                  </a:cubicBezTo>
                  <a:cubicBezTo>
                    <a:pt x="537" y="133"/>
                    <a:pt x="539" y="136"/>
                    <a:pt x="544" y="136"/>
                  </a:cubicBezTo>
                  <a:cubicBezTo>
                    <a:pt x="548" y="136"/>
                    <a:pt x="551" y="133"/>
                    <a:pt x="551" y="127"/>
                  </a:cubicBezTo>
                  <a:lnTo>
                    <a:pt x="551" y="70"/>
                  </a:lnTo>
                  <a:close/>
                  <a:moveTo>
                    <a:pt x="705" y="46"/>
                  </a:moveTo>
                  <a:cubicBezTo>
                    <a:pt x="704" y="46"/>
                    <a:pt x="704" y="46"/>
                    <a:pt x="704" y="46"/>
                  </a:cubicBezTo>
                  <a:cubicBezTo>
                    <a:pt x="696" y="36"/>
                    <a:pt x="687" y="31"/>
                    <a:pt x="675" y="31"/>
                  </a:cubicBezTo>
                  <a:cubicBezTo>
                    <a:pt x="646" y="31"/>
                    <a:pt x="631" y="58"/>
                    <a:pt x="631" y="83"/>
                  </a:cubicBezTo>
                  <a:cubicBezTo>
                    <a:pt x="631" y="112"/>
                    <a:pt x="646" y="136"/>
                    <a:pt x="676" y="136"/>
                  </a:cubicBezTo>
                  <a:cubicBezTo>
                    <a:pt x="688" y="136"/>
                    <a:pt x="698" y="131"/>
                    <a:pt x="704" y="121"/>
                  </a:cubicBezTo>
                  <a:cubicBezTo>
                    <a:pt x="705" y="121"/>
                    <a:pt x="705" y="121"/>
                    <a:pt x="705" y="121"/>
                  </a:cubicBezTo>
                  <a:cubicBezTo>
                    <a:pt x="705" y="127"/>
                    <a:pt x="705" y="127"/>
                    <a:pt x="705" y="127"/>
                  </a:cubicBezTo>
                  <a:cubicBezTo>
                    <a:pt x="705" y="133"/>
                    <a:pt x="707" y="136"/>
                    <a:pt x="712" y="136"/>
                  </a:cubicBezTo>
                  <a:cubicBezTo>
                    <a:pt x="716" y="136"/>
                    <a:pt x="718" y="133"/>
                    <a:pt x="718" y="127"/>
                  </a:cubicBezTo>
                  <a:cubicBezTo>
                    <a:pt x="718" y="40"/>
                    <a:pt x="718" y="40"/>
                    <a:pt x="718" y="40"/>
                  </a:cubicBezTo>
                  <a:cubicBezTo>
                    <a:pt x="718" y="34"/>
                    <a:pt x="716" y="31"/>
                    <a:pt x="712" y="31"/>
                  </a:cubicBezTo>
                  <a:cubicBezTo>
                    <a:pt x="707" y="31"/>
                    <a:pt x="705" y="34"/>
                    <a:pt x="705" y="40"/>
                  </a:cubicBezTo>
                  <a:lnTo>
                    <a:pt x="705" y="46"/>
                  </a:lnTo>
                  <a:close/>
                  <a:moveTo>
                    <a:pt x="647" y="83"/>
                  </a:moveTo>
                  <a:cubicBezTo>
                    <a:pt x="647" y="65"/>
                    <a:pt x="655" y="43"/>
                    <a:pt x="676" y="43"/>
                  </a:cubicBezTo>
                  <a:cubicBezTo>
                    <a:pt x="697" y="43"/>
                    <a:pt x="705" y="65"/>
                    <a:pt x="705" y="83"/>
                  </a:cubicBezTo>
                  <a:cubicBezTo>
                    <a:pt x="705" y="102"/>
                    <a:pt x="697" y="124"/>
                    <a:pt x="676" y="124"/>
                  </a:cubicBezTo>
                  <a:cubicBezTo>
                    <a:pt x="654" y="124"/>
                    <a:pt x="647" y="102"/>
                    <a:pt x="647" y="83"/>
                  </a:cubicBezTo>
                  <a:moveTo>
                    <a:pt x="758" y="70"/>
                  </a:moveTo>
                  <a:cubicBezTo>
                    <a:pt x="758" y="53"/>
                    <a:pt x="770" y="44"/>
                    <a:pt x="783" y="44"/>
                  </a:cubicBezTo>
                  <a:cubicBezTo>
                    <a:pt x="798" y="44"/>
                    <a:pt x="808" y="53"/>
                    <a:pt x="808" y="67"/>
                  </a:cubicBezTo>
                  <a:cubicBezTo>
                    <a:pt x="808" y="127"/>
                    <a:pt x="808" y="127"/>
                    <a:pt x="808" y="127"/>
                  </a:cubicBezTo>
                  <a:cubicBezTo>
                    <a:pt x="808" y="133"/>
                    <a:pt x="810" y="136"/>
                    <a:pt x="815" y="136"/>
                  </a:cubicBezTo>
                  <a:cubicBezTo>
                    <a:pt x="819" y="136"/>
                    <a:pt x="822" y="133"/>
                    <a:pt x="822" y="127"/>
                  </a:cubicBezTo>
                  <a:cubicBezTo>
                    <a:pt x="822" y="68"/>
                    <a:pt x="822" y="68"/>
                    <a:pt x="822" y="68"/>
                  </a:cubicBezTo>
                  <a:cubicBezTo>
                    <a:pt x="822" y="43"/>
                    <a:pt x="803" y="31"/>
                    <a:pt x="785" y="31"/>
                  </a:cubicBezTo>
                  <a:cubicBezTo>
                    <a:pt x="772" y="31"/>
                    <a:pt x="763" y="37"/>
                    <a:pt x="758" y="45"/>
                  </a:cubicBezTo>
                  <a:cubicBezTo>
                    <a:pt x="758" y="45"/>
                    <a:pt x="758" y="45"/>
                    <a:pt x="758" y="45"/>
                  </a:cubicBezTo>
                  <a:cubicBezTo>
                    <a:pt x="758" y="40"/>
                    <a:pt x="758" y="40"/>
                    <a:pt x="758" y="40"/>
                  </a:cubicBezTo>
                  <a:cubicBezTo>
                    <a:pt x="758" y="34"/>
                    <a:pt x="755" y="31"/>
                    <a:pt x="751" y="31"/>
                  </a:cubicBezTo>
                  <a:cubicBezTo>
                    <a:pt x="746" y="31"/>
                    <a:pt x="744" y="34"/>
                    <a:pt x="744" y="40"/>
                  </a:cubicBezTo>
                  <a:cubicBezTo>
                    <a:pt x="744" y="127"/>
                    <a:pt x="744" y="127"/>
                    <a:pt x="744" y="127"/>
                  </a:cubicBezTo>
                  <a:cubicBezTo>
                    <a:pt x="744" y="133"/>
                    <a:pt x="746" y="136"/>
                    <a:pt x="751" y="136"/>
                  </a:cubicBezTo>
                  <a:cubicBezTo>
                    <a:pt x="755" y="136"/>
                    <a:pt x="758" y="133"/>
                    <a:pt x="758" y="127"/>
                  </a:cubicBezTo>
                  <a:lnTo>
                    <a:pt x="758" y="70"/>
                  </a:lnTo>
                  <a:close/>
                  <a:moveTo>
                    <a:pt x="915" y="46"/>
                  </a:moveTo>
                  <a:cubicBezTo>
                    <a:pt x="915" y="46"/>
                    <a:pt x="915" y="46"/>
                    <a:pt x="915" y="46"/>
                  </a:cubicBezTo>
                  <a:cubicBezTo>
                    <a:pt x="907" y="36"/>
                    <a:pt x="898" y="31"/>
                    <a:pt x="886" y="31"/>
                  </a:cubicBezTo>
                  <a:cubicBezTo>
                    <a:pt x="856" y="31"/>
                    <a:pt x="842" y="58"/>
                    <a:pt x="842" y="83"/>
                  </a:cubicBezTo>
                  <a:cubicBezTo>
                    <a:pt x="842" y="112"/>
                    <a:pt x="857" y="136"/>
                    <a:pt x="886" y="136"/>
                  </a:cubicBezTo>
                  <a:cubicBezTo>
                    <a:pt x="898" y="136"/>
                    <a:pt x="908" y="131"/>
                    <a:pt x="915" y="121"/>
                  </a:cubicBezTo>
                  <a:cubicBezTo>
                    <a:pt x="915" y="121"/>
                    <a:pt x="915" y="121"/>
                    <a:pt x="915" y="121"/>
                  </a:cubicBezTo>
                  <a:cubicBezTo>
                    <a:pt x="915" y="127"/>
                    <a:pt x="915" y="127"/>
                    <a:pt x="915" y="127"/>
                  </a:cubicBezTo>
                  <a:cubicBezTo>
                    <a:pt x="915" y="133"/>
                    <a:pt x="918" y="136"/>
                    <a:pt x="922" y="136"/>
                  </a:cubicBezTo>
                  <a:cubicBezTo>
                    <a:pt x="927" y="136"/>
                    <a:pt x="929" y="133"/>
                    <a:pt x="929" y="127"/>
                  </a:cubicBezTo>
                  <a:cubicBezTo>
                    <a:pt x="929" y="40"/>
                    <a:pt x="929" y="40"/>
                    <a:pt x="929" y="40"/>
                  </a:cubicBezTo>
                  <a:cubicBezTo>
                    <a:pt x="929" y="34"/>
                    <a:pt x="927" y="31"/>
                    <a:pt x="922" y="31"/>
                  </a:cubicBezTo>
                  <a:cubicBezTo>
                    <a:pt x="918" y="31"/>
                    <a:pt x="915" y="34"/>
                    <a:pt x="915" y="40"/>
                  </a:cubicBezTo>
                  <a:lnTo>
                    <a:pt x="915" y="46"/>
                  </a:lnTo>
                  <a:close/>
                  <a:moveTo>
                    <a:pt x="857" y="83"/>
                  </a:moveTo>
                  <a:cubicBezTo>
                    <a:pt x="857" y="65"/>
                    <a:pt x="865" y="43"/>
                    <a:pt x="886" y="43"/>
                  </a:cubicBezTo>
                  <a:cubicBezTo>
                    <a:pt x="908" y="43"/>
                    <a:pt x="915" y="65"/>
                    <a:pt x="915" y="83"/>
                  </a:cubicBezTo>
                  <a:cubicBezTo>
                    <a:pt x="915" y="102"/>
                    <a:pt x="908" y="124"/>
                    <a:pt x="886" y="124"/>
                  </a:cubicBezTo>
                  <a:cubicBezTo>
                    <a:pt x="865" y="124"/>
                    <a:pt x="857" y="102"/>
                    <a:pt x="857" y="83"/>
                  </a:cubicBezTo>
                  <a:moveTo>
                    <a:pt x="1022" y="46"/>
                  </a:moveTo>
                  <a:cubicBezTo>
                    <a:pt x="1022" y="46"/>
                    <a:pt x="1022" y="46"/>
                    <a:pt x="1022" y="46"/>
                  </a:cubicBezTo>
                  <a:cubicBezTo>
                    <a:pt x="1016" y="38"/>
                    <a:pt x="1005" y="31"/>
                    <a:pt x="993" y="31"/>
                  </a:cubicBezTo>
                  <a:cubicBezTo>
                    <a:pt x="963" y="31"/>
                    <a:pt x="949" y="58"/>
                    <a:pt x="949" y="83"/>
                  </a:cubicBezTo>
                  <a:cubicBezTo>
                    <a:pt x="949" y="112"/>
                    <a:pt x="964" y="136"/>
                    <a:pt x="993" y="136"/>
                  </a:cubicBezTo>
                  <a:cubicBezTo>
                    <a:pt x="1006" y="136"/>
                    <a:pt x="1016" y="131"/>
                    <a:pt x="1022" y="120"/>
                  </a:cubicBezTo>
                  <a:cubicBezTo>
                    <a:pt x="1022" y="120"/>
                    <a:pt x="1022" y="120"/>
                    <a:pt x="1022" y="120"/>
                  </a:cubicBezTo>
                  <a:cubicBezTo>
                    <a:pt x="1022" y="131"/>
                    <a:pt x="1022" y="131"/>
                    <a:pt x="1022" y="131"/>
                  </a:cubicBezTo>
                  <a:cubicBezTo>
                    <a:pt x="1022" y="154"/>
                    <a:pt x="1007" y="164"/>
                    <a:pt x="990" y="164"/>
                  </a:cubicBezTo>
                  <a:cubicBezTo>
                    <a:pt x="974" y="164"/>
                    <a:pt x="965" y="151"/>
                    <a:pt x="959" y="151"/>
                  </a:cubicBezTo>
                  <a:cubicBezTo>
                    <a:pt x="954" y="151"/>
                    <a:pt x="952" y="154"/>
                    <a:pt x="952" y="158"/>
                  </a:cubicBezTo>
                  <a:cubicBezTo>
                    <a:pt x="952" y="165"/>
                    <a:pt x="971" y="176"/>
                    <a:pt x="992" y="176"/>
                  </a:cubicBezTo>
                  <a:cubicBezTo>
                    <a:pt x="1014" y="176"/>
                    <a:pt x="1036" y="162"/>
                    <a:pt x="1036" y="130"/>
                  </a:cubicBezTo>
                  <a:cubicBezTo>
                    <a:pt x="1036" y="40"/>
                    <a:pt x="1036" y="40"/>
                    <a:pt x="1036" y="40"/>
                  </a:cubicBezTo>
                  <a:cubicBezTo>
                    <a:pt x="1036" y="34"/>
                    <a:pt x="1034" y="31"/>
                    <a:pt x="1029" y="31"/>
                  </a:cubicBezTo>
                  <a:cubicBezTo>
                    <a:pt x="1025" y="31"/>
                    <a:pt x="1022" y="34"/>
                    <a:pt x="1022" y="40"/>
                  </a:cubicBezTo>
                  <a:lnTo>
                    <a:pt x="1022" y="46"/>
                  </a:lnTo>
                  <a:close/>
                  <a:moveTo>
                    <a:pt x="964" y="83"/>
                  </a:moveTo>
                  <a:cubicBezTo>
                    <a:pt x="964" y="65"/>
                    <a:pt x="972" y="43"/>
                    <a:pt x="993" y="43"/>
                  </a:cubicBezTo>
                  <a:cubicBezTo>
                    <a:pt x="1012" y="43"/>
                    <a:pt x="1023" y="59"/>
                    <a:pt x="1023" y="74"/>
                  </a:cubicBezTo>
                  <a:cubicBezTo>
                    <a:pt x="1023" y="93"/>
                    <a:pt x="1023" y="93"/>
                    <a:pt x="1023" y="93"/>
                  </a:cubicBezTo>
                  <a:cubicBezTo>
                    <a:pt x="1023" y="107"/>
                    <a:pt x="1012" y="124"/>
                    <a:pt x="993" y="124"/>
                  </a:cubicBezTo>
                  <a:cubicBezTo>
                    <a:pt x="972" y="124"/>
                    <a:pt x="964" y="102"/>
                    <a:pt x="964" y="83"/>
                  </a:cubicBezTo>
                  <a:moveTo>
                    <a:pt x="1135" y="90"/>
                  </a:moveTo>
                  <a:cubicBezTo>
                    <a:pt x="1143" y="90"/>
                    <a:pt x="1144" y="85"/>
                    <a:pt x="1144" y="81"/>
                  </a:cubicBezTo>
                  <a:cubicBezTo>
                    <a:pt x="1144" y="55"/>
                    <a:pt x="1130" y="31"/>
                    <a:pt x="1101" y="31"/>
                  </a:cubicBezTo>
                  <a:cubicBezTo>
                    <a:pt x="1072" y="31"/>
                    <a:pt x="1057" y="58"/>
                    <a:pt x="1057" y="83"/>
                  </a:cubicBezTo>
                  <a:cubicBezTo>
                    <a:pt x="1057" y="109"/>
                    <a:pt x="1070" y="136"/>
                    <a:pt x="1103" y="136"/>
                  </a:cubicBezTo>
                  <a:cubicBezTo>
                    <a:pt x="1127" y="136"/>
                    <a:pt x="1143" y="121"/>
                    <a:pt x="1143" y="115"/>
                  </a:cubicBezTo>
                  <a:cubicBezTo>
                    <a:pt x="1143" y="110"/>
                    <a:pt x="1140" y="108"/>
                    <a:pt x="1136" y="108"/>
                  </a:cubicBezTo>
                  <a:cubicBezTo>
                    <a:pt x="1130" y="108"/>
                    <a:pt x="1124" y="124"/>
                    <a:pt x="1102" y="124"/>
                  </a:cubicBezTo>
                  <a:cubicBezTo>
                    <a:pt x="1084" y="124"/>
                    <a:pt x="1072" y="107"/>
                    <a:pt x="1072" y="90"/>
                  </a:cubicBezTo>
                  <a:lnTo>
                    <a:pt x="1135" y="90"/>
                  </a:lnTo>
                  <a:close/>
                  <a:moveTo>
                    <a:pt x="1072" y="78"/>
                  </a:moveTo>
                  <a:cubicBezTo>
                    <a:pt x="1072" y="61"/>
                    <a:pt x="1082" y="43"/>
                    <a:pt x="1100" y="43"/>
                  </a:cubicBezTo>
                  <a:cubicBezTo>
                    <a:pt x="1119" y="43"/>
                    <a:pt x="1129" y="61"/>
                    <a:pt x="1129" y="78"/>
                  </a:cubicBezTo>
                  <a:lnTo>
                    <a:pt x="1072" y="78"/>
                  </a:lnTo>
                  <a:close/>
                  <a:moveTo>
                    <a:pt x="1236" y="70"/>
                  </a:moveTo>
                  <a:cubicBezTo>
                    <a:pt x="1236" y="53"/>
                    <a:pt x="1249" y="44"/>
                    <a:pt x="1260" y="44"/>
                  </a:cubicBezTo>
                  <a:cubicBezTo>
                    <a:pt x="1271" y="44"/>
                    <a:pt x="1283" y="48"/>
                    <a:pt x="1283" y="70"/>
                  </a:cubicBezTo>
                  <a:cubicBezTo>
                    <a:pt x="1283" y="127"/>
                    <a:pt x="1283" y="127"/>
                    <a:pt x="1283" y="127"/>
                  </a:cubicBezTo>
                  <a:cubicBezTo>
                    <a:pt x="1283" y="133"/>
                    <a:pt x="1285" y="136"/>
                    <a:pt x="1290" y="136"/>
                  </a:cubicBezTo>
                  <a:cubicBezTo>
                    <a:pt x="1294" y="136"/>
                    <a:pt x="1297" y="133"/>
                    <a:pt x="1297" y="127"/>
                  </a:cubicBezTo>
                  <a:cubicBezTo>
                    <a:pt x="1297" y="68"/>
                    <a:pt x="1297" y="68"/>
                    <a:pt x="1297" y="68"/>
                  </a:cubicBezTo>
                  <a:cubicBezTo>
                    <a:pt x="1297" y="43"/>
                    <a:pt x="1278" y="31"/>
                    <a:pt x="1260" y="31"/>
                  </a:cubicBezTo>
                  <a:cubicBezTo>
                    <a:pt x="1249" y="31"/>
                    <a:pt x="1237" y="37"/>
                    <a:pt x="1230" y="49"/>
                  </a:cubicBezTo>
                  <a:cubicBezTo>
                    <a:pt x="1225" y="38"/>
                    <a:pt x="1215" y="31"/>
                    <a:pt x="1203" y="31"/>
                  </a:cubicBezTo>
                  <a:cubicBezTo>
                    <a:pt x="1190" y="31"/>
                    <a:pt x="1181" y="37"/>
                    <a:pt x="1176" y="45"/>
                  </a:cubicBezTo>
                  <a:cubicBezTo>
                    <a:pt x="1176" y="45"/>
                    <a:pt x="1176" y="45"/>
                    <a:pt x="1176" y="45"/>
                  </a:cubicBezTo>
                  <a:cubicBezTo>
                    <a:pt x="1176" y="40"/>
                    <a:pt x="1176" y="40"/>
                    <a:pt x="1176" y="40"/>
                  </a:cubicBezTo>
                  <a:cubicBezTo>
                    <a:pt x="1176" y="34"/>
                    <a:pt x="1173" y="31"/>
                    <a:pt x="1169" y="31"/>
                  </a:cubicBezTo>
                  <a:cubicBezTo>
                    <a:pt x="1164" y="31"/>
                    <a:pt x="1162" y="34"/>
                    <a:pt x="1162" y="40"/>
                  </a:cubicBezTo>
                  <a:cubicBezTo>
                    <a:pt x="1162" y="127"/>
                    <a:pt x="1162" y="127"/>
                    <a:pt x="1162" y="127"/>
                  </a:cubicBezTo>
                  <a:cubicBezTo>
                    <a:pt x="1162" y="133"/>
                    <a:pt x="1164" y="136"/>
                    <a:pt x="1169" y="136"/>
                  </a:cubicBezTo>
                  <a:cubicBezTo>
                    <a:pt x="1173" y="136"/>
                    <a:pt x="1176" y="133"/>
                    <a:pt x="1176" y="127"/>
                  </a:cubicBezTo>
                  <a:cubicBezTo>
                    <a:pt x="1176" y="70"/>
                    <a:pt x="1176" y="70"/>
                    <a:pt x="1176" y="70"/>
                  </a:cubicBezTo>
                  <a:cubicBezTo>
                    <a:pt x="1176" y="53"/>
                    <a:pt x="1188" y="44"/>
                    <a:pt x="1199" y="44"/>
                  </a:cubicBezTo>
                  <a:cubicBezTo>
                    <a:pt x="1210" y="44"/>
                    <a:pt x="1222" y="48"/>
                    <a:pt x="1222" y="70"/>
                  </a:cubicBezTo>
                  <a:cubicBezTo>
                    <a:pt x="1222" y="127"/>
                    <a:pt x="1222" y="127"/>
                    <a:pt x="1222" y="127"/>
                  </a:cubicBezTo>
                  <a:cubicBezTo>
                    <a:pt x="1222" y="133"/>
                    <a:pt x="1225" y="136"/>
                    <a:pt x="1229" y="136"/>
                  </a:cubicBezTo>
                  <a:cubicBezTo>
                    <a:pt x="1234" y="136"/>
                    <a:pt x="1236" y="133"/>
                    <a:pt x="1236" y="127"/>
                  </a:cubicBezTo>
                  <a:lnTo>
                    <a:pt x="1236" y="70"/>
                  </a:lnTo>
                  <a:close/>
                  <a:moveTo>
                    <a:pt x="1395" y="90"/>
                  </a:moveTo>
                  <a:cubicBezTo>
                    <a:pt x="1404" y="90"/>
                    <a:pt x="1405" y="85"/>
                    <a:pt x="1405" y="81"/>
                  </a:cubicBezTo>
                  <a:cubicBezTo>
                    <a:pt x="1405" y="55"/>
                    <a:pt x="1390" y="31"/>
                    <a:pt x="1361" y="31"/>
                  </a:cubicBezTo>
                  <a:cubicBezTo>
                    <a:pt x="1332" y="31"/>
                    <a:pt x="1317" y="58"/>
                    <a:pt x="1317" y="83"/>
                  </a:cubicBezTo>
                  <a:cubicBezTo>
                    <a:pt x="1317" y="109"/>
                    <a:pt x="1331" y="136"/>
                    <a:pt x="1363" y="136"/>
                  </a:cubicBezTo>
                  <a:cubicBezTo>
                    <a:pt x="1387" y="136"/>
                    <a:pt x="1403" y="121"/>
                    <a:pt x="1403" y="115"/>
                  </a:cubicBezTo>
                  <a:cubicBezTo>
                    <a:pt x="1403" y="110"/>
                    <a:pt x="1401" y="108"/>
                    <a:pt x="1397" y="108"/>
                  </a:cubicBezTo>
                  <a:cubicBezTo>
                    <a:pt x="1390" y="108"/>
                    <a:pt x="1384" y="124"/>
                    <a:pt x="1362" y="124"/>
                  </a:cubicBezTo>
                  <a:cubicBezTo>
                    <a:pt x="1345" y="124"/>
                    <a:pt x="1333" y="107"/>
                    <a:pt x="1332" y="90"/>
                  </a:cubicBezTo>
                  <a:lnTo>
                    <a:pt x="1395" y="90"/>
                  </a:lnTo>
                  <a:close/>
                  <a:moveTo>
                    <a:pt x="1332" y="78"/>
                  </a:moveTo>
                  <a:cubicBezTo>
                    <a:pt x="1333" y="61"/>
                    <a:pt x="1342" y="43"/>
                    <a:pt x="1361" y="43"/>
                  </a:cubicBezTo>
                  <a:cubicBezTo>
                    <a:pt x="1380" y="43"/>
                    <a:pt x="1389" y="61"/>
                    <a:pt x="1390" y="78"/>
                  </a:cubicBezTo>
                  <a:lnTo>
                    <a:pt x="1332" y="78"/>
                  </a:lnTo>
                  <a:close/>
                  <a:moveTo>
                    <a:pt x="1436" y="70"/>
                  </a:moveTo>
                  <a:cubicBezTo>
                    <a:pt x="1436" y="53"/>
                    <a:pt x="1448" y="44"/>
                    <a:pt x="1461" y="44"/>
                  </a:cubicBezTo>
                  <a:cubicBezTo>
                    <a:pt x="1477" y="44"/>
                    <a:pt x="1486" y="53"/>
                    <a:pt x="1486" y="67"/>
                  </a:cubicBezTo>
                  <a:cubicBezTo>
                    <a:pt x="1486" y="127"/>
                    <a:pt x="1486" y="127"/>
                    <a:pt x="1486" y="127"/>
                  </a:cubicBezTo>
                  <a:cubicBezTo>
                    <a:pt x="1486" y="133"/>
                    <a:pt x="1489" y="136"/>
                    <a:pt x="1493" y="136"/>
                  </a:cubicBezTo>
                  <a:cubicBezTo>
                    <a:pt x="1498" y="136"/>
                    <a:pt x="1500" y="133"/>
                    <a:pt x="1500" y="127"/>
                  </a:cubicBezTo>
                  <a:cubicBezTo>
                    <a:pt x="1500" y="68"/>
                    <a:pt x="1500" y="68"/>
                    <a:pt x="1500" y="68"/>
                  </a:cubicBezTo>
                  <a:cubicBezTo>
                    <a:pt x="1500" y="43"/>
                    <a:pt x="1481" y="31"/>
                    <a:pt x="1463" y="31"/>
                  </a:cubicBezTo>
                  <a:cubicBezTo>
                    <a:pt x="1450" y="31"/>
                    <a:pt x="1442" y="37"/>
                    <a:pt x="1437" y="45"/>
                  </a:cubicBezTo>
                  <a:cubicBezTo>
                    <a:pt x="1436" y="45"/>
                    <a:pt x="1436" y="45"/>
                    <a:pt x="1436" y="45"/>
                  </a:cubicBezTo>
                  <a:cubicBezTo>
                    <a:pt x="1436" y="40"/>
                    <a:pt x="1436" y="40"/>
                    <a:pt x="1436" y="40"/>
                  </a:cubicBezTo>
                  <a:cubicBezTo>
                    <a:pt x="1436" y="34"/>
                    <a:pt x="1434" y="31"/>
                    <a:pt x="1429" y="31"/>
                  </a:cubicBezTo>
                  <a:cubicBezTo>
                    <a:pt x="1425" y="31"/>
                    <a:pt x="1422" y="34"/>
                    <a:pt x="1422" y="40"/>
                  </a:cubicBezTo>
                  <a:cubicBezTo>
                    <a:pt x="1422" y="127"/>
                    <a:pt x="1422" y="127"/>
                    <a:pt x="1422" y="127"/>
                  </a:cubicBezTo>
                  <a:cubicBezTo>
                    <a:pt x="1422" y="133"/>
                    <a:pt x="1425" y="136"/>
                    <a:pt x="1429" y="136"/>
                  </a:cubicBezTo>
                  <a:cubicBezTo>
                    <a:pt x="1434" y="136"/>
                    <a:pt x="1436" y="133"/>
                    <a:pt x="1436" y="127"/>
                  </a:cubicBezTo>
                  <a:lnTo>
                    <a:pt x="1436" y="70"/>
                  </a:lnTo>
                  <a:close/>
                  <a:moveTo>
                    <a:pt x="1543" y="44"/>
                  </a:moveTo>
                  <a:cubicBezTo>
                    <a:pt x="1552" y="44"/>
                    <a:pt x="1552" y="44"/>
                    <a:pt x="1552" y="44"/>
                  </a:cubicBezTo>
                  <a:cubicBezTo>
                    <a:pt x="1557" y="44"/>
                    <a:pt x="1558" y="40"/>
                    <a:pt x="1558" y="38"/>
                  </a:cubicBezTo>
                  <a:cubicBezTo>
                    <a:pt x="1558" y="36"/>
                    <a:pt x="1557" y="32"/>
                    <a:pt x="1552" y="32"/>
                  </a:cubicBezTo>
                  <a:cubicBezTo>
                    <a:pt x="1543" y="32"/>
                    <a:pt x="1543" y="32"/>
                    <a:pt x="1543" y="32"/>
                  </a:cubicBezTo>
                  <a:cubicBezTo>
                    <a:pt x="1543" y="10"/>
                    <a:pt x="1543" y="10"/>
                    <a:pt x="1543" y="10"/>
                  </a:cubicBezTo>
                  <a:cubicBezTo>
                    <a:pt x="1543" y="4"/>
                    <a:pt x="1540" y="0"/>
                    <a:pt x="1536" y="0"/>
                  </a:cubicBezTo>
                  <a:cubicBezTo>
                    <a:pt x="1532" y="0"/>
                    <a:pt x="1529" y="4"/>
                    <a:pt x="1529" y="10"/>
                  </a:cubicBezTo>
                  <a:cubicBezTo>
                    <a:pt x="1529" y="32"/>
                    <a:pt x="1529" y="32"/>
                    <a:pt x="1529" y="32"/>
                  </a:cubicBezTo>
                  <a:cubicBezTo>
                    <a:pt x="1520" y="32"/>
                    <a:pt x="1520" y="32"/>
                    <a:pt x="1520" y="32"/>
                  </a:cubicBezTo>
                  <a:cubicBezTo>
                    <a:pt x="1515" y="32"/>
                    <a:pt x="1514" y="36"/>
                    <a:pt x="1514" y="38"/>
                  </a:cubicBezTo>
                  <a:cubicBezTo>
                    <a:pt x="1514" y="40"/>
                    <a:pt x="1515" y="44"/>
                    <a:pt x="1520" y="44"/>
                  </a:cubicBezTo>
                  <a:cubicBezTo>
                    <a:pt x="1529" y="44"/>
                    <a:pt x="1529" y="44"/>
                    <a:pt x="1529" y="44"/>
                  </a:cubicBezTo>
                  <a:cubicBezTo>
                    <a:pt x="1529" y="127"/>
                    <a:pt x="1529" y="127"/>
                    <a:pt x="1529" y="127"/>
                  </a:cubicBezTo>
                  <a:cubicBezTo>
                    <a:pt x="1529" y="133"/>
                    <a:pt x="1532" y="136"/>
                    <a:pt x="1536" y="136"/>
                  </a:cubicBezTo>
                  <a:cubicBezTo>
                    <a:pt x="1540" y="136"/>
                    <a:pt x="1543" y="133"/>
                    <a:pt x="1543" y="127"/>
                  </a:cubicBezTo>
                  <a:lnTo>
                    <a:pt x="154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grpSp>
      <p:sp>
        <p:nvSpPr>
          <p:cNvPr id="3" name="Footer Placeholder 2">
            <a:extLst>
              <a:ext uri="{FF2B5EF4-FFF2-40B4-BE49-F238E27FC236}">
                <a16:creationId xmlns:a16="http://schemas.microsoft.com/office/drawing/2014/main" id="{988C33E0-0F05-4E42-9BB3-891041A2058C}"/>
              </a:ext>
            </a:extLst>
          </p:cNvPr>
          <p:cNvSpPr>
            <a:spLocks noGrp="1"/>
          </p:cNvSpPr>
          <p:nvPr>
            <p:ph type="ftr" sz="quarter" idx="10"/>
          </p:nvPr>
        </p:nvSpPr>
        <p:spPr/>
        <p:txBody>
          <a:bodyPr/>
          <a:lstStyle/>
          <a:p>
            <a:endParaRPr lang="en-GB" dirty="0"/>
          </a:p>
        </p:txBody>
      </p:sp>
      <p:sp>
        <p:nvSpPr>
          <p:cNvPr id="288" name="Holder 4">
            <a:extLst>
              <a:ext uri="{FF2B5EF4-FFF2-40B4-BE49-F238E27FC236}">
                <a16:creationId xmlns:a16="http://schemas.microsoft.com/office/drawing/2014/main" id="{2DDE041F-484B-4672-A0CA-0FA045BC0468}"/>
              </a:ext>
            </a:extLst>
          </p:cNvPr>
          <p:cNvSpPr>
            <a:spLocks noGrp="1"/>
          </p:cNvSpPr>
          <p:nvPr>
            <p:ph type="sldNum" sz="quarter" idx="7"/>
          </p:nvPr>
        </p:nvSpPr>
        <p:spPr>
          <a:xfrm>
            <a:off x="443653" y="6377941"/>
            <a:ext cx="1338116" cy="276999"/>
          </a:xfrm>
        </p:spPr>
        <p:txBody>
          <a:bodyPr lIns="0" tIns="0" rIns="0" bIns="0"/>
          <a:lstStyle>
            <a:lvl1pPr algn="l">
              <a:defRPr>
                <a:solidFill>
                  <a:schemeClr val="tx1">
                    <a:tint val="75000"/>
                  </a:schemeClr>
                </a:solidFill>
                <a:latin typeface="+mn-lt"/>
              </a:defRPr>
            </a:lvl1pPr>
          </a:lstStyle>
          <a:p>
            <a:pPr algn="l"/>
            <a:fld id="{B6F15528-21DE-4FAA-801E-634DDDAF4B2B}" type="slidenum">
              <a:rPr lang="en-GB" smtClean="0"/>
              <a:pPr algn="l"/>
              <a:t>‹#›</a:t>
            </a:fld>
            <a:endParaRPr lang="en-GB" dirty="0"/>
          </a:p>
        </p:txBody>
      </p:sp>
      <p:sp>
        <p:nvSpPr>
          <p:cNvPr id="292" name="object 10">
            <a:extLst>
              <a:ext uri="{FF2B5EF4-FFF2-40B4-BE49-F238E27FC236}">
                <a16:creationId xmlns:a16="http://schemas.microsoft.com/office/drawing/2014/main" id="{ED880AF3-343A-41A3-A967-786E8FE3B0BF}"/>
              </a:ext>
            </a:extLst>
          </p:cNvPr>
          <p:cNvSpPr/>
          <p:nvPr userDrawn="1"/>
        </p:nvSpPr>
        <p:spPr>
          <a:xfrm>
            <a:off x="0" y="489468"/>
            <a:ext cx="6087143" cy="982300"/>
          </a:xfrm>
          <a:custGeom>
            <a:avLst/>
            <a:gdLst/>
            <a:ahLst/>
            <a:cxnLst/>
            <a:rect l="l" t="t" r="r" b="b"/>
            <a:pathLst>
              <a:path w="10037445" h="1619885">
                <a:moveTo>
                  <a:pt x="10036971" y="0"/>
                </a:moveTo>
                <a:lnTo>
                  <a:pt x="0" y="0"/>
                </a:lnTo>
                <a:lnTo>
                  <a:pt x="0" y="1619709"/>
                </a:lnTo>
                <a:lnTo>
                  <a:pt x="10036971" y="1619709"/>
                </a:lnTo>
                <a:lnTo>
                  <a:pt x="10036971" y="0"/>
                </a:lnTo>
                <a:close/>
              </a:path>
            </a:pathLst>
          </a:custGeom>
          <a:solidFill>
            <a:srgbClr val="FF5DA9"/>
          </a:solidFill>
        </p:spPr>
        <p:txBody>
          <a:bodyPr wrap="square" lIns="0" tIns="0" rIns="0" bIns="0" rtlCol="0" anchor="ctr" anchorCtr="0"/>
          <a:lstStyle/>
          <a:p>
            <a:endParaRPr sz="1092" dirty="0"/>
          </a:p>
        </p:txBody>
      </p:sp>
      <p:sp>
        <p:nvSpPr>
          <p:cNvPr id="4" name="Text Placeholder 3">
            <a:extLst>
              <a:ext uri="{FF2B5EF4-FFF2-40B4-BE49-F238E27FC236}">
                <a16:creationId xmlns:a16="http://schemas.microsoft.com/office/drawing/2014/main" id="{8273CD7E-38DE-4C26-A579-457081F7D93B}"/>
              </a:ext>
            </a:extLst>
          </p:cNvPr>
          <p:cNvSpPr>
            <a:spLocks noGrp="1"/>
          </p:cNvSpPr>
          <p:nvPr>
            <p:ph type="body" sz="quarter" idx="15"/>
          </p:nvPr>
        </p:nvSpPr>
        <p:spPr>
          <a:xfrm>
            <a:off x="974282" y="2320014"/>
            <a:ext cx="4158989" cy="2541426"/>
          </a:xfrm>
          <a:prstGeom prst="rect">
            <a:avLst/>
          </a:prstGeom>
        </p:spPr>
        <p:txBody>
          <a:bodyPr/>
          <a:lstStyle>
            <a:lvl1pPr marL="0">
              <a:lnSpc>
                <a:spcPct val="130000"/>
              </a:lnSpc>
              <a:defRPr lang="en-US" sz="1200" dirty="0">
                <a:solidFill>
                  <a:schemeClr val="bg1"/>
                </a:solidFill>
                <a:latin typeface="+mn-lt"/>
                <a:ea typeface="+mn-ea"/>
                <a:cs typeface="+mn-cs"/>
              </a:defRPr>
            </a:lvl1pPr>
          </a:lstStyle>
          <a:p>
            <a:pPr lvl="0"/>
            <a:r>
              <a:rPr lang="en-US" dirty="0"/>
              <a:t>Click to edit Master text styles</a:t>
            </a:r>
          </a:p>
        </p:txBody>
      </p:sp>
      <p:sp>
        <p:nvSpPr>
          <p:cNvPr id="148" name="Text Placeholder 4">
            <a:extLst>
              <a:ext uri="{FF2B5EF4-FFF2-40B4-BE49-F238E27FC236}">
                <a16:creationId xmlns:a16="http://schemas.microsoft.com/office/drawing/2014/main" id="{FDAB927E-5634-4BA1-98DC-B296F2B00DD2}"/>
              </a:ext>
            </a:extLst>
          </p:cNvPr>
          <p:cNvSpPr>
            <a:spLocks noGrp="1"/>
          </p:cNvSpPr>
          <p:nvPr>
            <p:ph type="body" sz="quarter" idx="11" hasCustomPrompt="1"/>
          </p:nvPr>
        </p:nvSpPr>
        <p:spPr>
          <a:xfrm>
            <a:off x="1045800" y="719328"/>
            <a:ext cx="4820213" cy="522581"/>
          </a:xfrm>
          <a:prstGeom prst="rect">
            <a:avLst/>
          </a:prstGeom>
        </p:spPr>
        <p:txBody>
          <a:bodyPr anchor="ctr" anchorCtr="0">
            <a:noAutofit/>
          </a:bodyPr>
          <a:lstStyle>
            <a:lvl1pPr marL="0" algn="l" defTabSz="554492" rtl="0" eaLnBrk="1" latinLnBrk="0" hangingPunct="1">
              <a:defRPr lang="en-US" sz="3200" b="0" i="0" kern="0" dirty="0" smtClean="0">
                <a:solidFill>
                  <a:schemeClr val="bg1"/>
                </a:solidFill>
                <a:latin typeface="Tiempos Headline Medium" panose="02000603000000000000" pitchFamily="2" charset="0"/>
                <a:ea typeface="+mj-ea"/>
                <a:cs typeface="Arial"/>
              </a:defRPr>
            </a:lvl1pPr>
          </a:lstStyle>
          <a:p>
            <a:pPr lvl="0"/>
            <a:r>
              <a:rPr lang="en-US" dirty="0"/>
              <a:t>Insert title</a:t>
            </a:r>
          </a:p>
        </p:txBody>
      </p:sp>
    </p:spTree>
    <p:extLst>
      <p:ext uri="{BB962C8B-B14F-4D97-AF65-F5344CB8AC3E}">
        <p14:creationId xmlns:p14="http://schemas.microsoft.com/office/powerpoint/2010/main" val="64860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Titlebar">
    <p:spTree>
      <p:nvGrpSpPr>
        <p:cNvPr id="1" name=""/>
        <p:cNvGrpSpPr/>
        <p:nvPr/>
      </p:nvGrpSpPr>
      <p:grpSpPr>
        <a:xfrm>
          <a:off x="0" y="0"/>
          <a:ext cx="0" cy="0"/>
          <a:chOff x="0" y="0"/>
          <a:chExt cx="0" cy="0"/>
        </a:xfrm>
      </p:grpSpPr>
      <p:sp>
        <p:nvSpPr>
          <p:cNvPr id="148" name="object 2">
            <a:extLst>
              <a:ext uri="{FF2B5EF4-FFF2-40B4-BE49-F238E27FC236}">
                <a16:creationId xmlns:a16="http://schemas.microsoft.com/office/drawing/2014/main" id="{8C8C7CEE-A4E0-4767-9D6E-3E2A8EE2D32B}"/>
              </a:ext>
            </a:extLst>
          </p:cNvPr>
          <p:cNvSpPr/>
          <p:nvPr userDrawn="1"/>
        </p:nvSpPr>
        <p:spPr>
          <a:xfrm>
            <a:off x="0" y="385"/>
            <a:ext cx="12192000"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blipFill>
            <a:blip r:embed="rId2" cstate="email">
              <a:extLst>
                <a:ext uri="{28A0092B-C50C-407E-A947-70E740481C1C}">
                  <a14:useLocalDpi xmlns:a14="http://schemas.microsoft.com/office/drawing/2010/main"/>
                </a:ext>
              </a:extLst>
            </a:blip>
            <a:srcRect/>
            <a:stretch>
              <a:fillRect/>
            </a:stretch>
          </a:blipFill>
        </p:spPr>
        <p:txBody>
          <a:bodyPr wrap="square" lIns="0" tIns="0" rIns="0" bIns="0" rtlCol="0"/>
          <a:lstStyle/>
          <a:p>
            <a:endParaRPr sz="1092" dirty="0"/>
          </a:p>
        </p:txBody>
      </p:sp>
      <p:sp>
        <p:nvSpPr>
          <p:cNvPr id="6" name="object 10">
            <a:extLst>
              <a:ext uri="{FF2B5EF4-FFF2-40B4-BE49-F238E27FC236}">
                <a16:creationId xmlns:a16="http://schemas.microsoft.com/office/drawing/2014/main" id="{21B05101-4C03-48D1-986C-9F58F322472B}"/>
              </a:ext>
            </a:extLst>
          </p:cNvPr>
          <p:cNvSpPr/>
          <p:nvPr userDrawn="1"/>
        </p:nvSpPr>
        <p:spPr>
          <a:xfrm>
            <a:off x="0" y="489468"/>
            <a:ext cx="6087143" cy="982300"/>
          </a:xfrm>
          <a:custGeom>
            <a:avLst/>
            <a:gdLst/>
            <a:ahLst/>
            <a:cxnLst/>
            <a:rect l="l" t="t" r="r" b="b"/>
            <a:pathLst>
              <a:path w="10037445" h="1619885">
                <a:moveTo>
                  <a:pt x="10036971" y="0"/>
                </a:moveTo>
                <a:lnTo>
                  <a:pt x="0" y="0"/>
                </a:lnTo>
                <a:lnTo>
                  <a:pt x="0" y="1619709"/>
                </a:lnTo>
                <a:lnTo>
                  <a:pt x="10036971" y="1619709"/>
                </a:lnTo>
                <a:lnTo>
                  <a:pt x="10036971" y="0"/>
                </a:lnTo>
                <a:close/>
              </a:path>
            </a:pathLst>
          </a:custGeom>
          <a:solidFill>
            <a:srgbClr val="FF5DA9"/>
          </a:solidFill>
        </p:spPr>
        <p:txBody>
          <a:bodyPr wrap="square" lIns="0" tIns="0" rIns="0" bIns="0" rtlCol="0" anchor="ctr" anchorCtr="0"/>
          <a:lstStyle/>
          <a:p>
            <a:endParaRPr sz="1092" dirty="0"/>
          </a:p>
        </p:txBody>
      </p:sp>
      <p:sp>
        <p:nvSpPr>
          <p:cNvPr id="3" name="Footer Placeholder 2">
            <a:extLst>
              <a:ext uri="{FF2B5EF4-FFF2-40B4-BE49-F238E27FC236}">
                <a16:creationId xmlns:a16="http://schemas.microsoft.com/office/drawing/2014/main" id="{988C33E0-0F05-4E42-9BB3-891041A2058C}"/>
              </a:ext>
            </a:extLst>
          </p:cNvPr>
          <p:cNvSpPr>
            <a:spLocks noGrp="1"/>
          </p:cNvSpPr>
          <p:nvPr>
            <p:ph type="ftr" sz="quarter" idx="10"/>
          </p:nvPr>
        </p:nvSpPr>
        <p:spPr/>
        <p:txBody>
          <a:bodyPr/>
          <a:lstStyle/>
          <a:p>
            <a:endParaRPr lang="en-GB" dirty="0"/>
          </a:p>
        </p:txBody>
      </p:sp>
      <p:sp>
        <p:nvSpPr>
          <p:cNvPr id="288" name="Holder 4">
            <a:extLst>
              <a:ext uri="{FF2B5EF4-FFF2-40B4-BE49-F238E27FC236}">
                <a16:creationId xmlns:a16="http://schemas.microsoft.com/office/drawing/2014/main" id="{8F59F8C8-3D01-4A3F-843D-0C1BA340D840}"/>
              </a:ext>
            </a:extLst>
          </p:cNvPr>
          <p:cNvSpPr>
            <a:spLocks noGrp="1"/>
          </p:cNvSpPr>
          <p:nvPr>
            <p:ph type="sldNum" sz="quarter" idx="7"/>
          </p:nvPr>
        </p:nvSpPr>
        <p:spPr>
          <a:xfrm>
            <a:off x="443653" y="6377941"/>
            <a:ext cx="1338116" cy="276999"/>
          </a:xfrm>
        </p:spPr>
        <p:txBody>
          <a:bodyPr lIns="0" tIns="0" rIns="0" bIns="0"/>
          <a:lstStyle>
            <a:lvl1pPr algn="l">
              <a:defRPr>
                <a:solidFill>
                  <a:schemeClr val="tx1">
                    <a:tint val="75000"/>
                  </a:schemeClr>
                </a:solidFill>
                <a:latin typeface="+mn-lt"/>
              </a:defRPr>
            </a:lvl1pPr>
          </a:lstStyle>
          <a:p>
            <a:pPr algn="l"/>
            <a:fld id="{B6F15528-21DE-4FAA-801E-634DDDAF4B2B}" type="slidenum">
              <a:rPr lang="en-GB" smtClean="0"/>
              <a:pPr algn="l"/>
              <a:t>‹#›</a:t>
            </a:fld>
            <a:endParaRPr lang="en-GB" dirty="0"/>
          </a:p>
        </p:txBody>
      </p:sp>
      <p:grpSp>
        <p:nvGrpSpPr>
          <p:cNvPr id="287" name="Group 4">
            <a:extLst>
              <a:ext uri="{FF2B5EF4-FFF2-40B4-BE49-F238E27FC236}">
                <a16:creationId xmlns:a16="http://schemas.microsoft.com/office/drawing/2014/main" id="{942958E6-48EF-4C7F-81F8-E061C43C26C2}"/>
              </a:ext>
            </a:extLst>
          </p:cNvPr>
          <p:cNvGrpSpPr>
            <a:grpSpLocks noChangeAspect="1"/>
          </p:cNvGrpSpPr>
          <p:nvPr userDrawn="1"/>
        </p:nvGrpSpPr>
        <p:grpSpPr bwMode="auto">
          <a:xfrm>
            <a:off x="10414906" y="6008163"/>
            <a:ext cx="1333441" cy="443513"/>
            <a:chOff x="3484" y="2616"/>
            <a:chExt cx="5694" cy="1894"/>
          </a:xfrm>
          <a:solidFill>
            <a:schemeClr val="bg1"/>
          </a:solidFill>
        </p:grpSpPr>
        <p:sp>
          <p:nvSpPr>
            <p:cNvPr id="289" name="Oval 5">
              <a:extLst>
                <a:ext uri="{FF2B5EF4-FFF2-40B4-BE49-F238E27FC236}">
                  <a16:creationId xmlns:a16="http://schemas.microsoft.com/office/drawing/2014/main" id="{F34B7C32-B773-4E37-9B8C-00013CE87880}"/>
                </a:ext>
              </a:extLst>
            </p:cNvPr>
            <p:cNvSpPr>
              <a:spLocks noChangeArrowheads="1"/>
            </p:cNvSpPr>
            <p:nvPr/>
          </p:nvSpPr>
          <p:spPr bwMode="auto">
            <a:xfrm>
              <a:off x="4324" y="3144"/>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0" name="Oval 6">
              <a:extLst>
                <a:ext uri="{FF2B5EF4-FFF2-40B4-BE49-F238E27FC236}">
                  <a16:creationId xmlns:a16="http://schemas.microsoft.com/office/drawing/2014/main" id="{C1B68D5B-2822-430A-8EBA-7AF76B83D17E}"/>
                </a:ext>
              </a:extLst>
            </p:cNvPr>
            <p:cNvSpPr>
              <a:spLocks noChangeArrowheads="1"/>
            </p:cNvSpPr>
            <p:nvPr/>
          </p:nvSpPr>
          <p:spPr bwMode="auto">
            <a:xfrm>
              <a:off x="4524" y="321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1" name="Oval 7">
              <a:extLst>
                <a:ext uri="{FF2B5EF4-FFF2-40B4-BE49-F238E27FC236}">
                  <a16:creationId xmlns:a16="http://schemas.microsoft.com/office/drawing/2014/main" id="{9A6F4CA4-5248-48BC-932D-7EB75B60C0EB}"/>
                </a:ext>
              </a:extLst>
            </p:cNvPr>
            <p:cNvSpPr>
              <a:spLocks noChangeArrowheads="1"/>
            </p:cNvSpPr>
            <p:nvPr/>
          </p:nvSpPr>
          <p:spPr bwMode="auto">
            <a:xfrm>
              <a:off x="4668" y="3254"/>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2" name="Oval 8">
              <a:extLst>
                <a:ext uri="{FF2B5EF4-FFF2-40B4-BE49-F238E27FC236}">
                  <a16:creationId xmlns:a16="http://schemas.microsoft.com/office/drawing/2014/main" id="{430436BD-EC9C-48C6-8764-94690E802D16}"/>
                </a:ext>
              </a:extLst>
            </p:cNvPr>
            <p:cNvSpPr>
              <a:spLocks noChangeArrowheads="1"/>
            </p:cNvSpPr>
            <p:nvPr/>
          </p:nvSpPr>
          <p:spPr bwMode="auto">
            <a:xfrm>
              <a:off x="4630" y="3382"/>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3" name="Oval 9">
              <a:extLst>
                <a:ext uri="{FF2B5EF4-FFF2-40B4-BE49-F238E27FC236}">
                  <a16:creationId xmlns:a16="http://schemas.microsoft.com/office/drawing/2014/main" id="{984ED03F-ABFD-41AB-B856-6330DD0CACB9}"/>
                </a:ext>
              </a:extLst>
            </p:cNvPr>
            <p:cNvSpPr>
              <a:spLocks noChangeArrowheads="1"/>
            </p:cNvSpPr>
            <p:nvPr/>
          </p:nvSpPr>
          <p:spPr bwMode="auto">
            <a:xfrm>
              <a:off x="4488"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4" name="Oval 10">
              <a:extLst>
                <a:ext uri="{FF2B5EF4-FFF2-40B4-BE49-F238E27FC236}">
                  <a16:creationId xmlns:a16="http://schemas.microsoft.com/office/drawing/2014/main" id="{AADBCA35-1415-4247-A379-8DC152119630}"/>
                </a:ext>
              </a:extLst>
            </p:cNvPr>
            <p:cNvSpPr>
              <a:spLocks noChangeArrowheads="1"/>
            </p:cNvSpPr>
            <p:nvPr/>
          </p:nvSpPr>
          <p:spPr bwMode="auto">
            <a:xfrm>
              <a:off x="4500" y="3504"/>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5" name="Oval 11">
              <a:extLst>
                <a:ext uri="{FF2B5EF4-FFF2-40B4-BE49-F238E27FC236}">
                  <a16:creationId xmlns:a16="http://schemas.microsoft.com/office/drawing/2014/main" id="{FD89ADF9-3E73-499A-8FB3-72F846ACBE71}"/>
                </a:ext>
              </a:extLst>
            </p:cNvPr>
            <p:cNvSpPr>
              <a:spLocks noChangeArrowheads="1"/>
            </p:cNvSpPr>
            <p:nvPr/>
          </p:nvSpPr>
          <p:spPr bwMode="auto">
            <a:xfrm>
              <a:off x="4367" y="3501"/>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6" name="Oval 12">
              <a:extLst>
                <a:ext uri="{FF2B5EF4-FFF2-40B4-BE49-F238E27FC236}">
                  <a16:creationId xmlns:a16="http://schemas.microsoft.com/office/drawing/2014/main" id="{DBFC5F60-3425-4CF5-8930-C6638C1A9B0B}"/>
                </a:ext>
              </a:extLst>
            </p:cNvPr>
            <p:cNvSpPr>
              <a:spLocks noChangeArrowheads="1"/>
            </p:cNvSpPr>
            <p:nvPr/>
          </p:nvSpPr>
          <p:spPr bwMode="auto">
            <a:xfrm>
              <a:off x="4236" y="3492"/>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7" name="Oval 13">
              <a:extLst>
                <a:ext uri="{FF2B5EF4-FFF2-40B4-BE49-F238E27FC236}">
                  <a16:creationId xmlns:a16="http://schemas.microsoft.com/office/drawing/2014/main" id="{9E59E345-9E70-4776-8775-CF5D4B7E1A56}"/>
                </a:ext>
              </a:extLst>
            </p:cNvPr>
            <p:cNvSpPr>
              <a:spLocks noChangeArrowheads="1"/>
            </p:cNvSpPr>
            <p:nvPr/>
          </p:nvSpPr>
          <p:spPr bwMode="auto">
            <a:xfrm>
              <a:off x="4267" y="3651"/>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8" name="Oval 14">
              <a:extLst>
                <a:ext uri="{FF2B5EF4-FFF2-40B4-BE49-F238E27FC236}">
                  <a16:creationId xmlns:a16="http://schemas.microsoft.com/office/drawing/2014/main" id="{FBCF17FA-24EF-454C-9D76-EA68463B8037}"/>
                </a:ext>
              </a:extLst>
            </p:cNvPr>
            <p:cNvSpPr>
              <a:spLocks noChangeArrowheads="1"/>
            </p:cNvSpPr>
            <p:nvPr/>
          </p:nvSpPr>
          <p:spPr bwMode="auto">
            <a:xfrm>
              <a:off x="4398" y="3639"/>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9" name="Oval 15">
              <a:extLst>
                <a:ext uri="{FF2B5EF4-FFF2-40B4-BE49-F238E27FC236}">
                  <a16:creationId xmlns:a16="http://schemas.microsoft.com/office/drawing/2014/main" id="{5F615D7C-F4AF-43BB-A024-5E6D6393B89F}"/>
                </a:ext>
              </a:extLst>
            </p:cNvPr>
            <p:cNvSpPr>
              <a:spLocks noChangeArrowheads="1"/>
            </p:cNvSpPr>
            <p:nvPr/>
          </p:nvSpPr>
          <p:spPr bwMode="auto">
            <a:xfrm>
              <a:off x="4521" y="365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0" name="Oval 16">
              <a:extLst>
                <a:ext uri="{FF2B5EF4-FFF2-40B4-BE49-F238E27FC236}">
                  <a16:creationId xmlns:a16="http://schemas.microsoft.com/office/drawing/2014/main" id="{3FA69D58-A7D0-4F6D-B175-B7A97F1D2736}"/>
                </a:ext>
              </a:extLst>
            </p:cNvPr>
            <p:cNvSpPr>
              <a:spLocks noChangeArrowheads="1"/>
            </p:cNvSpPr>
            <p:nvPr/>
          </p:nvSpPr>
          <p:spPr bwMode="auto">
            <a:xfrm>
              <a:off x="4360" y="3765"/>
              <a:ext cx="5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1" name="Oval 17">
              <a:extLst>
                <a:ext uri="{FF2B5EF4-FFF2-40B4-BE49-F238E27FC236}">
                  <a16:creationId xmlns:a16="http://schemas.microsoft.com/office/drawing/2014/main" id="{6BE8E42D-CE3B-4EE3-9E61-BDADA407D75F}"/>
                </a:ext>
              </a:extLst>
            </p:cNvPr>
            <p:cNvSpPr>
              <a:spLocks noChangeArrowheads="1"/>
            </p:cNvSpPr>
            <p:nvPr/>
          </p:nvSpPr>
          <p:spPr bwMode="auto">
            <a:xfrm>
              <a:off x="4319" y="3373"/>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2" name="Oval 18">
              <a:extLst>
                <a:ext uri="{FF2B5EF4-FFF2-40B4-BE49-F238E27FC236}">
                  <a16:creationId xmlns:a16="http://schemas.microsoft.com/office/drawing/2014/main" id="{0E865ECE-EEC5-4B56-A3D7-51CBF6B02B74}"/>
                </a:ext>
              </a:extLst>
            </p:cNvPr>
            <p:cNvSpPr>
              <a:spLocks noChangeArrowheads="1"/>
            </p:cNvSpPr>
            <p:nvPr/>
          </p:nvSpPr>
          <p:spPr bwMode="auto">
            <a:xfrm>
              <a:off x="4184"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3" name="Oval 19">
              <a:extLst>
                <a:ext uri="{FF2B5EF4-FFF2-40B4-BE49-F238E27FC236}">
                  <a16:creationId xmlns:a16="http://schemas.microsoft.com/office/drawing/2014/main" id="{B9BA98F1-8ABC-47CA-8FA2-08393C4BD45B}"/>
                </a:ext>
              </a:extLst>
            </p:cNvPr>
            <p:cNvSpPr>
              <a:spLocks noChangeArrowheads="1"/>
            </p:cNvSpPr>
            <p:nvPr/>
          </p:nvSpPr>
          <p:spPr bwMode="auto">
            <a:xfrm>
              <a:off x="4737" y="34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4" name="Oval 20">
              <a:extLst>
                <a:ext uri="{FF2B5EF4-FFF2-40B4-BE49-F238E27FC236}">
                  <a16:creationId xmlns:a16="http://schemas.microsoft.com/office/drawing/2014/main" id="{61ED078C-C408-4CFC-977B-3BB37B066CF0}"/>
                </a:ext>
              </a:extLst>
            </p:cNvPr>
            <p:cNvSpPr>
              <a:spLocks noChangeArrowheads="1"/>
            </p:cNvSpPr>
            <p:nvPr/>
          </p:nvSpPr>
          <p:spPr bwMode="auto">
            <a:xfrm>
              <a:off x="4618" y="3549"/>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5" name="Oval 21">
              <a:extLst>
                <a:ext uri="{FF2B5EF4-FFF2-40B4-BE49-F238E27FC236}">
                  <a16:creationId xmlns:a16="http://schemas.microsoft.com/office/drawing/2014/main" id="{6D415D06-9CDB-49C7-A540-47ADCA7EF990}"/>
                </a:ext>
              </a:extLst>
            </p:cNvPr>
            <p:cNvSpPr>
              <a:spLocks noChangeArrowheads="1"/>
            </p:cNvSpPr>
            <p:nvPr/>
          </p:nvSpPr>
          <p:spPr bwMode="auto">
            <a:xfrm>
              <a:off x="4673" y="36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6" name="Oval 22">
              <a:extLst>
                <a:ext uri="{FF2B5EF4-FFF2-40B4-BE49-F238E27FC236}">
                  <a16:creationId xmlns:a16="http://schemas.microsoft.com/office/drawing/2014/main" id="{D50270B0-3DC5-48F2-B7B1-3EC960F3F510}"/>
                </a:ext>
              </a:extLst>
            </p:cNvPr>
            <p:cNvSpPr>
              <a:spLocks noChangeArrowheads="1"/>
            </p:cNvSpPr>
            <p:nvPr/>
          </p:nvSpPr>
          <p:spPr bwMode="auto">
            <a:xfrm>
              <a:off x="4656" y="3815"/>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7" name="Oval 23">
              <a:extLst>
                <a:ext uri="{FF2B5EF4-FFF2-40B4-BE49-F238E27FC236}">
                  <a16:creationId xmlns:a16="http://schemas.microsoft.com/office/drawing/2014/main" id="{A7A43991-9D2D-4B77-83AE-B1289E0AC707}"/>
                </a:ext>
              </a:extLst>
            </p:cNvPr>
            <p:cNvSpPr>
              <a:spLocks noChangeArrowheads="1"/>
            </p:cNvSpPr>
            <p:nvPr/>
          </p:nvSpPr>
          <p:spPr bwMode="auto">
            <a:xfrm>
              <a:off x="4524" y="3785"/>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8" name="Oval 24">
              <a:extLst>
                <a:ext uri="{FF2B5EF4-FFF2-40B4-BE49-F238E27FC236}">
                  <a16:creationId xmlns:a16="http://schemas.microsoft.com/office/drawing/2014/main" id="{87E5213E-4C4F-41D5-8FA9-919AD6414ED9}"/>
                </a:ext>
              </a:extLst>
            </p:cNvPr>
            <p:cNvSpPr>
              <a:spLocks noChangeArrowheads="1"/>
            </p:cNvSpPr>
            <p:nvPr/>
          </p:nvSpPr>
          <p:spPr bwMode="auto">
            <a:xfrm>
              <a:off x="4443" y="3899"/>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9" name="Oval 25">
              <a:extLst>
                <a:ext uri="{FF2B5EF4-FFF2-40B4-BE49-F238E27FC236}">
                  <a16:creationId xmlns:a16="http://schemas.microsoft.com/office/drawing/2014/main" id="{0858CD79-1070-435F-89E6-841B2B8429B2}"/>
                </a:ext>
              </a:extLst>
            </p:cNvPr>
            <p:cNvSpPr>
              <a:spLocks noChangeArrowheads="1"/>
            </p:cNvSpPr>
            <p:nvPr/>
          </p:nvSpPr>
          <p:spPr bwMode="auto">
            <a:xfrm>
              <a:off x="4322" y="3965"/>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0" name="Oval 26">
              <a:extLst>
                <a:ext uri="{FF2B5EF4-FFF2-40B4-BE49-F238E27FC236}">
                  <a16:creationId xmlns:a16="http://schemas.microsoft.com/office/drawing/2014/main" id="{34B94C3B-4BFE-4ADA-88DF-5D0BBE1D19A5}"/>
                </a:ext>
              </a:extLst>
            </p:cNvPr>
            <p:cNvSpPr>
              <a:spLocks noChangeArrowheads="1"/>
            </p:cNvSpPr>
            <p:nvPr/>
          </p:nvSpPr>
          <p:spPr bwMode="auto">
            <a:xfrm>
              <a:off x="4122" y="3854"/>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1" name="Oval 27">
              <a:extLst>
                <a:ext uri="{FF2B5EF4-FFF2-40B4-BE49-F238E27FC236}">
                  <a16:creationId xmlns:a16="http://schemas.microsoft.com/office/drawing/2014/main" id="{1B736B0C-1101-43E7-8D3A-1D5585AFA1FC}"/>
                </a:ext>
              </a:extLst>
            </p:cNvPr>
            <p:cNvSpPr>
              <a:spLocks noChangeArrowheads="1"/>
            </p:cNvSpPr>
            <p:nvPr/>
          </p:nvSpPr>
          <p:spPr bwMode="auto">
            <a:xfrm>
              <a:off x="4255" y="3849"/>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2" name="Oval 28">
              <a:extLst>
                <a:ext uri="{FF2B5EF4-FFF2-40B4-BE49-F238E27FC236}">
                  <a16:creationId xmlns:a16="http://schemas.microsoft.com/office/drawing/2014/main" id="{CB2C9FC4-2CA0-43E7-AC2C-CF0CC574FA9F}"/>
                </a:ext>
              </a:extLst>
            </p:cNvPr>
            <p:cNvSpPr>
              <a:spLocks noChangeArrowheads="1"/>
            </p:cNvSpPr>
            <p:nvPr/>
          </p:nvSpPr>
          <p:spPr bwMode="auto">
            <a:xfrm>
              <a:off x="4227" y="32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3" name="Oval 29">
              <a:extLst>
                <a:ext uri="{FF2B5EF4-FFF2-40B4-BE49-F238E27FC236}">
                  <a16:creationId xmlns:a16="http://schemas.microsoft.com/office/drawing/2014/main" id="{BD8ED1A8-B1D2-4A25-A008-006AC64E615E}"/>
                </a:ext>
              </a:extLst>
            </p:cNvPr>
            <p:cNvSpPr>
              <a:spLocks noChangeArrowheads="1"/>
            </p:cNvSpPr>
            <p:nvPr/>
          </p:nvSpPr>
          <p:spPr bwMode="auto">
            <a:xfrm>
              <a:off x="4393" y="3256"/>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4" name="Oval 30">
              <a:extLst>
                <a:ext uri="{FF2B5EF4-FFF2-40B4-BE49-F238E27FC236}">
                  <a16:creationId xmlns:a16="http://schemas.microsoft.com/office/drawing/2014/main" id="{D23EBA17-2ADF-43F0-9E82-544BE65796E6}"/>
                </a:ext>
              </a:extLst>
            </p:cNvPr>
            <p:cNvSpPr>
              <a:spLocks noChangeArrowheads="1"/>
            </p:cNvSpPr>
            <p:nvPr/>
          </p:nvSpPr>
          <p:spPr bwMode="auto">
            <a:xfrm>
              <a:off x="4139" y="3592"/>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5" name="Oval 31">
              <a:extLst>
                <a:ext uri="{FF2B5EF4-FFF2-40B4-BE49-F238E27FC236}">
                  <a16:creationId xmlns:a16="http://schemas.microsoft.com/office/drawing/2014/main" id="{CAF1BE36-EDA2-45EA-A236-A794CCB57FD3}"/>
                </a:ext>
              </a:extLst>
            </p:cNvPr>
            <p:cNvSpPr>
              <a:spLocks noChangeArrowheads="1"/>
            </p:cNvSpPr>
            <p:nvPr/>
          </p:nvSpPr>
          <p:spPr bwMode="auto">
            <a:xfrm>
              <a:off x="4063" y="346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6" name="Oval 32">
              <a:extLst>
                <a:ext uri="{FF2B5EF4-FFF2-40B4-BE49-F238E27FC236}">
                  <a16:creationId xmlns:a16="http://schemas.microsoft.com/office/drawing/2014/main" id="{A16FF47F-4769-48CF-8E13-D5D8BA56A1EC}"/>
                </a:ext>
              </a:extLst>
            </p:cNvPr>
            <p:cNvSpPr>
              <a:spLocks noChangeArrowheads="1"/>
            </p:cNvSpPr>
            <p:nvPr/>
          </p:nvSpPr>
          <p:spPr bwMode="auto">
            <a:xfrm>
              <a:off x="4149" y="3725"/>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7" name="Oval 33">
              <a:extLst>
                <a:ext uri="{FF2B5EF4-FFF2-40B4-BE49-F238E27FC236}">
                  <a16:creationId xmlns:a16="http://schemas.microsoft.com/office/drawing/2014/main" id="{CFF7643E-7976-4141-8767-6BED5B732C62}"/>
                </a:ext>
              </a:extLst>
            </p:cNvPr>
            <p:cNvSpPr>
              <a:spLocks noChangeArrowheads="1"/>
            </p:cNvSpPr>
            <p:nvPr/>
          </p:nvSpPr>
          <p:spPr bwMode="auto">
            <a:xfrm>
              <a:off x="4025" y="3663"/>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8" name="Oval 34">
              <a:extLst>
                <a:ext uri="{FF2B5EF4-FFF2-40B4-BE49-F238E27FC236}">
                  <a16:creationId xmlns:a16="http://schemas.microsoft.com/office/drawing/2014/main" id="{5636A7B1-2944-40ED-96A0-93024BAAA1EE}"/>
                </a:ext>
              </a:extLst>
            </p:cNvPr>
            <p:cNvSpPr>
              <a:spLocks noChangeArrowheads="1"/>
            </p:cNvSpPr>
            <p:nvPr/>
          </p:nvSpPr>
          <p:spPr bwMode="auto">
            <a:xfrm>
              <a:off x="3947" y="3542"/>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9" name="Oval 35">
              <a:extLst>
                <a:ext uri="{FF2B5EF4-FFF2-40B4-BE49-F238E27FC236}">
                  <a16:creationId xmlns:a16="http://schemas.microsoft.com/office/drawing/2014/main" id="{B7B2040B-ADA2-4300-AA85-BE153DBDF484}"/>
                </a:ext>
              </a:extLst>
            </p:cNvPr>
            <p:cNvSpPr>
              <a:spLocks noChangeArrowheads="1"/>
            </p:cNvSpPr>
            <p:nvPr/>
          </p:nvSpPr>
          <p:spPr bwMode="auto">
            <a:xfrm>
              <a:off x="4035" y="33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0" name="Oval 36">
              <a:extLst>
                <a:ext uri="{FF2B5EF4-FFF2-40B4-BE49-F238E27FC236}">
                  <a16:creationId xmlns:a16="http://schemas.microsoft.com/office/drawing/2014/main" id="{32A28A5C-EB7C-4CC7-8781-3A51623D9DD5}"/>
                </a:ext>
              </a:extLst>
            </p:cNvPr>
            <p:cNvSpPr>
              <a:spLocks noChangeArrowheads="1"/>
            </p:cNvSpPr>
            <p:nvPr/>
          </p:nvSpPr>
          <p:spPr bwMode="auto">
            <a:xfrm>
              <a:off x="4103" y="3197"/>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1" name="Oval 37">
              <a:extLst>
                <a:ext uri="{FF2B5EF4-FFF2-40B4-BE49-F238E27FC236}">
                  <a16:creationId xmlns:a16="http://schemas.microsoft.com/office/drawing/2014/main" id="{6C700CF1-820D-480A-9E8E-C8E5111084F9}"/>
                </a:ext>
              </a:extLst>
            </p:cNvPr>
            <p:cNvSpPr>
              <a:spLocks noChangeArrowheads="1"/>
            </p:cNvSpPr>
            <p:nvPr/>
          </p:nvSpPr>
          <p:spPr bwMode="auto">
            <a:xfrm>
              <a:off x="4685" y="2940"/>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2" name="Oval 38">
              <a:extLst>
                <a:ext uri="{FF2B5EF4-FFF2-40B4-BE49-F238E27FC236}">
                  <a16:creationId xmlns:a16="http://schemas.microsoft.com/office/drawing/2014/main" id="{44F4C253-686C-4494-9CE3-6F3711B19B2D}"/>
                </a:ext>
              </a:extLst>
            </p:cNvPr>
            <p:cNvSpPr>
              <a:spLocks noChangeArrowheads="1"/>
            </p:cNvSpPr>
            <p:nvPr/>
          </p:nvSpPr>
          <p:spPr bwMode="auto">
            <a:xfrm>
              <a:off x="4571" y="30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3" name="Oval 39">
              <a:extLst>
                <a:ext uri="{FF2B5EF4-FFF2-40B4-BE49-F238E27FC236}">
                  <a16:creationId xmlns:a16="http://schemas.microsoft.com/office/drawing/2014/main" id="{5F78FC26-E27B-48EB-9756-1689C941177D}"/>
                </a:ext>
              </a:extLst>
            </p:cNvPr>
            <p:cNvSpPr>
              <a:spLocks noChangeArrowheads="1"/>
            </p:cNvSpPr>
            <p:nvPr/>
          </p:nvSpPr>
          <p:spPr bwMode="auto">
            <a:xfrm>
              <a:off x="4469" y="31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4" name="Oval 40">
              <a:extLst>
                <a:ext uri="{FF2B5EF4-FFF2-40B4-BE49-F238E27FC236}">
                  <a16:creationId xmlns:a16="http://schemas.microsoft.com/office/drawing/2014/main" id="{325BF96F-74DF-4DA3-B8CA-2B9B31EFA0BD}"/>
                </a:ext>
              </a:extLst>
            </p:cNvPr>
            <p:cNvSpPr>
              <a:spLocks noChangeArrowheads="1"/>
            </p:cNvSpPr>
            <p:nvPr/>
          </p:nvSpPr>
          <p:spPr bwMode="auto">
            <a:xfrm>
              <a:off x="4813" y="2925"/>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5" name="Oval 41">
              <a:extLst>
                <a:ext uri="{FF2B5EF4-FFF2-40B4-BE49-F238E27FC236}">
                  <a16:creationId xmlns:a16="http://schemas.microsoft.com/office/drawing/2014/main" id="{C0C2E4AD-350C-4BFF-8967-1E45BA430C29}"/>
                </a:ext>
              </a:extLst>
            </p:cNvPr>
            <p:cNvSpPr>
              <a:spLocks noChangeArrowheads="1"/>
            </p:cNvSpPr>
            <p:nvPr/>
          </p:nvSpPr>
          <p:spPr bwMode="auto">
            <a:xfrm>
              <a:off x="4939" y="293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6" name="Oval 42">
              <a:extLst>
                <a:ext uri="{FF2B5EF4-FFF2-40B4-BE49-F238E27FC236}">
                  <a16:creationId xmlns:a16="http://schemas.microsoft.com/office/drawing/2014/main" id="{F1488D95-B5FD-42FD-ACE1-F243892D1AFE}"/>
                </a:ext>
              </a:extLst>
            </p:cNvPr>
            <p:cNvSpPr>
              <a:spLocks noChangeArrowheads="1"/>
            </p:cNvSpPr>
            <p:nvPr/>
          </p:nvSpPr>
          <p:spPr bwMode="auto">
            <a:xfrm>
              <a:off x="4891" y="3075"/>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7" name="Oval 43">
              <a:extLst>
                <a:ext uri="{FF2B5EF4-FFF2-40B4-BE49-F238E27FC236}">
                  <a16:creationId xmlns:a16="http://schemas.microsoft.com/office/drawing/2014/main" id="{5150629C-536F-4205-BF28-2FF2D7D9AD66}"/>
                </a:ext>
              </a:extLst>
            </p:cNvPr>
            <p:cNvSpPr>
              <a:spLocks noChangeArrowheads="1"/>
            </p:cNvSpPr>
            <p:nvPr/>
          </p:nvSpPr>
          <p:spPr bwMode="auto">
            <a:xfrm>
              <a:off x="5048" y="3278"/>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8" name="Oval 44">
              <a:extLst>
                <a:ext uri="{FF2B5EF4-FFF2-40B4-BE49-F238E27FC236}">
                  <a16:creationId xmlns:a16="http://schemas.microsoft.com/office/drawing/2014/main" id="{3F5F59E5-790F-4BF6-9049-61D37E54FB4A}"/>
                </a:ext>
              </a:extLst>
            </p:cNvPr>
            <p:cNvSpPr>
              <a:spLocks noChangeArrowheads="1"/>
            </p:cNvSpPr>
            <p:nvPr/>
          </p:nvSpPr>
          <p:spPr bwMode="auto">
            <a:xfrm>
              <a:off x="4768" y="30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9" name="Oval 45">
              <a:extLst>
                <a:ext uri="{FF2B5EF4-FFF2-40B4-BE49-F238E27FC236}">
                  <a16:creationId xmlns:a16="http://schemas.microsoft.com/office/drawing/2014/main" id="{8DFEBAD6-EED5-439B-ADF8-4E48889BFC04}"/>
                </a:ext>
              </a:extLst>
            </p:cNvPr>
            <p:cNvSpPr>
              <a:spLocks noChangeArrowheads="1"/>
            </p:cNvSpPr>
            <p:nvPr/>
          </p:nvSpPr>
          <p:spPr bwMode="auto">
            <a:xfrm>
              <a:off x="4927" y="323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0" name="Oval 46">
              <a:extLst>
                <a:ext uri="{FF2B5EF4-FFF2-40B4-BE49-F238E27FC236}">
                  <a16:creationId xmlns:a16="http://schemas.microsoft.com/office/drawing/2014/main" id="{E4C1EB88-67A3-40CB-A8D7-5B2F051EEF1E}"/>
                </a:ext>
              </a:extLst>
            </p:cNvPr>
            <p:cNvSpPr>
              <a:spLocks noChangeArrowheads="1"/>
            </p:cNvSpPr>
            <p:nvPr/>
          </p:nvSpPr>
          <p:spPr bwMode="auto">
            <a:xfrm>
              <a:off x="4640" y="312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1" name="Oval 47">
              <a:extLst>
                <a:ext uri="{FF2B5EF4-FFF2-40B4-BE49-F238E27FC236}">
                  <a16:creationId xmlns:a16="http://schemas.microsoft.com/office/drawing/2014/main" id="{4B1A1852-6918-4F3B-B223-4843CB8D498D}"/>
                </a:ext>
              </a:extLst>
            </p:cNvPr>
            <p:cNvSpPr>
              <a:spLocks noChangeArrowheads="1"/>
            </p:cNvSpPr>
            <p:nvPr/>
          </p:nvSpPr>
          <p:spPr bwMode="auto">
            <a:xfrm>
              <a:off x="4806" y="322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2" name="Oval 48">
              <a:extLst>
                <a:ext uri="{FF2B5EF4-FFF2-40B4-BE49-F238E27FC236}">
                  <a16:creationId xmlns:a16="http://schemas.microsoft.com/office/drawing/2014/main" id="{39BF268C-F415-4E64-ACAD-9DC688F186BA}"/>
                </a:ext>
              </a:extLst>
            </p:cNvPr>
            <p:cNvSpPr>
              <a:spLocks noChangeArrowheads="1"/>
            </p:cNvSpPr>
            <p:nvPr/>
          </p:nvSpPr>
          <p:spPr bwMode="auto">
            <a:xfrm>
              <a:off x="5017"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3" name="Oval 49">
              <a:extLst>
                <a:ext uri="{FF2B5EF4-FFF2-40B4-BE49-F238E27FC236}">
                  <a16:creationId xmlns:a16="http://schemas.microsoft.com/office/drawing/2014/main" id="{777F2F6A-0CD9-45B6-8E57-13CBF01DE56A}"/>
                </a:ext>
              </a:extLst>
            </p:cNvPr>
            <p:cNvSpPr>
              <a:spLocks noChangeArrowheads="1"/>
            </p:cNvSpPr>
            <p:nvPr/>
          </p:nvSpPr>
          <p:spPr bwMode="auto">
            <a:xfrm>
              <a:off x="5148" y="3354"/>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4" name="Oval 50">
              <a:extLst>
                <a:ext uri="{FF2B5EF4-FFF2-40B4-BE49-F238E27FC236}">
                  <a16:creationId xmlns:a16="http://schemas.microsoft.com/office/drawing/2014/main" id="{D1E6247B-EBCA-4EE9-8C5A-2325491D27FF}"/>
                </a:ext>
              </a:extLst>
            </p:cNvPr>
            <p:cNvSpPr>
              <a:spLocks noChangeArrowheads="1"/>
            </p:cNvSpPr>
            <p:nvPr/>
          </p:nvSpPr>
          <p:spPr bwMode="auto">
            <a:xfrm>
              <a:off x="5129" y="3161"/>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5" name="Oval 51">
              <a:extLst>
                <a:ext uri="{FF2B5EF4-FFF2-40B4-BE49-F238E27FC236}">
                  <a16:creationId xmlns:a16="http://schemas.microsoft.com/office/drawing/2014/main" id="{92F26F02-342E-4D34-8FBF-B4DB04914654}"/>
                </a:ext>
              </a:extLst>
            </p:cNvPr>
            <p:cNvSpPr>
              <a:spLocks noChangeArrowheads="1"/>
            </p:cNvSpPr>
            <p:nvPr/>
          </p:nvSpPr>
          <p:spPr bwMode="auto">
            <a:xfrm>
              <a:off x="5233" y="345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6" name="Oval 52">
              <a:extLst>
                <a:ext uri="{FF2B5EF4-FFF2-40B4-BE49-F238E27FC236}">
                  <a16:creationId xmlns:a16="http://schemas.microsoft.com/office/drawing/2014/main" id="{F5D52A37-B71E-441D-928D-635DCC077225}"/>
                </a:ext>
              </a:extLst>
            </p:cNvPr>
            <p:cNvSpPr>
              <a:spLocks noChangeArrowheads="1"/>
            </p:cNvSpPr>
            <p:nvPr/>
          </p:nvSpPr>
          <p:spPr bwMode="auto">
            <a:xfrm>
              <a:off x="5031" y="34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7" name="Oval 53">
              <a:extLst>
                <a:ext uri="{FF2B5EF4-FFF2-40B4-BE49-F238E27FC236}">
                  <a16:creationId xmlns:a16="http://schemas.microsoft.com/office/drawing/2014/main" id="{9A5B0396-039C-4D6C-8EFE-0BBF82CAEBDF}"/>
                </a:ext>
              </a:extLst>
            </p:cNvPr>
            <p:cNvSpPr>
              <a:spLocks noChangeArrowheads="1"/>
            </p:cNvSpPr>
            <p:nvPr/>
          </p:nvSpPr>
          <p:spPr bwMode="auto">
            <a:xfrm>
              <a:off x="4922" y="33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8" name="Oval 54">
              <a:extLst>
                <a:ext uri="{FF2B5EF4-FFF2-40B4-BE49-F238E27FC236}">
                  <a16:creationId xmlns:a16="http://schemas.microsoft.com/office/drawing/2014/main" id="{0BB7755C-3199-4513-82F1-D1CF206F0A3B}"/>
                </a:ext>
              </a:extLst>
            </p:cNvPr>
            <p:cNvSpPr>
              <a:spLocks noChangeArrowheads="1"/>
            </p:cNvSpPr>
            <p:nvPr/>
          </p:nvSpPr>
          <p:spPr bwMode="auto">
            <a:xfrm>
              <a:off x="4789" y="3354"/>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9" name="Oval 55">
              <a:extLst>
                <a:ext uri="{FF2B5EF4-FFF2-40B4-BE49-F238E27FC236}">
                  <a16:creationId xmlns:a16="http://schemas.microsoft.com/office/drawing/2014/main" id="{CA249B33-D87E-473A-88D6-E7BD83602544}"/>
                </a:ext>
              </a:extLst>
            </p:cNvPr>
            <p:cNvSpPr>
              <a:spLocks noChangeArrowheads="1"/>
            </p:cNvSpPr>
            <p:nvPr/>
          </p:nvSpPr>
          <p:spPr bwMode="auto">
            <a:xfrm>
              <a:off x="5117" y="3530"/>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0" name="Oval 56">
              <a:extLst>
                <a:ext uri="{FF2B5EF4-FFF2-40B4-BE49-F238E27FC236}">
                  <a16:creationId xmlns:a16="http://schemas.microsoft.com/office/drawing/2014/main" id="{B2A7B80A-FED8-4DC5-B583-2997031C7AAF}"/>
                </a:ext>
              </a:extLst>
            </p:cNvPr>
            <p:cNvSpPr>
              <a:spLocks noChangeArrowheads="1"/>
            </p:cNvSpPr>
            <p:nvPr/>
          </p:nvSpPr>
          <p:spPr bwMode="auto">
            <a:xfrm>
              <a:off x="5179" y="3644"/>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1" name="Oval 57">
              <a:extLst>
                <a:ext uri="{FF2B5EF4-FFF2-40B4-BE49-F238E27FC236}">
                  <a16:creationId xmlns:a16="http://schemas.microsoft.com/office/drawing/2014/main" id="{15F37819-4CF3-4E9F-A805-B25436CF3F46}"/>
                </a:ext>
              </a:extLst>
            </p:cNvPr>
            <p:cNvSpPr>
              <a:spLocks noChangeArrowheads="1"/>
            </p:cNvSpPr>
            <p:nvPr/>
          </p:nvSpPr>
          <p:spPr bwMode="auto">
            <a:xfrm>
              <a:off x="5050" y="3692"/>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2" name="Oval 58">
              <a:extLst>
                <a:ext uri="{FF2B5EF4-FFF2-40B4-BE49-F238E27FC236}">
                  <a16:creationId xmlns:a16="http://schemas.microsoft.com/office/drawing/2014/main" id="{059E8759-A482-49C7-8887-B94E890D5158}"/>
                </a:ext>
              </a:extLst>
            </p:cNvPr>
            <p:cNvSpPr>
              <a:spLocks noChangeArrowheads="1"/>
            </p:cNvSpPr>
            <p:nvPr/>
          </p:nvSpPr>
          <p:spPr bwMode="auto">
            <a:xfrm>
              <a:off x="4951" y="3818"/>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3" name="Oval 59">
              <a:extLst>
                <a:ext uri="{FF2B5EF4-FFF2-40B4-BE49-F238E27FC236}">
                  <a16:creationId xmlns:a16="http://schemas.microsoft.com/office/drawing/2014/main" id="{F8600FEC-B9EC-4AC0-A8D5-8EA0CFB42038}"/>
                </a:ext>
              </a:extLst>
            </p:cNvPr>
            <p:cNvSpPr>
              <a:spLocks noChangeArrowheads="1"/>
            </p:cNvSpPr>
            <p:nvPr/>
          </p:nvSpPr>
          <p:spPr bwMode="auto">
            <a:xfrm>
              <a:off x="4979"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4" name="Oval 60">
              <a:extLst>
                <a:ext uri="{FF2B5EF4-FFF2-40B4-BE49-F238E27FC236}">
                  <a16:creationId xmlns:a16="http://schemas.microsoft.com/office/drawing/2014/main" id="{0EE1C474-73A1-408F-8737-3AC068976D97}"/>
                </a:ext>
              </a:extLst>
            </p:cNvPr>
            <p:cNvSpPr>
              <a:spLocks noChangeArrowheads="1"/>
            </p:cNvSpPr>
            <p:nvPr/>
          </p:nvSpPr>
          <p:spPr bwMode="auto">
            <a:xfrm>
              <a:off x="4891" y="36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5" name="Oval 61">
              <a:extLst>
                <a:ext uri="{FF2B5EF4-FFF2-40B4-BE49-F238E27FC236}">
                  <a16:creationId xmlns:a16="http://schemas.microsoft.com/office/drawing/2014/main" id="{BABCAE8B-1B02-4DB4-8A5F-7708D126F078}"/>
                </a:ext>
              </a:extLst>
            </p:cNvPr>
            <p:cNvSpPr>
              <a:spLocks noChangeArrowheads="1"/>
            </p:cNvSpPr>
            <p:nvPr/>
          </p:nvSpPr>
          <p:spPr bwMode="auto">
            <a:xfrm>
              <a:off x="4877" y="351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6" name="Oval 62">
              <a:extLst>
                <a:ext uri="{FF2B5EF4-FFF2-40B4-BE49-F238E27FC236}">
                  <a16:creationId xmlns:a16="http://schemas.microsoft.com/office/drawing/2014/main" id="{248BAB3C-1A44-488F-A6D4-348560398104}"/>
                </a:ext>
              </a:extLst>
            </p:cNvPr>
            <p:cNvSpPr>
              <a:spLocks noChangeArrowheads="1"/>
            </p:cNvSpPr>
            <p:nvPr/>
          </p:nvSpPr>
          <p:spPr bwMode="auto">
            <a:xfrm>
              <a:off x="4789" y="3611"/>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7" name="Oval 63">
              <a:extLst>
                <a:ext uri="{FF2B5EF4-FFF2-40B4-BE49-F238E27FC236}">
                  <a16:creationId xmlns:a16="http://schemas.microsoft.com/office/drawing/2014/main" id="{9D48E09D-F988-4805-B085-70AD698566C3}"/>
                </a:ext>
              </a:extLst>
            </p:cNvPr>
            <p:cNvSpPr>
              <a:spLocks noChangeArrowheads="1"/>
            </p:cNvSpPr>
            <p:nvPr/>
          </p:nvSpPr>
          <p:spPr bwMode="auto">
            <a:xfrm>
              <a:off x="5098" y="3808"/>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8" name="Oval 64">
              <a:extLst>
                <a:ext uri="{FF2B5EF4-FFF2-40B4-BE49-F238E27FC236}">
                  <a16:creationId xmlns:a16="http://schemas.microsoft.com/office/drawing/2014/main" id="{ECB77200-B620-41C4-9106-812F33F64E02}"/>
                </a:ext>
              </a:extLst>
            </p:cNvPr>
            <p:cNvSpPr>
              <a:spLocks noChangeArrowheads="1"/>
            </p:cNvSpPr>
            <p:nvPr/>
          </p:nvSpPr>
          <p:spPr bwMode="auto">
            <a:xfrm>
              <a:off x="4977" y="3937"/>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9" name="Oval 65">
              <a:extLst>
                <a:ext uri="{FF2B5EF4-FFF2-40B4-BE49-F238E27FC236}">
                  <a16:creationId xmlns:a16="http://schemas.microsoft.com/office/drawing/2014/main" id="{C2F77ED9-4C02-416E-9D84-87EE337F1DA8}"/>
                </a:ext>
              </a:extLst>
            </p:cNvPr>
            <p:cNvSpPr>
              <a:spLocks noChangeArrowheads="1"/>
            </p:cNvSpPr>
            <p:nvPr/>
          </p:nvSpPr>
          <p:spPr bwMode="auto">
            <a:xfrm>
              <a:off x="5117" y="39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0" name="Oval 66">
              <a:extLst>
                <a:ext uri="{FF2B5EF4-FFF2-40B4-BE49-F238E27FC236}">
                  <a16:creationId xmlns:a16="http://schemas.microsoft.com/office/drawing/2014/main" id="{AC782B1B-5131-4F86-B798-EFB324702270}"/>
                </a:ext>
              </a:extLst>
            </p:cNvPr>
            <p:cNvSpPr>
              <a:spLocks noChangeArrowheads="1"/>
            </p:cNvSpPr>
            <p:nvPr/>
          </p:nvSpPr>
          <p:spPr bwMode="auto">
            <a:xfrm>
              <a:off x="4970" y="4068"/>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1" name="Oval 67">
              <a:extLst>
                <a:ext uri="{FF2B5EF4-FFF2-40B4-BE49-F238E27FC236}">
                  <a16:creationId xmlns:a16="http://schemas.microsoft.com/office/drawing/2014/main" id="{61A18C0E-1347-4528-B892-1BA6DDD1AD5E}"/>
                </a:ext>
              </a:extLst>
            </p:cNvPr>
            <p:cNvSpPr>
              <a:spLocks noChangeArrowheads="1"/>
            </p:cNvSpPr>
            <p:nvPr/>
          </p:nvSpPr>
          <p:spPr bwMode="auto">
            <a:xfrm>
              <a:off x="4844" y="4025"/>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2" name="Oval 68">
              <a:extLst>
                <a:ext uri="{FF2B5EF4-FFF2-40B4-BE49-F238E27FC236}">
                  <a16:creationId xmlns:a16="http://schemas.microsoft.com/office/drawing/2014/main" id="{C79552B9-F0D2-417F-A382-90F971AC5035}"/>
                </a:ext>
              </a:extLst>
            </p:cNvPr>
            <p:cNvSpPr>
              <a:spLocks noChangeArrowheads="1"/>
            </p:cNvSpPr>
            <p:nvPr/>
          </p:nvSpPr>
          <p:spPr bwMode="auto">
            <a:xfrm>
              <a:off x="4827" y="38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3" name="Oval 69">
              <a:extLst>
                <a:ext uri="{FF2B5EF4-FFF2-40B4-BE49-F238E27FC236}">
                  <a16:creationId xmlns:a16="http://schemas.microsoft.com/office/drawing/2014/main" id="{35E235AD-913D-4DEA-9303-0B156D380EB7}"/>
                </a:ext>
              </a:extLst>
            </p:cNvPr>
            <p:cNvSpPr>
              <a:spLocks noChangeArrowheads="1"/>
            </p:cNvSpPr>
            <p:nvPr/>
          </p:nvSpPr>
          <p:spPr bwMode="auto">
            <a:xfrm>
              <a:off x="4782" y="3782"/>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4" name="Oval 70">
              <a:extLst>
                <a:ext uri="{FF2B5EF4-FFF2-40B4-BE49-F238E27FC236}">
                  <a16:creationId xmlns:a16="http://schemas.microsoft.com/office/drawing/2014/main" id="{2D509489-1987-4F16-85D0-E8E57C931A6A}"/>
                </a:ext>
              </a:extLst>
            </p:cNvPr>
            <p:cNvSpPr>
              <a:spLocks noChangeArrowheads="1"/>
            </p:cNvSpPr>
            <p:nvPr/>
          </p:nvSpPr>
          <p:spPr bwMode="auto">
            <a:xfrm>
              <a:off x="4818" y="4156"/>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5" name="Oval 71">
              <a:extLst>
                <a:ext uri="{FF2B5EF4-FFF2-40B4-BE49-F238E27FC236}">
                  <a16:creationId xmlns:a16="http://schemas.microsoft.com/office/drawing/2014/main" id="{76E213B8-7463-4684-B82B-E6FB2594BCD2}"/>
                </a:ext>
              </a:extLst>
            </p:cNvPr>
            <p:cNvSpPr>
              <a:spLocks noChangeArrowheads="1"/>
            </p:cNvSpPr>
            <p:nvPr/>
          </p:nvSpPr>
          <p:spPr bwMode="auto">
            <a:xfrm>
              <a:off x="4758" y="4277"/>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6" name="Oval 72">
              <a:extLst>
                <a:ext uri="{FF2B5EF4-FFF2-40B4-BE49-F238E27FC236}">
                  <a16:creationId xmlns:a16="http://schemas.microsoft.com/office/drawing/2014/main" id="{B1593AE7-E6C9-4EAD-A5CD-C216530BFBAF}"/>
                </a:ext>
              </a:extLst>
            </p:cNvPr>
            <p:cNvSpPr>
              <a:spLocks noChangeArrowheads="1"/>
            </p:cNvSpPr>
            <p:nvPr/>
          </p:nvSpPr>
          <p:spPr bwMode="auto">
            <a:xfrm>
              <a:off x="4649" y="4201"/>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7" name="Oval 73">
              <a:extLst>
                <a:ext uri="{FF2B5EF4-FFF2-40B4-BE49-F238E27FC236}">
                  <a16:creationId xmlns:a16="http://schemas.microsoft.com/office/drawing/2014/main" id="{1310DFAC-91F4-48EB-91E0-567CECD5C438}"/>
                </a:ext>
              </a:extLst>
            </p:cNvPr>
            <p:cNvSpPr>
              <a:spLocks noChangeArrowheads="1"/>
            </p:cNvSpPr>
            <p:nvPr/>
          </p:nvSpPr>
          <p:spPr bwMode="auto">
            <a:xfrm>
              <a:off x="4490" y="4196"/>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8" name="Oval 74">
              <a:extLst>
                <a:ext uri="{FF2B5EF4-FFF2-40B4-BE49-F238E27FC236}">
                  <a16:creationId xmlns:a16="http://schemas.microsoft.com/office/drawing/2014/main" id="{4DA31C88-D02D-451C-8766-314DAE05F080}"/>
                </a:ext>
              </a:extLst>
            </p:cNvPr>
            <p:cNvSpPr>
              <a:spLocks noChangeArrowheads="1"/>
            </p:cNvSpPr>
            <p:nvPr/>
          </p:nvSpPr>
          <p:spPr bwMode="auto">
            <a:xfrm>
              <a:off x="4694" y="408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9" name="Oval 75">
              <a:extLst>
                <a:ext uri="{FF2B5EF4-FFF2-40B4-BE49-F238E27FC236}">
                  <a16:creationId xmlns:a16="http://schemas.microsoft.com/office/drawing/2014/main" id="{3C573613-8EEB-423B-BAFB-B6D571884BB4}"/>
                </a:ext>
              </a:extLst>
            </p:cNvPr>
            <p:cNvSpPr>
              <a:spLocks noChangeArrowheads="1"/>
            </p:cNvSpPr>
            <p:nvPr/>
          </p:nvSpPr>
          <p:spPr bwMode="auto">
            <a:xfrm>
              <a:off x="4550" y="4084"/>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0" name="Oval 76">
              <a:extLst>
                <a:ext uri="{FF2B5EF4-FFF2-40B4-BE49-F238E27FC236}">
                  <a16:creationId xmlns:a16="http://schemas.microsoft.com/office/drawing/2014/main" id="{5F710B49-BC56-42C7-92A5-CDF4DE50E185}"/>
                </a:ext>
              </a:extLst>
            </p:cNvPr>
            <p:cNvSpPr>
              <a:spLocks noChangeArrowheads="1"/>
            </p:cNvSpPr>
            <p:nvPr/>
          </p:nvSpPr>
          <p:spPr bwMode="auto">
            <a:xfrm>
              <a:off x="4699" y="395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1" name="Oval 77">
              <a:extLst>
                <a:ext uri="{FF2B5EF4-FFF2-40B4-BE49-F238E27FC236}">
                  <a16:creationId xmlns:a16="http://schemas.microsoft.com/office/drawing/2014/main" id="{8273C219-4245-4810-80DB-5075EB28EC6F}"/>
                </a:ext>
              </a:extLst>
            </p:cNvPr>
            <p:cNvSpPr>
              <a:spLocks noChangeArrowheads="1"/>
            </p:cNvSpPr>
            <p:nvPr/>
          </p:nvSpPr>
          <p:spPr bwMode="auto">
            <a:xfrm>
              <a:off x="4564" y="3946"/>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2" name="Oval 78">
              <a:extLst>
                <a:ext uri="{FF2B5EF4-FFF2-40B4-BE49-F238E27FC236}">
                  <a16:creationId xmlns:a16="http://schemas.microsoft.com/office/drawing/2014/main" id="{28649F06-171D-4267-AFD9-11AB7B80D9CB}"/>
                </a:ext>
              </a:extLst>
            </p:cNvPr>
            <p:cNvSpPr>
              <a:spLocks noChangeArrowheads="1"/>
            </p:cNvSpPr>
            <p:nvPr/>
          </p:nvSpPr>
          <p:spPr bwMode="auto">
            <a:xfrm>
              <a:off x="4578" y="4318"/>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3" name="Oval 79">
              <a:extLst>
                <a:ext uri="{FF2B5EF4-FFF2-40B4-BE49-F238E27FC236}">
                  <a16:creationId xmlns:a16="http://schemas.microsoft.com/office/drawing/2014/main" id="{E2FA02B7-2980-446C-A017-C81EB3429D1F}"/>
                </a:ext>
              </a:extLst>
            </p:cNvPr>
            <p:cNvSpPr>
              <a:spLocks noChangeArrowheads="1"/>
            </p:cNvSpPr>
            <p:nvPr/>
          </p:nvSpPr>
          <p:spPr bwMode="auto">
            <a:xfrm>
              <a:off x="4407" y="4294"/>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4" name="Oval 80">
              <a:extLst>
                <a:ext uri="{FF2B5EF4-FFF2-40B4-BE49-F238E27FC236}">
                  <a16:creationId xmlns:a16="http://schemas.microsoft.com/office/drawing/2014/main" id="{A4005363-6A3A-460C-9DC3-4F3078295FC1}"/>
                </a:ext>
              </a:extLst>
            </p:cNvPr>
            <p:cNvSpPr>
              <a:spLocks noChangeArrowheads="1"/>
            </p:cNvSpPr>
            <p:nvPr/>
          </p:nvSpPr>
          <p:spPr bwMode="auto">
            <a:xfrm>
              <a:off x="4481" y="4406"/>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5" name="Oval 81">
              <a:extLst>
                <a:ext uri="{FF2B5EF4-FFF2-40B4-BE49-F238E27FC236}">
                  <a16:creationId xmlns:a16="http://schemas.microsoft.com/office/drawing/2014/main" id="{4CDD99DA-8CC5-4157-A818-D0C03451649B}"/>
                </a:ext>
              </a:extLst>
            </p:cNvPr>
            <p:cNvSpPr>
              <a:spLocks noChangeArrowheads="1"/>
            </p:cNvSpPr>
            <p:nvPr/>
          </p:nvSpPr>
          <p:spPr bwMode="auto">
            <a:xfrm>
              <a:off x="4293" y="4368"/>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6" name="Oval 82">
              <a:extLst>
                <a:ext uri="{FF2B5EF4-FFF2-40B4-BE49-F238E27FC236}">
                  <a16:creationId xmlns:a16="http://schemas.microsoft.com/office/drawing/2014/main" id="{248EAF68-A346-4C4A-9203-D0FD2B41BD3C}"/>
                </a:ext>
              </a:extLst>
            </p:cNvPr>
            <p:cNvSpPr>
              <a:spLocks noChangeArrowheads="1"/>
            </p:cNvSpPr>
            <p:nvPr/>
          </p:nvSpPr>
          <p:spPr bwMode="auto">
            <a:xfrm>
              <a:off x="4251" y="4246"/>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7" name="Oval 83">
              <a:extLst>
                <a:ext uri="{FF2B5EF4-FFF2-40B4-BE49-F238E27FC236}">
                  <a16:creationId xmlns:a16="http://schemas.microsoft.com/office/drawing/2014/main" id="{872BFD10-A102-40BB-BE90-0E55F6344FD5}"/>
                </a:ext>
              </a:extLst>
            </p:cNvPr>
            <p:cNvSpPr>
              <a:spLocks noChangeArrowheads="1"/>
            </p:cNvSpPr>
            <p:nvPr/>
          </p:nvSpPr>
          <p:spPr bwMode="auto">
            <a:xfrm>
              <a:off x="4346" y="4156"/>
              <a:ext cx="83"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8" name="Oval 84">
              <a:extLst>
                <a:ext uri="{FF2B5EF4-FFF2-40B4-BE49-F238E27FC236}">
                  <a16:creationId xmlns:a16="http://schemas.microsoft.com/office/drawing/2014/main" id="{26D809E7-3D62-469D-8B70-02D04CF30829}"/>
                </a:ext>
              </a:extLst>
            </p:cNvPr>
            <p:cNvSpPr>
              <a:spLocks noChangeArrowheads="1"/>
            </p:cNvSpPr>
            <p:nvPr/>
          </p:nvSpPr>
          <p:spPr bwMode="auto">
            <a:xfrm>
              <a:off x="4421" y="4046"/>
              <a:ext cx="72"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9" name="Oval 85">
              <a:extLst>
                <a:ext uri="{FF2B5EF4-FFF2-40B4-BE49-F238E27FC236}">
                  <a16:creationId xmlns:a16="http://schemas.microsoft.com/office/drawing/2014/main" id="{F831D1E9-A155-4341-98F5-E483C725416F}"/>
                </a:ext>
              </a:extLst>
            </p:cNvPr>
            <p:cNvSpPr>
              <a:spLocks noChangeArrowheads="1"/>
            </p:cNvSpPr>
            <p:nvPr/>
          </p:nvSpPr>
          <p:spPr bwMode="auto">
            <a:xfrm>
              <a:off x="4127" y="430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0" name="Oval 86">
              <a:extLst>
                <a:ext uri="{FF2B5EF4-FFF2-40B4-BE49-F238E27FC236}">
                  <a16:creationId xmlns:a16="http://schemas.microsoft.com/office/drawing/2014/main" id="{52E89627-F35D-4C0D-8D6F-9486B2314E7B}"/>
                </a:ext>
              </a:extLst>
            </p:cNvPr>
            <p:cNvSpPr>
              <a:spLocks noChangeArrowheads="1"/>
            </p:cNvSpPr>
            <p:nvPr/>
          </p:nvSpPr>
          <p:spPr bwMode="auto">
            <a:xfrm>
              <a:off x="3992" y="433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1" name="Oval 87">
              <a:extLst>
                <a:ext uri="{FF2B5EF4-FFF2-40B4-BE49-F238E27FC236}">
                  <a16:creationId xmlns:a16="http://schemas.microsoft.com/office/drawing/2014/main" id="{62A5CD30-C732-4C87-BE21-8B078903D0CC}"/>
                </a:ext>
              </a:extLst>
            </p:cNvPr>
            <p:cNvSpPr>
              <a:spLocks noChangeArrowheads="1"/>
            </p:cNvSpPr>
            <p:nvPr/>
          </p:nvSpPr>
          <p:spPr bwMode="auto">
            <a:xfrm>
              <a:off x="3997" y="4194"/>
              <a:ext cx="90"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2" name="Oval 88">
              <a:extLst>
                <a:ext uri="{FF2B5EF4-FFF2-40B4-BE49-F238E27FC236}">
                  <a16:creationId xmlns:a16="http://schemas.microsoft.com/office/drawing/2014/main" id="{9C0D3F9B-765C-442F-939E-411DE459F61B}"/>
                </a:ext>
              </a:extLst>
            </p:cNvPr>
            <p:cNvSpPr>
              <a:spLocks noChangeArrowheads="1"/>
            </p:cNvSpPr>
            <p:nvPr/>
          </p:nvSpPr>
          <p:spPr bwMode="auto">
            <a:xfrm>
              <a:off x="3897" y="4061"/>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3" name="Oval 89">
              <a:extLst>
                <a:ext uri="{FF2B5EF4-FFF2-40B4-BE49-F238E27FC236}">
                  <a16:creationId xmlns:a16="http://schemas.microsoft.com/office/drawing/2014/main" id="{D8EF83EC-D861-427D-960A-EA5FE347FB7D}"/>
                </a:ext>
              </a:extLst>
            </p:cNvPr>
            <p:cNvSpPr>
              <a:spLocks noChangeArrowheads="1"/>
            </p:cNvSpPr>
            <p:nvPr/>
          </p:nvSpPr>
          <p:spPr bwMode="auto">
            <a:xfrm>
              <a:off x="4120" y="415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4" name="Oval 90">
              <a:extLst>
                <a:ext uri="{FF2B5EF4-FFF2-40B4-BE49-F238E27FC236}">
                  <a16:creationId xmlns:a16="http://schemas.microsoft.com/office/drawing/2014/main" id="{F93F8597-516F-4879-82B6-31134350B609}"/>
                </a:ext>
              </a:extLst>
            </p:cNvPr>
            <p:cNvSpPr>
              <a:spLocks noChangeArrowheads="1"/>
            </p:cNvSpPr>
            <p:nvPr/>
          </p:nvSpPr>
          <p:spPr bwMode="auto">
            <a:xfrm>
              <a:off x="4032" y="4037"/>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5" name="Oval 91">
              <a:extLst>
                <a:ext uri="{FF2B5EF4-FFF2-40B4-BE49-F238E27FC236}">
                  <a16:creationId xmlns:a16="http://schemas.microsoft.com/office/drawing/2014/main" id="{4966980A-3E5F-415B-B197-A7627C11D5CF}"/>
                </a:ext>
              </a:extLst>
            </p:cNvPr>
            <p:cNvSpPr>
              <a:spLocks noChangeArrowheads="1"/>
            </p:cNvSpPr>
            <p:nvPr/>
          </p:nvSpPr>
          <p:spPr bwMode="auto">
            <a:xfrm>
              <a:off x="4232" y="4084"/>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6" name="Oval 92">
              <a:extLst>
                <a:ext uri="{FF2B5EF4-FFF2-40B4-BE49-F238E27FC236}">
                  <a16:creationId xmlns:a16="http://schemas.microsoft.com/office/drawing/2014/main" id="{9BC974D8-FCF3-4ACB-B5AB-8392CF07B8CB}"/>
                </a:ext>
              </a:extLst>
            </p:cNvPr>
            <p:cNvSpPr>
              <a:spLocks noChangeArrowheads="1"/>
            </p:cNvSpPr>
            <p:nvPr/>
          </p:nvSpPr>
          <p:spPr bwMode="auto">
            <a:xfrm>
              <a:off x="4158" y="3980"/>
              <a:ext cx="71"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7" name="Oval 93">
              <a:extLst>
                <a:ext uri="{FF2B5EF4-FFF2-40B4-BE49-F238E27FC236}">
                  <a16:creationId xmlns:a16="http://schemas.microsoft.com/office/drawing/2014/main" id="{E4C572F5-8634-4601-87BC-D3E933C0D36B}"/>
                </a:ext>
              </a:extLst>
            </p:cNvPr>
            <p:cNvSpPr>
              <a:spLocks noChangeArrowheads="1"/>
            </p:cNvSpPr>
            <p:nvPr/>
          </p:nvSpPr>
          <p:spPr bwMode="auto">
            <a:xfrm>
              <a:off x="3859" y="4201"/>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8" name="Oval 94">
              <a:extLst>
                <a:ext uri="{FF2B5EF4-FFF2-40B4-BE49-F238E27FC236}">
                  <a16:creationId xmlns:a16="http://schemas.microsoft.com/office/drawing/2014/main" id="{53E8A2B6-57A2-4DE9-A921-5959233CDBAC}"/>
                </a:ext>
              </a:extLst>
            </p:cNvPr>
            <p:cNvSpPr>
              <a:spLocks noChangeArrowheads="1"/>
            </p:cNvSpPr>
            <p:nvPr/>
          </p:nvSpPr>
          <p:spPr bwMode="auto">
            <a:xfrm>
              <a:off x="3764" y="405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9" name="Oval 95">
              <a:extLst>
                <a:ext uri="{FF2B5EF4-FFF2-40B4-BE49-F238E27FC236}">
                  <a16:creationId xmlns:a16="http://schemas.microsoft.com/office/drawing/2014/main" id="{2D2A19C6-8F90-48C1-9B22-1790194D2073}"/>
                </a:ext>
              </a:extLst>
            </p:cNvPr>
            <p:cNvSpPr>
              <a:spLocks noChangeArrowheads="1"/>
            </p:cNvSpPr>
            <p:nvPr/>
          </p:nvSpPr>
          <p:spPr bwMode="auto">
            <a:xfrm>
              <a:off x="3721" y="4180"/>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0" name="Oval 96">
              <a:extLst>
                <a:ext uri="{FF2B5EF4-FFF2-40B4-BE49-F238E27FC236}">
                  <a16:creationId xmlns:a16="http://schemas.microsoft.com/office/drawing/2014/main" id="{A375CAF5-9E26-4EEC-9E6F-E22C05728DC1}"/>
                </a:ext>
              </a:extLst>
            </p:cNvPr>
            <p:cNvSpPr>
              <a:spLocks noChangeArrowheads="1"/>
            </p:cNvSpPr>
            <p:nvPr/>
          </p:nvSpPr>
          <p:spPr bwMode="auto">
            <a:xfrm>
              <a:off x="3631" y="4008"/>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1" name="Oval 97">
              <a:extLst>
                <a:ext uri="{FF2B5EF4-FFF2-40B4-BE49-F238E27FC236}">
                  <a16:creationId xmlns:a16="http://schemas.microsoft.com/office/drawing/2014/main" id="{31900C54-54B5-4342-BFB8-D779E1579EF0}"/>
                </a:ext>
              </a:extLst>
            </p:cNvPr>
            <p:cNvSpPr>
              <a:spLocks noChangeArrowheads="1"/>
            </p:cNvSpPr>
            <p:nvPr/>
          </p:nvSpPr>
          <p:spPr bwMode="auto">
            <a:xfrm>
              <a:off x="3714" y="3894"/>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2" name="Oval 98">
              <a:extLst>
                <a:ext uri="{FF2B5EF4-FFF2-40B4-BE49-F238E27FC236}">
                  <a16:creationId xmlns:a16="http://schemas.microsoft.com/office/drawing/2014/main" id="{00822067-FC44-49B5-86EE-CE14FD5D7B87}"/>
                </a:ext>
              </a:extLst>
            </p:cNvPr>
            <p:cNvSpPr>
              <a:spLocks noChangeArrowheads="1"/>
            </p:cNvSpPr>
            <p:nvPr/>
          </p:nvSpPr>
          <p:spPr bwMode="auto">
            <a:xfrm>
              <a:off x="3842" y="3923"/>
              <a:ext cx="83" cy="8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3" name="Oval 99">
              <a:extLst>
                <a:ext uri="{FF2B5EF4-FFF2-40B4-BE49-F238E27FC236}">
                  <a16:creationId xmlns:a16="http://schemas.microsoft.com/office/drawing/2014/main" id="{76E3FB8D-C22B-4078-A34C-843F339BCE4B}"/>
                </a:ext>
              </a:extLst>
            </p:cNvPr>
            <p:cNvSpPr>
              <a:spLocks noChangeArrowheads="1"/>
            </p:cNvSpPr>
            <p:nvPr/>
          </p:nvSpPr>
          <p:spPr bwMode="auto">
            <a:xfrm>
              <a:off x="3980" y="3911"/>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4" name="Oval 100">
              <a:extLst>
                <a:ext uri="{FF2B5EF4-FFF2-40B4-BE49-F238E27FC236}">
                  <a16:creationId xmlns:a16="http://schemas.microsoft.com/office/drawing/2014/main" id="{F5DA6730-FBF6-4D53-AEC7-C41B94A635B1}"/>
                </a:ext>
              </a:extLst>
            </p:cNvPr>
            <p:cNvSpPr>
              <a:spLocks noChangeArrowheads="1"/>
            </p:cNvSpPr>
            <p:nvPr/>
          </p:nvSpPr>
          <p:spPr bwMode="auto">
            <a:xfrm>
              <a:off x="3588" y="3832"/>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5" name="Oval 101">
              <a:extLst>
                <a:ext uri="{FF2B5EF4-FFF2-40B4-BE49-F238E27FC236}">
                  <a16:creationId xmlns:a16="http://schemas.microsoft.com/office/drawing/2014/main" id="{8D681BA6-BA68-45D9-AF09-D25592B7F65C}"/>
                </a:ext>
              </a:extLst>
            </p:cNvPr>
            <p:cNvSpPr>
              <a:spLocks noChangeArrowheads="1"/>
            </p:cNvSpPr>
            <p:nvPr/>
          </p:nvSpPr>
          <p:spPr bwMode="auto">
            <a:xfrm>
              <a:off x="3484" y="37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6" name="Oval 102">
              <a:extLst>
                <a:ext uri="{FF2B5EF4-FFF2-40B4-BE49-F238E27FC236}">
                  <a16:creationId xmlns:a16="http://schemas.microsoft.com/office/drawing/2014/main" id="{E153B08A-B1DC-4266-AC01-B3C0E413FF53}"/>
                </a:ext>
              </a:extLst>
            </p:cNvPr>
            <p:cNvSpPr>
              <a:spLocks noChangeArrowheads="1"/>
            </p:cNvSpPr>
            <p:nvPr/>
          </p:nvSpPr>
          <p:spPr bwMode="auto">
            <a:xfrm>
              <a:off x="4571" y="2833"/>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7" name="Oval 103">
              <a:extLst>
                <a:ext uri="{FF2B5EF4-FFF2-40B4-BE49-F238E27FC236}">
                  <a16:creationId xmlns:a16="http://schemas.microsoft.com/office/drawing/2014/main" id="{9812AC19-44EA-48C2-9BA3-2A8EBB5FFEDC}"/>
                </a:ext>
              </a:extLst>
            </p:cNvPr>
            <p:cNvSpPr>
              <a:spLocks noChangeArrowheads="1"/>
            </p:cNvSpPr>
            <p:nvPr/>
          </p:nvSpPr>
          <p:spPr bwMode="auto">
            <a:xfrm>
              <a:off x="4464" y="29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8" name="Oval 104">
              <a:extLst>
                <a:ext uri="{FF2B5EF4-FFF2-40B4-BE49-F238E27FC236}">
                  <a16:creationId xmlns:a16="http://schemas.microsoft.com/office/drawing/2014/main" id="{A10A77A2-89E2-4ACA-A2F0-B0D026A63FE4}"/>
                </a:ext>
              </a:extLst>
            </p:cNvPr>
            <p:cNvSpPr>
              <a:spLocks noChangeArrowheads="1"/>
            </p:cNvSpPr>
            <p:nvPr/>
          </p:nvSpPr>
          <p:spPr bwMode="auto">
            <a:xfrm>
              <a:off x="4381" y="30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9" name="Oval 105">
              <a:extLst>
                <a:ext uri="{FF2B5EF4-FFF2-40B4-BE49-F238E27FC236}">
                  <a16:creationId xmlns:a16="http://schemas.microsoft.com/office/drawing/2014/main" id="{0AC2F346-AB25-4D8D-BCB6-503F987CC0E2}"/>
                </a:ext>
              </a:extLst>
            </p:cNvPr>
            <p:cNvSpPr>
              <a:spLocks noChangeArrowheads="1"/>
            </p:cNvSpPr>
            <p:nvPr/>
          </p:nvSpPr>
          <p:spPr bwMode="auto">
            <a:xfrm>
              <a:off x="4692" y="2790"/>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0" name="Oval 106">
              <a:extLst>
                <a:ext uri="{FF2B5EF4-FFF2-40B4-BE49-F238E27FC236}">
                  <a16:creationId xmlns:a16="http://schemas.microsoft.com/office/drawing/2014/main" id="{465D0941-A806-4C26-99C2-FBA59D8F7010}"/>
                </a:ext>
              </a:extLst>
            </p:cNvPr>
            <p:cNvSpPr>
              <a:spLocks noChangeArrowheads="1"/>
            </p:cNvSpPr>
            <p:nvPr/>
          </p:nvSpPr>
          <p:spPr bwMode="auto">
            <a:xfrm>
              <a:off x="4825" y="2780"/>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1" name="Oval 107">
              <a:extLst>
                <a:ext uri="{FF2B5EF4-FFF2-40B4-BE49-F238E27FC236}">
                  <a16:creationId xmlns:a16="http://schemas.microsoft.com/office/drawing/2014/main" id="{3EA736C4-11D7-4B6E-8BC8-AAF8B356F825}"/>
                </a:ext>
              </a:extLst>
            </p:cNvPr>
            <p:cNvSpPr>
              <a:spLocks noChangeArrowheads="1"/>
            </p:cNvSpPr>
            <p:nvPr/>
          </p:nvSpPr>
          <p:spPr bwMode="auto">
            <a:xfrm>
              <a:off x="4417" y="2742"/>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2" name="Oval 108">
              <a:extLst>
                <a:ext uri="{FF2B5EF4-FFF2-40B4-BE49-F238E27FC236}">
                  <a16:creationId xmlns:a16="http://schemas.microsoft.com/office/drawing/2014/main" id="{428111B9-D95F-421F-9AD6-4A27696CA6C5}"/>
                </a:ext>
              </a:extLst>
            </p:cNvPr>
            <p:cNvSpPr>
              <a:spLocks noChangeArrowheads="1"/>
            </p:cNvSpPr>
            <p:nvPr/>
          </p:nvSpPr>
          <p:spPr bwMode="auto">
            <a:xfrm>
              <a:off x="4322" y="2833"/>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3" name="Oval 109">
              <a:extLst>
                <a:ext uri="{FF2B5EF4-FFF2-40B4-BE49-F238E27FC236}">
                  <a16:creationId xmlns:a16="http://schemas.microsoft.com/office/drawing/2014/main" id="{B804FF07-E4CC-4C29-BBEB-62F536225537}"/>
                </a:ext>
              </a:extLst>
            </p:cNvPr>
            <p:cNvSpPr>
              <a:spLocks noChangeArrowheads="1"/>
            </p:cNvSpPr>
            <p:nvPr/>
          </p:nvSpPr>
          <p:spPr bwMode="auto">
            <a:xfrm>
              <a:off x="4246" y="294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4" name="Oval 110">
              <a:extLst>
                <a:ext uri="{FF2B5EF4-FFF2-40B4-BE49-F238E27FC236}">
                  <a16:creationId xmlns:a16="http://schemas.microsoft.com/office/drawing/2014/main" id="{575E9BAA-7348-4CF7-88FB-0EA31BC6E663}"/>
                </a:ext>
              </a:extLst>
            </p:cNvPr>
            <p:cNvSpPr>
              <a:spLocks noChangeArrowheads="1"/>
            </p:cNvSpPr>
            <p:nvPr/>
          </p:nvSpPr>
          <p:spPr bwMode="auto">
            <a:xfrm>
              <a:off x="4206" y="307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5" name="Oval 111">
              <a:extLst>
                <a:ext uri="{FF2B5EF4-FFF2-40B4-BE49-F238E27FC236}">
                  <a16:creationId xmlns:a16="http://schemas.microsoft.com/office/drawing/2014/main" id="{A041F175-FB67-4170-9AA7-1364AA92C76A}"/>
                </a:ext>
              </a:extLst>
            </p:cNvPr>
            <p:cNvSpPr>
              <a:spLocks noChangeArrowheads="1"/>
            </p:cNvSpPr>
            <p:nvPr/>
          </p:nvSpPr>
          <p:spPr bwMode="auto">
            <a:xfrm>
              <a:off x="4538" y="268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6" name="Oval 112">
              <a:extLst>
                <a:ext uri="{FF2B5EF4-FFF2-40B4-BE49-F238E27FC236}">
                  <a16:creationId xmlns:a16="http://schemas.microsoft.com/office/drawing/2014/main" id="{D53F4716-FCD9-4CEA-B556-10AD8A4E3C0C}"/>
                </a:ext>
              </a:extLst>
            </p:cNvPr>
            <p:cNvSpPr>
              <a:spLocks noChangeArrowheads="1"/>
            </p:cNvSpPr>
            <p:nvPr/>
          </p:nvSpPr>
          <p:spPr bwMode="auto">
            <a:xfrm>
              <a:off x="4350" y="261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7" name="Oval 113">
              <a:extLst>
                <a:ext uri="{FF2B5EF4-FFF2-40B4-BE49-F238E27FC236}">
                  <a16:creationId xmlns:a16="http://schemas.microsoft.com/office/drawing/2014/main" id="{34A08C59-0253-4AE2-BD9A-5CEE2A8CCC32}"/>
                </a:ext>
              </a:extLst>
            </p:cNvPr>
            <p:cNvSpPr>
              <a:spLocks noChangeArrowheads="1"/>
            </p:cNvSpPr>
            <p:nvPr/>
          </p:nvSpPr>
          <p:spPr bwMode="auto">
            <a:xfrm>
              <a:off x="4243" y="2699"/>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8" name="Oval 114">
              <a:extLst>
                <a:ext uri="{FF2B5EF4-FFF2-40B4-BE49-F238E27FC236}">
                  <a16:creationId xmlns:a16="http://schemas.microsoft.com/office/drawing/2014/main" id="{46E07DEC-AE52-4357-B05A-2F0831EF32D7}"/>
                </a:ext>
              </a:extLst>
            </p:cNvPr>
            <p:cNvSpPr>
              <a:spLocks noChangeArrowheads="1"/>
            </p:cNvSpPr>
            <p:nvPr/>
          </p:nvSpPr>
          <p:spPr bwMode="auto">
            <a:xfrm>
              <a:off x="4160" y="2799"/>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9" name="Oval 115">
              <a:extLst>
                <a:ext uri="{FF2B5EF4-FFF2-40B4-BE49-F238E27FC236}">
                  <a16:creationId xmlns:a16="http://schemas.microsoft.com/office/drawing/2014/main" id="{196A7E29-80C5-4DDE-A774-48A72F7F036C}"/>
                </a:ext>
              </a:extLst>
            </p:cNvPr>
            <p:cNvSpPr>
              <a:spLocks noChangeArrowheads="1"/>
            </p:cNvSpPr>
            <p:nvPr/>
          </p:nvSpPr>
          <p:spPr bwMode="auto">
            <a:xfrm>
              <a:off x="4099" y="2921"/>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0" name="Oval 116">
              <a:extLst>
                <a:ext uri="{FF2B5EF4-FFF2-40B4-BE49-F238E27FC236}">
                  <a16:creationId xmlns:a16="http://schemas.microsoft.com/office/drawing/2014/main" id="{9CA6FAD2-AFE2-497F-B1ED-AD6693B5C7CF}"/>
                </a:ext>
              </a:extLst>
            </p:cNvPr>
            <p:cNvSpPr>
              <a:spLocks noChangeArrowheads="1"/>
            </p:cNvSpPr>
            <p:nvPr/>
          </p:nvSpPr>
          <p:spPr bwMode="auto">
            <a:xfrm>
              <a:off x="4073" y="3049"/>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1" name="Oval 117">
              <a:extLst>
                <a:ext uri="{FF2B5EF4-FFF2-40B4-BE49-F238E27FC236}">
                  <a16:creationId xmlns:a16="http://schemas.microsoft.com/office/drawing/2014/main" id="{B8051338-BB7B-42DC-9DCA-F067C970DB78}"/>
                </a:ext>
              </a:extLst>
            </p:cNvPr>
            <p:cNvSpPr>
              <a:spLocks noChangeArrowheads="1"/>
            </p:cNvSpPr>
            <p:nvPr/>
          </p:nvSpPr>
          <p:spPr bwMode="auto">
            <a:xfrm>
              <a:off x="3700" y="3727"/>
              <a:ext cx="88"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2" name="Oval 118">
              <a:extLst>
                <a:ext uri="{FF2B5EF4-FFF2-40B4-BE49-F238E27FC236}">
                  <a16:creationId xmlns:a16="http://schemas.microsoft.com/office/drawing/2014/main" id="{C3B32F5E-0BB4-40E5-B193-B93DBE30FBCE}"/>
                </a:ext>
              </a:extLst>
            </p:cNvPr>
            <p:cNvSpPr>
              <a:spLocks noChangeArrowheads="1"/>
            </p:cNvSpPr>
            <p:nvPr/>
          </p:nvSpPr>
          <p:spPr bwMode="auto">
            <a:xfrm>
              <a:off x="3641" y="3494"/>
              <a:ext cx="87"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3" name="Oval 119">
              <a:extLst>
                <a:ext uri="{FF2B5EF4-FFF2-40B4-BE49-F238E27FC236}">
                  <a16:creationId xmlns:a16="http://schemas.microsoft.com/office/drawing/2014/main" id="{4B1AFB46-CE8A-4BD0-A958-5AB3886DEE76}"/>
                </a:ext>
              </a:extLst>
            </p:cNvPr>
            <p:cNvSpPr>
              <a:spLocks noChangeArrowheads="1"/>
            </p:cNvSpPr>
            <p:nvPr/>
          </p:nvSpPr>
          <p:spPr bwMode="auto">
            <a:xfrm>
              <a:off x="3831" y="3773"/>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4" name="Oval 120">
              <a:extLst>
                <a:ext uri="{FF2B5EF4-FFF2-40B4-BE49-F238E27FC236}">
                  <a16:creationId xmlns:a16="http://schemas.microsoft.com/office/drawing/2014/main" id="{C2066340-63C2-4D9F-83CD-8387629AC067}"/>
                </a:ext>
              </a:extLst>
            </p:cNvPr>
            <p:cNvSpPr>
              <a:spLocks noChangeArrowheads="1"/>
            </p:cNvSpPr>
            <p:nvPr/>
          </p:nvSpPr>
          <p:spPr bwMode="auto">
            <a:xfrm>
              <a:off x="3740"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5" name="Oval 121">
              <a:extLst>
                <a:ext uri="{FF2B5EF4-FFF2-40B4-BE49-F238E27FC236}">
                  <a16:creationId xmlns:a16="http://schemas.microsoft.com/office/drawing/2014/main" id="{ED8F714F-F482-40D2-9676-602CB31FAD8C}"/>
                </a:ext>
              </a:extLst>
            </p:cNvPr>
            <p:cNvSpPr>
              <a:spLocks noChangeArrowheads="1"/>
            </p:cNvSpPr>
            <p:nvPr/>
          </p:nvSpPr>
          <p:spPr bwMode="auto">
            <a:xfrm>
              <a:off x="3973" y="3780"/>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6" name="Oval 122">
              <a:extLst>
                <a:ext uri="{FF2B5EF4-FFF2-40B4-BE49-F238E27FC236}">
                  <a16:creationId xmlns:a16="http://schemas.microsoft.com/office/drawing/2014/main" id="{8EC2DB29-17EA-4426-A133-877A4E4D9AD9}"/>
                </a:ext>
              </a:extLst>
            </p:cNvPr>
            <p:cNvSpPr>
              <a:spLocks noChangeArrowheads="1"/>
            </p:cNvSpPr>
            <p:nvPr/>
          </p:nvSpPr>
          <p:spPr bwMode="auto">
            <a:xfrm>
              <a:off x="3866" y="364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7" name="Oval 123">
              <a:extLst>
                <a:ext uri="{FF2B5EF4-FFF2-40B4-BE49-F238E27FC236}">
                  <a16:creationId xmlns:a16="http://schemas.microsoft.com/office/drawing/2014/main" id="{AB83A635-5938-45CF-B6D1-2404E1EE52F0}"/>
                </a:ext>
              </a:extLst>
            </p:cNvPr>
            <p:cNvSpPr>
              <a:spLocks noChangeArrowheads="1"/>
            </p:cNvSpPr>
            <p:nvPr/>
          </p:nvSpPr>
          <p:spPr bwMode="auto">
            <a:xfrm>
              <a:off x="3591" y="3656"/>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8" name="Oval 124">
              <a:extLst>
                <a:ext uri="{FF2B5EF4-FFF2-40B4-BE49-F238E27FC236}">
                  <a16:creationId xmlns:a16="http://schemas.microsoft.com/office/drawing/2014/main" id="{6C8D8222-4842-4C90-AEC2-B812595AD5E6}"/>
                </a:ext>
              </a:extLst>
            </p:cNvPr>
            <p:cNvSpPr>
              <a:spLocks noChangeArrowheads="1"/>
            </p:cNvSpPr>
            <p:nvPr/>
          </p:nvSpPr>
          <p:spPr bwMode="auto">
            <a:xfrm>
              <a:off x="3565" y="3382"/>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9" name="Oval 125">
              <a:extLst>
                <a:ext uri="{FF2B5EF4-FFF2-40B4-BE49-F238E27FC236}">
                  <a16:creationId xmlns:a16="http://schemas.microsoft.com/office/drawing/2014/main" id="{4D45FC5B-2F26-4D52-8110-C31259A7F34D}"/>
                </a:ext>
              </a:extLst>
            </p:cNvPr>
            <p:cNvSpPr>
              <a:spLocks noChangeArrowheads="1"/>
            </p:cNvSpPr>
            <p:nvPr/>
          </p:nvSpPr>
          <p:spPr bwMode="auto">
            <a:xfrm>
              <a:off x="3501" y="3554"/>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0" name="Oval 126">
              <a:extLst>
                <a:ext uri="{FF2B5EF4-FFF2-40B4-BE49-F238E27FC236}">
                  <a16:creationId xmlns:a16="http://schemas.microsoft.com/office/drawing/2014/main" id="{89960093-08F5-4991-8B2E-0011349637F8}"/>
                </a:ext>
              </a:extLst>
            </p:cNvPr>
            <p:cNvSpPr>
              <a:spLocks noChangeArrowheads="1"/>
            </p:cNvSpPr>
            <p:nvPr/>
          </p:nvSpPr>
          <p:spPr bwMode="auto">
            <a:xfrm>
              <a:off x="3512" y="3254"/>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1" name="Oval 127">
              <a:extLst>
                <a:ext uri="{FF2B5EF4-FFF2-40B4-BE49-F238E27FC236}">
                  <a16:creationId xmlns:a16="http://schemas.microsoft.com/office/drawing/2014/main" id="{A6E87450-A124-4BC6-97DC-CEBBC07E9C14}"/>
                </a:ext>
              </a:extLst>
            </p:cNvPr>
            <p:cNvSpPr>
              <a:spLocks noChangeArrowheads="1"/>
            </p:cNvSpPr>
            <p:nvPr/>
          </p:nvSpPr>
          <p:spPr bwMode="auto">
            <a:xfrm>
              <a:off x="3662" y="32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2" name="Oval 128">
              <a:extLst>
                <a:ext uri="{FF2B5EF4-FFF2-40B4-BE49-F238E27FC236}">
                  <a16:creationId xmlns:a16="http://schemas.microsoft.com/office/drawing/2014/main" id="{1317535B-917E-4B2B-AE12-4E13ADE81CEF}"/>
                </a:ext>
              </a:extLst>
            </p:cNvPr>
            <p:cNvSpPr>
              <a:spLocks noChangeArrowheads="1"/>
            </p:cNvSpPr>
            <p:nvPr/>
          </p:nvSpPr>
          <p:spPr bwMode="auto">
            <a:xfrm>
              <a:off x="3721" y="3363"/>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3" name="Oval 129">
              <a:extLst>
                <a:ext uri="{FF2B5EF4-FFF2-40B4-BE49-F238E27FC236}">
                  <a16:creationId xmlns:a16="http://schemas.microsoft.com/office/drawing/2014/main" id="{24544521-944C-4ACE-82B9-0896D1FA19C0}"/>
                </a:ext>
              </a:extLst>
            </p:cNvPr>
            <p:cNvSpPr>
              <a:spLocks noChangeArrowheads="1"/>
            </p:cNvSpPr>
            <p:nvPr/>
          </p:nvSpPr>
          <p:spPr bwMode="auto">
            <a:xfrm>
              <a:off x="3814" y="3466"/>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4" name="Oval 130">
              <a:extLst>
                <a:ext uri="{FF2B5EF4-FFF2-40B4-BE49-F238E27FC236}">
                  <a16:creationId xmlns:a16="http://schemas.microsoft.com/office/drawing/2014/main" id="{D3A168DF-7DAE-434A-8B3F-2A8BB4431138}"/>
                </a:ext>
              </a:extLst>
            </p:cNvPr>
            <p:cNvSpPr>
              <a:spLocks noChangeArrowheads="1"/>
            </p:cNvSpPr>
            <p:nvPr/>
          </p:nvSpPr>
          <p:spPr bwMode="auto">
            <a:xfrm>
              <a:off x="3636"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5" name="Oval 131">
              <a:extLst>
                <a:ext uri="{FF2B5EF4-FFF2-40B4-BE49-F238E27FC236}">
                  <a16:creationId xmlns:a16="http://schemas.microsoft.com/office/drawing/2014/main" id="{54BAC5BA-49A5-4B01-A8B2-2F5CF739A20F}"/>
                </a:ext>
              </a:extLst>
            </p:cNvPr>
            <p:cNvSpPr>
              <a:spLocks noChangeArrowheads="1"/>
            </p:cNvSpPr>
            <p:nvPr/>
          </p:nvSpPr>
          <p:spPr bwMode="auto">
            <a:xfrm>
              <a:off x="3638" y="2966"/>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6" name="Oval 132">
              <a:extLst>
                <a:ext uri="{FF2B5EF4-FFF2-40B4-BE49-F238E27FC236}">
                  <a16:creationId xmlns:a16="http://schemas.microsoft.com/office/drawing/2014/main" id="{1003B77C-C572-4EAB-BC4D-52ED57623EC4}"/>
                </a:ext>
              </a:extLst>
            </p:cNvPr>
            <p:cNvSpPr>
              <a:spLocks noChangeArrowheads="1"/>
            </p:cNvSpPr>
            <p:nvPr/>
          </p:nvSpPr>
          <p:spPr bwMode="auto">
            <a:xfrm>
              <a:off x="3785" y="3132"/>
              <a:ext cx="88" cy="8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7" name="Oval 133">
              <a:extLst>
                <a:ext uri="{FF2B5EF4-FFF2-40B4-BE49-F238E27FC236}">
                  <a16:creationId xmlns:a16="http://schemas.microsoft.com/office/drawing/2014/main" id="{798F2B59-583B-41A4-AC23-3208D7EECAC0}"/>
                </a:ext>
              </a:extLst>
            </p:cNvPr>
            <p:cNvSpPr>
              <a:spLocks noChangeArrowheads="1"/>
            </p:cNvSpPr>
            <p:nvPr/>
          </p:nvSpPr>
          <p:spPr bwMode="auto">
            <a:xfrm>
              <a:off x="3937" y="2933"/>
              <a:ext cx="91"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8" name="Oval 134">
              <a:extLst>
                <a:ext uri="{FF2B5EF4-FFF2-40B4-BE49-F238E27FC236}">
                  <a16:creationId xmlns:a16="http://schemas.microsoft.com/office/drawing/2014/main" id="{C7DFEA68-577A-42CF-8046-696ABCB880C0}"/>
                </a:ext>
              </a:extLst>
            </p:cNvPr>
            <p:cNvSpPr>
              <a:spLocks noChangeArrowheads="1"/>
            </p:cNvSpPr>
            <p:nvPr/>
          </p:nvSpPr>
          <p:spPr bwMode="auto">
            <a:xfrm>
              <a:off x="3826" y="3266"/>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9" name="Oval 135">
              <a:extLst>
                <a:ext uri="{FF2B5EF4-FFF2-40B4-BE49-F238E27FC236}">
                  <a16:creationId xmlns:a16="http://schemas.microsoft.com/office/drawing/2014/main" id="{BBB3A6CC-FA26-43FB-9F77-0A89E3B5423D}"/>
                </a:ext>
              </a:extLst>
            </p:cNvPr>
            <p:cNvSpPr>
              <a:spLocks noChangeArrowheads="1"/>
            </p:cNvSpPr>
            <p:nvPr/>
          </p:nvSpPr>
          <p:spPr bwMode="auto">
            <a:xfrm>
              <a:off x="3930" y="306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0" name="Oval 136">
              <a:extLst>
                <a:ext uri="{FF2B5EF4-FFF2-40B4-BE49-F238E27FC236}">
                  <a16:creationId xmlns:a16="http://schemas.microsoft.com/office/drawing/2014/main" id="{C28AAED1-8EED-4353-958D-71D1D79CF8C1}"/>
                </a:ext>
              </a:extLst>
            </p:cNvPr>
            <p:cNvSpPr>
              <a:spLocks noChangeArrowheads="1"/>
            </p:cNvSpPr>
            <p:nvPr/>
          </p:nvSpPr>
          <p:spPr bwMode="auto">
            <a:xfrm>
              <a:off x="3911" y="3380"/>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1" name="Oval 137">
              <a:extLst>
                <a:ext uri="{FF2B5EF4-FFF2-40B4-BE49-F238E27FC236}">
                  <a16:creationId xmlns:a16="http://schemas.microsoft.com/office/drawing/2014/main" id="{B542B905-CCDA-428D-92D4-0264844AA683}"/>
                </a:ext>
              </a:extLst>
            </p:cNvPr>
            <p:cNvSpPr>
              <a:spLocks noChangeArrowheads="1"/>
            </p:cNvSpPr>
            <p:nvPr/>
          </p:nvSpPr>
          <p:spPr bwMode="auto">
            <a:xfrm>
              <a:off x="3961" y="320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2" name="Oval 138">
              <a:extLst>
                <a:ext uri="{FF2B5EF4-FFF2-40B4-BE49-F238E27FC236}">
                  <a16:creationId xmlns:a16="http://schemas.microsoft.com/office/drawing/2014/main" id="{F84498EB-CEE0-4A89-A665-512F2A5AB871}"/>
                </a:ext>
              </a:extLst>
            </p:cNvPr>
            <p:cNvSpPr>
              <a:spLocks noChangeArrowheads="1"/>
            </p:cNvSpPr>
            <p:nvPr/>
          </p:nvSpPr>
          <p:spPr bwMode="auto">
            <a:xfrm>
              <a:off x="3783" y="2997"/>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3" name="Oval 139">
              <a:extLst>
                <a:ext uri="{FF2B5EF4-FFF2-40B4-BE49-F238E27FC236}">
                  <a16:creationId xmlns:a16="http://schemas.microsoft.com/office/drawing/2014/main" id="{E30B9BE2-231A-4B03-A852-4F600071A213}"/>
                </a:ext>
              </a:extLst>
            </p:cNvPr>
            <p:cNvSpPr>
              <a:spLocks noChangeArrowheads="1"/>
            </p:cNvSpPr>
            <p:nvPr/>
          </p:nvSpPr>
          <p:spPr bwMode="auto">
            <a:xfrm>
              <a:off x="3982" y="2806"/>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4" name="Oval 140">
              <a:extLst>
                <a:ext uri="{FF2B5EF4-FFF2-40B4-BE49-F238E27FC236}">
                  <a16:creationId xmlns:a16="http://schemas.microsoft.com/office/drawing/2014/main" id="{7312BEBF-310D-4570-8780-AD268B51622C}"/>
                </a:ext>
              </a:extLst>
            </p:cNvPr>
            <p:cNvSpPr>
              <a:spLocks noChangeArrowheads="1"/>
            </p:cNvSpPr>
            <p:nvPr/>
          </p:nvSpPr>
          <p:spPr bwMode="auto">
            <a:xfrm>
              <a:off x="3802" y="2866"/>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5" name="Oval 141">
              <a:extLst>
                <a:ext uri="{FF2B5EF4-FFF2-40B4-BE49-F238E27FC236}">
                  <a16:creationId xmlns:a16="http://schemas.microsoft.com/office/drawing/2014/main" id="{D15F9685-A667-4BBD-895F-E58A7B3909E4}"/>
                </a:ext>
              </a:extLst>
            </p:cNvPr>
            <p:cNvSpPr>
              <a:spLocks noChangeArrowheads="1"/>
            </p:cNvSpPr>
            <p:nvPr/>
          </p:nvSpPr>
          <p:spPr bwMode="auto">
            <a:xfrm>
              <a:off x="4054" y="269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6" name="Freeform 142">
              <a:extLst>
                <a:ext uri="{FF2B5EF4-FFF2-40B4-BE49-F238E27FC236}">
                  <a16:creationId xmlns:a16="http://schemas.microsoft.com/office/drawing/2014/main" id="{060BECFF-B59A-4526-AA33-ABBA3AF06F0F}"/>
                </a:ext>
              </a:extLst>
            </p:cNvPr>
            <p:cNvSpPr>
              <a:spLocks noEditPoints="1"/>
            </p:cNvSpPr>
            <p:nvPr/>
          </p:nvSpPr>
          <p:spPr bwMode="auto">
            <a:xfrm>
              <a:off x="5516" y="2721"/>
              <a:ext cx="3638" cy="964"/>
            </a:xfrm>
            <a:custGeom>
              <a:avLst/>
              <a:gdLst>
                <a:gd name="T0" fmla="*/ 285 w 1533"/>
                <a:gd name="T1" fmla="*/ 137 h 405"/>
                <a:gd name="T2" fmla="*/ 352 w 1533"/>
                <a:gd name="T3" fmla="*/ 379 h 405"/>
                <a:gd name="T4" fmla="*/ 392 w 1533"/>
                <a:gd name="T5" fmla="*/ 379 h 405"/>
                <a:gd name="T6" fmla="*/ 285 w 1533"/>
                <a:gd name="T7" fmla="*/ 101 h 405"/>
                <a:gd name="T8" fmla="*/ 120 w 1533"/>
                <a:gd name="T9" fmla="*/ 101 h 405"/>
                <a:gd name="T10" fmla="*/ 41 w 1533"/>
                <a:gd name="T11" fmla="*/ 141 h 405"/>
                <a:gd name="T12" fmla="*/ 20 w 1533"/>
                <a:gd name="T13" fmla="*/ 101 h 405"/>
                <a:gd name="T14" fmla="*/ 0 w 1533"/>
                <a:gd name="T15" fmla="*/ 379 h 405"/>
                <a:gd name="T16" fmla="*/ 41 w 1533"/>
                <a:gd name="T17" fmla="*/ 379 h 405"/>
                <a:gd name="T18" fmla="*/ 109 w 1533"/>
                <a:gd name="T19" fmla="*/ 137 h 405"/>
                <a:gd name="T20" fmla="*/ 176 w 1533"/>
                <a:gd name="T21" fmla="*/ 379 h 405"/>
                <a:gd name="T22" fmla="*/ 216 w 1533"/>
                <a:gd name="T23" fmla="*/ 379 h 405"/>
                <a:gd name="T24" fmla="*/ 679 w 1533"/>
                <a:gd name="T25" fmla="*/ 271 h 405"/>
                <a:gd name="T26" fmla="*/ 579 w 1533"/>
                <a:gd name="T27" fmla="*/ 101 h 405"/>
                <a:gd name="T28" fmla="*/ 586 w 1533"/>
                <a:gd name="T29" fmla="*/ 405 h 405"/>
                <a:gd name="T30" fmla="*/ 683 w 1533"/>
                <a:gd name="T31" fmla="*/ 325 h 405"/>
                <a:gd name="T32" fmla="*/ 494 w 1533"/>
                <a:gd name="T33" fmla="*/ 271 h 405"/>
                <a:gd name="T34" fmla="*/ 494 w 1533"/>
                <a:gd name="T35" fmla="*/ 237 h 405"/>
                <a:gd name="T36" fmla="*/ 662 w 1533"/>
                <a:gd name="T37" fmla="*/ 237 h 405"/>
                <a:gd name="T38" fmla="*/ 797 w 1533"/>
                <a:gd name="T39" fmla="*/ 234 h 405"/>
                <a:gd name="T40" fmla="*/ 890 w 1533"/>
                <a:gd name="T41" fmla="*/ 122 h 405"/>
                <a:gd name="T42" fmla="*/ 798 w 1533"/>
                <a:gd name="T43" fmla="*/ 154 h 405"/>
                <a:gd name="T44" fmla="*/ 797 w 1533"/>
                <a:gd name="T45" fmla="*/ 126 h 405"/>
                <a:gd name="T46" fmla="*/ 756 w 1533"/>
                <a:gd name="T47" fmla="*/ 126 h 405"/>
                <a:gd name="T48" fmla="*/ 777 w 1533"/>
                <a:gd name="T49" fmla="*/ 405 h 405"/>
                <a:gd name="T50" fmla="*/ 797 w 1533"/>
                <a:gd name="T51" fmla="*/ 234 h 405"/>
                <a:gd name="T52" fmla="*/ 961 w 1533"/>
                <a:gd name="T53" fmla="*/ 249 h 405"/>
                <a:gd name="T54" fmla="*/ 1102 w 1533"/>
                <a:gd name="T55" fmla="*/ 154 h 405"/>
                <a:gd name="T56" fmla="*/ 1051 w 1533"/>
                <a:gd name="T57" fmla="*/ 101 h 405"/>
                <a:gd name="T58" fmla="*/ 1046 w 1533"/>
                <a:gd name="T59" fmla="*/ 405 h 405"/>
                <a:gd name="T60" fmla="*/ 1106 w 1533"/>
                <a:gd name="T61" fmla="*/ 352 h 405"/>
                <a:gd name="T62" fmla="*/ 1221 w 1533"/>
                <a:gd name="T63" fmla="*/ 126 h 405"/>
                <a:gd name="T64" fmla="*/ 1181 w 1533"/>
                <a:gd name="T65" fmla="*/ 126 h 405"/>
                <a:gd name="T66" fmla="*/ 1201 w 1533"/>
                <a:gd name="T67" fmla="*/ 405 h 405"/>
                <a:gd name="T68" fmla="*/ 1221 w 1533"/>
                <a:gd name="T69" fmla="*/ 126 h 405"/>
                <a:gd name="T70" fmla="*/ 1201 w 1533"/>
                <a:gd name="T71" fmla="*/ 55 h 405"/>
                <a:gd name="T72" fmla="*/ 1201 w 1533"/>
                <a:gd name="T73" fmla="*/ 0 h 405"/>
                <a:gd name="T74" fmla="*/ 1492 w 1533"/>
                <a:gd name="T75" fmla="*/ 145 h 405"/>
                <a:gd name="T76" fmla="*/ 1407 w 1533"/>
                <a:gd name="T77" fmla="*/ 101 h 405"/>
                <a:gd name="T78" fmla="*/ 1408 w 1533"/>
                <a:gd name="T79" fmla="*/ 405 h 405"/>
                <a:gd name="T80" fmla="*/ 1492 w 1533"/>
                <a:gd name="T81" fmla="*/ 361 h 405"/>
                <a:gd name="T82" fmla="*/ 1512 w 1533"/>
                <a:gd name="T83" fmla="*/ 405 h 405"/>
                <a:gd name="T84" fmla="*/ 1533 w 1533"/>
                <a:gd name="T85" fmla="*/ 126 h 405"/>
                <a:gd name="T86" fmla="*/ 1492 w 1533"/>
                <a:gd name="T87" fmla="*/ 126 h 405"/>
                <a:gd name="T88" fmla="*/ 1324 w 1533"/>
                <a:gd name="T89" fmla="*/ 253 h 405"/>
                <a:gd name="T90" fmla="*/ 1492 w 1533"/>
                <a:gd name="T91" fmla="*/ 253 h 405"/>
                <a:gd name="T92" fmla="*/ 1324 w 1533"/>
                <a:gd name="T93" fmla="*/ 25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3" h="405">
                  <a:moveTo>
                    <a:pt x="216" y="215"/>
                  </a:moveTo>
                  <a:cubicBezTo>
                    <a:pt x="216" y="164"/>
                    <a:pt x="252" y="137"/>
                    <a:pt x="285" y="137"/>
                  </a:cubicBezTo>
                  <a:cubicBezTo>
                    <a:pt x="316" y="137"/>
                    <a:pt x="352" y="150"/>
                    <a:pt x="352" y="215"/>
                  </a:cubicBezTo>
                  <a:cubicBezTo>
                    <a:pt x="352" y="379"/>
                    <a:pt x="352" y="379"/>
                    <a:pt x="352" y="379"/>
                  </a:cubicBezTo>
                  <a:cubicBezTo>
                    <a:pt x="352" y="396"/>
                    <a:pt x="359" y="405"/>
                    <a:pt x="372" y="405"/>
                  </a:cubicBezTo>
                  <a:cubicBezTo>
                    <a:pt x="385" y="405"/>
                    <a:pt x="392" y="396"/>
                    <a:pt x="392" y="379"/>
                  </a:cubicBezTo>
                  <a:cubicBezTo>
                    <a:pt x="392" y="207"/>
                    <a:pt x="392" y="207"/>
                    <a:pt x="392" y="207"/>
                  </a:cubicBezTo>
                  <a:cubicBezTo>
                    <a:pt x="392" y="136"/>
                    <a:pt x="338" y="101"/>
                    <a:pt x="285" y="101"/>
                  </a:cubicBezTo>
                  <a:cubicBezTo>
                    <a:pt x="253" y="101"/>
                    <a:pt x="218" y="118"/>
                    <a:pt x="198" y="153"/>
                  </a:cubicBezTo>
                  <a:cubicBezTo>
                    <a:pt x="184" y="120"/>
                    <a:pt x="154" y="101"/>
                    <a:pt x="120" y="101"/>
                  </a:cubicBezTo>
                  <a:cubicBezTo>
                    <a:pt x="81" y="101"/>
                    <a:pt x="57" y="119"/>
                    <a:pt x="42" y="141"/>
                  </a:cubicBezTo>
                  <a:cubicBezTo>
                    <a:pt x="41" y="141"/>
                    <a:pt x="41" y="141"/>
                    <a:pt x="41" y="141"/>
                  </a:cubicBezTo>
                  <a:cubicBezTo>
                    <a:pt x="41" y="126"/>
                    <a:pt x="41" y="126"/>
                    <a:pt x="41" y="126"/>
                  </a:cubicBezTo>
                  <a:cubicBezTo>
                    <a:pt x="41" y="109"/>
                    <a:pt x="33" y="101"/>
                    <a:pt x="20" y="101"/>
                  </a:cubicBezTo>
                  <a:cubicBezTo>
                    <a:pt x="8" y="101"/>
                    <a:pt x="0" y="109"/>
                    <a:pt x="0" y="126"/>
                  </a:cubicBezTo>
                  <a:cubicBezTo>
                    <a:pt x="0" y="379"/>
                    <a:pt x="0" y="379"/>
                    <a:pt x="0" y="379"/>
                  </a:cubicBezTo>
                  <a:cubicBezTo>
                    <a:pt x="0" y="396"/>
                    <a:pt x="8" y="405"/>
                    <a:pt x="20" y="405"/>
                  </a:cubicBezTo>
                  <a:cubicBezTo>
                    <a:pt x="33" y="405"/>
                    <a:pt x="41" y="396"/>
                    <a:pt x="41" y="379"/>
                  </a:cubicBezTo>
                  <a:cubicBezTo>
                    <a:pt x="41" y="215"/>
                    <a:pt x="41" y="215"/>
                    <a:pt x="41" y="215"/>
                  </a:cubicBezTo>
                  <a:cubicBezTo>
                    <a:pt x="41" y="164"/>
                    <a:pt x="76" y="137"/>
                    <a:pt x="109" y="137"/>
                  </a:cubicBezTo>
                  <a:cubicBezTo>
                    <a:pt x="140" y="137"/>
                    <a:pt x="176" y="150"/>
                    <a:pt x="176" y="215"/>
                  </a:cubicBezTo>
                  <a:cubicBezTo>
                    <a:pt x="176" y="379"/>
                    <a:pt x="176" y="379"/>
                    <a:pt x="176" y="379"/>
                  </a:cubicBezTo>
                  <a:cubicBezTo>
                    <a:pt x="176" y="396"/>
                    <a:pt x="183" y="405"/>
                    <a:pt x="196" y="405"/>
                  </a:cubicBezTo>
                  <a:cubicBezTo>
                    <a:pt x="209" y="405"/>
                    <a:pt x="216" y="396"/>
                    <a:pt x="216" y="379"/>
                  </a:cubicBezTo>
                  <a:lnTo>
                    <a:pt x="216" y="215"/>
                  </a:lnTo>
                  <a:close/>
                  <a:moveTo>
                    <a:pt x="679" y="271"/>
                  </a:moveTo>
                  <a:cubicBezTo>
                    <a:pt x="703" y="271"/>
                    <a:pt x="706" y="257"/>
                    <a:pt x="706" y="246"/>
                  </a:cubicBezTo>
                  <a:cubicBezTo>
                    <a:pt x="706" y="171"/>
                    <a:pt x="663" y="101"/>
                    <a:pt x="579" y="101"/>
                  </a:cubicBezTo>
                  <a:cubicBezTo>
                    <a:pt x="495" y="101"/>
                    <a:pt x="451" y="178"/>
                    <a:pt x="451" y="253"/>
                  </a:cubicBezTo>
                  <a:cubicBezTo>
                    <a:pt x="451" y="328"/>
                    <a:pt x="491" y="405"/>
                    <a:pt x="586" y="405"/>
                  </a:cubicBezTo>
                  <a:cubicBezTo>
                    <a:pt x="655" y="405"/>
                    <a:pt x="702" y="363"/>
                    <a:pt x="702" y="345"/>
                  </a:cubicBezTo>
                  <a:cubicBezTo>
                    <a:pt x="702" y="329"/>
                    <a:pt x="694" y="325"/>
                    <a:pt x="683" y="325"/>
                  </a:cubicBezTo>
                  <a:cubicBezTo>
                    <a:pt x="664" y="325"/>
                    <a:pt x="647" y="371"/>
                    <a:pt x="583" y="371"/>
                  </a:cubicBezTo>
                  <a:cubicBezTo>
                    <a:pt x="531" y="371"/>
                    <a:pt x="496" y="323"/>
                    <a:pt x="494" y="271"/>
                  </a:cubicBezTo>
                  <a:lnTo>
                    <a:pt x="679" y="271"/>
                  </a:lnTo>
                  <a:close/>
                  <a:moveTo>
                    <a:pt x="494" y="237"/>
                  </a:moveTo>
                  <a:cubicBezTo>
                    <a:pt x="496" y="187"/>
                    <a:pt x="524" y="134"/>
                    <a:pt x="578" y="134"/>
                  </a:cubicBezTo>
                  <a:cubicBezTo>
                    <a:pt x="633" y="134"/>
                    <a:pt x="661" y="187"/>
                    <a:pt x="662" y="237"/>
                  </a:cubicBezTo>
                  <a:lnTo>
                    <a:pt x="494" y="237"/>
                  </a:lnTo>
                  <a:close/>
                  <a:moveTo>
                    <a:pt x="797" y="234"/>
                  </a:moveTo>
                  <a:cubicBezTo>
                    <a:pt x="797" y="168"/>
                    <a:pt x="840" y="149"/>
                    <a:pt x="863" y="144"/>
                  </a:cubicBezTo>
                  <a:cubicBezTo>
                    <a:pt x="882" y="140"/>
                    <a:pt x="890" y="134"/>
                    <a:pt x="890" y="122"/>
                  </a:cubicBezTo>
                  <a:cubicBezTo>
                    <a:pt x="890" y="111"/>
                    <a:pt x="882" y="101"/>
                    <a:pt x="863" y="101"/>
                  </a:cubicBezTo>
                  <a:cubicBezTo>
                    <a:pt x="838" y="101"/>
                    <a:pt x="812" y="121"/>
                    <a:pt x="798" y="154"/>
                  </a:cubicBezTo>
                  <a:cubicBezTo>
                    <a:pt x="797" y="154"/>
                    <a:pt x="797" y="154"/>
                    <a:pt x="797" y="154"/>
                  </a:cubicBezTo>
                  <a:cubicBezTo>
                    <a:pt x="797" y="126"/>
                    <a:pt x="797" y="126"/>
                    <a:pt x="797" y="126"/>
                  </a:cubicBezTo>
                  <a:cubicBezTo>
                    <a:pt x="797" y="109"/>
                    <a:pt x="789" y="101"/>
                    <a:pt x="777" y="101"/>
                  </a:cubicBezTo>
                  <a:cubicBezTo>
                    <a:pt x="764" y="101"/>
                    <a:pt x="756" y="109"/>
                    <a:pt x="756" y="126"/>
                  </a:cubicBezTo>
                  <a:cubicBezTo>
                    <a:pt x="756" y="379"/>
                    <a:pt x="756" y="379"/>
                    <a:pt x="756" y="379"/>
                  </a:cubicBezTo>
                  <a:cubicBezTo>
                    <a:pt x="756" y="396"/>
                    <a:pt x="764" y="405"/>
                    <a:pt x="777" y="405"/>
                  </a:cubicBezTo>
                  <a:cubicBezTo>
                    <a:pt x="789" y="405"/>
                    <a:pt x="797" y="396"/>
                    <a:pt x="797" y="379"/>
                  </a:cubicBezTo>
                  <a:lnTo>
                    <a:pt x="797" y="234"/>
                  </a:lnTo>
                  <a:close/>
                  <a:moveTo>
                    <a:pt x="1046" y="368"/>
                  </a:moveTo>
                  <a:cubicBezTo>
                    <a:pt x="993" y="368"/>
                    <a:pt x="961" y="312"/>
                    <a:pt x="961" y="249"/>
                  </a:cubicBezTo>
                  <a:cubicBezTo>
                    <a:pt x="961" y="202"/>
                    <a:pt x="989" y="137"/>
                    <a:pt x="1046" y="137"/>
                  </a:cubicBezTo>
                  <a:cubicBezTo>
                    <a:pt x="1082" y="137"/>
                    <a:pt x="1092" y="154"/>
                    <a:pt x="1102" y="154"/>
                  </a:cubicBezTo>
                  <a:cubicBezTo>
                    <a:pt x="1118" y="154"/>
                    <a:pt x="1125" y="145"/>
                    <a:pt x="1125" y="132"/>
                  </a:cubicBezTo>
                  <a:cubicBezTo>
                    <a:pt x="1125" y="115"/>
                    <a:pt x="1089" y="101"/>
                    <a:pt x="1051" y="101"/>
                  </a:cubicBezTo>
                  <a:cubicBezTo>
                    <a:pt x="966" y="101"/>
                    <a:pt x="918" y="178"/>
                    <a:pt x="918" y="253"/>
                  </a:cubicBezTo>
                  <a:cubicBezTo>
                    <a:pt x="918" y="328"/>
                    <a:pt x="962" y="405"/>
                    <a:pt x="1046" y="405"/>
                  </a:cubicBezTo>
                  <a:cubicBezTo>
                    <a:pt x="1085" y="405"/>
                    <a:pt x="1123" y="393"/>
                    <a:pt x="1123" y="369"/>
                  </a:cubicBezTo>
                  <a:cubicBezTo>
                    <a:pt x="1123" y="359"/>
                    <a:pt x="1113" y="352"/>
                    <a:pt x="1106" y="352"/>
                  </a:cubicBezTo>
                  <a:cubicBezTo>
                    <a:pt x="1095" y="352"/>
                    <a:pt x="1082" y="368"/>
                    <a:pt x="1046" y="368"/>
                  </a:cubicBezTo>
                  <a:moveTo>
                    <a:pt x="1221" y="126"/>
                  </a:moveTo>
                  <a:cubicBezTo>
                    <a:pt x="1221" y="109"/>
                    <a:pt x="1214" y="101"/>
                    <a:pt x="1201" y="101"/>
                  </a:cubicBezTo>
                  <a:cubicBezTo>
                    <a:pt x="1188" y="101"/>
                    <a:pt x="1181" y="109"/>
                    <a:pt x="1181" y="126"/>
                  </a:cubicBezTo>
                  <a:cubicBezTo>
                    <a:pt x="1181" y="379"/>
                    <a:pt x="1181" y="379"/>
                    <a:pt x="1181" y="379"/>
                  </a:cubicBezTo>
                  <a:cubicBezTo>
                    <a:pt x="1181" y="396"/>
                    <a:pt x="1188" y="405"/>
                    <a:pt x="1201" y="405"/>
                  </a:cubicBezTo>
                  <a:cubicBezTo>
                    <a:pt x="1214" y="405"/>
                    <a:pt x="1221" y="396"/>
                    <a:pt x="1221" y="379"/>
                  </a:cubicBezTo>
                  <a:lnTo>
                    <a:pt x="1221" y="126"/>
                  </a:lnTo>
                  <a:close/>
                  <a:moveTo>
                    <a:pt x="1174" y="27"/>
                  </a:moveTo>
                  <a:cubicBezTo>
                    <a:pt x="1174" y="42"/>
                    <a:pt x="1186" y="55"/>
                    <a:pt x="1201" y="55"/>
                  </a:cubicBezTo>
                  <a:cubicBezTo>
                    <a:pt x="1216" y="55"/>
                    <a:pt x="1229" y="42"/>
                    <a:pt x="1229" y="27"/>
                  </a:cubicBezTo>
                  <a:cubicBezTo>
                    <a:pt x="1229" y="12"/>
                    <a:pt x="1216" y="0"/>
                    <a:pt x="1201" y="0"/>
                  </a:cubicBezTo>
                  <a:cubicBezTo>
                    <a:pt x="1186" y="0"/>
                    <a:pt x="1174" y="12"/>
                    <a:pt x="1174" y="27"/>
                  </a:cubicBezTo>
                  <a:moveTo>
                    <a:pt x="1492" y="145"/>
                  </a:moveTo>
                  <a:cubicBezTo>
                    <a:pt x="1491" y="145"/>
                    <a:pt x="1491" y="145"/>
                    <a:pt x="1491" y="145"/>
                  </a:cubicBezTo>
                  <a:cubicBezTo>
                    <a:pt x="1468" y="115"/>
                    <a:pt x="1442" y="101"/>
                    <a:pt x="1407" y="101"/>
                  </a:cubicBezTo>
                  <a:cubicBezTo>
                    <a:pt x="1321" y="101"/>
                    <a:pt x="1280" y="178"/>
                    <a:pt x="1280" y="253"/>
                  </a:cubicBezTo>
                  <a:cubicBezTo>
                    <a:pt x="1280" y="337"/>
                    <a:pt x="1323" y="405"/>
                    <a:pt x="1408" y="405"/>
                  </a:cubicBezTo>
                  <a:cubicBezTo>
                    <a:pt x="1443" y="405"/>
                    <a:pt x="1473" y="390"/>
                    <a:pt x="1491" y="361"/>
                  </a:cubicBezTo>
                  <a:cubicBezTo>
                    <a:pt x="1492" y="361"/>
                    <a:pt x="1492" y="361"/>
                    <a:pt x="1492" y="361"/>
                  </a:cubicBezTo>
                  <a:cubicBezTo>
                    <a:pt x="1492" y="379"/>
                    <a:pt x="1492" y="379"/>
                    <a:pt x="1492" y="379"/>
                  </a:cubicBezTo>
                  <a:cubicBezTo>
                    <a:pt x="1492" y="396"/>
                    <a:pt x="1500" y="405"/>
                    <a:pt x="1512" y="405"/>
                  </a:cubicBezTo>
                  <a:cubicBezTo>
                    <a:pt x="1525" y="405"/>
                    <a:pt x="1533" y="396"/>
                    <a:pt x="1533" y="379"/>
                  </a:cubicBezTo>
                  <a:cubicBezTo>
                    <a:pt x="1533" y="126"/>
                    <a:pt x="1533" y="126"/>
                    <a:pt x="1533" y="126"/>
                  </a:cubicBezTo>
                  <a:cubicBezTo>
                    <a:pt x="1533" y="109"/>
                    <a:pt x="1525" y="101"/>
                    <a:pt x="1512" y="101"/>
                  </a:cubicBezTo>
                  <a:cubicBezTo>
                    <a:pt x="1500" y="101"/>
                    <a:pt x="1492" y="109"/>
                    <a:pt x="1492" y="126"/>
                  </a:cubicBezTo>
                  <a:lnTo>
                    <a:pt x="1492" y="145"/>
                  </a:lnTo>
                  <a:close/>
                  <a:moveTo>
                    <a:pt x="1324" y="253"/>
                  </a:moveTo>
                  <a:cubicBezTo>
                    <a:pt x="1324" y="198"/>
                    <a:pt x="1347" y="134"/>
                    <a:pt x="1408" y="134"/>
                  </a:cubicBezTo>
                  <a:cubicBezTo>
                    <a:pt x="1471" y="134"/>
                    <a:pt x="1492" y="198"/>
                    <a:pt x="1492" y="253"/>
                  </a:cubicBezTo>
                  <a:cubicBezTo>
                    <a:pt x="1492" y="307"/>
                    <a:pt x="1471" y="371"/>
                    <a:pt x="1408" y="371"/>
                  </a:cubicBezTo>
                  <a:cubicBezTo>
                    <a:pt x="1346" y="371"/>
                    <a:pt x="1324" y="307"/>
                    <a:pt x="1324" y="2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7" name="Freeform 143">
              <a:extLst>
                <a:ext uri="{FF2B5EF4-FFF2-40B4-BE49-F238E27FC236}">
                  <a16:creationId xmlns:a16="http://schemas.microsoft.com/office/drawing/2014/main" id="{4F1AC8E4-22A4-457D-973E-E9EED9538486}"/>
                </a:ext>
              </a:extLst>
            </p:cNvPr>
            <p:cNvSpPr>
              <a:spLocks noEditPoints="1"/>
            </p:cNvSpPr>
            <p:nvPr/>
          </p:nvSpPr>
          <p:spPr bwMode="auto">
            <a:xfrm>
              <a:off x="5480" y="3870"/>
              <a:ext cx="3698" cy="419"/>
            </a:xfrm>
            <a:custGeom>
              <a:avLst/>
              <a:gdLst>
                <a:gd name="T0" fmla="*/ 44 w 1558"/>
                <a:gd name="T1" fmla="*/ 136 h 176"/>
                <a:gd name="T2" fmla="*/ 87 w 1558"/>
                <a:gd name="T3" fmla="*/ 127 h 176"/>
                <a:gd name="T4" fmla="*/ 15 w 1558"/>
                <a:gd name="T5" fmla="*/ 83 h 176"/>
                <a:gd name="T6" fmla="*/ 140 w 1558"/>
                <a:gd name="T7" fmla="*/ 31 h 176"/>
                <a:gd name="T8" fmla="*/ 142 w 1558"/>
                <a:gd name="T9" fmla="*/ 124 h 176"/>
                <a:gd name="T10" fmla="*/ 154 w 1558"/>
                <a:gd name="T11" fmla="*/ 78 h 176"/>
                <a:gd name="T12" fmla="*/ 177 w 1558"/>
                <a:gd name="T13" fmla="*/ 47 h 176"/>
                <a:gd name="T14" fmla="*/ 236 w 1558"/>
                <a:gd name="T15" fmla="*/ 91 h 176"/>
                <a:gd name="T16" fmla="*/ 227 w 1558"/>
                <a:gd name="T17" fmla="*/ 136 h 176"/>
                <a:gd name="T18" fmla="*/ 229 w 1558"/>
                <a:gd name="T19" fmla="*/ 43 h 176"/>
                <a:gd name="T20" fmla="*/ 366 w 1558"/>
                <a:gd name="T21" fmla="*/ 81 h 176"/>
                <a:gd name="T22" fmla="*/ 358 w 1558"/>
                <a:gd name="T23" fmla="*/ 108 h 176"/>
                <a:gd name="T24" fmla="*/ 322 w 1558"/>
                <a:gd name="T25" fmla="*/ 43 h 176"/>
                <a:gd name="T26" fmla="*/ 416 w 1558"/>
                <a:gd name="T27" fmla="*/ 38 h 176"/>
                <a:gd name="T28" fmla="*/ 387 w 1558"/>
                <a:gd name="T29" fmla="*/ 10 h 176"/>
                <a:gd name="T30" fmla="*/ 387 w 1558"/>
                <a:gd name="T31" fmla="*/ 44 h 176"/>
                <a:gd name="T32" fmla="*/ 551 w 1558"/>
                <a:gd name="T33" fmla="*/ 70 h 176"/>
                <a:gd name="T34" fmla="*/ 611 w 1558"/>
                <a:gd name="T35" fmla="*/ 127 h 176"/>
                <a:gd name="T36" fmla="*/ 491 w 1558"/>
                <a:gd name="T37" fmla="*/ 45 h 176"/>
                <a:gd name="T38" fmla="*/ 476 w 1558"/>
                <a:gd name="T39" fmla="*/ 127 h 176"/>
                <a:gd name="T40" fmla="*/ 537 w 1558"/>
                <a:gd name="T41" fmla="*/ 70 h 176"/>
                <a:gd name="T42" fmla="*/ 705 w 1558"/>
                <a:gd name="T43" fmla="*/ 46 h 176"/>
                <a:gd name="T44" fmla="*/ 704 w 1558"/>
                <a:gd name="T45" fmla="*/ 121 h 176"/>
                <a:gd name="T46" fmla="*/ 718 w 1558"/>
                <a:gd name="T47" fmla="*/ 40 h 176"/>
                <a:gd name="T48" fmla="*/ 676 w 1558"/>
                <a:gd name="T49" fmla="*/ 43 h 176"/>
                <a:gd name="T50" fmla="*/ 783 w 1558"/>
                <a:gd name="T51" fmla="*/ 44 h 176"/>
                <a:gd name="T52" fmla="*/ 822 w 1558"/>
                <a:gd name="T53" fmla="*/ 68 h 176"/>
                <a:gd name="T54" fmla="*/ 751 w 1558"/>
                <a:gd name="T55" fmla="*/ 31 h 176"/>
                <a:gd name="T56" fmla="*/ 758 w 1558"/>
                <a:gd name="T57" fmla="*/ 70 h 176"/>
                <a:gd name="T58" fmla="*/ 886 w 1558"/>
                <a:gd name="T59" fmla="*/ 136 h 176"/>
                <a:gd name="T60" fmla="*/ 929 w 1558"/>
                <a:gd name="T61" fmla="*/ 127 h 176"/>
                <a:gd name="T62" fmla="*/ 857 w 1558"/>
                <a:gd name="T63" fmla="*/ 83 h 176"/>
                <a:gd name="T64" fmla="*/ 1022 w 1558"/>
                <a:gd name="T65" fmla="*/ 46 h 176"/>
                <a:gd name="T66" fmla="*/ 1022 w 1558"/>
                <a:gd name="T67" fmla="*/ 120 h 176"/>
                <a:gd name="T68" fmla="*/ 952 w 1558"/>
                <a:gd name="T69" fmla="*/ 158 h 176"/>
                <a:gd name="T70" fmla="*/ 1022 w 1558"/>
                <a:gd name="T71" fmla="*/ 40 h 176"/>
                <a:gd name="T72" fmla="*/ 1023 w 1558"/>
                <a:gd name="T73" fmla="*/ 93 h 176"/>
                <a:gd name="T74" fmla="*/ 1101 w 1558"/>
                <a:gd name="T75" fmla="*/ 31 h 176"/>
                <a:gd name="T76" fmla="*/ 1102 w 1558"/>
                <a:gd name="T77" fmla="*/ 124 h 176"/>
                <a:gd name="T78" fmla="*/ 1129 w 1558"/>
                <a:gd name="T79" fmla="*/ 78 h 176"/>
                <a:gd name="T80" fmla="*/ 1283 w 1558"/>
                <a:gd name="T81" fmla="*/ 127 h 176"/>
                <a:gd name="T82" fmla="*/ 1230 w 1558"/>
                <a:gd name="T83" fmla="*/ 49 h 176"/>
                <a:gd name="T84" fmla="*/ 1169 w 1558"/>
                <a:gd name="T85" fmla="*/ 31 h 176"/>
                <a:gd name="T86" fmla="*/ 1176 w 1558"/>
                <a:gd name="T87" fmla="*/ 70 h 176"/>
                <a:gd name="T88" fmla="*/ 1236 w 1558"/>
                <a:gd name="T89" fmla="*/ 127 h 176"/>
                <a:gd name="T90" fmla="*/ 1317 w 1558"/>
                <a:gd name="T91" fmla="*/ 83 h 176"/>
                <a:gd name="T92" fmla="*/ 1332 w 1558"/>
                <a:gd name="T93" fmla="*/ 90 h 176"/>
                <a:gd name="T94" fmla="*/ 1332 w 1558"/>
                <a:gd name="T95" fmla="*/ 78 h 176"/>
                <a:gd name="T96" fmla="*/ 1493 w 1558"/>
                <a:gd name="T97" fmla="*/ 136 h 176"/>
                <a:gd name="T98" fmla="*/ 1436 w 1558"/>
                <a:gd name="T99" fmla="*/ 45 h 176"/>
                <a:gd name="T100" fmla="*/ 1429 w 1558"/>
                <a:gd name="T101" fmla="*/ 136 h 176"/>
                <a:gd name="T102" fmla="*/ 1558 w 1558"/>
                <a:gd name="T103" fmla="*/ 38 h 176"/>
                <a:gd name="T104" fmla="*/ 1529 w 1558"/>
                <a:gd name="T105" fmla="*/ 10 h 176"/>
                <a:gd name="T106" fmla="*/ 1529 w 1558"/>
                <a:gd name="T107"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58" h="176">
                  <a:moveTo>
                    <a:pt x="73" y="46"/>
                  </a:moveTo>
                  <a:cubicBezTo>
                    <a:pt x="73" y="46"/>
                    <a:pt x="73" y="46"/>
                    <a:pt x="73" y="46"/>
                  </a:cubicBezTo>
                  <a:cubicBezTo>
                    <a:pt x="65" y="36"/>
                    <a:pt x="56" y="31"/>
                    <a:pt x="44" y="31"/>
                  </a:cubicBezTo>
                  <a:cubicBezTo>
                    <a:pt x="14" y="31"/>
                    <a:pt x="0" y="58"/>
                    <a:pt x="0" y="83"/>
                  </a:cubicBezTo>
                  <a:cubicBezTo>
                    <a:pt x="0" y="112"/>
                    <a:pt x="15" y="136"/>
                    <a:pt x="44" y="136"/>
                  </a:cubicBezTo>
                  <a:cubicBezTo>
                    <a:pt x="56" y="136"/>
                    <a:pt x="66" y="131"/>
                    <a:pt x="73" y="121"/>
                  </a:cubicBezTo>
                  <a:cubicBezTo>
                    <a:pt x="73" y="121"/>
                    <a:pt x="73" y="121"/>
                    <a:pt x="73" y="121"/>
                  </a:cubicBezTo>
                  <a:cubicBezTo>
                    <a:pt x="73" y="127"/>
                    <a:pt x="73" y="127"/>
                    <a:pt x="73" y="127"/>
                  </a:cubicBezTo>
                  <a:cubicBezTo>
                    <a:pt x="73" y="133"/>
                    <a:pt x="76" y="136"/>
                    <a:pt x="80" y="136"/>
                  </a:cubicBezTo>
                  <a:cubicBezTo>
                    <a:pt x="84" y="136"/>
                    <a:pt x="87" y="133"/>
                    <a:pt x="87" y="127"/>
                  </a:cubicBezTo>
                  <a:cubicBezTo>
                    <a:pt x="87" y="40"/>
                    <a:pt x="87" y="40"/>
                    <a:pt x="87" y="40"/>
                  </a:cubicBezTo>
                  <a:cubicBezTo>
                    <a:pt x="87" y="34"/>
                    <a:pt x="84" y="31"/>
                    <a:pt x="80" y="31"/>
                  </a:cubicBezTo>
                  <a:cubicBezTo>
                    <a:pt x="76" y="31"/>
                    <a:pt x="73" y="34"/>
                    <a:pt x="73" y="40"/>
                  </a:cubicBezTo>
                  <a:lnTo>
                    <a:pt x="73" y="46"/>
                  </a:lnTo>
                  <a:close/>
                  <a:moveTo>
                    <a:pt x="15" y="83"/>
                  </a:moveTo>
                  <a:cubicBezTo>
                    <a:pt x="15" y="65"/>
                    <a:pt x="23" y="43"/>
                    <a:pt x="44" y="43"/>
                  </a:cubicBezTo>
                  <a:cubicBezTo>
                    <a:pt x="66" y="43"/>
                    <a:pt x="73" y="65"/>
                    <a:pt x="73" y="83"/>
                  </a:cubicBezTo>
                  <a:cubicBezTo>
                    <a:pt x="73" y="102"/>
                    <a:pt x="66" y="124"/>
                    <a:pt x="44" y="124"/>
                  </a:cubicBezTo>
                  <a:cubicBezTo>
                    <a:pt x="23" y="124"/>
                    <a:pt x="15" y="102"/>
                    <a:pt x="15" y="83"/>
                  </a:cubicBezTo>
                  <a:moveTo>
                    <a:pt x="140" y="31"/>
                  </a:moveTo>
                  <a:cubicBezTo>
                    <a:pt x="125" y="31"/>
                    <a:pt x="108" y="41"/>
                    <a:pt x="108" y="58"/>
                  </a:cubicBezTo>
                  <a:cubicBezTo>
                    <a:pt x="108" y="71"/>
                    <a:pt x="116" y="77"/>
                    <a:pt x="126" y="81"/>
                  </a:cubicBezTo>
                  <a:cubicBezTo>
                    <a:pt x="150" y="91"/>
                    <a:pt x="150" y="91"/>
                    <a:pt x="150" y="91"/>
                  </a:cubicBezTo>
                  <a:cubicBezTo>
                    <a:pt x="158" y="94"/>
                    <a:pt x="164" y="98"/>
                    <a:pt x="164" y="107"/>
                  </a:cubicBezTo>
                  <a:cubicBezTo>
                    <a:pt x="164" y="116"/>
                    <a:pt x="155" y="124"/>
                    <a:pt x="142" y="124"/>
                  </a:cubicBezTo>
                  <a:cubicBezTo>
                    <a:pt x="124" y="124"/>
                    <a:pt x="118" y="110"/>
                    <a:pt x="111" y="110"/>
                  </a:cubicBezTo>
                  <a:cubicBezTo>
                    <a:pt x="108" y="110"/>
                    <a:pt x="105" y="114"/>
                    <a:pt x="105" y="116"/>
                  </a:cubicBezTo>
                  <a:cubicBezTo>
                    <a:pt x="105" y="123"/>
                    <a:pt x="119" y="136"/>
                    <a:pt x="142" y="136"/>
                  </a:cubicBezTo>
                  <a:cubicBezTo>
                    <a:pt x="163" y="136"/>
                    <a:pt x="179" y="124"/>
                    <a:pt x="179" y="106"/>
                  </a:cubicBezTo>
                  <a:cubicBezTo>
                    <a:pt x="179" y="90"/>
                    <a:pt x="168" y="83"/>
                    <a:pt x="154" y="78"/>
                  </a:cubicBezTo>
                  <a:cubicBezTo>
                    <a:pt x="133" y="69"/>
                    <a:pt x="133" y="69"/>
                    <a:pt x="133" y="69"/>
                  </a:cubicBezTo>
                  <a:cubicBezTo>
                    <a:pt x="126" y="66"/>
                    <a:pt x="123" y="62"/>
                    <a:pt x="123" y="57"/>
                  </a:cubicBezTo>
                  <a:cubicBezTo>
                    <a:pt x="123" y="47"/>
                    <a:pt x="134" y="43"/>
                    <a:pt x="143" y="43"/>
                  </a:cubicBezTo>
                  <a:cubicBezTo>
                    <a:pt x="157" y="43"/>
                    <a:pt x="164" y="54"/>
                    <a:pt x="170" y="54"/>
                  </a:cubicBezTo>
                  <a:cubicBezTo>
                    <a:pt x="175" y="54"/>
                    <a:pt x="177" y="50"/>
                    <a:pt x="177" y="47"/>
                  </a:cubicBezTo>
                  <a:cubicBezTo>
                    <a:pt x="177" y="39"/>
                    <a:pt x="160" y="31"/>
                    <a:pt x="140" y="31"/>
                  </a:cubicBezTo>
                  <a:moveTo>
                    <a:pt x="226" y="31"/>
                  </a:moveTo>
                  <a:cubicBezTo>
                    <a:pt x="210" y="31"/>
                    <a:pt x="194" y="41"/>
                    <a:pt x="194" y="58"/>
                  </a:cubicBezTo>
                  <a:cubicBezTo>
                    <a:pt x="194" y="71"/>
                    <a:pt x="201" y="77"/>
                    <a:pt x="212" y="81"/>
                  </a:cubicBezTo>
                  <a:cubicBezTo>
                    <a:pt x="236" y="91"/>
                    <a:pt x="236" y="91"/>
                    <a:pt x="236" y="91"/>
                  </a:cubicBezTo>
                  <a:cubicBezTo>
                    <a:pt x="243" y="94"/>
                    <a:pt x="250" y="98"/>
                    <a:pt x="250" y="107"/>
                  </a:cubicBezTo>
                  <a:cubicBezTo>
                    <a:pt x="250" y="116"/>
                    <a:pt x="241" y="124"/>
                    <a:pt x="228" y="124"/>
                  </a:cubicBezTo>
                  <a:cubicBezTo>
                    <a:pt x="210" y="124"/>
                    <a:pt x="203" y="110"/>
                    <a:pt x="197" y="110"/>
                  </a:cubicBezTo>
                  <a:cubicBezTo>
                    <a:pt x="193" y="110"/>
                    <a:pt x="190" y="114"/>
                    <a:pt x="190" y="116"/>
                  </a:cubicBezTo>
                  <a:cubicBezTo>
                    <a:pt x="190" y="123"/>
                    <a:pt x="205" y="136"/>
                    <a:pt x="227" y="136"/>
                  </a:cubicBezTo>
                  <a:cubicBezTo>
                    <a:pt x="249" y="136"/>
                    <a:pt x="265" y="124"/>
                    <a:pt x="265" y="106"/>
                  </a:cubicBezTo>
                  <a:cubicBezTo>
                    <a:pt x="265" y="90"/>
                    <a:pt x="253" y="83"/>
                    <a:pt x="239" y="78"/>
                  </a:cubicBezTo>
                  <a:cubicBezTo>
                    <a:pt x="218" y="69"/>
                    <a:pt x="218" y="69"/>
                    <a:pt x="218" y="69"/>
                  </a:cubicBezTo>
                  <a:cubicBezTo>
                    <a:pt x="211" y="66"/>
                    <a:pt x="209" y="62"/>
                    <a:pt x="209" y="57"/>
                  </a:cubicBezTo>
                  <a:cubicBezTo>
                    <a:pt x="209" y="47"/>
                    <a:pt x="219" y="43"/>
                    <a:pt x="229" y="43"/>
                  </a:cubicBezTo>
                  <a:cubicBezTo>
                    <a:pt x="243" y="43"/>
                    <a:pt x="250" y="54"/>
                    <a:pt x="255" y="54"/>
                  </a:cubicBezTo>
                  <a:cubicBezTo>
                    <a:pt x="261" y="54"/>
                    <a:pt x="262" y="50"/>
                    <a:pt x="262" y="47"/>
                  </a:cubicBezTo>
                  <a:cubicBezTo>
                    <a:pt x="263" y="39"/>
                    <a:pt x="246" y="31"/>
                    <a:pt x="226" y="31"/>
                  </a:cubicBezTo>
                  <a:moveTo>
                    <a:pt x="357" y="90"/>
                  </a:moveTo>
                  <a:cubicBezTo>
                    <a:pt x="365" y="90"/>
                    <a:pt x="366" y="85"/>
                    <a:pt x="366" y="81"/>
                  </a:cubicBezTo>
                  <a:cubicBezTo>
                    <a:pt x="366" y="55"/>
                    <a:pt x="352" y="31"/>
                    <a:pt x="323" y="31"/>
                  </a:cubicBezTo>
                  <a:cubicBezTo>
                    <a:pt x="294" y="31"/>
                    <a:pt x="278" y="58"/>
                    <a:pt x="278" y="83"/>
                  </a:cubicBezTo>
                  <a:cubicBezTo>
                    <a:pt x="278" y="109"/>
                    <a:pt x="292" y="136"/>
                    <a:pt x="325" y="136"/>
                  </a:cubicBezTo>
                  <a:cubicBezTo>
                    <a:pt x="349" y="136"/>
                    <a:pt x="365" y="121"/>
                    <a:pt x="365" y="115"/>
                  </a:cubicBezTo>
                  <a:cubicBezTo>
                    <a:pt x="365" y="110"/>
                    <a:pt x="362" y="108"/>
                    <a:pt x="358" y="108"/>
                  </a:cubicBezTo>
                  <a:cubicBezTo>
                    <a:pt x="352" y="108"/>
                    <a:pt x="346" y="124"/>
                    <a:pt x="324" y="124"/>
                  </a:cubicBezTo>
                  <a:cubicBezTo>
                    <a:pt x="306" y="124"/>
                    <a:pt x="294" y="107"/>
                    <a:pt x="293" y="90"/>
                  </a:cubicBezTo>
                  <a:lnTo>
                    <a:pt x="357" y="90"/>
                  </a:lnTo>
                  <a:close/>
                  <a:moveTo>
                    <a:pt x="293" y="78"/>
                  </a:moveTo>
                  <a:cubicBezTo>
                    <a:pt x="294" y="61"/>
                    <a:pt x="304" y="43"/>
                    <a:pt x="322" y="43"/>
                  </a:cubicBezTo>
                  <a:cubicBezTo>
                    <a:pt x="341" y="43"/>
                    <a:pt x="351" y="61"/>
                    <a:pt x="351" y="78"/>
                  </a:cubicBezTo>
                  <a:lnTo>
                    <a:pt x="293" y="78"/>
                  </a:lnTo>
                  <a:close/>
                  <a:moveTo>
                    <a:pt x="401" y="44"/>
                  </a:moveTo>
                  <a:cubicBezTo>
                    <a:pt x="410" y="44"/>
                    <a:pt x="410" y="44"/>
                    <a:pt x="410" y="44"/>
                  </a:cubicBezTo>
                  <a:cubicBezTo>
                    <a:pt x="415" y="44"/>
                    <a:pt x="416" y="40"/>
                    <a:pt x="416" y="38"/>
                  </a:cubicBezTo>
                  <a:cubicBezTo>
                    <a:pt x="416" y="36"/>
                    <a:pt x="415" y="32"/>
                    <a:pt x="410" y="32"/>
                  </a:cubicBezTo>
                  <a:cubicBezTo>
                    <a:pt x="401" y="32"/>
                    <a:pt x="401" y="32"/>
                    <a:pt x="401" y="32"/>
                  </a:cubicBezTo>
                  <a:cubicBezTo>
                    <a:pt x="401" y="10"/>
                    <a:pt x="401" y="10"/>
                    <a:pt x="401" y="10"/>
                  </a:cubicBezTo>
                  <a:cubicBezTo>
                    <a:pt x="401" y="4"/>
                    <a:pt x="399" y="0"/>
                    <a:pt x="394" y="0"/>
                  </a:cubicBezTo>
                  <a:cubicBezTo>
                    <a:pt x="390" y="0"/>
                    <a:pt x="387" y="4"/>
                    <a:pt x="387" y="10"/>
                  </a:cubicBezTo>
                  <a:cubicBezTo>
                    <a:pt x="387" y="32"/>
                    <a:pt x="387" y="32"/>
                    <a:pt x="387" y="32"/>
                  </a:cubicBezTo>
                  <a:cubicBezTo>
                    <a:pt x="378" y="32"/>
                    <a:pt x="378" y="32"/>
                    <a:pt x="378" y="32"/>
                  </a:cubicBezTo>
                  <a:cubicBezTo>
                    <a:pt x="374" y="32"/>
                    <a:pt x="372" y="36"/>
                    <a:pt x="372" y="38"/>
                  </a:cubicBezTo>
                  <a:cubicBezTo>
                    <a:pt x="372" y="40"/>
                    <a:pt x="374" y="44"/>
                    <a:pt x="378" y="44"/>
                  </a:cubicBezTo>
                  <a:cubicBezTo>
                    <a:pt x="387" y="44"/>
                    <a:pt x="387" y="44"/>
                    <a:pt x="387" y="44"/>
                  </a:cubicBezTo>
                  <a:cubicBezTo>
                    <a:pt x="387" y="127"/>
                    <a:pt x="387" y="127"/>
                    <a:pt x="387" y="127"/>
                  </a:cubicBezTo>
                  <a:cubicBezTo>
                    <a:pt x="387" y="133"/>
                    <a:pt x="390" y="136"/>
                    <a:pt x="394" y="136"/>
                  </a:cubicBezTo>
                  <a:cubicBezTo>
                    <a:pt x="399" y="136"/>
                    <a:pt x="401" y="133"/>
                    <a:pt x="401" y="127"/>
                  </a:cubicBezTo>
                  <a:lnTo>
                    <a:pt x="401" y="44"/>
                  </a:lnTo>
                  <a:close/>
                  <a:moveTo>
                    <a:pt x="551" y="70"/>
                  </a:moveTo>
                  <a:cubicBezTo>
                    <a:pt x="551" y="53"/>
                    <a:pt x="563" y="44"/>
                    <a:pt x="574" y="44"/>
                  </a:cubicBezTo>
                  <a:cubicBezTo>
                    <a:pt x="585" y="44"/>
                    <a:pt x="597" y="48"/>
                    <a:pt x="597" y="70"/>
                  </a:cubicBezTo>
                  <a:cubicBezTo>
                    <a:pt x="597" y="127"/>
                    <a:pt x="597" y="127"/>
                    <a:pt x="597" y="127"/>
                  </a:cubicBezTo>
                  <a:cubicBezTo>
                    <a:pt x="597" y="133"/>
                    <a:pt x="600" y="136"/>
                    <a:pt x="604" y="136"/>
                  </a:cubicBezTo>
                  <a:cubicBezTo>
                    <a:pt x="609" y="136"/>
                    <a:pt x="611" y="133"/>
                    <a:pt x="611" y="127"/>
                  </a:cubicBezTo>
                  <a:cubicBezTo>
                    <a:pt x="611" y="68"/>
                    <a:pt x="611" y="68"/>
                    <a:pt x="611" y="68"/>
                  </a:cubicBezTo>
                  <a:cubicBezTo>
                    <a:pt x="611" y="43"/>
                    <a:pt x="593" y="31"/>
                    <a:pt x="574" y="31"/>
                  </a:cubicBezTo>
                  <a:cubicBezTo>
                    <a:pt x="563" y="31"/>
                    <a:pt x="551" y="37"/>
                    <a:pt x="544" y="49"/>
                  </a:cubicBezTo>
                  <a:cubicBezTo>
                    <a:pt x="540" y="38"/>
                    <a:pt x="529" y="31"/>
                    <a:pt x="517" y="31"/>
                  </a:cubicBezTo>
                  <a:cubicBezTo>
                    <a:pt x="504" y="31"/>
                    <a:pt x="496" y="37"/>
                    <a:pt x="491" y="45"/>
                  </a:cubicBezTo>
                  <a:cubicBezTo>
                    <a:pt x="490" y="45"/>
                    <a:pt x="490" y="45"/>
                    <a:pt x="490" y="45"/>
                  </a:cubicBezTo>
                  <a:cubicBezTo>
                    <a:pt x="490" y="40"/>
                    <a:pt x="490" y="40"/>
                    <a:pt x="490" y="40"/>
                  </a:cubicBezTo>
                  <a:cubicBezTo>
                    <a:pt x="490" y="34"/>
                    <a:pt x="488" y="31"/>
                    <a:pt x="483" y="31"/>
                  </a:cubicBezTo>
                  <a:cubicBezTo>
                    <a:pt x="479" y="31"/>
                    <a:pt x="476" y="34"/>
                    <a:pt x="476" y="40"/>
                  </a:cubicBezTo>
                  <a:cubicBezTo>
                    <a:pt x="476" y="127"/>
                    <a:pt x="476" y="127"/>
                    <a:pt x="476" y="127"/>
                  </a:cubicBezTo>
                  <a:cubicBezTo>
                    <a:pt x="476" y="133"/>
                    <a:pt x="479" y="136"/>
                    <a:pt x="483" y="136"/>
                  </a:cubicBezTo>
                  <a:cubicBezTo>
                    <a:pt x="488" y="136"/>
                    <a:pt x="490" y="133"/>
                    <a:pt x="490" y="127"/>
                  </a:cubicBezTo>
                  <a:cubicBezTo>
                    <a:pt x="490" y="70"/>
                    <a:pt x="490" y="70"/>
                    <a:pt x="490" y="70"/>
                  </a:cubicBezTo>
                  <a:cubicBezTo>
                    <a:pt x="490" y="53"/>
                    <a:pt x="502" y="44"/>
                    <a:pt x="514" y="44"/>
                  </a:cubicBezTo>
                  <a:cubicBezTo>
                    <a:pt x="524" y="44"/>
                    <a:pt x="537" y="48"/>
                    <a:pt x="537" y="70"/>
                  </a:cubicBezTo>
                  <a:cubicBezTo>
                    <a:pt x="537" y="127"/>
                    <a:pt x="537" y="127"/>
                    <a:pt x="537" y="127"/>
                  </a:cubicBezTo>
                  <a:cubicBezTo>
                    <a:pt x="537" y="133"/>
                    <a:pt x="539" y="136"/>
                    <a:pt x="544" y="136"/>
                  </a:cubicBezTo>
                  <a:cubicBezTo>
                    <a:pt x="548" y="136"/>
                    <a:pt x="551" y="133"/>
                    <a:pt x="551" y="127"/>
                  </a:cubicBezTo>
                  <a:lnTo>
                    <a:pt x="551" y="70"/>
                  </a:lnTo>
                  <a:close/>
                  <a:moveTo>
                    <a:pt x="705" y="46"/>
                  </a:moveTo>
                  <a:cubicBezTo>
                    <a:pt x="704" y="46"/>
                    <a:pt x="704" y="46"/>
                    <a:pt x="704" y="46"/>
                  </a:cubicBezTo>
                  <a:cubicBezTo>
                    <a:pt x="696" y="36"/>
                    <a:pt x="687" y="31"/>
                    <a:pt x="675" y="31"/>
                  </a:cubicBezTo>
                  <a:cubicBezTo>
                    <a:pt x="646" y="31"/>
                    <a:pt x="631" y="58"/>
                    <a:pt x="631" y="83"/>
                  </a:cubicBezTo>
                  <a:cubicBezTo>
                    <a:pt x="631" y="112"/>
                    <a:pt x="646" y="136"/>
                    <a:pt x="676" y="136"/>
                  </a:cubicBezTo>
                  <a:cubicBezTo>
                    <a:pt x="688" y="136"/>
                    <a:pt x="698" y="131"/>
                    <a:pt x="704" y="121"/>
                  </a:cubicBezTo>
                  <a:cubicBezTo>
                    <a:pt x="705" y="121"/>
                    <a:pt x="705" y="121"/>
                    <a:pt x="705" y="121"/>
                  </a:cubicBezTo>
                  <a:cubicBezTo>
                    <a:pt x="705" y="127"/>
                    <a:pt x="705" y="127"/>
                    <a:pt x="705" y="127"/>
                  </a:cubicBezTo>
                  <a:cubicBezTo>
                    <a:pt x="705" y="133"/>
                    <a:pt x="707" y="136"/>
                    <a:pt x="712" y="136"/>
                  </a:cubicBezTo>
                  <a:cubicBezTo>
                    <a:pt x="716" y="136"/>
                    <a:pt x="718" y="133"/>
                    <a:pt x="718" y="127"/>
                  </a:cubicBezTo>
                  <a:cubicBezTo>
                    <a:pt x="718" y="40"/>
                    <a:pt x="718" y="40"/>
                    <a:pt x="718" y="40"/>
                  </a:cubicBezTo>
                  <a:cubicBezTo>
                    <a:pt x="718" y="34"/>
                    <a:pt x="716" y="31"/>
                    <a:pt x="712" y="31"/>
                  </a:cubicBezTo>
                  <a:cubicBezTo>
                    <a:pt x="707" y="31"/>
                    <a:pt x="705" y="34"/>
                    <a:pt x="705" y="40"/>
                  </a:cubicBezTo>
                  <a:lnTo>
                    <a:pt x="705" y="46"/>
                  </a:lnTo>
                  <a:close/>
                  <a:moveTo>
                    <a:pt x="647" y="83"/>
                  </a:moveTo>
                  <a:cubicBezTo>
                    <a:pt x="647" y="65"/>
                    <a:pt x="655" y="43"/>
                    <a:pt x="676" y="43"/>
                  </a:cubicBezTo>
                  <a:cubicBezTo>
                    <a:pt x="697" y="43"/>
                    <a:pt x="705" y="65"/>
                    <a:pt x="705" y="83"/>
                  </a:cubicBezTo>
                  <a:cubicBezTo>
                    <a:pt x="705" y="102"/>
                    <a:pt x="697" y="124"/>
                    <a:pt x="676" y="124"/>
                  </a:cubicBezTo>
                  <a:cubicBezTo>
                    <a:pt x="654" y="124"/>
                    <a:pt x="647" y="102"/>
                    <a:pt x="647" y="83"/>
                  </a:cubicBezTo>
                  <a:moveTo>
                    <a:pt x="758" y="70"/>
                  </a:moveTo>
                  <a:cubicBezTo>
                    <a:pt x="758" y="53"/>
                    <a:pt x="770" y="44"/>
                    <a:pt x="783" y="44"/>
                  </a:cubicBezTo>
                  <a:cubicBezTo>
                    <a:pt x="798" y="44"/>
                    <a:pt x="808" y="53"/>
                    <a:pt x="808" y="67"/>
                  </a:cubicBezTo>
                  <a:cubicBezTo>
                    <a:pt x="808" y="127"/>
                    <a:pt x="808" y="127"/>
                    <a:pt x="808" y="127"/>
                  </a:cubicBezTo>
                  <a:cubicBezTo>
                    <a:pt x="808" y="133"/>
                    <a:pt x="810" y="136"/>
                    <a:pt x="815" y="136"/>
                  </a:cubicBezTo>
                  <a:cubicBezTo>
                    <a:pt x="819" y="136"/>
                    <a:pt x="822" y="133"/>
                    <a:pt x="822" y="127"/>
                  </a:cubicBezTo>
                  <a:cubicBezTo>
                    <a:pt x="822" y="68"/>
                    <a:pt x="822" y="68"/>
                    <a:pt x="822" y="68"/>
                  </a:cubicBezTo>
                  <a:cubicBezTo>
                    <a:pt x="822" y="43"/>
                    <a:pt x="803" y="31"/>
                    <a:pt x="785" y="31"/>
                  </a:cubicBezTo>
                  <a:cubicBezTo>
                    <a:pt x="772" y="31"/>
                    <a:pt x="763" y="37"/>
                    <a:pt x="758" y="45"/>
                  </a:cubicBezTo>
                  <a:cubicBezTo>
                    <a:pt x="758" y="45"/>
                    <a:pt x="758" y="45"/>
                    <a:pt x="758" y="45"/>
                  </a:cubicBezTo>
                  <a:cubicBezTo>
                    <a:pt x="758" y="40"/>
                    <a:pt x="758" y="40"/>
                    <a:pt x="758" y="40"/>
                  </a:cubicBezTo>
                  <a:cubicBezTo>
                    <a:pt x="758" y="34"/>
                    <a:pt x="755" y="31"/>
                    <a:pt x="751" y="31"/>
                  </a:cubicBezTo>
                  <a:cubicBezTo>
                    <a:pt x="746" y="31"/>
                    <a:pt x="744" y="34"/>
                    <a:pt x="744" y="40"/>
                  </a:cubicBezTo>
                  <a:cubicBezTo>
                    <a:pt x="744" y="127"/>
                    <a:pt x="744" y="127"/>
                    <a:pt x="744" y="127"/>
                  </a:cubicBezTo>
                  <a:cubicBezTo>
                    <a:pt x="744" y="133"/>
                    <a:pt x="746" y="136"/>
                    <a:pt x="751" y="136"/>
                  </a:cubicBezTo>
                  <a:cubicBezTo>
                    <a:pt x="755" y="136"/>
                    <a:pt x="758" y="133"/>
                    <a:pt x="758" y="127"/>
                  </a:cubicBezTo>
                  <a:lnTo>
                    <a:pt x="758" y="70"/>
                  </a:lnTo>
                  <a:close/>
                  <a:moveTo>
                    <a:pt x="915" y="46"/>
                  </a:moveTo>
                  <a:cubicBezTo>
                    <a:pt x="915" y="46"/>
                    <a:pt x="915" y="46"/>
                    <a:pt x="915" y="46"/>
                  </a:cubicBezTo>
                  <a:cubicBezTo>
                    <a:pt x="907" y="36"/>
                    <a:pt x="898" y="31"/>
                    <a:pt x="886" y="31"/>
                  </a:cubicBezTo>
                  <a:cubicBezTo>
                    <a:pt x="856" y="31"/>
                    <a:pt x="842" y="58"/>
                    <a:pt x="842" y="83"/>
                  </a:cubicBezTo>
                  <a:cubicBezTo>
                    <a:pt x="842" y="112"/>
                    <a:pt x="857" y="136"/>
                    <a:pt x="886" y="136"/>
                  </a:cubicBezTo>
                  <a:cubicBezTo>
                    <a:pt x="898" y="136"/>
                    <a:pt x="908" y="131"/>
                    <a:pt x="915" y="121"/>
                  </a:cubicBezTo>
                  <a:cubicBezTo>
                    <a:pt x="915" y="121"/>
                    <a:pt x="915" y="121"/>
                    <a:pt x="915" y="121"/>
                  </a:cubicBezTo>
                  <a:cubicBezTo>
                    <a:pt x="915" y="127"/>
                    <a:pt x="915" y="127"/>
                    <a:pt x="915" y="127"/>
                  </a:cubicBezTo>
                  <a:cubicBezTo>
                    <a:pt x="915" y="133"/>
                    <a:pt x="918" y="136"/>
                    <a:pt x="922" y="136"/>
                  </a:cubicBezTo>
                  <a:cubicBezTo>
                    <a:pt x="927" y="136"/>
                    <a:pt x="929" y="133"/>
                    <a:pt x="929" y="127"/>
                  </a:cubicBezTo>
                  <a:cubicBezTo>
                    <a:pt x="929" y="40"/>
                    <a:pt x="929" y="40"/>
                    <a:pt x="929" y="40"/>
                  </a:cubicBezTo>
                  <a:cubicBezTo>
                    <a:pt x="929" y="34"/>
                    <a:pt x="927" y="31"/>
                    <a:pt x="922" y="31"/>
                  </a:cubicBezTo>
                  <a:cubicBezTo>
                    <a:pt x="918" y="31"/>
                    <a:pt x="915" y="34"/>
                    <a:pt x="915" y="40"/>
                  </a:cubicBezTo>
                  <a:lnTo>
                    <a:pt x="915" y="46"/>
                  </a:lnTo>
                  <a:close/>
                  <a:moveTo>
                    <a:pt x="857" y="83"/>
                  </a:moveTo>
                  <a:cubicBezTo>
                    <a:pt x="857" y="65"/>
                    <a:pt x="865" y="43"/>
                    <a:pt x="886" y="43"/>
                  </a:cubicBezTo>
                  <a:cubicBezTo>
                    <a:pt x="908" y="43"/>
                    <a:pt x="915" y="65"/>
                    <a:pt x="915" y="83"/>
                  </a:cubicBezTo>
                  <a:cubicBezTo>
                    <a:pt x="915" y="102"/>
                    <a:pt x="908" y="124"/>
                    <a:pt x="886" y="124"/>
                  </a:cubicBezTo>
                  <a:cubicBezTo>
                    <a:pt x="865" y="124"/>
                    <a:pt x="857" y="102"/>
                    <a:pt x="857" y="83"/>
                  </a:cubicBezTo>
                  <a:moveTo>
                    <a:pt x="1022" y="46"/>
                  </a:moveTo>
                  <a:cubicBezTo>
                    <a:pt x="1022" y="46"/>
                    <a:pt x="1022" y="46"/>
                    <a:pt x="1022" y="46"/>
                  </a:cubicBezTo>
                  <a:cubicBezTo>
                    <a:pt x="1016" y="38"/>
                    <a:pt x="1005" y="31"/>
                    <a:pt x="993" y="31"/>
                  </a:cubicBezTo>
                  <a:cubicBezTo>
                    <a:pt x="963" y="31"/>
                    <a:pt x="949" y="58"/>
                    <a:pt x="949" y="83"/>
                  </a:cubicBezTo>
                  <a:cubicBezTo>
                    <a:pt x="949" y="112"/>
                    <a:pt x="964" y="136"/>
                    <a:pt x="993" y="136"/>
                  </a:cubicBezTo>
                  <a:cubicBezTo>
                    <a:pt x="1006" y="136"/>
                    <a:pt x="1016" y="131"/>
                    <a:pt x="1022" y="120"/>
                  </a:cubicBezTo>
                  <a:cubicBezTo>
                    <a:pt x="1022" y="120"/>
                    <a:pt x="1022" y="120"/>
                    <a:pt x="1022" y="120"/>
                  </a:cubicBezTo>
                  <a:cubicBezTo>
                    <a:pt x="1022" y="131"/>
                    <a:pt x="1022" y="131"/>
                    <a:pt x="1022" y="131"/>
                  </a:cubicBezTo>
                  <a:cubicBezTo>
                    <a:pt x="1022" y="154"/>
                    <a:pt x="1007" y="164"/>
                    <a:pt x="990" y="164"/>
                  </a:cubicBezTo>
                  <a:cubicBezTo>
                    <a:pt x="974" y="164"/>
                    <a:pt x="965" y="151"/>
                    <a:pt x="959" y="151"/>
                  </a:cubicBezTo>
                  <a:cubicBezTo>
                    <a:pt x="954" y="151"/>
                    <a:pt x="952" y="154"/>
                    <a:pt x="952" y="158"/>
                  </a:cubicBezTo>
                  <a:cubicBezTo>
                    <a:pt x="952" y="165"/>
                    <a:pt x="971" y="176"/>
                    <a:pt x="992" y="176"/>
                  </a:cubicBezTo>
                  <a:cubicBezTo>
                    <a:pt x="1014" y="176"/>
                    <a:pt x="1036" y="162"/>
                    <a:pt x="1036" y="130"/>
                  </a:cubicBezTo>
                  <a:cubicBezTo>
                    <a:pt x="1036" y="40"/>
                    <a:pt x="1036" y="40"/>
                    <a:pt x="1036" y="40"/>
                  </a:cubicBezTo>
                  <a:cubicBezTo>
                    <a:pt x="1036" y="34"/>
                    <a:pt x="1034" y="31"/>
                    <a:pt x="1029" y="31"/>
                  </a:cubicBezTo>
                  <a:cubicBezTo>
                    <a:pt x="1025" y="31"/>
                    <a:pt x="1022" y="34"/>
                    <a:pt x="1022" y="40"/>
                  </a:cubicBezTo>
                  <a:lnTo>
                    <a:pt x="1022" y="46"/>
                  </a:lnTo>
                  <a:close/>
                  <a:moveTo>
                    <a:pt x="964" y="83"/>
                  </a:moveTo>
                  <a:cubicBezTo>
                    <a:pt x="964" y="65"/>
                    <a:pt x="972" y="43"/>
                    <a:pt x="993" y="43"/>
                  </a:cubicBezTo>
                  <a:cubicBezTo>
                    <a:pt x="1012" y="43"/>
                    <a:pt x="1023" y="59"/>
                    <a:pt x="1023" y="74"/>
                  </a:cubicBezTo>
                  <a:cubicBezTo>
                    <a:pt x="1023" y="93"/>
                    <a:pt x="1023" y="93"/>
                    <a:pt x="1023" y="93"/>
                  </a:cubicBezTo>
                  <a:cubicBezTo>
                    <a:pt x="1023" y="107"/>
                    <a:pt x="1012" y="124"/>
                    <a:pt x="993" y="124"/>
                  </a:cubicBezTo>
                  <a:cubicBezTo>
                    <a:pt x="972" y="124"/>
                    <a:pt x="964" y="102"/>
                    <a:pt x="964" y="83"/>
                  </a:cubicBezTo>
                  <a:moveTo>
                    <a:pt x="1135" y="90"/>
                  </a:moveTo>
                  <a:cubicBezTo>
                    <a:pt x="1143" y="90"/>
                    <a:pt x="1144" y="85"/>
                    <a:pt x="1144" y="81"/>
                  </a:cubicBezTo>
                  <a:cubicBezTo>
                    <a:pt x="1144" y="55"/>
                    <a:pt x="1130" y="31"/>
                    <a:pt x="1101" y="31"/>
                  </a:cubicBezTo>
                  <a:cubicBezTo>
                    <a:pt x="1072" y="31"/>
                    <a:pt x="1057" y="58"/>
                    <a:pt x="1057" y="83"/>
                  </a:cubicBezTo>
                  <a:cubicBezTo>
                    <a:pt x="1057" y="109"/>
                    <a:pt x="1070" y="136"/>
                    <a:pt x="1103" y="136"/>
                  </a:cubicBezTo>
                  <a:cubicBezTo>
                    <a:pt x="1127" y="136"/>
                    <a:pt x="1143" y="121"/>
                    <a:pt x="1143" y="115"/>
                  </a:cubicBezTo>
                  <a:cubicBezTo>
                    <a:pt x="1143" y="110"/>
                    <a:pt x="1140" y="108"/>
                    <a:pt x="1136" y="108"/>
                  </a:cubicBezTo>
                  <a:cubicBezTo>
                    <a:pt x="1130" y="108"/>
                    <a:pt x="1124" y="124"/>
                    <a:pt x="1102" y="124"/>
                  </a:cubicBezTo>
                  <a:cubicBezTo>
                    <a:pt x="1084" y="124"/>
                    <a:pt x="1072" y="107"/>
                    <a:pt x="1072" y="90"/>
                  </a:cubicBezTo>
                  <a:lnTo>
                    <a:pt x="1135" y="90"/>
                  </a:lnTo>
                  <a:close/>
                  <a:moveTo>
                    <a:pt x="1072" y="78"/>
                  </a:moveTo>
                  <a:cubicBezTo>
                    <a:pt x="1072" y="61"/>
                    <a:pt x="1082" y="43"/>
                    <a:pt x="1100" y="43"/>
                  </a:cubicBezTo>
                  <a:cubicBezTo>
                    <a:pt x="1119" y="43"/>
                    <a:pt x="1129" y="61"/>
                    <a:pt x="1129" y="78"/>
                  </a:cubicBezTo>
                  <a:lnTo>
                    <a:pt x="1072" y="78"/>
                  </a:lnTo>
                  <a:close/>
                  <a:moveTo>
                    <a:pt x="1236" y="70"/>
                  </a:moveTo>
                  <a:cubicBezTo>
                    <a:pt x="1236" y="53"/>
                    <a:pt x="1249" y="44"/>
                    <a:pt x="1260" y="44"/>
                  </a:cubicBezTo>
                  <a:cubicBezTo>
                    <a:pt x="1271" y="44"/>
                    <a:pt x="1283" y="48"/>
                    <a:pt x="1283" y="70"/>
                  </a:cubicBezTo>
                  <a:cubicBezTo>
                    <a:pt x="1283" y="127"/>
                    <a:pt x="1283" y="127"/>
                    <a:pt x="1283" y="127"/>
                  </a:cubicBezTo>
                  <a:cubicBezTo>
                    <a:pt x="1283" y="133"/>
                    <a:pt x="1285" y="136"/>
                    <a:pt x="1290" y="136"/>
                  </a:cubicBezTo>
                  <a:cubicBezTo>
                    <a:pt x="1294" y="136"/>
                    <a:pt x="1297" y="133"/>
                    <a:pt x="1297" y="127"/>
                  </a:cubicBezTo>
                  <a:cubicBezTo>
                    <a:pt x="1297" y="68"/>
                    <a:pt x="1297" y="68"/>
                    <a:pt x="1297" y="68"/>
                  </a:cubicBezTo>
                  <a:cubicBezTo>
                    <a:pt x="1297" y="43"/>
                    <a:pt x="1278" y="31"/>
                    <a:pt x="1260" y="31"/>
                  </a:cubicBezTo>
                  <a:cubicBezTo>
                    <a:pt x="1249" y="31"/>
                    <a:pt x="1237" y="37"/>
                    <a:pt x="1230" y="49"/>
                  </a:cubicBezTo>
                  <a:cubicBezTo>
                    <a:pt x="1225" y="38"/>
                    <a:pt x="1215" y="31"/>
                    <a:pt x="1203" y="31"/>
                  </a:cubicBezTo>
                  <a:cubicBezTo>
                    <a:pt x="1190" y="31"/>
                    <a:pt x="1181" y="37"/>
                    <a:pt x="1176" y="45"/>
                  </a:cubicBezTo>
                  <a:cubicBezTo>
                    <a:pt x="1176" y="45"/>
                    <a:pt x="1176" y="45"/>
                    <a:pt x="1176" y="45"/>
                  </a:cubicBezTo>
                  <a:cubicBezTo>
                    <a:pt x="1176" y="40"/>
                    <a:pt x="1176" y="40"/>
                    <a:pt x="1176" y="40"/>
                  </a:cubicBezTo>
                  <a:cubicBezTo>
                    <a:pt x="1176" y="34"/>
                    <a:pt x="1173" y="31"/>
                    <a:pt x="1169" y="31"/>
                  </a:cubicBezTo>
                  <a:cubicBezTo>
                    <a:pt x="1164" y="31"/>
                    <a:pt x="1162" y="34"/>
                    <a:pt x="1162" y="40"/>
                  </a:cubicBezTo>
                  <a:cubicBezTo>
                    <a:pt x="1162" y="127"/>
                    <a:pt x="1162" y="127"/>
                    <a:pt x="1162" y="127"/>
                  </a:cubicBezTo>
                  <a:cubicBezTo>
                    <a:pt x="1162" y="133"/>
                    <a:pt x="1164" y="136"/>
                    <a:pt x="1169" y="136"/>
                  </a:cubicBezTo>
                  <a:cubicBezTo>
                    <a:pt x="1173" y="136"/>
                    <a:pt x="1176" y="133"/>
                    <a:pt x="1176" y="127"/>
                  </a:cubicBezTo>
                  <a:cubicBezTo>
                    <a:pt x="1176" y="70"/>
                    <a:pt x="1176" y="70"/>
                    <a:pt x="1176" y="70"/>
                  </a:cubicBezTo>
                  <a:cubicBezTo>
                    <a:pt x="1176" y="53"/>
                    <a:pt x="1188" y="44"/>
                    <a:pt x="1199" y="44"/>
                  </a:cubicBezTo>
                  <a:cubicBezTo>
                    <a:pt x="1210" y="44"/>
                    <a:pt x="1222" y="48"/>
                    <a:pt x="1222" y="70"/>
                  </a:cubicBezTo>
                  <a:cubicBezTo>
                    <a:pt x="1222" y="127"/>
                    <a:pt x="1222" y="127"/>
                    <a:pt x="1222" y="127"/>
                  </a:cubicBezTo>
                  <a:cubicBezTo>
                    <a:pt x="1222" y="133"/>
                    <a:pt x="1225" y="136"/>
                    <a:pt x="1229" y="136"/>
                  </a:cubicBezTo>
                  <a:cubicBezTo>
                    <a:pt x="1234" y="136"/>
                    <a:pt x="1236" y="133"/>
                    <a:pt x="1236" y="127"/>
                  </a:cubicBezTo>
                  <a:lnTo>
                    <a:pt x="1236" y="70"/>
                  </a:lnTo>
                  <a:close/>
                  <a:moveTo>
                    <a:pt x="1395" y="90"/>
                  </a:moveTo>
                  <a:cubicBezTo>
                    <a:pt x="1404" y="90"/>
                    <a:pt x="1405" y="85"/>
                    <a:pt x="1405" y="81"/>
                  </a:cubicBezTo>
                  <a:cubicBezTo>
                    <a:pt x="1405" y="55"/>
                    <a:pt x="1390" y="31"/>
                    <a:pt x="1361" y="31"/>
                  </a:cubicBezTo>
                  <a:cubicBezTo>
                    <a:pt x="1332" y="31"/>
                    <a:pt x="1317" y="58"/>
                    <a:pt x="1317" y="83"/>
                  </a:cubicBezTo>
                  <a:cubicBezTo>
                    <a:pt x="1317" y="109"/>
                    <a:pt x="1331" y="136"/>
                    <a:pt x="1363" y="136"/>
                  </a:cubicBezTo>
                  <a:cubicBezTo>
                    <a:pt x="1387" y="136"/>
                    <a:pt x="1403" y="121"/>
                    <a:pt x="1403" y="115"/>
                  </a:cubicBezTo>
                  <a:cubicBezTo>
                    <a:pt x="1403" y="110"/>
                    <a:pt x="1401" y="108"/>
                    <a:pt x="1397" y="108"/>
                  </a:cubicBezTo>
                  <a:cubicBezTo>
                    <a:pt x="1390" y="108"/>
                    <a:pt x="1384" y="124"/>
                    <a:pt x="1362" y="124"/>
                  </a:cubicBezTo>
                  <a:cubicBezTo>
                    <a:pt x="1345" y="124"/>
                    <a:pt x="1333" y="107"/>
                    <a:pt x="1332" y="90"/>
                  </a:cubicBezTo>
                  <a:lnTo>
                    <a:pt x="1395" y="90"/>
                  </a:lnTo>
                  <a:close/>
                  <a:moveTo>
                    <a:pt x="1332" y="78"/>
                  </a:moveTo>
                  <a:cubicBezTo>
                    <a:pt x="1333" y="61"/>
                    <a:pt x="1342" y="43"/>
                    <a:pt x="1361" y="43"/>
                  </a:cubicBezTo>
                  <a:cubicBezTo>
                    <a:pt x="1380" y="43"/>
                    <a:pt x="1389" y="61"/>
                    <a:pt x="1390" y="78"/>
                  </a:cubicBezTo>
                  <a:lnTo>
                    <a:pt x="1332" y="78"/>
                  </a:lnTo>
                  <a:close/>
                  <a:moveTo>
                    <a:pt x="1436" y="70"/>
                  </a:moveTo>
                  <a:cubicBezTo>
                    <a:pt x="1436" y="53"/>
                    <a:pt x="1448" y="44"/>
                    <a:pt x="1461" y="44"/>
                  </a:cubicBezTo>
                  <a:cubicBezTo>
                    <a:pt x="1477" y="44"/>
                    <a:pt x="1486" y="53"/>
                    <a:pt x="1486" y="67"/>
                  </a:cubicBezTo>
                  <a:cubicBezTo>
                    <a:pt x="1486" y="127"/>
                    <a:pt x="1486" y="127"/>
                    <a:pt x="1486" y="127"/>
                  </a:cubicBezTo>
                  <a:cubicBezTo>
                    <a:pt x="1486" y="133"/>
                    <a:pt x="1489" y="136"/>
                    <a:pt x="1493" y="136"/>
                  </a:cubicBezTo>
                  <a:cubicBezTo>
                    <a:pt x="1498" y="136"/>
                    <a:pt x="1500" y="133"/>
                    <a:pt x="1500" y="127"/>
                  </a:cubicBezTo>
                  <a:cubicBezTo>
                    <a:pt x="1500" y="68"/>
                    <a:pt x="1500" y="68"/>
                    <a:pt x="1500" y="68"/>
                  </a:cubicBezTo>
                  <a:cubicBezTo>
                    <a:pt x="1500" y="43"/>
                    <a:pt x="1481" y="31"/>
                    <a:pt x="1463" y="31"/>
                  </a:cubicBezTo>
                  <a:cubicBezTo>
                    <a:pt x="1450" y="31"/>
                    <a:pt x="1442" y="37"/>
                    <a:pt x="1437" y="45"/>
                  </a:cubicBezTo>
                  <a:cubicBezTo>
                    <a:pt x="1436" y="45"/>
                    <a:pt x="1436" y="45"/>
                    <a:pt x="1436" y="45"/>
                  </a:cubicBezTo>
                  <a:cubicBezTo>
                    <a:pt x="1436" y="40"/>
                    <a:pt x="1436" y="40"/>
                    <a:pt x="1436" y="40"/>
                  </a:cubicBezTo>
                  <a:cubicBezTo>
                    <a:pt x="1436" y="34"/>
                    <a:pt x="1434" y="31"/>
                    <a:pt x="1429" y="31"/>
                  </a:cubicBezTo>
                  <a:cubicBezTo>
                    <a:pt x="1425" y="31"/>
                    <a:pt x="1422" y="34"/>
                    <a:pt x="1422" y="40"/>
                  </a:cubicBezTo>
                  <a:cubicBezTo>
                    <a:pt x="1422" y="127"/>
                    <a:pt x="1422" y="127"/>
                    <a:pt x="1422" y="127"/>
                  </a:cubicBezTo>
                  <a:cubicBezTo>
                    <a:pt x="1422" y="133"/>
                    <a:pt x="1425" y="136"/>
                    <a:pt x="1429" y="136"/>
                  </a:cubicBezTo>
                  <a:cubicBezTo>
                    <a:pt x="1434" y="136"/>
                    <a:pt x="1436" y="133"/>
                    <a:pt x="1436" y="127"/>
                  </a:cubicBezTo>
                  <a:lnTo>
                    <a:pt x="1436" y="70"/>
                  </a:lnTo>
                  <a:close/>
                  <a:moveTo>
                    <a:pt x="1543" y="44"/>
                  </a:moveTo>
                  <a:cubicBezTo>
                    <a:pt x="1552" y="44"/>
                    <a:pt x="1552" y="44"/>
                    <a:pt x="1552" y="44"/>
                  </a:cubicBezTo>
                  <a:cubicBezTo>
                    <a:pt x="1557" y="44"/>
                    <a:pt x="1558" y="40"/>
                    <a:pt x="1558" y="38"/>
                  </a:cubicBezTo>
                  <a:cubicBezTo>
                    <a:pt x="1558" y="36"/>
                    <a:pt x="1557" y="32"/>
                    <a:pt x="1552" y="32"/>
                  </a:cubicBezTo>
                  <a:cubicBezTo>
                    <a:pt x="1543" y="32"/>
                    <a:pt x="1543" y="32"/>
                    <a:pt x="1543" y="32"/>
                  </a:cubicBezTo>
                  <a:cubicBezTo>
                    <a:pt x="1543" y="10"/>
                    <a:pt x="1543" y="10"/>
                    <a:pt x="1543" y="10"/>
                  </a:cubicBezTo>
                  <a:cubicBezTo>
                    <a:pt x="1543" y="4"/>
                    <a:pt x="1540" y="0"/>
                    <a:pt x="1536" y="0"/>
                  </a:cubicBezTo>
                  <a:cubicBezTo>
                    <a:pt x="1532" y="0"/>
                    <a:pt x="1529" y="4"/>
                    <a:pt x="1529" y="10"/>
                  </a:cubicBezTo>
                  <a:cubicBezTo>
                    <a:pt x="1529" y="32"/>
                    <a:pt x="1529" y="32"/>
                    <a:pt x="1529" y="32"/>
                  </a:cubicBezTo>
                  <a:cubicBezTo>
                    <a:pt x="1520" y="32"/>
                    <a:pt x="1520" y="32"/>
                    <a:pt x="1520" y="32"/>
                  </a:cubicBezTo>
                  <a:cubicBezTo>
                    <a:pt x="1515" y="32"/>
                    <a:pt x="1514" y="36"/>
                    <a:pt x="1514" y="38"/>
                  </a:cubicBezTo>
                  <a:cubicBezTo>
                    <a:pt x="1514" y="40"/>
                    <a:pt x="1515" y="44"/>
                    <a:pt x="1520" y="44"/>
                  </a:cubicBezTo>
                  <a:cubicBezTo>
                    <a:pt x="1529" y="44"/>
                    <a:pt x="1529" y="44"/>
                    <a:pt x="1529" y="44"/>
                  </a:cubicBezTo>
                  <a:cubicBezTo>
                    <a:pt x="1529" y="127"/>
                    <a:pt x="1529" y="127"/>
                    <a:pt x="1529" y="127"/>
                  </a:cubicBezTo>
                  <a:cubicBezTo>
                    <a:pt x="1529" y="133"/>
                    <a:pt x="1532" y="136"/>
                    <a:pt x="1536" y="136"/>
                  </a:cubicBezTo>
                  <a:cubicBezTo>
                    <a:pt x="1540" y="136"/>
                    <a:pt x="1543" y="133"/>
                    <a:pt x="1543" y="127"/>
                  </a:cubicBezTo>
                  <a:lnTo>
                    <a:pt x="154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grpSp>
      <p:sp>
        <p:nvSpPr>
          <p:cNvPr id="147" name="Text Placeholder 4">
            <a:extLst>
              <a:ext uri="{FF2B5EF4-FFF2-40B4-BE49-F238E27FC236}">
                <a16:creationId xmlns:a16="http://schemas.microsoft.com/office/drawing/2014/main" id="{1D079EB7-2251-4450-A100-16CD517D0B2A}"/>
              </a:ext>
            </a:extLst>
          </p:cNvPr>
          <p:cNvSpPr>
            <a:spLocks noGrp="1"/>
          </p:cNvSpPr>
          <p:nvPr>
            <p:ph type="body" sz="quarter" idx="11" hasCustomPrompt="1"/>
          </p:nvPr>
        </p:nvSpPr>
        <p:spPr>
          <a:xfrm>
            <a:off x="1045800" y="719328"/>
            <a:ext cx="4820213" cy="522581"/>
          </a:xfrm>
          <a:prstGeom prst="rect">
            <a:avLst/>
          </a:prstGeom>
        </p:spPr>
        <p:txBody>
          <a:bodyPr anchor="ctr" anchorCtr="0">
            <a:noAutofit/>
          </a:bodyPr>
          <a:lstStyle>
            <a:lvl1pPr marL="0" algn="l" defTabSz="554492" rtl="0" eaLnBrk="1" latinLnBrk="0" hangingPunct="1">
              <a:defRPr lang="en-US" sz="3200" b="0" i="0" kern="0" dirty="0" smtClean="0">
                <a:solidFill>
                  <a:schemeClr val="bg1"/>
                </a:solidFill>
                <a:latin typeface="Tiempos Headline Medium" panose="02000603000000000000" pitchFamily="2" charset="0"/>
                <a:ea typeface="+mj-ea"/>
                <a:cs typeface="Arial"/>
              </a:defRPr>
            </a:lvl1pPr>
          </a:lstStyle>
          <a:p>
            <a:pPr lvl="0"/>
            <a:r>
              <a:rPr lang="en-US" dirty="0"/>
              <a:t>Insert title</a:t>
            </a:r>
          </a:p>
        </p:txBody>
      </p:sp>
      <p:sp>
        <p:nvSpPr>
          <p:cNvPr id="149" name="object 5">
            <a:extLst>
              <a:ext uri="{FF2B5EF4-FFF2-40B4-BE49-F238E27FC236}">
                <a16:creationId xmlns:a16="http://schemas.microsoft.com/office/drawing/2014/main" id="{FB61E80D-FF77-43DD-86BC-9B03BE31A735}"/>
              </a:ext>
            </a:extLst>
          </p:cNvPr>
          <p:cNvSpPr txBox="1"/>
          <p:nvPr userDrawn="1"/>
        </p:nvSpPr>
        <p:spPr>
          <a:xfrm>
            <a:off x="2361308" y="2090021"/>
            <a:ext cx="648164" cy="844886"/>
          </a:xfrm>
          <a:prstGeom prst="rect">
            <a:avLst/>
          </a:prstGeom>
        </p:spPr>
        <p:txBody>
          <a:bodyPr vert="horz" wrap="square" lIns="0" tIns="9627" rIns="0" bIns="0" rtlCol="0">
            <a:spAutoFit/>
          </a:bodyPr>
          <a:lstStyle/>
          <a:p>
            <a:pPr marL="7701" algn="ctr">
              <a:lnSpc>
                <a:spcPct val="100000"/>
              </a:lnSpc>
              <a:spcBef>
                <a:spcPts val="76"/>
              </a:spcBef>
            </a:pPr>
            <a:r>
              <a:rPr sz="5427" dirty="0">
                <a:solidFill>
                  <a:srgbClr val="FF5DA9"/>
                </a:solidFill>
                <a:latin typeface="Tiempos Headline Medium" panose="02000603000000000000" pitchFamily="2" charset="0"/>
                <a:cs typeface="Tiempos Fine Semibold"/>
              </a:rPr>
              <a:t>1.</a:t>
            </a:r>
            <a:endParaRPr sz="5427" dirty="0">
              <a:latin typeface="Tiempos Headline Medium" panose="02000603000000000000" pitchFamily="2" charset="0"/>
              <a:cs typeface="Tiempos Fine Semibold"/>
            </a:endParaRPr>
          </a:p>
        </p:txBody>
      </p:sp>
      <p:sp>
        <p:nvSpPr>
          <p:cNvPr id="150" name="object 6">
            <a:extLst>
              <a:ext uri="{FF2B5EF4-FFF2-40B4-BE49-F238E27FC236}">
                <a16:creationId xmlns:a16="http://schemas.microsoft.com/office/drawing/2014/main" id="{8AA25CD8-CA2E-45CF-8D9C-EA3FF9CFA528}"/>
              </a:ext>
            </a:extLst>
          </p:cNvPr>
          <p:cNvSpPr txBox="1"/>
          <p:nvPr userDrawn="1"/>
        </p:nvSpPr>
        <p:spPr>
          <a:xfrm>
            <a:off x="1637555" y="3111281"/>
            <a:ext cx="2095668" cy="2163107"/>
          </a:xfrm>
          <a:prstGeom prst="rect">
            <a:avLst/>
          </a:prstGeom>
          <a:noFill/>
          <a:ln w="20941">
            <a:solidFill>
              <a:srgbClr val="FF5DA9"/>
            </a:solidFill>
          </a:ln>
        </p:spPr>
        <p:txBody>
          <a:bodyPr vert="horz" wrap="square" lIns="0" tIns="88565" rIns="0" bIns="0" rtlCol="0">
            <a:noAutofit/>
          </a:bodyPr>
          <a:lstStyle/>
          <a:p>
            <a:pPr marR="171353" algn="ctr" defTabSz="269545">
              <a:lnSpc>
                <a:spcPct val="151100"/>
              </a:lnSpc>
              <a:spcBef>
                <a:spcPts val="697"/>
              </a:spcBef>
            </a:pPr>
            <a:endParaRPr sz="1092" dirty="0">
              <a:cs typeface="Arial"/>
            </a:endParaRPr>
          </a:p>
        </p:txBody>
      </p:sp>
      <p:sp>
        <p:nvSpPr>
          <p:cNvPr id="151" name="object 7">
            <a:extLst>
              <a:ext uri="{FF2B5EF4-FFF2-40B4-BE49-F238E27FC236}">
                <a16:creationId xmlns:a16="http://schemas.microsoft.com/office/drawing/2014/main" id="{729E3F8C-0C83-46DB-9A66-BB0DE452A542}"/>
              </a:ext>
            </a:extLst>
          </p:cNvPr>
          <p:cNvSpPr txBox="1"/>
          <p:nvPr userDrawn="1"/>
        </p:nvSpPr>
        <p:spPr>
          <a:xfrm>
            <a:off x="4690522" y="2090021"/>
            <a:ext cx="660160" cy="844886"/>
          </a:xfrm>
          <a:prstGeom prst="rect">
            <a:avLst/>
          </a:prstGeom>
        </p:spPr>
        <p:txBody>
          <a:bodyPr vert="horz" wrap="square" lIns="0" tIns="9627" rIns="0" bIns="0" rtlCol="0">
            <a:spAutoFit/>
          </a:bodyPr>
          <a:lstStyle/>
          <a:p>
            <a:pPr marL="7701" algn="ctr">
              <a:lnSpc>
                <a:spcPct val="100000"/>
              </a:lnSpc>
              <a:spcBef>
                <a:spcPts val="76"/>
              </a:spcBef>
            </a:pPr>
            <a:r>
              <a:rPr sz="5427" dirty="0">
                <a:solidFill>
                  <a:srgbClr val="FF5DA9"/>
                </a:solidFill>
                <a:latin typeface="Tiempos Headline Medium" panose="02000603000000000000" pitchFamily="2" charset="0"/>
                <a:cs typeface="Tiempos Fine Semibold"/>
              </a:rPr>
              <a:t>2.</a:t>
            </a:r>
            <a:endParaRPr sz="5427" dirty="0">
              <a:latin typeface="Tiempos Headline Medium" panose="02000603000000000000" pitchFamily="2" charset="0"/>
              <a:cs typeface="Tiempos Fine Semibold"/>
            </a:endParaRPr>
          </a:p>
        </p:txBody>
      </p:sp>
      <p:sp>
        <p:nvSpPr>
          <p:cNvPr id="152" name="object 8">
            <a:extLst>
              <a:ext uri="{FF2B5EF4-FFF2-40B4-BE49-F238E27FC236}">
                <a16:creationId xmlns:a16="http://schemas.microsoft.com/office/drawing/2014/main" id="{63EE805C-A44A-4E32-BAF1-0A70FE1E29C6}"/>
              </a:ext>
            </a:extLst>
          </p:cNvPr>
          <p:cNvSpPr txBox="1"/>
          <p:nvPr userDrawn="1"/>
        </p:nvSpPr>
        <p:spPr>
          <a:xfrm>
            <a:off x="3923555" y="3111281"/>
            <a:ext cx="2095668" cy="2163107"/>
          </a:xfrm>
          <a:prstGeom prst="rect">
            <a:avLst/>
          </a:prstGeom>
          <a:noFill/>
          <a:ln w="20941">
            <a:solidFill>
              <a:srgbClr val="FF5DA9"/>
            </a:solidFill>
          </a:ln>
        </p:spPr>
        <p:txBody>
          <a:bodyPr vert="horz" wrap="square" lIns="0" tIns="88565" rIns="0" bIns="0" rtlCol="0">
            <a:noAutofit/>
          </a:bodyPr>
          <a:lstStyle/>
          <a:p>
            <a:pPr marL="433197" marR="273010" indent="-157106">
              <a:lnSpc>
                <a:spcPct val="151100"/>
              </a:lnSpc>
              <a:spcBef>
                <a:spcPts val="697"/>
              </a:spcBef>
            </a:pPr>
            <a:endParaRPr sz="1092" dirty="0">
              <a:cs typeface="Arial"/>
            </a:endParaRPr>
          </a:p>
        </p:txBody>
      </p:sp>
      <p:sp>
        <p:nvSpPr>
          <p:cNvPr id="153" name="object 9">
            <a:extLst>
              <a:ext uri="{FF2B5EF4-FFF2-40B4-BE49-F238E27FC236}">
                <a16:creationId xmlns:a16="http://schemas.microsoft.com/office/drawing/2014/main" id="{60FB5173-E574-4010-95C5-8DD3C33E3812}"/>
              </a:ext>
            </a:extLst>
          </p:cNvPr>
          <p:cNvSpPr txBox="1"/>
          <p:nvPr userDrawn="1"/>
        </p:nvSpPr>
        <p:spPr>
          <a:xfrm>
            <a:off x="6945386" y="2090021"/>
            <a:ext cx="616142" cy="844886"/>
          </a:xfrm>
          <a:prstGeom prst="rect">
            <a:avLst/>
          </a:prstGeom>
        </p:spPr>
        <p:txBody>
          <a:bodyPr vert="horz" wrap="square" lIns="0" tIns="9627" rIns="0" bIns="0" rtlCol="0">
            <a:spAutoFit/>
          </a:bodyPr>
          <a:lstStyle/>
          <a:p>
            <a:pPr marL="7701" algn="ctr">
              <a:lnSpc>
                <a:spcPct val="100000"/>
              </a:lnSpc>
              <a:spcBef>
                <a:spcPts val="76"/>
              </a:spcBef>
            </a:pPr>
            <a:r>
              <a:rPr sz="5427" dirty="0">
                <a:solidFill>
                  <a:srgbClr val="FF5DA9"/>
                </a:solidFill>
                <a:latin typeface="Tiempos Headline Medium" panose="02000603000000000000" pitchFamily="2" charset="0"/>
                <a:cs typeface="Tiempos Fine Semibold"/>
              </a:rPr>
              <a:t>3.</a:t>
            </a:r>
            <a:endParaRPr sz="5427" dirty="0">
              <a:latin typeface="Tiempos Headline Medium" panose="02000603000000000000" pitchFamily="2" charset="0"/>
              <a:cs typeface="Tiempos Fine Semibold"/>
            </a:endParaRPr>
          </a:p>
        </p:txBody>
      </p:sp>
      <p:sp>
        <p:nvSpPr>
          <p:cNvPr id="154" name="object 10">
            <a:extLst>
              <a:ext uri="{FF2B5EF4-FFF2-40B4-BE49-F238E27FC236}">
                <a16:creationId xmlns:a16="http://schemas.microsoft.com/office/drawing/2014/main" id="{F701B81F-6E25-47A6-987A-EFB637B49811}"/>
              </a:ext>
            </a:extLst>
          </p:cNvPr>
          <p:cNvSpPr txBox="1"/>
          <p:nvPr userDrawn="1"/>
        </p:nvSpPr>
        <p:spPr>
          <a:xfrm>
            <a:off x="6209555" y="3111281"/>
            <a:ext cx="2095668" cy="2163107"/>
          </a:xfrm>
          <a:prstGeom prst="rect">
            <a:avLst/>
          </a:prstGeom>
          <a:noFill/>
          <a:ln w="20941">
            <a:solidFill>
              <a:srgbClr val="FF5DA9"/>
            </a:solidFill>
          </a:ln>
        </p:spPr>
        <p:txBody>
          <a:bodyPr vert="horz" wrap="square" lIns="0" tIns="88565" rIns="0" bIns="0" rtlCol="0">
            <a:noAutofit/>
          </a:bodyPr>
          <a:lstStyle/>
          <a:p>
            <a:pPr marL="652683" marR="276861" indent="-371972">
              <a:lnSpc>
                <a:spcPct val="151100"/>
              </a:lnSpc>
              <a:spcBef>
                <a:spcPts val="697"/>
              </a:spcBef>
            </a:pPr>
            <a:endParaRPr sz="1092" dirty="0">
              <a:cs typeface="Arial"/>
            </a:endParaRPr>
          </a:p>
        </p:txBody>
      </p:sp>
      <p:sp>
        <p:nvSpPr>
          <p:cNvPr id="155" name="object 11">
            <a:extLst>
              <a:ext uri="{FF2B5EF4-FFF2-40B4-BE49-F238E27FC236}">
                <a16:creationId xmlns:a16="http://schemas.microsoft.com/office/drawing/2014/main" id="{F5D09E17-685A-4A41-B868-830F45202023}"/>
              </a:ext>
            </a:extLst>
          </p:cNvPr>
          <p:cNvSpPr txBox="1"/>
          <p:nvPr userDrawn="1"/>
        </p:nvSpPr>
        <p:spPr>
          <a:xfrm>
            <a:off x="9237637" y="2090021"/>
            <a:ext cx="606134" cy="844886"/>
          </a:xfrm>
          <a:prstGeom prst="rect">
            <a:avLst/>
          </a:prstGeom>
        </p:spPr>
        <p:txBody>
          <a:bodyPr vert="horz" wrap="square" lIns="0" tIns="9627" rIns="0" bIns="0" rtlCol="0">
            <a:spAutoFit/>
          </a:bodyPr>
          <a:lstStyle/>
          <a:p>
            <a:pPr marL="7701" algn="ctr">
              <a:lnSpc>
                <a:spcPct val="100000"/>
              </a:lnSpc>
              <a:spcBef>
                <a:spcPts val="76"/>
              </a:spcBef>
            </a:pPr>
            <a:r>
              <a:rPr sz="5427" dirty="0">
                <a:solidFill>
                  <a:srgbClr val="FF5DA9"/>
                </a:solidFill>
                <a:latin typeface="Tiempos Headline Medium" panose="02000603000000000000" pitchFamily="2" charset="0"/>
                <a:cs typeface="Tiempos Fine Semibold"/>
              </a:rPr>
              <a:t>4.</a:t>
            </a:r>
            <a:endParaRPr sz="5427" dirty="0">
              <a:latin typeface="Tiempos Headline Medium" panose="02000603000000000000" pitchFamily="2" charset="0"/>
              <a:cs typeface="Tiempos Fine Semibold"/>
            </a:endParaRPr>
          </a:p>
        </p:txBody>
      </p:sp>
      <p:sp>
        <p:nvSpPr>
          <p:cNvPr id="156" name="object 12">
            <a:extLst>
              <a:ext uri="{FF2B5EF4-FFF2-40B4-BE49-F238E27FC236}">
                <a16:creationId xmlns:a16="http://schemas.microsoft.com/office/drawing/2014/main" id="{AE75ADD3-8F8C-4AE4-AFAC-DBEFD5A641A4}"/>
              </a:ext>
            </a:extLst>
          </p:cNvPr>
          <p:cNvSpPr txBox="1"/>
          <p:nvPr userDrawn="1"/>
        </p:nvSpPr>
        <p:spPr>
          <a:xfrm>
            <a:off x="8495555" y="3111281"/>
            <a:ext cx="2095668" cy="2163107"/>
          </a:xfrm>
          <a:prstGeom prst="rect">
            <a:avLst/>
          </a:prstGeom>
          <a:noFill/>
          <a:ln w="20941">
            <a:solidFill>
              <a:srgbClr val="FF5DA9"/>
            </a:solidFill>
          </a:ln>
        </p:spPr>
        <p:txBody>
          <a:bodyPr vert="horz" wrap="square" lIns="0" tIns="88565" rIns="0" bIns="0" rtlCol="0">
            <a:noAutofit/>
          </a:bodyPr>
          <a:lstStyle/>
          <a:p>
            <a:pPr marL="142089" marR="137852" algn="ctr">
              <a:lnSpc>
                <a:spcPct val="151100"/>
              </a:lnSpc>
              <a:spcBef>
                <a:spcPts val="697"/>
              </a:spcBef>
            </a:pPr>
            <a:endParaRPr sz="1092" dirty="0">
              <a:cs typeface="Arial"/>
            </a:endParaRPr>
          </a:p>
        </p:txBody>
      </p:sp>
      <p:sp>
        <p:nvSpPr>
          <p:cNvPr id="5" name="Text Placeholder 4">
            <a:extLst>
              <a:ext uri="{FF2B5EF4-FFF2-40B4-BE49-F238E27FC236}">
                <a16:creationId xmlns:a16="http://schemas.microsoft.com/office/drawing/2014/main" id="{3D94C698-47BC-4C8C-A01B-191B7253E30E}"/>
              </a:ext>
            </a:extLst>
          </p:cNvPr>
          <p:cNvSpPr>
            <a:spLocks noGrp="1"/>
          </p:cNvSpPr>
          <p:nvPr>
            <p:ph type="body" sz="quarter" idx="12"/>
          </p:nvPr>
        </p:nvSpPr>
        <p:spPr>
          <a:xfrm>
            <a:off x="1765020" y="3234542"/>
            <a:ext cx="1840738" cy="1902219"/>
          </a:xfrm>
          <a:prstGeom prst="rect">
            <a:avLst/>
          </a:prstGeom>
        </p:spPr>
        <p:txBody>
          <a:bodyPr anchor="ctr" anchorCtr="0">
            <a:normAutofit/>
          </a:bodyPr>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61" name="Text Placeholder 4">
            <a:extLst>
              <a:ext uri="{FF2B5EF4-FFF2-40B4-BE49-F238E27FC236}">
                <a16:creationId xmlns:a16="http://schemas.microsoft.com/office/drawing/2014/main" id="{29C43A37-2FA7-4E3C-84F5-61CA0F893368}"/>
              </a:ext>
            </a:extLst>
          </p:cNvPr>
          <p:cNvSpPr>
            <a:spLocks noGrp="1"/>
          </p:cNvSpPr>
          <p:nvPr>
            <p:ph type="body" sz="quarter" idx="13"/>
          </p:nvPr>
        </p:nvSpPr>
        <p:spPr>
          <a:xfrm>
            <a:off x="4051020" y="3234542"/>
            <a:ext cx="1840738" cy="1902219"/>
          </a:xfrm>
          <a:prstGeom prst="rect">
            <a:avLst/>
          </a:prstGeom>
        </p:spPr>
        <p:txBody>
          <a:bodyPr anchor="ctr" anchorCtr="0">
            <a:normAutofit/>
          </a:bodyPr>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2" name="Text Placeholder 4">
            <a:extLst>
              <a:ext uri="{FF2B5EF4-FFF2-40B4-BE49-F238E27FC236}">
                <a16:creationId xmlns:a16="http://schemas.microsoft.com/office/drawing/2014/main" id="{283754FF-B123-4660-8382-6084B150D7AD}"/>
              </a:ext>
            </a:extLst>
          </p:cNvPr>
          <p:cNvSpPr>
            <a:spLocks noGrp="1"/>
          </p:cNvSpPr>
          <p:nvPr>
            <p:ph type="body" sz="quarter" idx="14"/>
          </p:nvPr>
        </p:nvSpPr>
        <p:spPr>
          <a:xfrm>
            <a:off x="6337021" y="3234542"/>
            <a:ext cx="1840738" cy="1902219"/>
          </a:xfrm>
          <a:prstGeom prst="rect">
            <a:avLst/>
          </a:prstGeom>
        </p:spPr>
        <p:txBody>
          <a:bodyPr anchor="ctr" anchorCtr="0">
            <a:normAutofit/>
          </a:bodyPr>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3" name="Text Placeholder 4">
            <a:extLst>
              <a:ext uri="{FF2B5EF4-FFF2-40B4-BE49-F238E27FC236}">
                <a16:creationId xmlns:a16="http://schemas.microsoft.com/office/drawing/2014/main" id="{8952FC56-D3A5-45B3-8936-174694ADCBAB}"/>
              </a:ext>
            </a:extLst>
          </p:cNvPr>
          <p:cNvSpPr>
            <a:spLocks noGrp="1"/>
          </p:cNvSpPr>
          <p:nvPr>
            <p:ph type="body" sz="quarter" idx="15"/>
          </p:nvPr>
        </p:nvSpPr>
        <p:spPr>
          <a:xfrm>
            <a:off x="8623021" y="3234542"/>
            <a:ext cx="1840738" cy="1902219"/>
          </a:xfrm>
          <a:prstGeom prst="rect">
            <a:avLst/>
          </a:prstGeom>
        </p:spPr>
        <p:txBody>
          <a:bodyPr anchor="ctr" anchorCtr="0">
            <a:normAutofit/>
          </a:bodyPr>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86541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bar">
    <p:spTree>
      <p:nvGrpSpPr>
        <p:cNvPr id="1" name=""/>
        <p:cNvGrpSpPr/>
        <p:nvPr/>
      </p:nvGrpSpPr>
      <p:grpSpPr>
        <a:xfrm>
          <a:off x="0" y="0"/>
          <a:ext cx="0" cy="0"/>
          <a:chOff x="0" y="0"/>
          <a:chExt cx="0" cy="0"/>
        </a:xfrm>
      </p:grpSpPr>
      <p:sp>
        <p:nvSpPr>
          <p:cNvPr id="148" name="object 2">
            <a:extLst>
              <a:ext uri="{FF2B5EF4-FFF2-40B4-BE49-F238E27FC236}">
                <a16:creationId xmlns:a16="http://schemas.microsoft.com/office/drawing/2014/main" id="{8C8C7CEE-A4E0-4767-9D6E-3E2A8EE2D32B}"/>
              </a:ext>
            </a:extLst>
          </p:cNvPr>
          <p:cNvSpPr/>
          <p:nvPr userDrawn="1"/>
        </p:nvSpPr>
        <p:spPr>
          <a:xfrm>
            <a:off x="0" y="385"/>
            <a:ext cx="12192000"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blipFill>
            <a:blip r:embed="rId2" cstate="email">
              <a:extLst>
                <a:ext uri="{28A0092B-C50C-407E-A947-70E740481C1C}">
                  <a14:useLocalDpi xmlns:a14="http://schemas.microsoft.com/office/drawing/2010/main"/>
                </a:ext>
              </a:extLst>
            </a:blip>
            <a:srcRect/>
            <a:stretch>
              <a:fillRect/>
            </a:stretch>
          </a:blipFill>
        </p:spPr>
        <p:txBody>
          <a:bodyPr wrap="square" lIns="0" tIns="0" rIns="0" bIns="0" rtlCol="0"/>
          <a:lstStyle/>
          <a:p>
            <a:endParaRPr sz="1092" dirty="0"/>
          </a:p>
        </p:txBody>
      </p:sp>
      <p:sp>
        <p:nvSpPr>
          <p:cNvPr id="6" name="object 10">
            <a:extLst>
              <a:ext uri="{FF2B5EF4-FFF2-40B4-BE49-F238E27FC236}">
                <a16:creationId xmlns:a16="http://schemas.microsoft.com/office/drawing/2014/main" id="{21B05101-4C03-48D1-986C-9F58F322472B}"/>
              </a:ext>
            </a:extLst>
          </p:cNvPr>
          <p:cNvSpPr/>
          <p:nvPr userDrawn="1"/>
        </p:nvSpPr>
        <p:spPr>
          <a:xfrm>
            <a:off x="0" y="489468"/>
            <a:ext cx="6087143" cy="982300"/>
          </a:xfrm>
          <a:custGeom>
            <a:avLst/>
            <a:gdLst/>
            <a:ahLst/>
            <a:cxnLst/>
            <a:rect l="l" t="t" r="r" b="b"/>
            <a:pathLst>
              <a:path w="10037445" h="1619885">
                <a:moveTo>
                  <a:pt x="10036971" y="0"/>
                </a:moveTo>
                <a:lnTo>
                  <a:pt x="0" y="0"/>
                </a:lnTo>
                <a:lnTo>
                  <a:pt x="0" y="1619709"/>
                </a:lnTo>
                <a:lnTo>
                  <a:pt x="10036971" y="1619709"/>
                </a:lnTo>
                <a:lnTo>
                  <a:pt x="10036971" y="0"/>
                </a:lnTo>
                <a:close/>
              </a:path>
            </a:pathLst>
          </a:custGeom>
          <a:solidFill>
            <a:srgbClr val="FF5DA9"/>
          </a:solidFill>
        </p:spPr>
        <p:txBody>
          <a:bodyPr wrap="square" lIns="0" tIns="0" rIns="0" bIns="0" rtlCol="0" anchor="ctr" anchorCtr="0"/>
          <a:lstStyle/>
          <a:p>
            <a:endParaRPr sz="1092" dirty="0"/>
          </a:p>
        </p:txBody>
      </p:sp>
      <p:sp>
        <p:nvSpPr>
          <p:cNvPr id="3" name="Footer Placeholder 2">
            <a:extLst>
              <a:ext uri="{FF2B5EF4-FFF2-40B4-BE49-F238E27FC236}">
                <a16:creationId xmlns:a16="http://schemas.microsoft.com/office/drawing/2014/main" id="{988C33E0-0F05-4E42-9BB3-891041A2058C}"/>
              </a:ext>
            </a:extLst>
          </p:cNvPr>
          <p:cNvSpPr>
            <a:spLocks noGrp="1"/>
          </p:cNvSpPr>
          <p:nvPr>
            <p:ph type="ftr" sz="quarter" idx="10"/>
          </p:nvPr>
        </p:nvSpPr>
        <p:spPr/>
        <p:txBody>
          <a:bodyPr/>
          <a:lstStyle/>
          <a:p>
            <a:endParaRPr lang="en-GB" dirty="0"/>
          </a:p>
        </p:txBody>
      </p:sp>
      <p:sp>
        <p:nvSpPr>
          <p:cNvPr id="288" name="Holder 4">
            <a:extLst>
              <a:ext uri="{FF2B5EF4-FFF2-40B4-BE49-F238E27FC236}">
                <a16:creationId xmlns:a16="http://schemas.microsoft.com/office/drawing/2014/main" id="{8F59F8C8-3D01-4A3F-843D-0C1BA340D840}"/>
              </a:ext>
            </a:extLst>
          </p:cNvPr>
          <p:cNvSpPr>
            <a:spLocks noGrp="1"/>
          </p:cNvSpPr>
          <p:nvPr>
            <p:ph type="sldNum" sz="quarter" idx="7"/>
          </p:nvPr>
        </p:nvSpPr>
        <p:spPr>
          <a:xfrm>
            <a:off x="443653" y="6377941"/>
            <a:ext cx="1338116" cy="276999"/>
          </a:xfrm>
        </p:spPr>
        <p:txBody>
          <a:bodyPr lIns="0" tIns="0" rIns="0" bIns="0"/>
          <a:lstStyle>
            <a:lvl1pPr algn="l">
              <a:defRPr>
                <a:solidFill>
                  <a:schemeClr val="tx1">
                    <a:tint val="75000"/>
                  </a:schemeClr>
                </a:solidFill>
                <a:latin typeface="+mn-lt"/>
              </a:defRPr>
            </a:lvl1pPr>
          </a:lstStyle>
          <a:p>
            <a:pPr algn="l"/>
            <a:fld id="{B6F15528-21DE-4FAA-801E-634DDDAF4B2B}" type="slidenum">
              <a:rPr lang="en-GB" smtClean="0"/>
              <a:pPr algn="l"/>
              <a:t>‹#›</a:t>
            </a:fld>
            <a:endParaRPr lang="en-GB" dirty="0"/>
          </a:p>
        </p:txBody>
      </p:sp>
      <p:grpSp>
        <p:nvGrpSpPr>
          <p:cNvPr id="287" name="Group 4">
            <a:extLst>
              <a:ext uri="{FF2B5EF4-FFF2-40B4-BE49-F238E27FC236}">
                <a16:creationId xmlns:a16="http://schemas.microsoft.com/office/drawing/2014/main" id="{942958E6-48EF-4C7F-81F8-E061C43C26C2}"/>
              </a:ext>
            </a:extLst>
          </p:cNvPr>
          <p:cNvGrpSpPr>
            <a:grpSpLocks noChangeAspect="1"/>
          </p:cNvGrpSpPr>
          <p:nvPr userDrawn="1"/>
        </p:nvGrpSpPr>
        <p:grpSpPr bwMode="auto">
          <a:xfrm>
            <a:off x="10414906" y="6008163"/>
            <a:ext cx="1333441" cy="443513"/>
            <a:chOff x="3484" y="2616"/>
            <a:chExt cx="5694" cy="1894"/>
          </a:xfrm>
          <a:solidFill>
            <a:schemeClr val="bg1"/>
          </a:solidFill>
        </p:grpSpPr>
        <p:sp>
          <p:nvSpPr>
            <p:cNvPr id="289" name="Oval 5">
              <a:extLst>
                <a:ext uri="{FF2B5EF4-FFF2-40B4-BE49-F238E27FC236}">
                  <a16:creationId xmlns:a16="http://schemas.microsoft.com/office/drawing/2014/main" id="{F34B7C32-B773-4E37-9B8C-00013CE87880}"/>
                </a:ext>
              </a:extLst>
            </p:cNvPr>
            <p:cNvSpPr>
              <a:spLocks noChangeArrowheads="1"/>
            </p:cNvSpPr>
            <p:nvPr/>
          </p:nvSpPr>
          <p:spPr bwMode="auto">
            <a:xfrm>
              <a:off x="4324" y="3144"/>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0" name="Oval 6">
              <a:extLst>
                <a:ext uri="{FF2B5EF4-FFF2-40B4-BE49-F238E27FC236}">
                  <a16:creationId xmlns:a16="http://schemas.microsoft.com/office/drawing/2014/main" id="{C1B68D5B-2822-430A-8EBA-7AF76B83D17E}"/>
                </a:ext>
              </a:extLst>
            </p:cNvPr>
            <p:cNvSpPr>
              <a:spLocks noChangeArrowheads="1"/>
            </p:cNvSpPr>
            <p:nvPr/>
          </p:nvSpPr>
          <p:spPr bwMode="auto">
            <a:xfrm>
              <a:off x="4524" y="321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1" name="Oval 7">
              <a:extLst>
                <a:ext uri="{FF2B5EF4-FFF2-40B4-BE49-F238E27FC236}">
                  <a16:creationId xmlns:a16="http://schemas.microsoft.com/office/drawing/2014/main" id="{9A6F4CA4-5248-48BC-932D-7EB75B60C0EB}"/>
                </a:ext>
              </a:extLst>
            </p:cNvPr>
            <p:cNvSpPr>
              <a:spLocks noChangeArrowheads="1"/>
            </p:cNvSpPr>
            <p:nvPr/>
          </p:nvSpPr>
          <p:spPr bwMode="auto">
            <a:xfrm>
              <a:off x="4668" y="3254"/>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2" name="Oval 8">
              <a:extLst>
                <a:ext uri="{FF2B5EF4-FFF2-40B4-BE49-F238E27FC236}">
                  <a16:creationId xmlns:a16="http://schemas.microsoft.com/office/drawing/2014/main" id="{430436BD-EC9C-48C6-8764-94690E802D16}"/>
                </a:ext>
              </a:extLst>
            </p:cNvPr>
            <p:cNvSpPr>
              <a:spLocks noChangeArrowheads="1"/>
            </p:cNvSpPr>
            <p:nvPr/>
          </p:nvSpPr>
          <p:spPr bwMode="auto">
            <a:xfrm>
              <a:off x="4630" y="3382"/>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3" name="Oval 9">
              <a:extLst>
                <a:ext uri="{FF2B5EF4-FFF2-40B4-BE49-F238E27FC236}">
                  <a16:creationId xmlns:a16="http://schemas.microsoft.com/office/drawing/2014/main" id="{984ED03F-ABFD-41AB-B856-6330DD0CACB9}"/>
                </a:ext>
              </a:extLst>
            </p:cNvPr>
            <p:cNvSpPr>
              <a:spLocks noChangeArrowheads="1"/>
            </p:cNvSpPr>
            <p:nvPr/>
          </p:nvSpPr>
          <p:spPr bwMode="auto">
            <a:xfrm>
              <a:off x="4488"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4" name="Oval 10">
              <a:extLst>
                <a:ext uri="{FF2B5EF4-FFF2-40B4-BE49-F238E27FC236}">
                  <a16:creationId xmlns:a16="http://schemas.microsoft.com/office/drawing/2014/main" id="{AADBCA35-1415-4247-A379-8DC152119630}"/>
                </a:ext>
              </a:extLst>
            </p:cNvPr>
            <p:cNvSpPr>
              <a:spLocks noChangeArrowheads="1"/>
            </p:cNvSpPr>
            <p:nvPr/>
          </p:nvSpPr>
          <p:spPr bwMode="auto">
            <a:xfrm>
              <a:off x="4500" y="3504"/>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5" name="Oval 11">
              <a:extLst>
                <a:ext uri="{FF2B5EF4-FFF2-40B4-BE49-F238E27FC236}">
                  <a16:creationId xmlns:a16="http://schemas.microsoft.com/office/drawing/2014/main" id="{FD89ADF9-3E73-499A-8FB3-72F846ACBE71}"/>
                </a:ext>
              </a:extLst>
            </p:cNvPr>
            <p:cNvSpPr>
              <a:spLocks noChangeArrowheads="1"/>
            </p:cNvSpPr>
            <p:nvPr/>
          </p:nvSpPr>
          <p:spPr bwMode="auto">
            <a:xfrm>
              <a:off x="4367" y="3501"/>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6" name="Oval 12">
              <a:extLst>
                <a:ext uri="{FF2B5EF4-FFF2-40B4-BE49-F238E27FC236}">
                  <a16:creationId xmlns:a16="http://schemas.microsoft.com/office/drawing/2014/main" id="{DBFC5F60-3425-4CF5-8930-C6638C1A9B0B}"/>
                </a:ext>
              </a:extLst>
            </p:cNvPr>
            <p:cNvSpPr>
              <a:spLocks noChangeArrowheads="1"/>
            </p:cNvSpPr>
            <p:nvPr/>
          </p:nvSpPr>
          <p:spPr bwMode="auto">
            <a:xfrm>
              <a:off x="4236" y="3492"/>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7" name="Oval 13">
              <a:extLst>
                <a:ext uri="{FF2B5EF4-FFF2-40B4-BE49-F238E27FC236}">
                  <a16:creationId xmlns:a16="http://schemas.microsoft.com/office/drawing/2014/main" id="{9E59E345-9E70-4776-8775-CF5D4B7E1A56}"/>
                </a:ext>
              </a:extLst>
            </p:cNvPr>
            <p:cNvSpPr>
              <a:spLocks noChangeArrowheads="1"/>
            </p:cNvSpPr>
            <p:nvPr/>
          </p:nvSpPr>
          <p:spPr bwMode="auto">
            <a:xfrm>
              <a:off x="4267" y="3651"/>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8" name="Oval 14">
              <a:extLst>
                <a:ext uri="{FF2B5EF4-FFF2-40B4-BE49-F238E27FC236}">
                  <a16:creationId xmlns:a16="http://schemas.microsoft.com/office/drawing/2014/main" id="{FBCF17FA-24EF-454C-9D76-EA68463B8037}"/>
                </a:ext>
              </a:extLst>
            </p:cNvPr>
            <p:cNvSpPr>
              <a:spLocks noChangeArrowheads="1"/>
            </p:cNvSpPr>
            <p:nvPr/>
          </p:nvSpPr>
          <p:spPr bwMode="auto">
            <a:xfrm>
              <a:off x="4398" y="3639"/>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9" name="Oval 15">
              <a:extLst>
                <a:ext uri="{FF2B5EF4-FFF2-40B4-BE49-F238E27FC236}">
                  <a16:creationId xmlns:a16="http://schemas.microsoft.com/office/drawing/2014/main" id="{5F615D7C-F4AF-43BB-A024-5E6D6393B89F}"/>
                </a:ext>
              </a:extLst>
            </p:cNvPr>
            <p:cNvSpPr>
              <a:spLocks noChangeArrowheads="1"/>
            </p:cNvSpPr>
            <p:nvPr/>
          </p:nvSpPr>
          <p:spPr bwMode="auto">
            <a:xfrm>
              <a:off x="4521" y="365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0" name="Oval 16">
              <a:extLst>
                <a:ext uri="{FF2B5EF4-FFF2-40B4-BE49-F238E27FC236}">
                  <a16:creationId xmlns:a16="http://schemas.microsoft.com/office/drawing/2014/main" id="{3FA69D58-A7D0-4F6D-B175-B7A97F1D2736}"/>
                </a:ext>
              </a:extLst>
            </p:cNvPr>
            <p:cNvSpPr>
              <a:spLocks noChangeArrowheads="1"/>
            </p:cNvSpPr>
            <p:nvPr/>
          </p:nvSpPr>
          <p:spPr bwMode="auto">
            <a:xfrm>
              <a:off x="4360" y="3765"/>
              <a:ext cx="5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1" name="Oval 17">
              <a:extLst>
                <a:ext uri="{FF2B5EF4-FFF2-40B4-BE49-F238E27FC236}">
                  <a16:creationId xmlns:a16="http://schemas.microsoft.com/office/drawing/2014/main" id="{6BE8E42D-CE3B-4EE3-9E61-BDADA407D75F}"/>
                </a:ext>
              </a:extLst>
            </p:cNvPr>
            <p:cNvSpPr>
              <a:spLocks noChangeArrowheads="1"/>
            </p:cNvSpPr>
            <p:nvPr/>
          </p:nvSpPr>
          <p:spPr bwMode="auto">
            <a:xfrm>
              <a:off x="4319" y="3373"/>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2" name="Oval 18">
              <a:extLst>
                <a:ext uri="{FF2B5EF4-FFF2-40B4-BE49-F238E27FC236}">
                  <a16:creationId xmlns:a16="http://schemas.microsoft.com/office/drawing/2014/main" id="{0E865ECE-EEC5-4B56-A3D7-51CBF6B02B74}"/>
                </a:ext>
              </a:extLst>
            </p:cNvPr>
            <p:cNvSpPr>
              <a:spLocks noChangeArrowheads="1"/>
            </p:cNvSpPr>
            <p:nvPr/>
          </p:nvSpPr>
          <p:spPr bwMode="auto">
            <a:xfrm>
              <a:off x="4184"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3" name="Oval 19">
              <a:extLst>
                <a:ext uri="{FF2B5EF4-FFF2-40B4-BE49-F238E27FC236}">
                  <a16:creationId xmlns:a16="http://schemas.microsoft.com/office/drawing/2014/main" id="{B9BA98F1-8ABC-47CA-8FA2-08393C4BD45B}"/>
                </a:ext>
              </a:extLst>
            </p:cNvPr>
            <p:cNvSpPr>
              <a:spLocks noChangeArrowheads="1"/>
            </p:cNvSpPr>
            <p:nvPr/>
          </p:nvSpPr>
          <p:spPr bwMode="auto">
            <a:xfrm>
              <a:off x="4737" y="34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4" name="Oval 20">
              <a:extLst>
                <a:ext uri="{FF2B5EF4-FFF2-40B4-BE49-F238E27FC236}">
                  <a16:creationId xmlns:a16="http://schemas.microsoft.com/office/drawing/2014/main" id="{61ED078C-C408-4CFC-977B-3BB37B066CF0}"/>
                </a:ext>
              </a:extLst>
            </p:cNvPr>
            <p:cNvSpPr>
              <a:spLocks noChangeArrowheads="1"/>
            </p:cNvSpPr>
            <p:nvPr/>
          </p:nvSpPr>
          <p:spPr bwMode="auto">
            <a:xfrm>
              <a:off x="4618" y="3549"/>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5" name="Oval 21">
              <a:extLst>
                <a:ext uri="{FF2B5EF4-FFF2-40B4-BE49-F238E27FC236}">
                  <a16:creationId xmlns:a16="http://schemas.microsoft.com/office/drawing/2014/main" id="{6D415D06-9CDB-49C7-A540-47ADCA7EF990}"/>
                </a:ext>
              </a:extLst>
            </p:cNvPr>
            <p:cNvSpPr>
              <a:spLocks noChangeArrowheads="1"/>
            </p:cNvSpPr>
            <p:nvPr/>
          </p:nvSpPr>
          <p:spPr bwMode="auto">
            <a:xfrm>
              <a:off x="4673" y="36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6" name="Oval 22">
              <a:extLst>
                <a:ext uri="{FF2B5EF4-FFF2-40B4-BE49-F238E27FC236}">
                  <a16:creationId xmlns:a16="http://schemas.microsoft.com/office/drawing/2014/main" id="{D50270B0-3DC5-48F2-B7B1-3EC960F3F510}"/>
                </a:ext>
              </a:extLst>
            </p:cNvPr>
            <p:cNvSpPr>
              <a:spLocks noChangeArrowheads="1"/>
            </p:cNvSpPr>
            <p:nvPr/>
          </p:nvSpPr>
          <p:spPr bwMode="auto">
            <a:xfrm>
              <a:off x="4656" y="3815"/>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7" name="Oval 23">
              <a:extLst>
                <a:ext uri="{FF2B5EF4-FFF2-40B4-BE49-F238E27FC236}">
                  <a16:creationId xmlns:a16="http://schemas.microsoft.com/office/drawing/2014/main" id="{A7A43991-9D2D-4B77-83AE-B1289E0AC707}"/>
                </a:ext>
              </a:extLst>
            </p:cNvPr>
            <p:cNvSpPr>
              <a:spLocks noChangeArrowheads="1"/>
            </p:cNvSpPr>
            <p:nvPr/>
          </p:nvSpPr>
          <p:spPr bwMode="auto">
            <a:xfrm>
              <a:off x="4524" y="3785"/>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8" name="Oval 24">
              <a:extLst>
                <a:ext uri="{FF2B5EF4-FFF2-40B4-BE49-F238E27FC236}">
                  <a16:creationId xmlns:a16="http://schemas.microsoft.com/office/drawing/2014/main" id="{87E5213E-4C4F-41D5-8FA9-919AD6414ED9}"/>
                </a:ext>
              </a:extLst>
            </p:cNvPr>
            <p:cNvSpPr>
              <a:spLocks noChangeArrowheads="1"/>
            </p:cNvSpPr>
            <p:nvPr/>
          </p:nvSpPr>
          <p:spPr bwMode="auto">
            <a:xfrm>
              <a:off x="4443" y="3899"/>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9" name="Oval 25">
              <a:extLst>
                <a:ext uri="{FF2B5EF4-FFF2-40B4-BE49-F238E27FC236}">
                  <a16:creationId xmlns:a16="http://schemas.microsoft.com/office/drawing/2014/main" id="{0858CD79-1070-435F-89E6-841B2B8429B2}"/>
                </a:ext>
              </a:extLst>
            </p:cNvPr>
            <p:cNvSpPr>
              <a:spLocks noChangeArrowheads="1"/>
            </p:cNvSpPr>
            <p:nvPr/>
          </p:nvSpPr>
          <p:spPr bwMode="auto">
            <a:xfrm>
              <a:off x="4322" y="3965"/>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0" name="Oval 26">
              <a:extLst>
                <a:ext uri="{FF2B5EF4-FFF2-40B4-BE49-F238E27FC236}">
                  <a16:creationId xmlns:a16="http://schemas.microsoft.com/office/drawing/2014/main" id="{34B94C3B-4BFE-4ADA-88DF-5D0BBE1D19A5}"/>
                </a:ext>
              </a:extLst>
            </p:cNvPr>
            <p:cNvSpPr>
              <a:spLocks noChangeArrowheads="1"/>
            </p:cNvSpPr>
            <p:nvPr/>
          </p:nvSpPr>
          <p:spPr bwMode="auto">
            <a:xfrm>
              <a:off x="4122" y="3854"/>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1" name="Oval 27">
              <a:extLst>
                <a:ext uri="{FF2B5EF4-FFF2-40B4-BE49-F238E27FC236}">
                  <a16:creationId xmlns:a16="http://schemas.microsoft.com/office/drawing/2014/main" id="{1B736B0C-1101-43E7-8D3A-1D5585AFA1FC}"/>
                </a:ext>
              </a:extLst>
            </p:cNvPr>
            <p:cNvSpPr>
              <a:spLocks noChangeArrowheads="1"/>
            </p:cNvSpPr>
            <p:nvPr/>
          </p:nvSpPr>
          <p:spPr bwMode="auto">
            <a:xfrm>
              <a:off x="4255" y="3849"/>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2" name="Oval 28">
              <a:extLst>
                <a:ext uri="{FF2B5EF4-FFF2-40B4-BE49-F238E27FC236}">
                  <a16:creationId xmlns:a16="http://schemas.microsoft.com/office/drawing/2014/main" id="{CB2C9FC4-2CA0-43E7-AC2C-CF0CC574FA9F}"/>
                </a:ext>
              </a:extLst>
            </p:cNvPr>
            <p:cNvSpPr>
              <a:spLocks noChangeArrowheads="1"/>
            </p:cNvSpPr>
            <p:nvPr/>
          </p:nvSpPr>
          <p:spPr bwMode="auto">
            <a:xfrm>
              <a:off x="4227" y="32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3" name="Oval 29">
              <a:extLst>
                <a:ext uri="{FF2B5EF4-FFF2-40B4-BE49-F238E27FC236}">
                  <a16:creationId xmlns:a16="http://schemas.microsoft.com/office/drawing/2014/main" id="{BD8ED1A8-B1D2-4A25-A008-006AC64E615E}"/>
                </a:ext>
              </a:extLst>
            </p:cNvPr>
            <p:cNvSpPr>
              <a:spLocks noChangeArrowheads="1"/>
            </p:cNvSpPr>
            <p:nvPr/>
          </p:nvSpPr>
          <p:spPr bwMode="auto">
            <a:xfrm>
              <a:off x="4393" y="3256"/>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4" name="Oval 30">
              <a:extLst>
                <a:ext uri="{FF2B5EF4-FFF2-40B4-BE49-F238E27FC236}">
                  <a16:creationId xmlns:a16="http://schemas.microsoft.com/office/drawing/2014/main" id="{D23EBA17-2ADF-43F0-9E82-544BE65796E6}"/>
                </a:ext>
              </a:extLst>
            </p:cNvPr>
            <p:cNvSpPr>
              <a:spLocks noChangeArrowheads="1"/>
            </p:cNvSpPr>
            <p:nvPr/>
          </p:nvSpPr>
          <p:spPr bwMode="auto">
            <a:xfrm>
              <a:off x="4139" y="3592"/>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5" name="Oval 31">
              <a:extLst>
                <a:ext uri="{FF2B5EF4-FFF2-40B4-BE49-F238E27FC236}">
                  <a16:creationId xmlns:a16="http://schemas.microsoft.com/office/drawing/2014/main" id="{CAF1BE36-EDA2-45EA-A236-A794CCB57FD3}"/>
                </a:ext>
              </a:extLst>
            </p:cNvPr>
            <p:cNvSpPr>
              <a:spLocks noChangeArrowheads="1"/>
            </p:cNvSpPr>
            <p:nvPr/>
          </p:nvSpPr>
          <p:spPr bwMode="auto">
            <a:xfrm>
              <a:off x="4063" y="346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6" name="Oval 32">
              <a:extLst>
                <a:ext uri="{FF2B5EF4-FFF2-40B4-BE49-F238E27FC236}">
                  <a16:creationId xmlns:a16="http://schemas.microsoft.com/office/drawing/2014/main" id="{A16FF47F-4769-48CF-8E13-D5D8BA56A1EC}"/>
                </a:ext>
              </a:extLst>
            </p:cNvPr>
            <p:cNvSpPr>
              <a:spLocks noChangeArrowheads="1"/>
            </p:cNvSpPr>
            <p:nvPr/>
          </p:nvSpPr>
          <p:spPr bwMode="auto">
            <a:xfrm>
              <a:off x="4149" y="3725"/>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7" name="Oval 33">
              <a:extLst>
                <a:ext uri="{FF2B5EF4-FFF2-40B4-BE49-F238E27FC236}">
                  <a16:creationId xmlns:a16="http://schemas.microsoft.com/office/drawing/2014/main" id="{CFF7643E-7976-4141-8767-6BED5B732C62}"/>
                </a:ext>
              </a:extLst>
            </p:cNvPr>
            <p:cNvSpPr>
              <a:spLocks noChangeArrowheads="1"/>
            </p:cNvSpPr>
            <p:nvPr/>
          </p:nvSpPr>
          <p:spPr bwMode="auto">
            <a:xfrm>
              <a:off x="4025" y="3663"/>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8" name="Oval 34">
              <a:extLst>
                <a:ext uri="{FF2B5EF4-FFF2-40B4-BE49-F238E27FC236}">
                  <a16:creationId xmlns:a16="http://schemas.microsoft.com/office/drawing/2014/main" id="{5636A7B1-2944-40ED-96A0-93024BAAA1EE}"/>
                </a:ext>
              </a:extLst>
            </p:cNvPr>
            <p:cNvSpPr>
              <a:spLocks noChangeArrowheads="1"/>
            </p:cNvSpPr>
            <p:nvPr/>
          </p:nvSpPr>
          <p:spPr bwMode="auto">
            <a:xfrm>
              <a:off x="3947" y="3542"/>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9" name="Oval 35">
              <a:extLst>
                <a:ext uri="{FF2B5EF4-FFF2-40B4-BE49-F238E27FC236}">
                  <a16:creationId xmlns:a16="http://schemas.microsoft.com/office/drawing/2014/main" id="{B7B2040B-ADA2-4300-AA85-BE153DBDF484}"/>
                </a:ext>
              </a:extLst>
            </p:cNvPr>
            <p:cNvSpPr>
              <a:spLocks noChangeArrowheads="1"/>
            </p:cNvSpPr>
            <p:nvPr/>
          </p:nvSpPr>
          <p:spPr bwMode="auto">
            <a:xfrm>
              <a:off x="4035" y="33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0" name="Oval 36">
              <a:extLst>
                <a:ext uri="{FF2B5EF4-FFF2-40B4-BE49-F238E27FC236}">
                  <a16:creationId xmlns:a16="http://schemas.microsoft.com/office/drawing/2014/main" id="{32A28A5C-EB7C-4CC7-8781-3A51623D9DD5}"/>
                </a:ext>
              </a:extLst>
            </p:cNvPr>
            <p:cNvSpPr>
              <a:spLocks noChangeArrowheads="1"/>
            </p:cNvSpPr>
            <p:nvPr/>
          </p:nvSpPr>
          <p:spPr bwMode="auto">
            <a:xfrm>
              <a:off x="4103" y="3197"/>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1" name="Oval 37">
              <a:extLst>
                <a:ext uri="{FF2B5EF4-FFF2-40B4-BE49-F238E27FC236}">
                  <a16:creationId xmlns:a16="http://schemas.microsoft.com/office/drawing/2014/main" id="{6C700CF1-820D-480A-9E8E-C8E5111084F9}"/>
                </a:ext>
              </a:extLst>
            </p:cNvPr>
            <p:cNvSpPr>
              <a:spLocks noChangeArrowheads="1"/>
            </p:cNvSpPr>
            <p:nvPr/>
          </p:nvSpPr>
          <p:spPr bwMode="auto">
            <a:xfrm>
              <a:off x="4685" y="2940"/>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2" name="Oval 38">
              <a:extLst>
                <a:ext uri="{FF2B5EF4-FFF2-40B4-BE49-F238E27FC236}">
                  <a16:creationId xmlns:a16="http://schemas.microsoft.com/office/drawing/2014/main" id="{44F4C253-686C-4494-9CE3-6F3711B19B2D}"/>
                </a:ext>
              </a:extLst>
            </p:cNvPr>
            <p:cNvSpPr>
              <a:spLocks noChangeArrowheads="1"/>
            </p:cNvSpPr>
            <p:nvPr/>
          </p:nvSpPr>
          <p:spPr bwMode="auto">
            <a:xfrm>
              <a:off x="4571" y="30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3" name="Oval 39">
              <a:extLst>
                <a:ext uri="{FF2B5EF4-FFF2-40B4-BE49-F238E27FC236}">
                  <a16:creationId xmlns:a16="http://schemas.microsoft.com/office/drawing/2014/main" id="{5F78FC26-E27B-48EB-9756-1689C941177D}"/>
                </a:ext>
              </a:extLst>
            </p:cNvPr>
            <p:cNvSpPr>
              <a:spLocks noChangeArrowheads="1"/>
            </p:cNvSpPr>
            <p:nvPr/>
          </p:nvSpPr>
          <p:spPr bwMode="auto">
            <a:xfrm>
              <a:off x="4469" y="31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4" name="Oval 40">
              <a:extLst>
                <a:ext uri="{FF2B5EF4-FFF2-40B4-BE49-F238E27FC236}">
                  <a16:creationId xmlns:a16="http://schemas.microsoft.com/office/drawing/2014/main" id="{325BF96F-74DF-4DA3-B8CA-2B9B31EFA0BD}"/>
                </a:ext>
              </a:extLst>
            </p:cNvPr>
            <p:cNvSpPr>
              <a:spLocks noChangeArrowheads="1"/>
            </p:cNvSpPr>
            <p:nvPr/>
          </p:nvSpPr>
          <p:spPr bwMode="auto">
            <a:xfrm>
              <a:off x="4813" y="2925"/>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5" name="Oval 41">
              <a:extLst>
                <a:ext uri="{FF2B5EF4-FFF2-40B4-BE49-F238E27FC236}">
                  <a16:creationId xmlns:a16="http://schemas.microsoft.com/office/drawing/2014/main" id="{C0C2E4AD-350C-4BFF-8967-1E45BA430C29}"/>
                </a:ext>
              </a:extLst>
            </p:cNvPr>
            <p:cNvSpPr>
              <a:spLocks noChangeArrowheads="1"/>
            </p:cNvSpPr>
            <p:nvPr/>
          </p:nvSpPr>
          <p:spPr bwMode="auto">
            <a:xfrm>
              <a:off x="4939" y="293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6" name="Oval 42">
              <a:extLst>
                <a:ext uri="{FF2B5EF4-FFF2-40B4-BE49-F238E27FC236}">
                  <a16:creationId xmlns:a16="http://schemas.microsoft.com/office/drawing/2014/main" id="{F1488D95-B5FD-42FD-ACE1-F243892D1AFE}"/>
                </a:ext>
              </a:extLst>
            </p:cNvPr>
            <p:cNvSpPr>
              <a:spLocks noChangeArrowheads="1"/>
            </p:cNvSpPr>
            <p:nvPr/>
          </p:nvSpPr>
          <p:spPr bwMode="auto">
            <a:xfrm>
              <a:off x="4891" y="3075"/>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7" name="Oval 43">
              <a:extLst>
                <a:ext uri="{FF2B5EF4-FFF2-40B4-BE49-F238E27FC236}">
                  <a16:creationId xmlns:a16="http://schemas.microsoft.com/office/drawing/2014/main" id="{5150629C-536F-4205-BF28-2FF2D7D9AD66}"/>
                </a:ext>
              </a:extLst>
            </p:cNvPr>
            <p:cNvSpPr>
              <a:spLocks noChangeArrowheads="1"/>
            </p:cNvSpPr>
            <p:nvPr/>
          </p:nvSpPr>
          <p:spPr bwMode="auto">
            <a:xfrm>
              <a:off x="5048" y="3278"/>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8" name="Oval 44">
              <a:extLst>
                <a:ext uri="{FF2B5EF4-FFF2-40B4-BE49-F238E27FC236}">
                  <a16:creationId xmlns:a16="http://schemas.microsoft.com/office/drawing/2014/main" id="{3F5F59E5-790F-4BF6-9049-61D37E54FB4A}"/>
                </a:ext>
              </a:extLst>
            </p:cNvPr>
            <p:cNvSpPr>
              <a:spLocks noChangeArrowheads="1"/>
            </p:cNvSpPr>
            <p:nvPr/>
          </p:nvSpPr>
          <p:spPr bwMode="auto">
            <a:xfrm>
              <a:off x="4768" y="30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9" name="Oval 45">
              <a:extLst>
                <a:ext uri="{FF2B5EF4-FFF2-40B4-BE49-F238E27FC236}">
                  <a16:creationId xmlns:a16="http://schemas.microsoft.com/office/drawing/2014/main" id="{8DFEBAD6-EED5-439B-ADF8-4E48889BFC04}"/>
                </a:ext>
              </a:extLst>
            </p:cNvPr>
            <p:cNvSpPr>
              <a:spLocks noChangeArrowheads="1"/>
            </p:cNvSpPr>
            <p:nvPr/>
          </p:nvSpPr>
          <p:spPr bwMode="auto">
            <a:xfrm>
              <a:off x="4927" y="323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0" name="Oval 46">
              <a:extLst>
                <a:ext uri="{FF2B5EF4-FFF2-40B4-BE49-F238E27FC236}">
                  <a16:creationId xmlns:a16="http://schemas.microsoft.com/office/drawing/2014/main" id="{E4C1EB88-67A3-40CB-A8D7-5B2F051EEF1E}"/>
                </a:ext>
              </a:extLst>
            </p:cNvPr>
            <p:cNvSpPr>
              <a:spLocks noChangeArrowheads="1"/>
            </p:cNvSpPr>
            <p:nvPr/>
          </p:nvSpPr>
          <p:spPr bwMode="auto">
            <a:xfrm>
              <a:off x="4640" y="312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1" name="Oval 47">
              <a:extLst>
                <a:ext uri="{FF2B5EF4-FFF2-40B4-BE49-F238E27FC236}">
                  <a16:creationId xmlns:a16="http://schemas.microsoft.com/office/drawing/2014/main" id="{4B1A1852-6918-4F3B-B223-4843CB8D498D}"/>
                </a:ext>
              </a:extLst>
            </p:cNvPr>
            <p:cNvSpPr>
              <a:spLocks noChangeArrowheads="1"/>
            </p:cNvSpPr>
            <p:nvPr/>
          </p:nvSpPr>
          <p:spPr bwMode="auto">
            <a:xfrm>
              <a:off x="4806" y="322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2" name="Oval 48">
              <a:extLst>
                <a:ext uri="{FF2B5EF4-FFF2-40B4-BE49-F238E27FC236}">
                  <a16:creationId xmlns:a16="http://schemas.microsoft.com/office/drawing/2014/main" id="{39BF268C-F415-4E64-ACAD-9DC688F186BA}"/>
                </a:ext>
              </a:extLst>
            </p:cNvPr>
            <p:cNvSpPr>
              <a:spLocks noChangeArrowheads="1"/>
            </p:cNvSpPr>
            <p:nvPr/>
          </p:nvSpPr>
          <p:spPr bwMode="auto">
            <a:xfrm>
              <a:off x="5017"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3" name="Oval 49">
              <a:extLst>
                <a:ext uri="{FF2B5EF4-FFF2-40B4-BE49-F238E27FC236}">
                  <a16:creationId xmlns:a16="http://schemas.microsoft.com/office/drawing/2014/main" id="{777F2F6A-0CD9-45B6-8E57-13CBF01DE56A}"/>
                </a:ext>
              </a:extLst>
            </p:cNvPr>
            <p:cNvSpPr>
              <a:spLocks noChangeArrowheads="1"/>
            </p:cNvSpPr>
            <p:nvPr/>
          </p:nvSpPr>
          <p:spPr bwMode="auto">
            <a:xfrm>
              <a:off x="5148" y="3354"/>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4" name="Oval 50">
              <a:extLst>
                <a:ext uri="{FF2B5EF4-FFF2-40B4-BE49-F238E27FC236}">
                  <a16:creationId xmlns:a16="http://schemas.microsoft.com/office/drawing/2014/main" id="{D1E6247B-EBCA-4EE9-8C5A-2325491D27FF}"/>
                </a:ext>
              </a:extLst>
            </p:cNvPr>
            <p:cNvSpPr>
              <a:spLocks noChangeArrowheads="1"/>
            </p:cNvSpPr>
            <p:nvPr/>
          </p:nvSpPr>
          <p:spPr bwMode="auto">
            <a:xfrm>
              <a:off x="5129" y="3161"/>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5" name="Oval 51">
              <a:extLst>
                <a:ext uri="{FF2B5EF4-FFF2-40B4-BE49-F238E27FC236}">
                  <a16:creationId xmlns:a16="http://schemas.microsoft.com/office/drawing/2014/main" id="{92F26F02-342E-4D34-8FBF-B4DB04914654}"/>
                </a:ext>
              </a:extLst>
            </p:cNvPr>
            <p:cNvSpPr>
              <a:spLocks noChangeArrowheads="1"/>
            </p:cNvSpPr>
            <p:nvPr/>
          </p:nvSpPr>
          <p:spPr bwMode="auto">
            <a:xfrm>
              <a:off x="5233" y="345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6" name="Oval 52">
              <a:extLst>
                <a:ext uri="{FF2B5EF4-FFF2-40B4-BE49-F238E27FC236}">
                  <a16:creationId xmlns:a16="http://schemas.microsoft.com/office/drawing/2014/main" id="{F5D52A37-B71E-441D-928D-635DCC077225}"/>
                </a:ext>
              </a:extLst>
            </p:cNvPr>
            <p:cNvSpPr>
              <a:spLocks noChangeArrowheads="1"/>
            </p:cNvSpPr>
            <p:nvPr/>
          </p:nvSpPr>
          <p:spPr bwMode="auto">
            <a:xfrm>
              <a:off x="5031" y="34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7" name="Oval 53">
              <a:extLst>
                <a:ext uri="{FF2B5EF4-FFF2-40B4-BE49-F238E27FC236}">
                  <a16:creationId xmlns:a16="http://schemas.microsoft.com/office/drawing/2014/main" id="{9A5B0396-039C-4D6C-8EFE-0BBF82CAEBDF}"/>
                </a:ext>
              </a:extLst>
            </p:cNvPr>
            <p:cNvSpPr>
              <a:spLocks noChangeArrowheads="1"/>
            </p:cNvSpPr>
            <p:nvPr/>
          </p:nvSpPr>
          <p:spPr bwMode="auto">
            <a:xfrm>
              <a:off x="4922" y="33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8" name="Oval 54">
              <a:extLst>
                <a:ext uri="{FF2B5EF4-FFF2-40B4-BE49-F238E27FC236}">
                  <a16:creationId xmlns:a16="http://schemas.microsoft.com/office/drawing/2014/main" id="{0BB7755C-3199-4513-82F1-D1CF206F0A3B}"/>
                </a:ext>
              </a:extLst>
            </p:cNvPr>
            <p:cNvSpPr>
              <a:spLocks noChangeArrowheads="1"/>
            </p:cNvSpPr>
            <p:nvPr/>
          </p:nvSpPr>
          <p:spPr bwMode="auto">
            <a:xfrm>
              <a:off x="4789" y="3354"/>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9" name="Oval 55">
              <a:extLst>
                <a:ext uri="{FF2B5EF4-FFF2-40B4-BE49-F238E27FC236}">
                  <a16:creationId xmlns:a16="http://schemas.microsoft.com/office/drawing/2014/main" id="{CA249B33-D87E-473A-88D6-E7BD83602544}"/>
                </a:ext>
              </a:extLst>
            </p:cNvPr>
            <p:cNvSpPr>
              <a:spLocks noChangeArrowheads="1"/>
            </p:cNvSpPr>
            <p:nvPr/>
          </p:nvSpPr>
          <p:spPr bwMode="auto">
            <a:xfrm>
              <a:off x="5117" y="3530"/>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0" name="Oval 56">
              <a:extLst>
                <a:ext uri="{FF2B5EF4-FFF2-40B4-BE49-F238E27FC236}">
                  <a16:creationId xmlns:a16="http://schemas.microsoft.com/office/drawing/2014/main" id="{B2A7B80A-FED8-4DC5-B583-2997031C7AAF}"/>
                </a:ext>
              </a:extLst>
            </p:cNvPr>
            <p:cNvSpPr>
              <a:spLocks noChangeArrowheads="1"/>
            </p:cNvSpPr>
            <p:nvPr/>
          </p:nvSpPr>
          <p:spPr bwMode="auto">
            <a:xfrm>
              <a:off x="5179" y="3644"/>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1" name="Oval 57">
              <a:extLst>
                <a:ext uri="{FF2B5EF4-FFF2-40B4-BE49-F238E27FC236}">
                  <a16:creationId xmlns:a16="http://schemas.microsoft.com/office/drawing/2014/main" id="{15F37819-4CF3-4E9F-A805-B25436CF3F46}"/>
                </a:ext>
              </a:extLst>
            </p:cNvPr>
            <p:cNvSpPr>
              <a:spLocks noChangeArrowheads="1"/>
            </p:cNvSpPr>
            <p:nvPr/>
          </p:nvSpPr>
          <p:spPr bwMode="auto">
            <a:xfrm>
              <a:off x="5050" y="3692"/>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2" name="Oval 58">
              <a:extLst>
                <a:ext uri="{FF2B5EF4-FFF2-40B4-BE49-F238E27FC236}">
                  <a16:creationId xmlns:a16="http://schemas.microsoft.com/office/drawing/2014/main" id="{059E8759-A482-49C7-8887-B94E890D5158}"/>
                </a:ext>
              </a:extLst>
            </p:cNvPr>
            <p:cNvSpPr>
              <a:spLocks noChangeArrowheads="1"/>
            </p:cNvSpPr>
            <p:nvPr/>
          </p:nvSpPr>
          <p:spPr bwMode="auto">
            <a:xfrm>
              <a:off x="4951" y="3818"/>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3" name="Oval 59">
              <a:extLst>
                <a:ext uri="{FF2B5EF4-FFF2-40B4-BE49-F238E27FC236}">
                  <a16:creationId xmlns:a16="http://schemas.microsoft.com/office/drawing/2014/main" id="{F8600FEC-B9EC-4AC0-A8D5-8EA0CFB42038}"/>
                </a:ext>
              </a:extLst>
            </p:cNvPr>
            <p:cNvSpPr>
              <a:spLocks noChangeArrowheads="1"/>
            </p:cNvSpPr>
            <p:nvPr/>
          </p:nvSpPr>
          <p:spPr bwMode="auto">
            <a:xfrm>
              <a:off x="4979"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4" name="Oval 60">
              <a:extLst>
                <a:ext uri="{FF2B5EF4-FFF2-40B4-BE49-F238E27FC236}">
                  <a16:creationId xmlns:a16="http://schemas.microsoft.com/office/drawing/2014/main" id="{0EE1C474-73A1-408F-8737-3AC068976D97}"/>
                </a:ext>
              </a:extLst>
            </p:cNvPr>
            <p:cNvSpPr>
              <a:spLocks noChangeArrowheads="1"/>
            </p:cNvSpPr>
            <p:nvPr/>
          </p:nvSpPr>
          <p:spPr bwMode="auto">
            <a:xfrm>
              <a:off x="4891" y="36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5" name="Oval 61">
              <a:extLst>
                <a:ext uri="{FF2B5EF4-FFF2-40B4-BE49-F238E27FC236}">
                  <a16:creationId xmlns:a16="http://schemas.microsoft.com/office/drawing/2014/main" id="{BABCAE8B-1B02-4DB4-8A5F-7708D126F078}"/>
                </a:ext>
              </a:extLst>
            </p:cNvPr>
            <p:cNvSpPr>
              <a:spLocks noChangeArrowheads="1"/>
            </p:cNvSpPr>
            <p:nvPr/>
          </p:nvSpPr>
          <p:spPr bwMode="auto">
            <a:xfrm>
              <a:off x="4877" y="351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6" name="Oval 62">
              <a:extLst>
                <a:ext uri="{FF2B5EF4-FFF2-40B4-BE49-F238E27FC236}">
                  <a16:creationId xmlns:a16="http://schemas.microsoft.com/office/drawing/2014/main" id="{248BAB3C-1A44-488F-A6D4-348560398104}"/>
                </a:ext>
              </a:extLst>
            </p:cNvPr>
            <p:cNvSpPr>
              <a:spLocks noChangeArrowheads="1"/>
            </p:cNvSpPr>
            <p:nvPr/>
          </p:nvSpPr>
          <p:spPr bwMode="auto">
            <a:xfrm>
              <a:off x="4789" y="3611"/>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7" name="Oval 63">
              <a:extLst>
                <a:ext uri="{FF2B5EF4-FFF2-40B4-BE49-F238E27FC236}">
                  <a16:creationId xmlns:a16="http://schemas.microsoft.com/office/drawing/2014/main" id="{9D48E09D-F988-4805-B085-70AD698566C3}"/>
                </a:ext>
              </a:extLst>
            </p:cNvPr>
            <p:cNvSpPr>
              <a:spLocks noChangeArrowheads="1"/>
            </p:cNvSpPr>
            <p:nvPr/>
          </p:nvSpPr>
          <p:spPr bwMode="auto">
            <a:xfrm>
              <a:off x="5098" y="3808"/>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8" name="Oval 64">
              <a:extLst>
                <a:ext uri="{FF2B5EF4-FFF2-40B4-BE49-F238E27FC236}">
                  <a16:creationId xmlns:a16="http://schemas.microsoft.com/office/drawing/2014/main" id="{ECB77200-B620-41C4-9106-812F33F64E02}"/>
                </a:ext>
              </a:extLst>
            </p:cNvPr>
            <p:cNvSpPr>
              <a:spLocks noChangeArrowheads="1"/>
            </p:cNvSpPr>
            <p:nvPr/>
          </p:nvSpPr>
          <p:spPr bwMode="auto">
            <a:xfrm>
              <a:off x="4977" y="3937"/>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9" name="Oval 65">
              <a:extLst>
                <a:ext uri="{FF2B5EF4-FFF2-40B4-BE49-F238E27FC236}">
                  <a16:creationId xmlns:a16="http://schemas.microsoft.com/office/drawing/2014/main" id="{C2F77ED9-4C02-416E-9D84-87EE337F1DA8}"/>
                </a:ext>
              </a:extLst>
            </p:cNvPr>
            <p:cNvSpPr>
              <a:spLocks noChangeArrowheads="1"/>
            </p:cNvSpPr>
            <p:nvPr/>
          </p:nvSpPr>
          <p:spPr bwMode="auto">
            <a:xfrm>
              <a:off x="5117" y="39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0" name="Oval 66">
              <a:extLst>
                <a:ext uri="{FF2B5EF4-FFF2-40B4-BE49-F238E27FC236}">
                  <a16:creationId xmlns:a16="http://schemas.microsoft.com/office/drawing/2014/main" id="{AC782B1B-5131-4F86-B798-EFB324702270}"/>
                </a:ext>
              </a:extLst>
            </p:cNvPr>
            <p:cNvSpPr>
              <a:spLocks noChangeArrowheads="1"/>
            </p:cNvSpPr>
            <p:nvPr/>
          </p:nvSpPr>
          <p:spPr bwMode="auto">
            <a:xfrm>
              <a:off x="4970" y="4068"/>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1" name="Oval 67">
              <a:extLst>
                <a:ext uri="{FF2B5EF4-FFF2-40B4-BE49-F238E27FC236}">
                  <a16:creationId xmlns:a16="http://schemas.microsoft.com/office/drawing/2014/main" id="{61A18C0E-1347-4528-B892-1BA6DDD1AD5E}"/>
                </a:ext>
              </a:extLst>
            </p:cNvPr>
            <p:cNvSpPr>
              <a:spLocks noChangeArrowheads="1"/>
            </p:cNvSpPr>
            <p:nvPr/>
          </p:nvSpPr>
          <p:spPr bwMode="auto">
            <a:xfrm>
              <a:off x="4844" y="4025"/>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2" name="Oval 68">
              <a:extLst>
                <a:ext uri="{FF2B5EF4-FFF2-40B4-BE49-F238E27FC236}">
                  <a16:creationId xmlns:a16="http://schemas.microsoft.com/office/drawing/2014/main" id="{C79552B9-F0D2-417F-A382-90F971AC5035}"/>
                </a:ext>
              </a:extLst>
            </p:cNvPr>
            <p:cNvSpPr>
              <a:spLocks noChangeArrowheads="1"/>
            </p:cNvSpPr>
            <p:nvPr/>
          </p:nvSpPr>
          <p:spPr bwMode="auto">
            <a:xfrm>
              <a:off x="4827" y="38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3" name="Oval 69">
              <a:extLst>
                <a:ext uri="{FF2B5EF4-FFF2-40B4-BE49-F238E27FC236}">
                  <a16:creationId xmlns:a16="http://schemas.microsoft.com/office/drawing/2014/main" id="{35E235AD-913D-4DEA-9303-0B156D380EB7}"/>
                </a:ext>
              </a:extLst>
            </p:cNvPr>
            <p:cNvSpPr>
              <a:spLocks noChangeArrowheads="1"/>
            </p:cNvSpPr>
            <p:nvPr/>
          </p:nvSpPr>
          <p:spPr bwMode="auto">
            <a:xfrm>
              <a:off x="4782" y="3782"/>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4" name="Oval 70">
              <a:extLst>
                <a:ext uri="{FF2B5EF4-FFF2-40B4-BE49-F238E27FC236}">
                  <a16:creationId xmlns:a16="http://schemas.microsoft.com/office/drawing/2014/main" id="{2D509489-1987-4F16-85D0-E8E57C931A6A}"/>
                </a:ext>
              </a:extLst>
            </p:cNvPr>
            <p:cNvSpPr>
              <a:spLocks noChangeArrowheads="1"/>
            </p:cNvSpPr>
            <p:nvPr/>
          </p:nvSpPr>
          <p:spPr bwMode="auto">
            <a:xfrm>
              <a:off x="4818" y="4156"/>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5" name="Oval 71">
              <a:extLst>
                <a:ext uri="{FF2B5EF4-FFF2-40B4-BE49-F238E27FC236}">
                  <a16:creationId xmlns:a16="http://schemas.microsoft.com/office/drawing/2014/main" id="{76E213B8-7463-4684-B82B-E6FB2594BCD2}"/>
                </a:ext>
              </a:extLst>
            </p:cNvPr>
            <p:cNvSpPr>
              <a:spLocks noChangeArrowheads="1"/>
            </p:cNvSpPr>
            <p:nvPr/>
          </p:nvSpPr>
          <p:spPr bwMode="auto">
            <a:xfrm>
              <a:off x="4758" y="4277"/>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6" name="Oval 72">
              <a:extLst>
                <a:ext uri="{FF2B5EF4-FFF2-40B4-BE49-F238E27FC236}">
                  <a16:creationId xmlns:a16="http://schemas.microsoft.com/office/drawing/2014/main" id="{B1593AE7-E6C9-4EAD-A5CD-C216530BFBAF}"/>
                </a:ext>
              </a:extLst>
            </p:cNvPr>
            <p:cNvSpPr>
              <a:spLocks noChangeArrowheads="1"/>
            </p:cNvSpPr>
            <p:nvPr/>
          </p:nvSpPr>
          <p:spPr bwMode="auto">
            <a:xfrm>
              <a:off x="4649" y="4201"/>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7" name="Oval 73">
              <a:extLst>
                <a:ext uri="{FF2B5EF4-FFF2-40B4-BE49-F238E27FC236}">
                  <a16:creationId xmlns:a16="http://schemas.microsoft.com/office/drawing/2014/main" id="{1310DFAC-91F4-48EB-91E0-567CECD5C438}"/>
                </a:ext>
              </a:extLst>
            </p:cNvPr>
            <p:cNvSpPr>
              <a:spLocks noChangeArrowheads="1"/>
            </p:cNvSpPr>
            <p:nvPr/>
          </p:nvSpPr>
          <p:spPr bwMode="auto">
            <a:xfrm>
              <a:off x="4490" y="4196"/>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8" name="Oval 74">
              <a:extLst>
                <a:ext uri="{FF2B5EF4-FFF2-40B4-BE49-F238E27FC236}">
                  <a16:creationId xmlns:a16="http://schemas.microsoft.com/office/drawing/2014/main" id="{4DA31C88-D02D-451C-8766-314DAE05F080}"/>
                </a:ext>
              </a:extLst>
            </p:cNvPr>
            <p:cNvSpPr>
              <a:spLocks noChangeArrowheads="1"/>
            </p:cNvSpPr>
            <p:nvPr/>
          </p:nvSpPr>
          <p:spPr bwMode="auto">
            <a:xfrm>
              <a:off x="4694" y="408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9" name="Oval 75">
              <a:extLst>
                <a:ext uri="{FF2B5EF4-FFF2-40B4-BE49-F238E27FC236}">
                  <a16:creationId xmlns:a16="http://schemas.microsoft.com/office/drawing/2014/main" id="{3C573613-8EEB-423B-BAFB-B6D571884BB4}"/>
                </a:ext>
              </a:extLst>
            </p:cNvPr>
            <p:cNvSpPr>
              <a:spLocks noChangeArrowheads="1"/>
            </p:cNvSpPr>
            <p:nvPr/>
          </p:nvSpPr>
          <p:spPr bwMode="auto">
            <a:xfrm>
              <a:off x="4550" y="4084"/>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0" name="Oval 76">
              <a:extLst>
                <a:ext uri="{FF2B5EF4-FFF2-40B4-BE49-F238E27FC236}">
                  <a16:creationId xmlns:a16="http://schemas.microsoft.com/office/drawing/2014/main" id="{5F710B49-BC56-42C7-92A5-CDF4DE50E185}"/>
                </a:ext>
              </a:extLst>
            </p:cNvPr>
            <p:cNvSpPr>
              <a:spLocks noChangeArrowheads="1"/>
            </p:cNvSpPr>
            <p:nvPr/>
          </p:nvSpPr>
          <p:spPr bwMode="auto">
            <a:xfrm>
              <a:off x="4699" y="395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1" name="Oval 77">
              <a:extLst>
                <a:ext uri="{FF2B5EF4-FFF2-40B4-BE49-F238E27FC236}">
                  <a16:creationId xmlns:a16="http://schemas.microsoft.com/office/drawing/2014/main" id="{8273C219-4245-4810-80DB-5075EB28EC6F}"/>
                </a:ext>
              </a:extLst>
            </p:cNvPr>
            <p:cNvSpPr>
              <a:spLocks noChangeArrowheads="1"/>
            </p:cNvSpPr>
            <p:nvPr/>
          </p:nvSpPr>
          <p:spPr bwMode="auto">
            <a:xfrm>
              <a:off x="4564" y="3946"/>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2" name="Oval 78">
              <a:extLst>
                <a:ext uri="{FF2B5EF4-FFF2-40B4-BE49-F238E27FC236}">
                  <a16:creationId xmlns:a16="http://schemas.microsoft.com/office/drawing/2014/main" id="{28649F06-171D-4267-AFD9-11AB7B80D9CB}"/>
                </a:ext>
              </a:extLst>
            </p:cNvPr>
            <p:cNvSpPr>
              <a:spLocks noChangeArrowheads="1"/>
            </p:cNvSpPr>
            <p:nvPr/>
          </p:nvSpPr>
          <p:spPr bwMode="auto">
            <a:xfrm>
              <a:off x="4578" y="4318"/>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3" name="Oval 79">
              <a:extLst>
                <a:ext uri="{FF2B5EF4-FFF2-40B4-BE49-F238E27FC236}">
                  <a16:creationId xmlns:a16="http://schemas.microsoft.com/office/drawing/2014/main" id="{E2FA02B7-2980-446C-A017-C81EB3429D1F}"/>
                </a:ext>
              </a:extLst>
            </p:cNvPr>
            <p:cNvSpPr>
              <a:spLocks noChangeArrowheads="1"/>
            </p:cNvSpPr>
            <p:nvPr/>
          </p:nvSpPr>
          <p:spPr bwMode="auto">
            <a:xfrm>
              <a:off x="4407" y="4294"/>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4" name="Oval 80">
              <a:extLst>
                <a:ext uri="{FF2B5EF4-FFF2-40B4-BE49-F238E27FC236}">
                  <a16:creationId xmlns:a16="http://schemas.microsoft.com/office/drawing/2014/main" id="{A4005363-6A3A-460C-9DC3-4F3078295FC1}"/>
                </a:ext>
              </a:extLst>
            </p:cNvPr>
            <p:cNvSpPr>
              <a:spLocks noChangeArrowheads="1"/>
            </p:cNvSpPr>
            <p:nvPr/>
          </p:nvSpPr>
          <p:spPr bwMode="auto">
            <a:xfrm>
              <a:off x="4481" y="4406"/>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5" name="Oval 81">
              <a:extLst>
                <a:ext uri="{FF2B5EF4-FFF2-40B4-BE49-F238E27FC236}">
                  <a16:creationId xmlns:a16="http://schemas.microsoft.com/office/drawing/2014/main" id="{4CDD99DA-8CC5-4157-A818-D0C03451649B}"/>
                </a:ext>
              </a:extLst>
            </p:cNvPr>
            <p:cNvSpPr>
              <a:spLocks noChangeArrowheads="1"/>
            </p:cNvSpPr>
            <p:nvPr/>
          </p:nvSpPr>
          <p:spPr bwMode="auto">
            <a:xfrm>
              <a:off x="4293" y="4368"/>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6" name="Oval 82">
              <a:extLst>
                <a:ext uri="{FF2B5EF4-FFF2-40B4-BE49-F238E27FC236}">
                  <a16:creationId xmlns:a16="http://schemas.microsoft.com/office/drawing/2014/main" id="{248EAF68-A346-4C4A-9203-D0FD2B41BD3C}"/>
                </a:ext>
              </a:extLst>
            </p:cNvPr>
            <p:cNvSpPr>
              <a:spLocks noChangeArrowheads="1"/>
            </p:cNvSpPr>
            <p:nvPr/>
          </p:nvSpPr>
          <p:spPr bwMode="auto">
            <a:xfrm>
              <a:off x="4251" y="4246"/>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7" name="Oval 83">
              <a:extLst>
                <a:ext uri="{FF2B5EF4-FFF2-40B4-BE49-F238E27FC236}">
                  <a16:creationId xmlns:a16="http://schemas.microsoft.com/office/drawing/2014/main" id="{872BFD10-A102-40BB-BE90-0E55F6344FD5}"/>
                </a:ext>
              </a:extLst>
            </p:cNvPr>
            <p:cNvSpPr>
              <a:spLocks noChangeArrowheads="1"/>
            </p:cNvSpPr>
            <p:nvPr/>
          </p:nvSpPr>
          <p:spPr bwMode="auto">
            <a:xfrm>
              <a:off x="4346" y="4156"/>
              <a:ext cx="83"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8" name="Oval 84">
              <a:extLst>
                <a:ext uri="{FF2B5EF4-FFF2-40B4-BE49-F238E27FC236}">
                  <a16:creationId xmlns:a16="http://schemas.microsoft.com/office/drawing/2014/main" id="{26D809E7-3D62-469D-8B70-02D04CF30829}"/>
                </a:ext>
              </a:extLst>
            </p:cNvPr>
            <p:cNvSpPr>
              <a:spLocks noChangeArrowheads="1"/>
            </p:cNvSpPr>
            <p:nvPr/>
          </p:nvSpPr>
          <p:spPr bwMode="auto">
            <a:xfrm>
              <a:off x="4421" y="4046"/>
              <a:ext cx="72"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9" name="Oval 85">
              <a:extLst>
                <a:ext uri="{FF2B5EF4-FFF2-40B4-BE49-F238E27FC236}">
                  <a16:creationId xmlns:a16="http://schemas.microsoft.com/office/drawing/2014/main" id="{F831D1E9-A155-4341-98F5-E483C725416F}"/>
                </a:ext>
              </a:extLst>
            </p:cNvPr>
            <p:cNvSpPr>
              <a:spLocks noChangeArrowheads="1"/>
            </p:cNvSpPr>
            <p:nvPr/>
          </p:nvSpPr>
          <p:spPr bwMode="auto">
            <a:xfrm>
              <a:off x="4127" y="430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0" name="Oval 86">
              <a:extLst>
                <a:ext uri="{FF2B5EF4-FFF2-40B4-BE49-F238E27FC236}">
                  <a16:creationId xmlns:a16="http://schemas.microsoft.com/office/drawing/2014/main" id="{52E89627-F35D-4C0D-8D6F-9486B2314E7B}"/>
                </a:ext>
              </a:extLst>
            </p:cNvPr>
            <p:cNvSpPr>
              <a:spLocks noChangeArrowheads="1"/>
            </p:cNvSpPr>
            <p:nvPr/>
          </p:nvSpPr>
          <p:spPr bwMode="auto">
            <a:xfrm>
              <a:off x="3992" y="433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1" name="Oval 87">
              <a:extLst>
                <a:ext uri="{FF2B5EF4-FFF2-40B4-BE49-F238E27FC236}">
                  <a16:creationId xmlns:a16="http://schemas.microsoft.com/office/drawing/2014/main" id="{62A5CD30-C732-4C87-BE21-8B078903D0CC}"/>
                </a:ext>
              </a:extLst>
            </p:cNvPr>
            <p:cNvSpPr>
              <a:spLocks noChangeArrowheads="1"/>
            </p:cNvSpPr>
            <p:nvPr/>
          </p:nvSpPr>
          <p:spPr bwMode="auto">
            <a:xfrm>
              <a:off x="3997" y="4194"/>
              <a:ext cx="90"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2" name="Oval 88">
              <a:extLst>
                <a:ext uri="{FF2B5EF4-FFF2-40B4-BE49-F238E27FC236}">
                  <a16:creationId xmlns:a16="http://schemas.microsoft.com/office/drawing/2014/main" id="{9C0D3F9B-765C-442F-939E-411DE459F61B}"/>
                </a:ext>
              </a:extLst>
            </p:cNvPr>
            <p:cNvSpPr>
              <a:spLocks noChangeArrowheads="1"/>
            </p:cNvSpPr>
            <p:nvPr/>
          </p:nvSpPr>
          <p:spPr bwMode="auto">
            <a:xfrm>
              <a:off x="3897" y="4061"/>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3" name="Oval 89">
              <a:extLst>
                <a:ext uri="{FF2B5EF4-FFF2-40B4-BE49-F238E27FC236}">
                  <a16:creationId xmlns:a16="http://schemas.microsoft.com/office/drawing/2014/main" id="{D8EF83EC-D861-427D-960A-EA5FE347FB7D}"/>
                </a:ext>
              </a:extLst>
            </p:cNvPr>
            <p:cNvSpPr>
              <a:spLocks noChangeArrowheads="1"/>
            </p:cNvSpPr>
            <p:nvPr/>
          </p:nvSpPr>
          <p:spPr bwMode="auto">
            <a:xfrm>
              <a:off x="4120" y="415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4" name="Oval 90">
              <a:extLst>
                <a:ext uri="{FF2B5EF4-FFF2-40B4-BE49-F238E27FC236}">
                  <a16:creationId xmlns:a16="http://schemas.microsoft.com/office/drawing/2014/main" id="{F93F8597-516F-4879-82B6-31134350B609}"/>
                </a:ext>
              </a:extLst>
            </p:cNvPr>
            <p:cNvSpPr>
              <a:spLocks noChangeArrowheads="1"/>
            </p:cNvSpPr>
            <p:nvPr/>
          </p:nvSpPr>
          <p:spPr bwMode="auto">
            <a:xfrm>
              <a:off x="4032" y="4037"/>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5" name="Oval 91">
              <a:extLst>
                <a:ext uri="{FF2B5EF4-FFF2-40B4-BE49-F238E27FC236}">
                  <a16:creationId xmlns:a16="http://schemas.microsoft.com/office/drawing/2014/main" id="{4966980A-3E5F-415B-B197-A7627C11D5CF}"/>
                </a:ext>
              </a:extLst>
            </p:cNvPr>
            <p:cNvSpPr>
              <a:spLocks noChangeArrowheads="1"/>
            </p:cNvSpPr>
            <p:nvPr/>
          </p:nvSpPr>
          <p:spPr bwMode="auto">
            <a:xfrm>
              <a:off x="4232" y="4084"/>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6" name="Oval 92">
              <a:extLst>
                <a:ext uri="{FF2B5EF4-FFF2-40B4-BE49-F238E27FC236}">
                  <a16:creationId xmlns:a16="http://schemas.microsoft.com/office/drawing/2014/main" id="{9BC974D8-FCF3-4ACB-B5AB-8392CF07B8CB}"/>
                </a:ext>
              </a:extLst>
            </p:cNvPr>
            <p:cNvSpPr>
              <a:spLocks noChangeArrowheads="1"/>
            </p:cNvSpPr>
            <p:nvPr/>
          </p:nvSpPr>
          <p:spPr bwMode="auto">
            <a:xfrm>
              <a:off x="4158" y="3980"/>
              <a:ext cx="71"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7" name="Oval 93">
              <a:extLst>
                <a:ext uri="{FF2B5EF4-FFF2-40B4-BE49-F238E27FC236}">
                  <a16:creationId xmlns:a16="http://schemas.microsoft.com/office/drawing/2014/main" id="{E4C572F5-8634-4601-87BC-D3E933C0D36B}"/>
                </a:ext>
              </a:extLst>
            </p:cNvPr>
            <p:cNvSpPr>
              <a:spLocks noChangeArrowheads="1"/>
            </p:cNvSpPr>
            <p:nvPr/>
          </p:nvSpPr>
          <p:spPr bwMode="auto">
            <a:xfrm>
              <a:off x="3859" y="4201"/>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8" name="Oval 94">
              <a:extLst>
                <a:ext uri="{FF2B5EF4-FFF2-40B4-BE49-F238E27FC236}">
                  <a16:creationId xmlns:a16="http://schemas.microsoft.com/office/drawing/2014/main" id="{53E8A2B6-57A2-4DE9-A921-5959233CDBAC}"/>
                </a:ext>
              </a:extLst>
            </p:cNvPr>
            <p:cNvSpPr>
              <a:spLocks noChangeArrowheads="1"/>
            </p:cNvSpPr>
            <p:nvPr/>
          </p:nvSpPr>
          <p:spPr bwMode="auto">
            <a:xfrm>
              <a:off x="3764" y="405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9" name="Oval 95">
              <a:extLst>
                <a:ext uri="{FF2B5EF4-FFF2-40B4-BE49-F238E27FC236}">
                  <a16:creationId xmlns:a16="http://schemas.microsoft.com/office/drawing/2014/main" id="{2D2A19C6-8F90-48C1-9B22-1790194D2073}"/>
                </a:ext>
              </a:extLst>
            </p:cNvPr>
            <p:cNvSpPr>
              <a:spLocks noChangeArrowheads="1"/>
            </p:cNvSpPr>
            <p:nvPr/>
          </p:nvSpPr>
          <p:spPr bwMode="auto">
            <a:xfrm>
              <a:off x="3721" y="4180"/>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0" name="Oval 96">
              <a:extLst>
                <a:ext uri="{FF2B5EF4-FFF2-40B4-BE49-F238E27FC236}">
                  <a16:creationId xmlns:a16="http://schemas.microsoft.com/office/drawing/2014/main" id="{A375CAF5-9E26-4EEC-9E6F-E22C05728DC1}"/>
                </a:ext>
              </a:extLst>
            </p:cNvPr>
            <p:cNvSpPr>
              <a:spLocks noChangeArrowheads="1"/>
            </p:cNvSpPr>
            <p:nvPr/>
          </p:nvSpPr>
          <p:spPr bwMode="auto">
            <a:xfrm>
              <a:off x="3631" y="4008"/>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1" name="Oval 97">
              <a:extLst>
                <a:ext uri="{FF2B5EF4-FFF2-40B4-BE49-F238E27FC236}">
                  <a16:creationId xmlns:a16="http://schemas.microsoft.com/office/drawing/2014/main" id="{31900C54-54B5-4342-BFB8-D779E1579EF0}"/>
                </a:ext>
              </a:extLst>
            </p:cNvPr>
            <p:cNvSpPr>
              <a:spLocks noChangeArrowheads="1"/>
            </p:cNvSpPr>
            <p:nvPr/>
          </p:nvSpPr>
          <p:spPr bwMode="auto">
            <a:xfrm>
              <a:off x="3714" y="3894"/>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2" name="Oval 98">
              <a:extLst>
                <a:ext uri="{FF2B5EF4-FFF2-40B4-BE49-F238E27FC236}">
                  <a16:creationId xmlns:a16="http://schemas.microsoft.com/office/drawing/2014/main" id="{00822067-FC44-49B5-86EE-CE14FD5D7B87}"/>
                </a:ext>
              </a:extLst>
            </p:cNvPr>
            <p:cNvSpPr>
              <a:spLocks noChangeArrowheads="1"/>
            </p:cNvSpPr>
            <p:nvPr/>
          </p:nvSpPr>
          <p:spPr bwMode="auto">
            <a:xfrm>
              <a:off x="3842" y="3923"/>
              <a:ext cx="83" cy="8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3" name="Oval 99">
              <a:extLst>
                <a:ext uri="{FF2B5EF4-FFF2-40B4-BE49-F238E27FC236}">
                  <a16:creationId xmlns:a16="http://schemas.microsoft.com/office/drawing/2014/main" id="{76E3FB8D-C22B-4078-A34C-843F339BCE4B}"/>
                </a:ext>
              </a:extLst>
            </p:cNvPr>
            <p:cNvSpPr>
              <a:spLocks noChangeArrowheads="1"/>
            </p:cNvSpPr>
            <p:nvPr/>
          </p:nvSpPr>
          <p:spPr bwMode="auto">
            <a:xfrm>
              <a:off x="3980" y="3911"/>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4" name="Oval 100">
              <a:extLst>
                <a:ext uri="{FF2B5EF4-FFF2-40B4-BE49-F238E27FC236}">
                  <a16:creationId xmlns:a16="http://schemas.microsoft.com/office/drawing/2014/main" id="{F5DA6730-FBF6-4D53-AEC7-C41B94A635B1}"/>
                </a:ext>
              </a:extLst>
            </p:cNvPr>
            <p:cNvSpPr>
              <a:spLocks noChangeArrowheads="1"/>
            </p:cNvSpPr>
            <p:nvPr/>
          </p:nvSpPr>
          <p:spPr bwMode="auto">
            <a:xfrm>
              <a:off x="3588" y="3832"/>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5" name="Oval 101">
              <a:extLst>
                <a:ext uri="{FF2B5EF4-FFF2-40B4-BE49-F238E27FC236}">
                  <a16:creationId xmlns:a16="http://schemas.microsoft.com/office/drawing/2014/main" id="{8D681BA6-BA68-45D9-AF09-D25592B7F65C}"/>
                </a:ext>
              </a:extLst>
            </p:cNvPr>
            <p:cNvSpPr>
              <a:spLocks noChangeArrowheads="1"/>
            </p:cNvSpPr>
            <p:nvPr/>
          </p:nvSpPr>
          <p:spPr bwMode="auto">
            <a:xfrm>
              <a:off x="3484" y="37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6" name="Oval 102">
              <a:extLst>
                <a:ext uri="{FF2B5EF4-FFF2-40B4-BE49-F238E27FC236}">
                  <a16:creationId xmlns:a16="http://schemas.microsoft.com/office/drawing/2014/main" id="{E153B08A-B1DC-4266-AC01-B3C0E413FF53}"/>
                </a:ext>
              </a:extLst>
            </p:cNvPr>
            <p:cNvSpPr>
              <a:spLocks noChangeArrowheads="1"/>
            </p:cNvSpPr>
            <p:nvPr/>
          </p:nvSpPr>
          <p:spPr bwMode="auto">
            <a:xfrm>
              <a:off x="4571" y="2833"/>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7" name="Oval 103">
              <a:extLst>
                <a:ext uri="{FF2B5EF4-FFF2-40B4-BE49-F238E27FC236}">
                  <a16:creationId xmlns:a16="http://schemas.microsoft.com/office/drawing/2014/main" id="{9812AC19-44EA-48C2-9BA3-2A8EBB5FFEDC}"/>
                </a:ext>
              </a:extLst>
            </p:cNvPr>
            <p:cNvSpPr>
              <a:spLocks noChangeArrowheads="1"/>
            </p:cNvSpPr>
            <p:nvPr/>
          </p:nvSpPr>
          <p:spPr bwMode="auto">
            <a:xfrm>
              <a:off x="4464" y="29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8" name="Oval 104">
              <a:extLst>
                <a:ext uri="{FF2B5EF4-FFF2-40B4-BE49-F238E27FC236}">
                  <a16:creationId xmlns:a16="http://schemas.microsoft.com/office/drawing/2014/main" id="{A10A77A2-89E2-4ACA-A2F0-B0D026A63FE4}"/>
                </a:ext>
              </a:extLst>
            </p:cNvPr>
            <p:cNvSpPr>
              <a:spLocks noChangeArrowheads="1"/>
            </p:cNvSpPr>
            <p:nvPr/>
          </p:nvSpPr>
          <p:spPr bwMode="auto">
            <a:xfrm>
              <a:off x="4381" y="30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9" name="Oval 105">
              <a:extLst>
                <a:ext uri="{FF2B5EF4-FFF2-40B4-BE49-F238E27FC236}">
                  <a16:creationId xmlns:a16="http://schemas.microsoft.com/office/drawing/2014/main" id="{0AC2F346-AB25-4D8D-BCB6-503F987CC0E2}"/>
                </a:ext>
              </a:extLst>
            </p:cNvPr>
            <p:cNvSpPr>
              <a:spLocks noChangeArrowheads="1"/>
            </p:cNvSpPr>
            <p:nvPr/>
          </p:nvSpPr>
          <p:spPr bwMode="auto">
            <a:xfrm>
              <a:off x="4692" y="2790"/>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0" name="Oval 106">
              <a:extLst>
                <a:ext uri="{FF2B5EF4-FFF2-40B4-BE49-F238E27FC236}">
                  <a16:creationId xmlns:a16="http://schemas.microsoft.com/office/drawing/2014/main" id="{465D0941-A806-4C26-99C2-FBA59D8F7010}"/>
                </a:ext>
              </a:extLst>
            </p:cNvPr>
            <p:cNvSpPr>
              <a:spLocks noChangeArrowheads="1"/>
            </p:cNvSpPr>
            <p:nvPr/>
          </p:nvSpPr>
          <p:spPr bwMode="auto">
            <a:xfrm>
              <a:off x="4825" y="2780"/>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1" name="Oval 107">
              <a:extLst>
                <a:ext uri="{FF2B5EF4-FFF2-40B4-BE49-F238E27FC236}">
                  <a16:creationId xmlns:a16="http://schemas.microsoft.com/office/drawing/2014/main" id="{3EA736C4-11D7-4B6E-8BC8-AAF8B356F825}"/>
                </a:ext>
              </a:extLst>
            </p:cNvPr>
            <p:cNvSpPr>
              <a:spLocks noChangeArrowheads="1"/>
            </p:cNvSpPr>
            <p:nvPr/>
          </p:nvSpPr>
          <p:spPr bwMode="auto">
            <a:xfrm>
              <a:off x="4417" y="2742"/>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2" name="Oval 108">
              <a:extLst>
                <a:ext uri="{FF2B5EF4-FFF2-40B4-BE49-F238E27FC236}">
                  <a16:creationId xmlns:a16="http://schemas.microsoft.com/office/drawing/2014/main" id="{428111B9-D95F-421F-9AD6-4A27696CA6C5}"/>
                </a:ext>
              </a:extLst>
            </p:cNvPr>
            <p:cNvSpPr>
              <a:spLocks noChangeArrowheads="1"/>
            </p:cNvSpPr>
            <p:nvPr/>
          </p:nvSpPr>
          <p:spPr bwMode="auto">
            <a:xfrm>
              <a:off x="4322" y="2833"/>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3" name="Oval 109">
              <a:extLst>
                <a:ext uri="{FF2B5EF4-FFF2-40B4-BE49-F238E27FC236}">
                  <a16:creationId xmlns:a16="http://schemas.microsoft.com/office/drawing/2014/main" id="{B804FF07-E4CC-4C29-BBEB-62F536225537}"/>
                </a:ext>
              </a:extLst>
            </p:cNvPr>
            <p:cNvSpPr>
              <a:spLocks noChangeArrowheads="1"/>
            </p:cNvSpPr>
            <p:nvPr/>
          </p:nvSpPr>
          <p:spPr bwMode="auto">
            <a:xfrm>
              <a:off x="4246" y="294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4" name="Oval 110">
              <a:extLst>
                <a:ext uri="{FF2B5EF4-FFF2-40B4-BE49-F238E27FC236}">
                  <a16:creationId xmlns:a16="http://schemas.microsoft.com/office/drawing/2014/main" id="{575E9BAA-7348-4CF7-88FB-0EA31BC6E663}"/>
                </a:ext>
              </a:extLst>
            </p:cNvPr>
            <p:cNvSpPr>
              <a:spLocks noChangeArrowheads="1"/>
            </p:cNvSpPr>
            <p:nvPr/>
          </p:nvSpPr>
          <p:spPr bwMode="auto">
            <a:xfrm>
              <a:off x="4206" y="307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5" name="Oval 111">
              <a:extLst>
                <a:ext uri="{FF2B5EF4-FFF2-40B4-BE49-F238E27FC236}">
                  <a16:creationId xmlns:a16="http://schemas.microsoft.com/office/drawing/2014/main" id="{A041F175-FB67-4170-9AA7-1364AA92C76A}"/>
                </a:ext>
              </a:extLst>
            </p:cNvPr>
            <p:cNvSpPr>
              <a:spLocks noChangeArrowheads="1"/>
            </p:cNvSpPr>
            <p:nvPr/>
          </p:nvSpPr>
          <p:spPr bwMode="auto">
            <a:xfrm>
              <a:off x="4538" y="268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6" name="Oval 112">
              <a:extLst>
                <a:ext uri="{FF2B5EF4-FFF2-40B4-BE49-F238E27FC236}">
                  <a16:creationId xmlns:a16="http://schemas.microsoft.com/office/drawing/2014/main" id="{D53F4716-FCD9-4CEA-B556-10AD8A4E3C0C}"/>
                </a:ext>
              </a:extLst>
            </p:cNvPr>
            <p:cNvSpPr>
              <a:spLocks noChangeArrowheads="1"/>
            </p:cNvSpPr>
            <p:nvPr/>
          </p:nvSpPr>
          <p:spPr bwMode="auto">
            <a:xfrm>
              <a:off x="4350" y="261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7" name="Oval 113">
              <a:extLst>
                <a:ext uri="{FF2B5EF4-FFF2-40B4-BE49-F238E27FC236}">
                  <a16:creationId xmlns:a16="http://schemas.microsoft.com/office/drawing/2014/main" id="{34A08C59-0253-4AE2-BD9A-5CEE2A8CCC32}"/>
                </a:ext>
              </a:extLst>
            </p:cNvPr>
            <p:cNvSpPr>
              <a:spLocks noChangeArrowheads="1"/>
            </p:cNvSpPr>
            <p:nvPr/>
          </p:nvSpPr>
          <p:spPr bwMode="auto">
            <a:xfrm>
              <a:off x="4243" y="2699"/>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8" name="Oval 114">
              <a:extLst>
                <a:ext uri="{FF2B5EF4-FFF2-40B4-BE49-F238E27FC236}">
                  <a16:creationId xmlns:a16="http://schemas.microsoft.com/office/drawing/2014/main" id="{46E07DEC-AE52-4357-B05A-2F0831EF32D7}"/>
                </a:ext>
              </a:extLst>
            </p:cNvPr>
            <p:cNvSpPr>
              <a:spLocks noChangeArrowheads="1"/>
            </p:cNvSpPr>
            <p:nvPr/>
          </p:nvSpPr>
          <p:spPr bwMode="auto">
            <a:xfrm>
              <a:off x="4160" y="2799"/>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9" name="Oval 115">
              <a:extLst>
                <a:ext uri="{FF2B5EF4-FFF2-40B4-BE49-F238E27FC236}">
                  <a16:creationId xmlns:a16="http://schemas.microsoft.com/office/drawing/2014/main" id="{196A7E29-80C5-4DDE-A774-48A72F7F036C}"/>
                </a:ext>
              </a:extLst>
            </p:cNvPr>
            <p:cNvSpPr>
              <a:spLocks noChangeArrowheads="1"/>
            </p:cNvSpPr>
            <p:nvPr/>
          </p:nvSpPr>
          <p:spPr bwMode="auto">
            <a:xfrm>
              <a:off x="4099" y="2921"/>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0" name="Oval 116">
              <a:extLst>
                <a:ext uri="{FF2B5EF4-FFF2-40B4-BE49-F238E27FC236}">
                  <a16:creationId xmlns:a16="http://schemas.microsoft.com/office/drawing/2014/main" id="{9CA6FAD2-AFE2-497F-B1ED-AD6693B5C7CF}"/>
                </a:ext>
              </a:extLst>
            </p:cNvPr>
            <p:cNvSpPr>
              <a:spLocks noChangeArrowheads="1"/>
            </p:cNvSpPr>
            <p:nvPr/>
          </p:nvSpPr>
          <p:spPr bwMode="auto">
            <a:xfrm>
              <a:off x="4073" y="3049"/>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1" name="Oval 117">
              <a:extLst>
                <a:ext uri="{FF2B5EF4-FFF2-40B4-BE49-F238E27FC236}">
                  <a16:creationId xmlns:a16="http://schemas.microsoft.com/office/drawing/2014/main" id="{B8051338-BB7B-42DC-9DCA-F067C970DB78}"/>
                </a:ext>
              </a:extLst>
            </p:cNvPr>
            <p:cNvSpPr>
              <a:spLocks noChangeArrowheads="1"/>
            </p:cNvSpPr>
            <p:nvPr/>
          </p:nvSpPr>
          <p:spPr bwMode="auto">
            <a:xfrm>
              <a:off x="3700" y="3727"/>
              <a:ext cx="88"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2" name="Oval 118">
              <a:extLst>
                <a:ext uri="{FF2B5EF4-FFF2-40B4-BE49-F238E27FC236}">
                  <a16:creationId xmlns:a16="http://schemas.microsoft.com/office/drawing/2014/main" id="{C3B32F5E-0BB4-40E5-B193-B93DBE30FBCE}"/>
                </a:ext>
              </a:extLst>
            </p:cNvPr>
            <p:cNvSpPr>
              <a:spLocks noChangeArrowheads="1"/>
            </p:cNvSpPr>
            <p:nvPr/>
          </p:nvSpPr>
          <p:spPr bwMode="auto">
            <a:xfrm>
              <a:off x="3641" y="3494"/>
              <a:ext cx="87"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3" name="Oval 119">
              <a:extLst>
                <a:ext uri="{FF2B5EF4-FFF2-40B4-BE49-F238E27FC236}">
                  <a16:creationId xmlns:a16="http://schemas.microsoft.com/office/drawing/2014/main" id="{4B1AFB46-CE8A-4BD0-A958-5AB3886DEE76}"/>
                </a:ext>
              </a:extLst>
            </p:cNvPr>
            <p:cNvSpPr>
              <a:spLocks noChangeArrowheads="1"/>
            </p:cNvSpPr>
            <p:nvPr/>
          </p:nvSpPr>
          <p:spPr bwMode="auto">
            <a:xfrm>
              <a:off x="3831" y="3773"/>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4" name="Oval 120">
              <a:extLst>
                <a:ext uri="{FF2B5EF4-FFF2-40B4-BE49-F238E27FC236}">
                  <a16:creationId xmlns:a16="http://schemas.microsoft.com/office/drawing/2014/main" id="{C2066340-63C2-4D9F-83CD-8387629AC067}"/>
                </a:ext>
              </a:extLst>
            </p:cNvPr>
            <p:cNvSpPr>
              <a:spLocks noChangeArrowheads="1"/>
            </p:cNvSpPr>
            <p:nvPr/>
          </p:nvSpPr>
          <p:spPr bwMode="auto">
            <a:xfrm>
              <a:off x="3740"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5" name="Oval 121">
              <a:extLst>
                <a:ext uri="{FF2B5EF4-FFF2-40B4-BE49-F238E27FC236}">
                  <a16:creationId xmlns:a16="http://schemas.microsoft.com/office/drawing/2014/main" id="{ED8F714F-F482-40D2-9676-602CB31FAD8C}"/>
                </a:ext>
              </a:extLst>
            </p:cNvPr>
            <p:cNvSpPr>
              <a:spLocks noChangeArrowheads="1"/>
            </p:cNvSpPr>
            <p:nvPr/>
          </p:nvSpPr>
          <p:spPr bwMode="auto">
            <a:xfrm>
              <a:off x="3973" y="3780"/>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6" name="Oval 122">
              <a:extLst>
                <a:ext uri="{FF2B5EF4-FFF2-40B4-BE49-F238E27FC236}">
                  <a16:creationId xmlns:a16="http://schemas.microsoft.com/office/drawing/2014/main" id="{8EC2DB29-17EA-4426-A133-877A4E4D9AD9}"/>
                </a:ext>
              </a:extLst>
            </p:cNvPr>
            <p:cNvSpPr>
              <a:spLocks noChangeArrowheads="1"/>
            </p:cNvSpPr>
            <p:nvPr/>
          </p:nvSpPr>
          <p:spPr bwMode="auto">
            <a:xfrm>
              <a:off x="3866" y="364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7" name="Oval 123">
              <a:extLst>
                <a:ext uri="{FF2B5EF4-FFF2-40B4-BE49-F238E27FC236}">
                  <a16:creationId xmlns:a16="http://schemas.microsoft.com/office/drawing/2014/main" id="{AB83A635-5938-45CF-B6D1-2404E1EE52F0}"/>
                </a:ext>
              </a:extLst>
            </p:cNvPr>
            <p:cNvSpPr>
              <a:spLocks noChangeArrowheads="1"/>
            </p:cNvSpPr>
            <p:nvPr/>
          </p:nvSpPr>
          <p:spPr bwMode="auto">
            <a:xfrm>
              <a:off x="3591" y="3656"/>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8" name="Oval 124">
              <a:extLst>
                <a:ext uri="{FF2B5EF4-FFF2-40B4-BE49-F238E27FC236}">
                  <a16:creationId xmlns:a16="http://schemas.microsoft.com/office/drawing/2014/main" id="{6C8D8222-4842-4C90-AEC2-B812595AD5E6}"/>
                </a:ext>
              </a:extLst>
            </p:cNvPr>
            <p:cNvSpPr>
              <a:spLocks noChangeArrowheads="1"/>
            </p:cNvSpPr>
            <p:nvPr/>
          </p:nvSpPr>
          <p:spPr bwMode="auto">
            <a:xfrm>
              <a:off x="3565" y="3382"/>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9" name="Oval 125">
              <a:extLst>
                <a:ext uri="{FF2B5EF4-FFF2-40B4-BE49-F238E27FC236}">
                  <a16:creationId xmlns:a16="http://schemas.microsoft.com/office/drawing/2014/main" id="{4D45FC5B-2F26-4D52-8110-C31259A7F34D}"/>
                </a:ext>
              </a:extLst>
            </p:cNvPr>
            <p:cNvSpPr>
              <a:spLocks noChangeArrowheads="1"/>
            </p:cNvSpPr>
            <p:nvPr/>
          </p:nvSpPr>
          <p:spPr bwMode="auto">
            <a:xfrm>
              <a:off x="3501" y="3554"/>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0" name="Oval 126">
              <a:extLst>
                <a:ext uri="{FF2B5EF4-FFF2-40B4-BE49-F238E27FC236}">
                  <a16:creationId xmlns:a16="http://schemas.microsoft.com/office/drawing/2014/main" id="{89960093-08F5-4991-8B2E-0011349637F8}"/>
                </a:ext>
              </a:extLst>
            </p:cNvPr>
            <p:cNvSpPr>
              <a:spLocks noChangeArrowheads="1"/>
            </p:cNvSpPr>
            <p:nvPr/>
          </p:nvSpPr>
          <p:spPr bwMode="auto">
            <a:xfrm>
              <a:off x="3512" y="3254"/>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1" name="Oval 127">
              <a:extLst>
                <a:ext uri="{FF2B5EF4-FFF2-40B4-BE49-F238E27FC236}">
                  <a16:creationId xmlns:a16="http://schemas.microsoft.com/office/drawing/2014/main" id="{A6E87450-A124-4BC6-97DC-CEBBC07E9C14}"/>
                </a:ext>
              </a:extLst>
            </p:cNvPr>
            <p:cNvSpPr>
              <a:spLocks noChangeArrowheads="1"/>
            </p:cNvSpPr>
            <p:nvPr/>
          </p:nvSpPr>
          <p:spPr bwMode="auto">
            <a:xfrm>
              <a:off x="3662" y="32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2" name="Oval 128">
              <a:extLst>
                <a:ext uri="{FF2B5EF4-FFF2-40B4-BE49-F238E27FC236}">
                  <a16:creationId xmlns:a16="http://schemas.microsoft.com/office/drawing/2014/main" id="{1317535B-917E-4B2B-AE12-4E13ADE81CEF}"/>
                </a:ext>
              </a:extLst>
            </p:cNvPr>
            <p:cNvSpPr>
              <a:spLocks noChangeArrowheads="1"/>
            </p:cNvSpPr>
            <p:nvPr/>
          </p:nvSpPr>
          <p:spPr bwMode="auto">
            <a:xfrm>
              <a:off x="3721" y="3363"/>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3" name="Oval 129">
              <a:extLst>
                <a:ext uri="{FF2B5EF4-FFF2-40B4-BE49-F238E27FC236}">
                  <a16:creationId xmlns:a16="http://schemas.microsoft.com/office/drawing/2014/main" id="{24544521-944C-4ACE-82B9-0896D1FA19C0}"/>
                </a:ext>
              </a:extLst>
            </p:cNvPr>
            <p:cNvSpPr>
              <a:spLocks noChangeArrowheads="1"/>
            </p:cNvSpPr>
            <p:nvPr/>
          </p:nvSpPr>
          <p:spPr bwMode="auto">
            <a:xfrm>
              <a:off x="3814" y="3466"/>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4" name="Oval 130">
              <a:extLst>
                <a:ext uri="{FF2B5EF4-FFF2-40B4-BE49-F238E27FC236}">
                  <a16:creationId xmlns:a16="http://schemas.microsoft.com/office/drawing/2014/main" id="{D3A168DF-7DAE-434A-8B3F-2A8BB4431138}"/>
                </a:ext>
              </a:extLst>
            </p:cNvPr>
            <p:cNvSpPr>
              <a:spLocks noChangeArrowheads="1"/>
            </p:cNvSpPr>
            <p:nvPr/>
          </p:nvSpPr>
          <p:spPr bwMode="auto">
            <a:xfrm>
              <a:off x="3636"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5" name="Oval 131">
              <a:extLst>
                <a:ext uri="{FF2B5EF4-FFF2-40B4-BE49-F238E27FC236}">
                  <a16:creationId xmlns:a16="http://schemas.microsoft.com/office/drawing/2014/main" id="{54BAC5BA-49A5-4B01-A8B2-2F5CF739A20F}"/>
                </a:ext>
              </a:extLst>
            </p:cNvPr>
            <p:cNvSpPr>
              <a:spLocks noChangeArrowheads="1"/>
            </p:cNvSpPr>
            <p:nvPr/>
          </p:nvSpPr>
          <p:spPr bwMode="auto">
            <a:xfrm>
              <a:off x="3638" y="2966"/>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6" name="Oval 132">
              <a:extLst>
                <a:ext uri="{FF2B5EF4-FFF2-40B4-BE49-F238E27FC236}">
                  <a16:creationId xmlns:a16="http://schemas.microsoft.com/office/drawing/2014/main" id="{1003B77C-C572-4EAB-BC4D-52ED57623EC4}"/>
                </a:ext>
              </a:extLst>
            </p:cNvPr>
            <p:cNvSpPr>
              <a:spLocks noChangeArrowheads="1"/>
            </p:cNvSpPr>
            <p:nvPr/>
          </p:nvSpPr>
          <p:spPr bwMode="auto">
            <a:xfrm>
              <a:off x="3785" y="3132"/>
              <a:ext cx="88" cy="8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7" name="Oval 133">
              <a:extLst>
                <a:ext uri="{FF2B5EF4-FFF2-40B4-BE49-F238E27FC236}">
                  <a16:creationId xmlns:a16="http://schemas.microsoft.com/office/drawing/2014/main" id="{798F2B59-583B-41A4-AC23-3208D7EECAC0}"/>
                </a:ext>
              </a:extLst>
            </p:cNvPr>
            <p:cNvSpPr>
              <a:spLocks noChangeArrowheads="1"/>
            </p:cNvSpPr>
            <p:nvPr/>
          </p:nvSpPr>
          <p:spPr bwMode="auto">
            <a:xfrm>
              <a:off x="3937" y="2933"/>
              <a:ext cx="91"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8" name="Oval 134">
              <a:extLst>
                <a:ext uri="{FF2B5EF4-FFF2-40B4-BE49-F238E27FC236}">
                  <a16:creationId xmlns:a16="http://schemas.microsoft.com/office/drawing/2014/main" id="{C7DFEA68-577A-42CF-8046-696ABCB880C0}"/>
                </a:ext>
              </a:extLst>
            </p:cNvPr>
            <p:cNvSpPr>
              <a:spLocks noChangeArrowheads="1"/>
            </p:cNvSpPr>
            <p:nvPr/>
          </p:nvSpPr>
          <p:spPr bwMode="auto">
            <a:xfrm>
              <a:off x="3826" y="3266"/>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9" name="Oval 135">
              <a:extLst>
                <a:ext uri="{FF2B5EF4-FFF2-40B4-BE49-F238E27FC236}">
                  <a16:creationId xmlns:a16="http://schemas.microsoft.com/office/drawing/2014/main" id="{BBB3A6CC-FA26-43FB-9F77-0A89E3B5423D}"/>
                </a:ext>
              </a:extLst>
            </p:cNvPr>
            <p:cNvSpPr>
              <a:spLocks noChangeArrowheads="1"/>
            </p:cNvSpPr>
            <p:nvPr/>
          </p:nvSpPr>
          <p:spPr bwMode="auto">
            <a:xfrm>
              <a:off x="3930" y="306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0" name="Oval 136">
              <a:extLst>
                <a:ext uri="{FF2B5EF4-FFF2-40B4-BE49-F238E27FC236}">
                  <a16:creationId xmlns:a16="http://schemas.microsoft.com/office/drawing/2014/main" id="{C28AAED1-8EED-4353-958D-71D1D79CF8C1}"/>
                </a:ext>
              </a:extLst>
            </p:cNvPr>
            <p:cNvSpPr>
              <a:spLocks noChangeArrowheads="1"/>
            </p:cNvSpPr>
            <p:nvPr/>
          </p:nvSpPr>
          <p:spPr bwMode="auto">
            <a:xfrm>
              <a:off x="3911" y="3380"/>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1" name="Oval 137">
              <a:extLst>
                <a:ext uri="{FF2B5EF4-FFF2-40B4-BE49-F238E27FC236}">
                  <a16:creationId xmlns:a16="http://schemas.microsoft.com/office/drawing/2014/main" id="{B542B905-CCDA-428D-92D4-0264844AA683}"/>
                </a:ext>
              </a:extLst>
            </p:cNvPr>
            <p:cNvSpPr>
              <a:spLocks noChangeArrowheads="1"/>
            </p:cNvSpPr>
            <p:nvPr/>
          </p:nvSpPr>
          <p:spPr bwMode="auto">
            <a:xfrm>
              <a:off x="3961" y="320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2" name="Oval 138">
              <a:extLst>
                <a:ext uri="{FF2B5EF4-FFF2-40B4-BE49-F238E27FC236}">
                  <a16:creationId xmlns:a16="http://schemas.microsoft.com/office/drawing/2014/main" id="{F84498EB-CEE0-4A89-A665-512F2A5AB871}"/>
                </a:ext>
              </a:extLst>
            </p:cNvPr>
            <p:cNvSpPr>
              <a:spLocks noChangeArrowheads="1"/>
            </p:cNvSpPr>
            <p:nvPr/>
          </p:nvSpPr>
          <p:spPr bwMode="auto">
            <a:xfrm>
              <a:off x="3783" y="2997"/>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3" name="Oval 139">
              <a:extLst>
                <a:ext uri="{FF2B5EF4-FFF2-40B4-BE49-F238E27FC236}">
                  <a16:creationId xmlns:a16="http://schemas.microsoft.com/office/drawing/2014/main" id="{E30B9BE2-231A-4B03-A852-4F600071A213}"/>
                </a:ext>
              </a:extLst>
            </p:cNvPr>
            <p:cNvSpPr>
              <a:spLocks noChangeArrowheads="1"/>
            </p:cNvSpPr>
            <p:nvPr/>
          </p:nvSpPr>
          <p:spPr bwMode="auto">
            <a:xfrm>
              <a:off x="3982" y="2806"/>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4" name="Oval 140">
              <a:extLst>
                <a:ext uri="{FF2B5EF4-FFF2-40B4-BE49-F238E27FC236}">
                  <a16:creationId xmlns:a16="http://schemas.microsoft.com/office/drawing/2014/main" id="{7312BEBF-310D-4570-8780-AD268B51622C}"/>
                </a:ext>
              </a:extLst>
            </p:cNvPr>
            <p:cNvSpPr>
              <a:spLocks noChangeArrowheads="1"/>
            </p:cNvSpPr>
            <p:nvPr/>
          </p:nvSpPr>
          <p:spPr bwMode="auto">
            <a:xfrm>
              <a:off x="3802" y="2866"/>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5" name="Oval 141">
              <a:extLst>
                <a:ext uri="{FF2B5EF4-FFF2-40B4-BE49-F238E27FC236}">
                  <a16:creationId xmlns:a16="http://schemas.microsoft.com/office/drawing/2014/main" id="{D15F9685-A667-4BBD-895F-E58A7B3909E4}"/>
                </a:ext>
              </a:extLst>
            </p:cNvPr>
            <p:cNvSpPr>
              <a:spLocks noChangeArrowheads="1"/>
            </p:cNvSpPr>
            <p:nvPr/>
          </p:nvSpPr>
          <p:spPr bwMode="auto">
            <a:xfrm>
              <a:off x="4054" y="269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6" name="Freeform 142">
              <a:extLst>
                <a:ext uri="{FF2B5EF4-FFF2-40B4-BE49-F238E27FC236}">
                  <a16:creationId xmlns:a16="http://schemas.microsoft.com/office/drawing/2014/main" id="{060BECFF-B59A-4526-AA33-ABBA3AF06F0F}"/>
                </a:ext>
              </a:extLst>
            </p:cNvPr>
            <p:cNvSpPr>
              <a:spLocks noEditPoints="1"/>
            </p:cNvSpPr>
            <p:nvPr/>
          </p:nvSpPr>
          <p:spPr bwMode="auto">
            <a:xfrm>
              <a:off x="5516" y="2721"/>
              <a:ext cx="3638" cy="964"/>
            </a:xfrm>
            <a:custGeom>
              <a:avLst/>
              <a:gdLst>
                <a:gd name="T0" fmla="*/ 285 w 1533"/>
                <a:gd name="T1" fmla="*/ 137 h 405"/>
                <a:gd name="T2" fmla="*/ 352 w 1533"/>
                <a:gd name="T3" fmla="*/ 379 h 405"/>
                <a:gd name="T4" fmla="*/ 392 w 1533"/>
                <a:gd name="T5" fmla="*/ 379 h 405"/>
                <a:gd name="T6" fmla="*/ 285 w 1533"/>
                <a:gd name="T7" fmla="*/ 101 h 405"/>
                <a:gd name="T8" fmla="*/ 120 w 1533"/>
                <a:gd name="T9" fmla="*/ 101 h 405"/>
                <a:gd name="T10" fmla="*/ 41 w 1533"/>
                <a:gd name="T11" fmla="*/ 141 h 405"/>
                <a:gd name="T12" fmla="*/ 20 w 1533"/>
                <a:gd name="T13" fmla="*/ 101 h 405"/>
                <a:gd name="T14" fmla="*/ 0 w 1533"/>
                <a:gd name="T15" fmla="*/ 379 h 405"/>
                <a:gd name="T16" fmla="*/ 41 w 1533"/>
                <a:gd name="T17" fmla="*/ 379 h 405"/>
                <a:gd name="T18" fmla="*/ 109 w 1533"/>
                <a:gd name="T19" fmla="*/ 137 h 405"/>
                <a:gd name="T20" fmla="*/ 176 w 1533"/>
                <a:gd name="T21" fmla="*/ 379 h 405"/>
                <a:gd name="T22" fmla="*/ 216 w 1533"/>
                <a:gd name="T23" fmla="*/ 379 h 405"/>
                <a:gd name="T24" fmla="*/ 679 w 1533"/>
                <a:gd name="T25" fmla="*/ 271 h 405"/>
                <a:gd name="T26" fmla="*/ 579 w 1533"/>
                <a:gd name="T27" fmla="*/ 101 h 405"/>
                <a:gd name="T28" fmla="*/ 586 w 1533"/>
                <a:gd name="T29" fmla="*/ 405 h 405"/>
                <a:gd name="T30" fmla="*/ 683 w 1533"/>
                <a:gd name="T31" fmla="*/ 325 h 405"/>
                <a:gd name="T32" fmla="*/ 494 w 1533"/>
                <a:gd name="T33" fmla="*/ 271 h 405"/>
                <a:gd name="T34" fmla="*/ 494 w 1533"/>
                <a:gd name="T35" fmla="*/ 237 h 405"/>
                <a:gd name="T36" fmla="*/ 662 w 1533"/>
                <a:gd name="T37" fmla="*/ 237 h 405"/>
                <a:gd name="T38" fmla="*/ 797 w 1533"/>
                <a:gd name="T39" fmla="*/ 234 h 405"/>
                <a:gd name="T40" fmla="*/ 890 w 1533"/>
                <a:gd name="T41" fmla="*/ 122 h 405"/>
                <a:gd name="T42" fmla="*/ 798 w 1533"/>
                <a:gd name="T43" fmla="*/ 154 h 405"/>
                <a:gd name="T44" fmla="*/ 797 w 1533"/>
                <a:gd name="T45" fmla="*/ 126 h 405"/>
                <a:gd name="T46" fmla="*/ 756 w 1533"/>
                <a:gd name="T47" fmla="*/ 126 h 405"/>
                <a:gd name="T48" fmla="*/ 777 w 1533"/>
                <a:gd name="T49" fmla="*/ 405 h 405"/>
                <a:gd name="T50" fmla="*/ 797 w 1533"/>
                <a:gd name="T51" fmla="*/ 234 h 405"/>
                <a:gd name="T52" fmla="*/ 961 w 1533"/>
                <a:gd name="T53" fmla="*/ 249 h 405"/>
                <a:gd name="T54" fmla="*/ 1102 w 1533"/>
                <a:gd name="T55" fmla="*/ 154 h 405"/>
                <a:gd name="T56" fmla="*/ 1051 w 1533"/>
                <a:gd name="T57" fmla="*/ 101 h 405"/>
                <a:gd name="T58" fmla="*/ 1046 w 1533"/>
                <a:gd name="T59" fmla="*/ 405 h 405"/>
                <a:gd name="T60" fmla="*/ 1106 w 1533"/>
                <a:gd name="T61" fmla="*/ 352 h 405"/>
                <a:gd name="T62" fmla="*/ 1221 w 1533"/>
                <a:gd name="T63" fmla="*/ 126 h 405"/>
                <a:gd name="T64" fmla="*/ 1181 w 1533"/>
                <a:gd name="T65" fmla="*/ 126 h 405"/>
                <a:gd name="T66" fmla="*/ 1201 w 1533"/>
                <a:gd name="T67" fmla="*/ 405 h 405"/>
                <a:gd name="T68" fmla="*/ 1221 w 1533"/>
                <a:gd name="T69" fmla="*/ 126 h 405"/>
                <a:gd name="T70" fmla="*/ 1201 w 1533"/>
                <a:gd name="T71" fmla="*/ 55 h 405"/>
                <a:gd name="T72" fmla="*/ 1201 w 1533"/>
                <a:gd name="T73" fmla="*/ 0 h 405"/>
                <a:gd name="T74" fmla="*/ 1492 w 1533"/>
                <a:gd name="T75" fmla="*/ 145 h 405"/>
                <a:gd name="T76" fmla="*/ 1407 w 1533"/>
                <a:gd name="T77" fmla="*/ 101 h 405"/>
                <a:gd name="T78" fmla="*/ 1408 w 1533"/>
                <a:gd name="T79" fmla="*/ 405 h 405"/>
                <a:gd name="T80" fmla="*/ 1492 w 1533"/>
                <a:gd name="T81" fmla="*/ 361 h 405"/>
                <a:gd name="T82" fmla="*/ 1512 w 1533"/>
                <a:gd name="T83" fmla="*/ 405 h 405"/>
                <a:gd name="T84" fmla="*/ 1533 w 1533"/>
                <a:gd name="T85" fmla="*/ 126 h 405"/>
                <a:gd name="T86" fmla="*/ 1492 w 1533"/>
                <a:gd name="T87" fmla="*/ 126 h 405"/>
                <a:gd name="T88" fmla="*/ 1324 w 1533"/>
                <a:gd name="T89" fmla="*/ 253 h 405"/>
                <a:gd name="T90" fmla="*/ 1492 w 1533"/>
                <a:gd name="T91" fmla="*/ 253 h 405"/>
                <a:gd name="T92" fmla="*/ 1324 w 1533"/>
                <a:gd name="T93" fmla="*/ 25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3" h="405">
                  <a:moveTo>
                    <a:pt x="216" y="215"/>
                  </a:moveTo>
                  <a:cubicBezTo>
                    <a:pt x="216" y="164"/>
                    <a:pt x="252" y="137"/>
                    <a:pt x="285" y="137"/>
                  </a:cubicBezTo>
                  <a:cubicBezTo>
                    <a:pt x="316" y="137"/>
                    <a:pt x="352" y="150"/>
                    <a:pt x="352" y="215"/>
                  </a:cubicBezTo>
                  <a:cubicBezTo>
                    <a:pt x="352" y="379"/>
                    <a:pt x="352" y="379"/>
                    <a:pt x="352" y="379"/>
                  </a:cubicBezTo>
                  <a:cubicBezTo>
                    <a:pt x="352" y="396"/>
                    <a:pt x="359" y="405"/>
                    <a:pt x="372" y="405"/>
                  </a:cubicBezTo>
                  <a:cubicBezTo>
                    <a:pt x="385" y="405"/>
                    <a:pt x="392" y="396"/>
                    <a:pt x="392" y="379"/>
                  </a:cubicBezTo>
                  <a:cubicBezTo>
                    <a:pt x="392" y="207"/>
                    <a:pt x="392" y="207"/>
                    <a:pt x="392" y="207"/>
                  </a:cubicBezTo>
                  <a:cubicBezTo>
                    <a:pt x="392" y="136"/>
                    <a:pt x="338" y="101"/>
                    <a:pt x="285" y="101"/>
                  </a:cubicBezTo>
                  <a:cubicBezTo>
                    <a:pt x="253" y="101"/>
                    <a:pt x="218" y="118"/>
                    <a:pt x="198" y="153"/>
                  </a:cubicBezTo>
                  <a:cubicBezTo>
                    <a:pt x="184" y="120"/>
                    <a:pt x="154" y="101"/>
                    <a:pt x="120" y="101"/>
                  </a:cubicBezTo>
                  <a:cubicBezTo>
                    <a:pt x="81" y="101"/>
                    <a:pt x="57" y="119"/>
                    <a:pt x="42" y="141"/>
                  </a:cubicBezTo>
                  <a:cubicBezTo>
                    <a:pt x="41" y="141"/>
                    <a:pt x="41" y="141"/>
                    <a:pt x="41" y="141"/>
                  </a:cubicBezTo>
                  <a:cubicBezTo>
                    <a:pt x="41" y="126"/>
                    <a:pt x="41" y="126"/>
                    <a:pt x="41" y="126"/>
                  </a:cubicBezTo>
                  <a:cubicBezTo>
                    <a:pt x="41" y="109"/>
                    <a:pt x="33" y="101"/>
                    <a:pt x="20" y="101"/>
                  </a:cubicBezTo>
                  <a:cubicBezTo>
                    <a:pt x="8" y="101"/>
                    <a:pt x="0" y="109"/>
                    <a:pt x="0" y="126"/>
                  </a:cubicBezTo>
                  <a:cubicBezTo>
                    <a:pt x="0" y="379"/>
                    <a:pt x="0" y="379"/>
                    <a:pt x="0" y="379"/>
                  </a:cubicBezTo>
                  <a:cubicBezTo>
                    <a:pt x="0" y="396"/>
                    <a:pt x="8" y="405"/>
                    <a:pt x="20" y="405"/>
                  </a:cubicBezTo>
                  <a:cubicBezTo>
                    <a:pt x="33" y="405"/>
                    <a:pt x="41" y="396"/>
                    <a:pt x="41" y="379"/>
                  </a:cubicBezTo>
                  <a:cubicBezTo>
                    <a:pt x="41" y="215"/>
                    <a:pt x="41" y="215"/>
                    <a:pt x="41" y="215"/>
                  </a:cubicBezTo>
                  <a:cubicBezTo>
                    <a:pt x="41" y="164"/>
                    <a:pt x="76" y="137"/>
                    <a:pt x="109" y="137"/>
                  </a:cubicBezTo>
                  <a:cubicBezTo>
                    <a:pt x="140" y="137"/>
                    <a:pt x="176" y="150"/>
                    <a:pt x="176" y="215"/>
                  </a:cubicBezTo>
                  <a:cubicBezTo>
                    <a:pt x="176" y="379"/>
                    <a:pt x="176" y="379"/>
                    <a:pt x="176" y="379"/>
                  </a:cubicBezTo>
                  <a:cubicBezTo>
                    <a:pt x="176" y="396"/>
                    <a:pt x="183" y="405"/>
                    <a:pt x="196" y="405"/>
                  </a:cubicBezTo>
                  <a:cubicBezTo>
                    <a:pt x="209" y="405"/>
                    <a:pt x="216" y="396"/>
                    <a:pt x="216" y="379"/>
                  </a:cubicBezTo>
                  <a:lnTo>
                    <a:pt x="216" y="215"/>
                  </a:lnTo>
                  <a:close/>
                  <a:moveTo>
                    <a:pt x="679" y="271"/>
                  </a:moveTo>
                  <a:cubicBezTo>
                    <a:pt x="703" y="271"/>
                    <a:pt x="706" y="257"/>
                    <a:pt x="706" y="246"/>
                  </a:cubicBezTo>
                  <a:cubicBezTo>
                    <a:pt x="706" y="171"/>
                    <a:pt x="663" y="101"/>
                    <a:pt x="579" y="101"/>
                  </a:cubicBezTo>
                  <a:cubicBezTo>
                    <a:pt x="495" y="101"/>
                    <a:pt x="451" y="178"/>
                    <a:pt x="451" y="253"/>
                  </a:cubicBezTo>
                  <a:cubicBezTo>
                    <a:pt x="451" y="328"/>
                    <a:pt x="491" y="405"/>
                    <a:pt x="586" y="405"/>
                  </a:cubicBezTo>
                  <a:cubicBezTo>
                    <a:pt x="655" y="405"/>
                    <a:pt x="702" y="363"/>
                    <a:pt x="702" y="345"/>
                  </a:cubicBezTo>
                  <a:cubicBezTo>
                    <a:pt x="702" y="329"/>
                    <a:pt x="694" y="325"/>
                    <a:pt x="683" y="325"/>
                  </a:cubicBezTo>
                  <a:cubicBezTo>
                    <a:pt x="664" y="325"/>
                    <a:pt x="647" y="371"/>
                    <a:pt x="583" y="371"/>
                  </a:cubicBezTo>
                  <a:cubicBezTo>
                    <a:pt x="531" y="371"/>
                    <a:pt x="496" y="323"/>
                    <a:pt x="494" y="271"/>
                  </a:cubicBezTo>
                  <a:lnTo>
                    <a:pt x="679" y="271"/>
                  </a:lnTo>
                  <a:close/>
                  <a:moveTo>
                    <a:pt x="494" y="237"/>
                  </a:moveTo>
                  <a:cubicBezTo>
                    <a:pt x="496" y="187"/>
                    <a:pt x="524" y="134"/>
                    <a:pt x="578" y="134"/>
                  </a:cubicBezTo>
                  <a:cubicBezTo>
                    <a:pt x="633" y="134"/>
                    <a:pt x="661" y="187"/>
                    <a:pt x="662" y="237"/>
                  </a:cubicBezTo>
                  <a:lnTo>
                    <a:pt x="494" y="237"/>
                  </a:lnTo>
                  <a:close/>
                  <a:moveTo>
                    <a:pt x="797" y="234"/>
                  </a:moveTo>
                  <a:cubicBezTo>
                    <a:pt x="797" y="168"/>
                    <a:pt x="840" y="149"/>
                    <a:pt x="863" y="144"/>
                  </a:cubicBezTo>
                  <a:cubicBezTo>
                    <a:pt x="882" y="140"/>
                    <a:pt x="890" y="134"/>
                    <a:pt x="890" y="122"/>
                  </a:cubicBezTo>
                  <a:cubicBezTo>
                    <a:pt x="890" y="111"/>
                    <a:pt x="882" y="101"/>
                    <a:pt x="863" y="101"/>
                  </a:cubicBezTo>
                  <a:cubicBezTo>
                    <a:pt x="838" y="101"/>
                    <a:pt x="812" y="121"/>
                    <a:pt x="798" y="154"/>
                  </a:cubicBezTo>
                  <a:cubicBezTo>
                    <a:pt x="797" y="154"/>
                    <a:pt x="797" y="154"/>
                    <a:pt x="797" y="154"/>
                  </a:cubicBezTo>
                  <a:cubicBezTo>
                    <a:pt x="797" y="126"/>
                    <a:pt x="797" y="126"/>
                    <a:pt x="797" y="126"/>
                  </a:cubicBezTo>
                  <a:cubicBezTo>
                    <a:pt x="797" y="109"/>
                    <a:pt x="789" y="101"/>
                    <a:pt x="777" y="101"/>
                  </a:cubicBezTo>
                  <a:cubicBezTo>
                    <a:pt x="764" y="101"/>
                    <a:pt x="756" y="109"/>
                    <a:pt x="756" y="126"/>
                  </a:cubicBezTo>
                  <a:cubicBezTo>
                    <a:pt x="756" y="379"/>
                    <a:pt x="756" y="379"/>
                    <a:pt x="756" y="379"/>
                  </a:cubicBezTo>
                  <a:cubicBezTo>
                    <a:pt x="756" y="396"/>
                    <a:pt x="764" y="405"/>
                    <a:pt x="777" y="405"/>
                  </a:cubicBezTo>
                  <a:cubicBezTo>
                    <a:pt x="789" y="405"/>
                    <a:pt x="797" y="396"/>
                    <a:pt x="797" y="379"/>
                  </a:cubicBezTo>
                  <a:lnTo>
                    <a:pt x="797" y="234"/>
                  </a:lnTo>
                  <a:close/>
                  <a:moveTo>
                    <a:pt x="1046" y="368"/>
                  </a:moveTo>
                  <a:cubicBezTo>
                    <a:pt x="993" y="368"/>
                    <a:pt x="961" y="312"/>
                    <a:pt x="961" y="249"/>
                  </a:cubicBezTo>
                  <a:cubicBezTo>
                    <a:pt x="961" y="202"/>
                    <a:pt x="989" y="137"/>
                    <a:pt x="1046" y="137"/>
                  </a:cubicBezTo>
                  <a:cubicBezTo>
                    <a:pt x="1082" y="137"/>
                    <a:pt x="1092" y="154"/>
                    <a:pt x="1102" y="154"/>
                  </a:cubicBezTo>
                  <a:cubicBezTo>
                    <a:pt x="1118" y="154"/>
                    <a:pt x="1125" y="145"/>
                    <a:pt x="1125" y="132"/>
                  </a:cubicBezTo>
                  <a:cubicBezTo>
                    <a:pt x="1125" y="115"/>
                    <a:pt x="1089" y="101"/>
                    <a:pt x="1051" y="101"/>
                  </a:cubicBezTo>
                  <a:cubicBezTo>
                    <a:pt x="966" y="101"/>
                    <a:pt x="918" y="178"/>
                    <a:pt x="918" y="253"/>
                  </a:cubicBezTo>
                  <a:cubicBezTo>
                    <a:pt x="918" y="328"/>
                    <a:pt x="962" y="405"/>
                    <a:pt x="1046" y="405"/>
                  </a:cubicBezTo>
                  <a:cubicBezTo>
                    <a:pt x="1085" y="405"/>
                    <a:pt x="1123" y="393"/>
                    <a:pt x="1123" y="369"/>
                  </a:cubicBezTo>
                  <a:cubicBezTo>
                    <a:pt x="1123" y="359"/>
                    <a:pt x="1113" y="352"/>
                    <a:pt x="1106" y="352"/>
                  </a:cubicBezTo>
                  <a:cubicBezTo>
                    <a:pt x="1095" y="352"/>
                    <a:pt x="1082" y="368"/>
                    <a:pt x="1046" y="368"/>
                  </a:cubicBezTo>
                  <a:moveTo>
                    <a:pt x="1221" y="126"/>
                  </a:moveTo>
                  <a:cubicBezTo>
                    <a:pt x="1221" y="109"/>
                    <a:pt x="1214" y="101"/>
                    <a:pt x="1201" y="101"/>
                  </a:cubicBezTo>
                  <a:cubicBezTo>
                    <a:pt x="1188" y="101"/>
                    <a:pt x="1181" y="109"/>
                    <a:pt x="1181" y="126"/>
                  </a:cubicBezTo>
                  <a:cubicBezTo>
                    <a:pt x="1181" y="379"/>
                    <a:pt x="1181" y="379"/>
                    <a:pt x="1181" y="379"/>
                  </a:cubicBezTo>
                  <a:cubicBezTo>
                    <a:pt x="1181" y="396"/>
                    <a:pt x="1188" y="405"/>
                    <a:pt x="1201" y="405"/>
                  </a:cubicBezTo>
                  <a:cubicBezTo>
                    <a:pt x="1214" y="405"/>
                    <a:pt x="1221" y="396"/>
                    <a:pt x="1221" y="379"/>
                  </a:cubicBezTo>
                  <a:lnTo>
                    <a:pt x="1221" y="126"/>
                  </a:lnTo>
                  <a:close/>
                  <a:moveTo>
                    <a:pt x="1174" y="27"/>
                  </a:moveTo>
                  <a:cubicBezTo>
                    <a:pt x="1174" y="42"/>
                    <a:pt x="1186" y="55"/>
                    <a:pt x="1201" y="55"/>
                  </a:cubicBezTo>
                  <a:cubicBezTo>
                    <a:pt x="1216" y="55"/>
                    <a:pt x="1229" y="42"/>
                    <a:pt x="1229" y="27"/>
                  </a:cubicBezTo>
                  <a:cubicBezTo>
                    <a:pt x="1229" y="12"/>
                    <a:pt x="1216" y="0"/>
                    <a:pt x="1201" y="0"/>
                  </a:cubicBezTo>
                  <a:cubicBezTo>
                    <a:pt x="1186" y="0"/>
                    <a:pt x="1174" y="12"/>
                    <a:pt x="1174" y="27"/>
                  </a:cubicBezTo>
                  <a:moveTo>
                    <a:pt x="1492" y="145"/>
                  </a:moveTo>
                  <a:cubicBezTo>
                    <a:pt x="1491" y="145"/>
                    <a:pt x="1491" y="145"/>
                    <a:pt x="1491" y="145"/>
                  </a:cubicBezTo>
                  <a:cubicBezTo>
                    <a:pt x="1468" y="115"/>
                    <a:pt x="1442" y="101"/>
                    <a:pt x="1407" y="101"/>
                  </a:cubicBezTo>
                  <a:cubicBezTo>
                    <a:pt x="1321" y="101"/>
                    <a:pt x="1280" y="178"/>
                    <a:pt x="1280" y="253"/>
                  </a:cubicBezTo>
                  <a:cubicBezTo>
                    <a:pt x="1280" y="337"/>
                    <a:pt x="1323" y="405"/>
                    <a:pt x="1408" y="405"/>
                  </a:cubicBezTo>
                  <a:cubicBezTo>
                    <a:pt x="1443" y="405"/>
                    <a:pt x="1473" y="390"/>
                    <a:pt x="1491" y="361"/>
                  </a:cubicBezTo>
                  <a:cubicBezTo>
                    <a:pt x="1492" y="361"/>
                    <a:pt x="1492" y="361"/>
                    <a:pt x="1492" y="361"/>
                  </a:cubicBezTo>
                  <a:cubicBezTo>
                    <a:pt x="1492" y="379"/>
                    <a:pt x="1492" y="379"/>
                    <a:pt x="1492" y="379"/>
                  </a:cubicBezTo>
                  <a:cubicBezTo>
                    <a:pt x="1492" y="396"/>
                    <a:pt x="1500" y="405"/>
                    <a:pt x="1512" y="405"/>
                  </a:cubicBezTo>
                  <a:cubicBezTo>
                    <a:pt x="1525" y="405"/>
                    <a:pt x="1533" y="396"/>
                    <a:pt x="1533" y="379"/>
                  </a:cubicBezTo>
                  <a:cubicBezTo>
                    <a:pt x="1533" y="126"/>
                    <a:pt x="1533" y="126"/>
                    <a:pt x="1533" y="126"/>
                  </a:cubicBezTo>
                  <a:cubicBezTo>
                    <a:pt x="1533" y="109"/>
                    <a:pt x="1525" y="101"/>
                    <a:pt x="1512" y="101"/>
                  </a:cubicBezTo>
                  <a:cubicBezTo>
                    <a:pt x="1500" y="101"/>
                    <a:pt x="1492" y="109"/>
                    <a:pt x="1492" y="126"/>
                  </a:cubicBezTo>
                  <a:lnTo>
                    <a:pt x="1492" y="145"/>
                  </a:lnTo>
                  <a:close/>
                  <a:moveTo>
                    <a:pt x="1324" y="253"/>
                  </a:moveTo>
                  <a:cubicBezTo>
                    <a:pt x="1324" y="198"/>
                    <a:pt x="1347" y="134"/>
                    <a:pt x="1408" y="134"/>
                  </a:cubicBezTo>
                  <a:cubicBezTo>
                    <a:pt x="1471" y="134"/>
                    <a:pt x="1492" y="198"/>
                    <a:pt x="1492" y="253"/>
                  </a:cubicBezTo>
                  <a:cubicBezTo>
                    <a:pt x="1492" y="307"/>
                    <a:pt x="1471" y="371"/>
                    <a:pt x="1408" y="371"/>
                  </a:cubicBezTo>
                  <a:cubicBezTo>
                    <a:pt x="1346" y="371"/>
                    <a:pt x="1324" y="307"/>
                    <a:pt x="1324" y="2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7" name="Freeform 143">
              <a:extLst>
                <a:ext uri="{FF2B5EF4-FFF2-40B4-BE49-F238E27FC236}">
                  <a16:creationId xmlns:a16="http://schemas.microsoft.com/office/drawing/2014/main" id="{4F1AC8E4-22A4-457D-973E-E9EED9538486}"/>
                </a:ext>
              </a:extLst>
            </p:cNvPr>
            <p:cNvSpPr>
              <a:spLocks noEditPoints="1"/>
            </p:cNvSpPr>
            <p:nvPr/>
          </p:nvSpPr>
          <p:spPr bwMode="auto">
            <a:xfrm>
              <a:off x="5480" y="3870"/>
              <a:ext cx="3698" cy="419"/>
            </a:xfrm>
            <a:custGeom>
              <a:avLst/>
              <a:gdLst>
                <a:gd name="T0" fmla="*/ 44 w 1558"/>
                <a:gd name="T1" fmla="*/ 136 h 176"/>
                <a:gd name="T2" fmla="*/ 87 w 1558"/>
                <a:gd name="T3" fmla="*/ 127 h 176"/>
                <a:gd name="T4" fmla="*/ 15 w 1558"/>
                <a:gd name="T5" fmla="*/ 83 h 176"/>
                <a:gd name="T6" fmla="*/ 140 w 1558"/>
                <a:gd name="T7" fmla="*/ 31 h 176"/>
                <a:gd name="T8" fmla="*/ 142 w 1558"/>
                <a:gd name="T9" fmla="*/ 124 h 176"/>
                <a:gd name="T10" fmla="*/ 154 w 1558"/>
                <a:gd name="T11" fmla="*/ 78 h 176"/>
                <a:gd name="T12" fmla="*/ 177 w 1558"/>
                <a:gd name="T13" fmla="*/ 47 h 176"/>
                <a:gd name="T14" fmla="*/ 236 w 1558"/>
                <a:gd name="T15" fmla="*/ 91 h 176"/>
                <a:gd name="T16" fmla="*/ 227 w 1558"/>
                <a:gd name="T17" fmla="*/ 136 h 176"/>
                <a:gd name="T18" fmla="*/ 229 w 1558"/>
                <a:gd name="T19" fmla="*/ 43 h 176"/>
                <a:gd name="T20" fmla="*/ 366 w 1558"/>
                <a:gd name="T21" fmla="*/ 81 h 176"/>
                <a:gd name="T22" fmla="*/ 358 w 1558"/>
                <a:gd name="T23" fmla="*/ 108 h 176"/>
                <a:gd name="T24" fmla="*/ 322 w 1558"/>
                <a:gd name="T25" fmla="*/ 43 h 176"/>
                <a:gd name="T26" fmla="*/ 416 w 1558"/>
                <a:gd name="T27" fmla="*/ 38 h 176"/>
                <a:gd name="T28" fmla="*/ 387 w 1558"/>
                <a:gd name="T29" fmla="*/ 10 h 176"/>
                <a:gd name="T30" fmla="*/ 387 w 1558"/>
                <a:gd name="T31" fmla="*/ 44 h 176"/>
                <a:gd name="T32" fmla="*/ 551 w 1558"/>
                <a:gd name="T33" fmla="*/ 70 h 176"/>
                <a:gd name="T34" fmla="*/ 611 w 1558"/>
                <a:gd name="T35" fmla="*/ 127 h 176"/>
                <a:gd name="T36" fmla="*/ 491 w 1558"/>
                <a:gd name="T37" fmla="*/ 45 h 176"/>
                <a:gd name="T38" fmla="*/ 476 w 1558"/>
                <a:gd name="T39" fmla="*/ 127 h 176"/>
                <a:gd name="T40" fmla="*/ 537 w 1558"/>
                <a:gd name="T41" fmla="*/ 70 h 176"/>
                <a:gd name="T42" fmla="*/ 705 w 1558"/>
                <a:gd name="T43" fmla="*/ 46 h 176"/>
                <a:gd name="T44" fmla="*/ 704 w 1558"/>
                <a:gd name="T45" fmla="*/ 121 h 176"/>
                <a:gd name="T46" fmla="*/ 718 w 1558"/>
                <a:gd name="T47" fmla="*/ 40 h 176"/>
                <a:gd name="T48" fmla="*/ 676 w 1558"/>
                <a:gd name="T49" fmla="*/ 43 h 176"/>
                <a:gd name="T50" fmla="*/ 783 w 1558"/>
                <a:gd name="T51" fmla="*/ 44 h 176"/>
                <a:gd name="T52" fmla="*/ 822 w 1558"/>
                <a:gd name="T53" fmla="*/ 68 h 176"/>
                <a:gd name="T54" fmla="*/ 751 w 1558"/>
                <a:gd name="T55" fmla="*/ 31 h 176"/>
                <a:gd name="T56" fmla="*/ 758 w 1558"/>
                <a:gd name="T57" fmla="*/ 70 h 176"/>
                <a:gd name="T58" fmla="*/ 886 w 1558"/>
                <a:gd name="T59" fmla="*/ 136 h 176"/>
                <a:gd name="T60" fmla="*/ 929 w 1558"/>
                <a:gd name="T61" fmla="*/ 127 h 176"/>
                <a:gd name="T62" fmla="*/ 857 w 1558"/>
                <a:gd name="T63" fmla="*/ 83 h 176"/>
                <a:gd name="T64" fmla="*/ 1022 w 1558"/>
                <a:gd name="T65" fmla="*/ 46 h 176"/>
                <a:gd name="T66" fmla="*/ 1022 w 1558"/>
                <a:gd name="T67" fmla="*/ 120 h 176"/>
                <a:gd name="T68" fmla="*/ 952 w 1558"/>
                <a:gd name="T69" fmla="*/ 158 h 176"/>
                <a:gd name="T70" fmla="*/ 1022 w 1558"/>
                <a:gd name="T71" fmla="*/ 40 h 176"/>
                <a:gd name="T72" fmla="*/ 1023 w 1558"/>
                <a:gd name="T73" fmla="*/ 93 h 176"/>
                <a:gd name="T74" fmla="*/ 1101 w 1558"/>
                <a:gd name="T75" fmla="*/ 31 h 176"/>
                <a:gd name="T76" fmla="*/ 1102 w 1558"/>
                <a:gd name="T77" fmla="*/ 124 h 176"/>
                <a:gd name="T78" fmla="*/ 1129 w 1558"/>
                <a:gd name="T79" fmla="*/ 78 h 176"/>
                <a:gd name="T80" fmla="*/ 1283 w 1558"/>
                <a:gd name="T81" fmla="*/ 127 h 176"/>
                <a:gd name="T82" fmla="*/ 1230 w 1558"/>
                <a:gd name="T83" fmla="*/ 49 h 176"/>
                <a:gd name="T84" fmla="*/ 1169 w 1558"/>
                <a:gd name="T85" fmla="*/ 31 h 176"/>
                <a:gd name="T86" fmla="*/ 1176 w 1558"/>
                <a:gd name="T87" fmla="*/ 70 h 176"/>
                <a:gd name="T88" fmla="*/ 1236 w 1558"/>
                <a:gd name="T89" fmla="*/ 127 h 176"/>
                <a:gd name="T90" fmla="*/ 1317 w 1558"/>
                <a:gd name="T91" fmla="*/ 83 h 176"/>
                <a:gd name="T92" fmla="*/ 1332 w 1558"/>
                <a:gd name="T93" fmla="*/ 90 h 176"/>
                <a:gd name="T94" fmla="*/ 1332 w 1558"/>
                <a:gd name="T95" fmla="*/ 78 h 176"/>
                <a:gd name="T96" fmla="*/ 1493 w 1558"/>
                <a:gd name="T97" fmla="*/ 136 h 176"/>
                <a:gd name="T98" fmla="*/ 1436 w 1558"/>
                <a:gd name="T99" fmla="*/ 45 h 176"/>
                <a:gd name="T100" fmla="*/ 1429 w 1558"/>
                <a:gd name="T101" fmla="*/ 136 h 176"/>
                <a:gd name="T102" fmla="*/ 1558 w 1558"/>
                <a:gd name="T103" fmla="*/ 38 h 176"/>
                <a:gd name="T104" fmla="*/ 1529 w 1558"/>
                <a:gd name="T105" fmla="*/ 10 h 176"/>
                <a:gd name="T106" fmla="*/ 1529 w 1558"/>
                <a:gd name="T107"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58" h="176">
                  <a:moveTo>
                    <a:pt x="73" y="46"/>
                  </a:moveTo>
                  <a:cubicBezTo>
                    <a:pt x="73" y="46"/>
                    <a:pt x="73" y="46"/>
                    <a:pt x="73" y="46"/>
                  </a:cubicBezTo>
                  <a:cubicBezTo>
                    <a:pt x="65" y="36"/>
                    <a:pt x="56" y="31"/>
                    <a:pt x="44" y="31"/>
                  </a:cubicBezTo>
                  <a:cubicBezTo>
                    <a:pt x="14" y="31"/>
                    <a:pt x="0" y="58"/>
                    <a:pt x="0" y="83"/>
                  </a:cubicBezTo>
                  <a:cubicBezTo>
                    <a:pt x="0" y="112"/>
                    <a:pt x="15" y="136"/>
                    <a:pt x="44" y="136"/>
                  </a:cubicBezTo>
                  <a:cubicBezTo>
                    <a:pt x="56" y="136"/>
                    <a:pt x="66" y="131"/>
                    <a:pt x="73" y="121"/>
                  </a:cubicBezTo>
                  <a:cubicBezTo>
                    <a:pt x="73" y="121"/>
                    <a:pt x="73" y="121"/>
                    <a:pt x="73" y="121"/>
                  </a:cubicBezTo>
                  <a:cubicBezTo>
                    <a:pt x="73" y="127"/>
                    <a:pt x="73" y="127"/>
                    <a:pt x="73" y="127"/>
                  </a:cubicBezTo>
                  <a:cubicBezTo>
                    <a:pt x="73" y="133"/>
                    <a:pt x="76" y="136"/>
                    <a:pt x="80" y="136"/>
                  </a:cubicBezTo>
                  <a:cubicBezTo>
                    <a:pt x="84" y="136"/>
                    <a:pt x="87" y="133"/>
                    <a:pt x="87" y="127"/>
                  </a:cubicBezTo>
                  <a:cubicBezTo>
                    <a:pt x="87" y="40"/>
                    <a:pt x="87" y="40"/>
                    <a:pt x="87" y="40"/>
                  </a:cubicBezTo>
                  <a:cubicBezTo>
                    <a:pt x="87" y="34"/>
                    <a:pt x="84" y="31"/>
                    <a:pt x="80" y="31"/>
                  </a:cubicBezTo>
                  <a:cubicBezTo>
                    <a:pt x="76" y="31"/>
                    <a:pt x="73" y="34"/>
                    <a:pt x="73" y="40"/>
                  </a:cubicBezTo>
                  <a:lnTo>
                    <a:pt x="73" y="46"/>
                  </a:lnTo>
                  <a:close/>
                  <a:moveTo>
                    <a:pt x="15" y="83"/>
                  </a:moveTo>
                  <a:cubicBezTo>
                    <a:pt x="15" y="65"/>
                    <a:pt x="23" y="43"/>
                    <a:pt x="44" y="43"/>
                  </a:cubicBezTo>
                  <a:cubicBezTo>
                    <a:pt x="66" y="43"/>
                    <a:pt x="73" y="65"/>
                    <a:pt x="73" y="83"/>
                  </a:cubicBezTo>
                  <a:cubicBezTo>
                    <a:pt x="73" y="102"/>
                    <a:pt x="66" y="124"/>
                    <a:pt x="44" y="124"/>
                  </a:cubicBezTo>
                  <a:cubicBezTo>
                    <a:pt x="23" y="124"/>
                    <a:pt x="15" y="102"/>
                    <a:pt x="15" y="83"/>
                  </a:cubicBezTo>
                  <a:moveTo>
                    <a:pt x="140" y="31"/>
                  </a:moveTo>
                  <a:cubicBezTo>
                    <a:pt x="125" y="31"/>
                    <a:pt x="108" y="41"/>
                    <a:pt x="108" y="58"/>
                  </a:cubicBezTo>
                  <a:cubicBezTo>
                    <a:pt x="108" y="71"/>
                    <a:pt x="116" y="77"/>
                    <a:pt x="126" y="81"/>
                  </a:cubicBezTo>
                  <a:cubicBezTo>
                    <a:pt x="150" y="91"/>
                    <a:pt x="150" y="91"/>
                    <a:pt x="150" y="91"/>
                  </a:cubicBezTo>
                  <a:cubicBezTo>
                    <a:pt x="158" y="94"/>
                    <a:pt x="164" y="98"/>
                    <a:pt x="164" y="107"/>
                  </a:cubicBezTo>
                  <a:cubicBezTo>
                    <a:pt x="164" y="116"/>
                    <a:pt x="155" y="124"/>
                    <a:pt x="142" y="124"/>
                  </a:cubicBezTo>
                  <a:cubicBezTo>
                    <a:pt x="124" y="124"/>
                    <a:pt x="118" y="110"/>
                    <a:pt x="111" y="110"/>
                  </a:cubicBezTo>
                  <a:cubicBezTo>
                    <a:pt x="108" y="110"/>
                    <a:pt x="105" y="114"/>
                    <a:pt x="105" y="116"/>
                  </a:cubicBezTo>
                  <a:cubicBezTo>
                    <a:pt x="105" y="123"/>
                    <a:pt x="119" y="136"/>
                    <a:pt x="142" y="136"/>
                  </a:cubicBezTo>
                  <a:cubicBezTo>
                    <a:pt x="163" y="136"/>
                    <a:pt x="179" y="124"/>
                    <a:pt x="179" y="106"/>
                  </a:cubicBezTo>
                  <a:cubicBezTo>
                    <a:pt x="179" y="90"/>
                    <a:pt x="168" y="83"/>
                    <a:pt x="154" y="78"/>
                  </a:cubicBezTo>
                  <a:cubicBezTo>
                    <a:pt x="133" y="69"/>
                    <a:pt x="133" y="69"/>
                    <a:pt x="133" y="69"/>
                  </a:cubicBezTo>
                  <a:cubicBezTo>
                    <a:pt x="126" y="66"/>
                    <a:pt x="123" y="62"/>
                    <a:pt x="123" y="57"/>
                  </a:cubicBezTo>
                  <a:cubicBezTo>
                    <a:pt x="123" y="47"/>
                    <a:pt x="134" y="43"/>
                    <a:pt x="143" y="43"/>
                  </a:cubicBezTo>
                  <a:cubicBezTo>
                    <a:pt x="157" y="43"/>
                    <a:pt x="164" y="54"/>
                    <a:pt x="170" y="54"/>
                  </a:cubicBezTo>
                  <a:cubicBezTo>
                    <a:pt x="175" y="54"/>
                    <a:pt x="177" y="50"/>
                    <a:pt x="177" y="47"/>
                  </a:cubicBezTo>
                  <a:cubicBezTo>
                    <a:pt x="177" y="39"/>
                    <a:pt x="160" y="31"/>
                    <a:pt x="140" y="31"/>
                  </a:cubicBezTo>
                  <a:moveTo>
                    <a:pt x="226" y="31"/>
                  </a:moveTo>
                  <a:cubicBezTo>
                    <a:pt x="210" y="31"/>
                    <a:pt x="194" y="41"/>
                    <a:pt x="194" y="58"/>
                  </a:cubicBezTo>
                  <a:cubicBezTo>
                    <a:pt x="194" y="71"/>
                    <a:pt x="201" y="77"/>
                    <a:pt x="212" y="81"/>
                  </a:cubicBezTo>
                  <a:cubicBezTo>
                    <a:pt x="236" y="91"/>
                    <a:pt x="236" y="91"/>
                    <a:pt x="236" y="91"/>
                  </a:cubicBezTo>
                  <a:cubicBezTo>
                    <a:pt x="243" y="94"/>
                    <a:pt x="250" y="98"/>
                    <a:pt x="250" y="107"/>
                  </a:cubicBezTo>
                  <a:cubicBezTo>
                    <a:pt x="250" y="116"/>
                    <a:pt x="241" y="124"/>
                    <a:pt x="228" y="124"/>
                  </a:cubicBezTo>
                  <a:cubicBezTo>
                    <a:pt x="210" y="124"/>
                    <a:pt x="203" y="110"/>
                    <a:pt x="197" y="110"/>
                  </a:cubicBezTo>
                  <a:cubicBezTo>
                    <a:pt x="193" y="110"/>
                    <a:pt x="190" y="114"/>
                    <a:pt x="190" y="116"/>
                  </a:cubicBezTo>
                  <a:cubicBezTo>
                    <a:pt x="190" y="123"/>
                    <a:pt x="205" y="136"/>
                    <a:pt x="227" y="136"/>
                  </a:cubicBezTo>
                  <a:cubicBezTo>
                    <a:pt x="249" y="136"/>
                    <a:pt x="265" y="124"/>
                    <a:pt x="265" y="106"/>
                  </a:cubicBezTo>
                  <a:cubicBezTo>
                    <a:pt x="265" y="90"/>
                    <a:pt x="253" y="83"/>
                    <a:pt x="239" y="78"/>
                  </a:cubicBezTo>
                  <a:cubicBezTo>
                    <a:pt x="218" y="69"/>
                    <a:pt x="218" y="69"/>
                    <a:pt x="218" y="69"/>
                  </a:cubicBezTo>
                  <a:cubicBezTo>
                    <a:pt x="211" y="66"/>
                    <a:pt x="209" y="62"/>
                    <a:pt x="209" y="57"/>
                  </a:cubicBezTo>
                  <a:cubicBezTo>
                    <a:pt x="209" y="47"/>
                    <a:pt x="219" y="43"/>
                    <a:pt x="229" y="43"/>
                  </a:cubicBezTo>
                  <a:cubicBezTo>
                    <a:pt x="243" y="43"/>
                    <a:pt x="250" y="54"/>
                    <a:pt x="255" y="54"/>
                  </a:cubicBezTo>
                  <a:cubicBezTo>
                    <a:pt x="261" y="54"/>
                    <a:pt x="262" y="50"/>
                    <a:pt x="262" y="47"/>
                  </a:cubicBezTo>
                  <a:cubicBezTo>
                    <a:pt x="263" y="39"/>
                    <a:pt x="246" y="31"/>
                    <a:pt x="226" y="31"/>
                  </a:cubicBezTo>
                  <a:moveTo>
                    <a:pt x="357" y="90"/>
                  </a:moveTo>
                  <a:cubicBezTo>
                    <a:pt x="365" y="90"/>
                    <a:pt x="366" y="85"/>
                    <a:pt x="366" y="81"/>
                  </a:cubicBezTo>
                  <a:cubicBezTo>
                    <a:pt x="366" y="55"/>
                    <a:pt x="352" y="31"/>
                    <a:pt x="323" y="31"/>
                  </a:cubicBezTo>
                  <a:cubicBezTo>
                    <a:pt x="294" y="31"/>
                    <a:pt x="278" y="58"/>
                    <a:pt x="278" y="83"/>
                  </a:cubicBezTo>
                  <a:cubicBezTo>
                    <a:pt x="278" y="109"/>
                    <a:pt x="292" y="136"/>
                    <a:pt x="325" y="136"/>
                  </a:cubicBezTo>
                  <a:cubicBezTo>
                    <a:pt x="349" y="136"/>
                    <a:pt x="365" y="121"/>
                    <a:pt x="365" y="115"/>
                  </a:cubicBezTo>
                  <a:cubicBezTo>
                    <a:pt x="365" y="110"/>
                    <a:pt x="362" y="108"/>
                    <a:pt x="358" y="108"/>
                  </a:cubicBezTo>
                  <a:cubicBezTo>
                    <a:pt x="352" y="108"/>
                    <a:pt x="346" y="124"/>
                    <a:pt x="324" y="124"/>
                  </a:cubicBezTo>
                  <a:cubicBezTo>
                    <a:pt x="306" y="124"/>
                    <a:pt x="294" y="107"/>
                    <a:pt x="293" y="90"/>
                  </a:cubicBezTo>
                  <a:lnTo>
                    <a:pt x="357" y="90"/>
                  </a:lnTo>
                  <a:close/>
                  <a:moveTo>
                    <a:pt x="293" y="78"/>
                  </a:moveTo>
                  <a:cubicBezTo>
                    <a:pt x="294" y="61"/>
                    <a:pt x="304" y="43"/>
                    <a:pt x="322" y="43"/>
                  </a:cubicBezTo>
                  <a:cubicBezTo>
                    <a:pt x="341" y="43"/>
                    <a:pt x="351" y="61"/>
                    <a:pt x="351" y="78"/>
                  </a:cubicBezTo>
                  <a:lnTo>
                    <a:pt x="293" y="78"/>
                  </a:lnTo>
                  <a:close/>
                  <a:moveTo>
                    <a:pt x="401" y="44"/>
                  </a:moveTo>
                  <a:cubicBezTo>
                    <a:pt x="410" y="44"/>
                    <a:pt x="410" y="44"/>
                    <a:pt x="410" y="44"/>
                  </a:cubicBezTo>
                  <a:cubicBezTo>
                    <a:pt x="415" y="44"/>
                    <a:pt x="416" y="40"/>
                    <a:pt x="416" y="38"/>
                  </a:cubicBezTo>
                  <a:cubicBezTo>
                    <a:pt x="416" y="36"/>
                    <a:pt x="415" y="32"/>
                    <a:pt x="410" y="32"/>
                  </a:cubicBezTo>
                  <a:cubicBezTo>
                    <a:pt x="401" y="32"/>
                    <a:pt x="401" y="32"/>
                    <a:pt x="401" y="32"/>
                  </a:cubicBezTo>
                  <a:cubicBezTo>
                    <a:pt x="401" y="10"/>
                    <a:pt x="401" y="10"/>
                    <a:pt x="401" y="10"/>
                  </a:cubicBezTo>
                  <a:cubicBezTo>
                    <a:pt x="401" y="4"/>
                    <a:pt x="399" y="0"/>
                    <a:pt x="394" y="0"/>
                  </a:cubicBezTo>
                  <a:cubicBezTo>
                    <a:pt x="390" y="0"/>
                    <a:pt x="387" y="4"/>
                    <a:pt x="387" y="10"/>
                  </a:cubicBezTo>
                  <a:cubicBezTo>
                    <a:pt x="387" y="32"/>
                    <a:pt x="387" y="32"/>
                    <a:pt x="387" y="32"/>
                  </a:cubicBezTo>
                  <a:cubicBezTo>
                    <a:pt x="378" y="32"/>
                    <a:pt x="378" y="32"/>
                    <a:pt x="378" y="32"/>
                  </a:cubicBezTo>
                  <a:cubicBezTo>
                    <a:pt x="374" y="32"/>
                    <a:pt x="372" y="36"/>
                    <a:pt x="372" y="38"/>
                  </a:cubicBezTo>
                  <a:cubicBezTo>
                    <a:pt x="372" y="40"/>
                    <a:pt x="374" y="44"/>
                    <a:pt x="378" y="44"/>
                  </a:cubicBezTo>
                  <a:cubicBezTo>
                    <a:pt x="387" y="44"/>
                    <a:pt x="387" y="44"/>
                    <a:pt x="387" y="44"/>
                  </a:cubicBezTo>
                  <a:cubicBezTo>
                    <a:pt x="387" y="127"/>
                    <a:pt x="387" y="127"/>
                    <a:pt x="387" y="127"/>
                  </a:cubicBezTo>
                  <a:cubicBezTo>
                    <a:pt x="387" y="133"/>
                    <a:pt x="390" y="136"/>
                    <a:pt x="394" y="136"/>
                  </a:cubicBezTo>
                  <a:cubicBezTo>
                    <a:pt x="399" y="136"/>
                    <a:pt x="401" y="133"/>
                    <a:pt x="401" y="127"/>
                  </a:cubicBezTo>
                  <a:lnTo>
                    <a:pt x="401" y="44"/>
                  </a:lnTo>
                  <a:close/>
                  <a:moveTo>
                    <a:pt x="551" y="70"/>
                  </a:moveTo>
                  <a:cubicBezTo>
                    <a:pt x="551" y="53"/>
                    <a:pt x="563" y="44"/>
                    <a:pt x="574" y="44"/>
                  </a:cubicBezTo>
                  <a:cubicBezTo>
                    <a:pt x="585" y="44"/>
                    <a:pt x="597" y="48"/>
                    <a:pt x="597" y="70"/>
                  </a:cubicBezTo>
                  <a:cubicBezTo>
                    <a:pt x="597" y="127"/>
                    <a:pt x="597" y="127"/>
                    <a:pt x="597" y="127"/>
                  </a:cubicBezTo>
                  <a:cubicBezTo>
                    <a:pt x="597" y="133"/>
                    <a:pt x="600" y="136"/>
                    <a:pt x="604" y="136"/>
                  </a:cubicBezTo>
                  <a:cubicBezTo>
                    <a:pt x="609" y="136"/>
                    <a:pt x="611" y="133"/>
                    <a:pt x="611" y="127"/>
                  </a:cubicBezTo>
                  <a:cubicBezTo>
                    <a:pt x="611" y="68"/>
                    <a:pt x="611" y="68"/>
                    <a:pt x="611" y="68"/>
                  </a:cubicBezTo>
                  <a:cubicBezTo>
                    <a:pt x="611" y="43"/>
                    <a:pt x="593" y="31"/>
                    <a:pt x="574" y="31"/>
                  </a:cubicBezTo>
                  <a:cubicBezTo>
                    <a:pt x="563" y="31"/>
                    <a:pt x="551" y="37"/>
                    <a:pt x="544" y="49"/>
                  </a:cubicBezTo>
                  <a:cubicBezTo>
                    <a:pt x="540" y="38"/>
                    <a:pt x="529" y="31"/>
                    <a:pt x="517" y="31"/>
                  </a:cubicBezTo>
                  <a:cubicBezTo>
                    <a:pt x="504" y="31"/>
                    <a:pt x="496" y="37"/>
                    <a:pt x="491" y="45"/>
                  </a:cubicBezTo>
                  <a:cubicBezTo>
                    <a:pt x="490" y="45"/>
                    <a:pt x="490" y="45"/>
                    <a:pt x="490" y="45"/>
                  </a:cubicBezTo>
                  <a:cubicBezTo>
                    <a:pt x="490" y="40"/>
                    <a:pt x="490" y="40"/>
                    <a:pt x="490" y="40"/>
                  </a:cubicBezTo>
                  <a:cubicBezTo>
                    <a:pt x="490" y="34"/>
                    <a:pt x="488" y="31"/>
                    <a:pt x="483" y="31"/>
                  </a:cubicBezTo>
                  <a:cubicBezTo>
                    <a:pt x="479" y="31"/>
                    <a:pt x="476" y="34"/>
                    <a:pt x="476" y="40"/>
                  </a:cubicBezTo>
                  <a:cubicBezTo>
                    <a:pt x="476" y="127"/>
                    <a:pt x="476" y="127"/>
                    <a:pt x="476" y="127"/>
                  </a:cubicBezTo>
                  <a:cubicBezTo>
                    <a:pt x="476" y="133"/>
                    <a:pt x="479" y="136"/>
                    <a:pt x="483" y="136"/>
                  </a:cubicBezTo>
                  <a:cubicBezTo>
                    <a:pt x="488" y="136"/>
                    <a:pt x="490" y="133"/>
                    <a:pt x="490" y="127"/>
                  </a:cubicBezTo>
                  <a:cubicBezTo>
                    <a:pt x="490" y="70"/>
                    <a:pt x="490" y="70"/>
                    <a:pt x="490" y="70"/>
                  </a:cubicBezTo>
                  <a:cubicBezTo>
                    <a:pt x="490" y="53"/>
                    <a:pt x="502" y="44"/>
                    <a:pt x="514" y="44"/>
                  </a:cubicBezTo>
                  <a:cubicBezTo>
                    <a:pt x="524" y="44"/>
                    <a:pt x="537" y="48"/>
                    <a:pt x="537" y="70"/>
                  </a:cubicBezTo>
                  <a:cubicBezTo>
                    <a:pt x="537" y="127"/>
                    <a:pt x="537" y="127"/>
                    <a:pt x="537" y="127"/>
                  </a:cubicBezTo>
                  <a:cubicBezTo>
                    <a:pt x="537" y="133"/>
                    <a:pt x="539" y="136"/>
                    <a:pt x="544" y="136"/>
                  </a:cubicBezTo>
                  <a:cubicBezTo>
                    <a:pt x="548" y="136"/>
                    <a:pt x="551" y="133"/>
                    <a:pt x="551" y="127"/>
                  </a:cubicBezTo>
                  <a:lnTo>
                    <a:pt x="551" y="70"/>
                  </a:lnTo>
                  <a:close/>
                  <a:moveTo>
                    <a:pt x="705" y="46"/>
                  </a:moveTo>
                  <a:cubicBezTo>
                    <a:pt x="704" y="46"/>
                    <a:pt x="704" y="46"/>
                    <a:pt x="704" y="46"/>
                  </a:cubicBezTo>
                  <a:cubicBezTo>
                    <a:pt x="696" y="36"/>
                    <a:pt x="687" y="31"/>
                    <a:pt x="675" y="31"/>
                  </a:cubicBezTo>
                  <a:cubicBezTo>
                    <a:pt x="646" y="31"/>
                    <a:pt x="631" y="58"/>
                    <a:pt x="631" y="83"/>
                  </a:cubicBezTo>
                  <a:cubicBezTo>
                    <a:pt x="631" y="112"/>
                    <a:pt x="646" y="136"/>
                    <a:pt x="676" y="136"/>
                  </a:cubicBezTo>
                  <a:cubicBezTo>
                    <a:pt x="688" y="136"/>
                    <a:pt x="698" y="131"/>
                    <a:pt x="704" y="121"/>
                  </a:cubicBezTo>
                  <a:cubicBezTo>
                    <a:pt x="705" y="121"/>
                    <a:pt x="705" y="121"/>
                    <a:pt x="705" y="121"/>
                  </a:cubicBezTo>
                  <a:cubicBezTo>
                    <a:pt x="705" y="127"/>
                    <a:pt x="705" y="127"/>
                    <a:pt x="705" y="127"/>
                  </a:cubicBezTo>
                  <a:cubicBezTo>
                    <a:pt x="705" y="133"/>
                    <a:pt x="707" y="136"/>
                    <a:pt x="712" y="136"/>
                  </a:cubicBezTo>
                  <a:cubicBezTo>
                    <a:pt x="716" y="136"/>
                    <a:pt x="718" y="133"/>
                    <a:pt x="718" y="127"/>
                  </a:cubicBezTo>
                  <a:cubicBezTo>
                    <a:pt x="718" y="40"/>
                    <a:pt x="718" y="40"/>
                    <a:pt x="718" y="40"/>
                  </a:cubicBezTo>
                  <a:cubicBezTo>
                    <a:pt x="718" y="34"/>
                    <a:pt x="716" y="31"/>
                    <a:pt x="712" y="31"/>
                  </a:cubicBezTo>
                  <a:cubicBezTo>
                    <a:pt x="707" y="31"/>
                    <a:pt x="705" y="34"/>
                    <a:pt x="705" y="40"/>
                  </a:cubicBezTo>
                  <a:lnTo>
                    <a:pt x="705" y="46"/>
                  </a:lnTo>
                  <a:close/>
                  <a:moveTo>
                    <a:pt x="647" y="83"/>
                  </a:moveTo>
                  <a:cubicBezTo>
                    <a:pt x="647" y="65"/>
                    <a:pt x="655" y="43"/>
                    <a:pt x="676" y="43"/>
                  </a:cubicBezTo>
                  <a:cubicBezTo>
                    <a:pt x="697" y="43"/>
                    <a:pt x="705" y="65"/>
                    <a:pt x="705" y="83"/>
                  </a:cubicBezTo>
                  <a:cubicBezTo>
                    <a:pt x="705" y="102"/>
                    <a:pt x="697" y="124"/>
                    <a:pt x="676" y="124"/>
                  </a:cubicBezTo>
                  <a:cubicBezTo>
                    <a:pt x="654" y="124"/>
                    <a:pt x="647" y="102"/>
                    <a:pt x="647" y="83"/>
                  </a:cubicBezTo>
                  <a:moveTo>
                    <a:pt x="758" y="70"/>
                  </a:moveTo>
                  <a:cubicBezTo>
                    <a:pt x="758" y="53"/>
                    <a:pt x="770" y="44"/>
                    <a:pt x="783" y="44"/>
                  </a:cubicBezTo>
                  <a:cubicBezTo>
                    <a:pt x="798" y="44"/>
                    <a:pt x="808" y="53"/>
                    <a:pt x="808" y="67"/>
                  </a:cubicBezTo>
                  <a:cubicBezTo>
                    <a:pt x="808" y="127"/>
                    <a:pt x="808" y="127"/>
                    <a:pt x="808" y="127"/>
                  </a:cubicBezTo>
                  <a:cubicBezTo>
                    <a:pt x="808" y="133"/>
                    <a:pt x="810" y="136"/>
                    <a:pt x="815" y="136"/>
                  </a:cubicBezTo>
                  <a:cubicBezTo>
                    <a:pt x="819" y="136"/>
                    <a:pt x="822" y="133"/>
                    <a:pt x="822" y="127"/>
                  </a:cubicBezTo>
                  <a:cubicBezTo>
                    <a:pt x="822" y="68"/>
                    <a:pt x="822" y="68"/>
                    <a:pt x="822" y="68"/>
                  </a:cubicBezTo>
                  <a:cubicBezTo>
                    <a:pt x="822" y="43"/>
                    <a:pt x="803" y="31"/>
                    <a:pt x="785" y="31"/>
                  </a:cubicBezTo>
                  <a:cubicBezTo>
                    <a:pt x="772" y="31"/>
                    <a:pt x="763" y="37"/>
                    <a:pt x="758" y="45"/>
                  </a:cubicBezTo>
                  <a:cubicBezTo>
                    <a:pt x="758" y="45"/>
                    <a:pt x="758" y="45"/>
                    <a:pt x="758" y="45"/>
                  </a:cubicBezTo>
                  <a:cubicBezTo>
                    <a:pt x="758" y="40"/>
                    <a:pt x="758" y="40"/>
                    <a:pt x="758" y="40"/>
                  </a:cubicBezTo>
                  <a:cubicBezTo>
                    <a:pt x="758" y="34"/>
                    <a:pt x="755" y="31"/>
                    <a:pt x="751" y="31"/>
                  </a:cubicBezTo>
                  <a:cubicBezTo>
                    <a:pt x="746" y="31"/>
                    <a:pt x="744" y="34"/>
                    <a:pt x="744" y="40"/>
                  </a:cubicBezTo>
                  <a:cubicBezTo>
                    <a:pt x="744" y="127"/>
                    <a:pt x="744" y="127"/>
                    <a:pt x="744" y="127"/>
                  </a:cubicBezTo>
                  <a:cubicBezTo>
                    <a:pt x="744" y="133"/>
                    <a:pt x="746" y="136"/>
                    <a:pt x="751" y="136"/>
                  </a:cubicBezTo>
                  <a:cubicBezTo>
                    <a:pt x="755" y="136"/>
                    <a:pt x="758" y="133"/>
                    <a:pt x="758" y="127"/>
                  </a:cubicBezTo>
                  <a:lnTo>
                    <a:pt x="758" y="70"/>
                  </a:lnTo>
                  <a:close/>
                  <a:moveTo>
                    <a:pt x="915" y="46"/>
                  </a:moveTo>
                  <a:cubicBezTo>
                    <a:pt x="915" y="46"/>
                    <a:pt x="915" y="46"/>
                    <a:pt x="915" y="46"/>
                  </a:cubicBezTo>
                  <a:cubicBezTo>
                    <a:pt x="907" y="36"/>
                    <a:pt x="898" y="31"/>
                    <a:pt x="886" y="31"/>
                  </a:cubicBezTo>
                  <a:cubicBezTo>
                    <a:pt x="856" y="31"/>
                    <a:pt x="842" y="58"/>
                    <a:pt x="842" y="83"/>
                  </a:cubicBezTo>
                  <a:cubicBezTo>
                    <a:pt x="842" y="112"/>
                    <a:pt x="857" y="136"/>
                    <a:pt x="886" y="136"/>
                  </a:cubicBezTo>
                  <a:cubicBezTo>
                    <a:pt x="898" y="136"/>
                    <a:pt x="908" y="131"/>
                    <a:pt x="915" y="121"/>
                  </a:cubicBezTo>
                  <a:cubicBezTo>
                    <a:pt x="915" y="121"/>
                    <a:pt x="915" y="121"/>
                    <a:pt x="915" y="121"/>
                  </a:cubicBezTo>
                  <a:cubicBezTo>
                    <a:pt x="915" y="127"/>
                    <a:pt x="915" y="127"/>
                    <a:pt x="915" y="127"/>
                  </a:cubicBezTo>
                  <a:cubicBezTo>
                    <a:pt x="915" y="133"/>
                    <a:pt x="918" y="136"/>
                    <a:pt x="922" y="136"/>
                  </a:cubicBezTo>
                  <a:cubicBezTo>
                    <a:pt x="927" y="136"/>
                    <a:pt x="929" y="133"/>
                    <a:pt x="929" y="127"/>
                  </a:cubicBezTo>
                  <a:cubicBezTo>
                    <a:pt x="929" y="40"/>
                    <a:pt x="929" y="40"/>
                    <a:pt x="929" y="40"/>
                  </a:cubicBezTo>
                  <a:cubicBezTo>
                    <a:pt x="929" y="34"/>
                    <a:pt x="927" y="31"/>
                    <a:pt x="922" y="31"/>
                  </a:cubicBezTo>
                  <a:cubicBezTo>
                    <a:pt x="918" y="31"/>
                    <a:pt x="915" y="34"/>
                    <a:pt x="915" y="40"/>
                  </a:cubicBezTo>
                  <a:lnTo>
                    <a:pt x="915" y="46"/>
                  </a:lnTo>
                  <a:close/>
                  <a:moveTo>
                    <a:pt x="857" y="83"/>
                  </a:moveTo>
                  <a:cubicBezTo>
                    <a:pt x="857" y="65"/>
                    <a:pt x="865" y="43"/>
                    <a:pt x="886" y="43"/>
                  </a:cubicBezTo>
                  <a:cubicBezTo>
                    <a:pt x="908" y="43"/>
                    <a:pt x="915" y="65"/>
                    <a:pt x="915" y="83"/>
                  </a:cubicBezTo>
                  <a:cubicBezTo>
                    <a:pt x="915" y="102"/>
                    <a:pt x="908" y="124"/>
                    <a:pt x="886" y="124"/>
                  </a:cubicBezTo>
                  <a:cubicBezTo>
                    <a:pt x="865" y="124"/>
                    <a:pt x="857" y="102"/>
                    <a:pt x="857" y="83"/>
                  </a:cubicBezTo>
                  <a:moveTo>
                    <a:pt x="1022" y="46"/>
                  </a:moveTo>
                  <a:cubicBezTo>
                    <a:pt x="1022" y="46"/>
                    <a:pt x="1022" y="46"/>
                    <a:pt x="1022" y="46"/>
                  </a:cubicBezTo>
                  <a:cubicBezTo>
                    <a:pt x="1016" y="38"/>
                    <a:pt x="1005" y="31"/>
                    <a:pt x="993" y="31"/>
                  </a:cubicBezTo>
                  <a:cubicBezTo>
                    <a:pt x="963" y="31"/>
                    <a:pt x="949" y="58"/>
                    <a:pt x="949" y="83"/>
                  </a:cubicBezTo>
                  <a:cubicBezTo>
                    <a:pt x="949" y="112"/>
                    <a:pt x="964" y="136"/>
                    <a:pt x="993" y="136"/>
                  </a:cubicBezTo>
                  <a:cubicBezTo>
                    <a:pt x="1006" y="136"/>
                    <a:pt x="1016" y="131"/>
                    <a:pt x="1022" y="120"/>
                  </a:cubicBezTo>
                  <a:cubicBezTo>
                    <a:pt x="1022" y="120"/>
                    <a:pt x="1022" y="120"/>
                    <a:pt x="1022" y="120"/>
                  </a:cubicBezTo>
                  <a:cubicBezTo>
                    <a:pt x="1022" y="131"/>
                    <a:pt x="1022" y="131"/>
                    <a:pt x="1022" y="131"/>
                  </a:cubicBezTo>
                  <a:cubicBezTo>
                    <a:pt x="1022" y="154"/>
                    <a:pt x="1007" y="164"/>
                    <a:pt x="990" y="164"/>
                  </a:cubicBezTo>
                  <a:cubicBezTo>
                    <a:pt x="974" y="164"/>
                    <a:pt x="965" y="151"/>
                    <a:pt x="959" y="151"/>
                  </a:cubicBezTo>
                  <a:cubicBezTo>
                    <a:pt x="954" y="151"/>
                    <a:pt x="952" y="154"/>
                    <a:pt x="952" y="158"/>
                  </a:cubicBezTo>
                  <a:cubicBezTo>
                    <a:pt x="952" y="165"/>
                    <a:pt x="971" y="176"/>
                    <a:pt x="992" y="176"/>
                  </a:cubicBezTo>
                  <a:cubicBezTo>
                    <a:pt x="1014" y="176"/>
                    <a:pt x="1036" y="162"/>
                    <a:pt x="1036" y="130"/>
                  </a:cubicBezTo>
                  <a:cubicBezTo>
                    <a:pt x="1036" y="40"/>
                    <a:pt x="1036" y="40"/>
                    <a:pt x="1036" y="40"/>
                  </a:cubicBezTo>
                  <a:cubicBezTo>
                    <a:pt x="1036" y="34"/>
                    <a:pt x="1034" y="31"/>
                    <a:pt x="1029" y="31"/>
                  </a:cubicBezTo>
                  <a:cubicBezTo>
                    <a:pt x="1025" y="31"/>
                    <a:pt x="1022" y="34"/>
                    <a:pt x="1022" y="40"/>
                  </a:cubicBezTo>
                  <a:lnTo>
                    <a:pt x="1022" y="46"/>
                  </a:lnTo>
                  <a:close/>
                  <a:moveTo>
                    <a:pt x="964" y="83"/>
                  </a:moveTo>
                  <a:cubicBezTo>
                    <a:pt x="964" y="65"/>
                    <a:pt x="972" y="43"/>
                    <a:pt x="993" y="43"/>
                  </a:cubicBezTo>
                  <a:cubicBezTo>
                    <a:pt x="1012" y="43"/>
                    <a:pt x="1023" y="59"/>
                    <a:pt x="1023" y="74"/>
                  </a:cubicBezTo>
                  <a:cubicBezTo>
                    <a:pt x="1023" y="93"/>
                    <a:pt x="1023" y="93"/>
                    <a:pt x="1023" y="93"/>
                  </a:cubicBezTo>
                  <a:cubicBezTo>
                    <a:pt x="1023" y="107"/>
                    <a:pt x="1012" y="124"/>
                    <a:pt x="993" y="124"/>
                  </a:cubicBezTo>
                  <a:cubicBezTo>
                    <a:pt x="972" y="124"/>
                    <a:pt x="964" y="102"/>
                    <a:pt x="964" y="83"/>
                  </a:cubicBezTo>
                  <a:moveTo>
                    <a:pt x="1135" y="90"/>
                  </a:moveTo>
                  <a:cubicBezTo>
                    <a:pt x="1143" y="90"/>
                    <a:pt x="1144" y="85"/>
                    <a:pt x="1144" y="81"/>
                  </a:cubicBezTo>
                  <a:cubicBezTo>
                    <a:pt x="1144" y="55"/>
                    <a:pt x="1130" y="31"/>
                    <a:pt x="1101" y="31"/>
                  </a:cubicBezTo>
                  <a:cubicBezTo>
                    <a:pt x="1072" y="31"/>
                    <a:pt x="1057" y="58"/>
                    <a:pt x="1057" y="83"/>
                  </a:cubicBezTo>
                  <a:cubicBezTo>
                    <a:pt x="1057" y="109"/>
                    <a:pt x="1070" y="136"/>
                    <a:pt x="1103" y="136"/>
                  </a:cubicBezTo>
                  <a:cubicBezTo>
                    <a:pt x="1127" y="136"/>
                    <a:pt x="1143" y="121"/>
                    <a:pt x="1143" y="115"/>
                  </a:cubicBezTo>
                  <a:cubicBezTo>
                    <a:pt x="1143" y="110"/>
                    <a:pt x="1140" y="108"/>
                    <a:pt x="1136" y="108"/>
                  </a:cubicBezTo>
                  <a:cubicBezTo>
                    <a:pt x="1130" y="108"/>
                    <a:pt x="1124" y="124"/>
                    <a:pt x="1102" y="124"/>
                  </a:cubicBezTo>
                  <a:cubicBezTo>
                    <a:pt x="1084" y="124"/>
                    <a:pt x="1072" y="107"/>
                    <a:pt x="1072" y="90"/>
                  </a:cubicBezTo>
                  <a:lnTo>
                    <a:pt x="1135" y="90"/>
                  </a:lnTo>
                  <a:close/>
                  <a:moveTo>
                    <a:pt x="1072" y="78"/>
                  </a:moveTo>
                  <a:cubicBezTo>
                    <a:pt x="1072" y="61"/>
                    <a:pt x="1082" y="43"/>
                    <a:pt x="1100" y="43"/>
                  </a:cubicBezTo>
                  <a:cubicBezTo>
                    <a:pt x="1119" y="43"/>
                    <a:pt x="1129" y="61"/>
                    <a:pt x="1129" y="78"/>
                  </a:cubicBezTo>
                  <a:lnTo>
                    <a:pt x="1072" y="78"/>
                  </a:lnTo>
                  <a:close/>
                  <a:moveTo>
                    <a:pt x="1236" y="70"/>
                  </a:moveTo>
                  <a:cubicBezTo>
                    <a:pt x="1236" y="53"/>
                    <a:pt x="1249" y="44"/>
                    <a:pt x="1260" y="44"/>
                  </a:cubicBezTo>
                  <a:cubicBezTo>
                    <a:pt x="1271" y="44"/>
                    <a:pt x="1283" y="48"/>
                    <a:pt x="1283" y="70"/>
                  </a:cubicBezTo>
                  <a:cubicBezTo>
                    <a:pt x="1283" y="127"/>
                    <a:pt x="1283" y="127"/>
                    <a:pt x="1283" y="127"/>
                  </a:cubicBezTo>
                  <a:cubicBezTo>
                    <a:pt x="1283" y="133"/>
                    <a:pt x="1285" y="136"/>
                    <a:pt x="1290" y="136"/>
                  </a:cubicBezTo>
                  <a:cubicBezTo>
                    <a:pt x="1294" y="136"/>
                    <a:pt x="1297" y="133"/>
                    <a:pt x="1297" y="127"/>
                  </a:cubicBezTo>
                  <a:cubicBezTo>
                    <a:pt x="1297" y="68"/>
                    <a:pt x="1297" y="68"/>
                    <a:pt x="1297" y="68"/>
                  </a:cubicBezTo>
                  <a:cubicBezTo>
                    <a:pt x="1297" y="43"/>
                    <a:pt x="1278" y="31"/>
                    <a:pt x="1260" y="31"/>
                  </a:cubicBezTo>
                  <a:cubicBezTo>
                    <a:pt x="1249" y="31"/>
                    <a:pt x="1237" y="37"/>
                    <a:pt x="1230" y="49"/>
                  </a:cubicBezTo>
                  <a:cubicBezTo>
                    <a:pt x="1225" y="38"/>
                    <a:pt x="1215" y="31"/>
                    <a:pt x="1203" y="31"/>
                  </a:cubicBezTo>
                  <a:cubicBezTo>
                    <a:pt x="1190" y="31"/>
                    <a:pt x="1181" y="37"/>
                    <a:pt x="1176" y="45"/>
                  </a:cubicBezTo>
                  <a:cubicBezTo>
                    <a:pt x="1176" y="45"/>
                    <a:pt x="1176" y="45"/>
                    <a:pt x="1176" y="45"/>
                  </a:cubicBezTo>
                  <a:cubicBezTo>
                    <a:pt x="1176" y="40"/>
                    <a:pt x="1176" y="40"/>
                    <a:pt x="1176" y="40"/>
                  </a:cubicBezTo>
                  <a:cubicBezTo>
                    <a:pt x="1176" y="34"/>
                    <a:pt x="1173" y="31"/>
                    <a:pt x="1169" y="31"/>
                  </a:cubicBezTo>
                  <a:cubicBezTo>
                    <a:pt x="1164" y="31"/>
                    <a:pt x="1162" y="34"/>
                    <a:pt x="1162" y="40"/>
                  </a:cubicBezTo>
                  <a:cubicBezTo>
                    <a:pt x="1162" y="127"/>
                    <a:pt x="1162" y="127"/>
                    <a:pt x="1162" y="127"/>
                  </a:cubicBezTo>
                  <a:cubicBezTo>
                    <a:pt x="1162" y="133"/>
                    <a:pt x="1164" y="136"/>
                    <a:pt x="1169" y="136"/>
                  </a:cubicBezTo>
                  <a:cubicBezTo>
                    <a:pt x="1173" y="136"/>
                    <a:pt x="1176" y="133"/>
                    <a:pt x="1176" y="127"/>
                  </a:cubicBezTo>
                  <a:cubicBezTo>
                    <a:pt x="1176" y="70"/>
                    <a:pt x="1176" y="70"/>
                    <a:pt x="1176" y="70"/>
                  </a:cubicBezTo>
                  <a:cubicBezTo>
                    <a:pt x="1176" y="53"/>
                    <a:pt x="1188" y="44"/>
                    <a:pt x="1199" y="44"/>
                  </a:cubicBezTo>
                  <a:cubicBezTo>
                    <a:pt x="1210" y="44"/>
                    <a:pt x="1222" y="48"/>
                    <a:pt x="1222" y="70"/>
                  </a:cubicBezTo>
                  <a:cubicBezTo>
                    <a:pt x="1222" y="127"/>
                    <a:pt x="1222" y="127"/>
                    <a:pt x="1222" y="127"/>
                  </a:cubicBezTo>
                  <a:cubicBezTo>
                    <a:pt x="1222" y="133"/>
                    <a:pt x="1225" y="136"/>
                    <a:pt x="1229" y="136"/>
                  </a:cubicBezTo>
                  <a:cubicBezTo>
                    <a:pt x="1234" y="136"/>
                    <a:pt x="1236" y="133"/>
                    <a:pt x="1236" y="127"/>
                  </a:cubicBezTo>
                  <a:lnTo>
                    <a:pt x="1236" y="70"/>
                  </a:lnTo>
                  <a:close/>
                  <a:moveTo>
                    <a:pt x="1395" y="90"/>
                  </a:moveTo>
                  <a:cubicBezTo>
                    <a:pt x="1404" y="90"/>
                    <a:pt x="1405" y="85"/>
                    <a:pt x="1405" y="81"/>
                  </a:cubicBezTo>
                  <a:cubicBezTo>
                    <a:pt x="1405" y="55"/>
                    <a:pt x="1390" y="31"/>
                    <a:pt x="1361" y="31"/>
                  </a:cubicBezTo>
                  <a:cubicBezTo>
                    <a:pt x="1332" y="31"/>
                    <a:pt x="1317" y="58"/>
                    <a:pt x="1317" y="83"/>
                  </a:cubicBezTo>
                  <a:cubicBezTo>
                    <a:pt x="1317" y="109"/>
                    <a:pt x="1331" y="136"/>
                    <a:pt x="1363" y="136"/>
                  </a:cubicBezTo>
                  <a:cubicBezTo>
                    <a:pt x="1387" y="136"/>
                    <a:pt x="1403" y="121"/>
                    <a:pt x="1403" y="115"/>
                  </a:cubicBezTo>
                  <a:cubicBezTo>
                    <a:pt x="1403" y="110"/>
                    <a:pt x="1401" y="108"/>
                    <a:pt x="1397" y="108"/>
                  </a:cubicBezTo>
                  <a:cubicBezTo>
                    <a:pt x="1390" y="108"/>
                    <a:pt x="1384" y="124"/>
                    <a:pt x="1362" y="124"/>
                  </a:cubicBezTo>
                  <a:cubicBezTo>
                    <a:pt x="1345" y="124"/>
                    <a:pt x="1333" y="107"/>
                    <a:pt x="1332" y="90"/>
                  </a:cubicBezTo>
                  <a:lnTo>
                    <a:pt x="1395" y="90"/>
                  </a:lnTo>
                  <a:close/>
                  <a:moveTo>
                    <a:pt x="1332" y="78"/>
                  </a:moveTo>
                  <a:cubicBezTo>
                    <a:pt x="1333" y="61"/>
                    <a:pt x="1342" y="43"/>
                    <a:pt x="1361" y="43"/>
                  </a:cubicBezTo>
                  <a:cubicBezTo>
                    <a:pt x="1380" y="43"/>
                    <a:pt x="1389" y="61"/>
                    <a:pt x="1390" y="78"/>
                  </a:cubicBezTo>
                  <a:lnTo>
                    <a:pt x="1332" y="78"/>
                  </a:lnTo>
                  <a:close/>
                  <a:moveTo>
                    <a:pt x="1436" y="70"/>
                  </a:moveTo>
                  <a:cubicBezTo>
                    <a:pt x="1436" y="53"/>
                    <a:pt x="1448" y="44"/>
                    <a:pt x="1461" y="44"/>
                  </a:cubicBezTo>
                  <a:cubicBezTo>
                    <a:pt x="1477" y="44"/>
                    <a:pt x="1486" y="53"/>
                    <a:pt x="1486" y="67"/>
                  </a:cubicBezTo>
                  <a:cubicBezTo>
                    <a:pt x="1486" y="127"/>
                    <a:pt x="1486" y="127"/>
                    <a:pt x="1486" y="127"/>
                  </a:cubicBezTo>
                  <a:cubicBezTo>
                    <a:pt x="1486" y="133"/>
                    <a:pt x="1489" y="136"/>
                    <a:pt x="1493" y="136"/>
                  </a:cubicBezTo>
                  <a:cubicBezTo>
                    <a:pt x="1498" y="136"/>
                    <a:pt x="1500" y="133"/>
                    <a:pt x="1500" y="127"/>
                  </a:cubicBezTo>
                  <a:cubicBezTo>
                    <a:pt x="1500" y="68"/>
                    <a:pt x="1500" y="68"/>
                    <a:pt x="1500" y="68"/>
                  </a:cubicBezTo>
                  <a:cubicBezTo>
                    <a:pt x="1500" y="43"/>
                    <a:pt x="1481" y="31"/>
                    <a:pt x="1463" y="31"/>
                  </a:cubicBezTo>
                  <a:cubicBezTo>
                    <a:pt x="1450" y="31"/>
                    <a:pt x="1442" y="37"/>
                    <a:pt x="1437" y="45"/>
                  </a:cubicBezTo>
                  <a:cubicBezTo>
                    <a:pt x="1436" y="45"/>
                    <a:pt x="1436" y="45"/>
                    <a:pt x="1436" y="45"/>
                  </a:cubicBezTo>
                  <a:cubicBezTo>
                    <a:pt x="1436" y="40"/>
                    <a:pt x="1436" y="40"/>
                    <a:pt x="1436" y="40"/>
                  </a:cubicBezTo>
                  <a:cubicBezTo>
                    <a:pt x="1436" y="34"/>
                    <a:pt x="1434" y="31"/>
                    <a:pt x="1429" y="31"/>
                  </a:cubicBezTo>
                  <a:cubicBezTo>
                    <a:pt x="1425" y="31"/>
                    <a:pt x="1422" y="34"/>
                    <a:pt x="1422" y="40"/>
                  </a:cubicBezTo>
                  <a:cubicBezTo>
                    <a:pt x="1422" y="127"/>
                    <a:pt x="1422" y="127"/>
                    <a:pt x="1422" y="127"/>
                  </a:cubicBezTo>
                  <a:cubicBezTo>
                    <a:pt x="1422" y="133"/>
                    <a:pt x="1425" y="136"/>
                    <a:pt x="1429" y="136"/>
                  </a:cubicBezTo>
                  <a:cubicBezTo>
                    <a:pt x="1434" y="136"/>
                    <a:pt x="1436" y="133"/>
                    <a:pt x="1436" y="127"/>
                  </a:cubicBezTo>
                  <a:lnTo>
                    <a:pt x="1436" y="70"/>
                  </a:lnTo>
                  <a:close/>
                  <a:moveTo>
                    <a:pt x="1543" y="44"/>
                  </a:moveTo>
                  <a:cubicBezTo>
                    <a:pt x="1552" y="44"/>
                    <a:pt x="1552" y="44"/>
                    <a:pt x="1552" y="44"/>
                  </a:cubicBezTo>
                  <a:cubicBezTo>
                    <a:pt x="1557" y="44"/>
                    <a:pt x="1558" y="40"/>
                    <a:pt x="1558" y="38"/>
                  </a:cubicBezTo>
                  <a:cubicBezTo>
                    <a:pt x="1558" y="36"/>
                    <a:pt x="1557" y="32"/>
                    <a:pt x="1552" y="32"/>
                  </a:cubicBezTo>
                  <a:cubicBezTo>
                    <a:pt x="1543" y="32"/>
                    <a:pt x="1543" y="32"/>
                    <a:pt x="1543" y="32"/>
                  </a:cubicBezTo>
                  <a:cubicBezTo>
                    <a:pt x="1543" y="10"/>
                    <a:pt x="1543" y="10"/>
                    <a:pt x="1543" y="10"/>
                  </a:cubicBezTo>
                  <a:cubicBezTo>
                    <a:pt x="1543" y="4"/>
                    <a:pt x="1540" y="0"/>
                    <a:pt x="1536" y="0"/>
                  </a:cubicBezTo>
                  <a:cubicBezTo>
                    <a:pt x="1532" y="0"/>
                    <a:pt x="1529" y="4"/>
                    <a:pt x="1529" y="10"/>
                  </a:cubicBezTo>
                  <a:cubicBezTo>
                    <a:pt x="1529" y="32"/>
                    <a:pt x="1529" y="32"/>
                    <a:pt x="1529" y="32"/>
                  </a:cubicBezTo>
                  <a:cubicBezTo>
                    <a:pt x="1520" y="32"/>
                    <a:pt x="1520" y="32"/>
                    <a:pt x="1520" y="32"/>
                  </a:cubicBezTo>
                  <a:cubicBezTo>
                    <a:pt x="1515" y="32"/>
                    <a:pt x="1514" y="36"/>
                    <a:pt x="1514" y="38"/>
                  </a:cubicBezTo>
                  <a:cubicBezTo>
                    <a:pt x="1514" y="40"/>
                    <a:pt x="1515" y="44"/>
                    <a:pt x="1520" y="44"/>
                  </a:cubicBezTo>
                  <a:cubicBezTo>
                    <a:pt x="1529" y="44"/>
                    <a:pt x="1529" y="44"/>
                    <a:pt x="1529" y="44"/>
                  </a:cubicBezTo>
                  <a:cubicBezTo>
                    <a:pt x="1529" y="127"/>
                    <a:pt x="1529" y="127"/>
                    <a:pt x="1529" y="127"/>
                  </a:cubicBezTo>
                  <a:cubicBezTo>
                    <a:pt x="1529" y="133"/>
                    <a:pt x="1532" y="136"/>
                    <a:pt x="1536" y="136"/>
                  </a:cubicBezTo>
                  <a:cubicBezTo>
                    <a:pt x="1540" y="136"/>
                    <a:pt x="1543" y="133"/>
                    <a:pt x="1543" y="127"/>
                  </a:cubicBezTo>
                  <a:lnTo>
                    <a:pt x="154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grpSp>
      <p:sp>
        <p:nvSpPr>
          <p:cNvPr id="147" name="Text Placeholder 4">
            <a:extLst>
              <a:ext uri="{FF2B5EF4-FFF2-40B4-BE49-F238E27FC236}">
                <a16:creationId xmlns:a16="http://schemas.microsoft.com/office/drawing/2014/main" id="{1D079EB7-2251-4450-A100-16CD517D0B2A}"/>
              </a:ext>
            </a:extLst>
          </p:cNvPr>
          <p:cNvSpPr>
            <a:spLocks noGrp="1"/>
          </p:cNvSpPr>
          <p:nvPr>
            <p:ph type="body" sz="quarter" idx="11" hasCustomPrompt="1"/>
          </p:nvPr>
        </p:nvSpPr>
        <p:spPr>
          <a:xfrm>
            <a:off x="1045800" y="719328"/>
            <a:ext cx="4820213" cy="522581"/>
          </a:xfrm>
          <a:prstGeom prst="rect">
            <a:avLst/>
          </a:prstGeom>
        </p:spPr>
        <p:txBody>
          <a:bodyPr anchor="ctr" anchorCtr="0">
            <a:noAutofit/>
          </a:bodyPr>
          <a:lstStyle>
            <a:lvl1pPr marL="0" algn="l" defTabSz="554492" rtl="0" eaLnBrk="1" latinLnBrk="0" hangingPunct="1">
              <a:defRPr lang="en-US" sz="3200" b="0" i="0" kern="0" dirty="0" smtClean="0">
                <a:solidFill>
                  <a:schemeClr val="bg1"/>
                </a:solidFill>
                <a:latin typeface="Tiempos Headline Medium" panose="02000603000000000000" pitchFamily="2" charset="0"/>
                <a:ea typeface="+mj-ea"/>
                <a:cs typeface="Arial"/>
              </a:defRPr>
            </a:lvl1pPr>
          </a:lstStyle>
          <a:p>
            <a:pPr lvl="0"/>
            <a:r>
              <a:rPr lang="en-US" dirty="0"/>
              <a:t>Insert title</a:t>
            </a:r>
          </a:p>
        </p:txBody>
      </p:sp>
      <p:sp>
        <p:nvSpPr>
          <p:cNvPr id="149" name="object 5">
            <a:extLst>
              <a:ext uri="{FF2B5EF4-FFF2-40B4-BE49-F238E27FC236}">
                <a16:creationId xmlns:a16="http://schemas.microsoft.com/office/drawing/2014/main" id="{FB61E80D-FF77-43DD-86BC-9B03BE31A735}"/>
              </a:ext>
            </a:extLst>
          </p:cNvPr>
          <p:cNvSpPr txBox="1"/>
          <p:nvPr userDrawn="1"/>
        </p:nvSpPr>
        <p:spPr>
          <a:xfrm>
            <a:off x="1200003" y="2090021"/>
            <a:ext cx="648164" cy="844886"/>
          </a:xfrm>
          <a:prstGeom prst="rect">
            <a:avLst/>
          </a:prstGeom>
        </p:spPr>
        <p:txBody>
          <a:bodyPr vert="horz" wrap="square" lIns="0" tIns="9627" rIns="0" bIns="0" rtlCol="0">
            <a:spAutoFit/>
          </a:bodyPr>
          <a:lstStyle/>
          <a:p>
            <a:pPr marL="7701" algn="ctr">
              <a:lnSpc>
                <a:spcPct val="100000"/>
              </a:lnSpc>
              <a:spcBef>
                <a:spcPts val="76"/>
              </a:spcBef>
            </a:pPr>
            <a:r>
              <a:rPr sz="5427" dirty="0">
                <a:solidFill>
                  <a:srgbClr val="FF5DA9"/>
                </a:solidFill>
                <a:latin typeface="Tiempos Headline Medium" panose="02000603000000000000" pitchFamily="2" charset="0"/>
                <a:cs typeface="Tiempos Fine Semibold"/>
              </a:rPr>
              <a:t>1.</a:t>
            </a:r>
            <a:endParaRPr sz="5427" dirty="0">
              <a:latin typeface="Tiempos Headline Medium" panose="02000603000000000000" pitchFamily="2" charset="0"/>
              <a:cs typeface="Tiempos Fine Semibold"/>
            </a:endParaRPr>
          </a:p>
        </p:txBody>
      </p:sp>
      <p:sp>
        <p:nvSpPr>
          <p:cNvPr id="150" name="object 6">
            <a:extLst>
              <a:ext uri="{FF2B5EF4-FFF2-40B4-BE49-F238E27FC236}">
                <a16:creationId xmlns:a16="http://schemas.microsoft.com/office/drawing/2014/main" id="{8AA25CD8-CA2E-45CF-8D9C-EA3FF9CFA528}"/>
              </a:ext>
            </a:extLst>
          </p:cNvPr>
          <p:cNvSpPr txBox="1"/>
          <p:nvPr userDrawn="1"/>
        </p:nvSpPr>
        <p:spPr>
          <a:xfrm>
            <a:off x="476250" y="3111281"/>
            <a:ext cx="2095668" cy="2163107"/>
          </a:xfrm>
          <a:prstGeom prst="rect">
            <a:avLst/>
          </a:prstGeom>
          <a:noFill/>
          <a:ln w="20941">
            <a:solidFill>
              <a:srgbClr val="FF5DA9"/>
            </a:solidFill>
          </a:ln>
        </p:spPr>
        <p:txBody>
          <a:bodyPr vert="horz" wrap="square" lIns="0" tIns="88565" rIns="0" bIns="0" rtlCol="0">
            <a:noAutofit/>
          </a:bodyPr>
          <a:lstStyle/>
          <a:p>
            <a:pPr marR="171353" algn="ctr" defTabSz="269545">
              <a:lnSpc>
                <a:spcPct val="151100"/>
              </a:lnSpc>
              <a:spcBef>
                <a:spcPts val="697"/>
              </a:spcBef>
            </a:pPr>
            <a:endParaRPr sz="1092" dirty="0">
              <a:cs typeface="Arial"/>
            </a:endParaRPr>
          </a:p>
        </p:txBody>
      </p:sp>
      <p:sp>
        <p:nvSpPr>
          <p:cNvPr id="151" name="object 7">
            <a:extLst>
              <a:ext uri="{FF2B5EF4-FFF2-40B4-BE49-F238E27FC236}">
                <a16:creationId xmlns:a16="http://schemas.microsoft.com/office/drawing/2014/main" id="{729E3F8C-0C83-46DB-9A66-BB0DE452A542}"/>
              </a:ext>
            </a:extLst>
          </p:cNvPr>
          <p:cNvSpPr txBox="1"/>
          <p:nvPr userDrawn="1"/>
        </p:nvSpPr>
        <p:spPr>
          <a:xfrm>
            <a:off x="3529217" y="2090021"/>
            <a:ext cx="660160" cy="844886"/>
          </a:xfrm>
          <a:prstGeom prst="rect">
            <a:avLst/>
          </a:prstGeom>
        </p:spPr>
        <p:txBody>
          <a:bodyPr vert="horz" wrap="square" lIns="0" tIns="9627" rIns="0" bIns="0" rtlCol="0">
            <a:spAutoFit/>
          </a:bodyPr>
          <a:lstStyle/>
          <a:p>
            <a:pPr marL="7701" algn="ctr">
              <a:lnSpc>
                <a:spcPct val="100000"/>
              </a:lnSpc>
              <a:spcBef>
                <a:spcPts val="76"/>
              </a:spcBef>
            </a:pPr>
            <a:r>
              <a:rPr sz="5427" dirty="0">
                <a:solidFill>
                  <a:srgbClr val="FF5DA9"/>
                </a:solidFill>
                <a:latin typeface="Tiempos Headline Medium" panose="02000603000000000000" pitchFamily="2" charset="0"/>
                <a:cs typeface="Tiempos Fine Semibold"/>
              </a:rPr>
              <a:t>2.</a:t>
            </a:r>
            <a:endParaRPr sz="5427" dirty="0">
              <a:latin typeface="Tiempos Headline Medium" panose="02000603000000000000" pitchFamily="2" charset="0"/>
              <a:cs typeface="Tiempos Fine Semibold"/>
            </a:endParaRPr>
          </a:p>
        </p:txBody>
      </p:sp>
      <p:sp>
        <p:nvSpPr>
          <p:cNvPr id="152" name="object 8">
            <a:extLst>
              <a:ext uri="{FF2B5EF4-FFF2-40B4-BE49-F238E27FC236}">
                <a16:creationId xmlns:a16="http://schemas.microsoft.com/office/drawing/2014/main" id="{63EE805C-A44A-4E32-BAF1-0A70FE1E29C6}"/>
              </a:ext>
            </a:extLst>
          </p:cNvPr>
          <p:cNvSpPr txBox="1"/>
          <p:nvPr userDrawn="1"/>
        </p:nvSpPr>
        <p:spPr>
          <a:xfrm>
            <a:off x="2762250" y="3111281"/>
            <a:ext cx="2095668" cy="2163107"/>
          </a:xfrm>
          <a:prstGeom prst="rect">
            <a:avLst/>
          </a:prstGeom>
          <a:noFill/>
          <a:ln w="20941">
            <a:solidFill>
              <a:srgbClr val="FF5DA9"/>
            </a:solidFill>
          </a:ln>
        </p:spPr>
        <p:txBody>
          <a:bodyPr vert="horz" wrap="square" lIns="0" tIns="88565" rIns="0" bIns="0" rtlCol="0">
            <a:noAutofit/>
          </a:bodyPr>
          <a:lstStyle/>
          <a:p>
            <a:pPr marL="433197" marR="273010" indent="-157106">
              <a:lnSpc>
                <a:spcPct val="151100"/>
              </a:lnSpc>
              <a:spcBef>
                <a:spcPts val="697"/>
              </a:spcBef>
            </a:pPr>
            <a:endParaRPr sz="1092" dirty="0">
              <a:cs typeface="Arial"/>
            </a:endParaRPr>
          </a:p>
        </p:txBody>
      </p:sp>
      <p:sp>
        <p:nvSpPr>
          <p:cNvPr id="153" name="object 9">
            <a:extLst>
              <a:ext uri="{FF2B5EF4-FFF2-40B4-BE49-F238E27FC236}">
                <a16:creationId xmlns:a16="http://schemas.microsoft.com/office/drawing/2014/main" id="{60FB5173-E574-4010-95C5-8DD3C33E3812}"/>
              </a:ext>
            </a:extLst>
          </p:cNvPr>
          <p:cNvSpPr txBox="1"/>
          <p:nvPr userDrawn="1"/>
        </p:nvSpPr>
        <p:spPr>
          <a:xfrm>
            <a:off x="5784081" y="2090021"/>
            <a:ext cx="616142" cy="844886"/>
          </a:xfrm>
          <a:prstGeom prst="rect">
            <a:avLst/>
          </a:prstGeom>
        </p:spPr>
        <p:txBody>
          <a:bodyPr vert="horz" wrap="square" lIns="0" tIns="9627" rIns="0" bIns="0" rtlCol="0">
            <a:spAutoFit/>
          </a:bodyPr>
          <a:lstStyle/>
          <a:p>
            <a:pPr marL="7701" algn="ctr">
              <a:lnSpc>
                <a:spcPct val="100000"/>
              </a:lnSpc>
              <a:spcBef>
                <a:spcPts val="76"/>
              </a:spcBef>
            </a:pPr>
            <a:r>
              <a:rPr sz="5427" dirty="0">
                <a:solidFill>
                  <a:srgbClr val="FF5DA9"/>
                </a:solidFill>
                <a:latin typeface="Tiempos Headline Medium" panose="02000603000000000000" pitchFamily="2" charset="0"/>
                <a:cs typeface="Tiempos Fine Semibold"/>
              </a:rPr>
              <a:t>3.</a:t>
            </a:r>
            <a:endParaRPr sz="5427" dirty="0">
              <a:latin typeface="Tiempos Headline Medium" panose="02000603000000000000" pitchFamily="2" charset="0"/>
              <a:cs typeface="Tiempos Fine Semibold"/>
            </a:endParaRPr>
          </a:p>
        </p:txBody>
      </p:sp>
      <p:sp>
        <p:nvSpPr>
          <p:cNvPr id="154" name="object 10">
            <a:extLst>
              <a:ext uri="{FF2B5EF4-FFF2-40B4-BE49-F238E27FC236}">
                <a16:creationId xmlns:a16="http://schemas.microsoft.com/office/drawing/2014/main" id="{F701B81F-6E25-47A6-987A-EFB637B49811}"/>
              </a:ext>
            </a:extLst>
          </p:cNvPr>
          <p:cNvSpPr txBox="1"/>
          <p:nvPr userDrawn="1"/>
        </p:nvSpPr>
        <p:spPr>
          <a:xfrm>
            <a:off x="5048250" y="3111281"/>
            <a:ext cx="2095668" cy="2163107"/>
          </a:xfrm>
          <a:prstGeom prst="rect">
            <a:avLst/>
          </a:prstGeom>
          <a:noFill/>
          <a:ln w="20941">
            <a:solidFill>
              <a:srgbClr val="FF5DA9"/>
            </a:solidFill>
          </a:ln>
        </p:spPr>
        <p:txBody>
          <a:bodyPr vert="horz" wrap="square" lIns="0" tIns="88565" rIns="0" bIns="0" rtlCol="0">
            <a:noAutofit/>
          </a:bodyPr>
          <a:lstStyle/>
          <a:p>
            <a:pPr marL="652683" marR="276861" indent="-371972">
              <a:lnSpc>
                <a:spcPct val="151100"/>
              </a:lnSpc>
              <a:spcBef>
                <a:spcPts val="697"/>
              </a:spcBef>
            </a:pPr>
            <a:endParaRPr sz="1092" dirty="0">
              <a:cs typeface="Arial"/>
            </a:endParaRPr>
          </a:p>
        </p:txBody>
      </p:sp>
      <p:sp>
        <p:nvSpPr>
          <p:cNvPr id="155" name="object 11">
            <a:extLst>
              <a:ext uri="{FF2B5EF4-FFF2-40B4-BE49-F238E27FC236}">
                <a16:creationId xmlns:a16="http://schemas.microsoft.com/office/drawing/2014/main" id="{F5D09E17-685A-4A41-B868-830F45202023}"/>
              </a:ext>
            </a:extLst>
          </p:cNvPr>
          <p:cNvSpPr txBox="1"/>
          <p:nvPr userDrawn="1"/>
        </p:nvSpPr>
        <p:spPr>
          <a:xfrm>
            <a:off x="8076332" y="2090021"/>
            <a:ext cx="606134" cy="844886"/>
          </a:xfrm>
          <a:prstGeom prst="rect">
            <a:avLst/>
          </a:prstGeom>
        </p:spPr>
        <p:txBody>
          <a:bodyPr vert="horz" wrap="square" lIns="0" tIns="9627" rIns="0" bIns="0" rtlCol="0">
            <a:spAutoFit/>
          </a:bodyPr>
          <a:lstStyle/>
          <a:p>
            <a:pPr marL="7701" algn="ctr">
              <a:lnSpc>
                <a:spcPct val="100000"/>
              </a:lnSpc>
              <a:spcBef>
                <a:spcPts val="76"/>
              </a:spcBef>
            </a:pPr>
            <a:r>
              <a:rPr sz="5427" dirty="0">
                <a:solidFill>
                  <a:srgbClr val="FF5DA9"/>
                </a:solidFill>
                <a:latin typeface="Tiempos Headline Medium" panose="02000603000000000000" pitchFamily="2" charset="0"/>
                <a:cs typeface="Tiempos Fine Semibold"/>
              </a:rPr>
              <a:t>4.</a:t>
            </a:r>
            <a:endParaRPr sz="5427" dirty="0">
              <a:latin typeface="Tiempos Headline Medium" panose="02000603000000000000" pitchFamily="2" charset="0"/>
              <a:cs typeface="Tiempos Fine Semibold"/>
            </a:endParaRPr>
          </a:p>
        </p:txBody>
      </p:sp>
      <p:sp>
        <p:nvSpPr>
          <p:cNvPr id="156" name="object 12">
            <a:extLst>
              <a:ext uri="{FF2B5EF4-FFF2-40B4-BE49-F238E27FC236}">
                <a16:creationId xmlns:a16="http://schemas.microsoft.com/office/drawing/2014/main" id="{AE75ADD3-8F8C-4AE4-AFAC-DBEFD5A641A4}"/>
              </a:ext>
            </a:extLst>
          </p:cNvPr>
          <p:cNvSpPr txBox="1"/>
          <p:nvPr userDrawn="1"/>
        </p:nvSpPr>
        <p:spPr>
          <a:xfrm>
            <a:off x="7334250" y="3111281"/>
            <a:ext cx="2095668" cy="2163107"/>
          </a:xfrm>
          <a:prstGeom prst="rect">
            <a:avLst/>
          </a:prstGeom>
          <a:noFill/>
          <a:ln w="20941">
            <a:solidFill>
              <a:srgbClr val="FF5DA9"/>
            </a:solidFill>
          </a:ln>
        </p:spPr>
        <p:txBody>
          <a:bodyPr vert="horz" wrap="square" lIns="0" tIns="88565" rIns="0" bIns="0" rtlCol="0">
            <a:noAutofit/>
          </a:bodyPr>
          <a:lstStyle/>
          <a:p>
            <a:pPr marL="142089" marR="137852" algn="ctr">
              <a:lnSpc>
                <a:spcPct val="151100"/>
              </a:lnSpc>
              <a:spcBef>
                <a:spcPts val="697"/>
              </a:spcBef>
            </a:pPr>
            <a:endParaRPr sz="1092" dirty="0">
              <a:cs typeface="Arial"/>
            </a:endParaRPr>
          </a:p>
        </p:txBody>
      </p:sp>
      <p:sp>
        <p:nvSpPr>
          <p:cNvPr id="157" name="object 13">
            <a:extLst>
              <a:ext uri="{FF2B5EF4-FFF2-40B4-BE49-F238E27FC236}">
                <a16:creationId xmlns:a16="http://schemas.microsoft.com/office/drawing/2014/main" id="{FC69A200-03CF-484F-83CA-BDAD2A6FAD2F}"/>
              </a:ext>
            </a:extLst>
          </p:cNvPr>
          <p:cNvSpPr txBox="1"/>
          <p:nvPr userDrawn="1"/>
        </p:nvSpPr>
        <p:spPr>
          <a:xfrm>
            <a:off x="10300207" y="2090021"/>
            <a:ext cx="735755" cy="844886"/>
          </a:xfrm>
          <a:prstGeom prst="rect">
            <a:avLst/>
          </a:prstGeom>
        </p:spPr>
        <p:txBody>
          <a:bodyPr vert="horz" wrap="square" lIns="0" tIns="9627" rIns="0" bIns="0" rtlCol="0">
            <a:spAutoFit/>
          </a:bodyPr>
          <a:lstStyle/>
          <a:p>
            <a:pPr marL="7701" algn="ctr">
              <a:lnSpc>
                <a:spcPct val="100000"/>
              </a:lnSpc>
              <a:spcBef>
                <a:spcPts val="76"/>
              </a:spcBef>
            </a:pPr>
            <a:r>
              <a:rPr sz="5427" dirty="0">
                <a:solidFill>
                  <a:srgbClr val="FF5DA9"/>
                </a:solidFill>
                <a:latin typeface="Tiempos Headline Medium" panose="02000603000000000000" pitchFamily="2" charset="0"/>
                <a:cs typeface="Tiempos Fine Semibold"/>
              </a:rPr>
              <a:t>5.</a:t>
            </a:r>
            <a:endParaRPr sz="5427" dirty="0">
              <a:latin typeface="Tiempos Headline Medium" panose="02000603000000000000" pitchFamily="2" charset="0"/>
              <a:cs typeface="Tiempos Fine Semibold"/>
            </a:endParaRPr>
          </a:p>
        </p:txBody>
      </p:sp>
      <p:sp>
        <p:nvSpPr>
          <p:cNvPr id="158" name="object 14">
            <a:extLst>
              <a:ext uri="{FF2B5EF4-FFF2-40B4-BE49-F238E27FC236}">
                <a16:creationId xmlns:a16="http://schemas.microsoft.com/office/drawing/2014/main" id="{9569B95B-0FE9-47E1-99BA-A87334CC0F16}"/>
              </a:ext>
            </a:extLst>
          </p:cNvPr>
          <p:cNvSpPr txBox="1"/>
          <p:nvPr userDrawn="1"/>
        </p:nvSpPr>
        <p:spPr>
          <a:xfrm>
            <a:off x="9620250" y="3111281"/>
            <a:ext cx="2095668" cy="2163107"/>
          </a:xfrm>
          <a:prstGeom prst="rect">
            <a:avLst/>
          </a:prstGeom>
          <a:noFill/>
          <a:ln w="20941">
            <a:solidFill>
              <a:srgbClr val="FF5DA9"/>
            </a:solidFill>
          </a:ln>
        </p:spPr>
        <p:txBody>
          <a:bodyPr vert="horz" wrap="square" lIns="0" tIns="88180" rIns="0" bIns="0" rtlCol="0">
            <a:noAutofit/>
          </a:bodyPr>
          <a:lstStyle/>
          <a:p>
            <a:pPr marL="449370" marR="321528" indent="-124375">
              <a:lnSpc>
                <a:spcPct val="151200"/>
              </a:lnSpc>
              <a:spcBef>
                <a:spcPts val="694"/>
              </a:spcBef>
            </a:pPr>
            <a:endParaRPr sz="1092" dirty="0">
              <a:cs typeface="Arial"/>
            </a:endParaRPr>
          </a:p>
        </p:txBody>
      </p:sp>
      <p:sp>
        <p:nvSpPr>
          <p:cNvPr id="5" name="Text Placeholder 4">
            <a:extLst>
              <a:ext uri="{FF2B5EF4-FFF2-40B4-BE49-F238E27FC236}">
                <a16:creationId xmlns:a16="http://schemas.microsoft.com/office/drawing/2014/main" id="{3D94C698-47BC-4C8C-A01B-191B7253E30E}"/>
              </a:ext>
            </a:extLst>
          </p:cNvPr>
          <p:cNvSpPr>
            <a:spLocks noGrp="1"/>
          </p:cNvSpPr>
          <p:nvPr>
            <p:ph type="body" sz="quarter" idx="12"/>
          </p:nvPr>
        </p:nvSpPr>
        <p:spPr>
          <a:xfrm>
            <a:off x="603715" y="3234542"/>
            <a:ext cx="1840738" cy="1902219"/>
          </a:xfrm>
          <a:prstGeom prst="rect">
            <a:avLst/>
          </a:prstGeom>
        </p:spPr>
        <p:txBody>
          <a:bodyPr anchor="ctr" anchorCtr="0">
            <a:normAutofit/>
          </a:bodyPr>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61" name="Text Placeholder 4">
            <a:extLst>
              <a:ext uri="{FF2B5EF4-FFF2-40B4-BE49-F238E27FC236}">
                <a16:creationId xmlns:a16="http://schemas.microsoft.com/office/drawing/2014/main" id="{29C43A37-2FA7-4E3C-84F5-61CA0F893368}"/>
              </a:ext>
            </a:extLst>
          </p:cNvPr>
          <p:cNvSpPr>
            <a:spLocks noGrp="1"/>
          </p:cNvSpPr>
          <p:nvPr>
            <p:ph type="body" sz="quarter" idx="13"/>
          </p:nvPr>
        </p:nvSpPr>
        <p:spPr>
          <a:xfrm>
            <a:off x="2889715" y="3234542"/>
            <a:ext cx="1840738" cy="1902219"/>
          </a:xfrm>
          <a:prstGeom prst="rect">
            <a:avLst/>
          </a:prstGeom>
        </p:spPr>
        <p:txBody>
          <a:bodyPr anchor="ctr" anchorCtr="0">
            <a:normAutofit/>
          </a:bodyPr>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62" name="Text Placeholder 4">
            <a:extLst>
              <a:ext uri="{FF2B5EF4-FFF2-40B4-BE49-F238E27FC236}">
                <a16:creationId xmlns:a16="http://schemas.microsoft.com/office/drawing/2014/main" id="{283754FF-B123-4660-8382-6084B150D7AD}"/>
              </a:ext>
            </a:extLst>
          </p:cNvPr>
          <p:cNvSpPr>
            <a:spLocks noGrp="1"/>
          </p:cNvSpPr>
          <p:nvPr>
            <p:ph type="body" sz="quarter" idx="14"/>
          </p:nvPr>
        </p:nvSpPr>
        <p:spPr>
          <a:xfrm>
            <a:off x="5175715" y="3234542"/>
            <a:ext cx="1840738" cy="1902219"/>
          </a:xfrm>
          <a:prstGeom prst="rect">
            <a:avLst/>
          </a:prstGeom>
        </p:spPr>
        <p:txBody>
          <a:bodyPr anchor="ctr" anchorCtr="0">
            <a:normAutofit/>
          </a:bodyPr>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63" name="Text Placeholder 4">
            <a:extLst>
              <a:ext uri="{FF2B5EF4-FFF2-40B4-BE49-F238E27FC236}">
                <a16:creationId xmlns:a16="http://schemas.microsoft.com/office/drawing/2014/main" id="{8952FC56-D3A5-45B3-8936-174694ADCBAB}"/>
              </a:ext>
            </a:extLst>
          </p:cNvPr>
          <p:cNvSpPr>
            <a:spLocks noGrp="1"/>
          </p:cNvSpPr>
          <p:nvPr>
            <p:ph type="body" sz="quarter" idx="15"/>
          </p:nvPr>
        </p:nvSpPr>
        <p:spPr>
          <a:xfrm>
            <a:off x="7461715" y="3234542"/>
            <a:ext cx="1840738" cy="1902219"/>
          </a:xfrm>
          <a:prstGeom prst="rect">
            <a:avLst/>
          </a:prstGeom>
        </p:spPr>
        <p:txBody>
          <a:bodyPr anchor="ctr" anchorCtr="0">
            <a:normAutofit/>
          </a:bodyPr>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64" name="Text Placeholder 4">
            <a:extLst>
              <a:ext uri="{FF2B5EF4-FFF2-40B4-BE49-F238E27FC236}">
                <a16:creationId xmlns:a16="http://schemas.microsoft.com/office/drawing/2014/main" id="{EC9FB624-7E51-4648-9E53-A826F8D31559}"/>
              </a:ext>
            </a:extLst>
          </p:cNvPr>
          <p:cNvSpPr>
            <a:spLocks noGrp="1"/>
          </p:cNvSpPr>
          <p:nvPr>
            <p:ph type="body" sz="quarter" idx="16"/>
          </p:nvPr>
        </p:nvSpPr>
        <p:spPr>
          <a:xfrm>
            <a:off x="9747715" y="3241724"/>
            <a:ext cx="1840738" cy="1902219"/>
          </a:xfrm>
          <a:prstGeom prst="rect">
            <a:avLst/>
          </a:prstGeom>
        </p:spPr>
        <p:txBody>
          <a:bodyPr anchor="ctr" anchorCtr="0">
            <a:normAutofit/>
          </a:bodyPr>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597619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bar">
    <p:spTree>
      <p:nvGrpSpPr>
        <p:cNvPr id="1" name=""/>
        <p:cNvGrpSpPr/>
        <p:nvPr/>
      </p:nvGrpSpPr>
      <p:grpSpPr>
        <a:xfrm>
          <a:off x="0" y="0"/>
          <a:ext cx="0" cy="0"/>
          <a:chOff x="0" y="0"/>
          <a:chExt cx="0" cy="0"/>
        </a:xfrm>
      </p:grpSpPr>
      <p:sp>
        <p:nvSpPr>
          <p:cNvPr id="148" name="object 2">
            <a:extLst>
              <a:ext uri="{FF2B5EF4-FFF2-40B4-BE49-F238E27FC236}">
                <a16:creationId xmlns:a16="http://schemas.microsoft.com/office/drawing/2014/main" id="{8C8C7CEE-A4E0-4767-9D6E-3E2A8EE2D32B}"/>
              </a:ext>
            </a:extLst>
          </p:cNvPr>
          <p:cNvSpPr/>
          <p:nvPr userDrawn="1"/>
        </p:nvSpPr>
        <p:spPr>
          <a:xfrm>
            <a:off x="0" y="385"/>
            <a:ext cx="12192000"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blipFill>
            <a:blip r:embed="rId2" cstate="email">
              <a:extLst>
                <a:ext uri="{28A0092B-C50C-407E-A947-70E740481C1C}">
                  <a14:useLocalDpi xmlns:a14="http://schemas.microsoft.com/office/drawing/2010/main"/>
                </a:ext>
              </a:extLst>
            </a:blip>
            <a:srcRect/>
            <a:stretch>
              <a:fillRect/>
            </a:stretch>
          </a:blipFill>
        </p:spPr>
        <p:txBody>
          <a:bodyPr wrap="square" lIns="0" tIns="0" rIns="0" bIns="0" rtlCol="0"/>
          <a:lstStyle/>
          <a:p>
            <a:endParaRPr sz="1092" dirty="0"/>
          </a:p>
        </p:txBody>
      </p:sp>
      <p:sp>
        <p:nvSpPr>
          <p:cNvPr id="150" name="object 6">
            <a:extLst>
              <a:ext uri="{FF2B5EF4-FFF2-40B4-BE49-F238E27FC236}">
                <a16:creationId xmlns:a16="http://schemas.microsoft.com/office/drawing/2014/main" id="{8AA25CD8-CA2E-45CF-8D9C-EA3FF9CFA528}"/>
              </a:ext>
            </a:extLst>
          </p:cNvPr>
          <p:cNvSpPr txBox="1"/>
          <p:nvPr userDrawn="1"/>
        </p:nvSpPr>
        <p:spPr>
          <a:xfrm>
            <a:off x="394214" y="2951052"/>
            <a:ext cx="1766871" cy="1823728"/>
          </a:xfrm>
          <a:prstGeom prst="rect">
            <a:avLst/>
          </a:prstGeom>
          <a:noFill/>
          <a:ln w="20941">
            <a:solidFill>
              <a:srgbClr val="FF5DA9"/>
            </a:solidFill>
          </a:ln>
        </p:spPr>
        <p:txBody>
          <a:bodyPr vert="horz" wrap="square" lIns="0" tIns="88565" rIns="0" bIns="0" rtlCol="0">
            <a:noAutofit/>
          </a:bodyPr>
          <a:lstStyle/>
          <a:p>
            <a:pPr marR="171353" algn="ctr" defTabSz="269545">
              <a:lnSpc>
                <a:spcPct val="151100"/>
              </a:lnSpc>
              <a:spcBef>
                <a:spcPts val="697"/>
              </a:spcBef>
            </a:pPr>
            <a:endParaRPr sz="1092" dirty="0">
              <a:cs typeface="Arial"/>
            </a:endParaRPr>
          </a:p>
        </p:txBody>
      </p:sp>
      <p:sp>
        <p:nvSpPr>
          <p:cNvPr id="152" name="object 8">
            <a:extLst>
              <a:ext uri="{FF2B5EF4-FFF2-40B4-BE49-F238E27FC236}">
                <a16:creationId xmlns:a16="http://schemas.microsoft.com/office/drawing/2014/main" id="{63EE805C-A44A-4E32-BAF1-0A70FE1E29C6}"/>
              </a:ext>
            </a:extLst>
          </p:cNvPr>
          <p:cNvSpPr txBox="1"/>
          <p:nvPr userDrawn="1"/>
        </p:nvSpPr>
        <p:spPr>
          <a:xfrm>
            <a:off x="2321554" y="2951052"/>
            <a:ext cx="1766871" cy="1823728"/>
          </a:xfrm>
          <a:prstGeom prst="rect">
            <a:avLst/>
          </a:prstGeom>
          <a:noFill/>
          <a:ln w="20941">
            <a:solidFill>
              <a:srgbClr val="FF5DA9"/>
            </a:solidFill>
          </a:ln>
        </p:spPr>
        <p:txBody>
          <a:bodyPr vert="horz" wrap="square" lIns="0" tIns="88565" rIns="0" bIns="0" rtlCol="0">
            <a:noAutofit/>
          </a:bodyPr>
          <a:lstStyle/>
          <a:p>
            <a:pPr marL="433197" marR="273010" indent="-157106">
              <a:lnSpc>
                <a:spcPct val="151100"/>
              </a:lnSpc>
              <a:spcBef>
                <a:spcPts val="697"/>
              </a:spcBef>
            </a:pPr>
            <a:endParaRPr sz="1092" dirty="0">
              <a:cs typeface="Arial"/>
            </a:endParaRPr>
          </a:p>
        </p:txBody>
      </p:sp>
      <p:sp>
        <p:nvSpPr>
          <p:cNvPr id="154" name="object 10">
            <a:extLst>
              <a:ext uri="{FF2B5EF4-FFF2-40B4-BE49-F238E27FC236}">
                <a16:creationId xmlns:a16="http://schemas.microsoft.com/office/drawing/2014/main" id="{F701B81F-6E25-47A6-987A-EFB637B49811}"/>
              </a:ext>
            </a:extLst>
          </p:cNvPr>
          <p:cNvSpPr txBox="1"/>
          <p:nvPr userDrawn="1"/>
        </p:nvSpPr>
        <p:spPr>
          <a:xfrm>
            <a:off x="4248894" y="2951052"/>
            <a:ext cx="1766871" cy="1823728"/>
          </a:xfrm>
          <a:prstGeom prst="rect">
            <a:avLst/>
          </a:prstGeom>
          <a:noFill/>
          <a:ln w="20941">
            <a:solidFill>
              <a:srgbClr val="FF5DA9"/>
            </a:solidFill>
          </a:ln>
        </p:spPr>
        <p:txBody>
          <a:bodyPr vert="horz" wrap="square" lIns="0" tIns="88565" rIns="0" bIns="0" rtlCol="0">
            <a:noAutofit/>
          </a:bodyPr>
          <a:lstStyle/>
          <a:p>
            <a:pPr marL="652683" marR="276861" indent="-371972">
              <a:lnSpc>
                <a:spcPct val="151100"/>
              </a:lnSpc>
              <a:spcBef>
                <a:spcPts val="697"/>
              </a:spcBef>
            </a:pPr>
            <a:endParaRPr sz="1092" dirty="0">
              <a:cs typeface="Arial"/>
            </a:endParaRPr>
          </a:p>
        </p:txBody>
      </p:sp>
      <p:sp>
        <p:nvSpPr>
          <p:cNvPr id="156" name="object 12">
            <a:extLst>
              <a:ext uri="{FF2B5EF4-FFF2-40B4-BE49-F238E27FC236}">
                <a16:creationId xmlns:a16="http://schemas.microsoft.com/office/drawing/2014/main" id="{AE75ADD3-8F8C-4AE4-AFAC-DBEFD5A641A4}"/>
              </a:ext>
            </a:extLst>
          </p:cNvPr>
          <p:cNvSpPr txBox="1"/>
          <p:nvPr userDrawn="1"/>
        </p:nvSpPr>
        <p:spPr>
          <a:xfrm>
            <a:off x="6176235" y="2951052"/>
            <a:ext cx="1766871" cy="1823728"/>
          </a:xfrm>
          <a:prstGeom prst="rect">
            <a:avLst/>
          </a:prstGeom>
          <a:noFill/>
          <a:ln w="20941">
            <a:solidFill>
              <a:srgbClr val="FF5DA9"/>
            </a:solidFill>
          </a:ln>
        </p:spPr>
        <p:txBody>
          <a:bodyPr vert="horz" wrap="square" lIns="0" tIns="88565" rIns="0" bIns="0" rtlCol="0">
            <a:noAutofit/>
          </a:bodyPr>
          <a:lstStyle/>
          <a:p>
            <a:pPr marL="142089" marR="137852" algn="ctr">
              <a:lnSpc>
                <a:spcPct val="151100"/>
              </a:lnSpc>
              <a:spcBef>
                <a:spcPts val="697"/>
              </a:spcBef>
            </a:pPr>
            <a:endParaRPr sz="1092" dirty="0">
              <a:cs typeface="Arial"/>
            </a:endParaRPr>
          </a:p>
        </p:txBody>
      </p:sp>
      <p:sp>
        <p:nvSpPr>
          <p:cNvPr id="158" name="object 14">
            <a:extLst>
              <a:ext uri="{FF2B5EF4-FFF2-40B4-BE49-F238E27FC236}">
                <a16:creationId xmlns:a16="http://schemas.microsoft.com/office/drawing/2014/main" id="{9569B95B-0FE9-47E1-99BA-A87334CC0F16}"/>
              </a:ext>
            </a:extLst>
          </p:cNvPr>
          <p:cNvSpPr txBox="1"/>
          <p:nvPr userDrawn="1"/>
        </p:nvSpPr>
        <p:spPr>
          <a:xfrm>
            <a:off x="8103575" y="2951052"/>
            <a:ext cx="1766871" cy="1823728"/>
          </a:xfrm>
          <a:prstGeom prst="rect">
            <a:avLst/>
          </a:prstGeom>
          <a:noFill/>
          <a:ln w="20941">
            <a:solidFill>
              <a:srgbClr val="FF5DA9"/>
            </a:solidFill>
          </a:ln>
        </p:spPr>
        <p:txBody>
          <a:bodyPr vert="horz" wrap="square" lIns="0" tIns="88180" rIns="0" bIns="0" rtlCol="0">
            <a:noAutofit/>
          </a:bodyPr>
          <a:lstStyle/>
          <a:p>
            <a:pPr marL="449370" marR="321528" indent="-124375">
              <a:lnSpc>
                <a:spcPct val="151200"/>
              </a:lnSpc>
              <a:spcBef>
                <a:spcPts val="694"/>
              </a:spcBef>
            </a:pPr>
            <a:endParaRPr sz="1092" dirty="0">
              <a:cs typeface="Arial"/>
            </a:endParaRPr>
          </a:p>
        </p:txBody>
      </p:sp>
      <p:sp>
        <p:nvSpPr>
          <p:cNvPr id="6" name="object 10">
            <a:extLst>
              <a:ext uri="{FF2B5EF4-FFF2-40B4-BE49-F238E27FC236}">
                <a16:creationId xmlns:a16="http://schemas.microsoft.com/office/drawing/2014/main" id="{21B05101-4C03-48D1-986C-9F58F322472B}"/>
              </a:ext>
            </a:extLst>
          </p:cNvPr>
          <p:cNvSpPr/>
          <p:nvPr userDrawn="1"/>
        </p:nvSpPr>
        <p:spPr>
          <a:xfrm>
            <a:off x="0" y="489468"/>
            <a:ext cx="6087143" cy="982300"/>
          </a:xfrm>
          <a:custGeom>
            <a:avLst/>
            <a:gdLst/>
            <a:ahLst/>
            <a:cxnLst/>
            <a:rect l="l" t="t" r="r" b="b"/>
            <a:pathLst>
              <a:path w="10037445" h="1619885">
                <a:moveTo>
                  <a:pt x="10036971" y="0"/>
                </a:moveTo>
                <a:lnTo>
                  <a:pt x="0" y="0"/>
                </a:lnTo>
                <a:lnTo>
                  <a:pt x="0" y="1619709"/>
                </a:lnTo>
                <a:lnTo>
                  <a:pt x="10036971" y="1619709"/>
                </a:lnTo>
                <a:lnTo>
                  <a:pt x="10036971" y="0"/>
                </a:lnTo>
                <a:close/>
              </a:path>
            </a:pathLst>
          </a:custGeom>
          <a:solidFill>
            <a:srgbClr val="FF5DA9"/>
          </a:solidFill>
        </p:spPr>
        <p:txBody>
          <a:bodyPr wrap="square" lIns="0" tIns="0" rIns="0" bIns="0" rtlCol="0" anchor="ctr" anchorCtr="0"/>
          <a:lstStyle/>
          <a:p>
            <a:endParaRPr sz="1092" dirty="0"/>
          </a:p>
        </p:txBody>
      </p:sp>
      <p:sp>
        <p:nvSpPr>
          <p:cNvPr id="3" name="Footer Placeholder 2">
            <a:extLst>
              <a:ext uri="{FF2B5EF4-FFF2-40B4-BE49-F238E27FC236}">
                <a16:creationId xmlns:a16="http://schemas.microsoft.com/office/drawing/2014/main" id="{988C33E0-0F05-4E42-9BB3-891041A2058C}"/>
              </a:ext>
            </a:extLst>
          </p:cNvPr>
          <p:cNvSpPr>
            <a:spLocks noGrp="1"/>
          </p:cNvSpPr>
          <p:nvPr>
            <p:ph type="ftr" sz="quarter" idx="10"/>
          </p:nvPr>
        </p:nvSpPr>
        <p:spPr/>
        <p:txBody>
          <a:bodyPr/>
          <a:lstStyle/>
          <a:p>
            <a:endParaRPr lang="en-GB" dirty="0"/>
          </a:p>
        </p:txBody>
      </p:sp>
      <p:sp>
        <p:nvSpPr>
          <p:cNvPr id="288" name="Holder 4">
            <a:extLst>
              <a:ext uri="{FF2B5EF4-FFF2-40B4-BE49-F238E27FC236}">
                <a16:creationId xmlns:a16="http://schemas.microsoft.com/office/drawing/2014/main" id="{8F59F8C8-3D01-4A3F-843D-0C1BA340D840}"/>
              </a:ext>
            </a:extLst>
          </p:cNvPr>
          <p:cNvSpPr>
            <a:spLocks noGrp="1"/>
          </p:cNvSpPr>
          <p:nvPr>
            <p:ph type="sldNum" sz="quarter" idx="7"/>
          </p:nvPr>
        </p:nvSpPr>
        <p:spPr>
          <a:xfrm>
            <a:off x="443653" y="6377941"/>
            <a:ext cx="1338116" cy="276999"/>
          </a:xfrm>
        </p:spPr>
        <p:txBody>
          <a:bodyPr lIns="0" tIns="0" rIns="0" bIns="0"/>
          <a:lstStyle>
            <a:lvl1pPr algn="l">
              <a:defRPr>
                <a:solidFill>
                  <a:schemeClr val="tx1">
                    <a:tint val="75000"/>
                  </a:schemeClr>
                </a:solidFill>
                <a:latin typeface="+mn-lt"/>
              </a:defRPr>
            </a:lvl1pPr>
          </a:lstStyle>
          <a:p>
            <a:pPr algn="l"/>
            <a:fld id="{B6F15528-21DE-4FAA-801E-634DDDAF4B2B}" type="slidenum">
              <a:rPr lang="en-GB" smtClean="0"/>
              <a:pPr algn="l"/>
              <a:t>‹#›</a:t>
            </a:fld>
            <a:endParaRPr lang="en-GB" dirty="0"/>
          </a:p>
        </p:txBody>
      </p:sp>
      <p:grpSp>
        <p:nvGrpSpPr>
          <p:cNvPr id="287" name="Group 4">
            <a:extLst>
              <a:ext uri="{FF2B5EF4-FFF2-40B4-BE49-F238E27FC236}">
                <a16:creationId xmlns:a16="http://schemas.microsoft.com/office/drawing/2014/main" id="{942958E6-48EF-4C7F-81F8-E061C43C26C2}"/>
              </a:ext>
            </a:extLst>
          </p:cNvPr>
          <p:cNvGrpSpPr>
            <a:grpSpLocks noChangeAspect="1"/>
          </p:cNvGrpSpPr>
          <p:nvPr userDrawn="1"/>
        </p:nvGrpSpPr>
        <p:grpSpPr bwMode="auto">
          <a:xfrm>
            <a:off x="10414906" y="6008163"/>
            <a:ext cx="1333441" cy="443513"/>
            <a:chOff x="3484" y="2616"/>
            <a:chExt cx="5694" cy="1894"/>
          </a:xfrm>
          <a:solidFill>
            <a:schemeClr val="bg1"/>
          </a:solidFill>
        </p:grpSpPr>
        <p:sp>
          <p:nvSpPr>
            <p:cNvPr id="289" name="Oval 5">
              <a:extLst>
                <a:ext uri="{FF2B5EF4-FFF2-40B4-BE49-F238E27FC236}">
                  <a16:creationId xmlns:a16="http://schemas.microsoft.com/office/drawing/2014/main" id="{F34B7C32-B773-4E37-9B8C-00013CE87880}"/>
                </a:ext>
              </a:extLst>
            </p:cNvPr>
            <p:cNvSpPr>
              <a:spLocks noChangeArrowheads="1"/>
            </p:cNvSpPr>
            <p:nvPr/>
          </p:nvSpPr>
          <p:spPr bwMode="auto">
            <a:xfrm>
              <a:off x="4324" y="3144"/>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0" name="Oval 6">
              <a:extLst>
                <a:ext uri="{FF2B5EF4-FFF2-40B4-BE49-F238E27FC236}">
                  <a16:creationId xmlns:a16="http://schemas.microsoft.com/office/drawing/2014/main" id="{C1B68D5B-2822-430A-8EBA-7AF76B83D17E}"/>
                </a:ext>
              </a:extLst>
            </p:cNvPr>
            <p:cNvSpPr>
              <a:spLocks noChangeArrowheads="1"/>
            </p:cNvSpPr>
            <p:nvPr/>
          </p:nvSpPr>
          <p:spPr bwMode="auto">
            <a:xfrm>
              <a:off x="4524" y="321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1" name="Oval 7">
              <a:extLst>
                <a:ext uri="{FF2B5EF4-FFF2-40B4-BE49-F238E27FC236}">
                  <a16:creationId xmlns:a16="http://schemas.microsoft.com/office/drawing/2014/main" id="{9A6F4CA4-5248-48BC-932D-7EB75B60C0EB}"/>
                </a:ext>
              </a:extLst>
            </p:cNvPr>
            <p:cNvSpPr>
              <a:spLocks noChangeArrowheads="1"/>
            </p:cNvSpPr>
            <p:nvPr/>
          </p:nvSpPr>
          <p:spPr bwMode="auto">
            <a:xfrm>
              <a:off x="4668" y="3254"/>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2" name="Oval 8">
              <a:extLst>
                <a:ext uri="{FF2B5EF4-FFF2-40B4-BE49-F238E27FC236}">
                  <a16:creationId xmlns:a16="http://schemas.microsoft.com/office/drawing/2014/main" id="{430436BD-EC9C-48C6-8764-94690E802D16}"/>
                </a:ext>
              </a:extLst>
            </p:cNvPr>
            <p:cNvSpPr>
              <a:spLocks noChangeArrowheads="1"/>
            </p:cNvSpPr>
            <p:nvPr/>
          </p:nvSpPr>
          <p:spPr bwMode="auto">
            <a:xfrm>
              <a:off x="4630" y="3382"/>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3" name="Oval 9">
              <a:extLst>
                <a:ext uri="{FF2B5EF4-FFF2-40B4-BE49-F238E27FC236}">
                  <a16:creationId xmlns:a16="http://schemas.microsoft.com/office/drawing/2014/main" id="{984ED03F-ABFD-41AB-B856-6330DD0CACB9}"/>
                </a:ext>
              </a:extLst>
            </p:cNvPr>
            <p:cNvSpPr>
              <a:spLocks noChangeArrowheads="1"/>
            </p:cNvSpPr>
            <p:nvPr/>
          </p:nvSpPr>
          <p:spPr bwMode="auto">
            <a:xfrm>
              <a:off x="4488"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4" name="Oval 10">
              <a:extLst>
                <a:ext uri="{FF2B5EF4-FFF2-40B4-BE49-F238E27FC236}">
                  <a16:creationId xmlns:a16="http://schemas.microsoft.com/office/drawing/2014/main" id="{AADBCA35-1415-4247-A379-8DC152119630}"/>
                </a:ext>
              </a:extLst>
            </p:cNvPr>
            <p:cNvSpPr>
              <a:spLocks noChangeArrowheads="1"/>
            </p:cNvSpPr>
            <p:nvPr/>
          </p:nvSpPr>
          <p:spPr bwMode="auto">
            <a:xfrm>
              <a:off x="4500" y="3504"/>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5" name="Oval 11">
              <a:extLst>
                <a:ext uri="{FF2B5EF4-FFF2-40B4-BE49-F238E27FC236}">
                  <a16:creationId xmlns:a16="http://schemas.microsoft.com/office/drawing/2014/main" id="{FD89ADF9-3E73-499A-8FB3-72F846ACBE71}"/>
                </a:ext>
              </a:extLst>
            </p:cNvPr>
            <p:cNvSpPr>
              <a:spLocks noChangeArrowheads="1"/>
            </p:cNvSpPr>
            <p:nvPr/>
          </p:nvSpPr>
          <p:spPr bwMode="auto">
            <a:xfrm>
              <a:off x="4367" y="3501"/>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6" name="Oval 12">
              <a:extLst>
                <a:ext uri="{FF2B5EF4-FFF2-40B4-BE49-F238E27FC236}">
                  <a16:creationId xmlns:a16="http://schemas.microsoft.com/office/drawing/2014/main" id="{DBFC5F60-3425-4CF5-8930-C6638C1A9B0B}"/>
                </a:ext>
              </a:extLst>
            </p:cNvPr>
            <p:cNvSpPr>
              <a:spLocks noChangeArrowheads="1"/>
            </p:cNvSpPr>
            <p:nvPr/>
          </p:nvSpPr>
          <p:spPr bwMode="auto">
            <a:xfrm>
              <a:off x="4236" y="3492"/>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7" name="Oval 13">
              <a:extLst>
                <a:ext uri="{FF2B5EF4-FFF2-40B4-BE49-F238E27FC236}">
                  <a16:creationId xmlns:a16="http://schemas.microsoft.com/office/drawing/2014/main" id="{9E59E345-9E70-4776-8775-CF5D4B7E1A56}"/>
                </a:ext>
              </a:extLst>
            </p:cNvPr>
            <p:cNvSpPr>
              <a:spLocks noChangeArrowheads="1"/>
            </p:cNvSpPr>
            <p:nvPr/>
          </p:nvSpPr>
          <p:spPr bwMode="auto">
            <a:xfrm>
              <a:off x="4267" y="3651"/>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8" name="Oval 14">
              <a:extLst>
                <a:ext uri="{FF2B5EF4-FFF2-40B4-BE49-F238E27FC236}">
                  <a16:creationId xmlns:a16="http://schemas.microsoft.com/office/drawing/2014/main" id="{FBCF17FA-24EF-454C-9D76-EA68463B8037}"/>
                </a:ext>
              </a:extLst>
            </p:cNvPr>
            <p:cNvSpPr>
              <a:spLocks noChangeArrowheads="1"/>
            </p:cNvSpPr>
            <p:nvPr/>
          </p:nvSpPr>
          <p:spPr bwMode="auto">
            <a:xfrm>
              <a:off x="4398" y="3639"/>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9" name="Oval 15">
              <a:extLst>
                <a:ext uri="{FF2B5EF4-FFF2-40B4-BE49-F238E27FC236}">
                  <a16:creationId xmlns:a16="http://schemas.microsoft.com/office/drawing/2014/main" id="{5F615D7C-F4AF-43BB-A024-5E6D6393B89F}"/>
                </a:ext>
              </a:extLst>
            </p:cNvPr>
            <p:cNvSpPr>
              <a:spLocks noChangeArrowheads="1"/>
            </p:cNvSpPr>
            <p:nvPr/>
          </p:nvSpPr>
          <p:spPr bwMode="auto">
            <a:xfrm>
              <a:off x="4521" y="365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0" name="Oval 16">
              <a:extLst>
                <a:ext uri="{FF2B5EF4-FFF2-40B4-BE49-F238E27FC236}">
                  <a16:creationId xmlns:a16="http://schemas.microsoft.com/office/drawing/2014/main" id="{3FA69D58-A7D0-4F6D-B175-B7A97F1D2736}"/>
                </a:ext>
              </a:extLst>
            </p:cNvPr>
            <p:cNvSpPr>
              <a:spLocks noChangeArrowheads="1"/>
            </p:cNvSpPr>
            <p:nvPr/>
          </p:nvSpPr>
          <p:spPr bwMode="auto">
            <a:xfrm>
              <a:off x="4360" y="3765"/>
              <a:ext cx="5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1" name="Oval 17">
              <a:extLst>
                <a:ext uri="{FF2B5EF4-FFF2-40B4-BE49-F238E27FC236}">
                  <a16:creationId xmlns:a16="http://schemas.microsoft.com/office/drawing/2014/main" id="{6BE8E42D-CE3B-4EE3-9E61-BDADA407D75F}"/>
                </a:ext>
              </a:extLst>
            </p:cNvPr>
            <p:cNvSpPr>
              <a:spLocks noChangeArrowheads="1"/>
            </p:cNvSpPr>
            <p:nvPr/>
          </p:nvSpPr>
          <p:spPr bwMode="auto">
            <a:xfrm>
              <a:off x="4319" y="3373"/>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2" name="Oval 18">
              <a:extLst>
                <a:ext uri="{FF2B5EF4-FFF2-40B4-BE49-F238E27FC236}">
                  <a16:creationId xmlns:a16="http://schemas.microsoft.com/office/drawing/2014/main" id="{0E865ECE-EEC5-4B56-A3D7-51CBF6B02B74}"/>
                </a:ext>
              </a:extLst>
            </p:cNvPr>
            <p:cNvSpPr>
              <a:spLocks noChangeArrowheads="1"/>
            </p:cNvSpPr>
            <p:nvPr/>
          </p:nvSpPr>
          <p:spPr bwMode="auto">
            <a:xfrm>
              <a:off x="4184"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3" name="Oval 19">
              <a:extLst>
                <a:ext uri="{FF2B5EF4-FFF2-40B4-BE49-F238E27FC236}">
                  <a16:creationId xmlns:a16="http://schemas.microsoft.com/office/drawing/2014/main" id="{B9BA98F1-8ABC-47CA-8FA2-08393C4BD45B}"/>
                </a:ext>
              </a:extLst>
            </p:cNvPr>
            <p:cNvSpPr>
              <a:spLocks noChangeArrowheads="1"/>
            </p:cNvSpPr>
            <p:nvPr/>
          </p:nvSpPr>
          <p:spPr bwMode="auto">
            <a:xfrm>
              <a:off x="4737" y="34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4" name="Oval 20">
              <a:extLst>
                <a:ext uri="{FF2B5EF4-FFF2-40B4-BE49-F238E27FC236}">
                  <a16:creationId xmlns:a16="http://schemas.microsoft.com/office/drawing/2014/main" id="{61ED078C-C408-4CFC-977B-3BB37B066CF0}"/>
                </a:ext>
              </a:extLst>
            </p:cNvPr>
            <p:cNvSpPr>
              <a:spLocks noChangeArrowheads="1"/>
            </p:cNvSpPr>
            <p:nvPr/>
          </p:nvSpPr>
          <p:spPr bwMode="auto">
            <a:xfrm>
              <a:off x="4618" y="3549"/>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5" name="Oval 21">
              <a:extLst>
                <a:ext uri="{FF2B5EF4-FFF2-40B4-BE49-F238E27FC236}">
                  <a16:creationId xmlns:a16="http://schemas.microsoft.com/office/drawing/2014/main" id="{6D415D06-9CDB-49C7-A540-47ADCA7EF990}"/>
                </a:ext>
              </a:extLst>
            </p:cNvPr>
            <p:cNvSpPr>
              <a:spLocks noChangeArrowheads="1"/>
            </p:cNvSpPr>
            <p:nvPr/>
          </p:nvSpPr>
          <p:spPr bwMode="auto">
            <a:xfrm>
              <a:off x="4673" y="36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6" name="Oval 22">
              <a:extLst>
                <a:ext uri="{FF2B5EF4-FFF2-40B4-BE49-F238E27FC236}">
                  <a16:creationId xmlns:a16="http://schemas.microsoft.com/office/drawing/2014/main" id="{D50270B0-3DC5-48F2-B7B1-3EC960F3F510}"/>
                </a:ext>
              </a:extLst>
            </p:cNvPr>
            <p:cNvSpPr>
              <a:spLocks noChangeArrowheads="1"/>
            </p:cNvSpPr>
            <p:nvPr/>
          </p:nvSpPr>
          <p:spPr bwMode="auto">
            <a:xfrm>
              <a:off x="4656" y="3815"/>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7" name="Oval 23">
              <a:extLst>
                <a:ext uri="{FF2B5EF4-FFF2-40B4-BE49-F238E27FC236}">
                  <a16:creationId xmlns:a16="http://schemas.microsoft.com/office/drawing/2014/main" id="{A7A43991-9D2D-4B77-83AE-B1289E0AC707}"/>
                </a:ext>
              </a:extLst>
            </p:cNvPr>
            <p:cNvSpPr>
              <a:spLocks noChangeArrowheads="1"/>
            </p:cNvSpPr>
            <p:nvPr/>
          </p:nvSpPr>
          <p:spPr bwMode="auto">
            <a:xfrm>
              <a:off x="4524" y="3785"/>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8" name="Oval 24">
              <a:extLst>
                <a:ext uri="{FF2B5EF4-FFF2-40B4-BE49-F238E27FC236}">
                  <a16:creationId xmlns:a16="http://schemas.microsoft.com/office/drawing/2014/main" id="{87E5213E-4C4F-41D5-8FA9-919AD6414ED9}"/>
                </a:ext>
              </a:extLst>
            </p:cNvPr>
            <p:cNvSpPr>
              <a:spLocks noChangeArrowheads="1"/>
            </p:cNvSpPr>
            <p:nvPr/>
          </p:nvSpPr>
          <p:spPr bwMode="auto">
            <a:xfrm>
              <a:off x="4443" y="3899"/>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9" name="Oval 25">
              <a:extLst>
                <a:ext uri="{FF2B5EF4-FFF2-40B4-BE49-F238E27FC236}">
                  <a16:creationId xmlns:a16="http://schemas.microsoft.com/office/drawing/2014/main" id="{0858CD79-1070-435F-89E6-841B2B8429B2}"/>
                </a:ext>
              </a:extLst>
            </p:cNvPr>
            <p:cNvSpPr>
              <a:spLocks noChangeArrowheads="1"/>
            </p:cNvSpPr>
            <p:nvPr/>
          </p:nvSpPr>
          <p:spPr bwMode="auto">
            <a:xfrm>
              <a:off x="4322" y="3965"/>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0" name="Oval 26">
              <a:extLst>
                <a:ext uri="{FF2B5EF4-FFF2-40B4-BE49-F238E27FC236}">
                  <a16:creationId xmlns:a16="http://schemas.microsoft.com/office/drawing/2014/main" id="{34B94C3B-4BFE-4ADA-88DF-5D0BBE1D19A5}"/>
                </a:ext>
              </a:extLst>
            </p:cNvPr>
            <p:cNvSpPr>
              <a:spLocks noChangeArrowheads="1"/>
            </p:cNvSpPr>
            <p:nvPr/>
          </p:nvSpPr>
          <p:spPr bwMode="auto">
            <a:xfrm>
              <a:off x="4122" y="3854"/>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1" name="Oval 27">
              <a:extLst>
                <a:ext uri="{FF2B5EF4-FFF2-40B4-BE49-F238E27FC236}">
                  <a16:creationId xmlns:a16="http://schemas.microsoft.com/office/drawing/2014/main" id="{1B736B0C-1101-43E7-8D3A-1D5585AFA1FC}"/>
                </a:ext>
              </a:extLst>
            </p:cNvPr>
            <p:cNvSpPr>
              <a:spLocks noChangeArrowheads="1"/>
            </p:cNvSpPr>
            <p:nvPr/>
          </p:nvSpPr>
          <p:spPr bwMode="auto">
            <a:xfrm>
              <a:off x="4255" y="3849"/>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2" name="Oval 28">
              <a:extLst>
                <a:ext uri="{FF2B5EF4-FFF2-40B4-BE49-F238E27FC236}">
                  <a16:creationId xmlns:a16="http://schemas.microsoft.com/office/drawing/2014/main" id="{CB2C9FC4-2CA0-43E7-AC2C-CF0CC574FA9F}"/>
                </a:ext>
              </a:extLst>
            </p:cNvPr>
            <p:cNvSpPr>
              <a:spLocks noChangeArrowheads="1"/>
            </p:cNvSpPr>
            <p:nvPr/>
          </p:nvSpPr>
          <p:spPr bwMode="auto">
            <a:xfrm>
              <a:off x="4227" y="32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3" name="Oval 29">
              <a:extLst>
                <a:ext uri="{FF2B5EF4-FFF2-40B4-BE49-F238E27FC236}">
                  <a16:creationId xmlns:a16="http://schemas.microsoft.com/office/drawing/2014/main" id="{BD8ED1A8-B1D2-4A25-A008-006AC64E615E}"/>
                </a:ext>
              </a:extLst>
            </p:cNvPr>
            <p:cNvSpPr>
              <a:spLocks noChangeArrowheads="1"/>
            </p:cNvSpPr>
            <p:nvPr/>
          </p:nvSpPr>
          <p:spPr bwMode="auto">
            <a:xfrm>
              <a:off x="4393" y="3256"/>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4" name="Oval 30">
              <a:extLst>
                <a:ext uri="{FF2B5EF4-FFF2-40B4-BE49-F238E27FC236}">
                  <a16:creationId xmlns:a16="http://schemas.microsoft.com/office/drawing/2014/main" id="{D23EBA17-2ADF-43F0-9E82-544BE65796E6}"/>
                </a:ext>
              </a:extLst>
            </p:cNvPr>
            <p:cNvSpPr>
              <a:spLocks noChangeArrowheads="1"/>
            </p:cNvSpPr>
            <p:nvPr/>
          </p:nvSpPr>
          <p:spPr bwMode="auto">
            <a:xfrm>
              <a:off x="4139" y="3592"/>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5" name="Oval 31">
              <a:extLst>
                <a:ext uri="{FF2B5EF4-FFF2-40B4-BE49-F238E27FC236}">
                  <a16:creationId xmlns:a16="http://schemas.microsoft.com/office/drawing/2014/main" id="{CAF1BE36-EDA2-45EA-A236-A794CCB57FD3}"/>
                </a:ext>
              </a:extLst>
            </p:cNvPr>
            <p:cNvSpPr>
              <a:spLocks noChangeArrowheads="1"/>
            </p:cNvSpPr>
            <p:nvPr/>
          </p:nvSpPr>
          <p:spPr bwMode="auto">
            <a:xfrm>
              <a:off x="4063" y="346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6" name="Oval 32">
              <a:extLst>
                <a:ext uri="{FF2B5EF4-FFF2-40B4-BE49-F238E27FC236}">
                  <a16:creationId xmlns:a16="http://schemas.microsoft.com/office/drawing/2014/main" id="{A16FF47F-4769-48CF-8E13-D5D8BA56A1EC}"/>
                </a:ext>
              </a:extLst>
            </p:cNvPr>
            <p:cNvSpPr>
              <a:spLocks noChangeArrowheads="1"/>
            </p:cNvSpPr>
            <p:nvPr/>
          </p:nvSpPr>
          <p:spPr bwMode="auto">
            <a:xfrm>
              <a:off x="4149" y="3725"/>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7" name="Oval 33">
              <a:extLst>
                <a:ext uri="{FF2B5EF4-FFF2-40B4-BE49-F238E27FC236}">
                  <a16:creationId xmlns:a16="http://schemas.microsoft.com/office/drawing/2014/main" id="{CFF7643E-7976-4141-8767-6BED5B732C62}"/>
                </a:ext>
              </a:extLst>
            </p:cNvPr>
            <p:cNvSpPr>
              <a:spLocks noChangeArrowheads="1"/>
            </p:cNvSpPr>
            <p:nvPr/>
          </p:nvSpPr>
          <p:spPr bwMode="auto">
            <a:xfrm>
              <a:off x="4025" y="3663"/>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8" name="Oval 34">
              <a:extLst>
                <a:ext uri="{FF2B5EF4-FFF2-40B4-BE49-F238E27FC236}">
                  <a16:creationId xmlns:a16="http://schemas.microsoft.com/office/drawing/2014/main" id="{5636A7B1-2944-40ED-96A0-93024BAAA1EE}"/>
                </a:ext>
              </a:extLst>
            </p:cNvPr>
            <p:cNvSpPr>
              <a:spLocks noChangeArrowheads="1"/>
            </p:cNvSpPr>
            <p:nvPr/>
          </p:nvSpPr>
          <p:spPr bwMode="auto">
            <a:xfrm>
              <a:off x="3947" y="3542"/>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9" name="Oval 35">
              <a:extLst>
                <a:ext uri="{FF2B5EF4-FFF2-40B4-BE49-F238E27FC236}">
                  <a16:creationId xmlns:a16="http://schemas.microsoft.com/office/drawing/2014/main" id="{B7B2040B-ADA2-4300-AA85-BE153DBDF484}"/>
                </a:ext>
              </a:extLst>
            </p:cNvPr>
            <p:cNvSpPr>
              <a:spLocks noChangeArrowheads="1"/>
            </p:cNvSpPr>
            <p:nvPr/>
          </p:nvSpPr>
          <p:spPr bwMode="auto">
            <a:xfrm>
              <a:off x="4035" y="33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0" name="Oval 36">
              <a:extLst>
                <a:ext uri="{FF2B5EF4-FFF2-40B4-BE49-F238E27FC236}">
                  <a16:creationId xmlns:a16="http://schemas.microsoft.com/office/drawing/2014/main" id="{32A28A5C-EB7C-4CC7-8781-3A51623D9DD5}"/>
                </a:ext>
              </a:extLst>
            </p:cNvPr>
            <p:cNvSpPr>
              <a:spLocks noChangeArrowheads="1"/>
            </p:cNvSpPr>
            <p:nvPr/>
          </p:nvSpPr>
          <p:spPr bwMode="auto">
            <a:xfrm>
              <a:off x="4103" y="3197"/>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1" name="Oval 37">
              <a:extLst>
                <a:ext uri="{FF2B5EF4-FFF2-40B4-BE49-F238E27FC236}">
                  <a16:creationId xmlns:a16="http://schemas.microsoft.com/office/drawing/2014/main" id="{6C700CF1-820D-480A-9E8E-C8E5111084F9}"/>
                </a:ext>
              </a:extLst>
            </p:cNvPr>
            <p:cNvSpPr>
              <a:spLocks noChangeArrowheads="1"/>
            </p:cNvSpPr>
            <p:nvPr/>
          </p:nvSpPr>
          <p:spPr bwMode="auto">
            <a:xfrm>
              <a:off x="4685" y="2940"/>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2" name="Oval 38">
              <a:extLst>
                <a:ext uri="{FF2B5EF4-FFF2-40B4-BE49-F238E27FC236}">
                  <a16:creationId xmlns:a16="http://schemas.microsoft.com/office/drawing/2014/main" id="{44F4C253-686C-4494-9CE3-6F3711B19B2D}"/>
                </a:ext>
              </a:extLst>
            </p:cNvPr>
            <p:cNvSpPr>
              <a:spLocks noChangeArrowheads="1"/>
            </p:cNvSpPr>
            <p:nvPr/>
          </p:nvSpPr>
          <p:spPr bwMode="auto">
            <a:xfrm>
              <a:off x="4571" y="30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3" name="Oval 39">
              <a:extLst>
                <a:ext uri="{FF2B5EF4-FFF2-40B4-BE49-F238E27FC236}">
                  <a16:creationId xmlns:a16="http://schemas.microsoft.com/office/drawing/2014/main" id="{5F78FC26-E27B-48EB-9756-1689C941177D}"/>
                </a:ext>
              </a:extLst>
            </p:cNvPr>
            <p:cNvSpPr>
              <a:spLocks noChangeArrowheads="1"/>
            </p:cNvSpPr>
            <p:nvPr/>
          </p:nvSpPr>
          <p:spPr bwMode="auto">
            <a:xfrm>
              <a:off x="4469" y="31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4" name="Oval 40">
              <a:extLst>
                <a:ext uri="{FF2B5EF4-FFF2-40B4-BE49-F238E27FC236}">
                  <a16:creationId xmlns:a16="http://schemas.microsoft.com/office/drawing/2014/main" id="{325BF96F-74DF-4DA3-B8CA-2B9B31EFA0BD}"/>
                </a:ext>
              </a:extLst>
            </p:cNvPr>
            <p:cNvSpPr>
              <a:spLocks noChangeArrowheads="1"/>
            </p:cNvSpPr>
            <p:nvPr/>
          </p:nvSpPr>
          <p:spPr bwMode="auto">
            <a:xfrm>
              <a:off x="4813" y="2925"/>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5" name="Oval 41">
              <a:extLst>
                <a:ext uri="{FF2B5EF4-FFF2-40B4-BE49-F238E27FC236}">
                  <a16:creationId xmlns:a16="http://schemas.microsoft.com/office/drawing/2014/main" id="{C0C2E4AD-350C-4BFF-8967-1E45BA430C29}"/>
                </a:ext>
              </a:extLst>
            </p:cNvPr>
            <p:cNvSpPr>
              <a:spLocks noChangeArrowheads="1"/>
            </p:cNvSpPr>
            <p:nvPr/>
          </p:nvSpPr>
          <p:spPr bwMode="auto">
            <a:xfrm>
              <a:off x="4939" y="293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6" name="Oval 42">
              <a:extLst>
                <a:ext uri="{FF2B5EF4-FFF2-40B4-BE49-F238E27FC236}">
                  <a16:creationId xmlns:a16="http://schemas.microsoft.com/office/drawing/2014/main" id="{F1488D95-B5FD-42FD-ACE1-F243892D1AFE}"/>
                </a:ext>
              </a:extLst>
            </p:cNvPr>
            <p:cNvSpPr>
              <a:spLocks noChangeArrowheads="1"/>
            </p:cNvSpPr>
            <p:nvPr/>
          </p:nvSpPr>
          <p:spPr bwMode="auto">
            <a:xfrm>
              <a:off x="4891" y="3075"/>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7" name="Oval 43">
              <a:extLst>
                <a:ext uri="{FF2B5EF4-FFF2-40B4-BE49-F238E27FC236}">
                  <a16:creationId xmlns:a16="http://schemas.microsoft.com/office/drawing/2014/main" id="{5150629C-536F-4205-BF28-2FF2D7D9AD66}"/>
                </a:ext>
              </a:extLst>
            </p:cNvPr>
            <p:cNvSpPr>
              <a:spLocks noChangeArrowheads="1"/>
            </p:cNvSpPr>
            <p:nvPr/>
          </p:nvSpPr>
          <p:spPr bwMode="auto">
            <a:xfrm>
              <a:off x="5048" y="3278"/>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8" name="Oval 44">
              <a:extLst>
                <a:ext uri="{FF2B5EF4-FFF2-40B4-BE49-F238E27FC236}">
                  <a16:creationId xmlns:a16="http://schemas.microsoft.com/office/drawing/2014/main" id="{3F5F59E5-790F-4BF6-9049-61D37E54FB4A}"/>
                </a:ext>
              </a:extLst>
            </p:cNvPr>
            <p:cNvSpPr>
              <a:spLocks noChangeArrowheads="1"/>
            </p:cNvSpPr>
            <p:nvPr/>
          </p:nvSpPr>
          <p:spPr bwMode="auto">
            <a:xfrm>
              <a:off x="4768" y="30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9" name="Oval 45">
              <a:extLst>
                <a:ext uri="{FF2B5EF4-FFF2-40B4-BE49-F238E27FC236}">
                  <a16:creationId xmlns:a16="http://schemas.microsoft.com/office/drawing/2014/main" id="{8DFEBAD6-EED5-439B-ADF8-4E48889BFC04}"/>
                </a:ext>
              </a:extLst>
            </p:cNvPr>
            <p:cNvSpPr>
              <a:spLocks noChangeArrowheads="1"/>
            </p:cNvSpPr>
            <p:nvPr/>
          </p:nvSpPr>
          <p:spPr bwMode="auto">
            <a:xfrm>
              <a:off x="4927" y="323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0" name="Oval 46">
              <a:extLst>
                <a:ext uri="{FF2B5EF4-FFF2-40B4-BE49-F238E27FC236}">
                  <a16:creationId xmlns:a16="http://schemas.microsoft.com/office/drawing/2014/main" id="{E4C1EB88-67A3-40CB-A8D7-5B2F051EEF1E}"/>
                </a:ext>
              </a:extLst>
            </p:cNvPr>
            <p:cNvSpPr>
              <a:spLocks noChangeArrowheads="1"/>
            </p:cNvSpPr>
            <p:nvPr/>
          </p:nvSpPr>
          <p:spPr bwMode="auto">
            <a:xfrm>
              <a:off x="4640" y="312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1" name="Oval 47">
              <a:extLst>
                <a:ext uri="{FF2B5EF4-FFF2-40B4-BE49-F238E27FC236}">
                  <a16:creationId xmlns:a16="http://schemas.microsoft.com/office/drawing/2014/main" id="{4B1A1852-6918-4F3B-B223-4843CB8D498D}"/>
                </a:ext>
              </a:extLst>
            </p:cNvPr>
            <p:cNvSpPr>
              <a:spLocks noChangeArrowheads="1"/>
            </p:cNvSpPr>
            <p:nvPr/>
          </p:nvSpPr>
          <p:spPr bwMode="auto">
            <a:xfrm>
              <a:off x="4806" y="322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2" name="Oval 48">
              <a:extLst>
                <a:ext uri="{FF2B5EF4-FFF2-40B4-BE49-F238E27FC236}">
                  <a16:creationId xmlns:a16="http://schemas.microsoft.com/office/drawing/2014/main" id="{39BF268C-F415-4E64-ACAD-9DC688F186BA}"/>
                </a:ext>
              </a:extLst>
            </p:cNvPr>
            <p:cNvSpPr>
              <a:spLocks noChangeArrowheads="1"/>
            </p:cNvSpPr>
            <p:nvPr/>
          </p:nvSpPr>
          <p:spPr bwMode="auto">
            <a:xfrm>
              <a:off x="5017"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3" name="Oval 49">
              <a:extLst>
                <a:ext uri="{FF2B5EF4-FFF2-40B4-BE49-F238E27FC236}">
                  <a16:creationId xmlns:a16="http://schemas.microsoft.com/office/drawing/2014/main" id="{777F2F6A-0CD9-45B6-8E57-13CBF01DE56A}"/>
                </a:ext>
              </a:extLst>
            </p:cNvPr>
            <p:cNvSpPr>
              <a:spLocks noChangeArrowheads="1"/>
            </p:cNvSpPr>
            <p:nvPr/>
          </p:nvSpPr>
          <p:spPr bwMode="auto">
            <a:xfrm>
              <a:off x="5148" y="3354"/>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4" name="Oval 50">
              <a:extLst>
                <a:ext uri="{FF2B5EF4-FFF2-40B4-BE49-F238E27FC236}">
                  <a16:creationId xmlns:a16="http://schemas.microsoft.com/office/drawing/2014/main" id="{D1E6247B-EBCA-4EE9-8C5A-2325491D27FF}"/>
                </a:ext>
              </a:extLst>
            </p:cNvPr>
            <p:cNvSpPr>
              <a:spLocks noChangeArrowheads="1"/>
            </p:cNvSpPr>
            <p:nvPr/>
          </p:nvSpPr>
          <p:spPr bwMode="auto">
            <a:xfrm>
              <a:off x="5129" y="3161"/>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5" name="Oval 51">
              <a:extLst>
                <a:ext uri="{FF2B5EF4-FFF2-40B4-BE49-F238E27FC236}">
                  <a16:creationId xmlns:a16="http://schemas.microsoft.com/office/drawing/2014/main" id="{92F26F02-342E-4D34-8FBF-B4DB04914654}"/>
                </a:ext>
              </a:extLst>
            </p:cNvPr>
            <p:cNvSpPr>
              <a:spLocks noChangeArrowheads="1"/>
            </p:cNvSpPr>
            <p:nvPr/>
          </p:nvSpPr>
          <p:spPr bwMode="auto">
            <a:xfrm>
              <a:off x="5233" y="345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6" name="Oval 52">
              <a:extLst>
                <a:ext uri="{FF2B5EF4-FFF2-40B4-BE49-F238E27FC236}">
                  <a16:creationId xmlns:a16="http://schemas.microsoft.com/office/drawing/2014/main" id="{F5D52A37-B71E-441D-928D-635DCC077225}"/>
                </a:ext>
              </a:extLst>
            </p:cNvPr>
            <p:cNvSpPr>
              <a:spLocks noChangeArrowheads="1"/>
            </p:cNvSpPr>
            <p:nvPr/>
          </p:nvSpPr>
          <p:spPr bwMode="auto">
            <a:xfrm>
              <a:off x="5031" y="34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7" name="Oval 53">
              <a:extLst>
                <a:ext uri="{FF2B5EF4-FFF2-40B4-BE49-F238E27FC236}">
                  <a16:creationId xmlns:a16="http://schemas.microsoft.com/office/drawing/2014/main" id="{9A5B0396-039C-4D6C-8EFE-0BBF82CAEBDF}"/>
                </a:ext>
              </a:extLst>
            </p:cNvPr>
            <p:cNvSpPr>
              <a:spLocks noChangeArrowheads="1"/>
            </p:cNvSpPr>
            <p:nvPr/>
          </p:nvSpPr>
          <p:spPr bwMode="auto">
            <a:xfrm>
              <a:off x="4922" y="33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8" name="Oval 54">
              <a:extLst>
                <a:ext uri="{FF2B5EF4-FFF2-40B4-BE49-F238E27FC236}">
                  <a16:creationId xmlns:a16="http://schemas.microsoft.com/office/drawing/2014/main" id="{0BB7755C-3199-4513-82F1-D1CF206F0A3B}"/>
                </a:ext>
              </a:extLst>
            </p:cNvPr>
            <p:cNvSpPr>
              <a:spLocks noChangeArrowheads="1"/>
            </p:cNvSpPr>
            <p:nvPr/>
          </p:nvSpPr>
          <p:spPr bwMode="auto">
            <a:xfrm>
              <a:off x="4789" y="3354"/>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9" name="Oval 55">
              <a:extLst>
                <a:ext uri="{FF2B5EF4-FFF2-40B4-BE49-F238E27FC236}">
                  <a16:creationId xmlns:a16="http://schemas.microsoft.com/office/drawing/2014/main" id="{CA249B33-D87E-473A-88D6-E7BD83602544}"/>
                </a:ext>
              </a:extLst>
            </p:cNvPr>
            <p:cNvSpPr>
              <a:spLocks noChangeArrowheads="1"/>
            </p:cNvSpPr>
            <p:nvPr/>
          </p:nvSpPr>
          <p:spPr bwMode="auto">
            <a:xfrm>
              <a:off x="5117" y="3530"/>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0" name="Oval 56">
              <a:extLst>
                <a:ext uri="{FF2B5EF4-FFF2-40B4-BE49-F238E27FC236}">
                  <a16:creationId xmlns:a16="http://schemas.microsoft.com/office/drawing/2014/main" id="{B2A7B80A-FED8-4DC5-B583-2997031C7AAF}"/>
                </a:ext>
              </a:extLst>
            </p:cNvPr>
            <p:cNvSpPr>
              <a:spLocks noChangeArrowheads="1"/>
            </p:cNvSpPr>
            <p:nvPr/>
          </p:nvSpPr>
          <p:spPr bwMode="auto">
            <a:xfrm>
              <a:off x="5179" y="3644"/>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1" name="Oval 57">
              <a:extLst>
                <a:ext uri="{FF2B5EF4-FFF2-40B4-BE49-F238E27FC236}">
                  <a16:creationId xmlns:a16="http://schemas.microsoft.com/office/drawing/2014/main" id="{15F37819-4CF3-4E9F-A805-B25436CF3F46}"/>
                </a:ext>
              </a:extLst>
            </p:cNvPr>
            <p:cNvSpPr>
              <a:spLocks noChangeArrowheads="1"/>
            </p:cNvSpPr>
            <p:nvPr/>
          </p:nvSpPr>
          <p:spPr bwMode="auto">
            <a:xfrm>
              <a:off x="5050" y="3692"/>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2" name="Oval 58">
              <a:extLst>
                <a:ext uri="{FF2B5EF4-FFF2-40B4-BE49-F238E27FC236}">
                  <a16:creationId xmlns:a16="http://schemas.microsoft.com/office/drawing/2014/main" id="{059E8759-A482-49C7-8887-B94E890D5158}"/>
                </a:ext>
              </a:extLst>
            </p:cNvPr>
            <p:cNvSpPr>
              <a:spLocks noChangeArrowheads="1"/>
            </p:cNvSpPr>
            <p:nvPr/>
          </p:nvSpPr>
          <p:spPr bwMode="auto">
            <a:xfrm>
              <a:off x="4951" y="3818"/>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3" name="Oval 59">
              <a:extLst>
                <a:ext uri="{FF2B5EF4-FFF2-40B4-BE49-F238E27FC236}">
                  <a16:creationId xmlns:a16="http://schemas.microsoft.com/office/drawing/2014/main" id="{F8600FEC-B9EC-4AC0-A8D5-8EA0CFB42038}"/>
                </a:ext>
              </a:extLst>
            </p:cNvPr>
            <p:cNvSpPr>
              <a:spLocks noChangeArrowheads="1"/>
            </p:cNvSpPr>
            <p:nvPr/>
          </p:nvSpPr>
          <p:spPr bwMode="auto">
            <a:xfrm>
              <a:off x="4979"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4" name="Oval 60">
              <a:extLst>
                <a:ext uri="{FF2B5EF4-FFF2-40B4-BE49-F238E27FC236}">
                  <a16:creationId xmlns:a16="http://schemas.microsoft.com/office/drawing/2014/main" id="{0EE1C474-73A1-408F-8737-3AC068976D97}"/>
                </a:ext>
              </a:extLst>
            </p:cNvPr>
            <p:cNvSpPr>
              <a:spLocks noChangeArrowheads="1"/>
            </p:cNvSpPr>
            <p:nvPr/>
          </p:nvSpPr>
          <p:spPr bwMode="auto">
            <a:xfrm>
              <a:off x="4891" y="36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5" name="Oval 61">
              <a:extLst>
                <a:ext uri="{FF2B5EF4-FFF2-40B4-BE49-F238E27FC236}">
                  <a16:creationId xmlns:a16="http://schemas.microsoft.com/office/drawing/2014/main" id="{BABCAE8B-1B02-4DB4-8A5F-7708D126F078}"/>
                </a:ext>
              </a:extLst>
            </p:cNvPr>
            <p:cNvSpPr>
              <a:spLocks noChangeArrowheads="1"/>
            </p:cNvSpPr>
            <p:nvPr/>
          </p:nvSpPr>
          <p:spPr bwMode="auto">
            <a:xfrm>
              <a:off x="4877" y="351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6" name="Oval 62">
              <a:extLst>
                <a:ext uri="{FF2B5EF4-FFF2-40B4-BE49-F238E27FC236}">
                  <a16:creationId xmlns:a16="http://schemas.microsoft.com/office/drawing/2014/main" id="{248BAB3C-1A44-488F-A6D4-348560398104}"/>
                </a:ext>
              </a:extLst>
            </p:cNvPr>
            <p:cNvSpPr>
              <a:spLocks noChangeArrowheads="1"/>
            </p:cNvSpPr>
            <p:nvPr/>
          </p:nvSpPr>
          <p:spPr bwMode="auto">
            <a:xfrm>
              <a:off x="4789" y="3611"/>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7" name="Oval 63">
              <a:extLst>
                <a:ext uri="{FF2B5EF4-FFF2-40B4-BE49-F238E27FC236}">
                  <a16:creationId xmlns:a16="http://schemas.microsoft.com/office/drawing/2014/main" id="{9D48E09D-F988-4805-B085-70AD698566C3}"/>
                </a:ext>
              </a:extLst>
            </p:cNvPr>
            <p:cNvSpPr>
              <a:spLocks noChangeArrowheads="1"/>
            </p:cNvSpPr>
            <p:nvPr/>
          </p:nvSpPr>
          <p:spPr bwMode="auto">
            <a:xfrm>
              <a:off x="5098" y="3808"/>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8" name="Oval 64">
              <a:extLst>
                <a:ext uri="{FF2B5EF4-FFF2-40B4-BE49-F238E27FC236}">
                  <a16:creationId xmlns:a16="http://schemas.microsoft.com/office/drawing/2014/main" id="{ECB77200-B620-41C4-9106-812F33F64E02}"/>
                </a:ext>
              </a:extLst>
            </p:cNvPr>
            <p:cNvSpPr>
              <a:spLocks noChangeArrowheads="1"/>
            </p:cNvSpPr>
            <p:nvPr/>
          </p:nvSpPr>
          <p:spPr bwMode="auto">
            <a:xfrm>
              <a:off x="4977" y="3937"/>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9" name="Oval 65">
              <a:extLst>
                <a:ext uri="{FF2B5EF4-FFF2-40B4-BE49-F238E27FC236}">
                  <a16:creationId xmlns:a16="http://schemas.microsoft.com/office/drawing/2014/main" id="{C2F77ED9-4C02-416E-9D84-87EE337F1DA8}"/>
                </a:ext>
              </a:extLst>
            </p:cNvPr>
            <p:cNvSpPr>
              <a:spLocks noChangeArrowheads="1"/>
            </p:cNvSpPr>
            <p:nvPr/>
          </p:nvSpPr>
          <p:spPr bwMode="auto">
            <a:xfrm>
              <a:off x="5117" y="39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0" name="Oval 66">
              <a:extLst>
                <a:ext uri="{FF2B5EF4-FFF2-40B4-BE49-F238E27FC236}">
                  <a16:creationId xmlns:a16="http://schemas.microsoft.com/office/drawing/2014/main" id="{AC782B1B-5131-4F86-B798-EFB324702270}"/>
                </a:ext>
              </a:extLst>
            </p:cNvPr>
            <p:cNvSpPr>
              <a:spLocks noChangeArrowheads="1"/>
            </p:cNvSpPr>
            <p:nvPr/>
          </p:nvSpPr>
          <p:spPr bwMode="auto">
            <a:xfrm>
              <a:off x="4970" y="4068"/>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1" name="Oval 67">
              <a:extLst>
                <a:ext uri="{FF2B5EF4-FFF2-40B4-BE49-F238E27FC236}">
                  <a16:creationId xmlns:a16="http://schemas.microsoft.com/office/drawing/2014/main" id="{61A18C0E-1347-4528-B892-1BA6DDD1AD5E}"/>
                </a:ext>
              </a:extLst>
            </p:cNvPr>
            <p:cNvSpPr>
              <a:spLocks noChangeArrowheads="1"/>
            </p:cNvSpPr>
            <p:nvPr/>
          </p:nvSpPr>
          <p:spPr bwMode="auto">
            <a:xfrm>
              <a:off x="4844" y="4025"/>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2" name="Oval 68">
              <a:extLst>
                <a:ext uri="{FF2B5EF4-FFF2-40B4-BE49-F238E27FC236}">
                  <a16:creationId xmlns:a16="http://schemas.microsoft.com/office/drawing/2014/main" id="{C79552B9-F0D2-417F-A382-90F971AC5035}"/>
                </a:ext>
              </a:extLst>
            </p:cNvPr>
            <p:cNvSpPr>
              <a:spLocks noChangeArrowheads="1"/>
            </p:cNvSpPr>
            <p:nvPr/>
          </p:nvSpPr>
          <p:spPr bwMode="auto">
            <a:xfrm>
              <a:off x="4827" y="38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3" name="Oval 69">
              <a:extLst>
                <a:ext uri="{FF2B5EF4-FFF2-40B4-BE49-F238E27FC236}">
                  <a16:creationId xmlns:a16="http://schemas.microsoft.com/office/drawing/2014/main" id="{35E235AD-913D-4DEA-9303-0B156D380EB7}"/>
                </a:ext>
              </a:extLst>
            </p:cNvPr>
            <p:cNvSpPr>
              <a:spLocks noChangeArrowheads="1"/>
            </p:cNvSpPr>
            <p:nvPr/>
          </p:nvSpPr>
          <p:spPr bwMode="auto">
            <a:xfrm>
              <a:off x="4782" y="3782"/>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4" name="Oval 70">
              <a:extLst>
                <a:ext uri="{FF2B5EF4-FFF2-40B4-BE49-F238E27FC236}">
                  <a16:creationId xmlns:a16="http://schemas.microsoft.com/office/drawing/2014/main" id="{2D509489-1987-4F16-85D0-E8E57C931A6A}"/>
                </a:ext>
              </a:extLst>
            </p:cNvPr>
            <p:cNvSpPr>
              <a:spLocks noChangeArrowheads="1"/>
            </p:cNvSpPr>
            <p:nvPr/>
          </p:nvSpPr>
          <p:spPr bwMode="auto">
            <a:xfrm>
              <a:off x="4818" y="4156"/>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5" name="Oval 71">
              <a:extLst>
                <a:ext uri="{FF2B5EF4-FFF2-40B4-BE49-F238E27FC236}">
                  <a16:creationId xmlns:a16="http://schemas.microsoft.com/office/drawing/2014/main" id="{76E213B8-7463-4684-B82B-E6FB2594BCD2}"/>
                </a:ext>
              </a:extLst>
            </p:cNvPr>
            <p:cNvSpPr>
              <a:spLocks noChangeArrowheads="1"/>
            </p:cNvSpPr>
            <p:nvPr/>
          </p:nvSpPr>
          <p:spPr bwMode="auto">
            <a:xfrm>
              <a:off x="4758" y="4277"/>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6" name="Oval 72">
              <a:extLst>
                <a:ext uri="{FF2B5EF4-FFF2-40B4-BE49-F238E27FC236}">
                  <a16:creationId xmlns:a16="http://schemas.microsoft.com/office/drawing/2014/main" id="{B1593AE7-E6C9-4EAD-A5CD-C216530BFBAF}"/>
                </a:ext>
              </a:extLst>
            </p:cNvPr>
            <p:cNvSpPr>
              <a:spLocks noChangeArrowheads="1"/>
            </p:cNvSpPr>
            <p:nvPr/>
          </p:nvSpPr>
          <p:spPr bwMode="auto">
            <a:xfrm>
              <a:off x="4649" y="4201"/>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7" name="Oval 73">
              <a:extLst>
                <a:ext uri="{FF2B5EF4-FFF2-40B4-BE49-F238E27FC236}">
                  <a16:creationId xmlns:a16="http://schemas.microsoft.com/office/drawing/2014/main" id="{1310DFAC-91F4-48EB-91E0-567CECD5C438}"/>
                </a:ext>
              </a:extLst>
            </p:cNvPr>
            <p:cNvSpPr>
              <a:spLocks noChangeArrowheads="1"/>
            </p:cNvSpPr>
            <p:nvPr/>
          </p:nvSpPr>
          <p:spPr bwMode="auto">
            <a:xfrm>
              <a:off x="4490" y="4196"/>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8" name="Oval 74">
              <a:extLst>
                <a:ext uri="{FF2B5EF4-FFF2-40B4-BE49-F238E27FC236}">
                  <a16:creationId xmlns:a16="http://schemas.microsoft.com/office/drawing/2014/main" id="{4DA31C88-D02D-451C-8766-314DAE05F080}"/>
                </a:ext>
              </a:extLst>
            </p:cNvPr>
            <p:cNvSpPr>
              <a:spLocks noChangeArrowheads="1"/>
            </p:cNvSpPr>
            <p:nvPr/>
          </p:nvSpPr>
          <p:spPr bwMode="auto">
            <a:xfrm>
              <a:off x="4694" y="408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9" name="Oval 75">
              <a:extLst>
                <a:ext uri="{FF2B5EF4-FFF2-40B4-BE49-F238E27FC236}">
                  <a16:creationId xmlns:a16="http://schemas.microsoft.com/office/drawing/2014/main" id="{3C573613-8EEB-423B-BAFB-B6D571884BB4}"/>
                </a:ext>
              </a:extLst>
            </p:cNvPr>
            <p:cNvSpPr>
              <a:spLocks noChangeArrowheads="1"/>
            </p:cNvSpPr>
            <p:nvPr/>
          </p:nvSpPr>
          <p:spPr bwMode="auto">
            <a:xfrm>
              <a:off x="4550" y="4084"/>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0" name="Oval 76">
              <a:extLst>
                <a:ext uri="{FF2B5EF4-FFF2-40B4-BE49-F238E27FC236}">
                  <a16:creationId xmlns:a16="http://schemas.microsoft.com/office/drawing/2014/main" id="{5F710B49-BC56-42C7-92A5-CDF4DE50E185}"/>
                </a:ext>
              </a:extLst>
            </p:cNvPr>
            <p:cNvSpPr>
              <a:spLocks noChangeArrowheads="1"/>
            </p:cNvSpPr>
            <p:nvPr/>
          </p:nvSpPr>
          <p:spPr bwMode="auto">
            <a:xfrm>
              <a:off x="4699" y="395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1" name="Oval 77">
              <a:extLst>
                <a:ext uri="{FF2B5EF4-FFF2-40B4-BE49-F238E27FC236}">
                  <a16:creationId xmlns:a16="http://schemas.microsoft.com/office/drawing/2014/main" id="{8273C219-4245-4810-80DB-5075EB28EC6F}"/>
                </a:ext>
              </a:extLst>
            </p:cNvPr>
            <p:cNvSpPr>
              <a:spLocks noChangeArrowheads="1"/>
            </p:cNvSpPr>
            <p:nvPr/>
          </p:nvSpPr>
          <p:spPr bwMode="auto">
            <a:xfrm>
              <a:off x="4564" y="3946"/>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2" name="Oval 78">
              <a:extLst>
                <a:ext uri="{FF2B5EF4-FFF2-40B4-BE49-F238E27FC236}">
                  <a16:creationId xmlns:a16="http://schemas.microsoft.com/office/drawing/2014/main" id="{28649F06-171D-4267-AFD9-11AB7B80D9CB}"/>
                </a:ext>
              </a:extLst>
            </p:cNvPr>
            <p:cNvSpPr>
              <a:spLocks noChangeArrowheads="1"/>
            </p:cNvSpPr>
            <p:nvPr/>
          </p:nvSpPr>
          <p:spPr bwMode="auto">
            <a:xfrm>
              <a:off x="4578" y="4318"/>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3" name="Oval 79">
              <a:extLst>
                <a:ext uri="{FF2B5EF4-FFF2-40B4-BE49-F238E27FC236}">
                  <a16:creationId xmlns:a16="http://schemas.microsoft.com/office/drawing/2014/main" id="{E2FA02B7-2980-446C-A017-C81EB3429D1F}"/>
                </a:ext>
              </a:extLst>
            </p:cNvPr>
            <p:cNvSpPr>
              <a:spLocks noChangeArrowheads="1"/>
            </p:cNvSpPr>
            <p:nvPr/>
          </p:nvSpPr>
          <p:spPr bwMode="auto">
            <a:xfrm>
              <a:off x="4407" y="4294"/>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4" name="Oval 80">
              <a:extLst>
                <a:ext uri="{FF2B5EF4-FFF2-40B4-BE49-F238E27FC236}">
                  <a16:creationId xmlns:a16="http://schemas.microsoft.com/office/drawing/2014/main" id="{A4005363-6A3A-460C-9DC3-4F3078295FC1}"/>
                </a:ext>
              </a:extLst>
            </p:cNvPr>
            <p:cNvSpPr>
              <a:spLocks noChangeArrowheads="1"/>
            </p:cNvSpPr>
            <p:nvPr/>
          </p:nvSpPr>
          <p:spPr bwMode="auto">
            <a:xfrm>
              <a:off x="4481" y="4406"/>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5" name="Oval 81">
              <a:extLst>
                <a:ext uri="{FF2B5EF4-FFF2-40B4-BE49-F238E27FC236}">
                  <a16:creationId xmlns:a16="http://schemas.microsoft.com/office/drawing/2014/main" id="{4CDD99DA-8CC5-4157-A818-D0C03451649B}"/>
                </a:ext>
              </a:extLst>
            </p:cNvPr>
            <p:cNvSpPr>
              <a:spLocks noChangeArrowheads="1"/>
            </p:cNvSpPr>
            <p:nvPr/>
          </p:nvSpPr>
          <p:spPr bwMode="auto">
            <a:xfrm>
              <a:off x="4293" y="4368"/>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6" name="Oval 82">
              <a:extLst>
                <a:ext uri="{FF2B5EF4-FFF2-40B4-BE49-F238E27FC236}">
                  <a16:creationId xmlns:a16="http://schemas.microsoft.com/office/drawing/2014/main" id="{248EAF68-A346-4C4A-9203-D0FD2B41BD3C}"/>
                </a:ext>
              </a:extLst>
            </p:cNvPr>
            <p:cNvSpPr>
              <a:spLocks noChangeArrowheads="1"/>
            </p:cNvSpPr>
            <p:nvPr/>
          </p:nvSpPr>
          <p:spPr bwMode="auto">
            <a:xfrm>
              <a:off x="4251" y="4246"/>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7" name="Oval 83">
              <a:extLst>
                <a:ext uri="{FF2B5EF4-FFF2-40B4-BE49-F238E27FC236}">
                  <a16:creationId xmlns:a16="http://schemas.microsoft.com/office/drawing/2014/main" id="{872BFD10-A102-40BB-BE90-0E55F6344FD5}"/>
                </a:ext>
              </a:extLst>
            </p:cNvPr>
            <p:cNvSpPr>
              <a:spLocks noChangeArrowheads="1"/>
            </p:cNvSpPr>
            <p:nvPr/>
          </p:nvSpPr>
          <p:spPr bwMode="auto">
            <a:xfrm>
              <a:off x="4346" y="4156"/>
              <a:ext cx="83"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8" name="Oval 84">
              <a:extLst>
                <a:ext uri="{FF2B5EF4-FFF2-40B4-BE49-F238E27FC236}">
                  <a16:creationId xmlns:a16="http://schemas.microsoft.com/office/drawing/2014/main" id="{26D809E7-3D62-469D-8B70-02D04CF30829}"/>
                </a:ext>
              </a:extLst>
            </p:cNvPr>
            <p:cNvSpPr>
              <a:spLocks noChangeArrowheads="1"/>
            </p:cNvSpPr>
            <p:nvPr/>
          </p:nvSpPr>
          <p:spPr bwMode="auto">
            <a:xfrm>
              <a:off x="4421" y="4046"/>
              <a:ext cx="72"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9" name="Oval 85">
              <a:extLst>
                <a:ext uri="{FF2B5EF4-FFF2-40B4-BE49-F238E27FC236}">
                  <a16:creationId xmlns:a16="http://schemas.microsoft.com/office/drawing/2014/main" id="{F831D1E9-A155-4341-98F5-E483C725416F}"/>
                </a:ext>
              </a:extLst>
            </p:cNvPr>
            <p:cNvSpPr>
              <a:spLocks noChangeArrowheads="1"/>
            </p:cNvSpPr>
            <p:nvPr/>
          </p:nvSpPr>
          <p:spPr bwMode="auto">
            <a:xfrm>
              <a:off x="4127" y="430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0" name="Oval 86">
              <a:extLst>
                <a:ext uri="{FF2B5EF4-FFF2-40B4-BE49-F238E27FC236}">
                  <a16:creationId xmlns:a16="http://schemas.microsoft.com/office/drawing/2014/main" id="{52E89627-F35D-4C0D-8D6F-9486B2314E7B}"/>
                </a:ext>
              </a:extLst>
            </p:cNvPr>
            <p:cNvSpPr>
              <a:spLocks noChangeArrowheads="1"/>
            </p:cNvSpPr>
            <p:nvPr/>
          </p:nvSpPr>
          <p:spPr bwMode="auto">
            <a:xfrm>
              <a:off x="3992" y="433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1" name="Oval 87">
              <a:extLst>
                <a:ext uri="{FF2B5EF4-FFF2-40B4-BE49-F238E27FC236}">
                  <a16:creationId xmlns:a16="http://schemas.microsoft.com/office/drawing/2014/main" id="{62A5CD30-C732-4C87-BE21-8B078903D0CC}"/>
                </a:ext>
              </a:extLst>
            </p:cNvPr>
            <p:cNvSpPr>
              <a:spLocks noChangeArrowheads="1"/>
            </p:cNvSpPr>
            <p:nvPr/>
          </p:nvSpPr>
          <p:spPr bwMode="auto">
            <a:xfrm>
              <a:off x="3997" y="4194"/>
              <a:ext cx="90"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2" name="Oval 88">
              <a:extLst>
                <a:ext uri="{FF2B5EF4-FFF2-40B4-BE49-F238E27FC236}">
                  <a16:creationId xmlns:a16="http://schemas.microsoft.com/office/drawing/2014/main" id="{9C0D3F9B-765C-442F-939E-411DE459F61B}"/>
                </a:ext>
              </a:extLst>
            </p:cNvPr>
            <p:cNvSpPr>
              <a:spLocks noChangeArrowheads="1"/>
            </p:cNvSpPr>
            <p:nvPr/>
          </p:nvSpPr>
          <p:spPr bwMode="auto">
            <a:xfrm>
              <a:off x="3897" y="4061"/>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3" name="Oval 89">
              <a:extLst>
                <a:ext uri="{FF2B5EF4-FFF2-40B4-BE49-F238E27FC236}">
                  <a16:creationId xmlns:a16="http://schemas.microsoft.com/office/drawing/2014/main" id="{D8EF83EC-D861-427D-960A-EA5FE347FB7D}"/>
                </a:ext>
              </a:extLst>
            </p:cNvPr>
            <p:cNvSpPr>
              <a:spLocks noChangeArrowheads="1"/>
            </p:cNvSpPr>
            <p:nvPr/>
          </p:nvSpPr>
          <p:spPr bwMode="auto">
            <a:xfrm>
              <a:off x="4120" y="415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4" name="Oval 90">
              <a:extLst>
                <a:ext uri="{FF2B5EF4-FFF2-40B4-BE49-F238E27FC236}">
                  <a16:creationId xmlns:a16="http://schemas.microsoft.com/office/drawing/2014/main" id="{F93F8597-516F-4879-82B6-31134350B609}"/>
                </a:ext>
              </a:extLst>
            </p:cNvPr>
            <p:cNvSpPr>
              <a:spLocks noChangeArrowheads="1"/>
            </p:cNvSpPr>
            <p:nvPr/>
          </p:nvSpPr>
          <p:spPr bwMode="auto">
            <a:xfrm>
              <a:off x="4032" y="4037"/>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5" name="Oval 91">
              <a:extLst>
                <a:ext uri="{FF2B5EF4-FFF2-40B4-BE49-F238E27FC236}">
                  <a16:creationId xmlns:a16="http://schemas.microsoft.com/office/drawing/2014/main" id="{4966980A-3E5F-415B-B197-A7627C11D5CF}"/>
                </a:ext>
              </a:extLst>
            </p:cNvPr>
            <p:cNvSpPr>
              <a:spLocks noChangeArrowheads="1"/>
            </p:cNvSpPr>
            <p:nvPr/>
          </p:nvSpPr>
          <p:spPr bwMode="auto">
            <a:xfrm>
              <a:off x="4232" y="4084"/>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6" name="Oval 92">
              <a:extLst>
                <a:ext uri="{FF2B5EF4-FFF2-40B4-BE49-F238E27FC236}">
                  <a16:creationId xmlns:a16="http://schemas.microsoft.com/office/drawing/2014/main" id="{9BC974D8-FCF3-4ACB-B5AB-8392CF07B8CB}"/>
                </a:ext>
              </a:extLst>
            </p:cNvPr>
            <p:cNvSpPr>
              <a:spLocks noChangeArrowheads="1"/>
            </p:cNvSpPr>
            <p:nvPr/>
          </p:nvSpPr>
          <p:spPr bwMode="auto">
            <a:xfrm>
              <a:off x="4158" y="3980"/>
              <a:ext cx="71"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7" name="Oval 93">
              <a:extLst>
                <a:ext uri="{FF2B5EF4-FFF2-40B4-BE49-F238E27FC236}">
                  <a16:creationId xmlns:a16="http://schemas.microsoft.com/office/drawing/2014/main" id="{E4C572F5-8634-4601-87BC-D3E933C0D36B}"/>
                </a:ext>
              </a:extLst>
            </p:cNvPr>
            <p:cNvSpPr>
              <a:spLocks noChangeArrowheads="1"/>
            </p:cNvSpPr>
            <p:nvPr/>
          </p:nvSpPr>
          <p:spPr bwMode="auto">
            <a:xfrm>
              <a:off x="3859" y="4201"/>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8" name="Oval 94">
              <a:extLst>
                <a:ext uri="{FF2B5EF4-FFF2-40B4-BE49-F238E27FC236}">
                  <a16:creationId xmlns:a16="http://schemas.microsoft.com/office/drawing/2014/main" id="{53E8A2B6-57A2-4DE9-A921-5959233CDBAC}"/>
                </a:ext>
              </a:extLst>
            </p:cNvPr>
            <p:cNvSpPr>
              <a:spLocks noChangeArrowheads="1"/>
            </p:cNvSpPr>
            <p:nvPr/>
          </p:nvSpPr>
          <p:spPr bwMode="auto">
            <a:xfrm>
              <a:off x="3764" y="405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9" name="Oval 95">
              <a:extLst>
                <a:ext uri="{FF2B5EF4-FFF2-40B4-BE49-F238E27FC236}">
                  <a16:creationId xmlns:a16="http://schemas.microsoft.com/office/drawing/2014/main" id="{2D2A19C6-8F90-48C1-9B22-1790194D2073}"/>
                </a:ext>
              </a:extLst>
            </p:cNvPr>
            <p:cNvSpPr>
              <a:spLocks noChangeArrowheads="1"/>
            </p:cNvSpPr>
            <p:nvPr/>
          </p:nvSpPr>
          <p:spPr bwMode="auto">
            <a:xfrm>
              <a:off x="3721" y="4180"/>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0" name="Oval 96">
              <a:extLst>
                <a:ext uri="{FF2B5EF4-FFF2-40B4-BE49-F238E27FC236}">
                  <a16:creationId xmlns:a16="http://schemas.microsoft.com/office/drawing/2014/main" id="{A375CAF5-9E26-4EEC-9E6F-E22C05728DC1}"/>
                </a:ext>
              </a:extLst>
            </p:cNvPr>
            <p:cNvSpPr>
              <a:spLocks noChangeArrowheads="1"/>
            </p:cNvSpPr>
            <p:nvPr/>
          </p:nvSpPr>
          <p:spPr bwMode="auto">
            <a:xfrm>
              <a:off x="3631" y="4008"/>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1" name="Oval 97">
              <a:extLst>
                <a:ext uri="{FF2B5EF4-FFF2-40B4-BE49-F238E27FC236}">
                  <a16:creationId xmlns:a16="http://schemas.microsoft.com/office/drawing/2014/main" id="{31900C54-54B5-4342-BFB8-D779E1579EF0}"/>
                </a:ext>
              </a:extLst>
            </p:cNvPr>
            <p:cNvSpPr>
              <a:spLocks noChangeArrowheads="1"/>
            </p:cNvSpPr>
            <p:nvPr/>
          </p:nvSpPr>
          <p:spPr bwMode="auto">
            <a:xfrm>
              <a:off x="3714" y="3894"/>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2" name="Oval 98">
              <a:extLst>
                <a:ext uri="{FF2B5EF4-FFF2-40B4-BE49-F238E27FC236}">
                  <a16:creationId xmlns:a16="http://schemas.microsoft.com/office/drawing/2014/main" id="{00822067-FC44-49B5-86EE-CE14FD5D7B87}"/>
                </a:ext>
              </a:extLst>
            </p:cNvPr>
            <p:cNvSpPr>
              <a:spLocks noChangeArrowheads="1"/>
            </p:cNvSpPr>
            <p:nvPr/>
          </p:nvSpPr>
          <p:spPr bwMode="auto">
            <a:xfrm>
              <a:off x="3842" y="3923"/>
              <a:ext cx="83" cy="8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3" name="Oval 99">
              <a:extLst>
                <a:ext uri="{FF2B5EF4-FFF2-40B4-BE49-F238E27FC236}">
                  <a16:creationId xmlns:a16="http://schemas.microsoft.com/office/drawing/2014/main" id="{76E3FB8D-C22B-4078-A34C-843F339BCE4B}"/>
                </a:ext>
              </a:extLst>
            </p:cNvPr>
            <p:cNvSpPr>
              <a:spLocks noChangeArrowheads="1"/>
            </p:cNvSpPr>
            <p:nvPr/>
          </p:nvSpPr>
          <p:spPr bwMode="auto">
            <a:xfrm>
              <a:off x="3980" y="3911"/>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4" name="Oval 100">
              <a:extLst>
                <a:ext uri="{FF2B5EF4-FFF2-40B4-BE49-F238E27FC236}">
                  <a16:creationId xmlns:a16="http://schemas.microsoft.com/office/drawing/2014/main" id="{F5DA6730-FBF6-4D53-AEC7-C41B94A635B1}"/>
                </a:ext>
              </a:extLst>
            </p:cNvPr>
            <p:cNvSpPr>
              <a:spLocks noChangeArrowheads="1"/>
            </p:cNvSpPr>
            <p:nvPr/>
          </p:nvSpPr>
          <p:spPr bwMode="auto">
            <a:xfrm>
              <a:off x="3588" y="3832"/>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5" name="Oval 101">
              <a:extLst>
                <a:ext uri="{FF2B5EF4-FFF2-40B4-BE49-F238E27FC236}">
                  <a16:creationId xmlns:a16="http://schemas.microsoft.com/office/drawing/2014/main" id="{8D681BA6-BA68-45D9-AF09-D25592B7F65C}"/>
                </a:ext>
              </a:extLst>
            </p:cNvPr>
            <p:cNvSpPr>
              <a:spLocks noChangeArrowheads="1"/>
            </p:cNvSpPr>
            <p:nvPr/>
          </p:nvSpPr>
          <p:spPr bwMode="auto">
            <a:xfrm>
              <a:off x="3484" y="37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6" name="Oval 102">
              <a:extLst>
                <a:ext uri="{FF2B5EF4-FFF2-40B4-BE49-F238E27FC236}">
                  <a16:creationId xmlns:a16="http://schemas.microsoft.com/office/drawing/2014/main" id="{E153B08A-B1DC-4266-AC01-B3C0E413FF53}"/>
                </a:ext>
              </a:extLst>
            </p:cNvPr>
            <p:cNvSpPr>
              <a:spLocks noChangeArrowheads="1"/>
            </p:cNvSpPr>
            <p:nvPr/>
          </p:nvSpPr>
          <p:spPr bwMode="auto">
            <a:xfrm>
              <a:off x="4571" y="2833"/>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7" name="Oval 103">
              <a:extLst>
                <a:ext uri="{FF2B5EF4-FFF2-40B4-BE49-F238E27FC236}">
                  <a16:creationId xmlns:a16="http://schemas.microsoft.com/office/drawing/2014/main" id="{9812AC19-44EA-48C2-9BA3-2A8EBB5FFEDC}"/>
                </a:ext>
              </a:extLst>
            </p:cNvPr>
            <p:cNvSpPr>
              <a:spLocks noChangeArrowheads="1"/>
            </p:cNvSpPr>
            <p:nvPr/>
          </p:nvSpPr>
          <p:spPr bwMode="auto">
            <a:xfrm>
              <a:off x="4464" y="29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8" name="Oval 104">
              <a:extLst>
                <a:ext uri="{FF2B5EF4-FFF2-40B4-BE49-F238E27FC236}">
                  <a16:creationId xmlns:a16="http://schemas.microsoft.com/office/drawing/2014/main" id="{A10A77A2-89E2-4ACA-A2F0-B0D026A63FE4}"/>
                </a:ext>
              </a:extLst>
            </p:cNvPr>
            <p:cNvSpPr>
              <a:spLocks noChangeArrowheads="1"/>
            </p:cNvSpPr>
            <p:nvPr/>
          </p:nvSpPr>
          <p:spPr bwMode="auto">
            <a:xfrm>
              <a:off x="4381" y="30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9" name="Oval 105">
              <a:extLst>
                <a:ext uri="{FF2B5EF4-FFF2-40B4-BE49-F238E27FC236}">
                  <a16:creationId xmlns:a16="http://schemas.microsoft.com/office/drawing/2014/main" id="{0AC2F346-AB25-4D8D-BCB6-503F987CC0E2}"/>
                </a:ext>
              </a:extLst>
            </p:cNvPr>
            <p:cNvSpPr>
              <a:spLocks noChangeArrowheads="1"/>
            </p:cNvSpPr>
            <p:nvPr/>
          </p:nvSpPr>
          <p:spPr bwMode="auto">
            <a:xfrm>
              <a:off x="4692" y="2790"/>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0" name="Oval 106">
              <a:extLst>
                <a:ext uri="{FF2B5EF4-FFF2-40B4-BE49-F238E27FC236}">
                  <a16:creationId xmlns:a16="http://schemas.microsoft.com/office/drawing/2014/main" id="{465D0941-A806-4C26-99C2-FBA59D8F7010}"/>
                </a:ext>
              </a:extLst>
            </p:cNvPr>
            <p:cNvSpPr>
              <a:spLocks noChangeArrowheads="1"/>
            </p:cNvSpPr>
            <p:nvPr/>
          </p:nvSpPr>
          <p:spPr bwMode="auto">
            <a:xfrm>
              <a:off x="4825" y="2780"/>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1" name="Oval 107">
              <a:extLst>
                <a:ext uri="{FF2B5EF4-FFF2-40B4-BE49-F238E27FC236}">
                  <a16:creationId xmlns:a16="http://schemas.microsoft.com/office/drawing/2014/main" id="{3EA736C4-11D7-4B6E-8BC8-AAF8B356F825}"/>
                </a:ext>
              </a:extLst>
            </p:cNvPr>
            <p:cNvSpPr>
              <a:spLocks noChangeArrowheads="1"/>
            </p:cNvSpPr>
            <p:nvPr/>
          </p:nvSpPr>
          <p:spPr bwMode="auto">
            <a:xfrm>
              <a:off x="4417" y="2742"/>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2" name="Oval 108">
              <a:extLst>
                <a:ext uri="{FF2B5EF4-FFF2-40B4-BE49-F238E27FC236}">
                  <a16:creationId xmlns:a16="http://schemas.microsoft.com/office/drawing/2014/main" id="{428111B9-D95F-421F-9AD6-4A27696CA6C5}"/>
                </a:ext>
              </a:extLst>
            </p:cNvPr>
            <p:cNvSpPr>
              <a:spLocks noChangeArrowheads="1"/>
            </p:cNvSpPr>
            <p:nvPr/>
          </p:nvSpPr>
          <p:spPr bwMode="auto">
            <a:xfrm>
              <a:off x="4322" y="2833"/>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3" name="Oval 109">
              <a:extLst>
                <a:ext uri="{FF2B5EF4-FFF2-40B4-BE49-F238E27FC236}">
                  <a16:creationId xmlns:a16="http://schemas.microsoft.com/office/drawing/2014/main" id="{B804FF07-E4CC-4C29-BBEB-62F536225537}"/>
                </a:ext>
              </a:extLst>
            </p:cNvPr>
            <p:cNvSpPr>
              <a:spLocks noChangeArrowheads="1"/>
            </p:cNvSpPr>
            <p:nvPr/>
          </p:nvSpPr>
          <p:spPr bwMode="auto">
            <a:xfrm>
              <a:off x="4246" y="294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4" name="Oval 110">
              <a:extLst>
                <a:ext uri="{FF2B5EF4-FFF2-40B4-BE49-F238E27FC236}">
                  <a16:creationId xmlns:a16="http://schemas.microsoft.com/office/drawing/2014/main" id="{575E9BAA-7348-4CF7-88FB-0EA31BC6E663}"/>
                </a:ext>
              </a:extLst>
            </p:cNvPr>
            <p:cNvSpPr>
              <a:spLocks noChangeArrowheads="1"/>
            </p:cNvSpPr>
            <p:nvPr/>
          </p:nvSpPr>
          <p:spPr bwMode="auto">
            <a:xfrm>
              <a:off x="4206" y="307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5" name="Oval 111">
              <a:extLst>
                <a:ext uri="{FF2B5EF4-FFF2-40B4-BE49-F238E27FC236}">
                  <a16:creationId xmlns:a16="http://schemas.microsoft.com/office/drawing/2014/main" id="{A041F175-FB67-4170-9AA7-1364AA92C76A}"/>
                </a:ext>
              </a:extLst>
            </p:cNvPr>
            <p:cNvSpPr>
              <a:spLocks noChangeArrowheads="1"/>
            </p:cNvSpPr>
            <p:nvPr/>
          </p:nvSpPr>
          <p:spPr bwMode="auto">
            <a:xfrm>
              <a:off x="4538" y="268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6" name="Oval 112">
              <a:extLst>
                <a:ext uri="{FF2B5EF4-FFF2-40B4-BE49-F238E27FC236}">
                  <a16:creationId xmlns:a16="http://schemas.microsoft.com/office/drawing/2014/main" id="{D53F4716-FCD9-4CEA-B556-10AD8A4E3C0C}"/>
                </a:ext>
              </a:extLst>
            </p:cNvPr>
            <p:cNvSpPr>
              <a:spLocks noChangeArrowheads="1"/>
            </p:cNvSpPr>
            <p:nvPr/>
          </p:nvSpPr>
          <p:spPr bwMode="auto">
            <a:xfrm>
              <a:off x="4350" y="261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7" name="Oval 113">
              <a:extLst>
                <a:ext uri="{FF2B5EF4-FFF2-40B4-BE49-F238E27FC236}">
                  <a16:creationId xmlns:a16="http://schemas.microsoft.com/office/drawing/2014/main" id="{34A08C59-0253-4AE2-BD9A-5CEE2A8CCC32}"/>
                </a:ext>
              </a:extLst>
            </p:cNvPr>
            <p:cNvSpPr>
              <a:spLocks noChangeArrowheads="1"/>
            </p:cNvSpPr>
            <p:nvPr/>
          </p:nvSpPr>
          <p:spPr bwMode="auto">
            <a:xfrm>
              <a:off x="4243" y="2699"/>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8" name="Oval 114">
              <a:extLst>
                <a:ext uri="{FF2B5EF4-FFF2-40B4-BE49-F238E27FC236}">
                  <a16:creationId xmlns:a16="http://schemas.microsoft.com/office/drawing/2014/main" id="{46E07DEC-AE52-4357-B05A-2F0831EF32D7}"/>
                </a:ext>
              </a:extLst>
            </p:cNvPr>
            <p:cNvSpPr>
              <a:spLocks noChangeArrowheads="1"/>
            </p:cNvSpPr>
            <p:nvPr/>
          </p:nvSpPr>
          <p:spPr bwMode="auto">
            <a:xfrm>
              <a:off x="4160" y="2799"/>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9" name="Oval 115">
              <a:extLst>
                <a:ext uri="{FF2B5EF4-FFF2-40B4-BE49-F238E27FC236}">
                  <a16:creationId xmlns:a16="http://schemas.microsoft.com/office/drawing/2014/main" id="{196A7E29-80C5-4DDE-A774-48A72F7F036C}"/>
                </a:ext>
              </a:extLst>
            </p:cNvPr>
            <p:cNvSpPr>
              <a:spLocks noChangeArrowheads="1"/>
            </p:cNvSpPr>
            <p:nvPr/>
          </p:nvSpPr>
          <p:spPr bwMode="auto">
            <a:xfrm>
              <a:off x="4099" y="2921"/>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0" name="Oval 116">
              <a:extLst>
                <a:ext uri="{FF2B5EF4-FFF2-40B4-BE49-F238E27FC236}">
                  <a16:creationId xmlns:a16="http://schemas.microsoft.com/office/drawing/2014/main" id="{9CA6FAD2-AFE2-497F-B1ED-AD6693B5C7CF}"/>
                </a:ext>
              </a:extLst>
            </p:cNvPr>
            <p:cNvSpPr>
              <a:spLocks noChangeArrowheads="1"/>
            </p:cNvSpPr>
            <p:nvPr/>
          </p:nvSpPr>
          <p:spPr bwMode="auto">
            <a:xfrm>
              <a:off x="4073" y="3049"/>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1" name="Oval 117">
              <a:extLst>
                <a:ext uri="{FF2B5EF4-FFF2-40B4-BE49-F238E27FC236}">
                  <a16:creationId xmlns:a16="http://schemas.microsoft.com/office/drawing/2014/main" id="{B8051338-BB7B-42DC-9DCA-F067C970DB78}"/>
                </a:ext>
              </a:extLst>
            </p:cNvPr>
            <p:cNvSpPr>
              <a:spLocks noChangeArrowheads="1"/>
            </p:cNvSpPr>
            <p:nvPr/>
          </p:nvSpPr>
          <p:spPr bwMode="auto">
            <a:xfrm>
              <a:off x="3700" y="3727"/>
              <a:ext cx="88"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2" name="Oval 118">
              <a:extLst>
                <a:ext uri="{FF2B5EF4-FFF2-40B4-BE49-F238E27FC236}">
                  <a16:creationId xmlns:a16="http://schemas.microsoft.com/office/drawing/2014/main" id="{C3B32F5E-0BB4-40E5-B193-B93DBE30FBCE}"/>
                </a:ext>
              </a:extLst>
            </p:cNvPr>
            <p:cNvSpPr>
              <a:spLocks noChangeArrowheads="1"/>
            </p:cNvSpPr>
            <p:nvPr/>
          </p:nvSpPr>
          <p:spPr bwMode="auto">
            <a:xfrm>
              <a:off x="3641" y="3494"/>
              <a:ext cx="87"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3" name="Oval 119">
              <a:extLst>
                <a:ext uri="{FF2B5EF4-FFF2-40B4-BE49-F238E27FC236}">
                  <a16:creationId xmlns:a16="http://schemas.microsoft.com/office/drawing/2014/main" id="{4B1AFB46-CE8A-4BD0-A958-5AB3886DEE76}"/>
                </a:ext>
              </a:extLst>
            </p:cNvPr>
            <p:cNvSpPr>
              <a:spLocks noChangeArrowheads="1"/>
            </p:cNvSpPr>
            <p:nvPr/>
          </p:nvSpPr>
          <p:spPr bwMode="auto">
            <a:xfrm>
              <a:off x="3831" y="3773"/>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4" name="Oval 120">
              <a:extLst>
                <a:ext uri="{FF2B5EF4-FFF2-40B4-BE49-F238E27FC236}">
                  <a16:creationId xmlns:a16="http://schemas.microsoft.com/office/drawing/2014/main" id="{C2066340-63C2-4D9F-83CD-8387629AC067}"/>
                </a:ext>
              </a:extLst>
            </p:cNvPr>
            <p:cNvSpPr>
              <a:spLocks noChangeArrowheads="1"/>
            </p:cNvSpPr>
            <p:nvPr/>
          </p:nvSpPr>
          <p:spPr bwMode="auto">
            <a:xfrm>
              <a:off x="3740"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5" name="Oval 121">
              <a:extLst>
                <a:ext uri="{FF2B5EF4-FFF2-40B4-BE49-F238E27FC236}">
                  <a16:creationId xmlns:a16="http://schemas.microsoft.com/office/drawing/2014/main" id="{ED8F714F-F482-40D2-9676-602CB31FAD8C}"/>
                </a:ext>
              </a:extLst>
            </p:cNvPr>
            <p:cNvSpPr>
              <a:spLocks noChangeArrowheads="1"/>
            </p:cNvSpPr>
            <p:nvPr/>
          </p:nvSpPr>
          <p:spPr bwMode="auto">
            <a:xfrm>
              <a:off x="3973" y="3780"/>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6" name="Oval 122">
              <a:extLst>
                <a:ext uri="{FF2B5EF4-FFF2-40B4-BE49-F238E27FC236}">
                  <a16:creationId xmlns:a16="http://schemas.microsoft.com/office/drawing/2014/main" id="{8EC2DB29-17EA-4426-A133-877A4E4D9AD9}"/>
                </a:ext>
              </a:extLst>
            </p:cNvPr>
            <p:cNvSpPr>
              <a:spLocks noChangeArrowheads="1"/>
            </p:cNvSpPr>
            <p:nvPr/>
          </p:nvSpPr>
          <p:spPr bwMode="auto">
            <a:xfrm>
              <a:off x="3866" y="364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7" name="Oval 123">
              <a:extLst>
                <a:ext uri="{FF2B5EF4-FFF2-40B4-BE49-F238E27FC236}">
                  <a16:creationId xmlns:a16="http://schemas.microsoft.com/office/drawing/2014/main" id="{AB83A635-5938-45CF-B6D1-2404E1EE52F0}"/>
                </a:ext>
              </a:extLst>
            </p:cNvPr>
            <p:cNvSpPr>
              <a:spLocks noChangeArrowheads="1"/>
            </p:cNvSpPr>
            <p:nvPr/>
          </p:nvSpPr>
          <p:spPr bwMode="auto">
            <a:xfrm>
              <a:off x="3591" y="3656"/>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8" name="Oval 124">
              <a:extLst>
                <a:ext uri="{FF2B5EF4-FFF2-40B4-BE49-F238E27FC236}">
                  <a16:creationId xmlns:a16="http://schemas.microsoft.com/office/drawing/2014/main" id="{6C8D8222-4842-4C90-AEC2-B812595AD5E6}"/>
                </a:ext>
              </a:extLst>
            </p:cNvPr>
            <p:cNvSpPr>
              <a:spLocks noChangeArrowheads="1"/>
            </p:cNvSpPr>
            <p:nvPr/>
          </p:nvSpPr>
          <p:spPr bwMode="auto">
            <a:xfrm>
              <a:off x="3565" y="3382"/>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9" name="Oval 125">
              <a:extLst>
                <a:ext uri="{FF2B5EF4-FFF2-40B4-BE49-F238E27FC236}">
                  <a16:creationId xmlns:a16="http://schemas.microsoft.com/office/drawing/2014/main" id="{4D45FC5B-2F26-4D52-8110-C31259A7F34D}"/>
                </a:ext>
              </a:extLst>
            </p:cNvPr>
            <p:cNvSpPr>
              <a:spLocks noChangeArrowheads="1"/>
            </p:cNvSpPr>
            <p:nvPr/>
          </p:nvSpPr>
          <p:spPr bwMode="auto">
            <a:xfrm>
              <a:off x="3501" y="3554"/>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0" name="Oval 126">
              <a:extLst>
                <a:ext uri="{FF2B5EF4-FFF2-40B4-BE49-F238E27FC236}">
                  <a16:creationId xmlns:a16="http://schemas.microsoft.com/office/drawing/2014/main" id="{89960093-08F5-4991-8B2E-0011349637F8}"/>
                </a:ext>
              </a:extLst>
            </p:cNvPr>
            <p:cNvSpPr>
              <a:spLocks noChangeArrowheads="1"/>
            </p:cNvSpPr>
            <p:nvPr/>
          </p:nvSpPr>
          <p:spPr bwMode="auto">
            <a:xfrm>
              <a:off x="3512" y="3254"/>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1" name="Oval 127">
              <a:extLst>
                <a:ext uri="{FF2B5EF4-FFF2-40B4-BE49-F238E27FC236}">
                  <a16:creationId xmlns:a16="http://schemas.microsoft.com/office/drawing/2014/main" id="{A6E87450-A124-4BC6-97DC-CEBBC07E9C14}"/>
                </a:ext>
              </a:extLst>
            </p:cNvPr>
            <p:cNvSpPr>
              <a:spLocks noChangeArrowheads="1"/>
            </p:cNvSpPr>
            <p:nvPr/>
          </p:nvSpPr>
          <p:spPr bwMode="auto">
            <a:xfrm>
              <a:off x="3662" y="32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2" name="Oval 128">
              <a:extLst>
                <a:ext uri="{FF2B5EF4-FFF2-40B4-BE49-F238E27FC236}">
                  <a16:creationId xmlns:a16="http://schemas.microsoft.com/office/drawing/2014/main" id="{1317535B-917E-4B2B-AE12-4E13ADE81CEF}"/>
                </a:ext>
              </a:extLst>
            </p:cNvPr>
            <p:cNvSpPr>
              <a:spLocks noChangeArrowheads="1"/>
            </p:cNvSpPr>
            <p:nvPr/>
          </p:nvSpPr>
          <p:spPr bwMode="auto">
            <a:xfrm>
              <a:off x="3721" y="3363"/>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3" name="Oval 129">
              <a:extLst>
                <a:ext uri="{FF2B5EF4-FFF2-40B4-BE49-F238E27FC236}">
                  <a16:creationId xmlns:a16="http://schemas.microsoft.com/office/drawing/2014/main" id="{24544521-944C-4ACE-82B9-0896D1FA19C0}"/>
                </a:ext>
              </a:extLst>
            </p:cNvPr>
            <p:cNvSpPr>
              <a:spLocks noChangeArrowheads="1"/>
            </p:cNvSpPr>
            <p:nvPr/>
          </p:nvSpPr>
          <p:spPr bwMode="auto">
            <a:xfrm>
              <a:off x="3814" y="3466"/>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4" name="Oval 130">
              <a:extLst>
                <a:ext uri="{FF2B5EF4-FFF2-40B4-BE49-F238E27FC236}">
                  <a16:creationId xmlns:a16="http://schemas.microsoft.com/office/drawing/2014/main" id="{D3A168DF-7DAE-434A-8B3F-2A8BB4431138}"/>
                </a:ext>
              </a:extLst>
            </p:cNvPr>
            <p:cNvSpPr>
              <a:spLocks noChangeArrowheads="1"/>
            </p:cNvSpPr>
            <p:nvPr/>
          </p:nvSpPr>
          <p:spPr bwMode="auto">
            <a:xfrm>
              <a:off x="3636"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5" name="Oval 131">
              <a:extLst>
                <a:ext uri="{FF2B5EF4-FFF2-40B4-BE49-F238E27FC236}">
                  <a16:creationId xmlns:a16="http://schemas.microsoft.com/office/drawing/2014/main" id="{54BAC5BA-49A5-4B01-A8B2-2F5CF739A20F}"/>
                </a:ext>
              </a:extLst>
            </p:cNvPr>
            <p:cNvSpPr>
              <a:spLocks noChangeArrowheads="1"/>
            </p:cNvSpPr>
            <p:nvPr/>
          </p:nvSpPr>
          <p:spPr bwMode="auto">
            <a:xfrm>
              <a:off x="3638" y="2966"/>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6" name="Oval 132">
              <a:extLst>
                <a:ext uri="{FF2B5EF4-FFF2-40B4-BE49-F238E27FC236}">
                  <a16:creationId xmlns:a16="http://schemas.microsoft.com/office/drawing/2014/main" id="{1003B77C-C572-4EAB-BC4D-52ED57623EC4}"/>
                </a:ext>
              </a:extLst>
            </p:cNvPr>
            <p:cNvSpPr>
              <a:spLocks noChangeArrowheads="1"/>
            </p:cNvSpPr>
            <p:nvPr/>
          </p:nvSpPr>
          <p:spPr bwMode="auto">
            <a:xfrm>
              <a:off x="3785" y="3132"/>
              <a:ext cx="88" cy="8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7" name="Oval 133">
              <a:extLst>
                <a:ext uri="{FF2B5EF4-FFF2-40B4-BE49-F238E27FC236}">
                  <a16:creationId xmlns:a16="http://schemas.microsoft.com/office/drawing/2014/main" id="{798F2B59-583B-41A4-AC23-3208D7EECAC0}"/>
                </a:ext>
              </a:extLst>
            </p:cNvPr>
            <p:cNvSpPr>
              <a:spLocks noChangeArrowheads="1"/>
            </p:cNvSpPr>
            <p:nvPr/>
          </p:nvSpPr>
          <p:spPr bwMode="auto">
            <a:xfrm>
              <a:off x="3937" y="2933"/>
              <a:ext cx="91"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8" name="Oval 134">
              <a:extLst>
                <a:ext uri="{FF2B5EF4-FFF2-40B4-BE49-F238E27FC236}">
                  <a16:creationId xmlns:a16="http://schemas.microsoft.com/office/drawing/2014/main" id="{C7DFEA68-577A-42CF-8046-696ABCB880C0}"/>
                </a:ext>
              </a:extLst>
            </p:cNvPr>
            <p:cNvSpPr>
              <a:spLocks noChangeArrowheads="1"/>
            </p:cNvSpPr>
            <p:nvPr/>
          </p:nvSpPr>
          <p:spPr bwMode="auto">
            <a:xfrm>
              <a:off x="3826" y="3266"/>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9" name="Oval 135">
              <a:extLst>
                <a:ext uri="{FF2B5EF4-FFF2-40B4-BE49-F238E27FC236}">
                  <a16:creationId xmlns:a16="http://schemas.microsoft.com/office/drawing/2014/main" id="{BBB3A6CC-FA26-43FB-9F77-0A89E3B5423D}"/>
                </a:ext>
              </a:extLst>
            </p:cNvPr>
            <p:cNvSpPr>
              <a:spLocks noChangeArrowheads="1"/>
            </p:cNvSpPr>
            <p:nvPr/>
          </p:nvSpPr>
          <p:spPr bwMode="auto">
            <a:xfrm>
              <a:off x="3930" y="306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0" name="Oval 136">
              <a:extLst>
                <a:ext uri="{FF2B5EF4-FFF2-40B4-BE49-F238E27FC236}">
                  <a16:creationId xmlns:a16="http://schemas.microsoft.com/office/drawing/2014/main" id="{C28AAED1-8EED-4353-958D-71D1D79CF8C1}"/>
                </a:ext>
              </a:extLst>
            </p:cNvPr>
            <p:cNvSpPr>
              <a:spLocks noChangeArrowheads="1"/>
            </p:cNvSpPr>
            <p:nvPr/>
          </p:nvSpPr>
          <p:spPr bwMode="auto">
            <a:xfrm>
              <a:off x="3911" y="3380"/>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1" name="Oval 137">
              <a:extLst>
                <a:ext uri="{FF2B5EF4-FFF2-40B4-BE49-F238E27FC236}">
                  <a16:creationId xmlns:a16="http://schemas.microsoft.com/office/drawing/2014/main" id="{B542B905-CCDA-428D-92D4-0264844AA683}"/>
                </a:ext>
              </a:extLst>
            </p:cNvPr>
            <p:cNvSpPr>
              <a:spLocks noChangeArrowheads="1"/>
            </p:cNvSpPr>
            <p:nvPr/>
          </p:nvSpPr>
          <p:spPr bwMode="auto">
            <a:xfrm>
              <a:off x="3961" y="320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2" name="Oval 138">
              <a:extLst>
                <a:ext uri="{FF2B5EF4-FFF2-40B4-BE49-F238E27FC236}">
                  <a16:creationId xmlns:a16="http://schemas.microsoft.com/office/drawing/2014/main" id="{F84498EB-CEE0-4A89-A665-512F2A5AB871}"/>
                </a:ext>
              </a:extLst>
            </p:cNvPr>
            <p:cNvSpPr>
              <a:spLocks noChangeArrowheads="1"/>
            </p:cNvSpPr>
            <p:nvPr/>
          </p:nvSpPr>
          <p:spPr bwMode="auto">
            <a:xfrm>
              <a:off x="3783" y="2997"/>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3" name="Oval 139">
              <a:extLst>
                <a:ext uri="{FF2B5EF4-FFF2-40B4-BE49-F238E27FC236}">
                  <a16:creationId xmlns:a16="http://schemas.microsoft.com/office/drawing/2014/main" id="{E30B9BE2-231A-4B03-A852-4F600071A213}"/>
                </a:ext>
              </a:extLst>
            </p:cNvPr>
            <p:cNvSpPr>
              <a:spLocks noChangeArrowheads="1"/>
            </p:cNvSpPr>
            <p:nvPr/>
          </p:nvSpPr>
          <p:spPr bwMode="auto">
            <a:xfrm>
              <a:off x="3982" y="2806"/>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4" name="Oval 140">
              <a:extLst>
                <a:ext uri="{FF2B5EF4-FFF2-40B4-BE49-F238E27FC236}">
                  <a16:creationId xmlns:a16="http://schemas.microsoft.com/office/drawing/2014/main" id="{7312BEBF-310D-4570-8780-AD268B51622C}"/>
                </a:ext>
              </a:extLst>
            </p:cNvPr>
            <p:cNvSpPr>
              <a:spLocks noChangeArrowheads="1"/>
            </p:cNvSpPr>
            <p:nvPr/>
          </p:nvSpPr>
          <p:spPr bwMode="auto">
            <a:xfrm>
              <a:off x="3802" y="2866"/>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5" name="Oval 141">
              <a:extLst>
                <a:ext uri="{FF2B5EF4-FFF2-40B4-BE49-F238E27FC236}">
                  <a16:creationId xmlns:a16="http://schemas.microsoft.com/office/drawing/2014/main" id="{D15F9685-A667-4BBD-895F-E58A7B3909E4}"/>
                </a:ext>
              </a:extLst>
            </p:cNvPr>
            <p:cNvSpPr>
              <a:spLocks noChangeArrowheads="1"/>
            </p:cNvSpPr>
            <p:nvPr/>
          </p:nvSpPr>
          <p:spPr bwMode="auto">
            <a:xfrm>
              <a:off x="4054" y="269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6" name="Freeform 142">
              <a:extLst>
                <a:ext uri="{FF2B5EF4-FFF2-40B4-BE49-F238E27FC236}">
                  <a16:creationId xmlns:a16="http://schemas.microsoft.com/office/drawing/2014/main" id="{060BECFF-B59A-4526-AA33-ABBA3AF06F0F}"/>
                </a:ext>
              </a:extLst>
            </p:cNvPr>
            <p:cNvSpPr>
              <a:spLocks noEditPoints="1"/>
            </p:cNvSpPr>
            <p:nvPr/>
          </p:nvSpPr>
          <p:spPr bwMode="auto">
            <a:xfrm>
              <a:off x="5516" y="2721"/>
              <a:ext cx="3638" cy="964"/>
            </a:xfrm>
            <a:custGeom>
              <a:avLst/>
              <a:gdLst>
                <a:gd name="T0" fmla="*/ 285 w 1533"/>
                <a:gd name="T1" fmla="*/ 137 h 405"/>
                <a:gd name="T2" fmla="*/ 352 w 1533"/>
                <a:gd name="T3" fmla="*/ 379 h 405"/>
                <a:gd name="T4" fmla="*/ 392 w 1533"/>
                <a:gd name="T5" fmla="*/ 379 h 405"/>
                <a:gd name="T6" fmla="*/ 285 w 1533"/>
                <a:gd name="T7" fmla="*/ 101 h 405"/>
                <a:gd name="T8" fmla="*/ 120 w 1533"/>
                <a:gd name="T9" fmla="*/ 101 h 405"/>
                <a:gd name="T10" fmla="*/ 41 w 1533"/>
                <a:gd name="T11" fmla="*/ 141 h 405"/>
                <a:gd name="T12" fmla="*/ 20 w 1533"/>
                <a:gd name="T13" fmla="*/ 101 h 405"/>
                <a:gd name="T14" fmla="*/ 0 w 1533"/>
                <a:gd name="T15" fmla="*/ 379 h 405"/>
                <a:gd name="T16" fmla="*/ 41 w 1533"/>
                <a:gd name="T17" fmla="*/ 379 h 405"/>
                <a:gd name="T18" fmla="*/ 109 w 1533"/>
                <a:gd name="T19" fmla="*/ 137 h 405"/>
                <a:gd name="T20" fmla="*/ 176 w 1533"/>
                <a:gd name="T21" fmla="*/ 379 h 405"/>
                <a:gd name="T22" fmla="*/ 216 w 1533"/>
                <a:gd name="T23" fmla="*/ 379 h 405"/>
                <a:gd name="T24" fmla="*/ 679 w 1533"/>
                <a:gd name="T25" fmla="*/ 271 h 405"/>
                <a:gd name="T26" fmla="*/ 579 w 1533"/>
                <a:gd name="T27" fmla="*/ 101 h 405"/>
                <a:gd name="T28" fmla="*/ 586 w 1533"/>
                <a:gd name="T29" fmla="*/ 405 h 405"/>
                <a:gd name="T30" fmla="*/ 683 w 1533"/>
                <a:gd name="T31" fmla="*/ 325 h 405"/>
                <a:gd name="T32" fmla="*/ 494 w 1533"/>
                <a:gd name="T33" fmla="*/ 271 h 405"/>
                <a:gd name="T34" fmla="*/ 494 w 1533"/>
                <a:gd name="T35" fmla="*/ 237 h 405"/>
                <a:gd name="T36" fmla="*/ 662 w 1533"/>
                <a:gd name="T37" fmla="*/ 237 h 405"/>
                <a:gd name="T38" fmla="*/ 797 w 1533"/>
                <a:gd name="T39" fmla="*/ 234 h 405"/>
                <a:gd name="T40" fmla="*/ 890 w 1533"/>
                <a:gd name="T41" fmla="*/ 122 h 405"/>
                <a:gd name="T42" fmla="*/ 798 w 1533"/>
                <a:gd name="T43" fmla="*/ 154 h 405"/>
                <a:gd name="T44" fmla="*/ 797 w 1533"/>
                <a:gd name="T45" fmla="*/ 126 h 405"/>
                <a:gd name="T46" fmla="*/ 756 w 1533"/>
                <a:gd name="T47" fmla="*/ 126 h 405"/>
                <a:gd name="T48" fmla="*/ 777 w 1533"/>
                <a:gd name="T49" fmla="*/ 405 h 405"/>
                <a:gd name="T50" fmla="*/ 797 w 1533"/>
                <a:gd name="T51" fmla="*/ 234 h 405"/>
                <a:gd name="T52" fmla="*/ 961 w 1533"/>
                <a:gd name="T53" fmla="*/ 249 h 405"/>
                <a:gd name="T54" fmla="*/ 1102 w 1533"/>
                <a:gd name="T55" fmla="*/ 154 h 405"/>
                <a:gd name="T56" fmla="*/ 1051 w 1533"/>
                <a:gd name="T57" fmla="*/ 101 h 405"/>
                <a:gd name="T58" fmla="*/ 1046 w 1533"/>
                <a:gd name="T59" fmla="*/ 405 h 405"/>
                <a:gd name="T60" fmla="*/ 1106 w 1533"/>
                <a:gd name="T61" fmla="*/ 352 h 405"/>
                <a:gd name="T62" fmla="*/ 1221 w 1533"/>
                <a:gd name="T63" fmla="*/ 126 h 405"/>
                <a:gd name="T64" fmla="*/ 1181 w 1533"/>
                <a:gd name="T65" fmla="*/ 126 h 405"/>
                <a:gd name="T66" fmla="*/ 1201 w 1533"/>
                <a:gd name="T67" fmla="*/ 405 h 405"/>
                <a:gd name="T68" fmla="*/ 1221 w 1533"/>
                <a:gd name="T69" fmla="*/ 126 h 405"/>
                <a:gd name="T70" fmla="*/ 1201 w 1533"/>
                <a:gd name="T71" fmla="*/ 55 h 405"/>
                <a:gd name="T72" fmla="*/ 1201 w 1533"/>
                <a:gd name="T73" fmla="*/ 0 h 405"/>
                <a:gd name="T74" fmla="*/ 1492 w 1533"/>
                <a:gd name="T75" fmla="*/ 145 h 405"/>
                <a:gd name="T76" fmla="*/ 1407 w 1533"/>
                <a:gd name="T77" fmla="*/ 101 h 405"/>
                <a:gd name="T78" fmla="*/ 1408 w 1533"/>
                <a:gd name="T79" fmla="*/ 405 h 405"/>
                <a:gd name="T80" fmla="*/ 1492 w 1533"/>
                <a:gd name="T81" fmla="*/ 361 h 405"/>
                <a:gd name="T82" fmla="*/ 1512 w 1533"/>
                <a:gd name="T83" fmla="*/ 405 h 405"/>
                <a:gd name="T84" fmla="*/ 1533 w 1533"/>
                <a:gd name="T85" fmla="*/ 126 h 405"/>
                <a:gd name="T86" fmla="*/ 1492 w 1533"/>
                <a:gd name="T87" fmla="*/ 126 h 405"/>
                <a:gd name="T88" fmla="*/ 1324 w 1533"/>
                <a:gd name="T89" fmla="*/ 253 h 405"/>
                <a:gd name="T90" fmla="*/ 1492 w 1533"/>
                <a:gd name="T91" fmla="*/ 253 h 405"/>
                <a:gd name="T92" fmla="*/ 1324 w 1533"/>
                <a:gd name="T93" fmla="*/ 25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3" h="405">
                  <a:moveTo>
                    <a:pt x="216" y="215"/>
                  </a:moveTo>
                  <a:cubicBezTo>
                    <a:pt x="216" y="164"/>
                    <a:pt x="252" y="137"/>
                    <a:pt x="285" y="137"/>
                  </a:cubicBezTo>
                  <a:cubicBezTo>
                    <a:pt x="316" y="137"/>
                    <a:pt x="352" y="150"/>
                    <a:pt x="352" y="215"/>
                  </a:cubicBezTo>
                  <a:cubicBezTo>
                    <a:pt x="352" y="379"/>
                    <a:pt x="352" y="379"/>
                    <a:pt x="352" y="379"/>
                  </a:cubicBezTo>
                  <a:cubicBezTo>
                    <a:pt x="352" y="396"/>
                    <a:pt x="359" y="405"/>
                    <a:pt x="372" y="405"/>
                  </a:cubicBezTo>
                  <a:cubicBezTo>
                    <a:pt x="385" y="405"/>
                    <a:pt x="392" y="396"/>
                    <a:pt x="392" y="379"/>
                  </a:cubicBezTo>
                  <a:cubicBezTo>
                    <a:pt x="392" y="207"/>
                    <a:pt x="392" y="207"/>
                    <a:pt x="392" y="207"/>
                  </a:cubicBezTo>
                  <a:cubicBezTo>
                    <a:pt x="392" y="136"/>
                    <a:pt x="338" y="101"/>
                    <a:pt x="285" y="101"/>
                  </a:cubicBezTo>
                  <a:cubicBezTo>
                    <a:pt x="253" y="101"/>
                    <a:pt x="218" y="118"/>
                    <a:pt x="198" y="153"/>
                  </a:cubicBezTo>
                  <a:cubicBezTo>
                    <a:pt x="184" y="120"/>
                    <a:pt x="154" y="101"/>
                    <a:pt x="120" y="101"/>
                  </a:cubicBezTo>
                  <a:cubicBezTo>
                    <a:pt x="81" y="101"/>
                    <a:pt x="57" y="119"/>
                    <a:pt x="42" y="141"/>
                  </a:cubicBezTo>
                  <a:cubicBezTo>
                    <a:pt x="41" y="141"/>
                    <a:pt x="41" y="141"/>
                    <a:pt x="41" y="141"/>
                  </a:cubicBezTo>
                  <a:cubicBezTo>
                    <a:pt x="41" y="126"/>
                    <a:pt x="41" y="126"/>
                    <a:pt x="41" y="126"/>
                  </a:cubicBezTo>
                  <a:cubicBezTo>
                    <a:pt x="41" y="109"/>
                    <a:pt x="33" y="101"/>
                    <a:pt x="20" y="101"/>
                  </a:cubicBezTo>
                  <a:cubicBezTo>
                    <a:pt x="8" y="101"/>
                    <a:pt x="0" y="109"/>
                    <a:pt x="0" y="126"/>
                  </a:cubicBezTo>
                  <a:cubicBezTo>
                    <a:pt x="0" y="379"/>
                    <a:pt x="0" y="379"/>
                    <a:pt x="0" y="379"/>
                  </a:cubicBezTo>
                  <a:cubicBezTo>
                    <a:pt x="0" y="396"/>
                    <a:pt x="8" y="405"/>
                    <a:pt x="20" y="405"/>
                  </a:cubicBezTo>
                  <a:cubicBezTo>
                    <a:pt x="33" y="405"/>
                    <a:pt x="41" y="396"/>
                    <a:pt x="41" y="379"/>
                  </a:cubicBezTo>
                  <a:cubicBezTo>
                    <a:pt x="41" y="215"/>
                    <a:pt x="41" y="215"/>
                    <a:pt x="41" y="215"/>
                  </a:cubicBezTo>
                  <a:cubicBezTo>
                    <a:pt x="41" y="164"/>
                    <a:pt x="76" y="137"/>
                    <a:pt x="109" y="137"/>
                  </a:cubicBezTo>
                  <a:cubicBezTo>
                    <a:pt x="140" y="137"/>
                    <a:pt x="176" y="150"/>
                    <a:pt x="176" y="215"/>
                  </a:cubicBezTo>
                  <a:cubicBezTo>
                    <a:pt x="176" y="379"/>
                    <a:pt x="176" y="379"/>
                    <a:pt x="176" y="379"/>
                  </a:cubicBezTo>
                  <a:cubicBezTo>
                    <a:pt x="176" y="396"/>
                    <a:pt x="183" y="405"/>
                    <a:pt x="196" y="405"/>
                  </a:cubicBezTo>
                  <a:cubicBezTo>
                    <a:pt x="209" y="405"/>
                    <a:pt x="216" y="396"/>
                    <a:pt x="216" y="379"/>
                  </a:cubicBezTo>
                  <a:lnTo>
                    <a:pt x="216" y="215"/>
                  </a:lnTo>
                  <a:close/>
                  <a:moveTo>
                    <a:pt x="679" y="271"/>
                  </a:moveTo>
                  <a:cubicBezTo>
                    <a:pt x="703" y="271"/>
                    <a:pt x="706" y="257"/>
                    <a:pt x="706" y="246"/>
                  </a:cubicBezTo>
                  <a:cubicBezTo>
                    <a:pt x="706" y="171"/>
                    <a:pt x="663" y="101"/>
                    <a:pt x="579" y="101"/>
                  </a:cubicBezTo>
                  <a:cubicBezTo>
                    <a:pt x="495" y="101"/>
                    <a:pt x="451" y="178"/>
                    <a:pt x="451" y="253"/>
                  </a:cubicBezTo>
                  <a:cubicBezTo>
                    <a:pt x="451" y="328"/>
                    <a:pt x="491" y="405"/>
                    <a:pt x="586" y="405"/>
                  </a:cubicBezTo>
                  <a:cubicBezTo>
                    <a:pt x="655" y="405"/>
                    <a:pt x="702" y="363"/>
                    <a:pt x="702" y="345"/>
                  </a:cubicBezTo>
                  <a:cubicBezTo>
                    <a:pt x="702" y="329"/>
                    <a:pt x="694" y="325"/>
                    <a:pt x="683" y="325"/>
                  </a:cubicBezTo>
                  <a:cubicBezTo>
                    <a:pt x="664" y="325"/>
                    <a:pt x="647" y="371"/>
                    <a:pt x="583" y="371"/>
                  </a:cubicBezTo>
                  <a:cubicBezTo>
                    <a:pt x="531" y="371"/>
                    <a:pt x="496" y="323"/>
                    <a:pt x="494" y="271"/>
                  </a:cubicBezTo>
                  <a:lnTo>
                    <a:pt x="679" y="271"/>
                  </a:lnTo>
                  <a:close/>
                  <a:moveTo>
                    <a:pt x="494" y="237"/>
                  </a:moveTo>
                  <a:cubicBezTo>
                    <a:pt x="496" y="187"/>
                    <a:pt x="524" y="134"/>
                    <a:pt x="578" y="134"/>
                  </a:cubicBezTo>
                  <a:cubicBezTo>
                    <a:pt x="633" y="134"/>
                    <a:pt x="661" y="187"/>
                    <a:pt x="662" y="237"/>
                  </a:cubicBezTo>
                  <a:lnTo>
                    <a:pt x="494" y="237"/>
                  </a:lnTo>
                  <a:close/>
                  <a:moveTo>
                    <a:pt x="797" y="234"/>
                  </a:moveTo>
                  <a:cubicBezTo>
                    <a:pt x="797" y="168"/>
                    <a:pt x="840" y="149"/>
                    <a:pt x="863" y="144"/>
                  </a:cubicBezTo>
                  <a:cubicBezTo>
                    <a:pt x="882" y="140"/>
                    <a:pt x="890" y="134"/>
                    <a:pt x="890" y="122"/>
                  </a:cubicBezTo>
                  <a:cubicBezTo>
                    <a:pt x="890" y="111"/>
                    <a:pt x="882" y="101"/>
                    <a:pt x="863" y="101"/>
                  </a:cubicBezTo>
                  <a:cubicBezTo>
                    <a:pt x="838" y="101"/>
                    <a:pt x="812" y="121"/>
                    <a:pt x="798" y="154"/>
                  </a:cubicBezTo>
                  <a:cubicBezTo>
                    <a:pt x="797" y="154"/>
                    <a:pt x="797" y="154"/>
                    <a:pt x="797" y="154"/>
                  </a:cubicBezTo>
                  <a:cubicBezTo>
                    <a:pt x="797" y="126"/>
                    <a:pt x="797" y="126"/>
                    <a:pt x="797" y="126"/>
                  </a:cubicBezTo>
                  <a:cubicBezTo>
                    <a:pt x="797" y="109"/>
                    <a:pt x="789" y="101"/>
                    <a:pt x="777" y="101"/>
                  </a:cubicBezTo>
                  <a:cubicBezTo>
                    <a:pt x="764" y="101"/>
                    <a:pt x="756" y="109"/>
                    <a:pt x="756" y="126"/>
                  </a:cubicBezTo>
                  <a:cubicBezTo>
                    <a:pt x="756" y="379"/>
                    <a:pt x="756" y="379"/>
                    <a:pt x="756" y="379"/>
                  </a:cubicBezTo>
                  <a:cubicBezTo>
                    <a:pt x="756" y="396"/>
                    <a:pt x="764" y="405"/>
                    <a:pt x="777" y="405"/>
                  </a:cubicBezTo>
                  <a:cubicBezTo>
                    <a:pt x="789" y="405"/>
                    <a:pt x="797" y="396"/>
                    <a:pt x="797" y="379"/>
                  </a:cubicBezTo>
                  <a:lnTo>
                    <a:pt x="797" y="234"/>
                  </a:lnTo>
                  <a:close/>
                  <a:moveTo>
                    <a:pt x="1046" y="368"/>
                  </a:moveTo>
                  <a:cubicBezTo>
                    <a:pt x="993" y="368"/>
                    <a:pt x="961" y="312"/>
                    <a:pt x="961" y="249"/>
                  </a:cubicBezTo>
                  <a:cubicBezTo>
                    <a:pt x="961" y="202"/>
                    <a:pt x="989" y="137"/>
                    <a:pt x="1046" y="137"/>
                  </a:cubicBezTo>
                  <a:cubicBezTo>
                    <a:pt x="1082" y="137"/>
                    <a:pt x="1092" y="154"/>
                    <a:pt x="1102" y="154"/>
                  </a:cubicBezTo>
                  <a:cubicBezTo>
                    <a:pt x="1118" y="154"/>
                    <a:pt x="1125" y="145"/>
                    <a:pt x="1125" y="132"/>
                  </a:cubicBezTo>
                  <a:cubicBezTo>
                    <a:pt x="1125" y="115"/>
                    <a:pt x="1089" y="101"/>
                    <a:pt x="1051" y="101"/>
                  </a:cubicBezTo>
                  <a:cubicBezTo>
                    <a:pt x="966" y="101"/>
                    <a:pt x="918" y="178"/>
                    <a:pt x="918" y="253"/>
                  </a:cubicBezTo>
                  <a:cubicBezTo>
                    <a:pt x="918" y="328"/>
                    <a:pt x="962" y="405"/>
                    <a:pt x="1046" y="405"/>
                  </a:cubicBezTo>
                  <a:cubicBezTo>
                    <a:pt x="1085" y="405"/>
                    <a:pt x="1123" y="393"/>
                    <a:pt x="1123" y="369"/>
                  </a:cubicBezTo>
                  <a:cubicBezTo>
                    <a:pt x="1123" y="359"/>
                    <a:pt x="1113" y="352"/>
                    <a:pt x="1106" y="352"/>
                  </a:cubicBezTo>
                  <a:cubicBezTo>
                    <a:pt x="1095" y="352"/>
                    <a:pt x="1082" y="368"/>
                    <a:pt x="1046" y="368"/>
                  </a:cubicBezTo>
                  <a:moveTo>
                    <a:pt x="1221" y="126"/>
                  </a:moveTo>
                  <a:cubicBezTo>
                    <a:pt x="1221" y="109"/>
                    <a:pt x="1214" y="101"/>
                    <a:pt x="1201" y="101"/>
                  </a:cubicBezTo>
                  <a:cubicBezTo>
                    <a:pt x="1188" y="101"/>
                    <a:pt x="1181" y="109"/>
                    <a:pt x="1181" y="126"/>
                  </a:cubicBezTo>
                  <a:cubicBezTo>
                    <a:pt x="1181" y="379"/>
                    <a:pt x="1181" y="379"/>
                    <a:pt x="1181" y="379"/>
                  </a:cubicBezTo>
                  <a:cubicBezTo>
                    <a:pt x="1181" y="396"/>
                    <a:pt x="1188" y="405"/>
                    <a:pt x="1201" y="405"/>
                  </a:cubicBezTo>
                  <a:cubicBezTo>
                    <a:pt x="1214" y="405"/>
                    <a:pt x="1221" y="396"/>
                    <a:pt x="1221" y="379"/>
                  </a:cubicBezTo>
                  <a:lnTo>
                    <a:pt x="1221" y="126"/>
                  </a:lnTo>
                  <a:close/>
                  <a:moveTo>
                    <a:pt x="1174" y="27"/>
                  </a:moveTo>
                  <a:cubicBezTo>
                    <a:pt x="1174" y="42"/>
                    <a:pt x="1186" y="55"/>
                    <a:pt x="1201" y="55"/>
                  </a:cubicBezTo>
                  <a:cubicBezTo>
                    <a:pt x="1216" y="55"/>
                    <a:pt x="1229" y="42"/>
                    <a:pt x="1229" y="27"/>
                  </a:cubicBezTo>
                  <a:cubicBezTo>
                    <a:pt x="1229" y="12"/>
                    <a:pt x="1216" y="0"/>
                    <a:pt x="1201" y="0"/>
                  </a:cubicBezTo>
                  <a:cubicBezTo>
                    <a:pt x="1186" y="0"/>
                    <a:pt x="1174" y="12"/>
                    <a:pt x="1174" y="27"/>
                  </a:cubicBezTo>
                  <a:moveTo>
                    <a:pt x="1492" y="145"/>
                  </a:moveTo>
                  <a:cubicBezTo>
                    <a:pt x="1491" y="145"/>
                    <a:pt x="1491" y="145"/>
                    <a:pt x="1491" y="145"/>
                  </a:cubicBezTo>
                  <a:cubicBezTo>
                    <a:pt x="1468" y="115"/>
                    <a:pt x="1442" y="101"/>
                    <a:pt x="1407" y="101"/>
                  </a:cubicBezTo>
                  <a:cubicBezTo>
                    <a:pt x="1321" y="101"/>
                    <a:pt x="1280" y="178"/>
                    <a:pt x="1280" y="253"/>
                  </a:cubicBezTo>
                  <a:cubicBezTo>
                    <a:pt x="1280" y="337"/>
                    <a:pt x="1323" y="405"/>
                    <a:pt x="1408" y="405"/>
                  </a:cubicBezTo>
                  <a:cubicBezTo>
                    <a:pt x="1443" y="405"/>
                    <a:pt x="1473" y="390"/>
                    <a:pt x="1491" y="361"/>
                  </a:cubicBezTo>
                  <a:cubicBezTo>
                    <a:pt x="1492" y="361"/>
                    <a:pt x="1492" y="361"/>
                    <a:pt x="1492" y="361"/>
                  </a:cubicBezTo>
                  <a:cubicBezTo>
                    <a:pt x="1492" y="379"/>
                    <a:pt x="1492" y="379"/>
                    <a:pt x="1492" y="379"/>
                  </a:cubicBezTo>
                  <a:cubicBezTo>
                    <a:pt x="1492" y="396"/>
                    <a:pt x="1500" y="405"/>
                    <a:pt x="1512" y="405"/>
                  </a:cubicBezTo>
                  <a:cubicBezTo>
                    <a:pt x="1525" y="405"/>
                    <a:pt x="1533" y="396"/>
                    <a:pt x="1533" y="379"/>
                  </a:cubicBezTo>
                  <a:cubicBezTo>
                    <a:pt x="1533" y="126"/>
                    <a:pt x="1533" y="126"/>
                    <a:pt x="1533" y="126"/>
                  </a:cubicBezTo>
                  <a:cubicBezTo>
                    <a:pt x="1533" y="109"/>
                    <a:pt x="1525" y="101"/>
                    <a:pt x="1512" y="101"/>
                  </a:cubicBezTo>
                  <a:cubicBezTo>
                    <a:pt x="1500" y="101"/>
                    <a:pt x="1492" y="109"/>
                    <a:pt x="1492" y="126"/>
                  </a:cubicBezTo>
                  <a:lnTo>
                    <a:pt x="1492" y="145"/>
                  </a:lnTo>
                  <a:close/>
                  <a:moveTo>
                    <a:pt x="1324" y="253"/>
                  </a:moveTo>
                  <a:cubicBezTo>
                    <a:pt x="1324" y="198"/>
                    <a:pt x="1347" y="134"/>
                    <a:pt x="1408" y="134"/>
                  </a:cubicBezTo>
                  <a:cubicBezTo>
                    <a:pt x="1471" y="134"/>
                    <a:pt x="1492" y="198"/>
                    <a:pt x="1492" y="253"/>
                  </a:cubicBezTo>
                  <a:cubicBezTo>
                    <a:pt x="1492" y="307"/>
                    <a:pt x="1471" y="371"/>
                    <a:pt x="1408" y="371"/>
                  </a:cubicBezTo>
                  <a:cubicBezTo>
                    <a:pt x="1346" y="371"/>
                    <a:pt x="1324" y="307"/>
                    <a:pt x="1324" y="2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7" name="Freeform 143">
              <a:extLst>
                <a:ext uri="{FF2B5EF4-FFF2-40B4-BE49-F238E27FC236}">
                  <a16:creationId xmlns:a16="http://schemas.microsoft.com/office/drawing/2014/main" id="{4F1AC8E4-22A4-457D-973E-E9EED9538486}"/>
                </a:ext>
              </a:extLst>
            </p:cNvPr>
            <p:cNvSpPr>
              <a:spLocks noEditPoints="1"/>
            </p:cNvSpPr>
            <p:nvPr/>
          </p:nvSpPr>
          <p:spPr bwMode="auto">
            <a:xfrm>
              <a:off x="5480" y="3870"/>
              <a:ext cx="3698" cy="419"/>
            </a:xfrm>
            <a:custGeom>
              <a:avLst/>
              <a:gdLst>
                <a:gd name="T0" fmla="*/ 44 w 1558"/>
                <a:gd name="T1" fmla="*/ 136 h 176"/>
                <a:gd name="T2" fmla="*/ 87 w 1558"/>
                <a:gd name="T3" fmla="*/ 127 h 176"/>
                <a:gd name="T4" fmla="*/ 15 w 1558"/>
                <a:gd name="T5" fmla="*/ 83 h 176"/>
                <a:gd name="T6" fmla="*/ 140 w 1558"/>
                <a:gd name="T7" fmla="*/ 31 h 176"/>
                <a:gd name="T8" fmla="*/ 142 w 1558"/>
                <a:gd name="T9" fmla="*/ 124 h 176"/>
                <a:gd name="T10" fmla="*/ 154 w 1558"/>
                <a:gd name="T11" fmla="*/ 78 h 176"/>
                <a:gd name="T12" fmla="*/ 177 w 1558"/>
                <a:gd name="T13" fmla="*/ 47 h 176"/>
                <a:gd name="T14" fmla="*/ 236 w 1558"/>
                <a:gd name="T15" fmla="*/ 91 h 176"/>
                <a:gd name="T16" fmla="*/ 227 w 1558"/>
                <a:gd name="T17" fmla="*/ 136 h 176"/>
                <a:gd name="T18" fmla="*/ 229 w 1558"/>
                <a:gd name="T19" fmla="*/ 43 h 176"/>
                <a:gd name="T20" fmla="*/ 366 w 1558"/>
                <a:gd name="T21" fmla="*/ 81 h 176"/>
                <a:gd name="T22" fmla="*/ 358 w 1558"/>
                <a:gd name="T23" fmla="*/ 108 h 176"/>
                <a:gd name="T24" fmla="*/ 322 w 1558"/>
                <a:gd name="T25" fmla="*/ 43 h 176"/>
                <a:gd name="T26" fmla="*/ 416 w 1558"/>
                <a:gd name="T27" fmla="*/ 38 h 176"/>
                <a:gd name="T28" fmla="*/ 387 w 1558"/>
                <a:gd name="T29" fmla="*/ 10 h 176"/>
                <a:gd name="T30" fmla="*/ 387 w 1558"/>
                <a:gd name="T31" fmla="*/ 44 h 176"/>
                <a:gd name="T32" fmla="*/ 551 w 1558"/>
                <a:gd name="T33" fmla="*/ 70 h 176"/>
                <a:gd name="T34" fmla="*/ 611 w 1558"/>
                <a:gd name="T35" fmla="*/ 127 h 176"/>
                <a:gd name="T36" fmla="*/ 491 w 1558"/>
                <a:gd name="T37" fmla="*/ 45 h 176"/>
                <a:gd name="T38" fmla="*/ 476 w 1558"/>
                <a:gd name="T39" fmla="*/ 127 h 176"/>
                <a:gd name="T40" fmla="*/ 537 w 1558"/>
                <a:gd name="T41" fmla="*/ 70 h 176"/>
                <a:gd name="T42" fmla="*/ 705 w 1558"/>
                <a:gd name="T43" fmla="*/ 46 h 176"/>
                <a:gd name="T44" fmla="*/ 704 w 1558"/>
                <a:gd name="T45" fmla="*/ 121 h 176"/>
                <a:gd name="T46" fmla="*/ 718 w 1558"/>
                <a:gd name="T47" fmla="*/ 40 h 176"/>
                <a:gd name="T48" fmla="*/ 676 w 1558"/>
                <a:gd name="T49" fmla="*/ 43 h 176"/>
                <a:gd name="T50" fmla="*/ 783 w 1558"/>
                <a:gd name="T51" fmla="*/ 44 h 176"/>
                <a:gd name="T52" fmla="*/ 822 w 1558"/>
                <a:gd name="T53" fmla="*/ 68 h 176"/>
                <a:gd name="T54" fmla="*/ 751 w 1558"/>
                <a:gd name="T55" fmla="*/ 31 h 176"/>
                <a:gd name="T56" fmla="*/ 758 w 1558"/>
                <a:gd name="T57" fmla="*/ 70 h 176"/>
                <a:gd name="T58" fmla="*/ 886 w 1558"/>
                <a:gd name="T59" fmla="*/ 136 h 176"/>
                <a:gd name="T60" fmla="*/ 929 w 1558"/>
                <a:gd name="T61" fmla="*/ 127 h 176"/>
                <a:gd name="T62" fmla="*/ 857 w 1558"/>
                <a:gd name="T63" fmla="*/ 83 h 176"/>
                <a:gd name="T64" fmla="*/ 1022 w 1558"/>
                <a:gd name="T65" fmla="*/ 46 h 176"/>
                <a:gd name="T66" fmla="*/ 1022 w 1558"/>
                <a:gd name="T67" fmla="*/ 120 h 176"/>
                <a:gd name="T68" fmla="*/ 952 w 1558"/>
                <a:gd name="T69" fmla="*/ 158 h 176"/>
                <a:gd name="T70" fmla="*/ 1022 w 1558"/>
                <a:gd name="T71" fmla="*/ 40 h 176"/>
                <a:gd name="T72" fmla="*/ 1023 w 1558"/>
                <a:gd name="T73" fmla="*/ 93 h 176"/>
                <a:gd name="T74" fmla="*/ 1101 w 1558"/>
                <a:gd name="T75" fmla="*/ 31 h 176"/>
                <a:gd name="T76" fmla="*/ 1102 w 1558"/>
                <a:gd name="T77" fmla="*/ 124 h 176"/>
                <a:gd name="T78" fmla="*/ 1129 w 1558"/>
                <a:gd name="T79" fmla="*/ 78 h 176"/>
                <a:gd name="T80" fmla="*/ 1283 w 1558"/>
                <a:gd name="T81" fmla="*/ 127 h 176"/>
                <a:gd name="T82" fmla="*/ 1230 w 1558"/>
                <a:gd name="T83" fmla="*/ 49 h 176"/>
                <a:gd name="T84" fmla="*/ 1169 w 1558"/>
                <a:gd name="T85" fmla="*/ 31 h 176"/>
                <a:gd name="T86" fmla="*/ 1176 w 1558"/>
                <a:gd name="T87" fmla="*/ 70 h 176"/>
                <a:gd name="T88" fmla="*/ 1236 w 1558"/>
                <a:gd name="T89" fmla="*/ 127 h 176"/>
                <a:gd name="T90" fmla="*/ 1317 w 1558"/>
                <a:gd name="T91" fmla="*/ 83 h 176"/>
                <a:gd name="T92" fmla="*/ 1332 w 1558"/>
                <a:gd name="T93" fmla="*/ 90 h 176"/>
                <a:gd name="T94" fmla="*/ 1332 w 1558"/>
                <a:gd name="T95" fmla="*/ 78 h 176"/>
                <a:gd name="T96" fmla="*/ 1493 w 1558"/>
                <a:gd name="T97" fmla="*/ 136 h 176"/>
                <a:gd name="T98" fmla="*/ 1436 w 1558"/>
                <a:gd name="T99" fmla="*/ 45 h 176"/>
                <a:gd name="T100" fmla="*/ 1429 w 1558"/>
                <a:gd name="T101" fmla="*/ 136 h 176"/>
                <a:gd name="T102" fmla="*/ 1558 w 1558"/>
                <a:gd name="T103" fmla="*/ 38 h 176"/>
                <a:gd name="T104" fmla="*/ 1529 w 1558"/>
                <a:gd name="T105" fmla="*/ 10 h 176"/>
                <a:gd name="T106" fmla="*/ 1529 w 1558"/>
                <a:gd name="T107"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58" h="176">
                  <a:moveTo>
                    <a:pt x="73" y="46"/>
                  </a:moveTo>
                  <a:cubicBezTo>
                    <a:pt x="73" y="46"/>
                    <a:pt x="73" y="46"/>
                    <a:pt x="73" y="46"/>
                  </a:cubicBezTo>
                  <a:cubicBezTo>
                    <a:pt x="65" y="36"/>
                    <a:pt x="56" y="31"/>
                    <a:pt x="44" y="31"/>
                  </a:cubicBezTo>
                  <a:cubicBezTo>
                    <a:pt x="14" y="31"/>
                    <a:pt x="0" y="58"/>
                    <a:pt x="0" y="83"/>
                  </a:cubicBezTo>
                  <a:cubicBezTo>
                    <a:pt x="0" y="112"/>
                    <a:pt x="15" y="136"/>
                    <a:pt x="44" y="136"/>
                  </a:cubicBezTo>
                  <a:cubicBezTo>
                    <a:pt x="56" y="136"/>
                    <a:pt x="66" y="131"/>
                    <a:pt x="73" y="121"/>
                  </a:cubicBezTo>
                  <a:cubicBezTo>
                    <a:pt x="73" y="121"/>
                    <a:pt x="73" y="121"/>
                    <a:pt x="73" y="121"/>
                  </a:cubicBezTo>
                  <a:cubicBezTo>
                    <a:pt x="73" y="127"/>
                    <a:pt x="73" y="127"/>
                    <a:pt x="73" y="127"/>
                  </a:cubicBezTo>
                  <a:cubicBezTo>
                    <a:pt x="73" y="133"/>
                    <a:pt x="76" y="136"/>
                    <a:pt x="80" y="136"/>
                  </a:cubicBezTo>
                  <a:cubicBezTo>
                    <a:pt x="84" y="136"/>
                    <a:pt x="87" y="133"/>
                    <a:pt x="87" y="127"/>
                  </a:cubicBezTo>
                  <a:cubicBezTo>
                    <a:pt x="87" y="40"/>
                    <a:pt x="87" y="40"/>
                    <a:pt x="87" y="40"/>
                  </a:cubicBezTo>
                  <a:cubicBezTo>
                    <a:pt x="87" y="34"/>
                    <a:pt x="84" y="31"/>
                    <a:pt x="80" y="31"/>
                  </a:cubicBezTo>
                  <a:cubicBezTo>
                    <a:pt x="76" y="31"/>
                    <a:pt x="73" y="34"/>
                    <a:pt x="73" y="40"/>
                  </a:cubicBezTo>
                  <a:lnTo>
                    <a:pt x="73" y="46"/>
                  </a:lnTo>
                  <a:close/>
                  <a:moveTo>
                    <a:pt x="15" y="83"/>
                  </a:moveTo>
                  <a:cubicBezTo>
                    <a:pt x="15" y="65"/>
                    <a:pt x="23" y="43"/>
                    <a:pt x="44" y="43"/>
                  </a:cubicBezTo>
                  <a:cubicBezTo>
                    <a:pt x="66" y="43"/>
                    <a:pt x="73" y="65"/>
                    <a:pt x="73" y="83"/>
                  </a:cubicBezTo>
                  <a:cubicBezTo>
                    <a:pt x="73" y="102"/>
                    <a:pt x="66" y="124"/>
                    <a:pt x="44" y="124"/>
                  </a:cubicBezTo>
                  <a:cubicBezTo>
                    <a:pt x="23" y="124"/>
                    <a:pt x="15" y="102"/>
                    <a:pt x="15" y="83"/>
                  </a:cubicBezTo>
                  <a:moveTo>
                    <a:pt x="140" y="31"/>
                  </a:moveTo>
                  <a:cubicBezTo>
                    <a:pt x="125" y="31"/>
                    <a:pt x="108" y="41"/>
                    <a:pt x="108" y="58"/>
                  </a:cubicBezTo>
                  <a:cubicBezTo>
                    <a:pt x="108" y="71"/>
                    <a:pt x="116" y="77"/>
                    <a:pt x="126" y="81"/>
                  </a:cubicBezTo>
                  <a:cubicBezTo>
                    <a:pt x="150" y="91"/>
                    <a:pt x="150" y="91"/>
                    <a:pt x="150" y="91"/>
                  </a:cubicBezTo>
                  <a:cubicBezTo>
                    <a:pt x="158" y="94"/>
                    <a:pt x="164" y="98"/>
                    <a:pt x="164" y="107"/>
                  </a:cubicBezTo>
                  <a:cubicBezTo>
                    <a:pt x="164" y="116"/>
                    <a:pt x="155" y="124"/>
                    <a:pt x="142" y="124"/>
                  </a:cubicBezTo>
                  <a:cubicBezTo>
                    <a:pt x="124" y="124"/>
                    <a:pt x="118" y="110"/>
                    <a:pt x="111" y="110"/>
                  </a:cubicBezTo>
                  <a:cubicBezTo>
                    <a:pt x="108" y="110"/>
                    <a:pt x="105" y="114"/>
                    <a:pt x="105" y="116"/>
                  </a:cubicBezTo>
                  <a:cubicBezTo>
                    <a:pt x="105" y="123"/>
                    <a:pt x="119" y="136"/>
                    <a:pt x="142" y="136"/>
                  </a:cubicBezTo>
                  <a:cubicBezTo>
                    <a:pt x="163" y="136"/>
                    <a:pt x="179" y="124"/>
                    <a:pt x="179" y="106"/>
                  </a:cubicBezTo>
                  <a:cubicBezTo>
                    <a:pt x="179" y="90"/>
                    <a:pt x="168" y="83"/>
                    <a:pt x="154" y="78"/>
                  </a:cubicBezTo>
                  <a:cubicBezTo>
                    <a:pt x="133" y="69"/>
                    <a:pt x="133" y="69"/>
                    <a:pt x="133" y="69"/>
                  </a:cubicBezTo>
                  <a:cubicBezTo>
                    <a:pt x="126" y="66"/>
                    <a:pt x="123" y="62"/>
                    <a:pt x="123" y="57"/>
                  </a:cubicBezTo>
                  <a:cubicBezTo>
                    <a:pt x="123" y="47"/>
                    <a:pt x="134" y="43"/>
                    <a:pt x="143" y="43"/>
                  </a:cubicBezTo>
                  <a:cubicBezTo>
                    <a:pt x="157" y="43"/>
                    <a:pt x="164" y="54"/>
                    <a:pt x="170" y="54"/>
                  </a:cubicBezTo>
                  <a:cubicBezTo>
                    <a:pt x="175" y="54"/>
                    <a:pt x="177" y="50"/>
                    <a:pt x="177" y="47"/>
                  </a:cubicBezTo>
                  <a:cubicBezTo>
                    <a:pt x="177" y="39"/>
                    <a:pt x="160" y="31"/>
                    <a:pt x="140" y="31"/>
                  </a:cubicBezTo>
                  <a:moveTo>
                    <a:pt x="226" y="31"/>
                  </a:moveTo>
                  <a:cubicBezTo>
                    <a:pt x="210" y="31"/>
                    <a:pt x="194" y="41"/>
                    <a:pt x="194" y="58"/>
                  </a:cubicBezTo>
                  <a:cubicBezTo>
                    <a:pt x="194" y="71"/>
                    <a:pt x="201" y="77"/>
                    <a:pt x="212" y="81"/>
                  </a:cubicBezTo>
                  <a:cubicBezTo>
                    <a:pt x="236" y="91"/>
                    <a:pt x="236" y="91"/>
                    <a:pt x="236" y="91"/>
                  </a:cubicBezTo>
                  <a:cubicBezTo>
                    <a:pt x="243" y="94"/>
                    <a:pt x="250" y="98"/>
                    <a:pt x="250" y="107"/>
                  </a:cubicBezTo>
                  <a:cubicBezTo>
                    <a:pt x="250" y="116"/>
                    <a:pt x="241" y="124"/>
                    <a:pt x="228" y="124"/>
                  </a:cubicBezTo>
                  <a:cubicBezTo>
                    <a:pt x="210" y="124"/>
                    <a:pt x="203" y="110"/>
                    <a:pt x="197" y="110"/>
                  </a:cubicBezTo>
                  <a:cubicBezTo>
                    <a:pt x="193" y="110"/>
                    <a:pt x="190" y="114"/>
                    <a:pt x="190" y="116"/>
                  </a:cubicBezTo>
                  <a:cubicBezTo>
                    <a:pt x="190" y="123"/>
                    <a:pt x="205" y="136"/>
                    <a:pt x="227" y="136"/>
                  </a:cubicBezTo>
                  <a:cubicBezTo>
                    <a:pt x="249" y="136"/>
                    <a:pt x="265" y="124"/>
                    <a:pt x="265" y="106"/>
                  </a:cubicBezTo>
                  <a:cubicBezTo>
                    <a:pt x="265" y="90"/>
                    <a:pt x="253" y="83"/>
                    <a:pt x="239" y="78"/>
                  </a:cubicBezTo>
                  <a:cubicBezTo>
                    <a:pt x="218" y="69"/>
                    <a:pt x="218" y="69"/>
                    <a:pt x="218" y="69"/>
                  </a:cubicBezTo>
                  <a:cubicBezTo>
                    <a:pt x="211" y="66"/>
                    <a:pt x="209" y="62"/>
                    <a:pt x="209" y="57"/>
                  </a:cubicBezTo>
                  <a:cubicBezTo>
                    <a:pt x="209" y="47"/>
                    <a:pt x="219" y="43"/>
                    <a:pt x="229" y="43"/>
                  </a:cubicBezTo>
                  <a:cubicBezTo>
                    <a:pt x="243" y="43"/>
                    <a:pt x="250" y="54"/>
                    <a:pt x="255" y="54"/>
                  </a:cubicBezTo>
                  <a:cubicBezTo>
                    <a:pt x="261" y="54"/>
                    <a:pt x="262" y="50"/>
                    <a:pt x="262" y="47"/>
                  </a:cubicBezTo>
                  <a:cubicBezTo>
                    <a:pt x="263" y="39"/>
                    <a:pt x="246" y="31"/>
                    <a:pt x="226" y="31"/>
                  </a:cubicBezTo>
                  <a:moveTo>
                    <a:pt x="357" y="90"/>
                  </a:moveTo>
                  <a:cubicBezTo>
                    <a:pt x="365" y="90"/>
                    <a:pt x="366" y="85"/>
                    <a:pt x="366" y="81"/>
                  </a:cubicBezTo>
                  <a:cubicBezTo>
                    <a:pt x="366" y="55"/>
                    <a:pt x="352" y="31"/>
                    <a:pt x="323" y="31"/>
                  </a:cubicBezTo>
                  <a:cubicBezTo>
                    <a:pt x="294" y="31"/>
                    <a:pt x="278" y="58"/>
                    <a:pt x="278" y="83"/>
                  </a:cubicBezTo>
                  <a:cubicBezTo>
                    <a:pt x="278" y="109"/>
                    <a:pt x="292" y="136"/>
                    <a:pt x="325" y="136"/>
                  </a:cubicBezTo>
                  <a:cubicBezTo>
                    <a:pt x="349" y="136"/>
                    <a:pt x="365" y="121"/>
                    <a:pt x="365" y="115"/>
                  </a:cubicBezTo>
                  <a:cubicBezTo>
                    <a:pt x="365" y="110"/>
                    <a:pt x="362" y="108"/>
                    <a:pt x="358" y="108"/>
                  </a:cubicBezTo>
                  <a:cubicBezTo>
                    <a:pt x="352" y="108"/>
                    <a:pt x="346" y="124"/>
                    <a:pt x="324" y="124"/>
                  </a:cubicBezTo>
                  <a:cubicBezTo>
                    <a:pt x="306" y="124"/>
                    <a:pt x="294" y="107"/>
                    <a:pt x="293" y="90"/>
                  </a:cubicBezTo>
                  <a:lnTo>
                    <a:pt x="357" y="90"/>
                  </a:lnTo>
                  <a:close/>
                  <a:moveTo>
                    <a:pt x="293" y="78"/>
                  </a:moveTo>
                  <a:cubicBezTo>
                    <a:pt x="294" y="61"/>
                    <a:pt x="304" y="43"/>
                    <a:pt x="322" y="43"/>
                  </a:cubicBezTo>
                  <a:cubicBezTo>
                    <a:pt x="341" y="43"/>
                    <a:pt x="351" y="61"/>
                    <a:pt x="351" y="78"/>
                  </a:cubicBezTo>
                  <a:lnTo>
                    <a:pt x="293" y="78"/>
                  </a:lnTo>
                  <a:close/>
                  <a:moveTo>
                    <a:pt x="401" y="44"/>
                  </a:moveTo>
                  <a:cubicBezTo>
                    <a:pt x="410" y="44"/>
                    <a:pt x="410" y="44"/>
                    <a:pt x="410" y="44"/>
                  </a:cubicBezTo>
                  <a:cubicBezTo>
                    <a:pt x="415" y="44"/>
                    <a:pt x="416" y="40"/>
                    <a:pt x="416" y="38"/>
                  </a:cubicBezTo>
                  <a:cubicBezTo>
                    <a:pt x="416" y="36"/>
                    <a:pt x="415" y="32"/>
                    <a:pt x="410" y="32"/>
                  </a:cubicBezTo>
                  <a:cubicBezTo>
                    <a:pt x="401" y="32"/>
                    <a:pt x="401" y="32"/>
                    <a:pt x="401" y="32"/>
                  </a:cubicBezTo>
                  <a:cubicBezTo>
                    <a:pt x="401" y="10"/>
                    <a:pt x="401" y="10"/>
                    <a:pt x="401" y="10"/>
                  </a:cubicBezTo>
                  <a:cubicBezTo>
                    <a:pt x="401" y="4"/>
                    <a:pt x="399" y="0"/>
                    <a:pt x="394" y="0"/>
                  </a:cubicBezTo>
                  <a:cubicBezTo>
                    <a:pt x="390" y="0"/>
                    <a:pt x="387" y="4"/>
                    <a:pt x="387" y="10"/>
                  </a:cubicBezTo>
                  <a:cubicBezTo>
                    <a:pt x="387" y="32"/>
                    <a:pt x="387" y="32"/>
                    <a:pt x="387" y="32"/>
                  </a:cubicBezTo>
                  <a:cubicBezTo>
                    <a:pt x="378" y="32"/>
                    <a:pt x="378" y="32"/>
                    <a:pt x="378" y="32"/>
                  </a:cubicBezTo>
                  <a:cubicBezTo>
                    <a:pt x="374" y="32"/>
                    <a:pt x="372" y="36"/>
                    <a:pt x="372" y="38"/>
                  </a:cubicBezTo>
                  <a:cubicBezTo>
                    <a:pt x="372" y="40"/>
                    <a:pt x="374" y="44"/>
                    <a:pt x="378" y="44"/>
                  </a:cubicBezTo>
                  <a:cubicBezTo>
                    <a:pt x="387" y="44"/>
                    <a:pt x="387" y="44"/>
                    <a:pt x="387" y="44"/>
                  </a:cubicBezTo>
                  <a:cubicBezTo>
                    <a:pt x="387" y="127"/>
                    <a:pt x="387" y="127"/>
                    <a:pt x="387" y="127"/>
                  </a:cubicBezTo>
                  <a:cubicBezTo>
                    <a:pt x="387" y="133"/>
                    <a:pt x="390" y="136"/>
                    <a:pt x="394" y="136"/>
                  </a:cubicBezTo>
                  <a:cubicBezTo>
                    <a:pt x="399" y="136"/>
                    <a:pt x="401" y="133"/>
                    <a:pt x="401" y="127"/>
                  </a:cubicBezTo>
                  <a:lnTo>
                    <a:pt x="401" y="44"/>
                  </a:lnTo>
                  <a:close/>
                  <a:moveTo>
                    <a:pt x="551" y="70"/>
                  </a:moveTo>
                  <a:cubicBezTo>
                    <a:pt x="551" y="53"/>
                    <a:pt x="563" y="44"/>
                    <a:pt x="574" y="44"/>
                  </a:cubicBezTo>
                  <a:cubicBezTo>
                    <a:pt x="585" y="44"/>
                    <a:pt x="597" y="48"/>
                    <a:pt x="597" y="70"/>
                  </a:cubicBezTo>
                  <a:cubicBezTo>
                    <a:pt x="597" y="127"/>
                    <a:pt x="597" y="127"/>
                    <a:pt x="597" y="127"/>
                  </a:cubicBezTo>
                  <a:cubicBezTo>
                    <a:pt x="597" y="133"/>
                    <a:pt x="600" y="136"/>
                    <a:pt x="604" y="136"/>
                  </a:cubicBezTo>
                  <a:cubicBezTo>
                    <a:pt x="609" y="136"/>
                    <a:pt x="611" y="133"/>
                    <a:pt x="611" y="127"/>
                  </a:cubicBezTo>
                  <a:cubicBezTo>
                    <a:pt x="611" y="68"/>
                    <a:pt x="611" y="68"/>
                    <a:pt x="611" y="68"/>
                  </a:cubicBezTo>
                  <a:cubicBezTo>
                    <a:pt x="611" y="43"/>
                    <a:pt x="593" y="31"/>
                    <a:pt x="574" y="31"/>
                  </a:cubicBezTo>
                  <a:cubicBezTo>
                    <a:pt x="563" y="31"/>
                    <a:pt x="551" y="37"/>
                    <a:pt x="544" y="49"/>
                  </a:cubicBezTo>
                  <a:cubicBezTo>
                    <a:pt x="540" y="38"/>
                    <a:pt x="529" y="31"/>
                    <a:pt x="517" y="31"/>
                  </a:cubicBezTo>
                  <a:cubicBezTo>
                    <a:pt x="504" y="31"/>
                    <a:pt x="496" y="37"/>
                    <a:pt x="491" y="45"/>
                  </a:cubicBezTo>
                  <a:cubicBezTo>
                    <a:pt x="490" y="45"/>
                    <a:pt x="490" y="45"/>
                    <a:pt x="490" y="45"/>
                  </a:cubicBezTo>
                  <a:cubicBezTo>
                    <a:pt x="490" y="40"/>
                    <a:pt x="490" y="40"/>
                    <a:pt x="490" y="40"/>
                  </a:cubicBezTo>
                  <a:cubicBezTo>
                    <a:pt x="490" y="34"/>
                    <a:pt x="488" y="31"/>
                    <a:pt x="483" y="31"/>
                  </a:cubicBezTo>
                  <a:cubicBezTo>
                    <a:pt x="479" y="31"/>
                    <a:pt x="476" y="34"/>
                    <a:pt x="476" y="40"/>
                  </a:cubicBezTo>
                  <a:cubicBezTo>
                    <a:pt x="476" y="127"/>
                    <a:pt x="476" y="127"/>
                    <a:pt x="476" y="127"/>
                  </a:cubicBezTo>
                  <a:cubicBezTo>
                    <a:pt x="476" y="133"/>
                    <a:pt x="479" y="136"/>
                    <a:pt x="483" y="136"/>
                  </a:cubicBezTo>
                  <a:cubicBezTo>
                    <a:pt x="488" y="136"/>
                    <a:pt x="490" y="133"/>
                    <a:pt x="490" y="127"/>
                  </a:cubicBezTo>
                  <a:cubicBezTo>
                    <a:pt x="490" y="70"/>
                    <a:pt x="490" y="70"/>
                    <a:pt x="490" y="70"/>
                  </a:cubicBezTo>
                  <a:cubicBezTo>
                    <a:pt x="490" y="53"/>
                    <a:pt x="502" y="44"/>
                    <a:pt x="514" y="44"/>
                  </a:cubicBezTo>
                  <a:cubicBezTo>
                    <a:pt x="524" y="44"/>
                    <a:pt x="537" y="48"/>
                    <a:pt x="537" y="70"/>
                  </a:cubicBezTo>
                  <a:cubicBezTo>
                    <a:pt x="537" y="127"/>
                    <a:pt x="537" y="127"/>
                    <a:pt x="537" y="127"/>
                  </a:cubicBezTo>
                  <a:cubicBezTo>
                    <a:pt x="537" y="133"/>
                    <a:pt x="539" y="136"/>
                    <a:pt x="544" y="136"/>
                  </a:cubicBezTo>
                  <a:cubicBezTo>
                    <a:pt x="548" y="136"/>
                    <a:pt x="551" y="133"/>
                    <a:pt x="551" y="127"/>
                  </a:cubicBezTo>
                  <a:lnTo>
                    <a:pt x="551" y="70"/>
                  </a:lnTo>
                  <a:close/>
                  <a:moveTo>
                    <a:pt x="705" y="46"/>
                  </a:moveTo>
                  <a:cubicBezTo>
                    <a:pt x="704" y="46"/>
                    <a:pt x="704" y="46"/>
                    <a:pt x="704" y="46"/>
                  </a:cubicBezTo>
                  <a:cubicBezTo>
                    <a:pt x="696" y="36"/>
                    <a:pt x="687" y="31"/>
                    <a:pt x="675" y="31"/>
                  </a:cubicBezTo>
                  <a:cubicBezTo>
                    <a:pt x="646" y="31"/>
                    <a:pt x="631" y="58"/>
                    <a:pt x="631" y="83"/>
                  </a:cubicBezTo>
                  <a:cubicBezTo>
                    <a:pt x="631" y="112"/>
                    <a:pt x="646" y="136"/>
                    <a:pt x="676" y="136"/>
                  </a:cubicBezTo>
                  <a:cubicBezTo>
                    <a:pt x="688" y="136"/>
                    <a:pt x="698" y="131"/>
                    <a:pt x="704" y="121"/>
                  </a:cubicBezTo>
                  <a:cubicBezTo>
                    <a:pt x="705" y="121"/>
                    <a:pt x="705" y="121"/>
                    <a:pt x="705" y="121"/>
                  </a:cubicBezTo>
                  <a:cubicBezTo>
                    <a:pt x="705" y="127"/>
                    <a:pt x="705" y="127"/>
                    <a:pt x="705" y="127"/>
                  </a:cubicBezTo>
                  <a:cubicBezTo>
                    <a:pt x="705" y="133"/>
                    <a:pt x="707" y="136"/>
                    <a:pt x="712" y="136"/>
                  </a:cubicBezTo>
                  <a:cubicBezTo>
                    <a:pt x="716" y="136"/>
                    <a:pt x="718" y="133"/>
                    <a:pt x="718" y="127"/>
                  </a:cubicBezTo>
                  <a:cubicBezTo>
                    <a:pt x="718" y="40"/>
                    <a:pt x="718" y="40"/>
                    <a:pt x="718" y="40"/>
                  </a:cubicBezTo>
                  <a:cubicBezTo>
                    <a:pt x="718" y="34"/>
                    <a:pt x="716" y="31"/>
                    <a:pt x="712" y="31"/>
                  </a:cubicBezTo>
                  <a:cubicBezTo>
                    <a:pt x="707" y="31"/>
                    <a:pt x="705" y="34"/>
                    <a:pt x="705" y="40"/>
                  </a:cubicBezTo>
                  <a:lnTo>
                    <a:pt x="705" y="46"/>
                  </a:lnTo>
                  <a:close/>
                  <a:moveTo>
                    <a:pt x="647" y="83"/>
                  </a:moveTo>
                  <a:cubicBezTo>
                    <a:pt x="647" y="65"/>
                    <a:pt x="655" y="43"/>
                    <a:pt x="676" y="43"/>
                  </a:cubicBezTo>
                  <a:cubicBezTo>
                    <a:pt x="697" y="43"/>
                    <a:pt x="705" y="65"/>
                    <a:pt x="705" y="83"/>
                  </a:cubicBezTo>
                  <a:cubicBezTo>
                    <a:pt x="705" y="102"/>
                    <a:pt x="697" y="124"/>
                    <a:pt x="676" y="124"/>
                  </a:cubicBezTo>
                  <a:cubicBezTo>
                    <a:pt x="654" y="124"/>
                    <a:pt x="647" y="102"/>
                    <a:pt x="647" y="83"/>
                  </a:cubicBezTo>
                  <a:moveTo>
                    <a:pt x="758" y="70"/>
                  </a:moveTo>
                  <a:cubicBezTo>
                    <a:pt x="758" y="53"/>
                    <a:pt x="770" y="44"/>
                    <a:pt x="783" y="44"/>
                  </a:cubicBezTo>
                  <a:cubicBezTo>
                    <a:pt x="798" y="44"/>
                    <a:pt x="808" y="53"/>
                    <a:pt x="808" y="67"/>
                  </a:cubicBezTo>
                  <a:cubicBezTo>
                    <a:pt x="808" y="127"/>
                    <a:pt x="808" y="127"/>
                    <a:pt x="808" y="127"/>
                  </a:cubicBezTo>
                  <a:cubicBezTo>
                    <a:pt x="808" y="133"/>
                    <a:pt x="810" y="136"/>
                    <a:pt x="815" y="136"/>
                  </a:cubicBezTo>
                  <a:cubicBezTo>
                    <a:pt x="819" y="136"/>
                    <a:pt x="822" y="133"/>
                    <a:pt x="822" y="127"/>
                  </a:cubicBezTo>
                  <a:cubicBezTo>
                    <a:pt x="822" y="68"/>
                    <a:pt x="822" y="68"/>
                    <a:pt x="822" y="68"/>
                  </a:cubicBezTo>
                  <a:cubicBezTo>
                    <a:pt x="822" y="43"/>
                    <a:pt x="803" y="31"/>
                    <a:pt x="785" y="31"/>
                  </a:cubicBezTo>
                  <a:cubicBezTo>
                    <a:pt x="772" y="31"/>
                    <a:pt x="763" y="37"/>
                    <a:pt x="758" y="45"/>
                  </a:cubicBezTo>
                  <a:cubicBezTo>
                    <a:pt x="758" y="45"/>
                    <a:pt x="758" y="45"/>
                    <a:pt x="758" y="45"/>
                  </a:cubicBezTo>
                  <a:cubicBezTo>
                    <a:pt x="758" y="40"/>
                    <a:pt x="758" y="40"/>
                    <a:pt x="758" y="40"/>
                  </a:cubicBezTo>
                  <a:cubicBezTo>
                    <a:pt x="758" y="34"/>
                    <a:pt x="755" y="31"/>
                    <a:pt x="751" y="31"/>
                  </a:cubicBezTo>
                  <a:cubicBezTo>
                    <a:pt x="746" y="31"/>
                    <a:pt x="744" y="34"/>
                    <a:pt x="744" y="40"/>
                  </a:cubicBezTo>
                  <a:cubicBezTo>
                    <a:pt x="744" y="127"/>
                    <a:pt x="744" y="127"/>
                    <a:pt x="744" y="127"/>
                  </a:cubicBezTo>
                  <a:cubicBezTo>
                    <a:pt x="744" y="133"/>
                    <a:pt x="746" y="136"/>
                    <a:pt x="751" y="136"/>
                  </a:cubicBezTo>
                  <a:cubicBezTo>
                    <a:pt x="755" y="136"/>
                    <a:pt x="758" y="133"/>
                    <a:pt x="758" y="127"/>
                  </a:cubicBezTo>
                  <a:lnTo>
                    <a:pt x="758" y="70"/>
                  </a:lnTo>
                  <a:close/>
                  <a:moveTo>
                    <a:pt x="915" y="46"/>
                  </a:moveTo>
                  <a:cubicBezTo>
                    <a:pt x="915" y="46"/>
                    <a:pt x="915" y="46"/>
                    <a:pt x="915" y="46"/>
                  </a:cubicBezTo>
                  <a:cubicBezTo>
                    <a:pt x="907" y="36"/>
                    <a:pt x="898" y="31"/>
                    <a:pt x="886" y="31"/>
                  </a:cubicBezTo>
                  <a:cubicBezTo>
                    <a:pt x="856" y="31"/>
                    <a:pt x="842" y="58"/>
                    <a:pt x="842" y="83"/>
                  </a:cubicBezTo>
                  <a:cubicBezTo>
                    <a:pt x="842" y="112"/>
                    <a:pt x="857" y="136"/>
                    <a:pt x="886" y="136"/>
                  </a:cubicBezTo>
                  <a:cubicBezTo>
                    <a:pt x="898" y="136"/>
                    <a:pt x="908" y="131"/>
                    <a:pt x="915" y="121"/>
                  </a:cubicBezTo>
                  <a:cubicBezTo>
                    <a:pt x="915" y="121"/>
                    <a:pt x="915" y="121"/>
                    <a:pt x="915" y="121"/>
                  </a:cubicBezTo>
                  <a:cubicBezTo>
                    <a:pt x="915" y="127"/>
                    <a:pt x="915" y="127"/>
                    <a:pt x="915" y="127"/>
                  </a:cubicBezTo>
                  <a:cubicBezTo>
                    <a:pt x="915" y="133"/>
                    <a:pt x="918" y="136"/>
                    <a:pt x="922" y="136"/>
                  </a:cubicBezTo>
                  <a:cubicBezTo>
                    <a:pt x="927" y="136"/>
                    <a:pt x="929" y="133"/>
                    <a:pt x="929" y="127"/>
                  </a:cubicBezTo>
                  <a:cubicBezTo>
                    <a:pt x="929" y="40"/>
                    <a:pt x="929" y="40"/>
                    <a:pt x="929" y="40"/>
                  </a:cubicBezTo>
                  <a:cubicBezTo>
                    <a:pt x="929" y="34"/>
                    <a:pt x="927" y="31"/>
                    <a:pt x="922" y="31"/>
                  </a:cubicBezTo>
                  <a:cubicBezTo>
                    <a:pt x="918" y="31"/>
                    <a:pt x="915" y="34"/>
                    <a:pt x="915" y="40"/>
                  </a:cubicBezTo>
                  <a:lnTo>
                    <a:pt x="915" y="46"/>
                  </a:lnTo>
                  <a:close/>
                  <a:moveTo>
                    <a:pt x="857" y="83"/>
                  </a:moveTo>
                  <a:cubicBezTo>
                    <a:pt x="857" y="65"/>
                    <a:pt x="865" y="43"/>
                    <a:pt x="886" y="43"/>
                  </a:cubicBezTo>
                  <a:cubicBezTo>
                    <a:pt x="908" y="43"/>
                    <a:pt x="915" y="65"/>
                    <a:pt x="915" y="83"/>
                  </a:cubicBezTo>
                  <a:cubicBezTo>
                    <a:pt x="915" y="102"/>
                    <a:pt x="908" y="124"/>
                    <a:pt x="886" y="124"/>
                  </a:cubicBezTo>
                  <a:cubicBezTo>
                    <a:pt x="865" y="124"/>
                    <a:pt x="857" y="102"/>
                    <a:pt x="857" y="83"/>
                  </a:cubicBezTo>
                  <a:moveTo>
                    <a:pt x="1022" y="46"/>
                  </a:moveTo>
                  <a:cubicBezTo>
                    <a:pt x="1022" y="46"/>
                    <a:pt x="1022" y="46"/>
                    <a:pt x="1022" y="46"/>
                  </a:cubicBezTo>
                  <a:cubicBezTo>
                    <a:pt x="1016" y="38"/>
                    <a:pt x="1005" y="31"/>
                    <a:pt x="993" y="31"/>
                  </a:cubicBezTo>
                  <a:cubicBezTo>
                    <a:pt x="963" y="31"/>
                    <a:pt x="949" y="58"/>
                    <a:pt x="949" y="83"/>
                  </a:cubicBezTo>
                  <a:cubicBezTo>
                    <a:pt x="949" y="112"/>
                    <a:pt x="964" y="136"/>
                    <a:pt x="993" y="136"/>
                  </a:cubicBezTo>
                  <a:cubicBezTo>
                    <a:pt x="1006" y="136"/>
                    <a:pt x="1016" y="131"/>
                    <a:pt x="1022" y="120"/>
                  </a:cubicBezTo>
                  <a:cubicBezTo>
                    <a:pt x="1022" y="120"/>
                    <a:pt x="1022" y="120"/>
                    <a:pt x="1022" y="120"/>
                  </a:cubicBezTo>
                  <a:cubicBezTo>
                    <a:pt x="1022" y="131"/>
                    <a:pt x="1022" y="131"/>
                    <a:pt x="1022" y="131"/>
                  </a:cubicBezTo>
                  <a:cubicBezTo>
                    <a:pt x="1022" y="154"/>
                    <a:pt x="1007" y="164"/>
                    <a:pt x="990" y="164"/>
                  </a:cubicBezTo>
                  <a:cubicBezTo>
                    <a:pt x="974" y="164"/>
                    <a:pt x="965" y="151"/>
                    <a:pt x="959" y="151"/>
                  </a:cubicBezTo>
                  <a:cubicBezTo>
                    <a:pt x="954" y="151"/>
                    <a:pt x="952" y="154"/>
                    <a:pt x="952" y="158"/>
                  </a:cubicBezTo>
                  <a:cubicBezTo>
                    <a:pt x="952" y="165"/>
                    <a:pt x="971" y="176"/>
                    <a:pt x="992" y="176"/>
                  </a:cubicBezTo>
                  <a:cubicBezTo>
                    <a:pt x="1014" y="176"/>
                    <a:pt x="1036" y="162"/>
                    <a:pt x="1036" y="130"/>
                  </a:cubicBezTo>
                  <a:cubicBezTo>
                    <a:pt x="1036" y="40"/>
                    <a:pt x="1036" y="40"/>
                    <a:pt x="1036" y="40"/>
                  </a:cubicBezTo>
                  <a:cubicBezTo>
                    <a:pt x="1036" y="34"/>
                    <a:pt x="1034" y="31"/>
                    <a:pt x="1029" y="31"/>
                  </a:cubicBezTo>
                  <a:cubicBezTo>
                    <a:pt x="1025" y="31"/>
                    <a:pt x="1022" y="34"/>
                    <a:pt x="1022" y="40"/>
                  </a:cubicBezTo>
                  <a:lnTo>
                    <a:pt x="1022" y="46"/>
                  </a:lnTo>
                  <a:close/>
                  <a:moveTo>
                    <a:pt x="964" y="83"/>
                  </a:moveTo>
                  <a:cubicBezTo>
                    <a:pt x="964" y="65"/>
                    <a:pt x="972" y="43"/>
                    <a:pt x="993" y="43"/>
                  </a:cubicBezTo>
                  <a:cubicBezTo>
                    <a:pt x="1012" y="43"/>
                    <a:pt x="1023" y="59"/>
                    <a:pt x="1023" y="74"/>
                  </a:cubicBezTo>
                  <a:cubicBezTo>
                    <a:pt x="1023" y="93"/>
                    <a:pt x="1023" y="93"/>
                    <a:pt x="1023" y="93"/>
                  </a:cubicBezTo>
                  <a:cubicBezTo>
                    <a:pt x="1023" y="107"/>
                    <a:pt x="1012" y="124"/>
                    <a:pt x="993" y="124"/>
                  </a:cubicBezTo>
                  <a:cubicBezTo>
                    <a:pt x="972" y="124"/>
                    <a:pt x="964" y="102"/>
                    <a:pt x="964" y="83"/>
                  </a:cubicBezTo>
                  <a:moveTo>
                    <a:pt x="1135" y="90"/>
                  </a:moveTo>
                  <a:cubicBezTo>
                    <a:pt x="1143" y="90"/>
                    <a:pt x="1144" y="85"/>
                    <a:pt x="1144" y="81"/>
                  </a:cubicBezTo>
                  <a:cubicBezTo>
                    <a:pt x="1144" y="55"/>
                    <a:pt x="1130" y="31"/>
                    <a:pt x="1101" y="31"/>
                  </a:cubicBezTo>
                  <a:cubicBezTo>
                    <a:pt x="1072" y="31"/>
                    <a:pt x="1057" y="58"/>
                    <a:pt x="1057" y="83"/>
                  </a:cubicBezTo>
                  <a:cubicBezTo>
                    <a:pt x="1057" y="109"/>
                    <a:pt x="1070" y="136"/>
                    <a:pt x="1103" y="136"/>
                  </a:cubicBezTo>
                  <a:cubicBezTo>
                    <a:pt x="1127" y="136"/>
                    <a:pt x="1143" y="121"/>
                    <a:pt x="1143" y="115"/>
                  </a:cubicBezTo>
                  <a:cubicBezTo>
                    <a:pt x="1143" y="110"/>
                    <a:pt x="1140" y="108"/>
                    <a:pt x="1136" y="108"/>
                  </a:cubicBezTo>
                  <a:cubicBezTo>
                    <a:pt x="1130" y="108"/>
                    <a:pt x="1124" y="124"/>
                    <a:pt x="1102" y="124"/>
                  </a:cubicBezTo>
                  <a:cubicBezTo>
                    <a:pt x="1084" y="124"/>
                    <a:pt x="1072" y="107"/>
                    <a:pt x="1072" y="90"/>
                  </a:cubicBezTo>
                  <a:lnTo>
                    <a:pt x="1135" y="90"/>
                  </a:lnTo>
                  <a:close/>
                  <a:moveTo>
                    <a:pt x="1072" y="78"/>
                  </a:moveTo>
                  <a:cubicBezTo>
                    <a:pt x="1072" y="61"/>
                    <a:pt x="1082" y="43"/>
                    <a:pt x="1100" y="43"/>
                  </a:cubicBezTo>
                  <a:cubicBezTo>
                    <a:pt x="1119" y="43"/>
                    <a:pt x="1129" y="61"/>
                    <a:pt x="1129" y="78"/>
                  </a:cubicBezTo>
                  <a:lnTo>
                    <a:pt x="1072" y="78"/>
                  </a:lnTo>
                  <a:close/>
                  <a:moveTo>
                    <a:pt x="1236" y="70"/>
                  </a:moveTo>
                  <a:cubicBezTo>
                    <a:pt x="1236" y="53"/>
                    <a:pt x="1249" y="44"/>
                    <a:pt x="1260" y="44"/>
                  </a:cubicBezTo>
                  <a:cubicBezTo>
                    <a:pt x="1271" y="44"/>
                    <a:pt x="1283" y="48"/>
                    <a:pt x="1283" y="70"/>
                  </a:cubicBezTo>
                  <a:cubicBezTo>
                    <a:pt x="1283" y="127"/>
                    <a:pt x="1283" y="127"/>
                    <a:pt x="1283" y="127"/>
                  </a:cubicBezTo>
                  <a:cubicBezTo>
                    <a:pt x="1283" y="133"/>
                    <a:pt x="1285" y="136"/>
                    <a:pt x="1290" y="136"/>
                  </a:cubicBezTo>
                  <a:cubicBezTo>
                    <a:pt x="1294" y="136"/>
                    <a:pt x="1297" y="133"/>
                    <a:pt x="1297" y="127"/>
                  </a:cubicBezTo>
                  <a:cubicBezTo>
                    <a:pt x="1297" y="68"/>
                    <a:pt x="1297" y="68"/>
                    <a:pt x="1297" y="68"/>
                  </a:cubicBezTo>
                  <a:cubicBezTo>
                    <a:pt x="1297" y="43"/>
                    <a:pt x="1278" y="31"/>
                    <a:pt x="1260" y="31"/>
                  </a:cubicBezTo>
                  <a:cubicBezTo>
                    <a:pt x="1249" y="31"/>
                    <a:pt x="1237" y="37"/>
                    <a:pt x="1230" y="49"/>
                  </a:cubicBezTo>
                  <a:cubicBezTo>
                    <a:pt x="1225" y="38"/>
                    <a:pt x="1215" y="31"/>
                    <a:pt x="1203" y="31"/>
                  </a:cubicBezTo>
                  <a:cubicBezTo>
                    <a:pt x="1190" y="31"/>
                    <a:pt x="1181" y="37"/>
                    <a:pt x="1176" y="45"/>
                  </a:cubicBezTo>
                  <a:cubicBezTo>
                    <a:pt x="1176" y="45"/>
                    <a:pt x="1176" y="45"/>
                    <a:pt x="1176" y="45"/>
                  </a:cubicBezTo>
                  <a:cubicBezTo>
                    <a:pt x="1176" y="40"/>
                    <a:pt x="1176" y="40"/>
                    <a:pt x="1176" y="40"/>
                  </a:cubicBezTo>
                  <a:cubicBezTo>
                    <a:pt x="1176" y="34"/>
                    <a:pt x="1173" y="31"/>
                    <a:pt x="1169" y="31"/>
                  </a:cubicBezTo>
                  <a:cubicBezTo>
                    <a:pt x="1164" y="31"/>
                    <a:pt x="1162" y="34"/>
                    <a:pt x="1162" y="40"/>
                  </a:cubicBezTo>
                  <a:cubicBezTo>
                    <a:pt x="1162" y="127"/>
                    <a:pt x="1162" y="127"/>
                    <a:pt x="1162" y="127"/>
                  </a:cubicBezTo>
                  <a:cubicBezTo>
                    <a:pt x="1162" y="133"/>
                    <a:pt x="1164" y="136"/>
                    <a:pt x="1169" y="136"/>
                  </a:cubicBezTo>
                  <a:cubicBezTo>
                    <a:pt x="1173" y="136"/>
                    <a:pt x="1176" y="133"/>
                    <a:pt x="1176" y="127"/>
                  </a:cubicBezTo>
                  <a:cubicBezTo>
                    <a:pt x="1176" y="70"/>
                    <a:pt x="1176" y="70"/>
                    <a:pt x="1176" y="70"/>
                  </a:cubicBezTo>
                  <a:cubicBezTo>
                    <a:pt x="1176" y="53"/>
                    <a:pt x="1188" y="44"/>
                    <a:pt x="1199" y="44"/>
                  </a:cubicBezTo>
                  <a:cubicBezTo>
                    <a:pt x="1210" y="44"/>
                    <a:pt x="1222" y="48"/>
                    <a:pt x="1222" y="70"/>
                  </a:cubicBezTo>
                  <a:cubicBezTo>
                    <a:pt x="1222" y="127"/>
                    <a:pt x="1222" y="127"/>
                    <a:pt x="1222" y="127"/>
                  </a:cubicBezTo>
                  <a:cubicBezTo>
                    <a:pt x="1222" y="133"/>
                    <a:pt x="1225" y="136"/>
                    <a:pt x="1229" y="136"/>
                  </a:cubicBezTo>
                  <a:cubicBezTo>
                    <a:pt x="1234" y="136"/>
                    <a:pt x="1236" y="133"/>
                    <a:pt x="1236" y="127"/>
                  </a:cubicBezTo>
                  <a:lnTo>
                    <a:pt x="1236" y="70"/>
                  </a:lnTo>
                  <a:close/>
                  <a:moveTo>
                    <a:pt x="1395" y="90"/>
                  </a:moveTo>
                  <a:cubicBezTo>
                    <a:pt x="1404" y="90"/>
                    <a:pt x="1405" y="85"/>
                    <a:pt x="1405" y="81"/>
                  </a:cubicBezTo>
                  <a:cubicBezTo>
                    <a:pt x="1405" y="55"/>
                    <a:pt x="1390" y="31"/>
                    <a:pt x="1361" y="31"/>
                  </a:cubicBezTo>
                  <a:cubicBezTo>
                    <a:pt x="1332" y="31"/>
                    <a:pt x="1317" y="58"/>
                    <a:pt x="1317" y="83"/>
                  </a:cubicBezTo>
                  <a:cubicBezTo>
                    <a:pt x="1317" y="109"/>
                    <a:pt x="1331" y="136"/>
                    <a:pt x="1363" y="136"/>
                  </a:cubicBezTo>
                  <a:cubicBezTo>
                    <a:pt x="1387" y="136"/>
                    <a:pt x="1403" y="121"/>
                    <a:pt x="1403" y="115"/>
                  </a:cubicBezTo>
                  <a:cubicBezTo>
                    <a:pt x="1403" y="110"/>
                    <a:pt x="1401" y="108"/>
                    <a:pt x="1397" y="108"/>
                  </a:cubicBezTo>
                  <a:cubicBezTo>
                    <a:pt x="1390" y="108"/>
                    <a:pt x="1384" y="124"/>
                    <a:pt x="1362" y="124"/>
                  </a:cubicBezTo>
                  <a:cubicBezTo>
                    <a:pt x="1345" y="124"/>
                    <a:pt x="1333" y="107"/>
                    <a:pt x="1332" y="90"/>
                  </a:cubicBezTo>
                  <a:lnTo>
                    <a:pt x="1395" y="90"/>
                  </a:lnTo>
                  <a:close/>
                  <a:moveTo>
                    <a:pt x="1332" y="78"/>
                  </a:moveTo>
                  <a:cubicBezTo>
                    <a:pt x="1333" y="61"/>
                    <a:pt x="1342" y="43"/>
                    <a:pt x="1361" y="43"/>
                  </a:cubicBezTo>
                  <a:cubicBezTo>
                    <a:pt x="1380" y="43"/>
                    <a:pt x="1389" y="61"/>
                    <a:pt x="1390" y="78"/>
                  </a:cubicBezTo>
                  <a:lnTo>
                    <a:pt x="1332" y="78"/>
                  </a:lnTo>
                  <a:close/>
                  <a:moveTo>
                    <a:pt x="1436" y="70"/>
                  </a:moveTo>
                  <a:cubicBezTo>
                    <a:pt x="1436" y="53"/>
                    <a:pt x="1448" y="44"/>
                    <a:pt x="1461" y="44"/>
                  </a:cubicBezTo>
                  <a:cubicBezTo>
                    <a:pt x="1477" y="44"/>
                    <a:pt x="1486" y="53"/>
                    <a:pt x="1486" y="67"/>
                  </a:cubicBezTo>
                  <a:cubicBezTo>
                    <a:pt x="1486" y="127"/>
                    <a:pt x="1486" y="127"/>
                    <a:pt x="1486" y="127"/>
                  </a:cubicBezTo>
                  <a:cubicBezTo>
                    <a:pt x="1486" y="133"/>
                    <a:pt x="1489" y="136"/>
                    <a:pt x="1493" y="136"/>
                  </a:cubicBezTo>
                  <a:cubicBezTo>
                    <a:pt x="1498" y="136"/>
                    <a:pt x="1500" y="133"/>
                    <a:pt x="1500" y="127"/>
                  </a:cubicBezTo>
                  <a:cubicBezTo>
                    <a:pt x="1500" y="68"/>
                    <a:pt x="1500" y="68"/>
                    <a:pt x="1500" y="68"/>
                  </a:cubicBezTo>
                  <a:cubicBezTo>
                    <a:pt x="1500" y="43"/>
                    <a:pt x="1481" y="31"/>
                    <a:pt x="1463" y="31"/>
                  </a:cubicBezTo>
                  <a:cubicBezTo>
                    <a:pt x="1450" y="31"/>
                    <a:pt x="1442" y="37"/>
                    <a:pt x="1437" y="45"/>
                  </a:cubicBezTo>
                  <a:cubicBezTo>
                    <a:pt x="1436" y="45"/>
                    <a:pt x="1436" y="45"/>
                    <a:pt x="1436" y="45"/>
                  </a:cubicBezTo>
                  <a:cubicBezTo>
                    <a:pt x="1436" y="40"/>
                    <a:pt x="1436" y="40"/>
                    <a:pt x="1436" y="40"/>
                  </a:cubicBezTo>
                  <a:cubicBezTo>
                    <a:pt x="1436" y="34"/>
                    <a:pt x="1434" y="31"/>
                    <a:pt x="1429" y="31"/>
                  </a:cubicBezTo>
                  <a:cubicBezTo>
                    <a:pt x="1425" y="31"/>
                    <a:pt x="1422" y="34"/>
                    <a:pt x="1422" y="40"/>
                  </a:cubicBezTo>
                  <a:cubicBezTo>
                    <a:pt x="1422" y="127"/>
                    <a:pt x="1422" y="127"/>
                    <a:pt x="1422" y="127"/>
                  </a:cubicBezTo>
                  <a:cubicBezTo>
                    <a:pt x="1422" y="133"/>
                    <a:pt x="1425" y="136"/>
                    <a:pt x="1429" y="136"/>
                  </a:cubicBezTo>
                  <a:cubicBezTo>
                    <a:pt x="1434" y="136"/>
                    <a:pt x="1436" y="133"/>
                    <a:pt x="1436" y="127"/>
                  </a:cubicBezTo>
                  <a:lnTo>
                    <a:pt x="1436" y="70"/>
                  </a:lnTo>
                  <a:close/>
                  <a:moveTo>
                    <a:pt x="1543" y="44"/>
                  </a:moveTo>
                  <a:cubicBezTo>
                    <a:pt x="1552" y="44"/>
                    <a:pt x="1552" y="44"/>
                    <a:pt x="1552" y="44"/>
                  </a:cubicBezTo>
                  <a:cubicBezTo>
                    <a:pt x="1557" y="44"/>
                    <a:pt x="1558" y="40"/>
                    <a:pt x="1558" y="38"/>
                  </a:cubicBezTo>
                  <a:cubicBezTo>
                    <a:pt x="1558" y="36"/>
                    <a:pt x="1557" y="32"/>
                    <a:pt x="1552" y="32"/>
                  </a:cubicBezTo>
                  <a:cubicBezTo>
                    <a:pt x="1543" y="32"/>
                    <a:pt x="1543" y="32"/>
                    <a:pt x="1543" y="32"/>
                  </a:cubicBezTo>
                  <a:cubicBezTo>
                    <a:pt x="1543" y="10"/>
                    <a:pt x="1543" y="10"/>
                    <a:pt x="1543" y="10"/>
                  </a:cubicBezTo>
                  <a:cubicBezTo>
                    <a:pt x="1543" y="4"/>
                    <a:pt x="1540" y="0"/>
                    <a:pt x="1536" y="0"/>
                  </a:cubicBezTo>
                  <a:cubicBezTo>
                    <a:pt x="1532" y="0"/>
                    <a:pt x="1529" y="4"/>
                    <a:pt x="1529" y="10"/>
                  </a:cubicBezTo>
                  <a:cubicBezTo>
                    <a:pt x="1529" y="32"/>
                    <a:pt x="1529" y="32"/>
                    <a:pt x="1529" y="32"/>
                  </a:cubicBezTo>
                  <a:cubicBezTo>
                    <a:pt x="1520" y="32"/>
                    <a:pt x="1520" y="32"/>
                    <a:pt x="1520" y="32"/>
                  </a:cubicBezTo>
                  <a:cubicBezTo>
                    <a:pt x="1515" y="32"/>
                    <a:pt x="1514" y="36"/>
                    <a:pt x="1514" y="38"/>
                  </a:cubicBezTo>
                  <a:cubicBezTo>
                    <a:pt x="1514" y="40"/>
                    <a:pt x="1515" y="44"/>
                    <a:pt x="1520" y="44"/>
                  </a:cubicBezTo>
                  <a:cubicBezTo>
                    <a:pt x="1529" y="44"/>
                    <a:pt x="1529" y="44"/>
                    <a:pt x="1529" y="44"/>
                  </a:cubicBezTo>
                  <a:cubicBezTo>
                    <a:pt x="1529" y="127"/>
                    <a:pt x="1529" y="127"/>
                    <a:pt x="1529" y="127"/>
                  </a:cubicBezTo>
                  <a:cubicBezTo>
                    <a:pt x="1529" y="133"/>
                    <a:pt x="1532" y="136"/>
                    <a:pt x="1536" y="136"/>
                  </a:cubicBezTo>
                  <a:cubicBezTo>
                    <a:pt x="1540" y="136"/>
                    <a:pt x="1543" y="133"/>
                    <a:pt x="1543" y="127"/>
                  </a:cubicBezTo>
                  <a:lnTo>
                    <a:pt x="154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grpSp>
      <p:sp>
        <p:nvSpPr>
          <p:cNvPr id="147" name="Text Placeholder 4">
            <a:extLst>
              <a:ext uri="{FF2B5EF4-FFF2-40B4-BE49-F238E27FC236}">
                <a16:creationId xmlns:a16="http://schemas.microsoft.com/office/drawing/2014/main" id="{1D079EB7-2251-4450-A100-16CD517D0B2A}"/>
              </a:ext>
            </a:extLst>
          </p:cNvPr>
          <p:cNvSpPr>
            <a:spLocks noGrp="1"/>
          </p:cNvSpPr>
          <p:nvPr>
            <p:ph type="body" sz="quarter" idx="11" hasCustomPrompt="1"/>
          </p:nvPr>
        </p:nvSpPr>
        <p:spPr>
          <a:xfrm>
            <a:off x="1045800" y="719328"/>
            <a:ext cx="4820213" cy="522581"/>
          </a:xfrm>
          <a:prstGeom prst="rect">
            <a:avLst/>
          </a:prstGeom>
        </p:spPr>
        <p:txBody>
          <a:bodyPr anchor="ctr" anchorCtr="0">
            <a:noAutofit/>
          </a:bodyPr>
          <a:lstStyle>
            <a:lvl1pPr marL="0" algn="l" defTabSz="554492" rtl="0" eaLnBrk="1" latinLnBrk="0" hangingPunct="1">
              <a:defRPr lang="en-US" sz="3200" b="0" i="0" kern="0" dirty="0" smtClean="0">
                <a:solidFill>
                  <a:schemeClr val="bg1"/>
                </a:solidFill>
                <a:latin typeface="Tiempos Headline Medium" panose="02000603000000000000" pitchFamily="2" charset="0"/>
                <a:ea typeface="+mj-ea"/>
                <a:cs typeface="Arial"/>
              </a:defRPr>
            </a:lvl1pPr>
          </a:lstStyle>
          <a:p>
            <a:pPr lvl="0"/>
            <a:r>
              <a:rPr lang="en-US" dirty="0"/>
              <a:t>Insert title</a:t>
            </a:r>
          </a:p>
        </p:txBody>
      </p:sp>
      <p:sp>
        <p:nvSpPr>
          <p:cNvPr id="5" name="Text Placeholder 4">
            <a:extLst>
              <a:ext uri="{FF2B5EF4-FFF2-40B4-BE49-F238E27FC236}">
                <a16:creationId xmlns:a16="http://schemas.microsoft.com/office/drawing/2014/main" id="{3D94C698-47BC-4C8C-A01B-191B7253E30E}"/>
              </a:ext>
            </a:extLst>
          </p:cNvPr>
          <p:cNvSpPr>
            <a:spLocks noGrp="1"/>
          </p:cNvSpPr>
          <p:nvPr>
            <p:ph type="body" sz="quarter" idx="12"/>
          </p:nvPr>
        </p:nvSpPr>
        <p:spPr>
          <a:xfrm>
            <a:off x="501681" y="3062525"/>
            <a:ext cx="1551937" cy="1603773"/>
          </a:xfrm>
          <a:prstGeom prst="rect">
            <a:avLst/>
          </a:prstGeom>
        </p:spPr>
        <p:txBody>
          <a:bodyPr anchor="ctr" anchorCtr="0">
            <a:normAutofit/>
          </a:bodyPr>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61" name="Text Placeholder 4">
            <a:extLst>
              <a:ext uri="{FF2B5EF4-FFF2-40B4-BE49-F238E27FC236}">
                <a16:creationId xmlns:a16="http://schemas.microsoft.com/office/drawing/2014/main" id="{29C43A37-2FA7-4E3C-84F5-61CA0F893368}"/>
              </a:ext>
            </a:extLst>
          </p:cNvPr>
          <p:cNvSpPr>
            <a:spLocks noGrp="1"/>
          </p:cNvSpPr>
          <p:nvPr>
            <p:ph type="body" sz="quarter" idx="13"/>
          </p:nvPr>
        </p:nvSpPr>
        <p:spPr>
          <a:xfrm>
            <a:off x="2429021" y="3062525"/>
            <a:ext cx="1551937" cy="1603773"/>
          </a:xfrm>
          <a:prstGeom prst="rect">
            <a:avLst/>
          </a:prstGeom>
        </p:spPr>
        <p:txBody>
          <a:bodyPr anchor="ctr" anchorCtr="0">
            <a:normAutofit/>
          </a:bodyPr>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62" name="Text Placeholder 4">
            <a:extLst>
              <a:ext uri="{FF2B5EF4-FFF2-40B4-BE49-F238E27FC236}">
                <a16:creationId xmlns:a16="http://schemas.microsoft.com/office/drawing/2014/main" id="{283754FF-B123-4660-8382-6084B150D7AD}"/>
              </a:ext>
            </a:extLst>
          </p:cNvPr>
          <p:cNvSpPr>
            <a:spLocks noGrp="1"/>
          </p:cNvSpPr>
          <p:nvPr>
            <p:ph type="body" sz="quarter" idx="14"/>
          </p:nvPr>
        </p:nvSpPr>
        <p:spPr>
          <a:xfrm>
            <a:off x="4356361" y="3062525"/>
            <a:ext cx="1551937" cy="1603773"/>
          </a:xfrm>
          <a:prstGeom prst="rect">
            <a:avLst/>
          </a:prstGeom>
        </p:spPr>
        <p:txBody>
          <a:bodyPr anchor="ctr" anchorCtr="0">
            <a:normAutofit/>
          </a:bodyPr>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63" name="Text Placeholder 4">
            <a:extLst>
              <a:ext uri="{FF2B5EF4-FFF2-40B4-BE49-F238E27FC236}">
                <a16:creationId xmlns:a16="http://schemas.microsoft.com/office/drawing/2014/main" id="{8952FC56-D3A5-45B3-8936-174694ADCBAB}"/>
              </a:ext>
            </a:extLst>
          </p:cNvPr>
          <p:cNvSpPr>
            <a:spLocks noGrp="1"/>
          </p:cNvSpPr>
          <p:nvPr>
            <p:ph type="body" sz="quarter" idx="15"/>
          </p:nvPr>
        </p:nvSpPr>
        <p:spPr>
          <a:xfrm>
            <a:off x="6283702" y="3062525"/>
            <a:ext cx="1551937" cy="1603773"/>
          </a:xfrm>
          <a:prstGeom prst="rect">
            <a:avLst/>
          </a:prstGeom>
        </p:spPr>
        <p:txBody>
          <a:bodyPr anchor="ctr" anchorCtr="0">
            <a:normAutofit/>
          </a:bodyPr>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4" name="Text Placeholder 4">
            <a:extLst>
              <a:ext uri="{FF2B5EF4-FFF2-40B4-BE49-F238E27FC236}">
                <a16:creationId xmlns:a16="http://schemas.microsoft.com/office/drawing/2014/main" id="{EC9FB624-7E51-4648-9E53-A826F8D31559}"/>
              </a:ext>
            </a:extLst>
          </p:cNvPr>
          <p:cNvSpPr>
            <a:spLocks noGrp="1"/>
          </p:cNvSpPr>
          <p:nvPr>
            <p:ph type="body" sz="quarter" idx="16"/>
          </p:nvPr>
        </p:nvSpPr>
        <p:spPr>
          <a:xfrm>
            <a:off x="8211042" y="3062525"/>
            <a:ext cx="1551937" cy="1603773"/>
          </a:xfrm>
          <a:prstGeom prst="rect">
            <a:avLst/>
          </a:prstGeom>
        </p:spPr>
        <p:txBody>
          <a:bodyPr anchor="ctr" anchorCtr="0">
            <a:normAutofit/>
          </a:bodyPr>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49" name="object 5">
            <a:extLst>
              <a:ext uri="{FF2B5EF4-FFF2-40B4-BE49-F238E27FC236}">
                <a16:creationId xmlns:a16="http://schemas.microsoft.com/office/drawing/2014/main" id="{FB61E80D-FF77-43DD-86BC-9B03BE31A735}"/>
              </a:ext>
            </a:extLst>
          </p:cNvPr>
          <p:cNvSpPr txBox="1"/>
          <p:nvPr userDrawn="1"/>
        </p:nvSpPr>
        <p:spPr>
          <a:xfrm>
            <a:off x="947034" y="2090021"/>
            <a:ext cx="661230" cy="844886"/>
          </a:xfrm>
          <a:prstGeom prst="rect">
            <a:avLst/>
          </a:prstGeom>
        </p:spPr>
        <p:txBody>
          <a:bodyPr vert="horz" wrap="square" lIns="0" tIns="9627" rIns="0" bIns="0" rtlCol="0">
            <a:spAutoFit/>
          </a:bodyPr>
          <a:lstStyle/>
          <a:p>
            <a:pPr marL="7701" algn="ctr">
              <a:lnSpc>
                <a:spcPct val="100000"/>
              </a:lnSpc>
              <a:spcBef>
                <a:spcPts val="76"/>
              </a:spcBef>
            </a:pPr>
            <a:r>
              <a:rPr sz="5427" dirty="0">
                <a:solidFill>
                  <a:srgbClr val="FF5DA9"/>
                </a:solidFill>
                <a:latin typeface="Tiempos Headline Medium" panose="02000603000000000000" pitchFamily="2" charset="0"/>
                <a:cs typeface="Tiempos Fine Semibold"/>
              </a:rPr>
              <a:t>1.</a:t>
            </a:r>
            <a:endParaRPr sz="5427" dirty="0">
              <a:latin typeface="Tiempos Headline Medium" panose="02000603000000000000" pitchFamily="2" charset="0"/>
              <a:cs typeface="Tiempos Fine Semibold"/>
            </a:endParaRPr>
          </a:p>
        </p:txBody>
      </p:sp>
      <p:sp>
        <p:nvSpPr>
          <p:cNvPr id="151" name="object 7">
            <a:extLst>
              <a:ext uri="{FF2B5EF4-FFF2-40B4-BE49-F238E27FC236}">
                <a16:creationId xmlns:a16="http://schemas.microsoft.com/office/drawing/2014/main" id="{729E3F8C-0C83-46DB-9A66-BB0DE452A542}"/>
              </a:ext>
            </a:extLst>
          </p:cNvPr>
          <p:cNvSpPr txBox="1"/>
          <p:nvPr userDrawn="1"/>
        </p:nvSpPr>
        <p:spPr>
          <a:xfrm>
            <a:off x="2909747" y="2090021"/>
            <a:ext cx="673469" cy="844886"/>
          </a:xfrm>
          <a:prstGeom prst="rect">
            <a:avLst/>
          </a:prstGeom>
        </p:spPr>
        <p:txBody>
          <a:bodyPr vert="horz" wrap="square" lIns="0" tIns="9627" rIns="0" bIns="0" rtlCol="0">
            <a:spAutoFit/>
          </a:bodyPr>
          <a:lstStyle/>
          <a:p>
            <a:pPr marL="7701" algn="ctr">
              <a:lnSpc>
                <a:spcPct val="100000"/>
              </a:lnSpc>
              <a:spcBef>
                <a:spcPts val="76"/>
              </a:spcBef>
            </a:pPr>
            <a:r>
              <a:rPr sz="5427" dirty="0">
                <a:solidFill>
                  <a:srgbClr val="FF5DA9"/>
                </a:solidFill>
                <a:latin typeface="Tiempos Headline Medium" panose="02000603000000000000" pitchFamily="2" charset="0"/>
                <a:cs typeface="Tiempos Fine Semibold"/>
              </a:rPr>
              <a:t>2.</a:t>
            </a:r>
            <a:endParaRPr sz="5427" dirty="0">
              <a:latin typeface="Tiempos Headline Medium" panose="02000603000000000000" pitchFamily="2" charset="0"/>
              <a:cs typeface="Tiempos Fine Semibold"/>
            </a:endParaRPr>
          </a:p>
        </p:txBody>
      </p:sp>
      <p:sp>
        <p:nvSpPr>
          <p:cNvPr id="153" name="object 9">
            <a:extLst>
              <a:ext uri="{FF2B5EF4-FFF2-40B4-BE49-F238E27FC236}">
                <a16:creationId xmlns:a16="http://schemas.microsoft.com/office/drawing/2014/main" id="{60FB5173-E574-4010-95C5-8DD3C33E3812}"/>
              </a:ext>
            </a:extLst>
          </p:cNvPr>
          <p:cNvSpPr txBox="1"/>
          <p:nvPr userDrawn="1"/>
        </p:nvSpPr>
        <p:spPr>
          <a:xfrm>
            <a:off x="4814733" y="2090021"/>
            <a:ext cx="628562" cy="844886"/>
          </a:xfrm>
          <a:prstGeom prst="rect">
            <a:avLst/>
          </a:prstGeom>
        </p:spPr>
        <p:txBody>
          <a:bodyPr vert="horz" wrap="square" lIns="0" tIns="9627" rIns="0" bIns="0" rtlCol="0">
            <a:spAutoFit/>
          </a:bodyPr>
          <a:lstStyle/>
          <a:p>
            <a:pPr marL="7701" algn="ctr">
              <a:lnSpc>
                <a:spcPct val="100000"/>
              </a:lnSpc>
              <a:spcBef>
                <a:spcPts val="76"/>
              </a:spcBef>
            </a:pPr>
            <a:r>
              <a:rPr sz="5427" dirty="0">
                <a:solidFill>
                  <a:srgbClr val="FF5DA9"/>
                </a:solidFill>
                <a:latin typeface="Tiempos Headline Medium" panose="02000603000000000000" pitchFamily="2" charset="0"/>
                <a:cs typeface="Tiempos Fine Semibold"/>
              </a:rPr>
              <a:t>3.</a:t>
            </a:r>
            <a:endParaRPr sz="5427" dirty="0">
              <a:latin typeface="Tiempos Headline Medium" panose="02000603000000000000" pitchFamily="2" charset="0"/>
              <a:cs typeface="Tiempos Fine Semibold"/>
            </a:endParaRPr>
          </a:p>
        </p:txBody>
      </p:sp>
      <p:sp>
        <p:nvSpPr>
          <p:cNvPr id="155" name="object 11">
            <a:extLst>
              <a:ext uri="{FF2B5EF4-FFF2-40B4-BE49-F238E27FC236}">
                <a16:creationId xmlns:a16="http://schemas.microsoft.com/office/drawing/2014/main" id="{F5D09E17-685A-4A41-B868-830F45202023}"/>
              </a:ext>
            </a:extLst>
          </p:cNvPr>
          <p:cNvSpPr txBox="1"/>
          <p:nvPr userDrawn="1"/>
        </p:nvSpPr>
        <p:spPr>
          <a:xfrm>
            <a:off x="6748229" y="2090021"/>
            <a:ext cx="618353" cy="844886"/>
          </a:xfrm>
          <a:prstGeom prst="rect">
            <a:avLst/>
          </a:prstGeom>
        </p:spPr>
        <p:txBody>
          <a:bodyPr vert="horz" wrap="square" lIns="0" tIns="9627" rIns="0" bIns="0" rtlCol="0">
            <a:spAutoFit/>
          </a:bodyPr>
          <a:lstStyle/>
          <a:p>
            <a:pPr marL="7701" algn="ctr">
              <a:lnSpc>
                <a:spcPct val="100000"/>
              </a:lnSpc>
              <a:spcBef>
                <a:spcPts val="76"/>
              </a:spcBef>
            </a:pPr>
            <a:r>
              <a:rPr sz="5427" dirty="0">
                <a:solidFill>
                  <a:srgbClr val="FF5DA9"/>
                </a:solidFill>
                <a:latin typeface="Tiempos Headline Medium" panose="02000603000000000000" pitchFamily="2" charset="0"/>
                <a:cs typeface="Tiempos Fine Semibold"/>
              </a:rPr>
              <a:t>4.</a:t>
            </a:r>
            <a:endParaRPr sz="5427" dirty="0">
              <a:latin typeface="Tiempos Headline Medium" panose="02000603000000000000" pitchFamily="2" charset="0"/>
              <a:cs typeface="Tiempos Fine Semibold"/>
            </a:endParaRPr>
          </a:p>
        </p:txBody>
      </p:sp>
      <p:sp>
        <p:nvSpPr>
          <p:cNvPr id="157" name="object 13">
            <a:extLst>
              <a:ext uri="{FF2B5EF4-FFF2-40B4-BE49-F238E27FC236}">
                <a16:creationId xmlns:a16="http://schemas.microsoft.com/office/drawing/2014/main" id="{FC69A200-03CF-484F-83CA-BDAD2A6FAD2F}"/>
              </a:ext>
            </a:extLst>
          </p:cNvPr>
          <p:cNvSpPr txBox="1"/>
          <p:nvPr userDrawn="1"/>
        </p:nvSpPr>
        <p:spPr>
          <a:xfrm>
            <a:off x="8611717" y="2090021"/>
            <a:ext cx="750587" cy="844886"/>
          </a:xfrm>
          <a:prstGeom prst="rect">
            <a:avLst/>
          </a:prstGeom>
        </p:spPr>
        <p:txBody>
          <a:bodyPr vert="horz" wrap="square" lIns="0" tIns="9627" rIns="0" bIns="0" rtlCol="0">
            <a:spAutoFit/>
          </a:bodyPr>
          <a:lstStyle/>
          <a:p>
            <a:pPr marL="7701" algn="ctr">
              <a:lnSpc>
                <a:spcPct val="100000"/>
              </a:lnSpc>
              <a:spcBef>
                <a:spcPts val="76"/>
              </a:spcBef>
            </a:pPr>
            <a:r>
              <a:rPr sz="5427" dirty="0">
                <a:solidFill>
                  <a:srgbClr val="FF5DA9"/>
                </a:solidFill>
                <a:latin typeface="Tiempos Headline Medium" panose="02000603000000000000" pitchFamily="2" charset="0"/>
                <a:cs typeface="Tiempos Fine Semibold"/>
              </a:rPr>
              <a:t>5.</a:t>
            </a:r>
            <a:endParaRPr sz="5427" dirty="0">
              <a:latin typeface="Tiempos Headline Medium" panose="02000603000000000000" pitchFamily="2" charset="0"/>
              <a:cs typeface="Tiempos Fine Semibold"/>
            </a:endParaRPr>
          </a:p>
        </p:txBody>
      </p:sp>
      <p:sp>
        <p:nvSpPr>
          <p:cNvPr id="165" name="object 13">
            <a:extLst>
              <a:ext uri="{FF2B5EF4-FFF2-40B4-BE49-F238E27FC236}">
                <a16:creationId xmlns:a16="http://schemas.microsoft.com/office/drawing/2014/main" id="{2BDAB465-5C20-459C-9C7F-CEEC7CB1444F}"/>
              </a:ext>
            </a:extLst>
          </p:cNvPr>
          <p:cNvSpPr txBox="1"/>
          <p:nvPr userDrawn="1"/>
        </p:nvSpPr>
        <p:spPr>
          <a:xfrm>
            <a:off x="10539057" y="2090021"/>
            <a:ext cx="750587" cy="844886"/>
          </a:xfrm>
          <a:prstGeom prst="rect">
            <a:avLst/>
          </a:prstGeom>
        </p:spPr>
        <p:txBody>
          <a:bodyPr vert="horz" wrap="square" lIns="0" tIns="9627" rIns="0" bIns="0" rtlCol="0">
            <a:spAutoFit/>
          </a:bodyPr>
          <a:lstStyle/>
          <a:p>
            <a:pPr marL="7701" algn="ctr">
              <a:lnSpc>
                <a:spcPct val="100000"/>
              </a:lnSpc>
              <a:spcBef>
                <a:spcPts val="76"/>
              </a:spcBef>
            </a:pPr>
            <a:r>
              <a:rPr lang="en-GB" sz="5427" dirty="0">
                <a:solidFill>
                  <a:srgbClr val="FF5DA9"/>
                </a:solidFill>
                <a:latin typeface="Tiempos Headline Medium" panose="02000603000000000000" pitchFamily="2" charset="0"/>
                <a:cs typeface="Tiempos Fine Semibold"/>
              </a:rPr>
              <a:t>6</a:t>
            </a:r>
            <a:r>
              <a:rPr sz="5427" dirty="0">
                <a:solidFill>
                  <a:srgbClr val="FF5DA9"/>
                </a:solidFill>
                <a:latin typeface="Tiempos Headline Medium" panose="02000603000000000000" pitchFamily="2" charset="0"/>
                <a:cs typeface="Tiempos Fine Semibold"/>
              </a:rPr>
              <a:t>.</a:t>
            </a:r>
            <a:endParaRPr sz="5427" dirty="0">
              <a:latin typeface="Tiempos Headline Medium" panose="02000603000000000000" pitchFamily="2" charset="0"/>
              <a:cs typeface="Tiempos Fine Semibold"/>
            </a:endParaRPr>
          </a:p>
        </p:txBody>
      </p:sp>
      <p:sp>
        <p:nvSpPr>
          <p:cNvPr id="166" name="object 14">
            <a:extLst>
              <a:ext uri="{FF2B5EF4-FFF2-40B4-BE49-F238E27FC236}">
                <a16:creationId xmlns:a16="http://schemas.microsoft.com/office/drawing/2014/main" id="{8FFA8C29-6F15-4C96-B7F7-8648AEE352D0}"/>
              </a:ext>
            </a:extLst>
          </p:cNvPr>
          <p:cNvSpPr txBox="1"/>
          <p:nvPr userDrawn="1"/>
        </p:nvSpPr>
        <p:spPr>
          <a:xfrm>
            <a:off x="10030915" y="2951052"/>
            <a:ext cx="1766871" cy="1823728"/>
          </a:xfrm>
          <a:prstGeom prst="rect">
            <a:avLst/>
          </a:prstGeom>
          <a:noFill/>
          <a:ln w="20941">
            <a:solidFill>
              <a:srgbClr val="FF5DA9"/>
            </a:solidFill>
          </a:ln>
        </p:spPr>
        <p:txBody>
          <a:bodyPr vert="horz" wrap="square" lIns="0" tIns="88180" rIns="0" bIns="0" rtlCol="0">
            <a:noAutofit/>
          </a:bodyPr>
          <a:lstStyle/>
          <a:p>
            <a:pPr marL="449370" marR="321528" indent="-124375">
              <a:lnSpc>
                <a:spcPct val="151200"/>
              </a:lnSpc>
              <a:spcBef>
                <a:spcPts val="694"/>
              </a:spcBef>
            </a:pPr>
            <a:endParaRPr sz="1092" dirty="0">
              <a:cs typeface="Arial"/>
            </a:endParaRPr>
          </a:p>
        </p:txBody>
      </p:sp>
      <p:sp>
        <p:nvSpPr>
          <p:cNvPr id="167" name="Text Placeholder 4">
            <a:extLst>
              <a:ext uri="{FF2B5EF4-FFF2-40B4-BE49-F238E27FC236}">
                <a16:creationId xmlns:a16="http://schemas.microsoft.com/office/drawing/2014/main" id="{8F5F5532-EF07-454F-88E3-AF1E9AEE33BD}"/>
              </a:ext>
            </a:extLst>
          </p:cNvPr>
          <p:cNvSpPr>
            <a:spLocks noGrp="1"/>
          </p:cNvSpPr>
          <p:nvPr userDrawn="1">
            <p:ph type="body" sz="quarter" idx="17"/>
          </p:nvPr>
        </p:nvSpPr>
        <p:spPr>
          <a:xfrm>
            <a:off x="10138382" y="3062525"/>
            <a:ext cx="1551937" cy="1603773"/>
          </a:xfrm>
          <a:prstGeom prst="rect">
            <a:avLst/>
          </a:prstGeom>
        </p:spPr>
        <p:txBody>
          <a:bodyPr anchor="ctr" anchorCtr="0">
            <a:normAutofit/>
          </a:bodyPr>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907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2.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1.xml"/><Relationship Id="rId1"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859CB87-ABD3-4B51-86AD-20977D5B5145}"/>
              </a:ext>
            </a:extLst>
          </p:cNvPr>
          <p:cNvSpPr/>
          <p:nvPr userDrawn="1"/>
        </p:nvSpPr>
        <p:spPr>
          <a:xfrm>
            <a:off x="0" y="0"/>
            <a:ext cx="12192000" cy="6858000"/>
          </a:xfrm>
          <a:prstGeom prst="rect">
            <a:avLst/>
          </a:prstGeom>
          <a:gradFill flip="none" rotWithShape="1">
            <a:gsLst>
              <a:gs pos="0">
                <a:srgbClr val="E2EAF2"/>
              </a:gs>
              <a:gs pos="68000">
                <a:schemeClr val="bg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 name="Holder 2"/>
          <p:cNvSpPr>
            <a:spLocks noGrp="1"/>
          </p:cNvSpPr>
          <p:nvPr>
            <p:ph type="title"/>
          </p:nvPr>
        </p:nvSpPr>
        <p:spPr>
          <a:xfrm>
            <a:off x="1045799" y="743456"/>
            <a:ext cx="4729534" cy="522581"/>
          </a:xfrm>
          <a:prstGeom prst="rect">
            <a:avLst/>
          </a:prstGeom>
        </p:spPr>
        <p:txBody>
          <a:bodyPr wrap="square" lIns="0" tIns="0" rIns="0" bIns="0" anchor="ctr" anchorCtr="0">
            <a:noAutofit/>
          </a:bodyPr>
          <a:lstStyle>
            <a:lvl1pPr>
              <a:defRPr sz="5600" b="0" i="0">
                <a:solidFill>
                  <a:schemeClr val="bg1"/>
                </a:solidFill>
                <a:latin typeface="Arial"/>
                <a:cs typeface="Arial"/>
              </a:defRPr>
            </a:lvl1pPr>
          </a:lstStyle>
          <a:p>
            <a:endParaRPr dirty="0"/>
          </a:p>
        </p:txBody>
      </p:sp>
      <p:sp>
        <p:nvSpPr>
          <p:cNvPr id="4" name="Holder 4"/>
          <p:cNvSpPr>
            <a:spLocks noGrp="1"/>
          </p:cNvSpPr>
          <p:nvPr>
            <p:ph type="ftr" sz="quarter" idx="5"/>
          </p:nvPr>
        </p:nvSpPr>
        <p:spPr>
          <a:xfrm>
            <a:off x="4145280" y="6377941"/>
            <a:ext cx="3901440" cy="276999"/>
          </a:xfrm>
          <a:prstGeom prst="rect">
            <a:avLst/>
          </a:prstGeom>
        </p:spPr>
        <p:txBody>
          <a:bodyPr wrap="square" lIns="0" tIns="0" rIns="0" bIns="0">
            <a:spAutoFit/>
          </a:bodyPr>
          <a:lstStyle>
            <a:lvl1pPr algn="ctr">
              <a:defRPr>
                <a:solidFill>
                  <a:schemeClr val="tx1">
                    <a:tint val="75000"/>
                  </a:schemeClr>
                </a:solidFill>
                <a:latin typeface="+mn-lt"/>
              </a:defRPr>
            </a:lvl1pPr>
          </a:lstStyle>
          <a:p>
            <a:endParaRPr lang="en-GB" dirty="0"/>
          </a:p>
        </p:txBody>
      </p:sp>
      <p:sp>
        <p:nvSpPr>
          <p:cNvPr id="6" name="Holder 6"/>
          <p:cNvSpPr>
            <a:spLocks noGrp="1"/>
          </p:cNvSpPr>
          <p:nvPr>
            <p:ph type="sldNum" sz="quarter" idx="7"/>
          </p:nvPr>
        </p:nvSpPr>
        <p:spPr>
          <a:xfrm>
            <a:off x="412048" y="6377941"/>
            <a:ext cx="2804160" cy="276999"/>
          </a:xfrm>
          <a:prstGeom prst="rect">
            <a:avLst/>
          </a:prstGeom>
        </p:spPr>
        <p:txBody>
          <a:bodyPr wrap="square" lIns="0" tIns="0" rIns="0" bIns="0">
            <a:spAutoFit/>
          </a:bodyPr>
          <a:lstStyle>
            <a:lvl1pPr algn="l">
              <a:defRPr>
                <a:solidFill>
                  <a:schemeClr val="tx1">
                    <a:tint val="75000"/>
                  </a:schemeClr>
                </a:solidFill>
                <a:latin typeface="+mn-lt"/>
              </a:defRPr>
            </a:lvl1pPr>
          </a:lstStyle>
          <a:p>
            <a:pPr algn="l"/>
            <a:fld id="{B6F15528-21DE-4FAA-801E-634DDDAF4B2B}" type="slidenum">
              <a:rPr lang="en-GB" smtClean="0"/>
              <a:pPr algn="l"/>
              <a:t>‹#›</a:t>
            </a:fld>
            <a:endParaRPr lang="en-GB" dirty="0"/>
          </a:p>
        </p:txBody>
      </p:sp>
    </p:spTree>
    <p:extLst>
      <p:ext uri="{BB962C8B-B14F-4D97-AF65-F5344CB8AC3E}">
        <p14:creationId xmlns:p14="http://schemas.microsoft.com/office/powerpoint/2010/main" val="16887007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726" r:id="rId6"/>
    <p:sldLayoutId id="2147483667" r:id="rId7"/>
    <p:sldLayoutId id="2147483668" r:id="rId8"/>
    <p:sldLayoutId id="2147483669" r:id="rId9"/>
    <p:sldLayoutId id="2147483670" r:id="rId10"/>
    <p:sldLayoutId id="2147483671" r:id="rId11"/>
    <p:sldLayoutId id="2147483727"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23" r:id="rId4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defRPr>
          <a:latin typeface="+mn-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F59BD0-C780-4FF7-B635-2B413C9152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C50842-53ED-4A75-9935-577273FD31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DEB1DD-2C51-4FC9-8E54-72692DFBAB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6AAFB744-C84E-47FF-BD2D-450C851E57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0147C81-3F73-4E8E-AF47-637E4A3E2C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0319B-B3EC-49FA-A0BE-4E3A34AA2B9D}" type="slidenum">
              <a:rPr lang="en-GB" smtClean="0"/>
              <a:t>‹#›</a:t>
            </a:fld>
            <a:endParaRPr lang="en-GB"/>
          </a:p>
        </p:txBody>
      </p:sp>
    </p:spTree>
    <p:extLst>
      <p:ext uri="{BB962C8B-B14F-4D97-AF65-F5344CB8AC3E}">
        <p14:creationId xmlns:p14="http://schemas.microsoft.com/office/powerpoint/2010/main" val="51667440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859CB87-ABD3-4B51-86AD-20977D5B5145}"/>
              </a:ext>
            </a:extLst>
          </p:cNvPr>
          <p:cNvSpPr/>
          <p:nvPr userDrawn="1"/>
        </p:nvSpPr>
        <p:spPr>
          <a:xfrm>
            <a:off x="0" y="0"/>
            <a:ext cx="12192000" cy="6858000"/>
          </a:xfrm>
          <a:prstGeom prst="rect">
            <a:avLst/>
          </a:prstGeom>
          <a:gradFill flip="none" rotWithShape="1">
            <a:gsLst>
              <a:gs pos="0">
                <a:srgbClr val="E2EAF2"/>
              </a:gs>
              <a:gs pos="68000">
                <a:schemeClr val="bg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 name="Holder 2"/>
          <p:cNvSpPr>
            <a:spLocks noGrp="1"/>
          </p:cNvSpPr>
          <p:nvPr>
            <p:ph type="title"/>
          </p:nvPr>
        </p:nvSpPr>
        <p:spPr>
          <a:xfrm>
            <a:off x="1045799" y="743456"/>
            <a:ext cx="4729534" cy="522581"/>
          </a:xfrm>
          <a:prstGeom prst="rect">
            <a:avLst/>
          </a:prstGeom>
        </p:spPr>
        <p:txBody>
          <a:bodyPr wrap="square" lIns="0" tIns="0" rIns="0" bIns="0" anchor="ctr" anchorCtr="0">
            <a:noAutofit/>
          </a:bodyPr>
          <a:lstStyle>
            <a:lvl1pPr>
              <a:defRPr sz="5600" b="0" i="0">
                <a:solidFill>
                  <a:schemeClr val="bg1"/>
                </a:solidFill>
                <a:latin typeface="Arial"/>
                <a:cs typeface="Arial"/>
              </a:defRPr>
            </a:lvl1pPr>
          </a:lstStyle>
          <a:p>
            <a:endParaRPr dirty="0"/>
          </a:p>
        </p:txBody>
      </p:sp>
      <p:sp>
        <p:nvSpPr>
          <p:cNvPr id="4" name="Holder 4"/>
          <p:cNvSpPr>
            <a:spLocks noGrp="1"/>
          </p:cNvSpPr>
          <p:nvPr>
            <p:ph type="ftr" sz="quarter" idx="5"/>
          </p:nvPr>
        </p:nvSpPr>
        <p:spPr>
          <a:xfrm>
            <a:off x="4145280" y="6377941"/>
            <a:ext cx="3901440" cy="276999"/>
          </a:xfrm>
          <a:prstGeom prst="rect">
            <a:avLst/>
          </a:prstGeom>
        </p:spPr>
        <p:txBody>
          <a:bodyPr wrap="square" lIns="0" tIns="0" rIns="0" bIns="0">
            <a:spAutoFit/>
          </a:bodyPr>
          <a:lstStyle>
            <a:lvl1pPr algn="ctr">
              <a:defRPr>
                <a:solidFill>
                  <a:schemeClr val="tx1">
                    <a:tint val="75000"/>
                  </a:schemeClr>
                </a:solidFill>
                <a:latin typeface="+mn-lt"/>
              </a:defRPr>
            </a:lvl1pPr>
          </a:lstStyle>
          <a:p>
            <a:endParaRPr lang="en-GB" dirty="0"/>
          </a:p>
        </p:txBody>
      </p:sp>
      <p:sp>
        <p:nvSpPr>
          <p:cNvPr id="6" name="Holder 6"/>
          <p:cNvSpPr>
            <a:spLocks noGrp="1"/>
          </p:cNvSpPr>
          <p:nvPr>
            <p:ph type="sldNum" sz="quarter" idx="7"/>
          </p:nvPr>
        </p:nvSpPr>
        <p:spPr>
          <a:xfrm>
            <a:off x="412048" y="6377941"/>
            <a:ext cx="2804160" cy="276999"/>
          </a:xfrm>
          <a:prstGeom prst="rect">
            <a:avLst/>
          </a:prstGeom>
        </p:spPr>
        <p:txBody>
          <a:bodyPr wrap="square" lIns="0" tIns="0" rIns="0" bIns="0">
            <a:spAutoFit/>
          </a:bodyPr>
          <a:lstStyle>
            <a:lvl1pPr algn="l">
              <a:defRPr>
                <a:solidFill>
                  <a:schemeClr val="tx1">
                    <a:tint val="75000"/>
                  </a:schemeClr>
                </a:solidFill>
                <a:latin typeface="+mn-lt"/>
              </a:defRPr>
            </a:lvl1pPr>
          </a:lstStyle>
          <a:p>
            <a:pPr algn="l"/>
            <a:fld id="{B6F15528-21DE-4FAA-801E-634DDDAF4B2B}" type="slidenum">
              <a:rPr lang="en-GB" smtClean="0"/>
              <a:pPr algn="l"/>
              <a:t>‹#›</a:t>
            </a:fld>
            <a:endParaRPr lang="en-GB" dirty="0"/>
          </a:p>
        </p:txBody>
      </p:sp>
    </p:spTree>
    <p:extLst>
      <p:ext uri="{BB962C8B-B14F-4D97-AF65-F5344CB8AC3E}">
        <p14:creationId xmlns:p14="http://schemas.microsoft.com/office/powerpoint/2010/main" val="1688700751"/>
      </p:ext>
    </p:extLst>
  </p:cSld>
  <p:clrMap bg1="lt1" tx1="dk1" bg2="lt2" tx2="dk2" accent1="accent1" accent2="accent2" accent3="accent3" accent4="accent4" accent5="accent5" accent6="accent6" hlink="hlink" folHlink="folHlink"/>
  <p:sldLayoutIdLst>
    <p:sldLayoutId id="2147483728" r:id="rId1"/>
    <p:sldLayoutId id="2147483725"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defRPr>
          <a:latin typeface="+mn-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3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3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8.png"/><Relationship Id="rId1" Type="http://schemas.openxmlformats.org/officeDocument/2006/relationships/slideLayout" Target="../slideLayouts/slideLayout3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8.png"/><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8.pn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0E5282-1252-423C-9D9D-2CB46B750B43}"/>
              </a:ext>
            </a:extLst>
          </p:cNvPr>
          <p:cNvSpPr>
            <a:spLocks noGrp="1"/>
          </p:cNvSpPr>
          <p:nvPr>
            <p:ph type="body" sz="quarter" idx="10"/>
          </p:nvPr>
        </p:nvSpPr>
        <p:spPr/>
        <p:txBody>
          <a:bodyPr lIns="91440" tIns="45720" rIns="91440" bIns="45720" anchor="ctr" anchorCtr="0">
            <a:normAutofit lnSpcReduction="10000"/>
          </a:bodyPr>
          <a:lstStyle/>
          <a:p>
            <a:r>
              <a:rPr lang="en-US" dirty="0"/>
              <a:t>Annual General Meeting</a:t>
            </a:r>
          </a:p>
          <a:p>
            <a:r>
              <a:rPr lang="en-US" sz="1700" dirty="0">
                <a:latin typeface="+mn-lt"/>
              </a:rPr>
              <a:t>9 August 2022 </a:t>
            </a:r>
            <a:endParaRPr lang="en-GB" sz="1700" dirty="0">
              <a:latin typeface="+mn-lt"/>
            </a:endParaRPr>
          </a:p>
        </p:txBody>
      </p:sp>
      <p:sp>
        <p:nvSpPr>
          <p:cNvPr id="4" name="Text Placeholder 3">
            <a:extLst>
              <a:ext uri="{FF2B5EF4-FFF2-40B4-BE49-F238E27FC236}">
                <a16:creationId xmlns:a16="http://schemas.microsoft.com/office/drawing/2014/main" id="{F81F98BE-819A-4067-B0E2-BDD7CAEBCBAA}"/>
              </a:ext>
            </a:extLst>
          </p:cNvPr>
          <p:cNvSpPr>
            <a:spLocks noGrp="1"/>
          </p:cNvSpPr>
          <p:nvPr>
            <p:ph type="body" sz="quarter" idx="11"/>
          </p:nvPr>
        </p:nvSpPr>
        <p:spPr/>
        <p:txBody>
          <a:bodyPr lIns="91440" tIns="45720" rIns="91440" bIns="45720" anchor="t">
            <a:normAutofit/>
          </a:bodyPr>
          <a:lstStyle/>
          <a:p>
            <a:pPr marL="220345" indent="-220345"/>
            <a:r>
              <a:rPr lang="en-US" dirty="0"/>
              <a:t>venture</a:t>
            </a:r>
          </a:p>
          <a:p>
            <a:pPr marL="220345" indent="-220345"/>
            <a:r>
              <a:rPr lang="en-US" dirty="0"/>
              <a:t>private equity</a:t>
            </a:r>
          </a:p>
          <a:p>
            <a:pPr marL="220345" indent="-220345"/>
            <a:r>
              <a:rPr lang="en-US" dirty="0"/>
              <a:t>debt</a:t>
            </a:r>
          </a:p>
          <a:p>
            <a:pPr marL="220345" indent="-220345"/>
            <a:r>
              <a:rPr lang="en-GB" dirty="0"/>
              <a:t>proprietary capital</a:t>
            </a:r>
          </a:p>
        </p:txBody>
      </p:sp>
      <p:sp>
        <p:nvSpPr>
          <p:cNvPr id="5" name="Text Placeholder 4">
            <a:extLst>
              <a:ext uri="{FF2B5EF4-FFF2-40B4-BE49-F238E27FC236}">
                <a16:creationId xmlns:a16="http://schemas.microsoft.com/office/drawing/2014/main" id="{C1342652-26C9-421F-A71D-B310A4998ED6}"/>
              </a:ext>
            </a:extLst>
          </p:cNvPr>
          <p:cNvSpPr>
            <a:spLocks noGrp="1"/>
          </p:cNvSpPr>
          <p:nvPr>
            <p:ph type="body" sz="quarter" idx="12"/>
          </p:nvPr>
        </p:nvSpPr>
        <p:spPr>
          <a:xfrm>
            <a:off x="892114" y="841269"/>
            <a:ext cx="7194873" cy="1584513"/>
          </a:xfrm>
        </p:spPr>
        <p:txBody>
          <a:bodyPr lIns="91440" tIns="45720" rIns="91440" bIns="45720" anchor="b" anchorCtr="0">
            <a:normAutofit/>
          </a:bodyPr>
          <a:lstStyle/>
          <a:p>
            <a:r>
              <a:rPr lang="en-US" sz="4000" dirty="0"/>
              <a:t>Northern 3 VCT PLC</a:t>
            </a:r>
            <a:endParaRPr lang="en-GB" sz="4000" dirty="0"/>
          </a:p>
        </p:txBody>
      </p:sp>
    </p:spTree>
    <p:extLst>
      <p:ext uri="{BB962C8B-B14F-4D97-AF65-F5344CB8AC3E}">
        <p14:creationId xmlns:p14="http://schemas.microsoft.com/office/powerpoint/2010/main" val="104198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object 4">
            <a:extLst>
              <a:ext uri="{FF2B5EF4-FFF2-40B4-BE49-F238E27FC236}">
                <a16:creationId xmlns:a16="http://schemas.microsoft.com/office/drawing/2014/main" id="{21093FB4-CF54-42CB-BCDC-58A5EB762B12}"/>
              </a:ext>
            </a:extLst>
          </p:cNvPr>
          <p:cNvSpPr/>
          <p:nvPr/>
        </p:nvSpPr>
        <p:spPr>
          <a:xfrm>
            <a:off x="705080" y="1143831"/>
            <a:ext cx="10703995" cy="5051652"/>
          </a:xfrm>
          <a:prstGeom prst="roundRect">
            <a:avLst>
              <a:gd name="adj" fmla="val 2786"/>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Spartan Medium"/>
              <a:ea typeface="+mn-ea"/>
              <a:cs typeface="+mn-cs"/>
            </a:endParaRPr>
          </a:p>
        </p:txBody>
      </p:sp>
      <p:sp>
        <p:nvSpPr>
          <p:cNvPr id="14" name="Title 9">
            <a:extLst>
              <a:ext uri="{FF2B5EF4-FFF2-40B4-BE49-F238E27FC236}">
                <a16:creationId xmlns:a16="http://schemas.microsoft.com/office/drawing/2014/main" id="{67E829B7-4CBC-49CF-92A5-96D1A4F49CD9}"/>
              </a:ext>
            </a:extLst>
          </p:cNvPr>
          <p:cNvSpPr>
            <a:spLocks noGrp="1"/>
          </p:cNvSpPr>
          <p:nvPr>
            <p:ph type="title"/>
          </p:nvPr>
        </p:nvSpPr>
        <p:spPr>
          <a:xfrm>
            <a:off x="719738" y="391115"/>
            <a:ext cx="7315862" cy="371475"/>
          </a:xfrm>
        </p:spPr>
        <p:txBody>
          <a:bodyPr/>
          <a:lstStyle/>
          <a:p>
            <a:r>
              <a:rPr lang="en-US" sz="2350" dirty="0"/>
              <a:t>Exits FY22</a:t>
            </a:r>
            <a:endParaRPr lang="en-GB" sz="2350" dirty="0"/>
          </a:p>
        </p:txBody>
      </p:sp>
      <p:sp>
        <p:nvSpPr>
          <p:cNvPr id="15" name="Slide Number Placeholder 14">
            <a:extLst>
              <a:ext uri="{FF2B5EF4-FFF2-40B4-BE49-F238E27FC236}">
                <a16:creationId xmlns:a16="http://schemas.microsoft.com/office/drawing/2014/main" id="{8A22B248-B376-4E7F-9BC2-796F0A3F6061}"/>
              </a:ext>
            </a:extLst>
          </p:cNvPr>
          <p:cNvSpPr>
            <a:spLocks noGrp="1"/>
          </p:cNvSpPr>
          <p:nvPr>
            <p:ph type="sldNum" sz="quarter" idx="7"/>
          </p:nvPr>
        </p:nvSpPr>
        <p:spPr>
          <a:xfrm>
            <a:off x="185155" y="6408954"/>
            <a:ext cx="1117645" cy="24598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800" b="0" i="0" u="none" strike="noStrike" kern="1200" cap="none" spc="0" normalizeH="0" baseline="0" noProof="0" smtClean="0">
                <a:ln>
                  <a:noFill/>
                </a:ln>
                <a:solidFill>
                  <a:prstClr val="black">
                    <a:tint val="75000"/>
                  </a:prstClr>
                </a:solidFill>
                <a:effectLst/>
                <a:uLnTx/>
                <a:uFillTx/>
                <a:latin typeface="Spartan Medium"/>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1800" b="0" i="0" u="none" strike="noStrike" kern="1200" cap="none" spc="0" normalizeH="0" baseline="0" noProof="0">
              <a:ln>
                <a:noFill/>
              </a:ln>
              <a:solidFill>
                <a:prstClr val="black">
                  <a:tint val="75000"/>
                </a:prstClr>
              </a:solidFill>
              <a:effectLst/>
              <a:uLnTx/>
              <a:uFillTx/>
              <a:latin typeface="Spartan Medium"/>
              <a:ea typeface="+mn-ea"/>
              <a:cs typeface="+mn-cs"/>
            </a:endParaRPr>
          </a:p>
        </p:txBody>
      </p:sp>
      <p:grpSp>
        <p:nvGrpSpPr>
          <p:cNvPr id="10" name="Group 4">
            <a:extLst>
              <a:ext uri="{FF2B5EF4-FFF2-40B4-BE49-F238E27FC236}">
                <a16:creationId xmlns:a16="http://schemas.microsoft.com/office/drawing/2014/main" id="{A0869AB0-C3A5-4658-B5E3-3F66ABF9FC2A}"/>
              </a:ext>
            </a:extLst>
          </p:cNvPr>
          <p:cNvGrpSpPr>
            <a:grpSpLocks noChangeAspect="1"/>
          </p:cNvGrpSpPr>
          <p:nvPr/>
        </p:nvGrpSpPr>
        <p:grpSpPr bwMode="auto">
          <a:xfrm>
            <a:off x="9798290" y="6381943"/>
            <a:ext cx="1186337" cy="394585"/>
            <a:chOff x="3484" y="2616"/>
            <a:chExt cx="5694" cy="1894"/>
          </a:xfrm>
          <a:solidFill>
            <a:schemeClr val="bg1"/>
          </a:solidFill>
        </p:grpSpPr>
        <p:sp>
          <p:nvSpPr>
            <p:cNvPr id="11" name="Oval 5">
              <a:extLst>
                <a:ext uri="{FF2B5EF4-FFF2-40B4-BE49-F238E27FC236}">
                  <a16:creationId xmlns:a16="http://schemas.microsoft.com/office/drawing/2014/main" id="{21601665-FD97-48A7-A5AC-AA4DBD2370C7}"/>
                </a:ext>
              </a:extLst>
            </p:cNvPr>
            <p:cNvSpPr>
              <a:spLocks noChangeArrowheads="1"/>
            </p:cNvSpPr>
            <p:nvPr/>
          </p:nvSpPr>
          <p:spPr bwMode="auto">
            <a:xfrm>
              <a:off x="4324" y="3144"/>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7" name="Oval 6">
              <a:extLst>
                <a:ext uri="{FF2B5EF4-FFF2-40B4-BE49-F238E27FC236}">
                  <a16:creationId xmlns:a16="http://schemas.microsoft.com/office/drawing/2014/main" id="{74B407EF-F290-42D7-AFED-722957CF58F5}"/>
                </a:ext>
              </a:extLst>
            </p:cNvPr>
            <p:cNvSpPr>
              <a:spLocks noChangeArrowheads="1"/>
            </p:cNvSpPr>
            <p:nvPr/>
          </p:nvSpPr>
          <p:spPr bwMode="auto">
            <a:xfrm>
              <a:off x="4524" y="321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8" name="Oval 7">
              <a:extLst>
                <a:ext uri="{FF2B5EF4-FFF2-40B4-BE49-F238E27FC236}">
                  <a16:creationId xmlns:a16="http://schemas.microsoft.com/office/drawing/2014/main" id="{E216D5A1-44E4-4D21-957D-0F798160255A}"/>
                </a:ext>
              </a:extLst>
            </p:cNvPr>
            <p:cNvSpPr>
              <a:spLocks noChangeArrowheads="1"/>
            </p:cNvSpPr>
            <p:nvPr/>
          </p:nvSpPr>
          <p:spPr bwMode="auto">
            <a:xfrm>
              <a:off x="4668" y="3254"/>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9" name="Oval 8">
              <a:extLst>
                <a:ext uri="{FF2B5EF4-FFF2-40B4-BE49-F238E27FC236}">
                  <a16:creationId xmlns:a16="http://schemas.microsoft.com/office/drawing/2014/main" id="{9ED75FB7-D494-44FC-8ABB-5CB4BFE8FE33}"/>
                </a:ext>
              </a:extLst>
            </p:cNvPr>
            <p:cNvSpPr>
              <a:spLocks noChangeArrowheads="1"/>
            </p:cNvSpPr>
            <p:nvPr/>
          </p:nvSpPr>
          <p:spPr bwMode="auto">
            <a:xfrm>
              <a:off x="4630" y="3382"/>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20" name="Oval 9">
              <a:extLst>
                <a:ext uri="{FF2B5EF4-FFF2-40B4-BE49-F238E27FC236}">
                  <a16:creationId xmlns:a16="http://schemas.microsoft.com/office/drawing/2014/main" id="{A527AA3B-30FB-4C58-B5DA-927DA77A8BB2}"/>
                </a:ext>
              </a:extLst>
            </p:cNvPr>
            <p:cNvSpPr>
              <a:spLocks noChangeArrowheads="1"/>
            </p:cNvSpPr>
            <p:nvPr/>
          </p:nvSpPr>
          <p:spPr bwMode="auto">
            <a:xfrm>
              <a:off x="4488"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21" name="Oval 10">
              <a:extLst>
                <a:ext uri="{FF2B5EF4-FFF2-40B4-BE49-F238E27FC236}">
                  <a16:creationId xmlns:a16="http://schemas.microsoft.com/office/drawing/2014/main" id="{10EAB061-08E8-4499-8691-5C0159FC8AB6}"/>
                </a:ext>
              </a:extLst>
            </p:cNvPr>
            <p:cNvSpPr>
              <a:spLocks noChangeArrowheads="1"/>
            </p:cNvSpPr>
            <p:nvPr/>
          </p:nvSpPr>
          <p:spPr bwMode="auto">
            <a:xfrm>
              <a:off x="4500" y="3504"/>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22" name="Oval 11">
              <a:extLst>
                <a:ext uri="{FF2B5EF4-FFF2-40B4-BE49-F238E27FC236}">
                  <a16:creationId xmlns:a16="http://schemas.microsoft.com/office/drawing/2014/main" id="{1753BA85-D5F9-48F1-A0DE-930E60468015}"/>
                </a:ext>
              </a:extLst>
            </p:cNvPr>
            <p:cNvSpPr>
              <a:spLocks noChangeArrowheads="1"/>
            </p:cNvSpPr>
            <p:nvPr/>
          </p:nvSpPr>
          <p:spPr bwMode="auto">
            <a:xfrm>
              <a:off x="4367" y="3501"/>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23" name="Oval 12">
              <a:extLst>
                <a:ext uri="{FF2B5EF4-FFF2-40B4-BE49-F238E27FC236}">
                  <a16:creationId xmlns:a16="http://schemas.microsoft.com/office/drawing/2014/main" id="{4B52E1CE-635A-45D9-AD46-776074AB04F3}"/>
                </a:ext>
              </a:extLst>
            </p:cNvPr>
            <p:cNvSpPr>
              <a:spLocks noChangeArrowheads="1"/>
            </p:cNvSpPr>
            <p:nvPr/>
          </p:nvSpPr>
          <p:spPr bwMode="auto">
            <a:xfrm>
              <a:off x="4236" y="3492"/>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24" name="Oval 13">
              <a:extLst>
                <a:ext uri="{FF2B5EF4-FFF2-40B4-BE49-F238E27FC236}">
                  <a16:creationId xmlns:a16="http://schemas.microsoft.com/office/drawing/2014/main" id="{8F77D5DD-BE42-4B44-A064-395FCCD0FC53}"/>
                </a:ext>
              </a:extLst>
            </p:cNvPr>
            <p:cNvSpPr>
              <a:spLocks noChangeArrowheads="1"/>
            </p:cNvSpPr>
            <p:nvPr/>
          </p:nvSpPr>
          <p:spPr bwMode="auto">
            <a:xfrm>
              <a:off x="4267" y="3651"/>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25" name="Oval 14">
              <a:extLst>
                <a:ext uri="{FF2B5EF4-FFF2-40B4-BE49-F238E27FC236}">
                  <a16:creationId xmlns:a16="http://schemas.microsoft.com/office/drawing/2014/main" id="{6876A634-94E5-483C-8289-EA158752403F}"/>
                </a:ext>
              </a:extLst>
            </p:cNvPr>
            <p:cNvSpPr>
              <a:spLocks noChangeArrowheads="1"/>
            </p:cNvSpPr>
            <p:nvPr/>
          </p:nvSpPr>
          <p:spPr bwMode="auto">
            <a:xfrm>
              <a:off x="4398" y="3639"/>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26" name="Oval 15">
              <a:extLst>
                <a:ext uri="{FF2B5EF4-FFF2-40B4-BE49-F238E27FC236}">
                  <a16:creationId xmlns:a16="http://schemas.microsoft.com/office/drawing/2014/main" id="{D7153146-6BCF-4B19-9A75-43FCD98F36FC}"/>
                </a:ext>
              </a:extLst>
            </p:cNvPr>
            <p:cNvSpPr>
              <a:spLocks noChangeArrowheads="1"/>
            </p:cNvSpPr>
            <p:nvPr/>
          </p:nvSpPr>
          <p:spPr bwMode="auto">
            <a:xfrm>
              <a:off x="4521" y="365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27" name="Oval 16">
              <a:extLst>
                <a:ext uri="{FF2B5EF4-FFF2-40B4-BE49-F238E27FC236}">
                  <a16:creationId xmlns:a16="http://schemas.microsoft.com/office/drawing/2014/main" id="{85A3E54E-0547-4D4F-9418-3FB9977C2D13}"/>
                </a:ext>
              </a:extLst>
            </p:cNvPr>
            <p:cNvSpPr>
              <a:spLocks noChangeArrowheads="1"/>
            </p:cNvSpPr>
            <p:nvPr/>
          </p:nvSpPr>
          <p:spPr bwMode="auto">
            <a:xfrm>
              <a:off x="4360" y="3765"/>
              <a:ext cx="5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28" name="Oval 17">
              <a:extLst>
                <a:ext uri="{FF2B5EF4-FFF2-40B4-BE49-F238E27FC236}">
                  <a16:creationId xmlns:a16="http://schemas.microsoft.com/office/drawing/2014/main" id="{B816C041-F7E4-4D74-9EFB-1BC77C7DA29A}"/>
                </a:ext>
              </a:extLst>
            </p:cNvPr>
            <p:cNvSpPr>
              <a:spLocks noChangeArrowheads="1"/>
            </p:cNvSpPr>
            <p:nvPr/>
          </p:nvSpPr>
          <p:spPr bwMode="auto">
            <a:xfrm>
              <a:off x="4319" y="3373"/>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29" name="Oval 18">
              <a:extLst>
                <a:ext uri="{FF2B5EF4-FFF2-40B4-BE49-F238E27FC236}">
                  <a16:creationId xmlns:a16="http://schemas.microsoft.com/office/drawing/2014/main" id="{8B0A975A-3560-4752-BAF5-D089D2494E46}"/>
                </a:ext>
              </a:extLst>
            </p:cNvPr>
            <p:cNvSpPr>
              <a:spLocks noChangeArrowheads="1"/>
            </p:cNvSpPr>
            <p:nvPr/>
          </p:nvSpPr>
          <p:spPr bwMode="auto">
            <a:xfrm>
              <a:off x="4184"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30" name="Oval 19">
              <a:extLst>
                <a:ext uri="{FF2B5EF4-FFF2-40B4-BE49-F238E27FC236}">
                  <a16:creationId xmlns:a16="http://schemas.microsoft.com/office/drawing/2014/main" id="{B468AAE1-E4F2-4C22-84F4-CDEB4782B982}"/>
                </a:ext>
              </a:extLst>
            </p:cNvPr>
            <p:cNvSpPr>
              <a:spLocks noChangeArrowheads="1"/>
            </p:cNvSpPr>
            <p:nvPr/>
          </p:nvSpPr>
          <p:spPr bwMode="auto">
            <a:xfrm>
              <a:off x="4737" y="34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31" name="Oval 20">
              <a:extLst>
                <a:ext uri="{FF2B5EF4-FFF2-40B4-BE49-F238E27FC236}">
                  <a16:creationId xmlns:a16="http://schemas.microsoft.com/office/drawing/2014/main" id="{05051C1E-D5EC-44FF-8DE7-67E6AD8CB710}"/>
                </a:ext>
              </a:extLst>
            </p:cNvPr>
            <p:cNvSpPr>
              <a:spLocks noChangeArrowheads="1"/>
            </p:cNvSpPr>
            <p:nvPr/>
          </p:nvSpPr>
          <p:spPr bwMode="auto">
            <a:xfrm>
              <a:off x="4618" y="3549"/>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32" name="Oval 21">
              <a:extLst>
                <a:ext uri="{FF2B5EF4-FFF2-40B4-BE49-F238E27FC236}">
                  <a16:creationId xmlns:a16="http://schemas.microsoft.com/office/drawing/2014/main" id="{F0D3474A-804E-47E6-BE48-D8FDDD2E7625}"/>
                </a:ext>
              </a:extLst>
            </p:cNvPr>
            <p:cNvSpPr>
              <a:spLocks noChangeArrowheads="1"/>
            </p:cNvSpPr>
            <p:nvPr/>
          </p:nvSpPr>
          <p:spPr bwMode="auto">
            <a:xfrm>
              <a:off x="4673" y="36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33" name="Oval 22">
              <a:extLst>
                <a:ext uri="{FF2B5EF4-FFF2-40B4-BE49-F238E27FC236}">
                  <a16:creationId xmlns:a16="http://schemas.microsoft.com/office/drawing/2014/main" id="{7179B9A8-D897-48EA-89E6-6CB7FC6B511D}"/>
                </a:ext>
              </a:extLst>
            </p:cNvPr>
            <p:cNvSpPr>
              <a:spLocks noChangeArrowheads="1"/>
            </p:cNvSpPr>
            <p:nvPr/>
          </p:nvSpPr>
          <p:spPr bwMode="auto">
            <a:xfrm>
              <a:off x="4656" y="3815"/>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34" name="Oval 23">
              <a:extLst>
                <a:ext uri="{FF2B5EF4-FFF2-40B4-BE49-F238E27FC236}">
                  <a16:creationId xmlns:a16="http://schemas.microsoft.com/office/drawing/2014/main" id="{77D77A51-1BE8-48ED-AFC8-86863BA9BC20}"/>
                </a:ext>
              </a:extLst>
            </p:cNvPr>
            <p:cNvSpPr>
              <a:spLocks noChangeArrowheads="1"/>
            </p:cNvSpPr>
            <p:nvPr/>
          </p:nvSpPr>
          <p:spPr bwMode="auto">
            <a:xfrm>
              <a:off x="4524" y="3785"/>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35" name="Oval 24">
              <a:extLst>
                <a:ext uri="{FF2B5EF4-FFF2-40B4-BE49-F238E27FC236}">
                  <a16:creationId xmlns:a16="http://schemas.microsoft.com/office/drawing/2014/main" id="{9A442C37-1EDB-4C8B-9F1D-D840A631BCD9}"/>
                </a:ext>
              </a:extLst>
            </p:cNvPr>
            <p:cNvSpPr>
              <a:spLocks noChangeArrowheads="1"/>
            </p:cNvSpPr>
            <p:nvPr/>
          </p:nvSpPr>
          <p:spPr bwMode="auto">
            <a:xfrm>
              <a:off x="4443" y="3899"/>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36" name="Oval 25">
              <a:extLst>
                <a:ext uri="{FF2B5EF4-FFF2-40B4-BE49-F238E27FC236}">
                  <a16:creationId xmlns:a16="http://schemas.microsoft.com/office/drawing/2014/main" id="{746E6821-8A5C-49B0-8ED3-2DE7716C7EBA}"/>
                </a:ext>
              </a:extLst>
            </p:cNvPr>
            <p:cNvSpPr>
              <a:spLocks noChangeArrowheads="1"/>
            </p:cNvSpPr>
            <p:nvPr/>
          </p:nvSpPr>
          <p:spPr bwMode="auto">
            <a:xfrm>
              <a:off x="4322" y="3965"/>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37" name="Oval 26">
              <a:extLst>
                <a:ext uri="{FF2B5EF4-FFF2-40B4-BE49-F238E27FC236}">
                  <a16:creationId xmlns:a16="http://schemas.microsoft.com/office/drawing/2014/main" id="{8E979970-D011-406E-AB2C-06A5D41C12F0}"/>
                </a:ext>
              </a:extLst>
            </p:cNvPr>
            <p:cNvSpPr>
              <a:spLocks noChangeArrowheads="1"/>
            </p:cNvSpPr>
            <p:nvPr/>
          </p:nvSpPr>
          <p:spPr bwMode="auto">
            <a:xfrm>
              <a:off x="4122" y="3854"/>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38" name="Oval 27">
              <a:extLst>
                <a:ext uri="{FF2B5EF4-FFF2-40B4-BE49-F238E27FC236}">
                  <a16:creationId xmlns:a16="http://schemas.microsoft.com/office/drawing/2014/main" id="{B04653BD-4DFD-48AB-B091-B24E035B7559}"/>
                </a:ext>
              </a:extLst>
            </p:cNvPr>
            <p:cNvSpPr>
              <a:spLocks noChangeArrowheads="1"/>
            </p:cNvSpPr>
            <p:nvPr/>
          </p:nvSpPr>
          <p:spPr bwMode="auto">
            <a:xfrm>
              <a:off x="4255" y="3849"/>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39" name="Oval 28">
              <a:extLst>
                <a:ext uri="{FF2B5EF4-FFF2-40B4-BE49-F238E27FC236}">
                  <a16:creationId xmlns:a16="http://schemas.microsoft.com/office/drawing/2014/main" id="{8EA3EB54-8D10-4D0D-B239-7CEC9E0C8432}"/>
                </a:ext>
              </a:extLst>
            </p:cNvPr>
            <p:cNvSpPr>
              <a:spLocks noChangeArrowheads="1"/>
            </p:cNvSpPr>
            <p:nvPr/>
          </p:nvSpPr>
          <p:spPr bwMode="auto">
            <a:xfrm>
              <a:off x="4227" y="32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40" name="Oval 29">
              <a:extLst>
                <a:ext uri="{FF2B5EF4-FFF2-40B4-BE49-F238E27FC236}">
                  <a16:creationId xmlns:a16="http://schemas.microsoft.com/office/drawing/2014/main" id="{3666ECD6-08B7-4BF8-A4DE-8F9A81CDAEDF}"/>
                </a:ext>
              </a:extLst>
            </p:cNvPr>
            <p:cNvSpPr>
              <a:spLocks noChangeArrowheads="1"/>
            </p:cNvSpPr>
            <p:nvPr/>
          </p:nvSpPr>
          <p:spPr bwMode="auto">
            <a:xfrm>
              <a:off x="4393" y="3256"/>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41" name="Oval 30">
              <a:extLst>
                <a:ext uri="{FF2B5EF4-FFF2-40B4-BE49-F238E27FC236}">
                  <a16:creationId xmlns:a16="http://schemas.microsoft.com/office/drawing/2014/main" id="{9345479E-276E-4C6D-B4E8-B179F3EC0C74}"/>
                </a:ext>
              </a:extLst>
            </p:cNvPr>
            <p:cNvSpPr>
              <a:spLocks noChangeArrowheads="1"/>
            </p:cNvSpPr>
            <p:nvPr/>
          </p:nvSpPr>
          <p:spPr bwMode="auto">
            <a:xfrm>
              <a:off x="4139" y="3592"/>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42" name="Oval 31">
              <a:extLst>
                <a:ext uri="{FF2B5EF4-FFF2-40B4-BE49-F238E27FC236}">
                  <a16:creationId xmlns:a16="http://schemas.microsoft.com/office/drawing/2014/main" id="{A0D9A17F-5650-4B68-89A2-B1C20988BFFB}"/>
                </a:ext>
              </a:extLst>
            </p:cNvPr>
            <p:cNvSpPr>
              <a:spLocks noChangeArrowheads="1"/>
            </p:cNvSpPr>
            <p:nvPr/>
          </p:nvSpPr>
          <p:spPr bwMode="auto">
            <a:xfrm>
              <a:off x="4063" y="346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43" name="Oval 32">
              <a:extLst>
                <a:ext uri="{FF2B5EF4-FFF2-40B4-BE49-F238E27FC236}">
                  <a16:creationId xmlns:a16="http://schemas.microsoft.com/office/drawing/2014/main" id="{AB056B89-868F-4644-8706-51A50FC5275F}"/>
                </a:ext>
              </a:extLst>
            </p:cNvPr>
            <p:cNvSpPr>
              <a:spLocks noChangeArrowheads="1"/>
            </p:cNvSpPr>
            <p:nvPr/>
          </p:nvSpPr>
          <p:spPr bwMode="auto">
            <a:xfrm>
              <a:off x="4149" y="3725"/>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44" name="Oval 33">
              <a:extLst>
                <a:ext uri="{FF2B5EF4-FFF2-40B4-BE49-F238E27FC236}">
                  <a16:creationId xmlns:a16="http://schemas.microsoft.com/office/drawing/2014/main" id="{5F82A148-0DB0-4C73-B2A6-138D366C813C}"/>
                </a:ext>
              </a:extLst>
            </p:cNvPr>
            <p:cNvSpPr>
              <a:spLocks noChangeArrowheads="1"/>
            </p:cNvSpPr>
            <p:nvPr/>
          </p:nvSpPr>
          <p:spPr bwMode="auto">
            <a:xfrm>
              <a:off x="4025" y="3663"/>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45" name="Oval 34">
              <a:extLst>
                <a:ext uri="{FF2B5EF4-FFF2-40B4-BE49-F238E27FC236}">
                  <a16:creationId xmlns:a16="http://schemas.microsoft.com/office/drawing/2014/main" id="{C7273CBA-588E-4C8C-89FC-6E7FB5B4305D}"/>
                </a:ext>
              </a:extLst>
            </p:cNvPr>
            <p:cNvSpPr>
              <a:spLocks noChangeArrowheads="1"/>
            </p:cNvSpPr>
            <p:nvPr/>
          </p:nvSpPr>
          <p:spPr bwMode="auto">
            <a:xfrm>
              <a:off x="3947" y="3542"/>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46" name="Oval 35">
              <a:extLst>
                <a:ext uri="{FF2B5EF4-FFF2-40B4-BE49-F238E27FC236}">
                  <a16:creationId xmlns:a16="http://schemas.microsoft.com/office/drawing/2014/main" id="{AEDA3077-1A85-432A-9966-6049751A44EB}"/>
                </a:ext>
              </a:extLst>
            </p:cNvPr>
            <p:cNvSpPr>
              <a:spLocks noChangeArrowheads="1"/>
            </p:cNvSpPr>
            <p:nvPr/>
          </p:nvSpPr>
          <p:spPr bwMode="auto">
            <a:xfrm>
              <a:off x="4035" y="33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47" name="Oval 36">
              <a:extLst>
                <a:ext uri="{FF2B5EF4-FFF2-40B4-BE49-F238E27FC236}">
                  <a16:creationId xmlns:a16="http://schemas.microsoft.com/office/drawing/2014/main" id="{A9928763-EBE2-4E06-BABF-9875B4CCB174}"/>
                </a:ext>
              </a:extLst>
            </p:cNvPr>
            <p:cNvSpPr>
              <a:spLocks noChangeArrowheads="1"/>
            </p:cNvSpPr>
            <p:nvPr/>
          </p:nvSpPr>
          <p:spPr bwMode="auto">
            <a:xfrm>
              <a:off x="4103" y="3197"/>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48" name="Oval 37">
              <a:extLst>
                <a:ext uri="{FF2B5EF4-FFF2-40B4-BE49-F238E27FC236}">
                  <a16:creationId xmlns:a16="http://schemas.microsoft.com/office/drawing/2014/main" id="{B2BC48E2-F35C-441E-BEBC-1CBD08CFA204}"/>
                </a:ext>
              </a:extLst>
            </p:cNvPr>
            <p:cNvSpPr>
              <a:spLocks noChangeArrowheads="1"/>
            </p:cNvSpPr>
            <p:nvPr/>
          </p:nvSpPr>
          <p:spPr bwMode="auto">
            <a:xfrm>
              <a:off x="4685" y="2940"/>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49" name="Oval 38">
              <a:extLst>
                <a:ext uri="{FF2B5EF4-FFF2-40B4-BE49-F238E27FC236}">
                  <a16:creationId xmlns:a16="http://schemas.microsoft.com/office/drawing/2014/main" id="{5A9EAF26-612D-487F-A0A6-C77EFA7ABAE2}"/>
                </a:ext>
              </a:extLst>
            </p:cNvPr>
            <p:cNvSpPr>
              <a:spLocks noChangeArrowheads="1"/>
            </p:cNvSpPr>
            <p:nvPr/>
          </p:nvSpPr>
          <p:spPr bwMode="auto">
            <a:xfrm>
              <a:off x="4571" y="30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50" name="Oval 39">
              <a:extLst>
                <a:ext uri="{FF2B5EF4-FFF2-40B4-BE49-F238E27FC236}">
                  <a16:creationId xmlns:a16="http://schemas.microsoft.com/office/drawing/2014/main" id="{0821C2B7-77CB-4EF9-B5B3-E1A16598BCDB}"/>
                </a:ext>
              </a:extLst>
            </p:cNvPr>
            <p:cNvSpPr>
              <a:spLocks noChangeArrowheads="1"/>
            </p:cNvSpPr>
            <p:nvPr/>
          </p:nvSpPr>
          <p:spPr bwMode="auto">
            <a:xfrm>
              <a:off x="4469" y="31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51" name="Oval 40">
              <a:extLst>
                <a:ext uri="{FF2B5EF4-FFF2-40B4-BE49-F238E27FC236}">
                  <a16:creationId xmlns:a16="http://schemas.microsoft.com/office/drawing/2014/main" id="{D2C3CC00-F05B-4416-B058-A9F848E8C558}"/>
                </a:ext>
              </a:extLst>
            </p:cNvPr>
            <p:cNvSpPr>
              <a:spLocks noChangeArrowheads="1"/>
            </p:cNvSpPr>
            <p:nvPr/>
          </p:nvSpPr>
          <p:spPr bwMode="auto">
            <a:xfrm>
              <a:off x="4813" y="2925"/>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52" name="Oval 41">
              <a:extLst>
                <a:ext uri="{FF2B5EF4-FFF2-40B4-BE49-F238E27FC236}">
                  <a16:creationId xmlns:a16="http://schemas.microsoft.com/office/drawing/2014/main" id="{FC94E677-B30E-4D1E-B6F1-04155D635628}"/>
                </a:ext>
              </a:extLst>
            </p:cNvPr>
            <p:cNvSpPr>
              <a:spLocks noChangeArrowheads="1"/>
            </p:cNvSpPr>
            <p:nvPr/>
          </p:nvSpPr>
          <p:spPr bwMode="auto">
            <a:xfrm>
              <a:off x="4939" y="293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53" name="Oval 42">
              <a:extLst>
                <a:ext uri="{FF2B5EF4-FFF2-40B4-BE49-F238E27FC236}">
                  <a16:creationId xmlns:a16="http://schemas.microsoft.com/office/drawing/2014/main" id="{92567819-9218-43C4-8461-EE603C036DDC}"/>
                </a:ext>
              </a:extLst>
            </p:cNvPr>
            <p:cNvSpPr>
              <a:spLocks noChangeArrowheads="1"/>
            </p:cNvSpPr>
            <p:nvPr/>
          </p:nvSpPr>
          <p:spPr bwMode="auto">
            <a:xfrm>
              <a:off x="4891" y="3075"/>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54" name="Oval 43">
              <a:extLst>
                <a:ext uri="{FF2B5EF4-FFF2-40B4-BE49-F238E27FC236}">
                  <a16:creationId xmlns:a16="http://schemas.microsoft.com/office/drawing/2014/main" id="{2523DCC0-172F-4F74-B892-5B39653401FE}"/>
                </a:ext>
              </a:extLst>
            </p:cNvPr>
            <p:cNvSpPr>
              <a:spLocks noChangeArrowheads="1"/>
            </p:cNvSpPr>
            <p:nvPr/>
          </p:nvSpPr>
          <p:spPr bwMode="auto">
            <a:xfrm>
              <a:off x="5048" y="3278"/>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55" name="Oval 44">
              <a:extLst>
                <a:ext uri="{FF2B5EF4-FFF2-40B4-BE49-F238E27FC236}">
                  <a16:creationId xmlns:a16="http://schemas.microsoft.com/office/drawing/2014/main" id="{AA4521A8-9D64-4126-998A-3266D3F07573}"/>
                </a:ext>
              </a:extLst>
            </p:cNvPr>
            <p:cNvSpPr>
              <a:spLocks noChangeArrowheads="1"/>
            </p:cNvSpPr>
            <p:nvPr/>
          </p:nvSpPr>
          <p:spPr bwMode="auto">
            <a:xfrm>
              <a:off x="4768" y="30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56" name="Oval 45">
              <a:extLst>
                <a:ext uri="{FF2B5EF4-FFF2-40B4-BE49-F238E27FC236}">
                  <a16:creationId xmlns:a16="http://schemas.microsoft.com/office/drawing/2014/main" id="{A4DDA135-9348-43D8-B6DA-6A2EE3CE1E05}"/>
                </a:ext>
              </a:extLst>
            </p:cNvPr>
            <p:cNvSpPr>
              <a:spLocks noChangeArrowheads="1"/>
            </p:cNvSpPr>
            <p:nvPr/>
          </p:nvSpPr>
          <p:spPr bwMode="auto">
            <a:xfrm>
              <a:off x="4927" y="323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57" name="Oval 46">
              <a:extLst>
                <a:ext uri="{FF2B5EF4-FFF2-40B4-BE49-F238E27FC236}">
                  <a16:creationId xmlns:a16="http://schemas.microsoft.com/office/drawing/2014/main" id="{4ECF17BA-05B5-4C40-A9E7-E7C4E8158250}"/>
                </a:ext>
              </a:extLst>
            </p:cNvPr>
            <p:cNvSpPr>
              <a:spLocks noChangeArrowheads="1"/>
            </p:cNvSpPr>
            <p:nvPr/>
          </p:nvSpPr>
          <p:spPr bwMode="auto">
            <a:xfrm>
              <a:off x="4640" y="312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58" name="Oval 47">
              <a:extLst>
                <a:ext uri="{FF2B5EF4-FFF2-40B4-BE49-F238E27FC236}">
                  <a16:creationId xmlns:a16="http://schemas.microsoft.com/office/drawing/2014/main" id="{D17C26D5-3489-4B71-B215-C7C565D26E3B}"/>
                </a:ext>
              </a:extLst>
            </p:cNvPr>
            <p:cNvSpPr>
              <a:spLocks noChangeArrowheads="1"/>
            </p:cNvSpPr>
            <p:nvPr/>
          </p:nvSpPr>
          <p:spPr bwMode="auto">
            <a:xfrm>
              <a:off x="4806" y="322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59" name="Oval 48">
              <a:extLst>
                <a:ext uri="{FF2B5EF4-FFF2-40B4-BE49-F238E27FC236}">
                  <a16:creationId xmlns:a16="http://schemas.microsoft.com/office/drawing/2014/main" id="{32A82D9E-C1A5-4E17-9847-9FD468EA8049}"/>
                </a:ext>
              </a:extLst>
            </p:cNvPr>
            <p:cNvSpPr>
              <a:spLocks noChangeArrowheads="1"/>
            </p:cNvSpPr>
            <p:nvPr/>
          </p:nvSpPr>
          <p:spPr bwMode="auto">
            <a:xfrm>
              <a:off x="5017"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60" name="Oval 49">
              <a:extLst>
                <a:ext uri="{FF2B5EF4-FFF2-40B4-BE49-F238E27FC236}">
                  <a16:creationId xmlns:a16="http://schemas.microsoft.com/office/drawing/2014/main" id="{04750F06-80DE-4A7E-ACF1-03677CDD5D2B}"/>
                </a:ext>
              </a:extLst>
            </p:cNvPr>
            <p:cNvSpPr>
              <a:spLocks noChangeArrowheads="1"/>
            </p:cNvSpPr>
            <p:nvPr/>
          </p:nvSpPr>
          <p:spPr bwMode="auto">
            <a:xfrm>
              <a:off x="5148" y="3354"/>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61" name="Oval 50">
              <a:extLst>
                <a:ext uri="{FF2B5EF4-FFF2-40B4-BE49-F238E27FC236}">
                  <a16:creationId xmlns:a16="http://schemas.microsoft.com/office/drawing/2014/main" id="{85F347CB-CB6C-42CE-8155-DEFC39A97CB5}"/>
                </a:ext>
              </a:extLst>
            </p:cNvPr>
            <p:cNvSpPr>
              <a:spLocks noChangeArrowheads="1"/>
            </p:cNvSpPr>
            <p:nvPr/>
          </p:nvSpPr>
          <p:spPr bwMode="auto">
            <a:xfrm>
              <a:off x="5129" y="3161"/>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62" name="Oval 51">
              <a:extLst>
                <a:ext uri="{FF2B5EF4-FFF2-40B4-BE49-F238E27FC236}">
                  <a16:creationId xmlns:a16="http://schemas.microsoft.com/office/drawing/2014/main" id="{5C7FB8D4-0211-44A7-88A9-E9B1F852CB6D}"/>
                </a:ext>
              </a:extLst>
            </p:cNvPr>
            <p:cNvSpPr>
              <a:spLocks noChangeArrowheads="1"/>
            </p:cNvSpPr>
            <p:nvPr/>
          </p:nvSpPr>
          <p:spPr bwMode="auto">
            <a:xfrm>
              <a:off x="5233" y="345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63" name="Oval 52">
              <a:extLst>
                <a:ext uri="{FF2B5EF4-FFF2-40B4-BE49-F238E27FC236}">
                  <a16:creationId xmlns:a16="http://schemas.microsoft.com/office/drawing/2014/main" id="{26433237-E78F-4D28-BEC5-96329E7826D3}"/>
                </a:ext>
              </a:extLst>
            </p:cNvPr>
            <p:cNvSpPr>
              <a:spLocks noChangeArrowheads="1"/>
            </p:cNvSpPr>
            <p:nvPr/>
          </p:nvSpPr>
          <p:spPr bwMode="auto">
            <a:xfrm>
              <a:off x="5031" y="34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64" name="Oval 53">
              <a:extLst>
                <a:ext uri="{FF2B5EF4-FFF2-40B4-BE49-F238E27FC236}">
                  <a16:creationId xmlns:a16="http://schemas.microsoft.com/office/drawing/2014/main" id="{45EF28E5-F903-41A1-8A58-5442F9B9BEC2}"/>
                </a:ext>
              </a:extLst>
            </p:cNvPr>
            <p:cNvSpPr>
              <a:spLocks noChangeArrowheads="1"/>
            </p:cNvSpPr>
            <p:nvPr/>
          </p:nvSpPr>
          <p:spPr bwMode="auto">
            <a:xfrm>
              <a:off x="4922" y="33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65" name="Oval 54">
              <a:extLst>
                <a:ext uri="{FF2B5EF4-FFF2-40B4-BE49-F238E27FC236}">
                  <a16:creationId xmlns:a16="http://schemas.microsoft.com/office/drawing/2014/main" id="{705394B9-67E9-473A-A5F4-4B17941C4C7B}"/>
                </a:ext>
              </a:extLst>
            </p:cNvPr>
            <p:cNvSpPr>
              <a:spLocks noChangeArrowheads="1"/>
            </p:cNvSpPr>
            <p:nvPr/>
          </p:nvSpPr>
          <p:spPr bwMode="auto">
            <a:xfrm>
              <a:off x="4789" y="3354"/>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66" name="Oval 55">
              <a:extLst>
                <a:ext uri="{FF2B5EF4-FFF2-40B4-BE49-F238E27FC236}">
                  <a16:creationId xmlns:a16="http://schemas.microsoft.com/office/drawing/2014/main" id="{3ABCF7FE-22E7-4576-BEBD-336B435D61D9}"/>
                </a:ext>
              </a:extLst>
            </p:cNvPr>
            <p:cNvSpPr>
              <a:spLocks noChangeArrowheads="1"/>
            </p:cNvSpPr>
            <p:nvPr/>
          </p:nvSpPr>
          <p:spPr bwMode="auto">
            <a:xfrm>
              <a:off x="5117" y="3530"/>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67" name="Oval 56">
              <a:extLst>
                <a:ext uri="{FF2B5EF4-FFF2-40B4-BE49-F238E27FC236}">
                  <a16:creationId xmlns:a16="http://schemas.microsoft.com/office/drawing/2014/main" id="{855EE29F-5E1A-4BC6-A084-17EBD98AC65B}"/>
                </a:ext>
              </a:extLst>
            </p:cNvPr>
            <p:cNvSpPr>
              <a:spLocks noChangeArrowheads="1"/>
            </p:cNvSpPr>
            <p:nvPr/>
          </p:nvSpPr>
          <p:spPr bwMode="auto">
            <a:xfrm>
              <a:off x="5179" y="3644"/>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68" name="Oval 57">
              <a:extLst>
                <a:ext uri="{FF2B5EF4-FFF2-40B4-BE49-F238E27FC236}">
                  <a16:creationId xmlns:a16="http://schemas.microsoft.com/office/drawing/2014/main" id="{18ACD164-9E4B-4FB2-AE3F-5918550E705D}"/>
                </a:ext>
              </a:extLst>
            </p:cNvPr>
            <p:cNvSpPr>
              <a:spLocks noChangeArrowheads="1"/>
            </p:cNvSpPr>
            <p:nvPr/>
          </p:nvSpPr>
          <p:spPr bwMode="auto">
            <a:xfrm>
              <a:off x="5050" y="3692"/>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69" name="Oval 58">
              <a:extLst>
                <a:ext uri="{FF2B5EF4-FFF2-40B4-BE49-F238E27FC236}">
                  <a16:creationId xmlns:a16="http://schemas.microsoft.com/office/drawing/2014/main" id="{67622301-46FD-4C78-9745-E373E69301AA}"/>
                </a:ext>
              </a:extLst>
            </p:cNvPr>
            <p:cNvSpPr>
              <a:spLocks noChangeArrowheads="1"/>
            </p:cNvSpPr>
            <p:nvPr/>
          </p:nvSpPr>
          <p:spPr bwMode="auto">
            <a:xfrm>
              <a:off x="4951" y="3818"/>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70" name="Oval 59">
              <a:extLst>
                <a:ext uri="{FF2B5EF4-FFF2-40B4-BE49-F238E27FC236}">
                  <a16:creationId xmlns:a16="http://schemas.microsoft.com/office/drawing/2014/main" id="{CA4A3F68-8FFB-4E6F-B971-5D826293E31C}"/>
                </a:ext>
              </a:extLst>
            </p:cNvPr>
            <p:cNvSpPr>
              <a:spLocks noChangeArrowheads="1"/>
            </p:cNvSpPr>
            <p:nvPr/>
          </p:nvSpPr>
          <p:spPr bwMode="auto">
            <a:xfrm>
              <a:off x="4979"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71" name="Oval 60">
              <a:extLst>
                <a:ext uri="{FF2B5EF4-FFF2-40B4-BE49-F238E27FC236}">
                  <a16:creationId xmlns:a16="http://schemas.microsoft.com/office/drawing/2014/main" id="{8031AE2A-D444-465D-B5A0-7976FEEB58CE}"/>
                </a:ext>
              </a:extLst>
            </p:cNvPr>
            <p:cNvSpPr>
              <a:spLocks noChangeArrowheads="1"/>
            </p:cNvSpPr>
            <p:nvPr/>
          </p:nvSpPr>
          <p:spPr bwMode="auto">
            <a:xfrm>
              <a:off x="4891" y="36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72" name="Oval 61">
              <a:extLst>
                <a:ext uri="{FF2B5EF4-FFF2-40B4-BE49-F238E27FC236}">
                  <a16:creationId xmlns:a16="http://schemas.microsoft.com/office/drawing/2014/main" id="{BED4659B-953C-46AF-9734-F0487B781ED4}"/>
                </a:ext>
              </a:extLst>
            </p:cNvPr>
            <p:cNvSpPr>
              <a:spLocks noChangeArrowheads="1"/>
            </p:cNvSpPr>
            <p:nvPr/>
          </p:nvSpPr>
          <p:spPr bwMode="auto">
            <a:xfrm>
              <a:off x="4877" y="351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73" name="Oval 62">
              <a:extLst>
                <a:ext uri="{FF2B5EF4-FFF2-40B4-BE49-F238E27FC236}">
                  <a16:creationId xmlns:a16="http://schemas.microsoft.com/office/drawing/2014/main" id="{76A7C9FE-29F1-4D0D-9C40-C7A03223A7B2}"/>
                </a:ext>
              </a:extLst>
            </p:cNvPr>
            <p:cNvSpPr>
              <a:spLocks noChangeArrowheads="1"/>
            </p:cNvSpPr>
            <p:nvPr/>
          </p:nvSpPr>
          <p:spPr bwMode="auto">
            <a:xfrm>
              <a:off x="4789" y="3611"/>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74" name="Oval 63">
              <a:extLst>
                <a:ext uri="{FF2B5EF4-FFF2-40B4-BE49-F238E27FC236}">
                  <a16:creationId xmlns:a16="http://schemas.microsoft.com/office/drawing/2014/main" id="{F86F1D78-BC04-4A18-83BA-117E896781AB}"/>
                </a:ext>
              </a:extLst>
            </p:cNvPr>
            <p:cNvSpPr>
              <a:spLocks noChangeArrowheads="1"/>
            </p:cNvSpPr>
            <p:nvPr/>
          </p:nvSpPr>
          <p:spPr bwMode="auto">
            <a:xfrm>
              <a:off x="5098" y="3808"/>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75" name="Oval 64">
              <a:extLst>
                <a:ext uri="{FF2B5EF4-FFF2-40B4-BE49-F238E27FC236}">
                  <a16:creationId xmlns:a16="http://schemas.microsoft.com/office/drawing/2014/main" id="{3BD88990-29A9-4A9E-B902-85F183575896}"/>
                </a:ext>
              </a:extLst>
            </p:cNvPr>
            <p:cNvSpPr>
              <a:spLocks noChangeArrowheads="1"/>
            </p:cNvSpPr>
            <p:nvPr/>
          </p:nvSpPr>
          <p:spPr bwMode="auto">
            <a:xfrm>
              <a:off x="4977" y="3937"/>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76" name="Oval 65">
              <a:extLst>
                <a:ext uri="{FF2B5EF4-FFF2-40B4-BE49-F238E27FC236}">
                  <a16:creationId xmlns:a16="http://schemas.microsoft.com/office/drawing/2014/main" id="{53AF9C1C-B645-4EB3-8075-830511A06C32}"/>
                </a:ext>
              </a:extLst>
            </p:cNvPr>
            <p:cNvSpPr>
              <a:spLocks noChangeArrowheads="1"/>
            </p:cNvSpPr>
            <p:nvPr/>
          </p:nvSpPr>
          <p:spPr bwMode="auto">
            <a:xfrm>
              <a:off x="5117" y="39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77" name="Oval 66">
              <a:extLst>
                <a:ext uri="{FF2B5EF4-FFF2-40B4-BE49-F238E27FC236}">
                  <a16:creationId xmlns:a16="http://schemas.microsoft.com/office/drawing/2014/main" id="{90E04722-2CA5-459A-A86C-70D2553F1145}"/>
                </a:ext>
              </a:extLst>
            </p:cNvPr>
            <p:cNvSpPr>
              <a:spLocks noChangeArrowheads="1"/>
            </p:cNvSpPr>
            <p:nvPr/>
          </p:nvSpPr>
          <p:spPr bwMode="auto">
            <a:xfrm>
              <a:off x="4970" y="4068"/>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78" name="Oval 67">
              <a:extLst>
                <a:ext uri="{FF2B5EF4-FFF2-40B4-BE49-F238E27FC236}">
                  <a16:creationId xmlns:a16="http://schemas.microsoft.com/office/drawing/2014/main" id="{6608F58E-8869-46F0-945F-1D54E95DA085}"/>
                </a:ext>
              </a:extLst>
            </p:cNvPr>
            <p:cNvSpPr>
              <a:spLocks noChangeArrowheads="1"/>
            </p:cNvSpPr>
            <p:nvPr/>
          </p:nvSpPr>
          <p:spPr bwMode="auto">
            <a:xfrm>
              <a:off x="4844" y="4025"/>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79" name="Oval 68">
              <a:extLst>
                <a:ext uri="{FF2B5EF4-FFF2-40B4-BE49-F238E27FC236}">
                  <a16:creationId xmlns:a16="http://schemas.microsoft.com/office/drawing/2014/main" id="{52859784-52EF-4C65-9CC7-99C7536FD1AD}"/>
                </a:ext>
              </a:extLst>
            </p:cNvPr>
            <p:cNvSpPr>
              <a:spLocks noChangeArrowheads="1"/>
            </p:cNvSpPr>
            <p:nvPr/>
          </p:nvSpPr>
          <p:spPr bwMode="auto">
            <a:xfrm>
              <a:off x="4827" y="38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80" name="Oval 69">
              <a:extLst>
                <a:ext uri="{FF2B5EF4-FFF2-40B4-BE49-F238E27FC236}">
                  <a16:creationId xmlns:a16="http://schemas.microsoft.com/office/drawing/2014/main" id="{97504448-53F2-4D8E-ADB7-61AE798834CF}"/>
                </a:ext>
              </a:extLst>
            </p:cNvPr>
            <p:cNvSpPr>
              <a:spLocks noChangeArrowheads="1"/>
            </p:cNvSpPr>
            <p:nvPr/>
          </p:nvSpPr>
          <p:spPr bwMode="auto">
            <a:xfrm>
              <a:off x="4782" y="3782"/>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81" name="Oval 70">
              <a:extLst>
                <a:ext uri="{FF2B5EF4-FFF2-40B4-BE49-F238E27FC236}">
                  <a16:creationId xmlns:a16="http://schemas.microsoft.com/office/drawing/2014/main" id="{AB13F617-3F6E-4F19-A38A-42EAA6FD2899}"/>
                </a:ext>
              </a:extLst>
            </p:cNvPr>
            <p:cNvSpPr>
              <a:spLocks noChangeArrowheads="1"/>
            </p:cNvSpPr>
            <p:nvPr/>
          </p:nvSpPr>
          <p:spPr bwMode="auto">
            <a:xfrm>
              <a:off x="4818" y="4156"/>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82" name="Oval 71">
              <a:extLst>
                <a:ext uri="{FF2B5EF4-FFF2-40B4-BE49-F238E27FC236}">
                  <a16:creationId xmlns:a16="http://schemas.microsoft.com/office/drawing/2014/main" id="{FA472C00-A4F2-46A5-948E-8DFC0055F352}"/>
                </a:ext>
              </a:extLst>
            </p:cNvPr>
            <p:cNvSpPr>
              <a:spLocks noChangeArrowheads="1"/>
            </p:cNvSpPr>
            <p:nvPr/>
          </p:nvSpPr>
          <p:spPr bwMode="auto">
            <a:xfrm>
              <a:off x="4758" y="4277"/>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83" name="Oval 72">
              <a:extLst>
                <a:ext uri="{FF2B5EF4-FFF2-40B4-BE49-F238E27FC236}">
                  <a16:creationId xmlns:a16="http://schemas.microsoft.com/office/drawing/2014/main" id="{8275E406-8CBF-4E7C-9B3A-49B1236DACB1}"/>
                </a:ext>
              </a:extLst>
            </p:cNvPr>
            <p:cNvSpPr>
              <a:spLocks noChangeArrowheads="1"/>
            </p:cNvSpPr>
            <p:nvPr/>
          </p:nvSpPr>
          <p:spPr bwMode="auto">
            <a:xfrm>
              <a:off x="4649" y="4201"/>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84" name="Oval 73">
              <a:extLst>
                <a:ext uri="{FF2B5EF4-FFF2-40B4-BE49-F238E27FC236}">
                  <a16:creationId xmlns:a16="http://schemas.microsoft.com/office/drawing/2014/main" id="{EC6D9C7C-A2F1-4C41-8EAA-6E8E92E9BC1E}"/>
                </a:ext>
              </a:extLst>
            </p:cNvPr>
            <p:cNvSpPr>
              <a:spLocks noChangeArrowheads="1"/>
            </p:cNvSpPr>
            <p:nvPr/>
          </p:nvSpPr>
          <p:spPr bwMode="auto">
            <a:xfrm>
              <a:off x="4490" y="4196"/>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85" name="Oval 74">
              <a:extLst>
                <a:ext uri="{FF2B5EF4-FFF2-40B4-BE49-F238E27FC236}">
                  <a16:creationId xmlns:a16="http://schemas.microsoft.com/office/drawing/2014/main" id="{96AC38CE-A469-4578-8C0A-7D0305762A73}"/>
                </a:ext>
              </a:extLst>
            </p:cNvPr>
            <p:cNvSpPr>
              <a:spLocks noChangeArrowheads="1"/>
            </p:cNvSpPr>
            <p:nvPr/>
          </p:nvSpPr>
          <p:spPr bwMode="auto">
            <a:xfrm>
              <a:off x="4694" y="408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86" name="Oval 75">
              <a:extLst>
                <a:ext uri="{FF2B5EF4-FFF2-40B4-BE49-F238E27FC236}">
                  <a16:creationId xmlns:a16="http://schemas.microsoft.com/office/drawing/2014/main" id="{FE33D59A-1471-4048-9F41-3C002F035C68}"/>
                </a:ext>
              </a:extLst>
            </p:cNvPr>
            <p:cNvSpPr>
              <a:spLocks noChangeArrowheads="1"/>
            </p:cNvSpPr>
            <p:nvPr/>
          </p:nvSpPr>
          <p:spPr bwMode="auto">
            <a:xfrm>
              <a:off x="4550" y="4084"/>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87" name="Oval 76">
              <a:extLst>
                <a:ext uri="{FF2B5EF4-FFF2-40B4-BE49-F238E27FC236}">
                  <a16:creationId xmlns:a16="http://schemas.microsoft.com/office/drawing/2014/main" id="{66892E48-FCB6-4B1D-B23F-AEC192E6B3E1}"/>
                </a:ext>
              </a:extLst>
            </p:cNvPr>
            <p:cNvSpPr>
              <a:spLocks noChangeArrowheads="1"/>
            </p:cNvSpPr>
            <p:nvPr/>
          </p:nvSpPr>
          <p:spPr bwMode="auto">
            <a:xfrm>
              <a:off x="4699" y="395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88" name="Oval 77">
              <a:extLst>
                <a:ext uri="{FF2B5EF4-FFF2-40B4-BE49-F238E27FC236}">
                  <a16:creationId xmlns:a16="http://schemas.microsoft.com/office/drawing/2014/main" id="{6E10E3EA-92A5-4D2B-BF4F-C5362CC54B99}"/>
                </a:ext>
              </a:extLst>
            </p:cNvPr>
            <p:cNvSpPr>
              <a:spLocks noChangeArrowheads="1"/>
            </p:cNvSpPr>
            <p:nvPr/>
          </p:nvSpPr>
          <p:spPr bwMode="auto">
            <a:xfrm>
              <a:off x="4564" y="3946"/>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89" name="Oval 78">
              <a:extLst>
                <a:ext uri="{FF2B5EF4-FFF2-40B4-BE49-F238E27FC236}">
                  <a16:creationId xmlns:a16="http://schemas.microsoft.com/office/drawing/2014/main" id="{A6C923B8-EB15-446B-9736-94ADA85F32D5}"/>
                </a:ext>
              </a:extLst>
            </p:cNvPr>
            <p:cNvSpPr>
              <a:spLocks noChangeArrowheads="1"/>
            </p:cNvSpPr>
            <p:nvPr/>
          </p:nvSpPr>
          <p:spPr bwMode="auto">
            <a:xfrm>
              <a:off x="4578" y="4318"/>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90" name="Oval 79">
              <a:extLst>
                <a:ext uri="{FF2B5EF4-FFF2-40B4-BE49-F238E27FC236}">
                  <a16:creationId xmlns:a16="http://schemas.microsoft.com/office/drawing/2014/main" id="{00DDC257-E401-479C-A986-4A78FAFB9A9A}"/>
                </a:ext>
              </a:extLst>
            </p:cNvPr>
            <p:cNvSpPr>
              <a:spLocks noChangeArrowheads="1"/>
            </p:cNvSpPr>
            <p:nvPr/>
          </p:nvSpPr>
          <p:spPr bwMode="auto">
            <a:xfrm>
              <a:off x="4407" y="4294"/>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91" name="Oval 80">
              <a:extLst>
                <a:ext uri="{FF2B5EF4-FFF2-40B4-BE49-F238E27FC236}">
                  <a16:creationId xmlns:a16="http://schemas.microsoft.com/office/drawing/2014/main" id="{7FC9782B-2514-4E19-9FED-D37A0618B23E}"/>
                </a:ext>
              </a:extLst>
            </p:cNvPr>
            <p:cNvSpPr>
              <a:spLocks noChangeArrowheads="1"/>
            </p:cNvSpPr>
            <p:nvPr/>
          </p:nvSpPr>
          <p:spPr bwMode="auto">
            <a:xfrm>
              <a:off x="4481" y="4406"/>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92" name="Oval 81">
              <a:extLst>
                <a:ext uri="{FF2B5EF4-FFF2-40B4-BE49-F238E27FC236}">
                  <a16:creationId xmlns:a16="http://schemas.microsoft.com/office/drawing/2014/main" id="{09E4D7DF-269B-44E2-8E7B-EE9327C494F4}"/>
                </a:ext>
              </a:extLst>
            </p:cNvPr>
            <p:cNvSpPr>
              <a:spLocks noChangeArrowheads="1"/>
            </p:cNvSpPr>
            <p:nvPr/>
          </p:nvSpPr>
          <p:spPr bwMode="auto">
            <a:xfrm>
              <a:off x="4293" y="4368"/>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93" name="Oval 82">
              <a:extLst>
                <a:ext uri="{FF2B5EF4-FFF2-40B4-BE49-F238E27FC236}">
                  <a16:creationId xmlns:a16="http://schemas.microsoft.com/office/drawing/2014/main" id="{6B69574F-7485-476E-B611-F5C38AFE63E6}"/>
                </a:ext>
              </a:extLst>
            </p:cNvPr>
            <p:cNvSpPr>
              <a:spLocks noChangeArrowheads="1"/>
            </p:cNvSpPr>
            <p:nvPr/>
          </p:nvSpPr>
          <p:spPr bwMode="auto">
            <a:xfrm>
              <a:off x="4251" y="4246"/>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94" name="Oval 83">
              <a:extLst>
                <a:ext uri="{FF2B5EF4-FFF2-40B4-BE49-F238E27FC236}">
                  <a16:creationId xmlns:a16="http://schemas.microsoft.com/office/drawing/2014/main" id="{F0EBEB9D-89C4-4265-8845-9EE4335C56E7}"/>
                </a:ext>
              </a:extLst>
            </p:cNvPr>
            <p:cNvSpPr>
              <a:spLocks noChangeArrowheads="1"/>
            </p:cNvSpPr>
            <p:nvPr/>
          </p:nvSpPr>
          <p:spPr bwMode="auto">
            <a:xfrm>
              <a:off x="4346" y="4156"/>
              <a:ext cx="83"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95" name="Oval 84">
              <a:extLst>
                <a:ext uri="{FF2B5EF4-FFF2-40B4-BE49-F238E27FC236}">
                  <a16:creationId xmlns:a16="http://schemas.microsoft.com/office/drawing/2014/main" id="{C248643B-F1A2-41FD-90EB-45DC95D06975}"/>
                </a:ext>
              </a:extLst>
            </p:cNvPr>
            <p:cNvSpPr>
              <a:spLocks noChangeArrowheads="1"/>
            </p:cNvSpPr>
            <p:nvPr/>
          </p:nvSpPr>
          <p:spPr bwMode="auto">
            <a:xfrm>
              <a:off x="4421" y="4046"/>
              <a:ext cx="72"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96" name="Oval 85">
              <a:extLst>
                <a:ext uri="{FF2B5EF4-FFF2-40B4-BE49-F238E27FC236}">
                  <a16:creationId xmlns:a16="http://schemas.microsoft.com/office/drawing/2014/main" id="{C7CD64F0-2EAA-4147-9E8C-F9A689E48977}"/>
                </a:ext>
              </a:extLst>
            </p:cNvPr>
            <p:cNvSpPr>
              <a:spLocks noChangeArrowheads="1"/>
            </p:cNvSpPr>
            <p:nvPr/>
          </p:nvSpPr>
          <p:spPr bwMode="auto">
            <a:xfrm>
              <a:off x="4127" y="430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97" name="Oval 86">
              <a:extLst>
                <a:ext uri="{FF2B5EF4-FFF2-40B4-BE49-F238E27FC236}">
                  <a16:creationId xmlns:a16="http://schemas.microsoft.com/office/drawing/2014/main" id="{B6C5A5D9-7F9B-49F2-8D5A-56FE61F98593}"/>
                </a:ext>
              </a:extLst>
            </p:cNvPr>
            <p:cNvSpPr>
              <a:spLocks noChangeArrowheads="1"/>
            </p:cNvSpPr>
            <p:nvPr/>
          </p:nvSpPr>
          <p:spPr bwMode="auto">
            <a:xfrm>
              <a:off x="3992" y="433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98" name="Oval 87">
              <a:extLst>
                <a:ext uri="{FF2B5EF4-FFF2-40B4-BE49-F238E27FC236}">
                  <a16:creationId xmlns:a16="http://schemas.microsoft.com/office/drawing/2014/main" id="{258A2E42-D92B-4B83-9434-F22E662C1C9D}"/>
                </a:ext>
              </a:extLst>
            </p:cNvPr>
            <p:cNvSpPr>
              <a:spLocks noChangeArrowheads="1"/>
            </p:cNvSpPr>
            <p:nvPr/>
          </p:nvSpPr>
          <p:spPr bwMode="auto">
            <a:xfrm>
              <a:off x="3997" y="4194"/>
              <a:ext cx="90"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99" name="Oval 88">
              <a:extLst>
                <a:ext uri="{FF2B5EF4-FFF2-40B4-BE49-F238E27FC236}">
                  <a16:creationId xmlns:a16="http://schemas.microsoft.com/office/drawing/2014/main" id="{35BCDD8E-8C82-4655-B6AA-660FB013E328}"/>
                </a:ext>
              </a:extLst>
            </p:cNvPr>
            <p:cNvSpPr>
              <a:spLocks noChangeArrowheads="1"/>
            </p:cNvSpPr>
            <p:nvPr/>
          </p:nvSpPr>
          <p:spPr bwMode="auto">
            <a:xfrm>
              <a:off x="3897" y="4061"/>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00" name="Oval 89">
              <a:extLst>
                <a:ext uri="{FF2B5EF4-FFF2-40B4-BE49-F238E27FC236}">
                  <a16:creationId xmlns:a16="http://schemas.microsoft.com/office/drawing/2014/main" id="{CD8141B1-0B48-4F6E-B770-3D69AA75F486}"/>
                </a:ext>
              </a:extLst>
            </p:cNvPr>
            <p:cNvSpPr>
              <a:spLocks noChangeArrowheads="1"/>
            </p:cNvSpPr>
            <p:nvPr/>
          </p:nvSpPr>
          <p:spPr bwMode="auto">
            <a:xfrm>
              <a:off x="4120" y="415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01" name="Oval 90">
              <a:extLst>
                <a:ext uri="{FF2B5EF4-FFF2-40B4-BE49-F238E27FC236}">
                  <a16:creationId xmlns:a16="http://schemas.microsoft.com/office/drawing/2014/main" id="{866A6FF9-8733-4057-BD43-6653A142B3CD}"/>
                </a:ext>
              </a:extLst>
            </p:cNvPr>
            <p:cNvSpPr>
              <a:spLocks noChangeArrowheads="1"/>
            </p:cNvSpPr>
            <p:nvPr/>
          </p:nvSpPr>
          <p:spPr bwMode="auto">
            <a:xfrm>
              <a:off x="4032" y="4037"/>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02" name="Oval 91">
              <a:extLst>
                <a:ext uri="{FF2B5EF4-FFF2-40B4-BE49-F238E27FC236}">
                  <a16:creationId xmlns:a16="http://schemas.microsoft.com/office/drawing/2014/main" id="{925CA7C1-9B76-4D9C-879B-A7098A545695}"/>
                </a:ext>
              </a:extLst>
            </p:cNvPr>
            <p:cNvSpPr>
              <a:spLocks noChangeArrowheads="1"/>
            </p:cNvSpPr>
            <p:nvPr/>
          </p:nvSpPr>
          <p:spPr bwMode="auto">
            <a:xfrm>
              <a:off x="4232" y="4084"/>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03" name="Oval 92">
              <a:extLst>
                <a:ext uri="{FF2B5EF4-FFF2-40B4-BE49-F238E27FC236}">
                  <a16:creationId xmlns:a16="http://schemas.microsoft.com/office/drawing/2014/main" id="{B01B9172-3339-4B28-B712-B7A5EF58FF5F}"/>
                </a:ext>
              </a:extLst>
            </p:cNvPr>
            <p:cNvSpPr>
              <a:spLocks noChangeArrowheads="1"/>
            </p:cNvSpPr>
            <p:nvPr/>
          </p:nvSpPr>
          <p:spPr bwMode="auto">
            <a:xfrm>
              <a:off x="4158" y="3980"/>
              <a:ext cx="71"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04" name="Oval 93">
              <a:extLst>
                <a:ext uri="{FF2B5EF4-FFF2-40B4-BE49-F238E27FC236}">
                  <a16:creationId xmlns:a16="http://schemas.microsoft.com/office/drawing/2014/main" id="{7E8AB02F-DD95-4874-9519-240DAA99B356}"/>
                </a:ext>
              </a:extLst>
            </p:cNvPr>
            <p:cNvSpPr>
              <a:spLocks noChangeArrowheads="1"/>
            </p:cNvSpPr>
            <p:nvPr/>
          </p:nvSpPr>
          <p:spPr bwMode="auto">
            <a:xfrm>
              <a:off x="3859" y="4201"/>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05" name="Oval 94">
              <a:extLst>
                <a:ext uri="{FF2B5EF4-FFF2-40B4-BE49-F238E27FC236}">
                  <a16:creationId xmlns:a16="http://schemas.microsoft.com/office/drawing/2014/main" id="{2FDAE6A3-CF17-4888-B5F5-710DDCAA10C3}"/>
                </a:ext>
              </a:extLst>
            </p:cNvPr>
            <p:cNvSpPr>
              <a:spLocks noChangeArrowheads="1"/>
            </p:cNvSpPr>
            <p:nvPr/>
          </p:nvSpPr>
          <p:spPr bwMode="auto">
            <a:xfrm>
              <a:off x="3764" y="405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06" name="Oval 95">
              <a:extLst>
                <a:ext uri="{FF2B5EF4-FFF2-40B4-BE49-F238E27FC236}">
                  <a16:creationId xmlns:a16="http://schemas.microsoft.com/office/drawing/2014/main" id="{9B35D813-D54B-4A13-9E17-E45EC2782E93}"/>
                </a:ext>
              </a:extLst>
            </p:cNvPr>
            <p:cNvSpPr>
              <a:spLocks noChangeArrowheads="1"/>
            </p:cNvSpPr>
            <p:nvPr/>
          </p:nvSpPr>
          <p:spPr bwMode="auto">
            <a:xfrm>
              <a:off x="3721" y="4180"/>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07" name="Oval 96">
              <a:extLst>
                <a:ext uri="{FF2B5EF4-FFF2-40B4-BE49-F238E27FC236}">
                  <a16:creationId xmlns:a16="http://schemas.microsoft.com/office/drawing/2014/main" id="{6AEDAA58-BF48-4DE8-8C0D-0F8D37673206}"/>
                </a:ext>
              </a:extLst>
            </p:cNvPr>
            <p:cNvSpPr>
              <a:spLocks noChangeArrowheads="1"/>
            </p:cNvSpPr>
            <p:nvPr/>
          </p:nvSpPr>
          <p:spPr bwMode="auto">
            <a:xfrm>
              <a:off x="3631" y="4008"/>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08" name="Oval 97">
              <a:extLst>
                <a:ext uri="{FF2B5EF4-FFF2-40B4-BE49-F238E27FC236}">
                  <a16:creationId xmlns:a16="http://schemas.microsoft.com/office/drawing/2014/main" id="{319973E9-8BE5-41C3-8251-B7BF083B18E4}"/>
                </a:ext>
              </a:extLst>
            </p:cNvPr>
            <p:cNvSpPr>
              <a:spLocks noChangeArrowheads="1"/>
            </p:cNvSpPr>
            <p:nvPr/>
          </p:nvSpPr>
          <p:spPr bwMode="auto">
            <a:xfrm>
              <a:off x="3714" y="3894"/>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09" name="Oval 98">
              <a:extLst>
                <a:ext uri="{FF2B5EF4-FFF2-40B4-BE49-F238E27FC236}">
                  <a16:creationId xmlns:a16="http://schemas.microsoft.com/office/drawing/2014/main" id="{A27C360B-11AF-41D0-87B8-EE9DB01BFB0C}"/>
                </a:ext>
              </a:extLst>
            </p:cNvPr>
            <p:cNvSpPr>
              <a:spLocks noChangeArrowheads="1"/>
            </p:cNvSpPr>
            <p:nvPr/>
          </p:nvSpPr>
          <p:spPr bwMode="auto">
            <a:xfrm>
              <a:off x="3842" y="3923"/>
              <a:ext cx="83" cy="8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10" name="Oval 99">
              <a:extLst>
                <a:ext uri="{FF2B5EF4-FFF2-40B4-BE49-F238E27FC236}">
                  <a16:creationId xmlns:a16="http://schemas.microsoft.com/office/drawing/2014/main" id="{F58B0277-BDD7-40AF-AEED-B1F6BB6F0F60}"/>
                </a:ext>
              </a:extLst>
            </p:cNvPr>
            <p:cNvSpPr>
              <a:spLocks noChangeArrowheads="1"/>
            </p:cNvSpPr>
            <p:nvPr/>
          </p:nvSpPr>
          <p:spPr bwMode="auto">
            <a:xfrm>
              <a:off x="3980" y="3911"/>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11" name="Oval 100">
              <a:extLst>
                <a:ext uri="{FF2B5EF4-FFF2-40B4-BE49-F238E27FC236}">
                  <a16:creationId xmlns:a16="http://schemas.microsoft.com/office/drawing/2014/main" id="{7A75B3E9-1208-4D09-9322-9614DAFFD81C}"/>
                </a:ext>
              </a:extLst>
            </p:cNvPr>
            <p:cNvSpPr>
              <a:spLocks noChangeArrowheads="1"/>
            </p:cNvSpPr>
            <p:nvPr/>
          </p:nvSpPr>
          <p:spPr bwMode="auto">
            <a:xfrm>
              <a:off x="3588" y="3832"/>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12" name="Oval 101">
              <a:extLst>
                <a:ext uri="{FF2B5EF4-FFF2-40B4-BE49-F238E27FC236}">
                  <a16:creationId xmlns:a16="http://schemas.microsoft.com/office/drawing/2014/main" id="{2FBC4310-860C-4791-B7FA-6E72984856E7}"/>
                </a:ext>
              </a:extLst>
            </p:cNvPr>
            <p:cNvSpPr>
              <a:spLocks noChangeArrowheads="1"/>
            </p:cNvSpPr>
            <p:nvPr/>
          </p:nvSpPr>
          <p:spPr bwMode="auto">
            <a:xfrm>
              <a:off x="3484" y="37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13" name="Oval 102">
              <a:extLst>
                <a:ext uri="{FF2B5EF4-FFF2-40B4-BE49-F238E27FC236}">
                  <a16:creationId xmlns:a16="http://schemas.microsoft.com/office/drawing/2014/main" id="{BEA2E052-0FD4-4CFE-A0E9-A499A2E9A222}"/>
                </a:ext>
              </a:extLst>
            </p:cNvPr>
            <p:cNvSpPr>
              <a:spLocks noChangeArrowheads="1"/>
            </p:cNvSpPr>
            <p:nvPr/>
          </p:nvSpPr>
          <p:spPr bwMode="auto">
            <a:xfrm>
              <a:off x="4571" y="2833"/>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14" name="Oval 103">
              <a:extLst>
                <a:ext uri="{FF2B5EF4-FFF2-40B4-BE49-F238E27FC236}">
                  <a16:creationId xmlns:a16="http://schemas.microsoft.com/office/drawing/2014/main" id="{8FF0A700-EF35-4EE4-9330-3A2B28B7E09E}"/>
                </a:ext>
              </a:extLst>
            </p:cNvPr>
            <p:cNvSpPr>
              <a:spLocks noChangeArrowheads="1"/>
            </p:cNvSpPr>
            <p:nvPr/>
          </p:nvSpPr>
          <p:spPr bwMode="auto">
            <a:xfrm>
              <a:off x="4464" y="29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15" name="Oval 104">
              <a:extLst>
                <a:ext uri="{FF2B5EF4-FFF2-40B4-BE49-F238E27FC236}">
                  <a16:creationId xmlns:a16="http://schemas.microsoft.com/office/drawing/2014/main" id="{4DADA06D-5875-4C6C-9AB9-026F5FCFF5C2}"/>
                </a:ext>
              </a:extLst>
            </p:cNvPr>
            <p:cNvSpPr>
              <a:spLocks noChangeArrowheads="1"/>
            </p:cNvSpPr>
            <p:nvPr/>
          </p:nvSpPr>
          <p:spPr bwMode="auto">
            <a:xfrm>
              <a:off x="4381" y="30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16" name="Oval 105">
              <a:extLst>
                <a:ext uri="{FF2B5EF4-FFF2-40B4-BE49-F238E27FC236}">
                  <a16:creationId xmlns:a16="http://schemas.microsoft.com/office/drawing/2014/main" id="{B5A0D9B3-237E-4EF9-A018-D01FE7666626}"/>
                </a:ext>
              </a:extLst>
            </p:cNvPr>
            <p:cNvSpPr>
              <a:spLocks noChangeArrowheads="1"/>
            </p:cNvSpPr>
            <p:nvPr/>
          </p:nvSpPr>
          <p:spPr bwMode="auto">
            <a:xfrm>
              <a:off x="4692" y="2790"/>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17" name="Oval 106">
              <a:extLst>
                <a:ext uri="{FF2B5EF4-FFF2-40B4-BE49-F238E27FC236}">
                  <a16:creationId xmlns:a16="http://schemas.microsoft.com/office/drawing/2014/main" id="{A536EEE4-994A-435D-BDA2-6D169A6AC097}"/>
                </a:ext>
              </a:extLst>
            </p:cNvPr>
            <p:cNvSpPr>
              <a:spLocks noChangeArrowheads="1"/>
            </p:cNvSpPr>
            <p:nvPr/>
          </p:nvSpPr>
          <p:spPr bwMode="auto">
            <a:xfrm>
              <a:off x="4825" y="2780"/>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18" name="Oval 107">
              <a:extLst>
                <a:ext uri="{FF2B5EF4-FFF2-40B4-BE49-F238E27FC236}">
                  <a16:creationId xmlns:a16="http://schemas.microsoft.com/office/drawing/2014/main" id="{0F912A91-75DB-4F8D-A040-92E912E176CA}"/>
                </a:ext>
              </a:extLst>
            </p:cNvPr>
            <p:cNvSpPr>
              <a:spLocks noChangeArrowheads="1"/>
            </p:cNvSpPr>
            <p:nvPr/>
          </p:nvSpPr>
          <p:spPr bwMode="auto">
            <a:xfrm>
              <a:off x="4417" y="2742"/>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19" name="Oval 108">
              <a:extLst>
                <a:ext uri="{FF2B5EF4-FFF2-40B4-BE49-F238E27FC236}">
                  <a16:creationId xmlns:a16="http://schemas.microsoft.com/office/drawing/2014/main" id="{54B074B4-4B79-48D3-9FE4-D669171CFCCD}"/>
                </a:ext>
              </a:extLst>
            </p:cNvPr>
            <p:cNvSpPr>
              <a:spLocks noChangeArrowheads="1"/>
            </p:cNvSpPr>
            <p:nvPr/>
          </p:nvSpPr>
          <p:spPr bwMode="auto">
            <a:xfrm>
              <a:off x="4322" y="2833"/>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20" name="Oval 109">
              <a:extLst>
                <a:ext uri="{FF2B5EF4-FFF2-40B4-BE49-F238E27FC236}">
                  <a16:creationId xmlns:a16="http://schemas.microsoft.com/office/drawing/2014/main" id="{378889C2-3159-4B00-864C-22030BEAD2E8}"/>
                </a:ext>
              </a:extLst>
            </p:cNvPr>
            <p:cNvSpPr>
              <a:spLocks noChangeArrowheads="1"/>
            </p:cNvSpPr>
            <p:nvPr/>
          </p:nvSpPr>
          <p:spPr bwMode="auto">
            <a:xfrm>
              <a:off x="4246" y="294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21" name="Oval 110">
              <a:extLst>
                <a:ext uri="{FF2B5EF4-FFF2-40B4-BE49-F238E27FC236}">
                  <a16:creationId xmlns:a16="http://schemas.microsoft.com/office/drawing/2014/main" id="{CB9F7147-B7ED-43DD-9B5B-8AC685E6F55A}"/>
                </a:ext>
              </a:extLst>
            </p:cNvPr>
            <p:cNvSpPr>
              <a:spLocks noChangeArrowheads="1"/>
            </p:cNvSpPr>
            <p:nvPr/>
          </p:nvSpPr>
          <p:spPr bwMode="auto">
            <a:xfrm>
              <a:off x="4206" y="307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22" name="Oval 111">
              <a:extLst>
                <a:ext uri="{FF2B5EF4-FFF2-40B4-BE49-F238E27FC236}">
                  <a16:creationId xmlns:a16="http://schemas.microsoft.com/office/drawing/2014/main" id="{549F47B9-8BD1-4A06-8B63-23A2C18D4183}"/>
                </a:ext>
              </a:extLst>
            </p:cNvPr>
            <p:cNvSpPr>
              <a:spLocks noChangeArrowheads="1"/>
            </p:cNvSpPr>
            <p:nvPr/>
          </p:nvSpPr>
          <p:spPr bwMode="auto">
            <a:xfrm>
              <a:off x="4538" y="268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23" name="Oval 112">
              <a:extLst>
                <a:ext uri="{FF2B5EF4-FFF2-40B4-BE49-F238E27FC236}">
                  <a16:creationId xmlns:a16="http://schemas.microsoft.com/office/drawing/2014/main" id="{A667A823-EAD3-4828-A580-B482F23637B7}"/>
                </a:ext>
              </a:extLst>
            </p:cNvPr>
            <p:cNvSpPr>
              <a:spLocks noChangeArrowheads="1"/>
            </p:cNvSpPr>
            <p:nvPr/>
          </p:nvSpPr>
          <p:spPr bwMode="auto">
            <a:xfrm>
              <a:off x="4350" y="261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24" name="Oval 113">
              <a:extLst>
                <a:ext uri="{FF2B5EF4-FFF2-40B4-BE49-F238E27FC236}">
                  <a16:creationId xmlns:a16="http://schemas.microsoft.com/office/drawing/2014/main" id="{F29C90F3-461C-40B9-920D-E734AB08717C}"/>
                </a:ext>
              </a:extLst>
            </p:cNvPr>
            <p:cNvSpPr>
              <a:spLocks noChangeArrowheads="1"/>
            </p:cNvSpPr>
            <p:nvPr/>
          </p:nvSpPr>
          <p:spPr bwMode="auto">
            <a:xfrm>
              <a:off x="4243" y="2699"/>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25" name="Oval 114">
              <a:extLst>
                <a:ext uri="{FF2B5EF4-FFF2-40B4-BE49-F238E27FC236}">
                  <a16:creationId xmlns:a16="http://schemas.microsoft.com/office/drawing/2014/main" id="{9DE77AED-DA04-4168-B14F-215B68833659}"/>
                </a:ext>
              </a:extLst>
            </p:cNvPr>
            <p:cNvSpPr>
              <a:spLocks noChangeArrowheads="1"/>
            </p:cNvSpPr>
            <p:nvPr/>
          </p:nvSpPr>
          <p:spPr bwMode="auto">
            <a:xfrm>
              <a:off x="4160" y="2799"/>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26" name="Oval 115">
              <a:extLst>
                <a:ext uri="{FF2B5EF4-FFF2-40B4-BE49-F238E27FC236}">
                  <a16:creationId xmlns:a16="http://schemas.microsoft.com/office/drawing/2014/main" id="{010B16AF-FD21-4CAD-9D30-FDEB145B5FC3}"/>
                </a:ext>
              </a:extLst>
            </p:cNvPr>
            <p:cNvSpPr>
              <a:spLocks noChangeArrowheads="1"/>
            </p:cNvSpPr>
            <p:nvPr/>
          </p:nvSpPr>
          <p:spPr bwMode="auto">
            <a:xfrm>
              <a:off x="4099" y="2921"/>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27" name="Oval 116">
              <a:extLst>
                <a:ext uri="{FF2B5EF4-FFF2-40B4-BE49-F238E27FC236}">
                  <a16:creationId xmlns:a16="http://schemas.microsoft.com/office/drawing/2014/main" id="{0FBBDCA6-2B3A-490B-B6EB-935E46490A9F}"/>
                </a:ext>
              </a:extLst>
            </p:cNvPr>
            <p:cNvSpPr>
              <a:spLocks noChangeArrowheads="1"/>
            </p:cNvSpPr>
            <p:nvPr/>
          </p:nvSpPr>
          <p:spPr bwMode="auto">
            <a:xfrm>
              <a:off x="4073" y="3049"/>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28" name="Oval 117">
              <a:extLst>
                <a:ext uri="{FF2B5EF4-FFF2-40B4-BE49-F238E27FC236}">
                  <a16:creationId xmlns:a16="http://schemas.microsoft.com/office/drawing/2014/main" id="{F4D1F4BD-64B3-4143-83A6-68F36CDF6404}"/>
                </a:ext>
              </a:extLst>
            </p:cNvPr>
            <p:cNvSpPr>
              <a:spLocks noChangeArrowheads="1"/>
            </p:cNvSpPr>
            <p:nvPr/>
          </p:nvSpPr>
          <p:spPr bwMode="auto">
            <a:xfrm>
              <a:off x="3700" y="3727"/>
              <a:ext cx="88"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29" name="Oval 118">
              <a:extLst>
                <a:ext uri="{FF2B5EF4-FFF2-40B4-BE49-F238E27FC236}">
                  <a16:creationId xmlns:a16="http://schemas.microsoft.com/office/drawing/2014/main" id="{C7D95A3B-EDDA-4852-87D0-D7D152EDCC84}"/>
                </a:ext>
              </a:extLst>
            </p:cNvPr>
            <p:cNvSpPr>
              <a:spLocks noChangeArrowheads="1"/>
            </p:cNvSpPr>
            <p:nvPr/>
          </p:nvSpPr>
          <p:spPr bwMode="auto">
            <a:xfrm>
              <a:off x="3641" y="3494"/>
              <a:ext cx="87"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30" name="Oval 119">
              <a:extLst>
                <a:ext uri="{FF2B5EF4-FFF2-40B4-BE49-F238E27FC236}">
                  <a16:creationId xmlns:a16="http://schemas.microsoft.com/office/drawing/2014/main" id="{6B7BFA27-B1D1-4143-9E9F-B14C0FED4224}"/>
                </a:ext>
              </a:extLst>
            </p:cNvPr>
            <p:cNvSpPr>
              <a:spLocks noChangeArrowheads="1"/>
            </p:cNvSpPr>
            <p:nvPr/>
          </p:nvSpPr>
          <p:spPr bwMode="auto">
            <a:xfrm>
              <a:off x="3831" y="3773"/>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31" name="Oval 120">
              <a:extLst>
                <a:ext uri="{FF2B5EF4-FFF2-40B4-BE49-F238E27FC236}">
                  <a16:creationId xmlns:a16="http://schemas.microsoft.com/office/drawing/2014/main" id="{5D1786CB-9F88-441A-92FC-4974E43208CE}"/>
                </a:ext>
              </a:extLst>
            </p:cNvPr>
            <p:cNvSpPr>
              <a:spLocks noChangeArrowheads="1"/>
            </p:cNvSpPr>
            <p:nvPr/>
          </p:nvSpPr>
          <p:spPr bwMode="auto">
            <a:xfrm>
              <a:off x="3740"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32" name="Oval 121">
              <a:extLst>
                <a:ext uri="{FF2B5EF4-FFF2-40B4-BE49-F238E27FC236}">
                  <a16:creationId xmlns:a16="http://schemas.microsoft.com/office/drawing/2014/main" id="{9BF8A6A9-8FD6-459B-B4F4-0088C1CB94F3}"/>
                </a:ext>
              </a:extLst>
            </p:cNvPr>
            <p:cNvSpPr>
              <a:spLocks noChangeArrowheads="1"/>
            </p:cNvSpPr>
            <p:nvPr/>
          </p:nvSpPr>
          <p:spPr bwMode="auto">
            <a:xfrm>
              <a:off x="3973" y="3780"/>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33" name="Oval 122">
              <a:extLst>
                <a:ext uri="{FF2B5EF4-FFF2-40B4-BE49-F238E27FC236}">
                  <a16:creationId xmlns:a16="http://schemas.microsoft.com/office/drawing/2014/main" id="{EAABE9D6-F0F9-45F6-B2FB-E3E34B145622}"/>
                </a:ext>
              </a:extLst>
            </p:cNvPr>
            <p:cNvSpPr>
              <a:spLocks noChangeArrowheads="1"/>
            </p:cNvSpPr>
            <p:nvPr/>
          </p:nvSpPr>
          <p:spPr bwMode="auto">
            <a:xfrm>
              <a:off x="3866" y="364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34" name="Oval 123">
              <a:extLst>
                <a:ext uri="{FF2B5EF4-FFF2-40B4-BE49-F238E27FC236}">
                  <a16:creationId xmlns:a16="http://schemas.microsoft.com/office/drawing/2014/main" id="{F16EFD4A-52F1-48CC-9F45-4D3E844C86F8}"/>
                </a:ext>
              </a:extLst>
            </p:cNvPr>
            <p:cNvSpPr>
              <a:spLocks noChangeArrowheads="1"/>
            </p:cNvSpPr>
            <p:nvPr/>
          </p:nvSpPr>
          <p:spPr bwMode="auto">
            <a:xfrm>
              <a:off x="3591" y="3656"/>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35" name="Oval 124">
              <a:extLst>
                <a:ext uri="{FF2B5EF4-FFF2-40B4-BE49-F238E27FC236}">
                  <a16:creationId xmlns:a16="http://schemas.microsoft.com/office/drawing/2014/main" id="{A23D7B77-3BA0-4FE7-AB01-47BC17926560}"/>
                </a:ext>
              </a:extLst>
            </p:cNvPr>
            <p:cNvSpPr>
              <a:spLocks noChangeArrowheads="1"/>
            </p:cNvSpPr>
            <p:nvPr/>
          </p:nvSpPr>
          <p:spPr bwMode="auto">
            <a:xfrm>
              <a:off x="3565" y="3382"/>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36" name="Oval 125">
              <a:extLst>
                <a:ext uri="{FF2B5EF4-FFF2-40B4-BE49-F238E27FC236}">
                  <a16:creationId xmlns:a16="http://schemas.microsoft.com/office/drawing/2014/main" id="{81C7128E-9F5E-428B-BED7-EFFA1FD3AC34}"/>
                </a:ext>
              </a:extLst>
            </p:cNvPr>
            <p:cNvSpPr>
              <a:spLocks noChangeArrowheads="1"/>
            </p:cNvSpPr>
            <p:nvPr/>
          </p:nvSpPr>
          <p:spPr bwMode="auto">
            <a:xfrm>
              <a:off x="3501" y="3554"/>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37" name="Oval 126">
              <a:extLst>
                <a:ext uri="{FF2B5EF4-FFF2-40B4-BE49-F238E27FC236}">
                  <a16:creationId xmlns:a16="http://schemas.microsoft.com/office/drawing/2014/main" id="{858DEB26-6E74-49BE-990B-12488C37C785}"/>
                </a:ext>
              </a:extLst>
            </p:cNvPr>
            <p:cNvSpPr>
              <a:spLocks noChangeArrowheads="1"/>
            </p:cNvSpPr>
            <p:nvPr/>
          </p:nvSpPr>
          <p:spPr bwMode="auto">
            <a:xfrm>
              <a:off x="3512" y="3254"/>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38" name="Oval 127">
              <a:extLst>
                <a:ext uri="{FF2B5EF4-FFF2-40B4-BE49-F238E27FC236}">
                  <a16:creationId xmlns:a16="http://schemas.microsoft.com/office/drawing/2014/main" id="{D4D3E10C-2140-446F-80BC-41EE55A94C2F}"/>
                </a:ext>
              </a:extLst>
            </p:cNvPr>
            <p:cNvSpPr>
              <a:spLocks noChangeArrowheads="1"/>
            </p:cNvSpPr>
            <p:nvPr/>
          </p:nvSpPr>
          <p:spPr bwMode="auto">
            <a:xfrm>
              <a:off x="3662" y="32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39" name="Oval 128">
              <a:extLst>
                <a:ext uri="{FF2B5EF4-FFF2-40B4-BE49-F238E27FC236}">
                  <a16:creationId xmlns:a16="http://schemas.microsoft.com/office/drawing/2014/main" id="{DC1E3D66-FDA7-4535-8727-E81C29B237E4}"/>
                </a:ext>
              </a:extLst>
            </p:cNvPr>
            <p:cNvSpPr>
              <a:spLocks noChangeArrowheads="1"/>
            </p:cNvSpPr>
            <p:nvPr/>
          </p:nvSpPr>
          <p:spPr bwMode="auto">
            <a:xfrm>
              <a:off x="3721" y="3363"/>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40" name="Oval 129">
              <a:extLst>
                <a:ext uri="{FF2B5EF4-FFF2-40B4-BE49-F238E27FC236}">
                  <a16:creationId xmlns:a16="http://schemas.microsoft.com/office/drawing/2014/main" id="{5E9BF7AA-495B-4480-B1DA-8E335490FF6C}"/>
                </a:ext>
              </a:extLst>
            </p:cNvPr>
            <p:cNvSpPr>
              <a:spLocks noChangeArrowheads="1"/>
            </p:cNvSpPr>
            <p:nvPr/>
          </p:nvSpPr>
          <p:spPr bwMode="auto">
            <a:xfrm>
              <a:off x="3814" y="3466"/>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41" name="Oval 130">
              <a:extLst>
                <a:ext uri="{FF2B5EF4-FFF2-40B4-BE49-F238E27FC236}">
                  <a16:creationId xmlns:a16="http://schemas.microsoft.com/office/drawing/2014/main" id="{FAAEFD73-CE0D-48A2-B208-76BC83B78E99}"/>
                </a:ext>
              </a:extLst>
            </p:cNvPr>
            <p:cNvSpPr>
              <a:spLocks noChangeArrowheads="1"/>
            </p:cNvSpPr>
            <p:nvPr/>
          </p:nvSpPr>
          <p:spPr bwMode="auto">
            <a:xfrm>
              <a:off x="3636"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42" name="Oval 131">
              <a:extLst>
                <a:ext uri="{FF2B5EF4-FFF2-40B4-BE49-F238E27FC236}">
                  <a16:creationId xmlns:a16="http://schemas.microsoft.com/office/drawing/2014/main" id="{C828AEDC-E7B3-4F7C-9017-EB1EFF1AB279}"/>
                </a:ext>
              </a:extLst>
            </p:cNvPr>
            <p:cNvSpPr>
              <a:spLocks noChangeArrowheads="1"/>
            </p:cNvSpPr>
            <p:nvPr/>
          </p:nvSpPr>
          <p:spPr bwMode="auto">
            <a:xfrm>
              <a:off x="3638" y="2966"/>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43" name="Oval 132">
              <a:extLst>
                <a:ext uri="{FF2B5EF4-FFF2-40B4-BE49-F238E27FC236}">
                  <a16:creationId xmlns:a16="http://schemas.microsoft.com/office/drawing/2014/main" id="{FBCE2C7D-9FDB-44F6-84C7-725C5D4E0459}"/>
                </a:ext>
              </a:extLst>
            </p:cNvPr>
            <p:cNvSpPr>
              <a:spLocks noChangeArrowheads="1"/>
            </p:cNvSpPr>
            <p:nvPr/>
          </p:nvSpPr>
          <p:spPr bwMode="auto">
            <a:xfrm>
              <a:off x="3785" y="3132"/>
              <a:ext cx="88" cy="8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44" name="Oval 133">
              <a:extLst>
                <a:ext uri="{FF2B5EF4-FFF2-40B4-BE49-F238E27FC236}">
                  <a16:creationId xmlns:a16="http://schemas.microsoft.com/office/drawing/2014/main" id="{5A24E0B9-572B-4820-98E0-9EC5E97C7199}"/>
                </a:ext>
              </a:extLst>
            </p:cNvPr>
            <p:cNvSpPr>
              <a:spLocks noChangeArrowheads="1"/>
            </p:cNvSpPr>
            <p:nvPr/>
          </p:nvSpPr>
          <p:spPr bwMode="auto">
            <a:xfrm>
              <a:off x="3937" y="2933"/>
              <a:ext cx="91"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45" name="Oval 134">
              <a:extLst>
                <a:ext uri="{FF2B5EF4-FFF2-40B4-BE49-F238E27FC236}">
                  <a16:creationId xmlns:a16="http://schemas.microsoft.com/office/drawing/2014/main" id="{77D91F9D-728D-49E6-B7A9-EB2025A5AE03}"/>
                </a:ext>
              </a:extLst>
            </p:cNvPr>
            <p:cNvSpPr>
              <a:spLocks noChangeArrowheads="1"/>
            </p:cNvSpPr>
            <p:nvPr/>
          </p:nvSpPr>
          <p:spPr bwMode="auto">
            <a:xfrm>
              <a:off x="3826" y="3266"/>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46" name="Oval 135">
              <a:extLst>
                <a:ext uri="{FF2B5EF4-FFF2-40B4-BE49-F238E27FC236}">
                  <a16:creationId xmlns:a16="http://schemas.microsoft.com/office/drawing/2014/main" id="{789D3627-8459-413B-813B-B191C49854E3}"/>
                </a:ext>
              </a:extLst>
            </p:cNvPr>
            <p:cNvSpPr>
              <a:spLocks noChangeArrowheads="1"/>
            </p:cNvSpPr>
            <p:nvPr/>
          </p:nvSpPr>
          <p:spPr bwMode="auto">
            <a:xfrm>
              <a:off x="3930" y="306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47" name="Oval 136">
              <a:extLst>
                <a:ext uri="{FF2B5EF4-FFF2-40B4-BE49-F238E27FC236}">
                  <a16:creationId xmlns:a16="http://schemas.microsoft.com/office/drawing/2014/main" id="{512454AA-E9B1-4E9B-B280-1356E3F3DFA4}"/>
                </a:ext>
              </a:extLst>
            </p:cNvPr>
            <p:cNvSpPr>
              <a:spLocks noChangeArrowheads="1"/>
            </p:cNvSpPr>
            <p:nvPr/>
          </p:nvSpPr>
          <p:spPr bwMode="auto">
            <a:xfrm>
              <a:off x="3911" y="3380"/>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48" name="Oval 137">
              <a:extLst>
                <a:ext uri="{FF2B5EF4-FFF2-40B4-BE49-F238E27FC236}">
                  <a16:creationId xmlns:a16="http://schemas.microsoft.com/office/drawing/2014/main" id="{8A8C6CCB-905B-4189-8A87-A52984D01B3A}"/>
                </a:ext>
              </a:extLst>
            </p:cNvPr>
            <p:cNvSpPr>
              <a:spLocks noChangeArrowheads="1"/>
            </p:cNvSpPr>
            <p:nvPr/>
          </p:nvSpPr>
          <p:spPr bwMode="auto">
            <a:xfrm>
              <a:off x="3961" y="320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49" name="Oval 138">
              <a:extLst>
                <a:ext uri="{FF2B5EF4-FFF2-40B4-BE49-F238E27FC236}">
                  <a16:creationId xmlns:a16="http://schemas.microsoft.com/office/drawing/2014/main" id="{4774AA6C-321C-4893-88DE-B91F78B0F6B4}"/>
                </a:ext>
              </a:extLst>
            </p:cNvPr>
            <p:cNvSpPr>
              <a:spLocks noChangeArrowheads="1"/>
            </p:cNvSpPr>
            <p:nvPr/>
          </p:nvSpPr>
          <p:spPr bwMode="auto">
            <a:xfrm>
              <a:off x="3783" y="2997"/>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50" name="Oval 139">
              <a:extLst>
                <a:ext uri="{FF2B5EF4-FFF2-40B4-BE49-F238E27FC236}">
                  <a16:creationId xmlns:a16="http://schemas.microsoft.com/office/drawing/2014/main" id="{E57E0AA8-A821-4444-8466-692568148FBD}"/>
                </a:ext>
              </a:extLst>
            </p:cNvPr>
            <p:cNvSpPr>
              <a:spLocks noChangeArrowheads="1"/>
            </p:cNvSpPr>
            <p:nvPr/>
          </p:nvSpPr>
          <p:spPr bwMode="auto">
            <a:xfrm>
              <a:off x="3982" y="2806"/>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51" name="Oval 140">
              <a:extLst>
                <a:ext uri="{FF2B5EF4-FFF2-40B4-BE49-F238E27FC236}">
                  <a16:creationId xmlns:a16="http://schemas.microsoft.com/office/drawing/2014/main" id="{DBA1FD86-9DAA-4B51-90FE-1F491DD92A1D}"/>
                </a:ext>
              </a:extLst>
            </p:cNvPr>
            <p:cNvSpPr>
              <a:spLocks noChangeArrowheads="1"/>
            </p:cNvSpPr>
            <p:nvPr/>
          </p:nvSpPr>
          <p:spPr bwMode="auto">
            <a:xfrm>
              <a:off x="3802" y="2866"/>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52" name="Oval 141">
              <a:extLst>
                <a:ext uri="{FF2B5EF4-FFF2-40B4-BE49-F238E27FC236}">
                  <a16:creationId xmlns:a16="http://schemas.microsoft.com/office/drawing/2014/main" id="{CB3546F9-D8DA-4226-9F7E-A836913280CC}"/>
                </a:ext>
              </a:extLst>
            </p:cNvPr>
            <p:cNvSpPr>
              <a:spLocks noChangeArrowheads="1"/>
            </p:cNvSpPr>
            <p:nvPr/>
          </p:nvSpPr>
          <p:spPr bwMode="auto">
            <a:xfrm>
              <a:off x="4054" y="269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53" name="Freeform 142">
              <a:extLst>
                <a:ext uri="{FF2B5EF4-FFF2-40B4-BE49-F238E27FC236}">
                  <a16:creationId xmlns:a16="http://schemas.microsoft.com/office/drawing/2014/main" id="{BEC0CFD8-58B9-4C1D-B2B6-8BB2809B92CB}"/>
                </a:ext>
              </a:extLst>
            </p:cNvPr>
            <p:cNvSpPr>
              <a:spLocks noEditPoints="1"/>
            </p:cNvSpPr>
            <p:nvPr/>
          </p:nvSpPr>
          <p:spPr bwMode="auto">
            <a:xfrm>
              <a:off x="5516" y="2721"/>
              <a:ext cx="3638" cy="964"/>
            </a:xfrm>
            <a:custGeom>
              <a:avLst/>
              <a:gdLst>
                <a:gd name="T0" fmla="*/ 285 w 1533"/>
                <a:gd name="T1" fmla="*/ 137 h 405"/>
                <a:gd name="T2" fmla="*/ 352 w 1533"/>
                <a:gd name="T3" fmla="*/ 379 h 405"/>
                <a:gd name="T4" fmla="*/ 392 w 1533"/>
                <a:gd name="T5" fmla="*/ 379 h 405"/>
                <a:gd name="T6" fmla="*/ 285 w 1533"/>
                <a:gd name="T7" fmla="*/ 101 h 405"/>
                <a:gd name="T8" fmla="*/ 120 w 1533"/>
                <a:gd name="T9" fmla="*/ 101 h 405"/>
                <a:gd name="T10" fmla="*/ 41 w 1533"/>
                <a:gd name="T11" fmla="*/ 141 h 405"/>
                <a:gd name="T12" fmla="*/ 20 w 1533"/>
                <a:gd name="T13" fmla="*/ 101 h 405"/>
                <a:gd name="T14" fmla="*/ 0 w 1533"/>
                <a:gd name="T15" fmla="*/ 379 h 405"/>
                <a:gd name="T16" fmla="*/ 41 w 1533"/>
                <a:gd name="T17" fmla="*/ 379 h 405"/>
                <a:gd name="T18" fmla="*/ 109 w 1533"/>
                <a:gd name="T19" fmla="*/ 137 h 405"/>
                <a:gd name="T20" fmla="*/ 176 w 1533"/>
                <a:gd name="T21" fmla="*/ 379 h 405"/>
                <a:gd name="T22" fmla="*/ 216 w 1533"/>
                <a:gd name="T23" fmla="*/ 379 h 405"/>
                <a:gd name="T24" fmla="*/ 679 w 1533"/>
                <a:gd name="T25" fmla="*/ 271 h 405"/>
                <a:gd name="T26" fmla="*/ 579 w 1533"/>
                <a:gd name="T27" fmla="*/ 101 h 405"/>
                <a:gd name="T28" fmla="*/ 586 w 1533"/>
                <a:gd name="T29" fmla="*/ 405 h 405"/>
                <a:gd name="T30" fmla="*/ 683 w 1533"/>
                <a:gd name="T31" fmla="*/ 325 h 405"/>
                <a:gd name="T32" fmla="*/ 494 w 1533"/>
                <a:gd name="T33" fmla="*/ 271 h 405"/>
                <a:gd name="T34" fmla="*/ 494 w 1533"/>
                <a:gd name="T35" fmla="*/ 237 h 405"/>
                <a:gd name="T36" fmla="*/ 662 w 1533"/>
                <a:gd name="T37" fmla="*/ 237 h 405"/>
                <a:gd name="T38" fmla="*/ 797 w 1533"/>
                <a:gd name="T39" fmla="*/ 234 h 405"/>
                <a:gd name="T40" fmla="*/ 890 w 1533"/>
                <a:gd name="T41" fmla="*/ 122 h 405"/>
                <a:gd name="T42" fmla="*/ 798 w 1533"/>
                <a:gd name="T43" fmla="*/ 154 h 405"/>
                <a:gd name="T44" fmla="*/ 797 w 1533"/>
                <a:gd name="T45" fmla="*/ 126 h 405"/>
                <a:gd name="T46" fmla="*/ 756 w 1533"/>
                <a:gd name="T47" fmla="*/ 126 h 405"/>
                <a:gd name="T48" fmla="*/ 777 w 1533"/>
                <a:gd name="T49" fmla="*/ 405 h 405"/>
                <a:gd name="T50" fmla="*/ 797 w 1533"/>
                <a:gd name="T51" fmla="*/ 234 h 405"/>
                <a:gd name="T52" fmla="*/ 961 w 1533"/>
                <a:gd name="T53" fmla="*/ 249 h 405"/>
                <a:gd name="T54" fmla="*/ 1102 w 1533"/>
                <a:gd name="T55" fmla="*/ 154 h 405"/>
                <a:gd name="T56" fmla="*/ 1051 w 1533"/>
                <a:gd name="T57" fmla="*/ 101 h 405"/>
                <a:gd name="T58" fmla="*/ 1046 w 1533"/>
                <a:gd name="T59" fmla="*/ 405 h 405"/>
                <a:gd name="T60" fmla="*/ 1106 w 1533"/>
                <a:gd name="T61" fmla="*/ 352 h 405"/>
                <a:gd name="T62" fmla="*/ 1221 w 1533"/>
                <a:gd name="T63" fmla="*/ 126 h 405"/>
                <a:gd name="T64" fmla="*/ 1181 w 1533"/>
                <a:gd name="T65" fmla="*/ 126 h 405"/>
                <a:gd name="T66" fmla="*/ 1201 w 1533"/>
                <a:gd name="T67" fmla="*/ 405 h 405"/>
                <a:gd name="T68" fmla="*/ 1221 w 1533"/>
                <a:gd name="T69" fmla="*/ 126 h 405"/>
                <a:gd name="T70" fmla="*/ 1201 w 1533"/>
                <a:gd name="T71" fmla="*/ 55 h 405"/>
                <a:gd name="T72" fmla="*/ 1201 w 1533"/>
                <a:gd name="T73" fmla="*/ 0 h 405"/>
                <a:gd name="T74" fmla="*/ 1492 w 1533"/>
                <a:gd name="T75" fmla="*/ 145 h 405"/>
                <a:gd name="T76" fmla="*/ 1407 w 1533"/>
                <a:gd name="T77" fmla="*/ 101 h 405"/>
                <a:gd name="T78" fmla="*/ 1408 w 1533"/>
                <a:gd name="T79" fmla="*/ 405 h 405"/>
                <a:gd name="T80" fmla="*/ 1492 w 1533"/>
                <a:gd name="T81" fmla="*/ 361 h 405"/>
                <a:gd name="T82" fmla="*/ 1512 w 1533"/>
                <a:gd name="T83" fmla="*/ 405 h 405"/>
                <a:gd name="T84" fmla="*/ 1533 w 1533"/>
                <a:gd name="T85" fmla="*/ 126 h 405"/>
                <a:gd name="T86" fmla="*/ 1492 w 1533"/>
                <a:gd name="T87" fmla="*/ 126 h 405"/>
                <a:gd name="T88" fmla="*/ 1324 w 1533"/>
                <a:gd name="T89" fmla="*/ 253 h 405"/>
                <a:gd name="T90" fmla="*/ 1492 w 1533"/>
                <a:gd name="T91" fmla="*/ 253 h 405"/>
                <a:gd name="T92" fmla="*/ 1324 w 1533"/>
                <a:gd name="T93" fmla="*/ 25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3" h="405">
                  <a:moveTo>
                    <a:pt x="216" y="215"/>
                  </a:moveTo>
                  <a:cubicBezTo>
                    <a:pt x="216" y="164"/>
                    <a:pt x="252" y="137"/>
                    <a:pt x="285" y="137"/>
                  </a:cubicBezTo>
                  <a:cubicBezTo>
                    <a:pt x="316" y="137"/>
                    <a:pt x="352" y="150"/>
                    <a:pt x="352" y="215"/>
                  </a:cubicBezTo>
                  <a:cubicBezTo>
                    <a:pt x="352" y="379"/>
                    <a:pt x="352" y="379"/>
                    <a:pt x="352" y="379"/>
                  </a:cubicBezTo>
                  <a:cubicBezTo>
                    <a:pt x="352" y="396"/>
                    <a:pt x="359" y="405"/>
                    <a:pt x="372" y="405"/>
                  </a:cubicBezTo>
                  <a:cubicBezTo>
                    <a:pt x="385" y="405"/>
                    <a:pt x="392" y="396"/>
                    <a:pt x="392" y="379"/>
                  </a:cubicBezTo>
                  <a:cubicBezTo>
                    <a:pt x="392" y="207"/>
                    <a:pt x="392" y="207"/>
                    <a:pt x="392" y="207"/>
                  </a:cubicBezTo>
                  <a:cubicBezTo>
                    <a:pt x="392" y="136"/>
                    <a:pt x="338" y="101"/>
                    <a:pt x="285" y="101"/>
                  </a:cubicBezTo>
                  <a:cubicBezTo>
                    <a:pt x="253" y="101"/>
                    <a:pt x="218" y="118"/>
                    <a:pt x="198" y="153"/>
                  </a:cubicBezTo>
                  <a:cubicBezTo>
                    <a:pt x="184" y="120"/>
                    <a:pt x="154" y="101"/>
                    <a:pt x="120" y="101"/>
                  </a:cubicBezTo>
                  <a:cubicBezTo>
                    <a:pt x="81" y="101"/>
                    <a:pt x="57" y="119"/>
                    <a:pt x="42" y="141"/>
                  </a:cubicBezTo>
                  <a:cubicBezTo>
                    <a:pt x="41" y="141"/>
                    <a:pt x="41" y="141"/>
                    <a:pt x="41" y="141"/>
                  </a:cubicBezTo>
                  <a:cubicBezTo>
                    <a:pt x="41" y="126"/>
                    <a:pt x="41" y="126"/>
                    <a:pt x="41" y="126"/>
                  </a:cubicBezTo>
                  <a:cubicBezTo>
                    <a:pt x="41" y="109"/>
                    <a:pt x="33" y="101"/>
                    <a:pt x="20" y="101"/>
                  </a:cubicBezTo>
                  <a:cubicBezTo>
                    <a:pt x="8" y="101"/>
                    <a:pt x="0" y="109"/>
                    <a:pt x="0" y="126"/>
                  </a:cubicBezTo>
                  <a:cubicBezTo>
                    <a:pt x="0" y="379"/>
                    <a:pt x="0" y="379"/>
                    <a:pt x="0" y="379"/>
                  </a:cubicBezTo>
                  <a:cubicBezTo>
                    <a:pt x="0" y="396"/>
                    <a:pt x="8" y="405"/>
                    <a:pt x="20" y="405"/>
                  </a:cubicBezTo>
                  <a:cubicBezTo>
                    <a:pt x="33" y="405"/>
                    <a:pt x="41" y="396"/>
                    <a:pt x="41" y="379"/>
                  </a:cubicBezTo>
                  <a:cubicBezTo>
                    <a:pt x="41" y="215"/>
                    <a:pt x="41" y="215"/>
                    <a:pt x="41" y="215"/>
                  </a:cubicBezTo>
                  <a:cubicBezTo>
                    <a:pt x="41" y="164"/>
                    <a:pt x="76" y="137"/>
                    <a:pt x="109" y="137"/>
                  </a:cubicBezTo>
                  <a:cubicBezTo>
                    <a:pt x="140" y="137"/>
                    <a:pt x="176" y="150"/>
                    <a:pt x="176" y="215"/>
                  </a:cubicBezTo>
                  <a:cubicBezTo>
                    <a:pt x="176" y="379"/>
                    <a:pt x="176" y="379"/>
                    <a:pt x="176" y="379"/>
                  </a:cubicBezTo>
                  <a:cubicBezTo>
                    <a:pt x="176" y="396"/>
                    <a:pt x="183" y="405"/>
                    <a:pt x="196" y="405"/>
                  </a:cubicBezTo>
                  <a:cubicBezTo>
                    <a:pt x="209" y="405"/>
                    <a:pt x="216" y="396"/>
                    <a:pt x="216" y="379"/>
                  </a:cubicBezTo>
                  <a:lnTo>
                    <a:pt x="216" y="215"/>
                  </a:lnTo>
                  <a:close/>
                  <a:moveTo>
                    <a:pt x="679" y="271"/>
                  </a:moveTo>
                  <a:cubicBezTo>
                    <a:pt x="703" y="271"/>
                    <a:pt x="706" y="257"/>
                    <a:pt x="706" y="246"/>
                  </a:cubicBezTo>
                  <a:cubicBezTo>
                    <a:pt x="706" y="171"/>
                    <a:pt x="663" y="101"/>
                    <a:pt x="579" y="101"/>
                  </a:cubicBezTo>
                  <a:cubicBezTo>
                    <a:pt x="495" y="101"/>
                    <a:pt x="451" y="178"/>
                    <a:pt x="451" y="253"/>
                  </a:cubicBezTo>
                  <a:cubicBezTo>
                    <a:pt x="451" y="328"/>
                    <a:pt x="491" y="405"/>
                    <a:pt x="586" y="405"/>
                  </a:cubicBezTo>
                  <a:cubicBezTo>
                    <a:pt x="655" y="405"/>
                    <a:pt x="702" y="363"/>
                    <a:pt x="702" y="345"/>
                  </a:cubicBezTo>
                  <a:cubicBezTo>
                    <a:pt x="702" y="329"/>
                    <a:pt x="694" y="325"/>
                    <a:pt x="683" y="325"/>
                  </a:cubicBezTo>
                  <a:cubicBezTo>
                    <a:pt x="664" y="325"/>
                    <a:pt x="647" y="371"/>
                    <a:pt x="583" y="371"/>
                  </a:cubicBezTo>
                  <a:cubicBezTo>
                    <a:pt x="531" y="371"/>
                    <a:pt x="496" y="323"/>
                    <a:pt x="494" y="271"/>
                  </a:cubicBezTo>
                  <a:lnTo>
                    <a:pt x="679" y="271"/>
                  </a:lnTo>
                  <a:close/>
                  <a:moveTo>
                    <a:pt x="494" y="237"/>
                  </a:moveTo>
                  <a:cubicBezTo>
                    <a:pt x="496" y="187"/>
                    <a:pt x="524" y="134"/>
                    <a:pt x="578" y="134"/>
                  </a:cubicBezTo>
                  <a:cubicBezTo>
                    <a:pt x="633" y="134"/>
                    <a:pt x="661" y="187"/>
                    <a:pt x="662" y="237"/>
                  </a:cubicBezTo>
                  <a:lnTo>
                    <a:pt x="494" y="237"/>
                  </a:lnTo>
                  <a:close/>
                  <a:moveTo>
                    <a:pt x="797" y="234"/>
                  </a:moveTo>
                  <a:cubicBezTo>
                    <a:pt x="797" y="168"/>
                    <a:pt x="840" y="149"/>
                    <a:pt x="863" y="144"/>
                  </a:cubicBezTo>
                  <a:cubicBezTo>
                    <a:pt x="882" y="140"/>
                    <a:pt x="890" y="134"/>
                    <a:pt x="890" y="122"/>
                  </a:cubicBezTo>
                  <a:cubicBezTo>
                    <a:pt x="890" y="111"/>
                    <a:pt x="882" y="101"/>
                    <a:pt x="863" y="101"/>
                  </a:cubicBezTo>
                  <a:cubicBezTo>
                    <a:pt x="838" y="101"/>
                    <a:pt x="812" y="121"/>
                    <a:pt x="798" y="154"/>
                  </a:cubicBezTo>
                  <a:cubicBezTo>
                    <a:pt x="797" y="154"/>
                    <a:pt x="797" y="154"/>
                    <a:pt x="797" y="154"/>
                  </a:cubicBezTo>
                  <a:cubicBezTo>
                    <a:pt x="797" y="126"/>
                    <a:pt x="797" y="126"/>
                    <a:pt x="797" y="126"/>
                  </a:cubicBezTo>
                  <a:cubicBezTo>
                    <a:pt x="797" y="109"/>
                    <a:pt x="789" y="101"/>
                    <a:pt x="777" y="101"/>
                  </a:cubicBezTo>
                  <a:cubicBezTo>
                    <a:pt x="764" y="101"/>
                    <a:pt x="756" y="109"/>
                    <a:pt x="756" y="126"/>
                  </a:cubicBezTo>
                  <a:cubicBezTo>
                    <a:pt x="756" y="379"/>
                    <a:pt x="756" y="379"/>
                    <a:pt x="756" y="379"/>
                  </a:cubicBezTo>
                  <a:cubicBezTo>
                    <a:pt x="756" y="396"/>
                    <a:pt x="764" y="405"/>
                    <a:pt x="777" y="405"/>
                  </a:cubicBezTo>
                  <a:cubicBezTo>
                    <a:pt x="789" y="405"/>
                    <a:pt x="797" y="396"/>
                    <a:pt x="797" y="379"/>
                  </a:cubicBezTo>
                  <a:lnTo>
                    <a:pt x="797" y="234"/>
                  </a:lnTo>
                  <a:close/>
                  <a:moveTo>
                    <a:pt x="1046" y="368"/>
                  </a:moveTo>
                  <a:cubicBezTo>
                    <a:pt x="993" y="368"/>
                    <a:pt x="961" y="312"/>
                    <a:pt x="961" y="249"/>
                  </a:cubicBezTo>
                  <a:cubicBezTo>
                    <a:pt x="961" y="202"/>
                    <a:pt x="989" y="137"/>
                    <a:pt x="1046" y="137"/>
                  </a:cubicBezTo>
                  <a:cubicBezTo>
                    <a:pt x="1082" y="137"/>
                    <a:pt x="1092" y="154"/>
                    <a:pt x="1102" y="154"/>
                  </a:cubicBezTo>
                  <a:cubicBezTo>
                    <a:pt x="1118" y="154"/>
                    <a:pt x="1125" y="145"/>
                    <a:pt x="1125" y="132"/>
                  </a:cubicBezTo>
                  <a:cubicBezTo>
                    <a:pt x="1125" y="115"/>
                    <a:pt x="1089" y="101"/>
                    <a:pt x="1051" y="101"/>
                  </a:cubicBezTo>
                  <a:cubicBezTo>
                    <a:pt x="966" y="101"/>
                    <a:pt x="918" y="178"/>
                    <a:pt x="918" y="253"/>
                  </a:cubicBezTo>
                  <a:cubicBezTo>
                    <a:pt x="918" y="328"/>
                    <a:pt x="962" y="405"/>
                    <a:pt x="1046" y="405"/>
                  </a:cubicBezTo>
                  <a:cubicBezTo>
                    <a:pt x="1085" y="405"/>
                    <a:pt x="1123" y="393"/>
                    <a:pt x="1123" y="369"/>
                  </a:cubicBezTo>
                  <a:cubicBezTo>
                    <a:pt x="1123" y="359"/>
                    <a:pt x="1113" y="352"/>
                    <a:pt x="1106" y="352"/>
                  </a:cubicBezTo>
                  <a:cubicBezTo>
                    <a:pt x="1095" y="352"/>
                    <a:pt x="1082" y="368"/>
                    <a:pt x="1046" y="368"/>
                  </a:cubicBezTo>
                  <a:moveTo>
                    <a:pt x="1221" y="126"/>
                  </a:moveTo>
                  <a:cubicBezTo>
                    <a:pt x="1221" y="109"/>
                    <a:pt x="1214" y="101"/>
                    <a:pt x="1201" y="101"/>
                  </a:cubicBezTo>
                  <a:cubicBezTo>
                    <a:pt x="1188" y="101"/>
                    <a:pt x="1181" y="109"/>
                    <a:pt x="1181" y="126"/>
                  </a:cubicBezTo>
                  <a:cubicBezTo>
                    <a:pt x="1181" y="379"/>
                    <a:pt x="1181" y="379"/>
                    <a:pt x="1181" y="379"/>
                  </a:cubicBezTo>
                  <a:cubicBezTo>
                    <a:pt x="1181" y="396"/>
                    <a:pt x="1188" y="405"/>
                    <a:pt x="1201" y="405"/>
                  </a:cubicBezTo>
                  <a:cubicBezTo>
                    <a:pt x="1214" y="405"/>
                    <a:pt x="1221" y="396"/>
                    <a:pt x="1221" y="379"/>
                  </a:cubicBezTo>
                  <a:lnTo>
                    <a:pt x="1221" y="126"/>
                  </a:lnTo>
                  <a:close/>
                  <a:moveTo>
                    <a:pt x="1174" y="27"/>
                  </a:moveTo>
                  <a:cubicBezTo>
                    <a:pt x="1174" y="42"/>
                    <a:pt x="1186" y="55"/>
                    <a:pt x="1201" y="55"/>
                  </a:cubicBezTo>
                  <a:cubicBezTo>
                    <a:pt x="1216" y="55"/>
                    <a:pt x="1229" y="42"/>
                    <a:pt x="1229" y="27"/>
                  </a:cubicBezTo>
                  <a:cubicBezTo>
                    <a:pt x="1229" y="12"/>
                    <a:pt x="1216" y="0"/>
                    <a:pt x="1201" y="0"/>
                  </a:cubicBezTo>
                  <a:cubicBezTo>
                    <a:pt x="1186" y="0"/>
                    <a:pt x="1174" y="12"/>
                    <a:pt x="1174" y="27"/>
                  </a:cubicBezTo>
                  <a:moveTo>
                    <a:pt x="1492" y="145"/>
                  </a:moveTo>
                  <a:cubicBezTo>
                    <a:pt x="1491" y="145"/>
                    <a:pt x="1491" y="145"/>
                    <a:pt x="1491" y="145"/>
                  </a:cubicBezTo>
                  <a:cubicBezTo>
                    <a:pt x="1468" y="115"/>
                    <a:pt x="1442" y="101"/>
                    <a:pt x="1407" y="101"/>
                  </a:cubicBezTo>
                  <a:cubicBezTo>
                    <a:pt x="1321" y="101"/>
                    <a:pt x="1280" y="178"/>
                    <a:pt x="1280" y="253"/>
                  </a:cubicBezTo>
                  <a:cubicBezTo>
                    <a:pt x="1280" y="337"/>
                    <a:pt x="1323" y="405"/>
                    <a:pt x="1408" y="405"/>
                  </a:cubicBezTo>
                  <a:cubicBezTo>
                    <a:pt x="1443" y="405"/>
                    <a:pt x="1473" y="390"/>
                    <a:pt x="1491" y="361"/>
                  </a:cubicBezTo>
                  <a:cubicBezTo>
                    <a:pt x="1492" y="361"/>
                    <a:pt x="1492" y="361"/>
                    <a:pt x="1492" y="361"/>
                  </a:cubicBezTo>
                  <a:cubicBezTo>
                    <a:pt x="1492" y="379"/>
                    <a:pt x="1492" y="379"/>
                    <a:pt x="1492" y="379"/>
                  </a:cubicBezTo>
                  <a:cubicBezTo>
                    <a:pt x="1492" y="396"/>
                    <a:pt x="1500" y="405"/>
                    <a:pt x="1512" y="405"/>
                  </a:cubicBezTo>
                  <a:cubicBezTo>
                    <a:pt x="1525" y="405"/>
                    <a:pt x="1533" y="396"/>
                    <a:pt x="1533" y="379"/>
                  </a:cubicBezTo>
                  <a:cubicBezTo>
                    <a:pt x="1533" y="126"/>
                    <a:pt x="1533" y="126"/>
                    <a:pt x="1533" y="126"/>
                  </a:cubicBezTo>
                  <a:cubicBezTo>
                    <a:pt x="1533" y="109"/>
                    <a:pt x="1525" y="101"/>
                    <a:pt x="1512" y="101"/>
                  </a:cubicBezTo>
                  <a:cubicBezTo>
                    <a:pt x="1500" y="101"/>
                    <a:pt x="1492" y="109"/>
                    <a:pt x="1492" y="126"/>
                  </a:cubicBezTo>
                  <a:lnTo>
                    <a:pt x="1492" y="145"/>
                  </a:lnTo>
                  <a:close/>
                  <a:moveTo>
                    <a:pt x="1324" y="253"/>
                  </a:moveTo>
                  <a:cubicBezTo>
                    <a:pt x="1324" y="198"/>
                    <a:pt x="1347" y="134"/>
                    <a:pt x="1408" y="134"/>
                  </a:cubicBezTo>
                  <a:cubicBezTo>
                    <a:pt x="1471" y="134"/>
                    <a:pt x="1492" y="198"/>
                    <a:pt x="1492" y="253"/>
                  </a:cubicBezTo>
                  <a:cubicBezTo>
                    <a:pt x="1492" y="307"/>
                    <a:pt x="1471" y="371"/>
                    <a:pt x="1408" y="371"/>
                  </a:cubicBezTo>
                  <a:cubicBezTo>
                    <a:pt x="1346" y="371"/>
                    <a:pt x="1324" y="307"/>
                    <a:pt x="1324" y="2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54" name="Freeform 143">
              <a:extLst>
                <a:ext uri="{FF2B5EF4-FFF2-40B4-BE49-F238E27FC236}">
                  <a16:creationId xmlns:a16="http://schemas.microsoft.com/office/drawing/2014/main" id="{EBB430DD-56F8-4CF2-BF43-36EB004A93DF}"/>
                </a:ext>
              </a:extLst>
            </p:cNvPr>
            <p:cNvSpPr>
              <a:spLocks noEditPoints="1"/>
            </p:cNvSpPr>
            <p:nvPr/>
          </p:nvSpPr>
          <p:spPr bwMode="auto">
            <a:xfrm>
              <a:off x="5480" y="3870"/>
              <a:ext cx="3698" cy="419"/>
            </a:xfrm>
            <a:custGeom>
              <a:avLst/>
              <a:gdLst>
                <a:gd name="T0" fmla="*/ 44 w 1558"/>
                <a:gd name="T1" fmla="*/ 136 h 176"/>
                <a:gd name="T2" fmla="*/ 87 w 1558"/>
                <a:gd name="T3" fmla="*/ 127 h 176"/>
                <a:gd name="T4" fmla="*/ 15 w 1558"/>
                <a:gd name="T5" fmla="*/ 83 h 176"/>
                <a:gd name="T6" fmla="*/ 140 w 1558"/>
                <a:gd name="T7" fmla="*/ 31 h 176"/>
                <a:gd name="T8" fmla="*/ 142 w 1558"/>
                <a:gd name="T9" fmla="*/ 124 h 176"/>
                <a:gd name="T10" fmla="*/ 154 w 1558"/>
                <a:gd name="T11" fmla="*/ 78 h 176"/>
                <a:gd name="T12" fmla="*/ 177 w 1558"/>
                <a:gd name="T13" fmla="*/ 47 h 176"/>
                <a:gd name="T14" fmla="*/ 236 w 1558"/>
                <a:gd name="T15" fmla="*/ 91 h 176"/>
                <a:gd name="T16" fmla="*/ 227 w 1558"/>
                <a:gd name="T17" fmla="*/ 136 h 176"/>
                <a:gd name="T18" fmla="*/ 229 w 1558"/>
                <a:gd name="T19" fmla="*/ 43 h 176"/>
                <a:gd name="T20" fmla="*/ 366 w 1558"/>
                <a:gd name="T21" fmla="*/ 81 h 176"/>
                <a:gd name="T22" fmla="*/ 358 w 1558"/>
                <a:gd name="T23" fmla="*/ 108 h 176"/>
                <a:gd name="T24" fmla="*/ 322 w 1558"/>
                <a:gd name="T25" fmla="*/ 43 h 176"/>
                <a:gd name="T26" fmla="*/ 416 w 1558"/>
                <a:gd name="T27" fmla="*/ 38 h 176"/>
                <a:gd name="T28" fmla="*/ 387 w 1558"/>
                <a:gd name="T29" fmla="*/ 10 h 176"/>
                <a:gd name="T30" fmla="*/ 387 w 1558"/>
                <a:gd name="T31" fmla="*/ 44 h 176"/>
                <a:gd name="T32" fmla="*/ 551 w 1558"/>
                <a:gd name="T33" fmla="*/ 70 h 176"/>
                <a:gd name="T34" fmla="*/ 611 w 1558"/>
                <a:gd name="T35" fmla="*/ 127 h 176"/>
                <a:gd name="T36" fmla="*/ 491 w 1558"/>
                <a:gd name="T37" fmla="*/ 45 h 176"/>
                <a:gd name="T38" fmla="*/ 476 w 1558"/>
                <a:gd name="T39" fmla="*/ 127 h 176"/>
                <a:gd name="T40" fmla="*/ 537 w 1558"/>
                <a:gd name="T41" fmla="*/ 70 h 176"/>
                <a:gd name="T42" fmla="*/ 705 w 1558"/>
                <a:gd name="T43" fmla="*/ 46 h 176"/>
                <a:gd name="T44" fmla="*/ 704 w 1558"/>
                <a:gd name="T45" fmla="*/ 121 h 176"/>
                <a:gd name="T46" fmla="*/ 718 w 1558"/>
                <a:gd name="T47" fmla="*/ 40 h 176"/>
                <a:gd name="T48" fmla="*/ 676 w 1558"/>
                <a:gd name="T49" fmla="*/ 43 h 176"/>
                <a:gd name="T50" fmla="*/ 783 w 1558"/>
                <a:gd name="T51" fmla="*/ 44 h 176"/>
                <a:gd name="T52" fmla="*/ 822 w 1558"/>
                <a:gd name="T53" fmla="*/ 68 h 176"/>
                <a:gd name="T54" fmla="*/ 751 w 1558"/>
                <a:gd name="T55" fmla="*/ 31 h 176"/>
                <a:gd name="T56" fmla="*/ 758 w 1558"/>
                <a:gd name="T57" fmla="*/ 70 h 176"/>
                <a:gd name="T58" fmla="*/ 886 w 1558"/>
                <a:gd name="T59" fmla="*/ 136 h 176"/>
                <a:gd name="T60" fmla="*/ 929 w 1558"/>
                <a:gd name="T61" fmla="*/ 127 h 176"/>
                <a:gd name="T62" fmla="*/ 857 w 1558"/>
                <a:gd name="T63" fmla="*/ 83 h 176"/>
                <a:gd name="T64" fmla="*/ 1022 w 1558"/>
                <a:gd name="T65" fmla="*/ 46 h 176"/>
                <a:gd name="T66" fmla="*/ 1022 w 1558"/>
                <a:gd name="T67" fmla="*/ 120 h 176"/>
                <a:gd name="T68" fmla="*/ 952 w 1558"/>
                <a:gd name="T69" fmla="*/ 158 h 176"/>
                <a:gd name="T70" fmla="*/ 1022 w 1558"/>
                <a:gd name="T71" fmla="*/ 40 h 176"/>
                <a:gd name="T72" fmla="*/ 1023 w 1558"/>
                <a:gd name="T73" fmla="*/ 93 h 176"/>
                <a:gd name="T74" fmla="*/ 1101 w 1558"/>
                <a:gd name="T75" fmla="*/ 31 h 176"/>
                <a:gd name="T76" fmla="*/ 1102 w 1558"/>
                <a:gd name="T77" fmla="*/ 124 h 176"/>
                <a:gd name="T78" fmla="*/ 1129 w 1558"/>
                <a:gd name="T79" fmla="*/ 78 h 176"/>
                <a:gd name="T80" fmla="*/ 1283 w 1558"/>
                <a:gd name="T81" fmla="*/ 127 h 176"/>
                <a:gd name="T82" fmla="*/ 1230 w 1558"/>
                <a:gd name="T83" fmla="*/ 49 h 176"/>
                <a:gd name="T84" fmla="*/ 1169 w 1558"/>
                <a:gd name="T85" fmla="*/ 31 h 176"/>
                <a:gd name="T86" fmla="*/ 1176 w 1558"/>
                <a:gd name="T87" fmla="*/ 70 h 176"/>
                <a:gd name="T88" fmla="*/ 1236 w 1558"/>
                <a:gd name="T89" fmla="*/ 127 h 176"/>
                <a:gd name="T90" fmla="*/ 1317 w 1558"/>
                <a:gd name="T91" fmla="*/ 83 h 176"/>
                <a:gd name="T92" fmla="*/ 1332 w 1558"/>
                <a:gd name="T93" fmla="*/ 90 h 176"/>
                <a:gd name="T94" fmla="*/ 1332 w 1558"/>
                <a:gd name="T95" fmla="*/ 78 h 176"/>
                <a:gd name="T96" fmla="*/ 1493 w 1558"/>
                <a:gd name="T97" fmla="*/ 136 h 176"/>
                <a:gd name="T98" fmla="*/ 1436 w 1558"/>
                <a:gd name="T99" fmla="*/ 45 h 176"/>
                <a:gd name="T100" fmla="*/ 1429 w 1558"/>
                <a:gd name="T101" fmla="*/ 136 h 176"/>
                <a:gd name="T102" fmla="*/ 1558 w 1558"/>
                <a:gd name="T103" fmla="*/ 38 h 176"/>
                <a:gd name="T104" fmla="*/ 1529 w 1558"/>
                <a:gd name="T105" fmla="*/ 10 h 176"/>
                <a:gd name="T106" fmla="*/ 1529 w 1558"/>
                <a:gd name="T107"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58" h="176">
                  <a:moveTo>
                    <a:pt x="73" y="46"/>
                  </a:moveTo>
                  <a:cubicBezTo>
                    <a:pt x="73" y="46"/>
                    <a:pt x="73" y="46"/>
                    <a:pt x="73" y="46"/>
                  </a:cubicBezTo>
                  <a:cubicBezTo>
                    <a:pt x="65" y="36"/>
                    <a:pt x="56" y="31"/>
                    <a:pt x="44" y="31"/>
                  </a:cubicBezTo>
                  <a:cubicBezTo>
                    <a:pt x="14" y="31"/>
                    <a:pt x="0" y="58"/>
                    <a:pt x="0" y="83"/>
                  </a:cubicBezTo>
                  <a:cubicBezTo>
                    <a:pt x="0" y="112"/>
                    <a:pt x="15" y="136"/>
                    <a:pt x="44" y="136"/>
                  </a:cubicBezTo>
                  <a:cubicBezTo>
                    <a:pt x="56" y="136"/>
                    <a:pt x="66" y="131"/>
                    <a:pt x="73" y="121"/>
                  </a:cubicBezTo>
                  <a:cubicBezTo>
                    <a:pt x="73" y="121"/>
                    <a:pt x="73" y="121"/>
                    <a:pt x="73" y="121"/>
                  </a:cubicBezTo>
                  <a:cubicBezTo>
                    <a:pt x="73" y="127"/>
                    <a:pt x="73" y="127"/>
                    <a:pt x="73" y="127"/>
                  </a:cubicBezTo>
                  <a:cubicBezTo>
                    <a:pt x="73" y="133"/>
                    <a:pt x="76" y="136"/>
                    <a:pt x="80" y="136"/>
                  </a:cubicBezTo>
                  <a:cubicBezTo>
                    <a:pt x="84" y="136"/>
                    <a:pt x="87" y="133"/>
                    <a:pt x="87" y="127"/>
                  </a:cubicBezTo>
                  <a:cubicBezTo>
                    <a:pt x="87" y="40"/>
                    <a:pt x="87" y="40"/>
                    <a:pt x="87" y="40"/>
                  </a:cubicBezTo>
                  <a:cubicBezTo>
                    <a:pt x="87" y="34"/>
                    <a:pt x="84" y="31"/>
                    <a:pt x="80" y="31"/>
                  </a:cubicBezTo>
                  <a:cubicBezTo>
                    <a:pt x="76" y="31"/>
                    <a:pt x="73" y="34"/>
                    <a:pt x="73" y="40"/>
                  </a:cubicBezTo>
                  <a:lnTo>
                    <a:pt x="73" y="46"/>
                  </a:lnTo>
                  <a:close/>
                  <a:moveTo>
                    <a:pt x="15" y="83"/>
                  </a:moveTo>
                  <a:cubicBezTo>
                    <a:pt x="15" y="65"/>
                    <a:pt x="23" y="43"/>
                    <a:pt x="44" y="43"/>
                  </a:cubicBezTo>
                  <a:cubicBezTo>
                    <a:pt x="66" y="43"/>
                    <a:pt x="73" y="65"/>
                    <a:pt x="73" y="83"/>
                  </a:cubicBezTo>
                  <a:cubicBezTo>
                    <a:pt x="73" y="102"/>
                    <a:pt x="66" y="124"/>
                    <a:pt x="44" y="124"/>
                  </a:cubicBezTo>
                  <a:cubicBezTo>
                    <a:pt x="23" y="124"/>
                    <a:pt x="15" y="102"/>
                    <a:pt x="15" y="83"/>
                  </a:cubicBezTo>
                  <a:moveTo>
                    <a:pt x="140" y="31"/>
                  </a:moveTo>
                  <a:cubicBezTo>
                    <a:pt x="125" y="31"/>
                    <a:pt x="108" y="41"/>
                    <a:pt x="108" y="58"/>
                  </a:cubicBezTo>
                  <a:cubicBezTo>
                    <a:pt x="108" y="71"/>
                    <a:pt x="116" y="77"/>
                    <a:pt x="126" y="81"/>
                  </a:cubicBezTo>
                  <a:cubicBezTo>
                    <a:pt x="150" y="91"/>
                    <a:pt x="150" y="91"/>
                    <a:pt x="150" y="91"/>
                  </a:cubicBezTo>
                  <a:cubicBezTo>
                    <a:pt x="158" y="94"/>
                    <a:pt x="164" y="98"/>
                    <a:pt x="164" y="107"/>
                  </a:cubicBezTo>
                  <a:cubicBezTo>
                    <a:pt x="164" y="116"/>
                    <a:pt x="155" y="124"/>
                    <a:pt x="142" y="124"/>
                  </a:cubicBezTo>
                  <a:cubicBezTo>
                    <a:pt x="124" y="124"/>
                    <a:pt x="118" y="110"/>
                    <a:pt x="111" y="110"/>
                  </a:cubicBezTo>
                  <a:cubicBezTo>
                    <a:pt x="108" y="110"/>
                    <a:pt x="105" y="114"/>
                    <a:pt x="105" y="116"/>
                  </a:cubicBezTo>
                  <a:cubicBezTo>
                    <a:pt x="105" y="123"/>
                    <a:pt x="119" y="136"/>
                    <a:pt x="142" y="136"/>
                  </a:cubicBezTo>
                  <a:cubicBezTo>
                    <a:pt x="163" y="136"/>
                    <a:pt x="179" y="124"/>
                    <a:pt x="179" y="106"/>
                  </a:cubicBezTo>
                  <a:cubicBezTo>
                    <a:pt x="179" y="90"/>
                    <a:pt x="168" y="83"/>
                    <a:pt x="154" y="78"/>
                  </a:cubicBezTo>
                  <a:cubicBezTo>
                    <a:pt x="133" y="69"/>
                    <a:pt x="133" y="69"/>
                    <a:pt x="133" y="69"/>
                  </a:cubicBezTo>
                  <a:cubicBezTo>
                    <a:pt x="126" y="66"/>
                    <a:pt x="123" y="62"/>
                    <a:pt x="123" y="57"/>
                  </a:cubicBezTo>
                  <a:cubicBezTo>
                    <a:pt x="123" y="47"/>
                    <a:pt x="134" y="43"/>
                    <a:pt x="143" y="43"/>
                  </a:cubicBezTo>
                  <a:cubicBezTo>
                    <a:pt x="157" y="43"/>
                    <a:pt x="164" y="54"/>
                    <a:pt x="170" y="54"/>
                  </a:cubicBezTo>
                  <a:cubicBezTo>
                    <a:pt x="175" y="54"/>
                    <a:pt x="177" y="50"/>
                    <a:pt x="177" y="47"/>
                  </a:cubicBezTo>
                  <a:cubicBezTo>
                    <a:pt x="177" y="39"/>
                    <a:pt x="160" y="31"/>
                    <a:pt x="140" y="31"/>
                  </a:cubicBezTo>
                  <a:moveTo>
                    <a:pt x="226" y="31"/>
                  </a:moveTo>
                  <a:cubicBezTo>
                    <a:pt x="210" y="31"/>
                    <a:pt x="194" y="41"/>
                    <a:pt x="194" y="58"/>
                  </a:cubicBezTo>
                  <a:cubicBezTo>
                    <a:pt x="194" y="71"/>
                    <a:pt x="201" y="77"/>
                    <a:pt x="212" y="81"/>
                  </a:cubicBezTo>
                  <a:cubicBezTo>
                    <a:pt x="236" y="91"/>
                    <a:pt x="236" y="91"/>
                    <a:pt x="236" y="91"/>
                  </a:cubicBezTo>
                  <a:cubicBezTo>
                    <a:pt x="243" y="94"/>
                    <a:pt x="250" y="98"/>
                    <a:pt x="250" y="107"/>
                  </a:cubicBezTo>
                  <a:cubicBezTo>
                    <a:pt x="250" y="116"/>
                    <a:pt x="241" y="124"/>
                    <a:pt x="228" y="124"/>
                  </a:cubicBezTo>
                  <a:cubicBezTo>
                    <a:pt x="210" y="124"/>
                    <a:pt x="203" y="110"/>
                    <a:pt x="197" y="110"/>
                  </a:cubicBezTo>
                  <a:cubicBezTo>
                    <a:pt x="193" y="110"/>
                    <a:pt x="190" y="114"/>
                    <a:pt x="190" y="116"/>
                  </a:cubicBezTo>
                  <a:cubicBezTo>
                    <a:pt x="190" y="123"/>
                    <a:pt x="205" y="136"/>
                    <a:pt x="227" y="136"/>
                  </a:cubicBezTo>
                  <a:cubicBezTo>
                    <a:pt x="249" y="136"/>
                    <a:pt x="265" y="124"/>
                    <a:pt x="265" y="106"/>
                  </a:cubicBezTo>
                  <a:cubicBezTo>
                    <a:pt x="265" y="90"/>
                    <a:pt x="253" y="83"/>
                    <a:pt x="239" y="78"/>
                  </a:cubicBezTo>
                  <a:cubicBezTo>
                    <a:pt x="218" y="69"/>
                    <a:pt x="218" y="69"/>
                    <a:pt x="218" y="69"/>
                  </a:cubicBezTo>
                  <a:cubicBezTo>
                    <a:pt x="211" y="66"/>
                    <a:pt x="209" y="62"/>
                    <a:pt x="209" y="57"/>
                  </a:cubicBezTo>
                  <a:cubicBezTo>
                    <a:pt x="209" y="47"/>
                    <a:pt x="219" y="43"/>
                    <a:pt x="229" y="43"/>
                  </a:cubicBezTo>
                  <a:cubicBezTo>
                    <a:pt x="243" y="43"/>
                    <a:pt x="250" y="54"/>
                    <a:pt x="255" y="54"/>
                  </a:cubicBezTo>
                  <a:cubicBezTo>
                    <a:pt x="261" y="54"/>
                    <a:pt x="262" y="50"/>
                    <a:pt x="262" y="47"/>
                  </a:cubicBezTo>
                  <a:cubicBezTo>
                    <a:pt x="263" y="39"/>
                    <a:pt x="246" y="31"/>
                    <a:pt x="226" y="31"/>
                  </a:cubicBezTo>
                  <a:moveTo>
                    <a:pt x="357" y="90"/>
                  </a:moveTo>
                  <a:cubicBezTo>
                    <a:pt x="365" y="90"/>
                    <a:pt x="366" y="85"/>
                    <a:pt x="366" y="81"/>
                  </a:cubicBezTo>
                  <a:cubicBezTo>
                    <a:pt x="366" y="55"/>
                    <a:pt x="352" y="31"/>
                    <a:pt x="323" y="31"/>
                  </a:cubicBezTo>
                  <a:cubicBezTo>
                    <a:pt x="294" y="31"/>
                    <a:pt x="278" y="58"/>
                    <a:pt x="278" y="83"/>
                  </a:cubicBezTo>
                  <a:cubicBezTo>
                    <a:pt x="278" y="109"/>
                    <a:pt x="292" y="136"/>
                    <a:pt x="325" y="136"/>
                  </a:cubicBezTo>
                  <a:cubicBezTo>
                    <a:pt x="349" y="136"/>
                    <a:pt x="365" y="121"/>
                    <a:pt x="365" y="115"/>
                  </a:cubicBezTo>
                  <a:cubicBezTo>
                    <a:pt x="365" y="110"/>
                    <a:pt x="362" y="108"/>
                    <a:pt x="358" y="108"/>
                  </a:cubicBezTo>
                  <a:cubicBezTo>
                    <a:pt x="352" y="108"/>
                    <a:pt x="346" y="124"/>
                    <a:pt x="324" y="124"/>
                  </a:cubicBezTo>
                  <a:cubicBezTo>
                    <a:pt x="306" y="124"/>
                    <a:pt x="294" y="107"/>
                    <a:pt x="293" y="90"/>
                  </a:cubicBezTo>
                  <a:lnTo>
                    <a:pt x="357" y="90"/>
                  </a:lnTo>
                  <a:close/>
                  <a:moveTo>
                    <a:pt x="293" y="78"/>
                  </a:moveTo>
                  <a:cubicBezTo>
                    <a:pt x="294" y="61"/>
                    <a:pt x="304" y="43"/>
                    <a:pt x="322" y="43"/>
                  </a:cubicBezTo>
                  <a:cubicBezTo>
                    <a:pt x="341" y="43"/>
                    <a:pt x="351" y="61"/>
                    <a:pt x="351" y="78"/>
                  </a:cubicBezTo>
                  <a:lnTo>
                    <a:pt x="293" y="78"/>
                  </a:lnTo>
                  <a:close/>
                  <a:moveTo>
                    <a:pt x="401" y="44"/>
                  </a:moveTo>
                  <a:cubicBezTo>
                    <a:pt x="410" y="44"/>
                    <a:pt x="410" y="44"/>
                    <a:pt x="410" y="44"/>
                  </a:cubicBezTo>
                  <a:cubicBezTo>
                    <a:pt x="415" y="44"/>
                    <a:pt x="416" y="40"/>
                    <a:pt x="416" y="38"/>
                  </a:cubicBezTo>
                  <a:cubicBezTo>
                    <a:pt x="416" y="36"/>
                    <a:pt x="415" y="32"/>
                    <a:pt x="410" y="32"/>
                  </a:cubicBezTo>
                  <a:cubicBezTo>
                    <a:pt x="401" y="32"/>
                    <a:pt x="401" y="32"/>
                    <a:pt x="401" y="32"/>
                  </a:cubicBezTo>
                  <a:cubicBezTo>
                    <a:pt x="401" y="10"/>
                    <a:pt x="401" y="10"/>
                    <a:pt x="401" y="10"/>
                  </a:cubicBezTo>
                  <a:cubicBezTo>
                    <a:pt x="401" y="4"/>
                    <a:pt x="399" y="0"/>
                    <a:pt x="394" y="0"/>
                  </a:cubicBezTo>
                  <a:cubicBezTo>
                    <a:pt x="390" y="0"/>
                    <a:pt x="387" y="4"/>
                    <a:pt x="387" y="10"/>
                  </a:cubicBezTo>
                  <a:cubicBezTo>
                    <a:pt x="387" y="32"/>
                    <a:pt x="387" y="32"/>
                    <a:pt x="387" y="32"/>
                  </a:cubicBezTo>
                  <a:cubicBezTo>
                    <a:pt x="378" y="32"/>
                    <a:pt x="378" y="32"/>
                    <a:pt x="378" y="32"/>
                  </a:cubicBezTo>
                  <a:cubicBezTo>
                    <a:pt x="374" y="32"/>
                    <a:pt x="372" y="36"/>
                    <a:pt x="372" y="38"/>
                  </a:cubicBezTo>
                  <a:cubicBezTo>
                    <a:pt x="372" y="40"/>
                    <a:pt x="374" y="44"/>
                    <a:pt x="378" y="44"/>
                  </a:cubicBezTo>
                  <a:cubicBezTo>
                    <a:pt x="387" y="44"/>
                    <a:pt x="387" y="44"/>
                    <a:pt x="387" y="44"/>
                  </a:cubicBezTo>
                  <a:cubicBezTo>
                    <a:pt x="387" y="127"/>
                    <a:pt x="387" y="127"/>
                    <a:pt x="387" y="127"/>
                  </a:cubicBezTo>
                  <a:cubicBezTo>
                    <a:pt x="387" y="133"/>
                    <a:pt x="390" y="136"/>
                    <a:pt x="394" y="136"/>
                  </a:cubicBezTo>
                  <a:cubicBezTo>
                    <a:pt x="399" y="136"/>
                    <a:pt x="401" y="133"/>
                    <a:pt x="401" y="127"/>
                  </a:cubicBezTo>
                  <a:lnTo>
                    <a:pt x="401" y="44"/>
                  </a:lnTo>
                  <a:close/>
                  <a:moveTo>
                    <a:pt x="551" y="70"/>
                  </a:moveTo>
                  <a:cubicBezTo>
                    <a:pt x="551" y="53"/>
                    <a:pt x="563" y="44"/>
                    <a:pt x="574" y="44"/>
                  </a:cubicBezTo>
                  <a:cubicBezTo>
                    <a:pt x="585" y="44"/>
                    <a:pt x="597" y="48"/>
                    <a:pt x="597" y="70"/>
                  </a:cubicBezTo>
                  <a:cubicBezTo>
                    <a:pt x="597" y="127"/>
                    <a:pt x="597" y="127"/>
                    <a:pt x="597" y="127"/>
                  </a:cubicBezTo>
                  <a:cubicBezTo>
                    <a:pt x="597" y="133"/>
                    <a:pt x="600" y="136"/>
                    <a:pt x="604" y="136"/>
                  </a:cubicBezTo>
                  <a:cubicBezTo>
                    <a:pt x="609" y="136"/>
                    <a:pt x="611" y="133"/>
                    <a:pt x="611" y="127"/>
                  </a:cubicBezTo>
                  <a:cubicBezTo>
                    <a:pt x="611" y="68"/>
                    <a:pt x="611" y="68"/>
                    <a:pt x="611" y="68"/>
                  </a:cubicBezTo>
                  <a:cubicBezTo>
                    <a:pt x="611" y="43"/>
                    <a:pt x="593" y="31"/>
                    <a:pt x="574" y="31"/>
                  </a:cubicBezTo>
                  <a:cubicBezTo>
                    <a:pt x="563" y="31"/>
                    <a:pt x="551" y="37"/>
                    <a:pt x="544" y="49"/>
                  </a:cubicBezTo>
                  <a:cubicBezTo>
                    <a:pt x="540" y="38"/>
                    <a:pt x="529" y="31"/>
                    <a:pt x="517" y="31"/>
                  </a:cubicBezTo>
                  <a:cubicBezTo>
                    <a:pt x="504" y="31"/>
                    <a:pt x="496" y="37"/>
                    <a:pt x="491" y="45"/>
                  </a:cubicBezTo>
                  <a:cubicBezTo>
                    <a:pt x="490" y="45"/>
                    <a:pt x="490" y="45"/>
                    <a:pt x="490" y="45"/>
                  </a:cubicBezTo>
                  <a:cubicBezTo>
                    <a:pt x="490" y="40"/>
                    <a:pt x="490" y="40"/>
                    <a:pt x="490" y="40"/>
                  </a:cubicBezTo>
                  <a:cubicBezTo>
                    <a:pt x="490" y="34"/>
                    <a:pt x="488" y="31"/>
                    <a:pt x="483" y="31"/>
                  </a:cubicBezTo>
                  <a:cubicBezTo>
                    <a:pt x="479" y="31"/>
                    <a:pt x="476" y="34"/>
                    <a:pt x="476" y="40"/>
                  </a:cubicBezTo>
                  <a:cubicBezTo>
                    <a:pt x="476" y="127"/>
                    <a:pt x="476" y="127"/>
                    <a:pt x="476" y="127"/>
                  </a:cubicBezTo>
                  <a:cubicBezTo>
                    <a:pt x="476" y="133"/>
                    <a:pt x="479" y="136"/>
                    <a:pt x="483" y="136"/>
                  </a:cubicBezTo>
                  <a:cubicBezTo>
                    <a:pt x="488" y="136"/>
                    <a:pt x="490" y="133"/>
                    <a:pt x="490" y="127"/>
                  </a:cubicBezTo>
                  <a:cubicBezTo>
                    <a:pt x="490" y="70"/>
                    <a:pt x="490" y="70"/>
                    <a:pt x="490" y="70"/>
                  </a:cubicBezTo>
                  <a:cubicBezTo>
                    <a:pt x="490" y="53"/>
                    <a:pt x="502" y="44"/>
                    <a:pt x="514" y="44"/>
                  </a:cubicBezTo>
                  <a:cubicBezTo>
                    <a:pt x="524" y="44"/>
                    <a:pt x="537" y="48"/>
                    <a:pt x="537" y="70"/>
                  </a:cubicBezTo>
                  <a:cubicBezTo>
                    <a:pt x="537" y="127"/>
                    <a:pt x="537" y="127"/>
                    <a:pt x="537" y="127"/>
                  </a:cubicBezTo>
                  <a:cubicBezTo>
                    <a:pt x="537" y="133"/>
                    <a:pt x="539" y="136"/>
                    <a:pt x="544" y="136"/>
                  </a:cubicBezTo>
                  <a:cubicBezTo>
                    <a:pt x="548" y="136"/>
                    <a:pt x="551" y="133"/>
                    <a:pt x="551" y="127"/>
                  </a:cubicBezTo>
                  <a:lnTo>
                    <a:pt x="551" y="70"/>
                  </a:lnTo>
                  <a:close/>
                  <a:moveTo>
                    <a:pt x="705" y="46"/>
                  </a:moveTo>
                  <a:cubicBezTo>
                    <a:pt x="704" y="46"/>
                    <a:pt x="704" y="46"/>
                    <a:pt x="704" y="46"/>
                  </a:cubicBezTo>
                  <a:cubicBezTo>
                    <a:pt x="696" y="36"/>
                    <a:pt x="687" y="31"/>
                    <a:pt x="675" y="31"/>
                  </a:cubicBezTo>
                  <a:cubicBezTo>
                    <a:pt x="646" y="31"/>
                    <a:pt x="631" y="58"/>
                    <a:pt x="631" y="83"/>
                  </a:cubicBezTo>
                  <a:cubicBezTo>
                    <a:pt x="631" y="112"/>
                    <a:pt x="646" y="136"/>
                    <a:pt x="676" y="136"/>
                  </a:cubicBezTo>
                  <a:cubicBezTo>
                    <a:pt x="688" y="136"/>
                    <a:pt x="698" y="131"/>
                    <a:pt x="704" y="121"/>
                  </a:cubicBezTo>
                  <a:cubicBezTo>
                    <a:pt x="705" y="121"/>
                    <a:pt x="705" y="121"/>
                    <a:pt x="705" y="121"/>
                  </a:cubicBezTo>
                  <a:cubicBezTo>
                    <a:pt x="705" y="127"/>
                    <a:pt x="705" y="127"/>
                    <a:pt x="705" y="127"/>
                  </a:cubicBezTo>
                  <a:cubicBezTo>
                    <a:pt x="705" y="133"/>
                    <a:pt x="707" y="136"/>
                    <a:pt x="712" y="136"/>
                  </a:cubicBezTo>
                  <a:cubicBezTo>
                    <a:pt x="716" y="136"/>
                    <a:pt x="718" y="133"/>
                    <a:pt x="718" y="127"/>
                  </a:cubicBezTo>
                  <a:cubicBezTo>
                    <a:pt x="718" y="40"/>
                    <a:pt x="718" y="40"/>
                    <a:pt x="718" y="40"/>
                  </a:cubicBezTo>
                  <a:cubicBezTo>
                    <a:pt x="718" y="34"/>
                    <a:pt x="716" y="31"/>
                    <a:pt x="712" y="31"/>
                  </a:cubicBezTo>
                  <a:cubicBezTo>
                    <a:pt x="707" y="31"/>
                    <a:pt x="705" y="34"/>
                    <a:pt x="705" y="40"/>
                  </a:cubicBezTo>
                  <a:lnTo>
                    <a:pt x="705" y="46"/>
                  </a:lnTo>
                  <a:close/>
                  <a:moveTo>
                    <a:pt x="647" y="83"/>
                  </a:moveTo>
                  <a:cubicBezTo>
                    <a:pt x="647" y="65"/>
                    <a:pt x="655" y="43"/>
                    <a:pt x="676" y="43"/>
                  </a:cubicBezTo>
                  <a:cubicBezTo>
                    <a:pt x="697" y="43"/>
                    <a:pt x="705" y="65"/>
                    <a:pt x="705" y="83"/>
                  </a:cubicBezTo>
                  <a:cubicBezTo>
                    <a:pt x="705" y="102"/>
                    <a:pt x="697" y="124"/>
                    <a:pt x="676" y="124"/>
                  </a:cubicBezTo>
                  <a:cubicBezTo>
                    <a:pt x="654" y="124"/>
                    <a:pt x="647" y="102"/>
                    <a:pt x="647" y="83"/>
                  </a:cubicBezTo>
                  <a:moveTo>
                    <a:pt x="758" y="70"/>
                  </a:moveTo>
                  <a:cubicBezTo>
                    <a:pt x="758" y="53"/>
                    <a:pt x="770" y="44"/>
                    <a:pt x="783" y="44"/>
                  </a:cubicBezTo>
                  <a:cubicBezTo>
                    <a:pt x="798" y="44"/>
                    <a:pt x="808" y="53"/>
                    <a:pt x="808" y="67"/>
                  </a:cubicBezTo>
                  <a:cubicBezTo>
                    <a:pt x="808" y="127"/>
                    <a:pt x="808" y="127"/>
                    <a:pt x="808" y="127"/>
                  </a:cubicBezTo>
                  <a:cubicBezTo>
                    <a:pt x="808" y="133"/>
                    <a:pt x="810" y="136"/>
                    <a:pt x="815" y="136"/>
                  </a:cubicBezTo>
                  <a:cubicBezTo>
                    <a:pt x="819" y="136"/>
                    <a:pt x="822" y="133"/>
                    <a:pt x="822" y="127"/>
                  </a:cubicBezTo>
                  <a:cubicBezTo>
                    <a:pt x="822" y="68"/>
                    <a:pt x="822" y="68"/>
                    <a:pt x="822" y="68"/>
                  </a:cubicBezTo>
                  <a:cubicBezTo>
                    <a:pt x="822" y="43"/>
                    <a:pt x="803" y="31"/>
                    <a:pt x="785" y="31"/>
                  </a:cubicBezTo>
                  <a:cubicBezTo>
                    <a:pt x="772" y="31"/>
                    <a:pt x="763" y="37"/>
                    <a:pt x="758" y="45"/>
                  </a:cubicBezTo>
                  <a:cubicBezTo>
                    <a:pt x="758" y="45"/>
                    <a:pt x="758" y="45"/>
                    <a:pt x="758" y="45"/>
                  </a:cubicBezTo>
                  <a:cubicBezTo>
                    <a:pt x="758" y="40"/>
                    <a:pt x="758" y="40"/>
                    <a:pt x="758" y="40"/>
                  </a:cubicBezTo>
                  <a:cubicBezTo>
                    <a:pt x="758" y="34"/>
                    <a:pt x="755" y="31"/>
                    <a:pt x="751" y="31"/>
                  </a:cubicBezTo>
                  <a:cubicBezTo>
                    <a:pt x="746" y="31"/>
                    <a:pt x="744" y="34"/>
                    <a:pt x="744" y="40"/>
                  </a:cubicBezTo>
                  <a:cubicBezTo>
                    <a:pt x="744" y="127"/>
                    <a:pt x="744" y="127"/>
                    <a:pt x="744" y="127"/>
                  </a:cubicBezTo>
                  <a:cubicBezTo>
                    <a:pt x="744" y="133"/>
                    <a:pt x="746" y="136"/>
                    <a:pt x="751" y="136"/>
                  </a:cubicBezTo>
                  <a:cubicBezTo>
                    <a:pt x="755" y="136"/>
                    <a:pt x="758" y="133"/>
                    <a:pt x="758" y="127"/>
                  </a:cubicBezTo>
                  <a:lnTo>
                    <a:pt x="758" y="70"/>
                  </a:lnTo>
                  <a:close/>
                  <a:moveTo>
                    <a:pt x="915" y="46"/>
                  </a:moveTo>
                  <a:cubicBezTo>
                    <a:pt x="915" y="46"/>
                    <a:pt x="915" y="46"/>
                    <a:pt x="915" y="46"/>
                  </a:cubicBezTo>
                  <a:cubicBezTo>
                    <a:pt x="907" y="36"/>
                    <a:pt x="898" y="31"/>
                    <a:pt x="886" y="31"/>
                  </a:cubicBezTo>
                  <a:cubicBezTo>
                    <a:pt x="856" y="31"/>
                    <a:pt x="842" y="58"/>
                    <a:pt x="842" y="83"/>
                  </a:cubicBezTo>
                  <a:cubicBezTo>
                    <a:pt x="842" y="112"/>
                    <a:pt x="857" y="136"/>
                    <a:pt x="886" y="136"/>
                  </a:cubicBezTo>
                  <a:cubicBezTo>
                    <a:pt x="898" y="136"/>
                    <a:pt x="908" y="131"/>
                    <a:pt x="915" y="121"/>
                  </a:cubicBezTo>
                  <a:cubicBezTo>
                    <a:pt x="915" y="121"/>
                    <a:pt x="915" y="121"/>
                    <a:pt x="915" y="121"/>
                  </a:cubicBezTo>
                  <a:cubicBezTo>
                    <a:pt x="915" y="127"/>
                    <a:pt x="915" y="127"/>
                    <a:pt x="915" y="127"/>
                  </a:cubicBezTo>
                  <a:cubicBezTo>
                    <a:pt x="915" y="133"/>
                    <a:pt x="918" y="136"/>
                    <a:pt x="922" y="136"/>
                  </a:cubicBezTo>
                  <a:cubicBezTo>
                    <a:pt x="927" y="136"/>
                    <a:pt x="929" y="133"/>
                    <a:pt x="929" y="127"/>
                  </a:cubicBezTo>
                  <a:cubicBezTo>
                    <a:pt x="929" y="40"/>
                    <a:pt x="929" y="40"/>
                    <a:pt x="929" y="40"/>
                  </a:cubicBezTo>
                  <a:cubicBezTo>
                    <a:pt x="929" y="34"/>
                    <a:pt x="927" y="31"/>
                    <a:pt x="922" y="31"/>
                  </a:cubicBezTo>
                  <a:cubicBezTo>
                    <a:pt x="918" y="31"/>
                    <a:pt x="915" y="34"/>
                    <a:pt x="915" y="40"/>
                  </a:cubicBezTo>
                  <a:lnTo>
                    <a:pt x="915" y="46"/>
                  </a:lnTo>
                  <a:close/>
                  <a:moveTo>
                    <a:pt x="857" y="83"/>
                  </a:moveTo>
                  <a:cubicBezTo>
                    <a:pt x="857" y="65"/>
                    <a:pt x="865" y="43"/>
                    <a:pt x="886" y="43"/>
                  </a:cubicBezTo>
                  <a:cubicBezTo>
                    <a:pt x="908" y="43"/>
                    <a:pt x="915" y="65"/>
                    <a:pt x="915" y="83"/>
                  </a:cubicBezTo>
                  <a:cubicBezTo>
                    <a:pt x="915" y="102"/>
                    <a:pt x="908" y="124"/>
                    <a:pt x="886" y="124"/>
                  </a:cubicBezTo>
                  <a:cubicBezTo>
                    <a:pt x="865" y="124"/>
                    <a:pt x="857" y="102"/>
                    <a:pt x="857" y="83"/>
                  </a:cubicBezTo>
                  <a:moveTo>
                    <a:pt x="1022" y="46"/>
                  </a:moveTo>
                  <a:cubicBezTo>
                    <a:pt x="1022" y="46"/>
                    <a:pt x="1022" y="46"/>
                    <a:pt x="1022" y="46"/>
                  </a:cubicBezTo>
                  <a:cubicBezTo>
                    <a:pt x="1016" y="38"/>
                    <a:pt x="1005" y="31"/>
                    <a:pt x="993" y="31"/>
                  </a:cubicBezTo>
                  <a:cubicBezTo>
                    <a:pt x="963" y="31"/>
                    <a:pt x="949" y="58"/>
                    <a:pt x="949" y="83"/>
                  </a:cubicBezTo>
                  <a:cubicBezTo>
                    <a:pt x="949" y="112"/>
                    <a:pt x="964" y="136"/>
                    <a:pt x="993" y="136"/>
                  </a:cubicBezTo>
                  <a:cubicBezTo>
                    <a:pt x="1006" y="136"/>
                    <a:pt x="1016" y="131"/>
                    <a:pt x="1022" y="120"/>
                  </a:cubicBezTo>
                  <a:cubicBezTo>
                    <a:pt x="1022" y="120"/>
                    <a:pt x="1022" y="120"/>
                    <a:pt x="1022" y="120"/>
                  </a:cubicBezTo>
                  <a:cubicBezTo>
                    <a:pt x="1022" y="131"/>
                    <a:pt x="1022" y="131"/>
                    <a:pt x="1022" y="131"/>
                  </a:cubicBezTo>
                  <a:cubicBezTo>
                    <a:pt x="1022" y="154"/>
                    <a:pt x="1007" y="164"/>
                    <a:pt x="990" y="164"/>
                  </a:cubicBezTo>
                  <a:cubicBezTo>
                    <a:pt x="974" y="164"/>
                    <a:pt x="965" y="151"/>
                    <a:pt x="959" y="151"/>
                  </a:cubicBezTo>
                  <a:cubicBezTo>
                    <a:pt x="954" y="151"/>
                    <a:pt x="952" y="154"/>
                    <a:pt x="952" y="158"/>
                  </a:cubicBezTo>
                  <a:cubicBezTo>
                    <a:pt x="952" y="165"/>
                    <a:pt x="971" y="176"/>
                    <a:pt x="992" y="176"/>
                  </a:cubicBezTo>
                  <a:cubicBezTo>
                    <a:pt x="1014" y="176"/>
                    <a:pt x="1036" y="162"/>
                    <a:pt x="1036" y="130"/>
                  </a:cubicBezTo>
                  <a:cubicBezTo>
                    <a:pt x="1036" y="40"/>
                    <a:pt x="1036" y="40"/>
                    <a:pt x="1036" y="40"/>
                  </a:cubicBezTo>
                  <a:cubicBezTo>
                    <a:pt x="1036" y="34"/>
                    <a:pt x="1034" y="31"/>
                    <a:pt x="1029" y="31"/>
                  </a:cubicBezTo>
                  <a:cubicBezTo>
                    <a:pt x="1025" y="31"/>
                    <a:pt x="1022" y="34"/>
                    <a:pt x="1022" y="40"/>
                  </a:cubicBezTo>
                  <a:lnTo>
                    <a:pt x="1022" y="46"/>
                  </a:lnTo>
                  <a:close/>
                  <a:moveTo>
                    <a:pt x="964" y="83"/>
                  </a:moveTo>
                  <a:cubicBezTo>
                    <a:pt x="964" y="65"/>
                    <a:pt x="972" y="43"/>
                    <a:pt x="993" y="43"/>
                  </a:cubicBezTo>
                  <a:cubicBezTo>
                    <a:pt x="1012" y="43"/>
                    <a:pt x="1023" y="59"/>
                    <a:pt x="1023" y="74"/>
                  </a:cubicBezTo>
                  <a:cubicBezTo>
                    <a:pt x="1023" y="93"/>
                    <a:pt x="1023" y="93"/>
                    <a:pt x="1023" y="93"/>
                  </a:cubicBezTo>
                  <a:cubicBezTo>
                    <a:pt x="1023" y="107"/>
                    <a:pt x="1012" y="124"/>
                    <a:pt x="993" y="124"/>
                  </a:cubicBezTo>
                  <a:cubicBezTo>
                    <a:pt x="972" y="124"/>
                    <a:pt x="964" y="102"/>
                    <a:pt x="964" y="83"/>
                  </a:cubicBezTo>
                  <a:moveTo>
                    <a:pt x="1135" y="90"/>
                  </a:moveTo>
                  <a:cubicBezTo>
                    <a:pt x="1143" y="90"/>
                    <a:pt x="1144" y="85"/>
                    <a:pt x="1144" y="81"/>
                  </a:cubicBezTo>
                  <a:cubicBezTo>
                    <a:pt x="1144" y="55"/>
                    <a:pt x="1130" y="31"/>
                    <a:pt x="1101" y="31"/>
                  </a:cubicBezTo>
                  <a:cubicBezTo>
                    <a:pt x="1072" y="31"/>
                    <a:pt x="1057" y="58"/>
                    <a:pt x="1057" y="83"/>
                  </a:cubicBezTo>
                  <a:cubicBezTo>
                    <a:pt x="1057" y="109"/>
                    <a:pt x="1070" y="136"/>
                    <a:pt x="1103" y="136"/>
                  </a:cubicBezTo>
                  <a:cubicBezTo>
                    <a:pt x="1127" y="136"/>
                    <a:pt x="1143" y="121"/>
                    <a:pt x="1143" y="115"/>
                  </a:cubicBezTo>
                  <a:cubicBezTo>
                    <a:pt x="1143" y="110"/>
                    <a:pt x="1140" y="108"/>
                    <a:pt x="1136" y="108"/>
                  </a:cubicBezTo>
                  <a:cubicBezTo>
                    <a:pt x="1130" y="108"/>
                    <a:pt x="1124" y="124"/>
                    <a:pt x="1102" y="124"/>
                  </a:cubicBezTo>
                  <a:cubicBezTo>
                    <a:pt x="1084" y="124"/>
                    <a:pt x="1072" y="107"/>
                    <a:pt x="1072" y="90"/>
                  </a:cubicBezTo>
                  <a:lnTo>
                    <a:pt x="1135" y="90"/>
                  </a:lnTo>
                  <a:close/>
                  <a:moveTo>
                    <a:pt x="1072" y="78"/>
                  </a:moveTo>
                  <a:cubicBezTo>
                    <a:pt x="1072" y="61"/>
                    <a:pt x="1082" y="43"/>
                    <a:pt x="1100" y="43"/>
                  </a:cubicBezTo>
                  <a:cubicBezTo>
                    <a:pt x="1119" y="43"/>
                    <a:pt x="1129" y="61"/>
                    <a:pt x="1129" y="78"/>
                  </a:cubicBezTo>
                  <a:lnTo>
                    <a:pt x="1072" y="78"/>
                  </a:lnTo>
                  <a:close/>
                  <a:moveTo>
                    <a:pt x="1236" y="70"/>
                  </a:moveTo>
                  <a:cubicBezTo>
                    <a:pt x="1236" y="53"/>
                    <a:pt x="1249" y="44"/>
                    <a:pt x="1260" y="44"/>
                  </a:cubicBezTo>
                  <a:cubicBezTo>
                    <a:pt x="1271" y="44"/>
                    <a:pt x="1283" y="48"/>
                    <a:pt x="1283" y="70"/>
                  </a:cubicBezTo>
                  <a:cubicBezTo>
                    <a:pt x="1283" y="127"/>
                    <a:pt x="1283" y="127"/>
                    <a:pt x="1283" y="127"/>
                  </a:cubicBezTo>
                  <a:cubicBezTo>
                    <a:pt x="1283" y="133"/>
                    <a:pt x="1285" y="136"/>
                    <a:pt x="1290" y="136"/>
                  </a:cubicBezTo>
                  <a:cubicBezTo>
                    <a:pt x="1294" y="136"/>
                    <a:pt x="1297" y="133"/>
                    <a:pt x="1297" y="127"/>
                  </a:cubicBezTo>
                  <a:cubicBezTo>
                    <a:pt x="1297" y="68"/>
                    <a:pt x="1297" y="68"/>
                    <a:pt x="1297" y="68"/>
                  </a:cubicBezTo>
                  <a:cubicBezTo>
                    <a:pt x="1297" y="43"/>
                    <a:pt x="1278" y="31"/>
                    <a:pt x="1260" y="31"/>
                  </a:cubicBezTo>
                  <a:cubicBezTo>
                    <a:pt x="1249" y="31"/>
                    <a:pt x="1237" y="37"/>
                    <a:pt x="1230" y="49"/>
                  </a:cubicBezTo>
                  <a:cubicBezTo>
                    <a:pt x="1225" y="38"/>
                    <a:pt x="1215" y="31"/>
                    <a:pt x="1203" y="31"/>
                  </a:cubicBezTo>
                  <a:cubicBezTo>
                    <a:pt x="1190" y="31"/>
                    <a:pt x="1181" y="37"/>
                    <a:pt x="1176" y="45"/>
                  </a:cubicBezTo>
                  <a:cubicBezTo>
                    <a:pt x="1176" y="45"/>
                    <a:pt x="1176" y="45"/>
                    <a:pt x="1176" y="45"/>
                  </a:cubicBezTo>
                  <a:cubicBezTo>
                    <a:pt x="1176" y="40"/>
                    <a:pt x="1176" y="40"/>
                    <a:pt x="1176" y="40"/>
                  </a:cubicBezTo>
                  <a:cubicBezTo>
                    <a:pt x="1176" y="34"/>
                    <a:pt x="1173" y="31"/>
                    <a:pt x="1169" y="31"/>
                  </a:cubicBezTo>
                  <a:cubicBezTo>
                    <a:pt x="1164" y="31"/>
                    <a:pt x="1162" y="34"/>
                    <a:pt x="1162" y="40"/>
                  </a:cubicBezTo>
                  <a:cubicBezTo>
                    <a:pt x="1162" y="127"/>
                    <a:pt x="1162" y="127"/>
                    <a:pt x="1162" y="127"/>
                  </a:cubicBezTo>
                  <a:cubicBezTo>
                    <a:pt x="1162" y="133"/>
                    <a:pt x="1164" y="136"/>
                    <a:pt x="1169" y="136"/>
                  </a:cubicBezTo>
                  <a:cubicBezTo>
                    <a:pt x="1173" y="136"/>
                    <a:pt x="1176" y="133"/>
                    <a:pt x="1176" y="127"/>
                  </a:cubicBezTo>
                  <a:cubicBezTo>
                    <a:pt x="1176" y="70"/>
                    <a:pt x="1176" y="70"/>
                    <a:pt x="1176" y="70"/>
                  </a:cubicBezTo>
                  <a:cubicBezTo>
                    <a:pt x="1176" y="53"/>
                    <a:pt x="1188" y="44"/>
                    <a:pt x="1199" y="44"/>
                  </a:cubicBezTo>
                  <a:cubicBezTo>
                    <a:pt x="1210" y="44"/>
                    <a:pt x="1222" y="48"/>
                    <a:pt x="1222" y="70"/>
                  </a:cubicBezTo>
                  <a:cubicBezTo>
                    <a:pt x="1222" y="127"/>
                    <a:pt x="1222" y="127"/>
                    <a:pt x="1222" y="127"/>
                  </a:cubicBezTo>
                  <a:cubicBezTo>
                    <a:pt x="1222" y="133"/>
                    <a:pt x="1225" y="136"/>
                    <a:pt x="1229" y="136"/>
                  </a:cubicBezTo>
                  <a:cubicBezTo>
                    <a:pt x="1234" y="136"/>
                    <a:pt x="1236" y="133"/>
                    <a:pt x="1236" y="127"/>
                  </a:cubicBezTo>
                  <a:lnTo>
                    <a:pt x="1236" y="70"/>
                  </a:lnTo>
                  <a:close/>
                  <a:moveTo>
                    <a:pt x="1395" y="90"/>
                  </a:moveTo>
                  <a:cubicBezTo>
                    <a:pt x="1404" y="90"/>
                    <a:pt x="1405" y="85"/>
                    <a:pt x="1405" y="81"/>
                  </a:cubicBezTo>
                  <a:cubicBezTo>
                    <a:pt x="1405" y="55"/>
                    <a:pt x="1390" y="31"/>
                    <a:pt x="1361" y="31"/>
                  </a:cubicBezTo>
                  <a:cubicBezTo>
                    <a:pt x="1332" y="31"/>
                    <a:pt x="1317" y="58"/>
                    <a:pt x="1317" y="83"/>
                  </a:cubicBezTo>
                  <a:cubicBezTo>
                    <a:pt x="1317" y="109"/>
                    <a:pt x="1331" y="136"/>
                    <a:pt x="1363" y="136"/>
                  </a:cubicBezTo>
                  <a:cubicBezTo>
                    <a:pt x="1387" y="136"/>
                    <a:pt x="1403" y="121"/>
                    <a:pt x="1403" y="115"/>
                  </a:cubicBezTo>
                  <a:cubicBezTo>
                    <a:pt x="1403" y="110"/>
                    <a:pt x="1401" y="108"/>
                    <a:pt x="1397" y="108"/>
                  </a:cubicBezTo>
                  <a:cubicBezTo>
                    <a:pt x="1390" y="108"/>
                    <a:pt x="1384" y="124"/>
                    <a:pt x="1362" y="124"/>
                  </a:cubicBezTo>
                  <a:cubicBezTo>
                    <a:pt x="1345" y="124"/>
                    <a:pt x="1333" y="107"/>
                    <a:pt x="1332" y="90"/>
                  </a:cubicBezTo>
                  <a:lnTo>
                    <a:pt x="1395" y="90"/>
                  </a:lnTo>
                  <a:close/>
                  <a:moveTo>
                    <a:pt x="1332" y="78"/>
                  </a:moveTo>
                  <a:cubicBezTo>
                    <a:pt x="1333" y="61"/>
                    <a:pt x="1342" y="43"/>
                    <a:pt x="1361" y="43"/>
                  </a:cubicBezTo>
                  <a:cubicBezTo>
                    <a:pt x="1380" y="43"/>
                    <a:pt x="1389" y="61"/>
                    <a:pt x="1390" y="78"/>
                  </a:cubicBezTo>
                  <a:lnTo>
                    <a:pt x="1332" y="78"/>
                  </a:lnTo>
                  <a:close/>
                  <a:moveTo>
                    <a:pt x="1436" y="70"/>
                  </a:moveTo>
                  <a:cubicBezTo>
                    <a:pt x="1436" y="53"/>
                    <a:pt x="1448" y="44"/>
                    <a:pt x="1461" y="44"/>
                  </a:cubicBezTo>
                  <a:cubicBezTo>
                    <a:pt x="1477" y="44"/>
                    <a:pt x="1486" y="53"/>
                    <a:pt x="1486" y="67"/>
                  </a:cubicBezTo>
                  <a:cubicBezTo>
                    <a:pt x="1486" y="127"/>
                    <a:pt x="1486" y="127"/>
                    <a:pt x="1486" y="127"/>
                  </a:cubicBezTo>
                  <a:cubicBezTo>
                    <a:pt x="1486" y="133"/>
                    <a:pt x="1489" y="136"/>
                    <a:pt x="1493" y="136"/>
                  </a:cubicBezTo>
                  <a:cubicBezTo>
                    <a:pt x="1498" y="136"/>
                    <a:pt x="1500" y="133"/>
                    <a:pt x="1500" y="127"/>
                  </a:cubicBezTo>
                  <a:cubicBezTo>
                    <a:pt x="1500" y="68"/>
                    <a:pt x="1500" y="68"/>
                    <a:pt x="1500" y="68"/>
                  </a:cubicBezTo>
                  <a:cubicBezTo>
                    <a:pt x="1500" y="43"/>
                    <a:pt x="1481" y="31"/>
                    <a:pt x="1463" y="31"/>
                  </a:cubicBezTo>
                  <a:cubicBezTo>
                    <a:pt x="1450" y="31"/>
                    <a:pt x="1442" y="37"/>
                    <a:pt x="1437" y="45"/>
                  </a:cubicBezTo>
                  <a:cubicBezTo>
                    <a:pt x="1436" y="45"/>
                    <a:pt x="1436" y="45"/>
                    <a:pt x="1436" y="45"/>
                  </a:cubicBezTo>
                  <a:cubicBezTo>
                    <a:pt x="1436" y="40"/>
                    <a:pt x="1436" y="40"/>
                    <a:pt x="1436" y="40"/>
                  </a:cubicBezTo>
                  <a:cubicBezTo>
                    <a:pt x="1436" y="34"/>
                    <a:pt x="1434" y="31"/>
                    <a:pt x="1429" y="31"/>
                  </a:cubicBezTo>
                  <a:cubicBezTo>
                    <a:pt x="1425" y="31"/>
                    <a:pt x="1422" y="34"/>
                    <a:pt x="1422" y="40"/>
                  </a:cubicBezTo>
                  <a:cubicBezTo>
                    <a:pt x="1422" y="127"/>
                    <a:pt x="1422" y="127"/>
                    <a:pt x="1422" y="127"/>
                  </a:cubicBezTo>
                  <a:cubicBezTo>
                    <a:pt x="1422" y="133"/>
                    <a:pt x="1425" y="136"/>
                    <a:pt x="1429" y="136"/>
                  </a:cubicBezTo>
                  <a:cubicBezTo>
                    <a:pt x="1434" y="136"/>
                    <a:pt x="1436" y="133"/>
                    <a:pt x="1436" y="127"/>
                  </a:cubicBezTo>
                  <a:lnTo>
                    <a:pt x="1436" y="70"/>
                  </a:lnTo>
                  <a:close/>
                  <a:moveTo>
                    <a:pt x="1543" y="44"/>
                  </a:moveTo>
                  <a:cubicBezTo>
                    <a:pt x="1552" y="44"/>
                    <a:pt x="1552" y="44"/>
                    <a:pt x="1552" y="44"/>
                  </a:cubicBezTo>
                  <a:cubicBezTo>
                    <a:pt x="1557" y="44"/>
                    <a:pt x="1558" y="40"/>
                    <a:pt x="1558" y="38"/>
                  </a:cubicBezTo>
                  <a:cubicBezTo>
                    <a:pt x="1558" y="36"/>
                    <a:pt x="1557" y="32"/>
                    <a:pt x="1552" y="32"/>
                  </a:cubicBezTo>
                  <a:cubicBezTo>
                    <a:pt x="1543" y="32"/>
                    <a:pt x="1543" y="32"/>
                    <a:pt x="1543" y="32"/>
                  </a:cubicBezTo>
                  <a:cubicBezTo>
                    <a:pt x="1543" y="10"/>
                    <a:pt x="1543" y="10"/>
                    <a:pt x="1543" y="10"/>
                  </a:cubicBezTo>
                  <a:cubicBezTo>
                    <a:pt x="1543" y="4"/>
                    <a:pt x="1540" y="0"/>
                    <a:pt x="1536" y="0"/>
                  </a:cubicBezTo>
                  <a:cubicBezTo>
                    <a:pt x="1532" y="0"/>
                    <a:pt x="1529" y="4"/>
                    <a:pt x="1529" y="10"/>
                  </a:cubicBezTo>
                  <a:cubicBezTo>
                    <a:pt x="1529" y="32"/>
                    <a:pt x="1529" y="32"/>
                    <a:pt x="1529" y="32"/>
                  </a:cubicBezTo>
                  <a:cubicBezTo>
                    <a:pt x="1520" y="32"/>
                    <a:pt x="1520" y="32"/>
                    <a:pt x="1520" y="32"/>
                  </a:cubicBezTo>
                  <a:cubicBezTo>
                    <a:pt x="1515" y="32"/>
                    <a:pt x="1514" y="36"/>
                    <a:pt x="1514" y="38"/>
                  </a:cubicBezTo>
                  <a:cubicBezTo>
                    <a:pt x="1514" y="40"/>
                    <a:pt x="1515" y="44"/>
                    <a:pt x="1520" y="44"/>
                  </a:cubicBezTo>
                  <a:cubicBezTo>
                    <a:pt x="1529" y="44"/>
                    <a:pt x="1529" y="44"/>
                    <a:pt x="1529" y="44"/>
                  </a:cubicBezTo>
                  <a:cubicBezTo>
                    <a:pt x="1529" y="127"/>
                    <a:pt x="1529" y="127"/>
                    <a:pt x="1529" y="127"/>
                  </a:cubicBezTo>
                  <a:cubicBezTo>
                    <a:pt x="1529" y="133"/>
                    <a:pt x="1532" y="136"/>
                    <a:pt x="1536" y="136"/>
                  </a:cubicBezTo>
                  <a:cubicBezTo>
                    <a:pt x="1540" y="136"/>
                    <a:pt x="1543" y="133"/>
                    <a:pt x="1543" y="127"/>
                  </a:cubicBezTo>
                  <a:lnTo>
                    <a:pt x="154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grpSp>
      <p:sp>
        <p:nvSpPr>
          <p:cNvPr id="156" name="Rectangle 8">
            <a:extLst>
              <a:ext uri="{FF2B5EF4-FFF2-40B4-BE49-F238E27FC236}">
                <a16:creationId xmlns:a16="http://schemas.microsoft.com/office/drawing/2014/main" id="{FA740204-A1BC-483F-A3A3-B3B73223D424}"/>
              </a:ext>
            </a:extLst>
          </p:cNvPr>
          <p:cNvSpPr>
            <a:spLocks noChangeArrowheads="1"/>
          </p:cNvSpPr>
          <p:nvPr/>
        </p:nvSpPr>
        <p:spPr bwMode="auto">
          <a:xfrm>
            <a:off x="1952320" y="1136782"/>
            <a:ext cx="143796" cy="323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sym typeface="Helvetica Neue"/>
            </a:endParaRPr>
          </a:p>
        </p:txBody>
      </p:sp>
      <p:sp>
        <p:nvSpPr>
          <p:cNvPr id="157" name="Rectangle 9">
            <a:extLst>
              <a:ext uri="{FF2B5EF4-FFF2-40B4-BE49-F238E27FC236}">
                <a16:creationId xmlns:a16="http://schemas.microsoft.com/office/drawing/2014/main" id="{536132C2-F455-4187-AB02-CFB760401BA8}"/>
              </a:ext>
            </a:extLst>
          </p:cNvPr>
          <p:cNvSpPr>
            <a:spLocks noChangeArrowheads="1"/>
          </p:cNvSpPr>
          <p:nvPr/>
        </p:nvSpPr>
        <p:spPr bwMode="auto">
          <a:xfrm>
            <a:off x="2111057" y="1819406"/>
            <a:ext cx="145701" cy="323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sym typeface="Helvetica Neue"/>
            </a:endParaRPr>
          </a:p>
        </p:txBody>
      </p:sp>
      <p:sp>
        <p:nvSpPr>
          <p:cNvPr id="159" name="ante venenatis dapibus posuere velit aliquet. Fusce dapibus, tellus ac cursus commodo, tortor mauris condimentum nibh,ante venenatis dapibus posuere velit aliquet. Fusce dapibus, tellus ac cursus commodo, tortor mauris condimentum nibh,">
            <a:extLst>
              <a:ext uri="{FF2B5EF4-FFF2-40B4-BE49-F238E27FC236}">
                <a16:creationId xmlns:a16="http://schemas.microsoft.com/office/drawing/2014/main" id="{D54AF157-8575-4BDF-97CC-1DBF6C793A79}"/>
              </a:ext>
            </a:extLst>
          </p:cNvPr>
          <p:cNvSpPr txBox="1"/>
          <p:nvPr/>
        </p:nvSpPr>
        <p:spPr>
          <a:xfrm>
            <a:off x="1462492" y="3148328"/>
            <a:ext cx="3694299" cy="2533066"/>
          </a:xfrm>
          <a:prstGeom prst="rect">
            <a:avLst/>
          </a:prstGeom>
          <a:noFill/>
          <a:ln w="12700">
            <a:miter lim="400000"/>
          </a:ln>
          <a:extLst>
            <a:ext uri="{C572A759-6A51-4108-AA02-DFA0A04FC94B}">
              <ma14:wrappingTextBoxFlag xmlns="" xmlns:ma14="http://schemas.microsoft.com/office/mac/drawingml/2011/main" val="1"/>
            </a:ext>
          </a:extLst>
        </p:spPr>
        <p:txBody>
          <a:bodyPr wrap="square" lIns="19050" tIns="19050" rIns="19050" bIns="19050">
            <a:spAutoFit/>
          </a:bodyPr>
          <a:lstStyle>
            <a:lvl1pPr>
              <a:lnSpc>
                <a:spcPct val="140000"/>
              </a:lnSpc>
              <a:defRPr sz="1800" b="0">
                <a:solidFill>
                  <a:srgbClr val="1C202B"/>
                </a:solidFill>
                <a:latin typeface="Lato Regular"/>
                <a:ea typeface="Lato Regular"/>
                <a:cs typeface="Lato Regular"/>
                <a:sym typeface="Lato Regular"/>
              </a:defRPr>
            </a:lvl1pPr>
          </a:lstStyle>
          <a:p>
            <a:pPr marL="0" marR="0" lvl="0" indent="0" algn="ctr" defTabSz="412750" rtl="0" eaLnBrk="1" fontAlgn="auto" latinLnBrk="0" hangingPunct="0">
              <a:lnSpc>
                <a:spcPct val="140000"/>
              </a:lnSpc>
              <a:spcBef>
                <a:spcPts val="0"/>
              </a:spcBef>
              <a:spcAft>
                <a:spcPts val="0"/>
              </a:spcAft>
              <a:buClrTx/>
              <a:buSzTx/>
              <a:buFontTx/>
              <a:buNone/>
              <a:tabLst/>
              <a:defRPr/>
            </a:pPr>
            <a:r>
              <a:rPr kumimoji="0" lang="en-US" sz="1300" b="1" i="0" u="none" strike="noStrike" kern="0" cap="none" spc="0" normalizeH="0" baseline="0" noProof="0" dirty="0">
                <a:ln>
                  <a:noFill/>
                </a:ln>
                <a:solidFill>
                  <a:srgbClr val="002466"/>
                </a:solidFill>
                <a:effectLst/>
                <a:uLnTx/>
                <a:uFillTx/>
                <a:latin typeface="Spartan Medium"/>
                <a:sym typeface="Lato Regular"/>
              </a:rPr>
              <a:t>Online marketplace for </a:t>
            </a:r>
          </a:p>
          <a:p>
            <a:pPr marL="0" marR="0" lvl="0" indent="0" algn="ctr" defTabSz="412750" rtl="0" eaLnBrk="1" fontAlgn="auto" latinLnBrk="0" hangingPunct="0">
              <a:lnSpc>
                <a:spcPct val="140000"/>
              </a:lnSpc>
              <a:spcBef>
                <a:spcPts val="0"/>
              </a:spcBef>
              <a:spcAft>
                <a:spcPts val="0"/>
              </a:spcAft>
              <a:buClrTx/>
              <a:buSzTx/>
              <a:buFontTx/>
              <a:buNone/>
              <a:tabLst/>
              <a:defRPr/>
            </a:pPr>
            <a:r>
              <a:rPr kumimoji="0" lang="en-US" sz="1300" b="1" i="0" u="none" strike="noStrike" kern="0" cap="none" spc="0" normalizeH="0" baseline="0" noProof="0" dirty="0">
                <a:ln>
                  <a:noFill/>
                </a:ln>
                <a:solidFill>
                  <a:srgbClr val="002466"/>
                </a:solidFill>
                <a:effectLst/>
                <a:uLnTx/>
                <a:uFillTx/>
                <a:latin typeface="Spartan Medium"/>
                <a:sym typeface="Lato Regular"/>
              </a:rPr>
              <a:t>home-use beauty devices</a:t>
            </a:r>
          </a:p>
          <a:p>
            <a:pPr marL="0" marR="0" lvl="0" indent="0" algn="ctr" defTabSz="412750" rtl="0" eaLnBrk="1" fontAlgn="auto" latinLnBrk="0" hangingPunct="0">
              <a:lnSpc>
                <a:spcPct val="14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2466"/>
                </a:solidFill>
                <a:effectLst/>
                <a:uLnTx/>
                <a:uFillTx/>
                <a:latin typeface="Spartan Medium"/>
                <a:sym typeface="Lato Regular"/>
              </a:rPr>
              <a:t>Date of original investment:</a:t>
            </a:r>
          </a:p>
          <a:p>
            <a:pPr marL="0" marR="0" lvl="0" indent="0" algn="ctr" defTabSz="412750" rtl="0" eaLnBrk="1" fontAlgn="auto" latinLnBrk="0" hangingPunct="0">
              <a:lnSpc>
                <a:spcPct val="140000"/>
              </a:lnSpc>
              <a:spcBef>
                <a:spcPts val="0"/>
              </a:spcBef>
              <a:spcAft>
                <a:spcPts val="0"/>
              </a:spcAft>
              <a:buClrTx/>
              <a:buSzTx/>
              <a:buFontTx/>
              <a:buNone/>
              <a:tabLst/>
              <a:defRPr/>
            </a:pPr>
            <a:r>
              <a:rPr kumimoji="0" lang="en-US" sz="1300" b="1" i="0" u="none" strike="noStrike" kern="0" cap="none" spc="0" normalizeH="0" baseline="0" noProof="0" dirty="0">
                <a:ln>
                  <a:noFill/>
                </a:ln>
                <a:solidFill>
                  <a:srgbClr val="002466"/>
                </a:solidFill>
                <a:effectLst/>
                <a:uLnTx/>
                <a:uFillTx/>
                <a:latin typeface="Spartan Medium"/>
                <a:sym typeface="Lato Regular"/>
              </a:rPr>
              <a:t>March 2018</a:t>
            </a:r>
          </a:p>
          <a:p>
            <a:pPr marL="0" marR="0" lvl="0" indent="0" algn="ctr" defTabSz="412750" rtl="0" eaLnBrk="1" fontAlgn="auto" latinLnBrk="0" hangingPunct="0">
              <a:lnSpc>
                <a:spcPct val="14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2466"/>
                </a:solidFill>
                <a:effectLst/>
                <a:uLnTx/>
                <a:uFillTx/>
                <a:latin typeface="Spartan Medium"/>
                <a:sym typeface="Lato Regular"/>
              </a:rPr>
              <a:t>Amount invested by N3VCT</a:t>
            </a:r>
          </a:p>
          <a:p>
            <a:pPr marL="0" marR="0" lvl="0" indent="0" algn="ctr" defTabSz="412750" rtl="0" eaLnBrk="1" fontAlgn="auto" latinLnBrk="0" hangingPunct="0">
              <a:lnSpc>
                <a:spcPct val="140000"/>
              </a:lnSpc>
              <a:spcBef>
                <a:spcPts val="0"/>
              </a:spcBef>
              <a:spcAft>
                <a:spcPts val="0"/>
              </a:spcAft>
              <a:buClrTx/>
              <a:buSzTx/>
              <a:buFontTx/>
              <a:buNone/>
              <a:tabLst/>
              <a:defRPr/>
            </a:pPr>
            <a:r>
              <a:rPr kumimoji="0" lang="en-US" sz="1300" b="1" i="0" u="none" strike="noStrike" kern="0" cap="none" spc="0" normalizeH="0" baseline="0" noProof="0" dirty="0">
                <a:ln>
                  <a:noFill/>
                </a:ln>
                <a:solidFill>
                  <a:srgbClr val="002466"/>
                </a:solidFill>
                <a:effectLst/>
                <a:uLnTx/>
                <a:uFillTx/>
                <a:latin typeface="Spartan Medium"/>
                <a:sym typeface="Lato Regular"/>
              </a:rPr>
              <a:t>£1.8m</a:t>
            </a:r>
          </a:p>
          <a:p>
            <a:pPr marL="0" marR="0" lvl="0" indent="0" algn="ctr" defTabSz="412750" rtl="0" eaLnBrk="1" fontAlgn="auto" latinLnBrk="0" hangingPunct="0">
              <a:lnSpc>
                <a:spcPct val="14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2466"/>
                </a:solidFill>
                <a:effectLst/>
                <a:uLnTx/>
                <a:uFillTx/>
                <a:latin typeface="Spartan Medium"/>
                <a:sym typeface="Lato Regular"/>
              </a:rPr>
              <a:t>Receipts over the life of the investment </a:t>
            </a:r>
          </a:p>
          <a:p>
            <a:pPr marL="0" marR="0" lvl="0" indent="0" algn="ctr" defTabSz="412750" rtl="0" eaLnBrk="1" fontAlgn="auto" latinLnBrk="0" hangingPunct="0">
              <a:lnSpc>
                <a:spcPct val="140000"/>
              </a:lnSpc>
              <a:spcBef>
                <a:spcPts val="0"/>
              </a:spcBef>
              <a:spcAft>
                <a:spcPts val="0"/>
              </a:spcAft>
              <a:buClrTx/>
              <a:buSzTx/>
              <a:buFontTx/>
              <a:buNone/>
              <a:tabLst/>
              <a:defRPr/>
            </a:pPr>
            <a:r>
              <a:rPr kumimoji="0" lang="en-US" sz="1300" b="1" i="0" u="none" strike="noStrike" kern="0" cap="none" spc="0" normalizeH="0" baseline="0" noProof="0" dirty="0">
                <a:ln>
                  <a:noFill/>
                </a:ln>
                <a:solidFill>
                  <a:srgbClr val="002466"/>
                </a:solidFill>
                <a:effectLst/>
                <a:uLnTx/>
                <a:uFillTx/>
                <a:latin typeface="Spartan Medium"/>
                <a:sym typeface="Lato Regular"/>
              </a:rPr>
              <a:t>£5.2m</a:t>
            </a:r>
          </a:p>
          <a:p>
            <a:pPr marL="0" marR="0" lvl="0" indent="0" algn="ctr" defTabSz="412750" rtl="0" eaLnBrk="1" fontAlgn="auto" latinLnBrk="0" hangingPunct="0">
              <a:lnSpc>
                <a:spcPct val="140000"/>
              </a:lnSpc>
              <a:spcBef>
                <a:spcPts val="0"/>
              </a:spcBef>
              <a:spcAft>
                <a:spcPts val="0"/>
              </a:spcAft>
              <a:buClrTx/>
              <a:buSzTx/>
              <a:buFontTx/>
              <a:buNone/>
              <a:tabLst/>
              <a:defRPr/>
            </a:pPr>
            <a:r>
              <a:rPr kumimoji="0" lang="en-US" sz="1300" b="1" i="0" u="none" strike="noStrike" kern="0" cap="none" spc="0" normalizeH="0" baseline="0" noProof="0" dirty="0">
                <a:ln>
                  <a:noFill/>
                </a:ln>
                <a:solidFill>
                  <a:srgbClr val="002466"/>
                </a:solidFill>
                <a:effectLst/>
                <a:uLnTx/>
                <a:uFillTx/>
                <a:latin typeface="Spartan Medium"/>
                <a:sym typeface="Lato Regular"/>
              </a:rPr>
              <a:t>Return of 2.9x</a:t>
            </a:r>
            <a:endParaRPr kumimoji="0" sz="1300" b="1" i="0" u="none" strike="noStrike" kern="0" cap="none" spc="0" normalizeH="0" baseline="0" noProof="0" dirty="0">
              <a:ln>
                <a:noFill/>
              </a:ln>
              <a:solidFill>
                <a:srgbClr val="002466"/>
              </a:solidFill>
              <a:effectLst/>
              <a:uLnTx/>
              <a:uFillTx/>
              <a:latin typeface="Spartan Medium"/>
              <a:sym typeface="Lato Regular"/>
            </a:endParaRPr>
          </a:p>
        </p:txBody>
      </p:sp>
      <p:sp>
        <p:nvSpPr>
          <p:cNvPr id="160" name="Rectangle">
            <a:extLst>
              <a:ext uri="{FF2B5EF4-FFF2-40B4-BE49-F238E27FC236}">
                <a16:creationId xmlns:a16="http://schemas.microsoft.com/office/drawing/2014/main" id="{01FA4EA5-9940-45E2-A6D3-BD343B813DFD}"/>
              </a:ext>
            </a:extLst>
          </p:cNvPr>
          <p:cNvSpPr/>
          <p:nvPr/>
        </p:nvSpPr>
        <p:spPr>
          <a:xfrm>
            <a:off x="1302800" y="1578426"/>
            <a:ext cx="4216290" cy="4384023"/>
          </a:xfrm>
          <a:prstGeom prst="rect">
            <a:avLst/>
          </a:prstGeom>
          <a:ln w="63500">
            <a:solidFill>
              <a:srgbClr val="929292"/>
            </a:solidFill>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200" b="0" i="0" u="none" strike="noStrike" kern="0" cap="none" spc="0" normalizeH="0" baseline="0" noProof="0">
              <a:ln>
                <a:noFill/>
              </a:ln>
              <a:solidFill>
                <a:srgbClr val="FFFFFF"/>
              </a:solidFill>
              <a:effectLst/>
              <a:uLnTx/>
              <a:uFillTx/>
              <a:latin typeface="Spartan Medium"/>
              <a:ea typeface="+mn-ea"/>
              <a:cs typeface="+mn-cs"/>
              <a:sym typeface="Helvetica Neue Medium"/>
            </a:endParaRPr>
          </a:p>
        </p:txBody>
      </p:sp>
      <p:sp>
        <p:nvSpPr>
          <p:cNvPr id="163" name="Rectangle 8">
            <a:extLst>
              <a:ext uri="{FF2B5EF4-FFF2-40B4-BE49-F238E27FC236}">
                <a16:creationId xmlns:a16="http://schemas.microsoft.com/office/drawing/2014/main" id="{3B96B7D6-7C0F-46E2-BF8C-5AED0579FB06}"/>
              </a:ext>
            </a:extLst>
          </p:cNvPr>
          <p:cNvSpPr>
            <a:spLocks noChangeArrowheads="1"/>
          </p:cNvSpPr>
          <p:nvPr/>
        </p:nvSpPr>
        <p:spPr bwMode="auto">
          <a:xfrm>
            <a:off x="5870606" y="1144804"/>
            <a:ext cx="143796" cy="323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sym typeface="Helvetica Neue"/>
            </a:endParaRPr>
          </a:p>
        </p:txBody>
      </p:sp>
      <p:sp>
        <p:nvSpPr>
          <p:cNvPr id="164" name="Rectangle 9">
            <a:extLst>
              <a:ext uri="{FF2B5EF4-FFF2-40B4-BE49-F238E27FC236}">
                <a16:creationId xmlns:a16="http://schemas.microsoft.com/office/drawing/2014/main" id="{CA250148-7F10-42BE-B989-7DD9D678796D}"/>
              </a:ext>
            </a:extLst>
          </p:cNvPr>
          <p:cNvSpPr>
            <a:spLocks noChangeArrowheads="1"/>
          </p:cNvSpPr>
          <p:nvPr/>
        </p:nvSpPr>
        <p:spPr bwMode="auto">
          <a:xfrm>
            <a:off x="5876939" y="1827428"/>
            <a:ext cx="145701" cy="323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sym typeface="Helvetica Neue"/>
            </a:endParaRPr>
          </a:p>
        </p:txBody>
      </p:sp>
      <p:sp>
        <p:nvSpPr>
          <p:cNvPr id="167" name="Rectangle">
            <a:extLst>
              <a:ext uri="{FF2B5EF4-FFF2-40B4-BE49-F238E27FC236}">
                <a16:creationId xmlns:a16="http://schemas.microsoft.com/office/drawing/2014/main" id="{17D40A1B-328C-4342-BE7B-4FE37E5A93A3}"/>
              </a:ext>
            </a:extLst>
          </p:cNvPr>
          <p:cNvSpPr/>
          <p:nvPr/>
        </p:nvSpPr>
        <p:spPr>
          <a:xfrm>
            <a:off x="6507126" y="1586448"/>
            <a:ext cx="4082902" cy="4384023"/>
          </a:xfrm>
          <a:prstGeom prst="rect">
            <a:avLst/>
          </a:prstGeom>
          <a:ln w="63500">
            <a:solidFill>
              <a:srgbClr val="929292"/>
            </a:solidFill>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200" b="0" i="0" u="none" strike="noStrike" kern="0" cap="none" spc="0" normalizeH="0" baseline="0" noProof="0">
              <a:ln>
                <a:noFill/>
              </a:ln>
              <a:solidFill>
                <a:srgbClr val="FFFFFF"/>
              </a:solidFill>
              <a:effectLst/>
              <a:uLnTx/>
              <a:uFillTx/>
              <a:latin typeface="Spartan Medium"/>
              <a:ea typeface="+mn-ea"/>
              <a:cs typeface="+mn-cs"/>
              <a:sym typeface="Helvetica Neue Medium"/>
            </a:endParaRPr>
          </a:p>
        </p:txBody>
      </p:sp>
      <p:sp>
        <p:nvSpPr>
          <p:cNvPr id="168" name="Rectangle 8">
            <a:extLst>
              <a:ext uri="{FF2B5EF4-FFF2-40B4-BE49-F238E27FC236}">
                <a16:creationId xmlns:a16="http://schemas.microsoft.com/office/drawing/2014/main" id="{0C9EAF07-62B3-483F-9031-73B5087DCAEE}"/>
              </a:ext>
            </a:extLst>
          </p:cNvPr>
          <p:cNvSpPr>
            <a:spLocks noChangeArrowheads="1"/>
          </p:cNvSpPr>
          <p:nvPr/>
        </p:nvSpPr>
        <p:spPr bwMode="auto">
          <a:xfrm>
            <a:off x="9634500" y="1173322"/>
            <a:ext cx="143796" cy="323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sym typeface="Helvetica Neue"/>
            </a:endParaRPr>
          </a:p>
        </p:txBody>
      </p:sp>
      <p:sp>
        <p:nvSpPr>
          <p:cNvPr id="176" name="Rectangle 9">
            <a:extLst>
              <a:ext uri="{FF2B5EF4-FFF2-40B4-BE49-F238E27FC236}">
                <a16:creationId xmlns:a16="http://schemas.microsoft.com/office/drawing/2014/main" id="{791F05E2-689B-4E7A-8782-DC5D5DB3B1D1}"/>
              </a:ext>
            </a:extLst>
          </p:cNvPr>
          <p:cNvSpPr>
            <a:spLocks noChangeArrowheads="1"/>
          </p:cNvSpPr>
          <p:nvPr/>
        </p:nvSpPr>
        <p:spPr bwMode="auto">
          <a:xfrm>
            <a:off x="14292383" y="1910279"/>
            <a:ext cx="174442" cy="364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sym typeface="Helvetica Neue"/>
            </a:endParaRPr>
          </a:p>
        </p:txBody>
      </p:sp>
      <p:pic>
        <p:nvPicPr>
          <p:cNvPr id="5" name="Picture 4" descr="Logo&#10;&#10;Description automatically generated">
            <a:extLst>
              <a:ext uri="{FF2B5EF4-FFF2-40B4-BE49-F238E27FC236}">
                <a16:creationId xmlns:a16="http://schemas.microsoft.com/office/drawing/2014/main" id="{35F510F1-DF16-429A-9010-DD1578C04A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6758" y="1743713"/>
            <a:ext cx="2698014" cy="666032"/>
          </a:xfrm>
          <a:prstGeom prst="rect">
            <a:avLst/>
          </a:prstGeom>
        </p:spPr>
      </p:pic>
      <p:sp>
        <p:nvSpPr>
          <p:cNvPr id="169" name="search the real problem">
            <a:extLst>
              <a:ext uri="{FF2B5EF4-FFF2-40B4-BE49-F238E27FC236}">
                <a16:creationId xmlns:a16="http://schemas.microsoft.com/office/drawing/2014/main" id="{537DB56D-F509-4982-AA61-5A2EBFA99461}"/>
              </a:ext>
            </a:extLst>
          </p:cNvPr>
          <p:cNvSpPr txBox="1"/>
          <p:nvPr/>
        </p:nvSpPr>
        <p:spPr>
          <a:xfrm>
            <a:off x="1692000" y="2628000"/>
            <a:ext cx="3348000" cy="396000"/>
          </a:xfrm>
          <a:prstGeom prst="rect">
            <a:avLst/>
          </a:prstGeom>
          <a:solidFill>
            <a:srgbClr val="2CB5B5"/>
          </a:solidFill>
          <a:ln w="12700">
            <a:miter lim="400000"/>
          </a:ln>
          <a:extLst>
            <a:ext uri="{C572A759-6A51-4108-AA02-DFA0A04FC94B}">
              <ma14:wrappingTextBoxFlag xmlns="" xmlns:ma14="http://schemas.microsoft.com/office/mac/drawingml/2011/main" val="1"/>
            </a:ext>
          </a:extLst>
        </p:spPr>
        <p:txBody>
          <a:bodyPr wrap="square" lIns="19050" tIns="19050" rIns="19050" bIns="19050" anchor="ctr" anchorCtr="0">
            <a:spAutoFit/>
          </a:bodyPr>
          <a:lstStyle>
            <a:lvl1pPr>
              <a:defRPr sz="2400" b="0" cap="all">
                <a:latin typeface="Montserrat-Bold"/>
                <a:ea typeface="Montserrat-Bold"/>
                <a:cs typeface="Montserrat-Bold"/>
                <a:sym typeface="Montserrat-Bold"/>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en-US" sz="1200" b="1" i="0" u="none" strike="noStrike" kern="0" cap="all" spc="0" normalizeH="0" baseline="0" noProof="0" dirty="0">
                <a:ln>
                  <a:noFill/>
                </a:ln>
                <a:solidFill>
                  <a:srgbClr val="FFFFFF"/>
                </a:solidFill>
                <a:effectLst/>
                <a:uLnTx/>
                <a:uFillTx/>
                <a:latin typeface="Montserrat-Bold"/>
                <a:sym typeface="Montserrat-Bold"/>
              </a:rPr>
              <a:t>Current body</a:t>
            </a:r>
            <a:endParaRPr kumimoji="0" sz="1200" b="1" i="0" u="none" strike="noStrike" kern="0" cap="all" spc="0" normalizeH="0" baseline="0" noProof="0" dirty="0">
              <a:ln>
                <a:noFill/>
              </a:ln>
              <a:solidFill>
                <a:srgbClr val="FFFFFF"/>
              </a:solidFill>
              <a:effectLst/>
              <a:uLnTx/>
              <a:uFillTx/>
              <a:latin typeface="Montserrat-Bold"/>
              <a:sym typeface="Montserrat-Bold"/>
            </a:endParaRPr>
          </a:p>
        </p:txBody>
      </p:sp>
      <p:sp>
        <p:nvSpPr>
          <p:cNvPr id="174" name="search the real problem">
            <a:extLst>
              <a:ext uri="{FF2B5EF4-FFF2-40B4-BE49-F238E27FC236}">
                <a16:creationId xmlns:a16="http://schemas.microsoft.com/office/drawing/2014/main" id="{20325B4B-0BC6-43EF-ACDF-BD5F7F72246E}"/>
              </a:ext>
            </a:extLst>
          </p:cNvPr>
          <p:cNvSpPr txBox="1"/>
          <p:nvPr/>
        </p:nvSpPr>
        <p:spPr>
          <a:xfrm>
            <a:off x="6912000" y="2592000"/>
            <a:ext cx="3348000" cy="396000"/>
          </a:xfrm>
          <a:prstGeom prst="rect">
            <a:avLst/>
          </a:prstGeom>
          <a:solidFill>
            <a:srgbClr val="2CB5B5"/>
          </a:solidFill>
          <a:ln w="12700">
            <a:miter lim="400000"/>
          </a:ln>
          <a:extLst>
            <a:ext uri="{C572A759-6A51-4108-AA02-DFA0A04FC94B}">
              <ma14:wrappingTextBoxFlag xmlns="" xmlns:ma14="http://schemas.microsoft.com/office/mac/drawingml/2011/main" val="1"/>
            </a:ext>
          </a:extLst>
        </p:spPr>
        <p:txBody>
          <a:bodyPr wrap="square" lIns="19050" tIns="19050" rIns="19050" bIns="19050" anchor="ctr" anchorCtr="0">
            <a:spAutoFit/>
          </a:bodyPr>
          <a:lstStyle>
            <a:lvl1pPr>
              <a:defRPr sz="2400" b="0" cap="all">
                <a:latin typeface="Montserrat-Bold"/>
                <a:ea typeface="Montserrat-Bold"/>
                <a:cs typeface="Montserrat-Bold"/>
                <a:sym typeface="Montserrat-Bold"/>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en-US" sz="1200" b="1" i="0" u="none" strike="noStrike" kern="0" cap="all" spc="0" normalizeH="0" baseline="0" noProof="0" dirty="0" err="1">
                <a:ln>
                  <a:noFill/>
                </a:ln>
                <a:solidFill>
                  <a:srgbClr val="FFFFFF"/>
                </a:solidFill>
                <a:effectLst/>
                <a:uLnTx/>
                <a:uFillTx/>
                <a:latin typeface="Montserrat-Bold"/>
                <a:sym typeface="Montserrat-Bold"/>
              </a:rPr>
              <a:t>Intelling</a:t>
            </a:r>
            <a:endParaRPr kumimoji="0" sz="1200" b="1" i="0" u="none" strike="noStrike" kern="0" cap="all" spc="0" normalizeH="0" baseline="0" noProof="0" dirty="0">
              <a:ln>
                <a:noFill/>
              </a:ln>
              <a:solidFill>
                <a:srgbClr val="FFFFFF"/>
              </a:solidFill>
              <a:effectLst/>
              <a:uLnTx/>
              <a:uFillTx/>
              <a:latin typeface="Montserrat-Bold"/>
              <a:sym typeface="Montserrat-Bold"/>
            </a:endParaRPr>
          </a:p>
        </p:txBody>
      </p:sp>
      <p:pic>
        <p:nvPicPr>
          <p:cNvPr id="7" name="Picture 6" descr="A picture containing logo&#10;&#10;Description automatically generated">
            <a:extLst>
              <a:ext uri="{FF2B5EF4-FFF2-40B4-BE49-F238E27FC236}">
                <a16:creationId xmlns:a16="http://schemas.microsoft.com/office/drawing/2014/main" id="{07B0386F-0CD6-4EBB-985E-FDEE0D4DE3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0790" y="1738815"/>
            <a:ext cx="1256092" cy="711115"/>
          </a:xfrm>
          <a:prstGeom prst="rect">
            <a:avLst/>
          </a:prstGeom>
          <a:ln>
            <a:solidFill>
              <a:schemeClr val="tx1"/>
            </a:solidFill>
          </a:ln>
        </p:spPr>
      </p:pic>
      <p:sp>
        <p:nvSpPr>
          <p:cNvPr id="8" name="TextBox 7">
            <a:extLst>
              <a:ext uri="{FF2B5EF4-FFF2-40B4-BE49-F238E27FC236}">
                <a16:creationId xmlns:a16="http://schemas.microsoft.com/office/drawing/2014/main" id="{0CBBC263-A1FD-4BC8-9B4E-E06ABA2B77C2}"/>
              </a:ext>
            </a:extLst>
          </p:cNvPr>
          <p:cNvSpPr txBox="1"/>
          <p:nvPr/>
        </p:nvSpPr>
        <p:spPr>
          <a:xfrm>
            <a:off x="6829202" y="3166070"/>
            <a:ext cx="3581737" cy="2506905"/>
          </a:xfrm>
          <a:prstGeom prst="rect">
            <a:avLst/>
          </a:prstGeom>
          <a:noFill/>
        </p:spPr>
        <p:txBody>
          <a:bodyPr wrap="square" rtlCol="0">
            <a:spAutoFit/>
          </a:bodyPr>
          <a:lstStyle/>
          <a:p>
            <a:pPr marL="0" marR="0" lvl="0" indent="0" algn="ctr" defTabSz="412750" rtl="0" eaLnBrk="1" fontAlgn="auto" latinLnBrk="0" hangingPunct="0">
              <a:lnSpc>
                <a:spcPct val="140000"/>
              </a:lnSpc>
              <a:spcBef>
                <a:spcPts val="0"/>
              </a:spcBef>
              <a:spcAft>
                <a:spcPts val="0"/>
              </a:spcAft>
              <a:buClrTx/>
              <a:buSzTx/>
              <a:buFontTx/>
              <a:buNone/>
              <a:tabLst/>
              <a:defRPr/>
            </a:pPr>
            <a:r>
              <a:rPr kumimoji="0" lang="en-US" sz="1300" b="1" i="0" u="none" strike="noStrike" kern="0" cap="none" spc="0" normalizeH="0" baseline="0" noProof="0" dirty="0">
                <a:ln>
                  <a:noFill/>
                </a:ln>
                <a:solidFill>
                  <a:srgbClr val="002466"/>
                </a:solidFill>
                <a:effectLst/>
                <a:uLnTx/>
                <a:uFillTx/>
                <a:latin typeface="Spartan Medium"/>
                <a:ea typeface="+mn-ea"/>
                <a:cs typeface="+mn-cs"/>
                <a:sym typeface="Lato Regular"/>
              </a:rPr>
              <a:t>Customer handling and </a:t>
            </a:r>
          </a:p>
          <a:p>
            <a:pPr marL="0" marR="0" lvl="0" indent="0" algn="ctr" defTabSz="412750" rtl="0" eaLnBrk="1" fontAlgn="auto" latinLnBrk="0" hangingPunct="0">
              <a:lnSpc>
                <a:spcPct val="140000"/>
              </a:lnSpc>
              <a:spcBef>
                <a:spcPts val="0"/>
              </a:spcBef>
              <a:spcAft>
                <a:spcPts val="0"/>
              </a:spcAft>
              <a:buClrTx/>
              <a:buSzTx/>
              <a:buFontTx/>
              <a:buNone/>
              <a:tabLst/>
              <a:defRPr/>
            </a:pPr>
            <a:r>
              <a:rPr kumimoji="0" lang="en-US" sz="1300" b="1" i="0" u="none" strike="noStrike" kern="0" cap="none" spc="0" normalizeH="0" baseline="0" noProof="0" dirty="0">
                <a:ln>
                  <a:noFill/>
                </a:ln>
                <a:solidFill>
                  <a:srgbClr val="002466"/>
                </a:solidFill>
                <a:effectLst/>
                <a:uLnTx/>
                <a:uFillTx/>
                <a:latin typeface="Spartan Medium"/>
                <a:ea typeface="+mn-ea"/>
                <a:cs typeface="+mn-cs"/>
                <a:sym typeface="Lato Regular"/>
              </a:rPr>
              <a:t>support specialist</a:t>
            </a:r>
          </a:p>
          <a:p>
            <a:pPr marL="0" marR="0" lvl="0" indent="0" algn="ctr" defTabSz="412750" rtl="0" eaLnBrk="1" fontAlgn="auto" latinLnBrk="0" hangingPunct="0">
              <a:lnSpc>
                <a:spcPct val="14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2466"/>
                </a:solidFill>
                <a:effectLst/>
                <a:uLnTx/>
                <a:uFillTx/>
                <a:latin typeface="Spartan Medium"/>
                <a:ea typeface="+mn-ea"/>
                <a:cs typeface="+mn-cs"/>
                <a:sym typeface="Lato Regular"/>
              </a:rPr>
              <a:t>Date of original investment:</a:t>
            </a:r>
          </a:p>
          <a:p>
            <a:pPr marL="0" marR="0" lvl="0" indent="0" algn="ctr" defTabSz="412750" rtl="0" eaLnBrk="1" fontAlgn="auto" latinLnBrk="0" hangingPunct="0">
              <a:lnSpc>
                <a:spcPct val="140000"/>
              </a:lnSpc>
              <a:spcBef>
                <a:spcPts val="0"/>
              </a:spcBef>
              <a:spcAft>
                <a:spcPts val="0"/>
              </a:spcAft>
              <a:buClrTx/>
              <a:buSzTx/>
              <a:buFontTx/>
              <a:buNone/>
              <a:tabLst/>
              <a:defRPr/>
            </a:pPr>
            <a:r>
              <a:rPr kumimoji="0" lang="en-US" sz="1300" b="1" i="0" u="none" strike="noStrike" kern="0" cap="none" spc="0" normalizeH="0" baseline="0" noProof="0" dirty="0">
                <a:ln>
                  <a:noFill/>
                </a:ln>
                <a:solidFill>
                  <a:srgbClr val="002466"/>
                </a:solidFill>
                <a:effectLst/>
                <a:uLnTx/>
                <a:uFillTx/>
                <a:latin typeface="Spartan Medium"/>
                <a:ea typeface="+mn-ea"/>
                <a:cs typeface="+mn-cs"/>
                <a:sym typeface="Lato Regular"/>
              </a:rPr>
              <a:t>March 2017</a:t>
            </a:r>
          </a:p>
          <a:p>
            <a:pPr marL="0" marR="0" lvl="0" indent="0" algn="ctr" defTabSz="412750" rtl="0" eaLnBrk="1" fontAlgn="auto" latinLnBrk="0" hangingPunct="0">
              <a:lnSpc>
                <a:spcPct val="14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2466"/>
                </a:solidFill>
                <a:effectLst/>
                <a:uLnTx/>
                <a:uFillTx/>
                <a:latin typeface="Spartan Medium"/>
                <a:ea typeface="+mn-ea"/>
                <a:cs typeface="+mn-cs"/>
                <a:sym typeface="Lato Regular"/>
              </a:rPr>
              <a:t>Amount invested by N3VCT</a:t>
            </a:r>
          </a:p>
          <a:p>
            <a:pPr marL="0" marR="0" lvl="0" indent="0" algn="ctr" defTabSz="412750" rtl="0" eaLnBrk="1" fontAlgn="auto" latinLnBrk="0" hangingPunct="0">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srgbClr val="002466"/>
                </a:solidFill>
                <a:effectLst/>
                <a:uLnTx/>
                <a:uFillTx/>
                <a:latin typeface="Spartan Medium"/>
                <a:ea typeface="+mn-ea"/>
                <a:cs typeface="+mn-cs"/>
              </a:rPr>
              <a:t>£1.1m</a:t>
            </a:r>
          </a:p>
          <a:p>
            <a:pPr marL="0" marR="0" lvl="0" indent="0" algn="ctr" defTabSz="412750" rtl="0" eaLnBrk="1" fontAlgn="auto" latinLnBrk="0" hangingPunct="0">
              <a:lnSpc>
                <a:spcPct val="14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2466"/>
                </a:solidFill>
                <a:effectLst/>
                <a:uLnTx/>
                <a:uFillTx/>
                <a:latin typeface="Spartan Medium"/>
                <a:ea typeface="+mn-ea"/>
                <a:cs typeface="+mn-cs"/>
                <a:sym typeface="Lato Regular"/>
              </a:rPr>
              <a:t>Receipts over the life of the investment</a:t>
            </a:r>
          </a:p>
          <a:p>
            <a:pPr marL="0" marR="0" lvl="0" indent="0" algn="ctr" defTabSz="412750" rtl="0" eaLnBrk="1" fontAlgn="auto" latinLnBrk="0" hangingPunct="0">
              <a:lnSpc>
                <a:spcPct val="140000"/>
              </a:lnSpc>
              <a:spcBef>
                <a:spcPts val="0"/>
              </a:spcBef>
              <a:spcAft>
                <a:spcPts val="0"/>
              </a:spcAft>
              <a:buClrTx/>
              <a:buSzTx/>
              <a:buFontTx/>
              <a:buNone/>
              <a:tabLst/>
              <a:defRPr/>
            </a:pPr>
            <a:r>
              <a:rPr kumimoji="0" lang="en-US" sz="1300" b="1" i="0" u="none" strike="noStrike" kern="0" cap="none" spc="0" normalizeH="0" baseline="0" noProof="0" dirty="0">
                <a:ln>
                  <a:noFill/>
                </a:ln>
                <a:solidFill>
                  <a:srgbClr val="002466"/>
                </a:solidFill>
                <a:effectLst/>
                <a:uLnTx/>
                <a:uFillTx/>
                <a:latin typeface="Spartan Medium"/>
                <a:ea typeface="+mn-ea"/>
                <a:cs typeface="+mn-cs"/>
                <a:sym typeface="Lato Regular"/>
              </a:rPr>
              <a:t>£4.1m</a:t>
            </a:r>
          </a:p>
          <a:p>
            <a:pPr marL="0" marR="0" lvl="0" indent="0" algn="ctr" defTabSz="412750" rtl="0" eaLnBrk="1" fontAlgn="auto" latinLnBrk="0" hangingPunct="0">
              <a:lnSpc>
                <a:spcPct val="140000"/>
              </a:lnSpc>
              <a:spcBef>
                <a:spcPts val="0"/>
              </a:spcBef>
              <a:spcAft>
                <a:spcPts val="0"/>
              </a:spcAft>
              <a:buClrTx/>
              <a:buSzTx/>
              <a:buFontTx/>
              <a:buNone/>
              <a:tabLst/>
              <a:defRPr/>
            </a:pPr>
            <a:r>
              <a:rPr kumimoji="0" lang="en-US" sz="1300" b="1" i="0" u="none" strike="noStrike" kern="0" cap="none" spc="0" normalizeH="0" baseline="0" noProof="0" dirty="0">
                <a:ln>
                  <a:noFill/>
                </a:ln>
                <a:solidFill>
                  <a:srgbClr val="002466"/>
                </a:solidFill>
                <a:effectLst/>
                <a:uLnTx/>
                <a:uFillTx/>
                <a:latin typeface="Spartan Medium"/>
                <a:ea typeface="+mn-ea"/>
                <a:cs typeface="+mn-cs"/>
                <a:sym typeface="Lato Regular"/>
              </a:rPr>
              <a:t>Return of 3.6x</a:t>
            </a:r>
            <a:endParaRPr kumimoji="0" lang="en-GB" sz="1300" b="1" i="0" u="none" strike="noStrike" kern="0" cap="none" spc="0" normalizeH="0" baseline="0" noProof="0" dirty="0">
              <a:ln>
                <a:noFill/>
              </a:ln>
              <a:solidFill>
                <a:srgbClr val="002466"/>
              </a:solidFill>
              <a:effectLst/>
              <a:uLnTx/>
              <a:uFillTx/>
              <a:latin typeface="Spartan Medium"/>
              <a:ea typeface="+mn-ea"/>
              <a:cs typeface="+mn-cs"/>
              <a:sym typeface="Lato Regular"/>
            </a:endParaRPr>
          </a:p>
        </p:txBody>
      </p:sp>
    </p:spTree>
    <p:extLst>
      <p:ext uri="{BB962C8B-B14F-4D97-AF65-F5344CB8AC3E}">
        <p14:creationId xmlns:p14="http://schemas.microsoft.com/office/powerpoint/2010/main" val="255057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object 4">
            <a:extLst>
              <a:ext uri="{FF2B5EF4-FFF2-40B4-BE49-F238E27FC236}">
                <a16:creationId xmlns:a16="http://schemas.microsoft.com/office/drawing/2014/main" id="{21093FB4-CF54-42CB-BCDC-58A5EB762B12}"/>
              </a:ext>
            </a:extLst>
          </p:cNvPr>
          <p:cNvSpPr/>
          <p:nvPr/>
        </p:nvSpPr>
        <p:spPr>
          <a:xfrm>
            <a:off x="658424" y="1011517"/>
            <a:ext cx="10920303" cy="5233736"/>
          </a:xfrm>
          <a:prstGeom prst="roundRect">
            <a:avLst>
              <a:gd name="adj" fmla="val 2786"/>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prstClr val="black"/>
              </a:solidFill>
              <a:effectLst/>
              <a:uLnTx/>
              <a:uFillTx/>
              <a:latin typeface="Spartan Medium"/>
              <a:ea typeface="+mn-ea"/>
              <a:cs typeface="+mn-cs"/>
            </a:endParaRPr>
          </a:p>
        </p:txBody>
      </p:sp>
      <p:sp>
        <p:nvSpPr>
          <p:cNvPr id="14" name="Title 9">
            <a:extLst>
              <a:ext uri="{FF2B5EF4-FFF2-40B4-BE49-F238E27FC236}">
                <a16:creationId xmlns:a16="http://schemas.microsoft.com/office/drawing/2014/main" id="{67E829B7-4CBC-49CF-92A5-96D1A4F49CD9}"/>
              </a:ext>
            </a:extLst>
          </p:cNvPr>
          <p:cNvSpPr>
            <a:spLocks noGrp="1"/>
          </p:cNvSpPr>
          <p:nvPr>
            <p:ph type="title"/>
          </p:nvPr>
        </p:nvSpPr>
        <p:spPr>
          <a:xfrm>
            <a:off x="719738" y="391115"/>
            <a:ext cx="7315862" cy="371475"/>
          </a:xfrm>
        </p:spPr>
        <p:txBody>
          <a:bodyPr/>
          <a:lstStyle/>
          <a:p>
            <a:r>
              <a:rPr lang="en-US" sz="2350" dirty="0"/>
              <a:t>Exits FY22 continued</a:t>
            </a:r>
            <a:endParaRPr lang="en-GB" sz="2350" dirty="0"/>
          </a:p>
        </p:txBody>
      </p:sp>
      <p:sp>
        <p:nvSpPr>
          <p:cNvPr id="15" name="Slide Number Placeholder 14">
            <a:extLst>
              <a:ext uri="{FF2B5EF4-FFF2-40B4-BE49-F238E27FC236}">
                <a16:creationId xmlns:a16="http://schemas.microsoft.com/office/drawing/2014/main" id="{8A22B248-B376-4E7F-9BC2-796F0A3F6061}"/>
              </a:ext>
            </a:extLst>
          </p:cNvPr>
          <p:cNvSpPr>
            <a:spLocks noGrp="1"/>
          </p:cNvSpPr>
          <p:nvPr>
            <p:ph type="sldNum" sz="quarter" idx="7"/>
          </p:nvPr>
        </p:nvSpPr>
        <p:spPr>
          <a:xfrm>
            <a:off x="185155" y="6408954"/>
            <a:ext cx="1117645" cy="24598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800" b="0" i="0" u="none" strike="noStrike" kern="1200" cap="none" spc="0" normalizeH="0" baseline="0" noProof="0" smtClean="0">
                <a:ln>
                  <a:noFill/>
                </a:ln>
                <a:solidFill>
                  <a:prstClr val="black">
                    <a:tint val="75000"/>
                  </a:prstClr>
                </a:solidFill>
                <a:effectLst/>
                <a:uLnTx/>
                <a:uFillTx/>
                <a:latin typeface="Spartan Medium"/>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1800" b="0" i="0" u="none" strike="noStrike" kern="1200" cap="none" spc="0" normalizeH="0" baseline="0" noProof="0">
              <a:ln>
                <a:noFill/>
              </a:ln>
              <a:solidFill>
                <a:prstClr val="black">
                  <a:tint val="75000"/>
                </a:prstClr>
              </a:solidFill>
              <a:effectLst/>
              <a:uLnTx/>
              <a:uFillTx/>
              <a:latin typeface="Spartan Medium"/>
              <a:ea typeface="+mn-ea"/>
              <a:cs typeface="+mn-cs"/>
            </a:endParaRPr>
          </a:p>
        </p:txBody>
      </p:sp>
      <p:grpSp>
        <p:nvGrpSpPr>
          <p:cNvPr id="10" name="Group 4">
            <a:extLst>
              <a:ext uri="{FF2B5EF4-FFF2-40B4-BE49-F238E27FC236}">
                <a16:creationId xmlns:a16="http://schemas.microsoft.com/office/drawing/2014/main" id="{A0869AB0-C3A5-4658-B5E3-3F66ABF9FC2A}"/>
              </a:ext>
            </a:extLst>
          </p:cNvPr>
          <p:cNvGrpSpPr>
            <a:grpSpLocks noChangeAspect="1"/>
          </p:cNvGrpSpPr>
          <p:nvPr/>
        </p:nvGrpSpPr>
        <p:grpSpPr bwMode="auto">
          <a:xfrm>
            <a:off x="9798290" y="6381943"/>
            <a:ext cx="1186337" cy="394585"/>
            <a:chOff x="3484" y="2616"/>
            <a:chExt cx="5694" cy="1894"/>
          </a:xfrm>
          <a:solidFill>
            <a:schemeClr val="bg1"/>
          </a:solidFill>
        </p:grpSpPr>
        <p:sp>
          <p:nvSpPr>
            <p:cNvPr id="11" name="Oval 5">
              <a:extLst>
                <a:ext uri="{FF2B5EF4-FFF2-40B4-BE49-F238E27FC236}">
                  <a16:creationId xmlns:a16="http://schemas.microsoft.com/office/drawing/2014/main" id="{21601665-FD97-48A7-A5AC-AA4DBD2370C7}"/>
                </a:ext>
              </a:extLst>
            </p:cNvPr>
            <p:cNvSpPr>
              <a:spLocks noChangeArrowheads="1"/>
            </p:cNvSpPr>
            <p:nvPr/>
          </p:nvSpPr>
          <p:spPr bwMode="auto">
            <a:xfrm>
              <a:off x="4324" y="3144"/>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7" name="Oval 6">
              <a:extLst>
                <a:ext uri="{FF2B5EF4-FFF2-40B4-BE49-F238E27FC236}">
                  <a16:creationId xmlns:a16="http://schemas.microsoft.com/office/drawing/2014/main" id="{74B407EF-F290-42D7-AFED-722957CF58F5}"/>
                </a:ext>
              </a:extLst>
            </p:cNvPr>
            <p:cNvSpPr>
              <a:spLocks noChangeArrowheads="1"/>
            </p:cNvSpPr>
            <p:nvPr/>
          </p:nvSpPr>
          <p:spPr bwMode="auto">
            <a:xfrm>
              <a:off x="4524" y="321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8" name="Oval 7">
              <a:extLst>
                <a:ext uri="{FF2B5EF4-FFF2-40B4-BE49-F238E27FC236}">
                  <a16:creationId xmlns:a16="http://schemas.microsoft.com/office/drawing/2014/main" id="{E216D5A1-44E4-4D21-957D-0F798160255A}"/>
                </a:ext>
              </a:extLst>
            </p:cNvPr>
            <p:cNvSpPr>
              <a:spLocks noChangeArrowheads="1"/>
            </p:cNvSpPr>
            <p:nvPr/>
          </p:nvSpPr>
          <p:spPr bwMode="auto">
            <a:xfrm>
              <a:off x="4668" y="3254"/>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9" name="Oval 8">
              <a:extLst>
                <a:ext uri="{FF2B5EF4-FFF2-40B4-BE49-F238E27FC236}">
                  <a16:creationId xmlns:a16="http://schemas.microsoft.com/office/drawing/2014/main" id="{9ED75FB7-D494-44FC-8ABB-5CB4BFE8FE33}"/>
                </a:ext>
              </a:extLst>
            </p:cNvPr>
            <p:cNvSpPr>
              <a:spLocks noChangeArrowheads="1"/>
            </p:cNvSpPr>
            <p:nvPr/>
          </p:nvSpPr>
          <p:spPr bwMode="auto">
            <a:xfrm>
              <a:off x="4630" y="3382"/>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20" name="Oval 9">
              <a:extLst>
                <a:ext uri="{FF2B5EF4-FFF2-40B4-BE49-F238E27FC236}">
                  <a16:creationId xmlns:a16="http://schemas.microsoft.com/office/drawing/2014/main" id="{A527AA3B-30FB-4C58-B5DA-927DA77A8BB2}"/>
                </a:ext>
              </a:extLst>
            </p:cNvPr>
            <p:cNvSpPr>
              <a:spLocks noChangeArrowheads="1"/>
            </p:cNvSpPr>
            <p:nvPr/>
          </p:nvSpPr>
          <p:spPr bwMode="auto">
            <a:xfrm>
              <a:off x="4488"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21" name="Oval 10">
              <a:extLst>
                <a:ext uri="{FF2B5EF4-FFF2-40B4-BE49-F238E27FC236}">
                  <a16:creationId xmlns:a16="http://schemas.microsoft.com/office/drawing/2014/main" id="{10EAB061-08E8-4499-8691-5C0159FC8AB6}"/>
                </a:ext>
              </a:extLst>
            </p:cNvPr>
            <p:cNvSpPr>
              <a:spLocks noChangeArrowheads="1"/>
            </p:cNvSpPr>
            <p:nvPr/>
          </p:nvSpPr>
          <p:spPr bwMode="auto">
            <a:xfrm>
              <a:off x="4500" y="3504"/>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22" name="Oval 11">
              <a:extLst>
                <a:ext uri="{FF2B5EF4-FFF2-40B4-BE49-F238E27FC236}">
                  <a16:creationId xmlns:a16="http://schemas.microsoft.com/office/drawing/2014/main" id="{1753BA85-D5F9-48F1-A0DE-930E60468015}"/>
                </a:ext>
              </a:extLst>
            </p:cNvPr>
            <p:cNvSpPr>
              <a:spLocks noChangeArrowheads="1"/>
            </p:cNvSpPr>
            <p:nvPr/>
          </p:nvSpPr>
          <p:spPr bwMode="auto">
            <a:xfrm>
              <a:off x="4367" y="3501"/>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23" name="Oval 12">
              <a:extLst>
                <a:ext uri="{FF2B5EF4-FFF2-40B4-BE49-F238E27FC236}">
                  <a16:creationId xmlns:a16="http://schemas.microsoft.com/office/drawing/2014/main" id="{4B52E1CE-635A-45D9-AD46-776074AB04F3}"/>
                </a:ext>
              </a:extLst>
            </p:cNvPr>
            <p:cNvSpPr>
              <a:spLocks noChangeArrowheads="1"/>
            </p:cNvSpPr>
            <p:nvPr/>
          </p:nvSpPr>
          <p:spPr bwMode="auto">
            <a:xfrm>
              <a:off x="4236" y="3492"/>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24" name="Oval 13">
              <a:extLst>
                <a:ext uri="{FF2B5EF4-FFF2-40B4-BE49-F238E27FC236}">
                  <a16:creationId xmlns:a16="http://schemas.microsoft.com/office/drawing/2014/main" id="{8F77D5DD-BE42-4B44-A064-395FCCD0FC53}"/>
                </a:ext>
              </a:extLst>
            </p:cNvPr>
            <p:cNvSpPr>
              <a:spLocks noChangeArrowheads="1"/>
            </p:cNvSpPr>
            <p:nvPr/>
          </p:nvSpPr>
          <p:spPr bwMode="auto">
            <a:xfrm>
              <a:off x="4267" y="3651"/>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25" name="Oval 14">
              <a:extLst>
                <a:ext uri="{FF2B5EF4-FFF2-40B4-BE49-F238E27FC236}">
                  <a16:creationId xmlns:a16="http://schemas.microsoft.com/office/drawing/2014/main" id="{6876A634-94E5-483C-8289-EA158752403F}"/>
                </a:ext>
              </a:extLst>
            </p:cNvPr>
            <p:cNvSpPr>
              <a:spLocks noChangeArrowheads="1"/>
            </p:cNvSpPr>
            <p:nvPr/>
          </p:nvSpPr>
          <p:spPr bwMode="auto">
            <a:xfrm>
              <a:off x="4398" y="3639"/>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26" name="Oval 15">
              <a:extLst>
                <a:ext uri="{FF2B5EF4-FFF2-40B4-BE49-F238E27FC236}">
                  <a16:creationId xmlns:a16="http://schemas.microsoft.com/office/drawing/2014/main" id="{D7153146-6BCF-4B19-9A75-43FCD98F36FC}"/>
                </a:ext>
              </a:extLst>
            </p:cNvPr>
            <p:cNvSpPr>
              <a:spLocks noChangeArrowheads="1"/>
            </p:cNvSpPr>
            <p:nvPr/>
          </p:nvSpPr>
          <p:spPr bwMode="auto">
            <a:xfrm>
              <a:off x="4521" y="365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27" name="Oval 16">
              <a:extLst>
                <a:ext uri="{FF2B5EF4-FFF2-40B4-BE49-F238E27FC236}">
                  <a16:creationId xmlns:a16="http://schemas.microsoft.com/office/drawing/2014/main" id="{85A3E54E-0547-4D4F-9418-3FB9977C2D13}"/>
                </a:ext>
              </a:extLst>
            </p:cNvPr>
            <p:cNvSpPr>
              <a:spLocks noChangeArrowheads="1"/>
            </p:cNvSpPr>
            <p:nvPr/>
          </p:nvSpPr>
          <p:spPr bwMode="auto">
            <a:xfrm>
              <a:off x="4360" y="3765"/>
              <a:ext cx="5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28" name="Oval 17">
              <a:extLst>
                <a:ext uri="{FF2B5EF4-FFF2-40B4-BE49-F238E27FC236}">
                  <a16:creationId xmlns:a16="http://schemas.microsoft.com/office/drawing/2014/main" id="{B816C041-F7E4-4D74-9EFB-1BC77C7DA29A}"/>
                </a:ext>
              </a:extLst>
            </p:cNvPr>
            <p:cNvSpPr>
              <a:spLocks noChangeArrowheads="1"/>
            </p:cNvSpPr>
            <p:nvPr/>
          </p:nvSpPr>
          <p:spPr bwMode="auto">
            <a:xfrm>
              <a:off x="4319" y="3373"/>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29" name="Oval 18">
              <a:extLst>
                <a:ext uri="{FF2B5EF4-FFF2-40B4-BE49-F238E27FC236}">
                  <a16:creationId xmlns:a16="http://schemas.microsoft.com/office/drawing/2014/main" id="{8B0A975A-3560-4752-BAF5-D089D2494E46}"/>
                </a:ext>
              </a:extLst>
            </p:cNvPr>
            <p:cNvSpPr>
              <a:spLocks noChangeArrowheads="1"/>
            </p:cNvSpPr>
            <p:nvPr/>
          </p:nvSpPr>
          <p:spPr bwMode="auto">
            <a:xfrm>
              <a:off x="4184"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30" name="Oval 19">
              <a:extLst>
                <a:ext uri="{FF2B5EF4-FFF2-40B4-BE49-F238E27FC236}">
                  <a16:creationId xmlns:a16="http://schemas.microsoft.com/office/drawing/2014/main" id="{B468AAE1-E4F2-4C22-84F4-CDEB4782B982}"/>
                </a:ext>
              </a:extLst>
            </p:cNvPr>
            <p:cNvSpPr>
              <a:spLocks noChangeArrowheads="1"/>
            </p:cNvSpPr>
            <p:nvPr/>
          </p:nvSpPr>
          <p:spPr bwMode="auto">
            <a:xfrm>
              <a:off x="4737" y="34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31" name="Oval 20">
              <a:extLst>
                <a:ext uri="{FF2B5EF4-FFF2-40B4-BE49-F238E27FC236}">
                  <a16:creationId xmlns:a16="http://schemas.microsoft.com/office/drawing/2014/main" id="{05051C1E-D5EC-44FF-8DE7-67E6AD8CB710}"/>
                </a:ext>
              </a:extLst>
            </p:cNvPr>
            <p:cNvSpPr>
              <a:spLocks noChangeArrowheads="1"/>
            </p:cNvSpPr>
            <p:nvPr/>
          </p:nvSpPr>
          <p:spPr bwMode="auto">
            <a:xfrm>
              <a:off x="4618" y="3549"/>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32" name="Oval 21">
              <a:extLst>
                <a:ext uri="{FF2B5EF4-FFF2-40B4-BE49-F238E27FC236}">
                  <a16:creationId xmlns:a16="http://schemas.microsoft.com/office/drawing/2014/main" id="{F0D3474A-804E-47E6-BE48-D8FDDD2E7625}"/>
                </a:ext>
              </a:extLst>
            </p:cNvPr>
            <p:cNvSpPr>
              <a:spLocks noChangeArrowheads="1"/>
            </p:cNvSpPr>
            <p:nvPr/>
          </p:nvSpPr>
          <p:spPr bwMode="auto">
            <a:xfrm>
              <a:off x="4673" y="36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33" name="Oval 22">
              <a:extLst>
                <a:ext uri="{FF2B5EF4-FFF2-40B4-BE49-F238E27FC236}">
                  <a16:creationId xmlns:a16="http://schemas.microsoft.com/office/drawing/2014/main" id="{7179B9A8-D897-48EA-89E6-6CB7FC6B511D}"/>
                </a:ext>
              </a:extLst>
            </p:cNvPr>
            <p:cNvSpPr>
              <a:spLocks noChangeArrowheads="1"/>
            </p:cNvSpPr>
            <p:nvPr/>
          </p:nvSpPr>
          <p:spPr bwMode="auto">
            <a:xfrm>
              <a:off x="4656" y="3815"/>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34" name="Oval 23">
              <a:extLst>
                <a:ext uri="{FF2B5EF4-FFF2-40B4-BE49-F238E27FC236}">
                  <a16:creationId xmlns:a16="http://schemas.microsoft.com/office/drawing/2014/main" id="{77D77A51-1BE8-48ED-AFC8-86863BA9BC20}"/>
                </a:ext>
              </a:extLst>
            </p:cNvPr>
            <p:cNvSpPr>
              <a:spLocks noChangeArrowheads="1"/>
            </p:cNvSpPr>
            <p:nvPr/>
          </p:nvSpPr>
          <p:spPr bwMode="auto">
            <a:xfrm>
              <a:off x="4524" y="3785"/>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35" name="Oval 24">
              <a:extLst>
                <a:ext uri="{FF2B5EF4-FFF2-40B4-BE49-F238E27FC236}">
                  <a16:creationId xmlns:a16="http://schemas.microsoft.com/office/drawing/2014/main" id="{9A442C37-1EDB-4C8B-9F1D-D840A631BCD9}"/>
                </a:ext>
              </a:extLst>
            </p:cNvPr>
            <p:cNvSpPr>
              <a:spLocks noChangeArrowheads="1"/>
            </p:cNvSpPr>
            <p:nvPr/>
          </p:nvSpPr>
          <p:spPr bwMode="auto">
            <a:xfrm>
              <a:off x="4443" y="3899"/>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36" name="Oval 25">
              <a:extLst>
                <a:ext uri="{FF2B5EF4-FFF2-40B4-BE49-F238E27FC236}">
                  <a16:creationId xmlns:a16="http://schemas.microsoft.com/office/drawing/2014/main" id="{746E6821-8A5C-49B0-8ED3-2DE7716C7EBA}"/>
                </a:ext>
              </a:extLst>
            </p:cNvPr>
            <p:cNvSpPr>
              <a:spLocks noChangeArrowheads="1"/>
            </p:cNvSpPr>
            <p:nvPr/>
          </p:nvSpPr>
          <p:spPr bwMode="auto">
            <a:xfrm>
              <a:off x="4322" y="3965"/>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37" name="Oval 26">
              <a:extLst>
                <a:ext uri="{FF2B5EF4-FFF2-40B4-BE49-F238E27FC236}">
                  <a16:creationId xmlns:a16="http://schemas.microsoft.com/office/drawing/2014/main" id="{8E979970-D011-406E-AB2C-06A5D41C12F0}"/>
                </a:ext>
              </a:extLst>
            </p:cNvPr>
            <p:cNvSpPr>
              <a:spLocks noChangeArrowheads="1"/>
            </p:cNvSpPr>
            <p:nvPr/>
          </p:nvSpPr>
          <p:spPr bwMode="auto">
            <a:xfrm>
              <a:off x="4122" y="3854"/>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38" name="Oval 27">
              <a:extLst>
                <a:ext uri="{FF2B5EF4-FFF2-40B4-BE49-F238E27FC236}">
                  <a16:creationId xmlns:a16="http://schemas.microsoft.com/office/drawing/2014/main" id="{B04653BD-4DFD-48AB-B091-B24E035B7559}"/>
                </a:ext>
              </a:extLst>
            </p:cNvPr>
            <p:cNvSpPr>
              <a:spLocks noChangeArrowheads="1"/>
            </p:cNvSpPr>
            <p:nvPr/>
          </p:nvSpPr>
          <p:spPr bwMode="auto">
            <a:xfrm>
              <a:off x="4255" y="3849"/>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39" name="Oval 28">
              <a:extLst>
                <a:ext uri="{FF2B5EF4-FFF2-40B4-BE49-F238E27FC236}">
                  <a16:creationId xmlns:a16="http://schemas.microsoft.com/office/drawing/2014/main" id="{8EA3EB54-8D10-4D0D-B239-7CEC9E0C8432}"/>
                </a:ext>
              </a:extLst>
            </p:cNvPr>
            <p:cNvSpPr>
              <a:spLocks noChangeArrowheads="1"/>
            </p:cNvSpPr>
            <p:nvPr/>
          </p:nvSpPr>
          <p:spPr bwMode="auto">
            <a:xfrm>
              <a:off x="4227" y="32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40" name="Oval 29">
              <a:extLst>
                <a:ext uri="{FF2B5EF4-FFF2-40B4-BE49-F238E27FC236}">
                  <a16:creationId xmlns:a16="http://schemas.microsoft.com/office/drawing/2014/main" id="{3666ECD6-08B7-4BF8-A4DE-8F9A81CDAEDF}"/>
                </a:ext>
              </a:extLst>
            </p:cNvPr>
            <p:cNvSpPr>
              <a:spLocks noChangeArrowheads="1"/>
            </p:cNvSpPr>
            <p:nvPr/>
          </p:nvSpPr>
          <p:spPr bwMode="auto">
            <a:xfrm>
              <a:off x="4393" y="3256"/>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41" name="Oval 30">
              <a:extLst>
                <a:ext uri="{FF2B5EF4-FFF2-40B4-BE49-F238E27FC236}">
                  <a16:creationId xmlns:a16="http://schemas.microsoft.com/office/drawing/2014/main" id="{9345479E-276E-4C6D-B4E8-B179F3EC0C74}"/>
                </a:ext>
              </a:extLst>
            </p:cNvPr>
            <p:cNvSpPr>
              <a:spLocks noChangeArrowheads="1"/>
            </p:cNvSpPr>
            <p:nvPr/>
          </p:nvSpPr>
          <p:spPr bwMode="auto">
            <a:xfrm>
              <a:off x="4139" y="3592"/>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42" name="Oval 31">
              <a:extLst>
                <a:ext uri="{FF2B5EF4-FFF2-40B4-BE49-F238E27FC236}">
                  <a16:creationId xmlns:a16="http://schemas.microsoft.com/office/drawing/2014/main" id="{A0D9A17F-5650-4B68-89A2-B1C20988BFFB}"/>
                </a:ext>
              </a:extLst>
            </p:cNvPr>
            <p:cNvSpPr>
              <a:spLocks noChangeArrowheads="1"/>
            </p:cNvSpPr>
            <p:nvPr/>
          </p:nvSpPr>
          <p:spPr bwMode="auto">
            <a:xfrm>
              <a:off x="4063" y="346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43" name="Oval 32">
              <a:extLst>
                <a:ext uri="{FF2B5EF4-FFF2-40B4-BE49-F238E27FC236}">
                  <a16:creationId xmlns:a16="http://schemas.microsoft.com/office/drawing/2014/main" id="{AB056B89-868F-4644-8706-51A50FC5275F}"/>
                </a:ext>
              </a:extLst>
            </p:cNvPr>
            <p:cNvSpPr>
              <a:spLocks noChangeArrowheads="1"/>
            </p:cNvSpPr>
            <p:nvPr/>
          </p:nvSpPr>
          <p:spPr bwMode="auto">
            <a:xfrm>
              <a:off x="4149" y="3725"/>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44" name="Oval 33">
              <a:extLst>
                <a:ext uri="{FF2B5EF4-FFF2-40B4-BE49-F238E27FC236}">
                  <a16:creationId xmlns:a16="http://schemas.microsoft.com/office/drawing/2014/main" id="{5F82A148-0DB0-4C73-B2A6-138D366C813C}"/>
                </a:ext>
              </a:extLst>
            </p:cNvPr>
            <p:cNvSpPr>
              <a:spLocks noChangeArrowheads="1"/>
            </p:cNvSpPr>
            <p:nvPr/>
          </p:nvSpPr>
          <p:spPr bwMode="auto">
            <a:xfrm>
              <a:off x="4025" y="3663"/>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45" name="Oval 34">
              <a:extLst>
                <a:ext uri="{FF2B5EF4-FFF2-40B4-BE49-F238E27FC236}">
                  <a16:creationId xmlns:a16="http://schemas.microsoft.com/office/drawing/2014/main" id="{C7273CBA-588E-4C8C-89FC-6E7FB5B4305D}"/>
                </a:ext>
              </a:extLst>
            </p:cNvPr>
            <p:cNvSpPr>
              <a:spLocks noChangeArrowheads="1"/>
            </p:cNvSpPr>
            <p:nvPr/>
          </p:nvSpPr>
          <p:spPr bwMode="auto">
            <a:xfrm>
              <a:off x="3947" y="3542"/>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46" name="Oval 35">
              <a:extLst>
                <a:ext uri="{FF2B5EF4-FFF2-40B4-BE49-F238E27FC236}">
                  <a16:creationId xmlns:a16="http://schemas.microsoft.com/office/drawing/2014/main" id="{AEDA3077-1A85-432A-9966-6049751A44EB}"/>
                </a:ext>
              </a:extLst>
            </p:cNvPr>
            <p:cNvSpPr>
              <a:spLocks noChangeArrowheads="1"/>
            </p:cNvSpPr>
            <p:nvPr/>
          </p:nvSpPr>
          <p:spPr bwMode="auto">
            <a:xfrm>
              <a:off x="4035" y="33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47" name="Oval 36">
              <a:extLst>
                <a:ext uri="{FF2B5EF4-FFF2-40B4-BE49-F238E27FC236}">
                  <a16:creationId xmlns:a16="http://schemas.microsoft.com/office/drawing/2014/main" id="{A9928763-EBE2-4E06-BABF-9875B4CCB174}"/>
                </a:ext>
              </a:extLst>
            </p:cNvPr>
            <p:cNvSpPr>
              <a:spLocks noChangeArrowheads="1"/>
            </p:cNvSpPr>
            <p:nvPr/>
          </p:nvSpPr>
          <p:spPr bwMode="auto">
            <a:xfrm>
              <a:off x="4103" y="3197"/>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48" name="Oval 37">
              <a:extLst>
                <a:ext uri="{FF2B5EF4-FFF2-40B4-BE49-F238E27FC236}">
                  <a16:creationId xmlns:a16="http://schemas.microsoft.com/office/drawing/2014/main" id="{B2BC48E2-F35C-441E-BEBC-1CBD08CFA204}"/>
                </a:ext>
              </a:extLst>
            </p:cNvPr>
            <p:cNvSpPr>
              <a:spLocks noChangeArrowheads="1"/>
            </p:cNvSpPr>
            <p:nvPr/>
          </p:nvSpPr>
          <p:spPr bwMode="auto">
            <a:xfrm>
              <a:off x="4685" y="2940"/>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49" name="Oval 38">
              <a:extLst>
                <a:ext uri="{FF2B5EF4-FFF2-40B4-BE49-F238E27FC236}">
                  <a16:creationId xmlns:a16="http://schemas.microsoft.com/office/drawing/2014/main" id="{5A9EAF26-612D-487F-A0A6-C77EFA7ABAE2}"/>
                </a:ext>
              </a:extLst>
            </p:cNvPr>
            <p:cNvSpPr>
              <a:spLocks noChangeArrowheads="1"/>
            </p:cNvSpPr>
            <p:nvPr/>
          </p:nvSpPr>
          <p:spPr bwMode="auto">
            <a:xfrm>
              <a:off x="4571" y="30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50" name="Oval 39">
              <a:extLst>
                <a:ext uri="{FF2B5EF4-FFF2-40B4-BE49-F238E27FC236}">
                  <a16:creationId xmlns:a16="http://schemas.microsoft.com/office/drawing/2014/main" id="{0821C2B7-77CB-4EF9-B5B3-E1A16598BCDB}"/>
                </a:ext>
              </a:extLst>
            </p:cNvPr>
            <p:cNvSpPr>
              <a:spLocks noChangeArrowheads="1"/>
            </p:cNvSpPr>
            <p:nvPr/>
          </p:nvSpPr>
          <p:spPr bwMode="auto">
            <a:xfrm>
              <a:off x="4469" y="31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51" name="Oval 40">
              <a:extLst>
                <a:ext uri="{FF2B5EF4-FFF2-40B4-BE49-F238E27FC236}">
                  <a16:creationId xmlns:a16="http://schemas.microsoft.com/office/drawing/2014/main" id="{D2C3CC00-F05B-4416-B058-A9F848E8C558}"/>
                </a:ext>
              </a:extLst>
            </p:cNvPr>
            <p:cNvSpPr>
              <a:spLocks noChangeArrowheads="1"/>
            </p:cNvSpPr>
            <p:nvPr/>
          </p:nvSpPr>
          <p:spPr bwMode="auto">
            <a:xfrm>
              <a:off x="4813" y="2925"/>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52" name="Oval 41">
              <a:extLst>
                <a:ext uri="{FF2B5EF4-FFF2-40B4-BE49-F238E27FC236}">
                  <a16:creationId xmlns:a16="http://schemas.microsoft.com/office/drawing/2014/main" id="{FC94E677-B30E-4D1E-B6F1-04155D635628}"/>
                </a:ext>
              </a:extLst>
            </p:cNvPr>
            <p:cNvSpPr>
              <a:spLocks noChangeArrowheads="1"/>
            </p:cNvSpPr>
            <p:nvPr/>
          </p:nvSpPr>
          <p:spPr bwMode="auto">
            <a:xfrm>
              <a:off x="4939" y="293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53" name="Oval 42">
              <a:extLst>
                <a:ext uri="{FF2B5EF4-FFF2-40B4-BE49-F238E27FC236}">
                  <a16:creationId xmlns:a16="http://schemas.microsoft.com/office/drawing/2014/main" id="{92567819-9218-43C4-8461-EE603C036DDC}"/>
                </a:ext>
              </a:extLst>
            </p:cNvPr>
            <p:cNvSpPr>
              <a:spLocks noChangeArrowheads="1"/>
            </p:cNvSpPr>
            <p:nvPr/>
          </p:nvSpPr>
          <p:spPr bwMode="auto">
            <a:xfrm>
              <a:off x="4891" y="3075"/>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54" name="Oval 43">
              <a:extLst>
                <a:ext uri="{FF2B5EF4-FFF2-40B4-BE49-F238E27FC236}">
                  <a16:creationId xmlns:a16="http://schemas.microsoft.com/office/drawing/2014/main" id="{2523DCC0-172F-4F74-B892-5B39653401FE}"/>
                </a:ext>
              </a:extLst>
            </p:cNvPr>
            <p:cNvSpPr>
              <a:spLocks noChangeArrowheads="1"/>
            </p:cNvSpPr>
            <p:nvPr/>
          </p:nvSpPr>
          <p:spPr bwMode="auto">
            <a:xfrm>
              <a:off x="5048" y="3278"/>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55" name="Oval 44">
              <a:extLst>
                <a:ext uri="{FF2B5EF4-FFF2-40B4-BE49-F238E27FC236}">
                  <a16:creationId xmlns:a16="http://schemas.microsoft.com/office/drawing/2014/main" id="{AA4521A8-9D64-4126-998A-3266D3F07573}"/>
                </a:ext>
              </a:extLst>
            </p:cNvPr>
            <p:cNvSpPr>
              <a:spLocks noChangeArrowheads="1"/>
            </p:cNvSpPr>
            <p:nvPr/>
          </p:nvSpPr>
          <p:spPr bwMode="auto">
            <a:xfrm>
              <a:off x="4768" y="30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56" name="Oval 45">
              <a:extLst>
                <a:ext uri="{FF2B5EF4-FFF2-40B4-BE49-F238E27FC236}">
                  <a16:creationId xmlns:a16="http://schemas.microsoft.com/office/drawing/2014/main" id="{A4DDA135-9348-43D8-B6DA-6A2EE3CE1E05}"/>
                </a:ext>
              </a:extLst>
            </p:cNvPr>
            <p:cNvSpPr>
              <a:spLocks noChangeArrowheads="1"/>
            </p:cNvSpPr>
            <p:nvPr/>
          </p:nvSpPr>
          <p:spPr bwMode="auto">
            <a:xfrm>
              <a:off x="4927" y="323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57" name="Oval 46">
              <a:extLst>
                <a:ext uri="{FF2B5EF4-FFF2-40B4-BE49-F238E27FC236}">
                  <a16:creationId xmlns:a16="http://schemas.microsoft.com/office/drawing/2014/main" id="{4ECF17BA-05B5-4C40-A9E7-E7C4E8158250}"/>
                </a:ext>
              </a:extLst>
            </p:cNvPr>
            <p:cNvSpPr>
              <a:spLocks noChangeArrowheads="1"/>
            </p:cNvSpPr>
            <p:nvPr/>
          </p:nvSpPr>
          <p:spPr bwMode="auto">
            <a:xfrm>
              <a:off x="4640" y="312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58" name="Oval 47">
              <a:extLst>
                <a:ext uri="{FF2B5EF4-FFF2-40B4-BE49-F238E27FC236}">
                  <a16:creationId xmlns:a16="http://schemas.microsoft.com/office/drawing/2014/main" id="{D17C26D5-3489-4B71-B215-C7C565D26E3B}"/>
                </a:ext>
              </a:extLst>
            </p:cNvPr>
            <p:cNvSpPr>
              <a:spLocks noChangeArrowheads="1"/>
            </p:cNvSpPr>
            <p:nvPr/>
          </p:nvSpPr>
          <p:spPr bwMode="auto">
            <a:xfrm>
              <a:off x="4806" y="322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59" name="Oval 48">
              <a:extLst>
                <a:ext uri="{FF2B5EF4-FFF2-40B4-BE49-F238E27FC236}">
                  <a16:creationId xmlns:a16="http://schemas.microsoft.com/office/drawing/2014/main" id="{32A82D9E-C1A5-4E17-9847-9FD468EA8049}"/>
                </a:ext>
              </a:extLst>
            </p:cNvPr>
            <p:cNvSpPr>
              <a:spLocks noChangeArrowheads="1"/>
            </p:cNvSpPr>
            <p:nvPr/>
          </p:nvSpPr>
          <p:spPr bwMode="auto">
            <a:xfrm>
              <a:off x="5017"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60" name="Oval 49">
              <a:extLst>
                <a:ext uri="{FF2B5EF4-FFF2-40B4-BE49-F238E27FC236}">
                  <a16:creationId xmlns:a16="http://schemas.microsoft.com/office/drawing/2014/main" id="{04750F06-80DE-4A7E-ACF1-03677CDD5D2B}"/>
                </a:ext>
              </a:extLst>
            </p:cNvPr>
            <p:cNvSpPr>
              <a:spLocks noChangeArrowheads="1"/>
            </p:cNvSpPr>
            <p:nvPr/>
          </p:nvSpPr>
          <p:spPr bwMode="auto">
            <a:xfrm>
              <a:off x="5148" y="3354"/>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61" name="Oval 50">
              <a:extLst>
                <a:ext uri="{FF2B5EF4-FFF2-40B4-BE49-F238E27FC236}">
                  <a16:creationId xmlns:a16="http://schemas.microsoft.com/office/drawing/2014/main" id="{85F347CB-CB6C-42CE-8155-DEFC39A97CB5}"/>
                </a:ext>
              </a:extLst>
            </p:cNvPr>
            <p:cNvSpPr>
              <a:spLocks noChangeArrowheads="1"/>
            </p:cNvSpPr>
            <p:nvPr/>
          </p:nvSpPr>
          <p:spPr bwMode="auto">
            <a:xfrm>
              <a:off x="5129" y="3161"/>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62" name="Oval 51">
              <a:extLst>
                <a:ext uri="{FF2B5EF4-FFF2-40B4-BE49-F238E27FC236}">
                  <a16:creationId xmlns:a16="http://schemas.microsoft.com/office/drawing/2014/main" id="{5C7FB8D4-0211-44A7-88A9-E9B1F852CB6D}"/>
                </a:ext>
              </a:extLst>
            </p:cNvPr>
            <p:cNvSpPr>
              <a:spLocks noChangeArrowheads="1"/>
            </p:cNvSpPr>
            <p:nvPr/>
          </p:nvSpPr>
          <p:spPr bwMode="auto">
            <a:xfrm>
              <a:off x="5233" y="345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63" name="Oval 52">
              <a:extLst>
                <a:ext uri="{FF2B5EF4-FFF2-40B4-BE49-F238E27FC236}">
                  <a16:creationId xmlns:a16="http://schemas.microsoft.com/office/drawing/2014/main" id="{26433237-E78F-4D28-BEC5-96329E7826D3}"/>
                </a:ext>
              </a:extLst>
            </p:cNvPr>
            <p:cNvSpPr>
              <a:spLocks noChangeArrowheads="1"/>
            </p:cNvSpPr>
            <p:nvPr/>
          </p:nvSpPr>
          <p:spPr bwMode="auto">
            <a:xfrm>
              <a:off x="5031" y="34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64" name="Oval 53">
              <a:extLst>
                <a:ext uri="{FF2B5EF4-FFF2-40B4-BE49-F238E27FC236}">
                  <a16:creationId xmlns:a16="http://schemas.microsoft.com/office/drawing/2014/main" id="{45EF28E5-F903-41A1-8A58-5442F9B9BEC2}"/>
                </a:ext>
              </a:extLst>
            </p:cNvPr>
            <p:cNvSpPr>
              <a:spLocks noChangeArrowheads="1"/>
            </p:cNvSpPr>
            <p:nvPr/>
          </p:nvSpPr>
          <p:spPr bwMode="auto">
            <a:xfrm>
              <a:off x="4922" y="33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65" name="Oval 54">
              <a:extLst>
                <a:ext uri="{FF2B5EF4-FFF2-40B4-BE49-F238E27FC236}">
                  <a16:creationId xmlns:a16="http://schemas.microsoft.com/office/drawing/2014/main" id="{705394B9-67E9-473A-A5F4-4B17941C4C7B}"/>
                </a:ext>
              </a:extLst>
            </p:cNvPr>
            <p:cNvSpPr>
              <a:spLocks noChangeArrowheads="1"/>
            </p:cNvSpPr>
            <p:nvPr/>
          </p:nvSpPr>
          <p:spPr bwMode="auto">
            <a:xfrm>
              <a:off x="4789" y="3354"/>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66" name="Oval 55">
              <a:extLst>
                <a:ext uri="{FF2B5EF4-FFF2-40B4-BE49-F238E27FC236}">
                  <a16:creationId xmlns:a16="http://schemas.microsoft.com/office/drawing/2014/main" id="{3ABCF7FE-22E7-4576-BEBD-336B435D61D9}"/>
                </a:ext>
              </a:extLst>
            </p:cNvPr>
            <p:cNvSpPr>
              <a:spLocks noChangeArrowheads="1"/>
            </p:cNvSpPr>
            <p:nvPr/>
          </p:nvSpPr>
          <p:spPr bwMode="auto">
            <a:xfrm>
              <a:off x="5117" y="3530"/>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67" name="Oval 56">
              <a:extLst>
                <a:ext uri="{FF2B5EF4-FFF2-40B4-BE49-F238E27FC236}">
                  <a16:creationId xmlns:a16="http://schemas.microsoft.com/office/drawing/2014/main" id="{855EE29F-5E1A-4BC6-A084-17EBD98AC65B}"/>
                </a:ext>
              </a:extLst>
            </p:cNvPr>
            <p:cNvSpPr>
              <a:spLocks noChangeArrowheads="1"/>
            </p:cNvSpPr>
            <p:nvPr/>
          </p:nvSpPr>
          <p:spPr bwMode="auto">
            <a:xfrm>
              <a:off x="5179" y="3644"/>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68" name="Oval 57">
              <a:extLst>
                <a:ext uri="{FF2B5EF4-FFF2-40B4-BE49-F238E27FC236}">
                  <a16:creationId xmlns:a16="http://schemas.microsoft.com/office/drawing/2014/main" id="{18ACD164-9E4B-4FB2-AE3F-5918550E705D}"/>
                </a:ext>
              </a:extLst>
            </p:cNvPr>
            <p:cNvSpPr>
              <a:spLocks noChangeArrowheads="1"/>
            </p:cNvSpPr>
            <p:nvPr/>
          </p:nvSpPr>
          <p:spPr bwMode="auto">
            <a:xfrm>
              <a:off x="5050" y="3692"/>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69" name="Oval 58">
              <a:extLst>
                <a:ext uri="{FF2B5EF4-FFF2-40B4-BE49-F238E27FC236}">
                  <a16:creationId xmlns:a16="http://schemas.microsoft.com/office/drawing/2014/main" id="{67622301-46FD-4C78-9745-E373E69301AA}"/>
                </a:ext>
              </a:extLst>
            </p:cNvPr>
            <p:cNvSpPr>
              <a:spLocks noChangeArrowheads="1"/>
            </p:cNvSpPr>
            <p:nvPr/>
          </p:nvSpPr>
          <p:spPr bwMode="auto">
            <a:xfrm>
              <a:off x="4951" y="3818"/>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70" name="Oval 59">
              <a:extLst>
                <a:ext uri="{FF2B5EF4-FFF2-40B4-BE49-F238E27FC236}">
                  <a16:creationId xmlns:a16="http://schemas.microsoft.com/office/drawing/2014/main" id="{CA4A3F68-8FFB-4E6F-B971-5D826293E31C}"/>
                </a:ext>
              </a:extLst>
            </p:cNvPr>
            <p:cNvSpPr>
              <a:spLocks noChangeArrowheads="1"/>
            </p:cNvSpPr>
            <p:nvPr/>
          </p:nvSpPr>
          <p:spPr bwMode="auto">
            <a:xfrm>
              <a:off x="4979"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71" name="Oval 60">
              <a:extLst>
                <a:ext uri="{FF2B5EF4-FFF2-40B4-BE49-F238E27FC236}">
                  <a16:creationId xmlns:a16="http://schemas.microsoft.com/office/drawing/2014/main" id="{8031AE2A-D444-465D-B5A0-7976FEEB58CE}"/>
                </a:ext>
              </a:extLst>
            </p:cNvPr>
            <p:cNvSpPr>
              <a:spLocks noChangeArrowheads="1"/>
            </p:cNvSpPr>
            <p:nvPr/>
          </p:nvSpPr>
          <p:spPr bwMode="auto">
            <a:xfrm>
              <a:off x="4891" y="36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72" name="Oval 61">
              <a:extLst>
                <a:ext uri="{FF2B5EF4-FFF2-40B4-BE49-F238E27FC236}">
                  <a16:creationId xmlns:a16="http://schemas.microsoft.com/office/drawing/2014/main" id="{BED4659B-953C-46AF-9734-F0487B781ED4}"/>
                </a:ext>
              </a:extLst>
            </p:cNvPr>
            <p:cNvSpPr>
              <a:spLocks noChangeArrowheads="1"/>
            </p:cNvSpPr>
            <p:nvPr/>
          </p:nvSpPr>
          <p:spPr bwMode="auto">
            <a:xfrm>
              <a:off x="4877" y="351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73" name="Oval 62">
              <a:extLst>
                <a:ext uri="{FF2B5EF4-FFF2-40B4-BE49-F238E27FC236}">
                  <a16:creationId xmlns:a16="http://schemas.microsoft.com/office/drawing/2014/main" id="{76A7C9FE-29F1-4D0D-9C40-C7A03223A7B2}"/>
                </a:ext>
              </a:extLst>
            </p:cNvPr>
            <p:cNvSpPr>
              <a:spLocks noChangeArrowheads="1"/>
            </p:cNvSpPr>
            <p:nvPr/>
          </p:nvSpPr>
          <p:spPr bwMode="auto">
            <a:xfrm>
              <a:off x="4789" y="3611"/>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74" name="Oval 63">
              <a:extLst>
                <a:ext uri="{FF2B5EF4-FFF2-40B4-BE49-F238E27FC236}">
                  <a16:creationId xmlns:a16="http://schemas.microsoft.com/office/drawing/2014/main" id="{F86F1D78-BC04-4A18-83BA-117E896781AB}"/>
                </a:ext>
              </a:extLst>
            </p:cNvPr>
            <p:cNvSpPr>
              <a:spLocks noChangeArrowheads="1"/>
            </p:cNvSpPr>
            <p:nvPr/>
          </p:nvSpPr>
          <p:spPr bwMode="auto">
            <a:xfrm>
              <a:off x="5098" y="3808"/>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75" name="Oval 64">
              <a:extLst>
                <a:ext uri="{FF2B5EF4-FFF2-40B4-BE49-F238E27FC236}">
                  <a16:creationId xmlns:a16="http://schemas.microsoft.com/office/drawing/2014/main" id="{3BD88990-29A9-4A9E-B902-85F183575896}"/>
                </a:ext>
              </a:extLst>
            </p:cNvPr>
            <p:cNvSpPr>
              <a:spLocks noChangeArrowheads="1"/>
            </p:cNvSpPr>
            <p:nvPr/>
          </p:nvSpPr>
          <p:spPr bwMode="auto">
            <a:xfrm>
              <a:off x="4977" y="3937"/>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76" name="Oval 65">
              <a:extLst>
                <a:ext uri="{FF2B5EF4-FFF2-40B4-BE49-F238E27FC236}">
                  <a16:creationId xmlns:a16="http://schemas.microsoft.com/office/drawing/2014/main" id="{53AF9C1C-B645-4EB3-8075-830511A06C32}"/>
                </a:ext>
              </a:extLst>
            </p:cNvPr>
            <p:cNvSpPr>
              <a:spLocks noChangeArrowheads="1"/>
            </p:cNvSpPr>
            <p:nvPr/>
          </p:nvSpPr>
          <p:spPr bwMode="auto">
            <a:xfrm>
              <a:off x="5117" y="39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77" name="Oval 66">
              <a:extLst>
                <a:ext uri="{FF2B5EF4-FFF2-40B4-BE49-F238E27FC236}">
                  <a16:creationId xmlns:a16="http://schemas.microsoft.com/office/drawing/2014/main" id="{90E04722-2CA5-459A-A86C-70D2553F1145}"/>
                </a:ext>
              </a:extLst>
            </p:cNvPr>
            <p:cNvSpPr>
              <a:spLocks noChangeArrowheads="1"/>
            </p:cNvSpPr>
            <p:nvPr/>
          </p:nvSpPr>
          <p:spPr bwMode="auto">
            <a:xfrm>
              <a:off x="4970" y="4068"/>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78" name="Oval 67">
              <a:extLst>
                <a:ext uri="{FF2B5EF4-FFF2-40B4-BE49-F238E27FC236}">
                  <a16:creationId xmlns:a16="http://schemas.microsoft.com/office/drawing/2014/main" id="{6608F58E-8869-46F0-945F-1D54E95DA085}"/>
                </a:ext>
              </a:extLst>
            </p:cNvPr>
            <p:cNvSpPr>
              <a:spLocks noChangeArrowheads="1"/>
            </p:cNvSpPr>
            <p:nvPr/>
          </p:nvSpPr>
          <p:spPr bwMode="auto">
            <a:xfrm>
              <a:off x="4844" y="4025"/>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79" name="Oval 68">
              <a:extLst>
                <a:ext uri="{FF2B5EF4-FFF2-40B4-BE49-F238E27FC236}">
                  <a16:creationId xmlns:a16="http://schemas.microsoft.com/office/drawing/2014/main" id="{52859784-52EF-4C65-9CC7-99C7536FD1AD}"/>
                </a:ext>
              </a:extLst>
            </p:cNvPr>
            <p:cNvSpPr>
              <a:spLocks noChangeArrowheads="1"/>
            </p:cNvSpPr>
            <p:nvPr/>
          </p:nvSpPr>
          <p:spPr bwMode="auto">
            <a:xfrm>
              <a:off x="4827" y="38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80" name="Oval 69">
              <a:extLst>
                <a:ext uri="{FF2B5EF4-FFF2-40B4-BE49-F238E27FC236}">
                  <a16:creationId xmlns:a16="http://schemas.microsoft.com/office/drawing/2014/main" id="{97504448-53F2-4D8E-ADB7-61AE798834CF}"/>
                </a:ext>
              </a:extLst>
            </p:cNvPr>
            <p:cNvSpPr>
              <a:spLocks noChangeArrowheads="1"/>
            </p:cNvSpPr>
            <p:nvPr/>
          </p:nvSpPr>
          <p:spPr bwMode="auto">
            <a:xfrm>
              <a:off x="4782" y="3782"/>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81" name="Oval 70">
              <a:extLst>
                <a:ext uri="{FF2B5EF4-FFF2-40B4-BE49-F238E27FC236}">
                  <a16:creationId xmlns:a16="http://schemas.microsoft.com/office/drawing/2014/main" id="{AB13F617-3F6E-4F19-A38A-42EAA6FD2899}"/>
                </a:ext>
              </a:extLst>
            </p:cNvPr>
            <p:cNvSpPr>
              <a:spLocks noChangeArrowheads="1"/>
            </p:cNvSpPr>
            <p:nvPr/>
          </p:nvSpPr>
          <p:spPr bwMode="auto">
            <a:xfrm>
              <a:off x="4818" y="4156"/>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82" name="Oval 71">
              <a:extLst>
                <a:ext uri="{FF2B5EF4-FFF2-40B4-BE49-F238E27FC236}">
                  <a16:creationId xmlns:a16="http://schemas.microsoft.com/office/drawing/2014/main" id="{FA472C00-A4F2-46A5-948E-8DFC0055F352}"/>
                </a:ext>
              </a:extLst>
            </p:cNvPr>
            <p:cNvSpPr>
              <a:spLocks noChangeArrowheads="1"/>
            </p:cNvSpPr>
            <p:nvPr/>
          </p:nvSpPr>
          <p:spPr bwMode="auto">
            <a:xfrm>
              <a:off x="4758" y="4277"/>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83" name="Oval 72">
              <a:extLst>
                <a:ext uri="{FF2B5EF4-FFF2-40B4-BE49-F238E27FC236}">
                  <a16:creationId xmlns:a16="http://schemas.microsoft.com/office/drawing/2014/main" id="{8275E406-8CBF-4E7C-9B3A-49B1236DACB1}"/>
                </a:ext>
              </a:extLst>
            </p:cNvPr>
            <p:cNvSpPr>
              <a:spLocks noChangeArrowheads="1"/>
            </p:cNvSpPr>
            <p:nvPr/>
          </p:nvSpPr>
          <p:spPr bwMode="auto">
            <a:xfrm>
              <a:off x="4649" y="4201"/>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84" name="Oval 73">
              <a:extLst>
                <a:ext uri="{FF2B5EF4-FFF2-40B4-BE49-F238E27FC236}">
                  <a16:creationId xmlns:a16="http://schemas.microsoft.com/office/drawing/2014/main" id="{EC6D9C7C-A2F1-4C41-8EAA-6E8E92E9BC1E}"/>
                </a:ext>
              </a:extLst>
            </p:cNvPr>
            <p:cNvSpPr>
              <a:spLocks noChangeArrowheads="1"/>
            </p:cNvSpPr>
            <p:nvPr/>
          </p:nvSpPr>
          <p:spPr bwMode="auto">
            <a:xfrm>
              <a:off x="4490" y="4196"/>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85" name="Oval 74">
              <a:extLst>
                <a:ext uri="{FF2B5EF4-FFF2-40B4-BE49-F238E27FC236}">
                  <a16:creationId xmlns:a16="http://schemas.microsoft.com/office/drawing/2014/main" id="{96AC38CE-A469-4578-8C0A-7D0305762A73}"/>
                </a:ext>
              </a:extLst>
            </p:cNvPr>
            <p:cNvSpPr>
              <a:spLocks noChangeArrowheads="1"/>
            </p:cNvSpPr>
            <p:nvPr/>
          </p:nvSpPr>
          <p:spPr bwMode="auto">
            <a:xfrm>
              <a:off x="4694" y="408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86" name="Oval 75">
              <a:extLst>
                <a:ext uri="{FF2B5EF4-FFF2-40B4-BE49-F238E27FC236}">
                  <a16:creationId xmlns:a16="http://schemas.microsoft.com/office/drawing/2014/main" id="{FE33D59A-1471-4048-9F41-3C002F035C68}"/>
                </a:ext>
              </a:extLst>
            </p:cNvPr>
            <p:cNvSpPr>
              <a:spLocks noChangeArrowheads="1"/>
            </p:cNvSpPr>
            <p:nvPr/>
          </p:nvSpPr>
          <p:spPr bwMode="auto">
            <a:xfrm>
              <a:off x="4550" y="4084"/>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87" name="Oval 76">
              <a:extLst>
                <a:ext uri="{FF2B5EF4-FFF2-40B4-BE49-F238E27FC236}">
                  <a16:creationId xmlns:a16="http://schemas.microsoft.com/office/drawing/2014/main" id="{66892E48-FCB6-4B1D-B23F-AEC192E6B3E1}"/>
                </a:ext>
              </a:extLst>
            </p:cNvPr>
            <p:cNvSpPr>
              <a:spLocks noChangeArrowheads="1"/>
            </p:cNvSpPr>
            <p:nvPr/>
          </p:nvSpPr>
          <p:spPr bwMode="auto">
            <a:xfrm>
              <a:off x="4699" y="395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88" name="Oval 77">
              <a:extLst>
                <a:ext uri="{FF2B5EF4-FFF2-40B4-BE49-F238E27FC236}">
                  <a16:creationId xmlns:a16="http://schemas.microsoft.com/office/drawing/2014/main" id="{6E10E3EA-92A5-4D2B-BF4F-C5362CC54B99}"/>
                </a:ext>
              </a:extLst>
            </p:cNvPr>
            <p:cNvSpPr>
              <a:spLocks noChangeArrowheads="1"/>
            </p:cNvSpPr>
            <p:nvPr/>
          </p:nvSpPr>
          <p:spPr bwMode="auto">
            <a:xfrm>
              <a:off x="4564" y="3946"/>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89" name="Oval 78">
              <a:extLst>
                <a:ext uri="{FF2B5EF4-FFF2-40B4-BE49-F238E27FC236}">
                  <a16:creationId xmlns:a16="http://schemas.microsoft.com/office/drawing/2014/main" id="{A6C923B8-EB15-446B-9736-94ADA85F32D5}"/>
                </a:ext>
              </a:extLst>
            </p:cNvPr>
            <p:cNvSpPr>
              <a:spLocks noChangeArrowheads="1"/>
            </p:cNvSpPr>
            <p:nvPr/>
          </p:nvSpPr>
          <p:spPr bwMode="auto">
            <a:xfrm>
              <a:off x="4578" y="4318"/>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90" name="Oval 79">
              <a:extLst>
                <a:ext uri="{FF2B5EF4-FFF2-40B4-BE49-F238E27FC236}">
                  <a16:creationId xmlns:a16="http://schemas.microsoft.com/office/drawing/2014/main" id="{00DDC257-E401-479C-A986-4A78FAFB9A9A}"/>
                </a:ext>
              </a:extLst>
            </p:cNvPr>
            <p:cNvSpPr>
              <a:spLocks noChangeArrowheads="1"/>
            </p:cNvSpPr>
            <p:nvPr/>
          </p:nvSpPr>
          <p:spPr bwMode="auto">
            <a:xfrm>
              <a:off x="4407" y="4294"/>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91" name="Oval 80">
              <a:extLst>
                <a:ext uri="{FF2B5EF4-FFF2-40B4-BE49-F238E27FC236}">
                  <a16:creationId xmlns:a16="http://schemas.microsoft.com/office/drawing/2014/main" id="{7FC9782B-2514-4E19-9FED-D37A0618B23E}"/>
                </a:ext>
              </a:extLst>
            </p:cNvPr>
            <p:cNvSpPr>
              <a:spLocks noChangeArrowheads="1"/>
            </p:cNvSpPr>
            <p:nvPr/>
          </p:nvSpPr>
          <p:spPr bwMode="auto">
            <a:xfrm>
              <a:off x="4481" y="4406"/>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92" name="Oval 81">
              <a:extLst>
                <a:ext uri="{FF2B5EF4-FFF2-40B4-BE49-F238E27FC236}">
                  <a16:creationId xmlns:a16="http://schemas.microsoft.com/office/drawing/2014/main" id="{09E4D7DF-269B-44E2-8E7B-EE9327C494F4}"/>
                </a:ext>
              </a:extLst>
            </p:cNvPr>
            <p:cNvSpPr>
              <a:spLocks noChangeArrowheads="1"/>
            </p:cNvSpPr>
            <p:nvPr/>
          </p:nvSpPr>
          <p:spPr bwMode="auto">
            <a:xfrm>
              <a:off x="4293" y="4368"/>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93" name="Oval 82">
              <a:extLst>
                <a:ext uri="{FF2B5EF4-FFF2-40B4-BE49-F238E27FC236}">
                  <a16:creationId xmlns:a16="http://schemas.microsoft.com/office/drawing/2014/main" id="{6B69574F-7485-476E-B611-F5C38AFE63E6}"/>
                </a:ext>
              </a:extLst>
            </p:cNvPr>
            <p:cNvSpPr>
              <a:spLocks noChangeArrowheads="1"/>
            </p:cNvSpPr>
            <p:nvPr/>
          </p:nvSpPr>
          <p:spPr bwMode="auto">
            <a:xfrm>
              <a:off x="4251" y="4246"/>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94" name="Oval 83">
              <a:extLst>
                <a:ext uri="{FF2B5EF4-FFF2-40B4-BE49-F238E27FC236}">
                  <a16:creationId xmlns:a16="http://schemas.microsoft.com/office/drawing/2014/main" id="{F0EBEB9D-89C4-4265-8845-9EE4335C56E7}"/>
                </a:ext>
              </a:extLst>
            </p:cNvPr>
            <p:cNvSpPr>
              <a:spLocks noChangeArrowheads="1"/>
            </p:cNvSpPr>
            <p:nvPr/>
          </p:nvSpPr>
          <p:spPr bwMode="auto">
            <a:xfrm>
              <a:off x="4346" y="4156"/>
              <a:ext cx="83"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95" name="Oval 84">
              <a:extLst>
                <a:ext uri="{FF2B5EF4-FFF2-40B4-BE49-F238E27FC236}">
                  <a16:creationId xmlns:a16="http://schemas.microsoft.com/office/drawing/2014/main" id="{C248643B-F1A2-41FD-90EB-45DC95D06975}"/>
                </a:ext>
              </a:extLst>
            </p:cNvPr>
            <p:cNvSpPr>
              <a:spLocks noChangeArrowheads="1"/>
            </p:cNvSpPr>
            <p:nvPr/>
          </p:nvSpPr>
          <p:spPr bwMode="auto">
            <a:xfrm>
              <a:off x="4421" y="4046"/>
              <a:ext cx="72"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96" name="Oval 85">
              <a:extLst>
                <a:ext uri="{FF2B5EF4-FFF2-40B4-BE49-F238E27FC236}">
                  <a16:creationId xmlns:a16="http://schemas.microsoft.com/office/drawing/2014/main" id="{C7CD64F0-2EAA-4147-9E8C-F9A689E48977}"/>
                </a:ext>
              </a:extLst>
            </p:cNvPr>
            <p:cNvSpPr>
              <a:spLocks noChangeArrowheads="1"/>
            </p:cNvSpPr>
            <p:nvPr/>
          </p:nvSpPr>
          <p:spPr bwMode="auto">
            <a:xfrm>
              <a:off x="4127" y="430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97" name="Oval 86">
              <a:extLst>
                <a:ext uri="{FF2B5EF4-FFF2-40B4-BE49-F238E27FC236}">
                  <a16:creationId xmlns:a16="http://schemas.microsoft.com/office/drawing/2014/main" id="{B6C5A5D9-7F9B-49F2-8D5A-56FE61F98593}"/>
                </a:ext>
              </a:extLst>
            </p:cNvPr>
            <p:cNvSpPr>
              <a:spLocks noChangeArrowheads="1"/>
            </p:cNvSpPr>
            <p:nvPr/>
          </p:nvSpPr>
          <p:spPr bwMode="auto">
            <a:xfrm>
              <a:off x="3992" y="433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98" name="Oval 87">
              <a:extLst>
                <a:ext uri="{FF2B5EF4-FFF2-40B4-BE49-F238E27FC236}">
                  <a16:creationId xmlns:a16="http://schemas.microsoft.com/office/drawing/2014/main" id="{258A2E42-D92B-4B83-9434-F22E662C1C9D}"/>
                </a:ext>
              </a:extLst>
            </p:cNvPr>
            <p:cNvSpPr>
              <a:spLocks noChangeArrowheads="1"/>
            </p:cNvSpPr>
            <p:nvPr/>
          </p:nvSpPr>
          <p:spPr bwMode="auto">
            <a:xfrm>
              <a:off x="3997" y="4194"/>
              <a:ext cx="90"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99" name="Oval 88">
              <a:extLst>
                <a:ext uri="{FF2B5EF4-FFF2-40B4-BE49-F238E27FC236}">
                  <a16:creationId xmlns:a16="http://schemas.microsoft.com/office/drawing/2014/main" id="{35BCDD8E-8C82-4655-B6AA-660FB013E328}"/>
                </a:ext>
              </a:extLst>
            </p:cNvPr>
            <p:cNvSpPr>
              <a:spLocks noChangeArrowheads="1"/>
            </p:cNvSpPr>
            <p:nvPr/>
          </p:nvSpPr>
          <p:spPr bwMode="auto">
            <a:xfrm>
              <a:off x="3897" y="4061"/>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00" name="Oval 89">
              <a:extLst>
                <a:ext uri="{FF2B5EF4-FFF2-40B4-BE49-F238E27FC236}">
                  <a16:creationId xmlns:a16="http://schemas.microsoft.com/office/drawing/2014/main" id="{CD8141B1-0B48-4F6E-B770-3D69AA75F486}"/>
                </a:ext>
              </a:extLst>
            </p:cNvPr>
            <p:cNvSpPr>
              <a:spLocks noChangeArrowheads="1"/>
            </p:cNvSpPr>
            <p:nvPr/>
          </p:nvSpPr>
          <p:spPr bwMode="auto">
            <a:xfrm>
              <a:off x="4120" y="415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01" name="Oval 90">
              <a:extLst>
                <a:ext uri="{FF2B5EF4-FFF2-40B4-BE49-F238E27FC236}">
                  <a16:creationId xmlns:a16="http://schemas.microsoft.com/office/drawing/2014/main" id="{866A6FF9-8733-4057-BD43-6653A142B3CD}"/>
                </a:ext>
              </a:extLst>
            </p:cNvPr>
            <p:cNvSpPr>
              <a:spLocks noChangeArrowheads="1"/>
            </p:cNvSpPr>
            <p:nvPr/>
          </p:nvSpPr>
          <p:spPr bwMode="auto">
            <a:xfrm>
              <a:off x="4032" y="4037"/>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02" name="Oval 91">
              <a:extLst>
                <a:ext uri="{FF2B5EF4-FFF2-40B4-BE49-F238E27FC236}">
                  <a16:creationId xmlns:a16="http://schemas.microsoft.com/office/drawing/2014/main" id="{925CA7C1-9B76-4D9C-879B-A7098A545695}"/>
                </a:ext>
              </a:extLst>
            </p:cNvPr>
            <p:cNvSpPr>
              <a:spLocks noChangeArrowheads="1"/>
            </p:cNvSpPr>
            <p:nvPr/>
          </p:nvSpPr>
          <p:spPr bwMode="auto">
            <a:xfrm>
              <a:off x="4232" y="4084"/>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03" name="Oval 92">
              <a:extLst>
                <a:ext uri="{FF2B5EF4-FFF2-40B4-BE49-F238E27FC236}">
                  <a16:creationId xmlns:a16="http://schemas.microsoft.com/office/drawing/2014/main" id="{B01B9172-3339-4B28-B712-B7A5EF58FF5F}"/>
                </a:ext>
              </a:extLst>
            </p:cNvPr>
            <p:cNvSpPr>
              <a:spLocks noChangeArrowheads="1"/>
            </p:cNvSpPr>
            <p:nvPr/>
          </p:nvSpPr>
          <p:spPr bwMode="auto">
            <a:xfrm>
              <a:off x="4158" y="3980"/>
              <a:ext cx="71"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04" name="Oval 93">
              <a:extLst>
                <a:ext uri="{FF2B5EF4-FFF2-40B4-BE49-F238E27FC236}">
                  <a16:creationId xmlns:a16="http://schemas.microsoft.com/office/drawing/2014/main" id="{7E8AB02F-DD95-4874-9519-240DAA99B356}"/>
                </a:ext>
              </a:extLst>
            </p:cNvPr>
            <p:cNvSpPr>
              <a:spLocks noChangeArrowheads="1"/>
            </p:cNvSpPr>
            <p:nvPr/>
          </p:nvSpPr>
          <p:spPr bwMode="auto">
            <a:xfrm>
              <a:off x="3859" y="4201"/>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05" name="Oval 94">
              <a:extLst>
                <a:ext uri="{FF2B5EF4-FFF2-40B4-BE49-F238E27FC236}">
                  <a16:creationId xmlns:a16="http://schemas.microsoft.com/office/drawing/2014/main" id="{2FDAE6A3-CF17-4888-B5F5-710DDCAA10C3}"/>
                </a:ext>
              </a:extLst>
            </p:cNvPr>
            <p:cNvSpPr>
              <a:spLocks noChangeArrowheads="1"/>
            </p:cNvSpPr>
            <p:nvPr/>
          </p:nvSpPr>
          <p:spPr bwMode="auto">
            <a:xfrm>
              <a:off x="3764" y="405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06" name="Oval 95">
              <a:extLst>
                <a:ext uri="{FF2B5EF4-FFF2-40B4-BE49-F238E27FC236}">
                  <a16:creationId xmlns:a16="http://schemas.microsoft.com/office/drawing/2014/main" id="{9B35D813-D54B-4A13-9E17-E45EC2782E93}"/>
                </a:ext>
              </a:extLst>
            </p:cNvPr>
            <p:cNvSpPr>
              <a:spLocks noChangeArrowheads="1"/>
            </p:cNvSpPr>
            <p:nvPr/>
          </p:nvSpPr>
          <p:spPr bwMode="auto">
            <a:xfrm>
              <a:off x="3721" y="4180"/>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07" name="Oval 96">
              <a:extLst>
                <a:ext uri="{FF2B5EF4-FFF2-40B4-BE49-F238E27FC236}">
                  <a16:creationId xmlns:a16="http://schemas.microsoft.com/office/drawing/2014/main" id="{6AEDAA58-BF48-4DE8-8C0D-0F8D37673206}"/>
                </a:ext>
              </a:extLst>
            </p:cNvPr>
            <p:cNvSpPr>
              <a:spLocks noChangeArrowheads="1"/>
            </p:cNvSpPr>
            <p:nvPr/>
          </p:nvSpPr>
          <p:spPr bwMode="auto">
            <a:xfrm>
              <a:off x="3631" y="4008"/>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08" name="Oval 97">
              <a:extLst>
                <a:ext uri="{FF2B5EF4-FFF2-40B4-BE49-F238E27FC236}">
                  <a16:creationId xmlns:a16="http://schemas.microsoft.com/office/drawing/2014/main" id="{319973E9-8BE5-41C3-8251-B7BF083B18E4}"/>
                </a:ext>
              </a:extLst>
            </p:cNvPr>
            <p:cNvSpPr>
              <a:spLocks noChangeArrowheads="1"/>
            </p:cNvSpPr>
            <p:nvPr/>
          </p:nvSpPr>
          <p:spPr bwMode="auto">
            <a:xfrm>
              <a:off x="3714" y="3894"/>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09" name="Oval 98">
              <a:extLst>
                <a:ext uri="{FF2B5EF4-FFF2-40B4-BE49-F238E27FC236}">
                  <a16:creationId xmlns:a16="http://schemas.microsoft.com/office/drawing/2014/main" id="{A27C360B-11AF-41D0-87B8-EE9DB01BFB0C}"/>
                </a:ext>
              </a:extLst>
            </p:cNvPr>
            <p:cNvSpPr>
              <a:spLocks noChangeArrowheads="1"/>
            </p:cNvSpPr>
            <p:nvPr/>
          </p:nvSpPr>
          <p:spPr bwMode="auto">
            <a:xfrm>
              <a:off x="3842" y="3923"/>
              <a:ext cx="83" cy="8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10" name="Oval 99">
              <a:extLst>
                <a:ext uri="{FF2B5EF4-FFF2-40B4-BE49-F238E27FC236}">
                  <a16:creationId xmlns:a16="http://schemas.microsoft.com/office/drawing/2014/main" id="{F58B0277-BDD7-40AF-AEED-B1F6BB6F0F60}"/>
                </a:ext>
              </a:extLst>
            </p:cNvPr>
            <p:cNvSpPr>
              <a:spLocks noChangeArrowheads="1"/>
            </p:cNvSpPr>
            <p:nvPr/>
          </p:nvSpPr>
          <p:spPr bwMode="auto">
            <a:xfrm>
              <a:off x="3980" y="3911"/>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11" name="Oval 100">
              <a:extLst>
                <a:ext uri="{FF2B5EF4-FFF2-40B4-BE49-F238E27FC236}">
                  <a16:creationId xmlns:a16="http://schemas.microsoft.com/office/drawing/2014/main" id="{7A75B3E9-1208-4D09-9322-9614DAFFD81C}"/>
                </a:ext>
              </a:extLst>
            </p:cNvPr>
            <p:cNvSpPr>
              <a:spLocks noChangeArrowheads="1"/>
            </p:cNvSpPr>
            <p:nvPr/>
          </p:nvSpPr>
          <p:spPr bwMode="auto">
            <a:xfrm>
              <a:off x="3588" y="3832"/>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12" name="Oval 101">
              <a:extLst>
                <a:ext uri="{FF2B5EF4-FFF2-40B4-BE49-F238E27FC236}">
                  <a16:creationId xmlns:a16="http://schemas.microsoft.com/office/drawing/2014/main" id="{2FBC4310-860C-4791-B7FA-6E72984856E7}"/>
                </a:ext>
              </a:extLst>
            </p:cNvPr>
            <p:cNvSpPr>
              <a:spLocks noChangeArrowheads="1"/>
            </p:cNvSpPr>
            <p:nvPr/>
          </p:nvSpPr>
          <p:spPr bwMode="auto">
            <a:xfrm>
              <a:off x="3484" y="37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13" name="Oval 102">
              <a:extLst>
                <a:ext uri="{FF2B5EF4-FFF2-40B4-BE49-F238E27FC236}">
                  <a16:creationId xmlns:a16="http://schemas.microsoft.com/office/drawing/2014/main" id="{BEA2E052-0FD4-4CFE-A0E9-A499A2E9A222}"/>
                </a:ext>
              </a:extLst>
            </p:cNvPr>
            <p:cNvSpPr>
              <a:spLocks noChangeArrowheads="1"/>
            </p:cNvSpPr>
            <p:nvPr/>
          </p:nvSpPr>
          <p:spPr bwMode="auto">
            <a:xfrm>
              <a:off x="4571" y="2833"/>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14" name="Oval 103">
              <a:extLst>
                <a:ext uri="{FF2B5EF4-FFF2-40B4-BE49-F238E27FC236}">
                  <a16:creationId xmlns:a16="http://schemas.microsoft.com/office/drawing/2014/main" id="{8FF0A700-EF35-4EE4-9330-3A2B28B7E09E}"/>
                </a:ext>
              </a:extLst>
            </p:cNvPr>
            <p:cNvSpPr>
              <a:spLocks noChangeArrowheads="1"/>
            </p:cNvSpPr>
            <p:nvPr/>
          </p:nvSpPr>
          <p:spPr bwMode="auto">
            <a:xfrm>
              <a:off x="4464" y="29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15" name="Oval 104">
              <a:extLst>
                <a:ext uri="{FF2B5EF4-FFF2-40B4-BE49-F238E27FC236}">
                  <a16:creationId xmlns:a16="http://schemas.microsoft.com/office/drawing/2014/main" id="{4DADA06D-5875-4C6C-9AB9-026F5FCFF5C2}"/>
                </a:ext>
              </a:extLst>
            </p:cNvPr>
            <p:cNvSpPr>
              <a:spLocks noChangeArrowheads="1"/>
            </p:cNvSpPr>
            <p:nvPr/>
          </p:nvSpPr>
          <p:spPr bwMode="auto">
            <a:xfrm>
              <a:off x="4381" y="30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16" name="Oval 105">
              <a:extLst>
                <a:ext uri="{FF2B5EF4-FFF2-40B4-BE49-F238E27FC236}">
                  <a16:creationId xmlns:a16="http://schemas.microsoft.com/office/drawing/2014/main" id="{B5A0D9B3-237E-4EF9-A018-D01FE7666626}"/>
                </a:ext>
              </a:extLst>
            </p:cNvPr>
            <p:cNvSpPr>
              <a:spLocks noChangeArrowheads="1"/>
            </p:cNvSpPr>
            <p:nvPr/>
          </p:nvSpPr>
          <p:spPr bwMode="auto">
            <a:xfrm>
              <a:off x="4692" y="2790"/>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17" name="Oval 106">
              <a:extLst>
                <a:ext uri="{FF2B5EF4-FFF2-40B4-BE49-F238E27FC236}">
                  <a16:creationId xmlns:a16="http://schemas.microsoft.com/office/drawing/2014/main" id="{A536EEE4-994A-435D-BDA2-6D169A6AC097}"/>
                </a:ext>
              </a:extLst>
            </p:cNvPr>
            <p:cNvSpPr>
              <a:spLocks noChangeArrowheads="1"/>
            </p:cNvSpPr>
            <p:nvPr/>
          </p:nvSpPr>
          <p:spPr bwMode="auto">
            <a:xfrm>
              <a:off x="4825" y="2780"/>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18" name="Oval 107">
              <a:extLst>
                <a:ext uri="{FF2B5EF4-FFF2-40B4-BE49-F238E27FC236}">
                  <a16:creationId xmlns:a16="http://schemas.microsoft.com/office/drawing/2014/main" id="{0F912A91-75DB-4F8D-A040-92E912E176CA}"/>
                </a:ext>
              </a:extLst>
            </p:cNvPr>
            <p:cNvSpPr>
              <a:spLocks noChangeArrowheads="1"/>
            </p:cNvSpPr>
            <p:nvPr/>
          </p:nvSpPr>
          <p:spPr bwMode="auto">
            <a:xfrm>
              <a:off x="4417" y="2742"/>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19" name="Oval 108">
              <a:extLst>
                <a:ext uri="{FF2B5EF4-FFF2-40B4-BE49-F238E27FC236}">
                  <a16:creationId xmlns:a16="http://schemas.microsoft.com/office/drawing/2014/main" id="{54B074B4-4B79-48D3-9FE4-D669171CFCCD}"/>
                </a:ext>
              </a:extLst>
            </p:cNvPr>
            <p:cNvSpPr>
              <a:spLocks noChangeArrowheads="1"/>
            </p:cNvSpPr>
            <p:nvPr/>
          </p:nvSpPr>
          <p:spPr bwMode="auto">
            <a:xfrm>
              <a:off x="4322" y="2833"/>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20" name="Oval 109">
              <a:extLst>
                <a:ext uri="{FF2B5EF4-FFF2-40B4-BE49-F238E27FC236}">
                  <a16:creationId xmlns:a16="http://schemas.microsoft.com/office/drawing/2014/main" id="{378889C2-3159-4B00-864C-22030BEAD2E8}"/>
                </a:ext>
              </a:extLst>
            </p:cNvPr>
            <p:cNvSpPr>
              <a:spLocks noChangeArrowheads="1"/>
            </p:cNvSpPr>
            <p:nvPr/>
          </p:nvSpPr>
          <p:spPr bwMode="auto">
            <a:xfrm>
              <a:off x="4246" y="294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21" name="Oval 110">
              <a:extLst>
                <a:ext uri="{FF2B5EF4-FFF2-40B4-BE49-F238E27FC236}">
                  <a16:creationId xmlns:a16="http://schemas.microsoft.com/office/drawing/2014/main" id="{CB9F7147-B7ED-43DD-9B5B-8AC685E6F55A}"/>
                </a:ext>
              </a:extLst>
            </p:cNvPr>
            <p:cNvSpPr>
              <a:spLocks noChangeArrowheads="1"/>
            </p:cNvSpPr>
            <p:nvPr/>
          </p:nvSpPr>
          <p:spPr bwMode="auto">
            <a:xfrm>
              <a:off x="4206" y="307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22" name="Oval 111">
              <a:extLst>
                <a:ext uri="{FF2B5EF4-FFF2-40B4-BE49-F238E27FC236}">
                  <a16:creationId xmlns:a16="http://schemas.microsoft.com/office/drawing/2014/main" id="{549F47B9-8BD1-4A06-8B63-23A2C18D4183}"/>
                </a:ext>
              </a:extLst>
            </p:cNvPr>
            <p:cNvSpPr>
              <a:spLocks noChangeArrowheads="1"/>
            </p:cNvSpPr>
            <p:nvPr/>
          </p:nvSpPr>
          <p:spPr bwMode="auto">
            <a:xfrm>
              <a:off x="4538" y="268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23" name="Oval 112">
              <a:extLst>
                <a:ext uri="{FF2B5EF4-FFF2-40B4-BE49-F238E27FC236}">
                  <a16:creationId xmlns:a16="http://schemas.microsoft.com/office/drawing/2014/main" id="{A667A823-EAD3-4828-A580-B482F23637B7}"/>
                </a:ext>
              </a:extLst>
            </p:cNvPr>
            <p:cNvSpPr>
              <a:spLocks noChangeArrowheads="1"/>
            </p:cNvSpPr>
            <p:nvPr/>
          </p:nvSpPr>
          <p:spPr bwMode="auto">
            <a:xfrm>
              <a:off x="4350" y="261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24" name="Oval 113">
              <a:extLst>
                <a:ext uri="{FF2B5EF4-FFF2-40B4-BE49-F238E27FC236}">
                  <a16:creationId xmlns:a16="http://schemas.microsoft.com/office/drawing/2014/main" id="{F29C90F3-461C-40B9-920D-E734AB08717C}"/>
                </a:ext>
              </a:extLst>
            </p:cNvPr>
            <p:cNvSpPr>
              <a:spLocks noChangeArrowheads="1"/>
            </p:cNvSpPr>
            <p:nvPr/>
          </p:nvSpPr>
          <p:spPr bwMode="auto">
            <a:xfrm>
              <a:off x="4243" y="2699"/>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25" name="Oval 114">
              <a:extLst>
                <a:ext uri="{FF2B5EF4-FFF2-40B4-BE49-F238E27FC236}">
                  <a16:creationId xmlns:a16="http://schemas.microsoft.com/office/drawing/2014/main" id="{9DE77AED-DA04-4168-B14F-215B68833659}"/>
                </a:ext>
              </a:extLst>
            </p:cNvPr>
            <p:cNvSpPr>
              <a:spLocks noChangeArrowheads="1"/>
            </p:cNvSpPr>
            <p:nvPr/>
          </p:nvSpPr>
          <p:spPr bwMode="auto">
            <a:xfrm>
              <a:off x="4160" y="2799"/>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26" name="Oval 115">
              <a:extLst>
                <a:ext uri="{FF2B5EF4-FFF2-40B4-BE49-F238E27FC236}">
                  <a16:creationId xmlns:a16="http://schemas.microsoft.com/office/drawing/2014/main" id="{010B16AF-FD21-4CAD-9D30-FDEB145B5FC3}"/>
                </a:ext>
              </a:extLst>
            </p:cNvPr>
            <p:cNvSpPr>
              <a:spLocks noChangeArrowheads="1"/>
            </p:cNvSpPr>
            <p:nvPr/>
          </p:nvSpPr>
          <p:spPr bwMode="auto">
            <a:xfrm>
              <a:off x="4099" y="2921"/>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27" name="Oval 116">
              <a:extLst>
                <a:ext uri="{FF2B5EF4-FFF2-40B4-BE49-F238E27FC236}">
                  <a16:creationId xmlns:a16="http://schemas.microsoft.com/office/drawing/2014/main" id="{0FBBDCA6-2B3A-490B-B6EB-935E46490A9F}"/>
                </a:ext>
              </a:extLst>
            </p:cNvPr>
            <p:cNvSpPr>
              <a:spLocks noChangeArrowheads="1"/>
            </p:cNvSpPr>
            <p:nvPr/>
          </p:nvSpPr>
          <p:spPr bwMode="auto">
            <a:xfrm>
              <a:off x="4073" y="3049"/>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28" name="Oval 117">
              <a:extLst>
                <a:ext uri="{FF2B5EF4-FFF2-40B4-BE49-F238E27FC236}">
                  <a16:creationId xmlns:a16="http://schemas.microsoft.com/office/drawing/2014/main" id="{F4D1F4BD-64B3-4143-83A6-68F36CDF6404}"/>
                </a:ext>
              </a:extLst>
            </p:cNvPr>
            <p:cNvSpPr>
              <a:spLocks noChangeArrowheads="1"/>
            </p:cNvSpPr>
            <p:nvPr/>
          </p:nvSpPr>
          <p:spPr bwMode="auto">
            <a:xfrm>
              <a:off x="3700" y="3727"/>
              <a:ext cx="88"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29" name="Oval 118">
              <a:extLst>
                <a:ext uri="{FF2B5EF4-FFF2-40B4-BE49-F238E27FC236}">
                  <a16:creationId xmlns:a16="http://schemas.microsoft.com/office/drawing/2014/main" id="{C7D95A3B-EDDA-4852-87D0-D7D152EDCC84}"/>
                </a:ext>
              </a:extLst>
            </p:cNvPr>
            <p:cNvSpPr>
              <a:spLocks noChangeArrowheads="1"/>
            </p:cNvSpPr>
            <p:nvPr/>
          </p:nvSpPr>
          <p:spPr bwMode="auto">
            <a:xfrm>
              <a:off x="3641" y="3494"/>
              <a:ext cx="87"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30" name="Oval 119">
              <a:extLst>
                <a:ext uri="{FF2B5EF4-FFF2-40B4-BE49-F238E27FC236}">
                  <a16:creationId xmlns:a16="http://schemas.microsoft.com/office/drawing/2014/main" id="{6B7BFA27-B1D1-4143-9E9F-B14C0FED4224}"/>
                </a:ext>
              </a:extLst>
            </p:cNvPr>
            <p:cNvSpPr>
              <a:spLocks noChangeArrowheads="1"/>
            </p:cNvSpPr>
            <p:nvPr/>
          </p:nvSpPr>
          <p:spPr bwMode="auto">
            <a:xfrm>
              <a:off x="3831" y="3773"/>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31" name="Oval 120">
              <a:extLst>
                <a:ext uri="{FF2B5EF4-FFF2-40B4-BE49-F238E27FC236}">
                  <a16:creationId xmlns:a16="http://schemas.microsoft.com/office/drawing/2014/main" id="{5D1786CB-9F88-441A-92FC-4974E43208CE}"/>
                </a:ext>
              </a:extLst>
            </p:cNvPr>
            <p:cNvSpPr>
              <a:spLocks noChangeArrowheads="1"/>
            </p:cNvSpPr>
            <p:nvPr/>
          </p:nvSpPr>
          <p:spPr bwMode="auto">
            <a:xfrm>
              <a:off x="3740"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32" name="Oval 121">
              <a:extLst>
                <a:ext uri="{FF2B5EF4-FFF2-40B4-BE49-F238E27FC236}">
                  <a16:creationId xmlns:a16="http://schemas.microsoft.com/office/drawing/2014/main" id="{9BF8A6A9-8FD6-459B-B4F4-0088C1CB94F3}"/>
                </a:ext>
              </a:extLst>
            </p:cNvPr>
            <p:cNvSpPr>
              <a:spLocks noChangeArrowheads="1"/>
            </p:cNvSpPr>
            <p:nvPr/>
          </p:nvSpPr>
          <p:spPr bwMode="auto">
            <a:xfrm>
              <a:off x="3973" y="3780"/>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33" name="Oval 122">
              <a:extLst>
                <a:ext uri="{FF2B5EF4-FFF2-40B4-BE49-F238E27FC236}">
                  <a16:creationId xmlns:a16="http://schemas.microsoft.com/office/drawing/2014/main" id="{EAABE9D6-F0F9-45F6-B2FB-E3E34B145622}"/>
                </a:ext>
              </a:extLst>
            </p:cNvPr>
            <p:cNvSpPr>
              <a:spLocks noChangeArrowheads="1"/>
            </p:cNvSpPr>
            <p:nvPr/>
          </p:nvSpPr>
          <p:spPr bwMode="auto">
            <a:xfrm>
              <a:off x="3866" y="364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34" name="Oval 123">
              <a:extLst>
                <a:ext uri="{FF2B5EF4-FFF2-40B4-BE49-F238E27FC236}">
                  <a16:creationId xmlns:a16="http://schemas.microsoft.com/office/drawing/2014/main" id="{F16EFD4A-52F1-48CC-9F45-4D3E844C86F8}"/>
                </a:ext>
              </a:extLst>
            </p:cNvPr>
            <p:cNvSpPr>
              <a:spLocks noChangeArrowheads="1"/>
            </p:cNvSpPr>
            <p:nvPr/>
          </p:nvSpPr>
          <p:spPr bwMode="auto">
            <a:xfrm>
              <a:off x="3591" y="3656"/>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35" name="Oval 124">
              <a:extLst>
                <a:ext uri="{FF2B5EF4-FFF2-40B4-BE49-F238E27FC236}">
                  <a16:creationId xmlns:a16="http://schemas.microsoft.com/office/drawing/2014/main" id="{A23D7B77-3BA0-4FE7-AB01-47BC17926560}"/>
                </a:ext>
              </a:extLst>
            </p:cNvPr>
            <p:cNvSpPr>
              <a:spLocks noChangeArrowheads="1"/>
            </p:cNvSpPr>
            <p:nvPr/>
          </p:nvSpPr>
          <p:spPr bwMode="auto">
            <a:xfrm>
              <a:off x="3565" y="3382"/>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36" name="Oval 125">
              <a:extLst>
                <a:ext uri="{FF2B5EF4-FFF2-40B4-BE49-F238E27FC236}">
                  <a16:creationId xmlns:a16="http://schemas.microsoft.com/office/drawing/2014/main" id="{81C7128E-9F5E-428B-BED7-EFFA1FD3AC34}"/>
                </a:ext>
              </a:extLst>
            </p:cNvPr>
            <p:cNvSpPr>
              <a:spLocks noChangeArrowheads="1"/>
            </p:cNvSpPr>
            <p:nvPr/>
          </p:nvSpPr>
          <p:spPr bwMode="auto">
            <a:xfrm>
              <a:off x="3501" y="3554"/>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37" name="Oval 126">
              <a:extLst>
                <a:ext uri="{FF2B5EF4-FFF2-40B4-BE49-F238E27FC236}">
                  <a16:creationId xmlns:a16="http://schemas.microsoft.com/office/drawing/2014/main" id="{858DEB26-6E74-49BE-990B-12488C37C785}"/>
                </a:ext>
              </a:extLst>
            </p:cNvPr>
            <p:cNvSpPr>
              <a:spLocks noChangeArrowheads="1"/>
            </p:cNvSpPr>
            <p:nvPr/>
          </p:nvSpPr>
          <p:spPr bwMode="auto">
            <a:xfrm>
              <a:off x="3512" y="3254"/>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38" name="Oval 127">
              <a:extLst>
                <a:ext uri="{FF2B5EF4-FFF2-40B4-BE49-F238E27FC236}">
                  <a16:creationId xmlns:a16="http://schemas.microsoft.com/office/drawing/2014/main" id="{D4D3E10C-2140-446F-80BC-41EE55A94C2F}"/>
                </a:ext>
              </a:extLst>
            </p:cNvPr>
            <p:cNvSpPr>
              <a:spLocks noChangeArrowheads="1"/>
            </p:cNvSpPr>
            <p:nvPr/>
          </p:nvSpPr>
          <p:spPr bwMode="auto">
            <a:xfrm>
              <a:off x="3662" y="32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39" name="Oval 128">
              <a:extLst>
                <a:ext uri="{FF2B5EF4-FFF2-40B4-BE49-F238E27FC236}">
                  <a16:creationId xmlns:a16="http://schemas.microsoft.com/office/drawing/2014/main" id="{DC1E3D66-FDA7-4535-8727-E81C29B237E4}"/>
                </a:ext>
              </a:extLst>
            </p:cNvPr>
            <p:cNvSpPr>
              <a:spLocks noChangeArrowheads="1"/>
            </p:cNvSpPr>
            <p:nvPr/>
          </p:nvSpPr>
          <p:spPr bwMode="auto">
            <a:xfrm>
              <a:off x="3721" y="3363"/>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40" name="Oval 129">
              <a:extLst>
                <a:ext uri="{FF2B5EF4-FFF2-40B4-BE49-F238E27FC236}">
                  <a16:creationId xmlns:a16="http://schemas.microsoft.com/office/drawing/2014/main" id="{5E9BF7AA-495B-4480-B1DA-8E335490FF6C}"/>
                </a:ext>
              </a:extLst>
            </p:cNvPr>
            <p:cNvSpPr>
              <a:spLocks noChangeArrowheads="1"/>
            </p:cNvSpPr>
            <p:nvPr/>
          </p:nvSpPr>
          <p:spPr bwMode="auto">
            <a:xfrm>
              <a:off x="3814" y="3466"/>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41" name="Oval 130">
              <a:extLst>
                <a:ext uri="{FF2B5EF4-FFF2-40B4-BE49-F238E27FC236}">
                  <a16:creationId xmlns:a16="http://schemas.microsoft.com/office/drawing/2014/main" id="{FAAEFD73-CE0D-48A2-B208-76BC83B78E99}"/>
                </a:ext>
              </a:extLst>
            </p:cNvPr>
            <p:cNvSpPr>
              <a:spLocks noChangeArrowheads="1"/>
            </p:cNvSpPr>
            <p:nvPr/>
          </p:nvSpPr>
          <p:spPr bwMode="auto">
            <a:xfrm>
              <a:off x="3636"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42" name="Oval 131">
              <a:extLst>
                <a:ext uri="{FF2B5EF4-FFF2-40B4-BE49-F238E27FC236}">
                  <a16:creationId xmlns:a16="http://schemas.microsoft.com/office/drawing/2014/main" id="{C828AEDC-E7B3-4F7C-9017-EB1EFF1AB279}"/>
                </a:ext>
              </a:extLst>
            </p:cNvPr>
            <p:cNvSpPr>
              <a:spLocks noChangeArrowheads="1"/>
            </p:cNvSpPr>
            <p:nvPr/>
          </p:nvSpPr>
          <p:spPr bwMode="auto">
            <a:xfrm>
              <a:off x="3638" y="2966"/>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43" name="Oval 132">
              <a:extLst>
                <a:ext uri="{FF2B5EF4-FFF2-40B4-BE49-F238E27FC236}">
                  <a16:creationId xmlns:a16="http://schemas.microsoft.com/office/drawing/2014/main" id="{FBCE2C7D-9FDB-44F6-84C7-725C5D4E0459}"/>
                </a:ext>
              </a:extLst>
            </p:cNvPr>
            <p:cNvSpPr>
              <a:spLocks noChangeArrowheads="1"/>
            </p:cNvSpPr>
            <p:nvPr/>
          </p:nvSpPr>
          <p:spPr bwMode="auto">
            <a:xfrm>
              <a:off x="3785" y="3132"/>
              <a:ext cx="88" cy="8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44" name="Oval 133">
              <a:extLst>
                <a:ext uri="{FF2B5EF4-FFF2-40B4-BE49-F238E27FC236}">
                  <a16:creationId xmlns:a16="http://schemas.microsoft.com/office/drawing/2014/main" id="{5A24E0B9-572B-4820-98E0-9EC5E97C7199}"/>
                </a:ext>
              </a:extLst>
            </p:cNvPr>
            <p:cNvSpPr>
              <a:spLocks noChangeArrowheads="1"/>
            </p:cNvSpPr>
            <p:nvPr/>
          </p:nvSpPr>
          <p:spPr bwMode="auto">
            <a:xfrm>
              <a:off x="3937" y="2933"/>
              <a:ext cx="91"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45" name="Oval 134">
              <a:extLst>
                <a:ext uri="{FF2B5EF4-FFF2-40B4-BE49-F238E27FC236}">
                  <a16:creationId xmlns:a16="http://schemas.microsoft.com/office/drawing/2014/main" id="{77D91F9D-728D-49E6-B7A9-EB2025A5AE03}"/>
                </a:ext>
              </a:extLst>
            </p:cNvPr>
            <p:cNvSpPr>
              <a:spLocks noChangeArrowheads="1"/>
            </p:cNvSpPr>
            <p:nvPr/>
          </p:nvSpPr>
          <p:spPr bwMode="auto">
            <a:xfrm>
              <a:off x="3826" y="3266"/>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46" name="Oval 135">
              <a:extLst>
                <a:ext uri="{FF2B5EF4-FFF2-40B4-BE49-F238E27FC236}">
                  <a16:creationId xmlns:a16="http://schemas.microsoft.com/office/drawing/2014/main" id="{789D3627-8459-413B-813B-B191C49854E3}"/>
                </a:ext>
              </a:extLst>
            </p:cNvPr>
            <p:cNvSpPr>
              <a:spLocks noChangeArrowheads="1"/>
            </p:cNvSpPr>
            <p:nvPr/>
          </p:nvSpPr>
          <p:spPr bwMode="auto">
            <a:xfrm>
              <a:off x="3930" y="306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47" name="Oval 136">
              <a:extLst>
                <a:ext uri="{FF2B5EF4-FFF2-40B4-BE49-F238E27FC236}">
                  <a16:creationId xmlns:a16="http://schemas.microsoft.com/office/drawing/2014/main" id="{512454AA-E9B1-4E9B-B280-1356E3F3DFA4}"/>
                </a:ext>
              </a:extLst>
            </p:cNvPr>
            <p:cNvSpPr>
              <a:spLocks noChangeArrowheads="1"/>
            </p:cNvSpPr>
            <p:nvPr/>
          </p:nvSpPr>
          <p:spPr bwMode="auto">
            <a:xfrm>
              <a:off x="3911" y="3380"/>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48" name="Oval 137">
              <a:extLst>
                <a:ext uri="{FF2B5EF4-FFF2-40B4-BE49-F238E27FC236}">
                  <a16:creationId xmlns:a16="http://schemas.microsoft.com/office/drawing/2014/main" id="{8A8C6CCB-905B-4189-8A87-A52984D01B3A}"/>
                </a:ext>
              </a:extLst>
            </p:cNvPr>
            <p:cNvSpPr>
              <a:spLocks noChangeArrowheads="1"/>
            </p:cNvSpPr>
            <p:nvPr/>
          </p:nvSpPr>
          <p:spPr bwMode="auto">
            <a:xfrm>
              <a:off x="3961" y="320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49" name="Oval 138">
              <a:extLst>
                <a:ext uri="{FF2B5EF4-FFF2-40B4-BE49-F238E27FC236}">
                  <a16:creationId xmlns:a16="http://schemas.microsoft.com/office/drawing/2014/main" id="{4774AA6C-321C-4893-88DE-B91F78B0F6B4}"/>
                </a:ext>
              </a:extLst>
            </p:cNvPr>
            <p:cNvSpPr>
              <a:spLocks noChangeArrowheads="1"/>
            </p:cNvSpPr>
            <p:nvPr/>
          </p:nvSpPr>
          <p:spPr bwMode="auto">
            <a:xfrm>
              <a:off x="3783" y="2997"/>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50" name="Oval 139">
              <a:extLst>
                <a:ext uri="{FF2B5EF4-FFF2-40B4-BE49-F238E27FC236}">
                  <a16:creationId xmlns:a16="http://schemas.microsoft.com/office/drawing/2014/main" id="{E57E0AA8-A821-4444-8466-692568148FBD}"/>
                </a:ext>
              </a:extLst>
            </p:cNvPr>
            <p:cNvSpPr>
              <a:spLocks noChangeArrowheads="1"/>
            </p:cNvSpPr>
            <p:nvPr/>
          </p:nvSpPr>
          <p:spPr bwMode="auto">
            <a:xfrm>
              <a:off x="3982" y="2806"/>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51" name="Oval 140">
              <a:extLst>
                <a:ext uri="{FF2B5EF4-FFF2-40B4-BE49-F238E27FC236}">
                  <a16:creationId xmlns:a16="http://schemas.microsoft.com/office/drawing/2014/main" id="{DBA1FD86-9DAA-4B51-90FE-1F491DD92A1D}"/>
                </a:ext>
              </a:extLst>
            </p:cNvPr>
            <p:cNvSpPr>
              <a:spLocks noChangeArrowheads="1"/>
            </p:cNvSpPr>
            <p:nvPr/>
          </p:nvSpPr>
          <p:spPr bwMode="auto">
            <a:xfrm>
              <a:off x="3802" y="2866"/>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52" name="Oval 141">
              <a:extLst>
                <a:ext uri="{FF2B5EF4-FFF2-40B4-BE49-F238E27FC236}">
                  <a16:creationId xmlns:a16="http://schemas.microsoft.com/office/drawing/2014/main" id="{CB3546F9-D8DA-4226-9F7E-A836913280CC}"/>
                </a:ext>
              </a:extLst>
            </p:cNvPr>
            <p:cNvSpPr>
              <a:spLocks noChangeArrowheads="1"/>
            </p:cNvSpPr>
            <p:nvPr/>
          </p:nvSpPr>
          <p:spPr bwMode="auto">
            <a:xfrm>
              <a:off x="4054" y="269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53" name="Freeform 142">
              <a:extLst>
                <a:ext uri="{FF2B5EF4-FFF2-40B4-BE49-F238E27FC236}">
                  <a16:creationId xmlns:a16="http://schemas.microsoft.com/office/drawing/2014/main" id="{BEC0CFD8-58B9-4C1D-B2B6-8BB2809B92CB}"/>
                </a:ext>
              </a:extLst>
            </p:cNvPr>
            <p:cNvSpPr>
              <a:spLocks noEditPoints="1"/>
            </p:cNvSpPr>
            <p:nvPr/>
          </p:nvSpPr>
          <p:spPr bwMode="auto">
            <a:xfrm>
              <a:off x="5516" y="2721"/>
              <a:ext cx="3638" cy="964"/>
            </a:xfrm>
            <a:custGeom>
              <a:avLst/>
              <a:gdLst>
                <a:gd name="T0" fmla="*/ 285 w 1533"/>
                <a:gd name="T1" fmla="*/ 137 h 405"/>
                <a:gd name="T2" fmla="*/ 352 w 1533"/>
                <a:gd name="T3" fmla="*/ 379 h 405"/>
                <a:gd name="T4" fmla="*/ 392 w 1533"/>
                <a:gd name="T5" fmla="*/ 379 h 405"/>
                <a:gd name="T6" fmla="*/ 285 w 1533"/>
                <a:gd name="T7" fmla="*/ 101 h 405"/>
                <a:gd name="T8" fmla="*/ 120 w 1533"/>
                <a:gd name="T9" fmla="*/ 101 h 405"/>
                <a:gd name="T10" fmla="*/ 41 w 1533"/>
                <a:gd name="T11" fmla="*/ 141 h 405"/>
                <a:gd name="T12" fmla="*/ 20 w 1533"/>
                <a:gd name="T13" fmla="*/ 101 h 405"/>
                <a:gd name="T14" fmla="*/ 0 w 1533"/>
                <a:gd name="T15" fmla="*/ 379 h 405"/>
                <a:gd name="T16" fmla="*/ 41 w 1533"/>
                <a:gd name="T17" fmla="*/ 379 h 405"/>
                <a:gd name="T18" fmla="*/ 109 w 1533"/>
                <a:gd name="T19" fmla="*/ 137 h 405"/>
                <a:gd name="T20" fmla="*/ 176 w 1533"/>
                <a:gd name="T21" fmla="*/ 379 h 405"/>
                <a:gd name="T22" fmla="*/ 216 w 1533"/>
                <a:gd name="T23" fmla="*/ 379 h 405"/>
                <a:gd name="T24" fmla="*/ 679 w 1533"/>
                <a:gd name="T25" fmla="*/ 271 h 405"/>
                <a:gd name="T26" fmla="*/ 579 w 1533"/>
                <a:gd name="T27" fmla="*/ 101 h 405"/>
                <a:gd name="T28" fmla="*/ 586 w 1533"/>
                <a:gd name="T29" fmla="*/ 405 h 405"/>
                <a:gd name="T30" fmla="*/ 683 w 1533"/>
                <a:gd name="T31" fmla="*/ 325 h 405"/>
                <a:gd name="T32" fmla="*/ 494 w 1533"/>
                <a:gd name="T33" fmla="*/ 271 h 405"/>
                <a:gd name="T34" fmla="*/ 494 w 1533"/>
                <a:gd name="T35" fmla="*/ 237 h 405"/>
                <a:gd name="T36" fmla="*/ 662 w 1533"/>
                <a:gd name="T37" fmla="*/ 237 h 405"/>
                <a:gd name="T38" fmla="*/ 797 w 1533"/>
                <a:gd name="T39" fmla="*/ 234 h 405"/>
                <a:gd name="T40" fmla="*/ 890 w 1533"/>
                <a:gd name="T41" fmla="*/ 122 h 405"/>
                <a:gd name="T42" fmla="*/ 798 w 1533"/>
                <a:gd name="T43" fmla="*/ 154 h 405"/>
                <a:gd name="T44" fmla="*/ 797 w 1533"/>
                <a:gd name="T45" fmla="*/ 126 h 405"/>
                <a:gd name="T46" fmla="*/ 756 w 1533"/>
                <a:gd name="T47" fmla="*/ 126 h 405"/>
                <a:gd name="T48" fmla="*/ 777 w 1533"/>
                <a:gd name="T49" fmla="*/ 405 h 405"/>
                <a:gd name="T50" fmla="*/ 797 w 1533"/>
                <a:gd name="T51" fmla="*/ 234 h 405"/>
                <a:gd name="T52" fmla="*/ 961 w 1533"/>
                <a:gd name="T53" fmla="*/ 249 h 405"/>
                <a:gd name="T54" fmla="*/ 1102 w 1533"/>
                <a:gd name="T55" fmla="*/ 154 h 405"/>
                <a:gd name="T56" fmla="*/ 1051 w 1533"/>
                <a:gd name="T57" fmla="*/ 101 h 405"/>
                <a:gd name="T58" fmla="*/ 1046 w 1533"/>
                <a:gd name="T59" fmla="*/ 405 h 405"/>
                <a:gd name="T60" fmla="*/ 1106 w 1533"/>
                <a:gd name="T61" fmla="*/ 352 h 405"/>
                <a:gd name="T62" fmla="*/ 1221 w 1533"/>
                <a:gd name="T63" fmla="*/ 126 h 405"/>
                <a:gd name="T64" fmla="*/ 1181 w 1533"/>
                <a:gd name="T65" fmla="*/ 126 h 405"/>
                <a:gd name="T66" fmla="*/ 1201 w 1533"/>
                <a:gd name="T67" fmla="*/ 405 h 405"/>
                <a:gd name="T68" fmla="*/ 1221 w 1533"/>
                <a:gd name="T69" fmla="*/ 126 h 405"/>
                <a:gd name="T70" fmla="*/ 1201 w 1533"/>
                <a:gd name="T71" fmla="*/ 55 h 405"/>
                <a:gd name="T72" fmla="*/ 1201 w 1533"/>
                <a:gd name="T73" fmla="*/ 0 h 405"/>
                <a:gd name="T74" fmla="*/ 1492 w 1533"/>
                <a:gd name="T75" fmla="*/ 145 h 405"/>
                <a:gd name="T76" fmla="*/ 1407 w 1533"/>
                <a:gd name="T77" fmla="*/ 101 h 405"/>
                <a:gd name="T78" fmla="*/ 1408 w 1533"/>
                <a:gd name="T79" fmla="*/ 405 h 405"/>
                <a:gd name="T80" fmla="*/ 1492 w 1533"/>
                <a:gd name="T81" fmla="*/ 361 h 405"/>
                <a:gd name="T82" fmla="*/ 1512 w 1533"/>
                <a:gd name="T83" fmla="*/ 405 h 405"/>
                <a:gd name="T84" fmla="*/ 1533 w 1533"/>
                <a:gd name="T85" fmla="*/ 126 h 405"/>
                <a:gd name="T86" fmla="*/ 1492 w 1533"/>
                <a:gd name="T87" fmla="*/ 126 h 405"/>
                <a:gd name="T88" fmla="*/ 1324 w 1533"/>
                <a:gd name="T89" fmla="*/ 253 h 405"/>
                <a:gd name="T90" fmla="*/ 1492 w 1533"/>
                <a:gd name="T91" fmla="*/ 253 h 405"/>
                <a:gd name="T92" fmla="*/ 1324 w 1533"/>
                <a:gd name="T93" fmla="*/ 25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3" h="405">
                  <a:moveTo>
                    <a:pt x="216" y="215"/>
                  </a:moveTo>
                  <a:cubicBezTo>
                    <a:pt x="216" y="164"/>
                    <a:pt x="252" y="137"/>
                    <a:pt x="285" y="137"/>
                  </a:cubicBezTo>
                  <a:cubicBezTo>
                    <a:pt x="316" y="137"/>
                    <a:pt x="352" y="150"/>
                    <a:pt x="352" y="215"/>
                  </a:cubicBezTo>
                  <a:cubicBezTo>
                    <a:pt x="352" y="379"/>
                    <a:pt x="352" y="379"/>
                    <a:pt x="352" y="379"/>
                  </a:cubicBezTo>
                  <a:cubicBezTo>
                    <a:pt x="352" y="396"/>
                    <a:pt x="359" y="405"/>
                    <a:pt x="372" y="405"/>
                  </a:cubicBezTo>
                  <a:cubicBezTo>
                    <a:pt x="385" y="405"/>
                    <a:pt x="392" y="396"/>
                    <a:pt x="392" y="379"/>
                  </a:cubicBezTo>
                  <a:cubicBezTo>
                    <a:pt x="392" y="207"/>
                    <a:pt x="392" y="207"/>
                    <a:pt x="392" y="207"/>
                  </a:cubicBezTo>
                  <a:cubicBezTo>
                    <a:pt x="392" y="136"/>
                    <a:pt x="338" y="101"/>
                    <a:pt x="285" y="101"/>
                  </a:cubicBezTo>
                  <a:cubicBezTo>
                    <a:pt x="253" y="101"/>
                    <a:pt x="218" y="118"/>
                    <a:pt x="198" y="153"/>
                  </a:cubicBezTo>
                  <a:cubicBezTo>
                    <a:pt x="184" y="120"/>
                    <a:pt x="154" y="101"/>
                    <a:pt x="120" y="101"/>
                  </a:cubicBezTo>
                  <a:cubicBezTo>
                    <a:pt x="81" y="101"/>
                    <a:pt x="57" y="119"/>
                    <a:pt x="42" y="141"/>
                  </a:cubicBezTo>
                  <a:cubicBezTo>
                    <a:pt x="41" y="141"/>
                    <a:pt x="41" y="141"/>
                    <a:pt x="41" y="141"/>
                  </a:cubicBezTo>
                  <a:cubicBezTo>
                    <a:pt x="41" y="126"/>
                    <a:pt x="41" y="126"/>
                    <a:pt x="41" y="126"/>
                  </a:cubicBezTo>
                  <a:cubicBezTo>
                    <a:pt x="41" y="109"/>
                    <a:pt x="33" y="101"/>
                    <a:pt x="20" y="101"/>
                  </a:cubicBezTo>
                  <a:cubicBezTo>
                    <a:pt x="8" y="101"/>
                    <a:pt x="0" y="109"/>
                    <a:pt x="0" y="126"/>
                  </a:cubicBezTo>
                  <a:cubicBezTo>
                    <a:pt x="0" y="379"/>
                    <a:pt x="0" y="379"/>
                    <a:pt x="0" y="379"/>
                  </a:cubicBezTo>
                  <a:cubicBezTo>
                    <a:pt x="0" y="396"/>
                    <a:pt x="8" y="405"/>
                    <a:pt x="20" y="405"/>
                  </a:cubicBezTo>
                  <a:cubicBezTo>
                    <a:pt x="33" y="405"/>
                    <a:pt x="41" y="396"/>
                    <a:pt x="41" y="379"/>
                  </a:cubicBezTo>
                  <a:cubicBezTo>
                    <a:pt x="41" y="215"/>
                    <a:pt x="41" y="215"/>
                    <a:pt x="41" y="215"/>
                  </a:cubicBezTo>
                  <a:cubicBezTo>
                    <a:pt x="41" y="164"/>
                    <a:pt x="76" y="137"/>
                    <a:pt x="109" y="137"/>
                  </a:cubicBezTo>
                  <a:cubicBezTo>
                    <a:pt x="140" y="137"/>
                    <a:pt x="176" y="150"/>
                    <a:pt x="176" y="215"/>
                  </a:cubicBezTo>
                  <a:cubicBezTo>
                    <a:pt x="176" y="379"/>
                    <a:pt x="176" y="379"/>
                    <a:pt x="176" y="379"/>
                  </a:cubicBezTo>
                  <a:cubicBezTo>
                    <a:pt x="176" y="396"/>
                    <a:pt x="183" y="405"/>
                    <a:pt x="196" y="405"/>
                  </a:cubicBezTo>
                  <a:cubicBezTo>
                    <a:pt x="209" y="405"/>
                    <a:pt x="216" y="396"/>
                    <a:pt x="216" y="379"/>
                  </a:cubicBezTo>
                  <a:lnTo>
                    <a:pt x="216" y="215"/>
                  </a:lnTo>
                  <a:close/>
                  <a:moveTo>
                    <a:pt x="679" y="271"/>
                  </a:moveTo>
                  <a:cubicBezTo>
                    <a:pt x="703" y="271"/>
                    <a:pt x="706" y="257"/>
                    <a:pt x="706" y="246"/>
                  </a:cubicBezTo>
                  <a:cubicBezTo>
                    <a:pt x="706" y="171"/>
                    <a:pt x="663" y="101"/>
                    <a:pt x="579" y="101"/>
                  </a:cubicBezTo>
                  <a:cubicBezTo>
                    <a:pt x="495" y="101"/>
                    <a:pt x="451" y="178"/>
                    <a:pt x="451" y="253"/>
                  </a:cubicBezTo>
                  <a:cubicBezTo>
                    <a:pt x="451" y="328"/>
                    <a:pt x="491" y="405"/>
                    <a:pt x="586" y="405"/>
                  </a:cubicBezTo>
                  <a:cubicBezTo>
                    <a:pt x="655" y="405"/>
                    <a:pt x="702" y="363"/>
                    <a:pt x="702" y="345"/>
                  </a:cubicBezTo>
                  <a:cubicBezTo>
                    <a:pt x="702" y="329"/>
                    <a:pt x="694" y="325"/>
                    <a:pt x="683" y="325"/>
                  </a:cubicBezTo>
                  <a:cubicBezTo>
                    <a:pt x="664" y="325"/>
                    <a:pt x="647" y="371"/>
                    <a:pt x="583" y="371"/>
                  </a:cubicBezTo>
                  <a:cubicBezTo>
                    <a:pt x="531" y="371"/>
                    <a:pt x="496" y="323"/>
                    <a:pt x="494" y="271"/>
                  </a:cubicBezTo>
                  <a:lnTo>
                    <a:pt x="679" y="271"/>
                  </a:lnTo>
                  <a:close/>
                  <a:moveTo>
                    <a:pt x="494" y="237"/>
                  </a:moveTo>
                  <a:cubicBezTo>
                    <a:pt x="496" y="187"/>
                    <a:pt x="524" y="134"/>
                    <a:pt x="578" y="134"/>
                  </a:cubicBezTo>
                  <a:cubicBezTo>
                    <a:pt x="633" y="134"/>
                    <a:pt x="661" y="187"/>
                    <a:pt x="662" y="237"/>
                  </a:cubicBezTo>
                  <a:lnTo>
                    <a:pt x="494" y="237"/>
                  </a:lnTo>
                  <a:close/>
                  <a:moveTo>
                    <a:pt x="797" y="234"/>
                  </a:moveTo>
                  <a:cubicBezTo>
                    <a:pt x="797" y="168"/>
                    <a:pt x="840" y="149"/>
                    <a:pt x="863" y="144"/>
                  </a:cubicBezTo>
                  <a:cubicBezTo>
                    <a:pt x="882" y="140"/>
                    <a:pt x="890" y="134"/>
                    <a:pt x="890" y="122"/>
                  </a:cubicBezTo>
                  <a:cubicBezTo>
                    <a:pt x="890" y="111"/>
                    <a:pt x="882" y="101"/>
                    <a:pt x="863" y="101"/>
                  </a:cubicBezTo>
                  <a:cubicBezTo>
                    <a:pt x="838" y="101"/>
                    <a:pt x="812" y="121"/>
                    <a:pt x="798" y="154"/>
                  </a:cubicBezTo>
                  <a:cubicBezTo>
                    <a:pt x="797" y="154"/>
                    <a:pt x="797" y="154"/>
                    <a:pt x="797" y="154"/>
                  </a:cubicBezTo>
                  <a:cubicBezTo>
                    <a:pt x="797" y="126"/>
                    <a:pt x="797" y="126"/>
                    <a:pt x="797" y="126"/>
                  </a:cubicBezTo>
                  <a:cubicBezTo>
                    <a:pt x="797" y="109"/>
                    <a:pt x="789" y="101"/>
                    <a:pt x="777" y="101"/>
                  </a:cubicBezTo>
                  <a:cubicBezTo>
                    <a:pt x="764" y="101"/>
                    <a:pt x="756" y="109"/>
                    <a:pt x="756" y="126"/>
                  </a:cubicBezTo>
                  <a:cubicBezTo>
                    <a:pt x="756" y="379"/>
                    <a:pt x="756" y="379"/>
                    <a:pt x="756" y="379"/>
                  </a:cubicBezTo>
                  <a:cubicBezTo>
                    <a:pt x="756" y="396"/>
                    <a:pt x="764" y="405"/>
                    <a:pt x="777" y="405"/>
                  </a:cubicBezTo>
                  <a:cubicBezTo>
                    <a:pt x="789" y="405"/>
                    <a:pt x="797" y="396"/>
                    <a:pt x="797" y="379"/>
                  </a:cubicBezTo>
                  <a:lnTo>
                    <a:pt x="797" y="234"/>
                  </a:lnTo>
                  <a:close/>
                  <a:moveTo>
                    <a:pt x="1046" y="368"/>
                  </a:moveTo>
                  <a:cubicBezTo>
                    <a:pt x="993" y="368"/>
                    <a:pt x="961" y="312"/>
                    <a:pt x="961" y="249"/>
                  </a:cubicBezTo>
                  <a:cubicBezTo>
                    <a:pt x="961" y="202"/>
                    <a:pt x="989" y="137"/>
                    <a:pt x="1046" y="137"/>
                  </a:cubicBezTo>
                  <a:cubicBezTo>
                    <a:pt x="1082" y="137"/>
                    <a:pt x="1092" y="154"/>
                    <a:pt x="1102" y="154"/>
                  </a:cubicBezTo>
                  <a:cubicBezTo>
                    <a:pt x="1118" y="154"/>
                    <a:pt x="1125" y="145"/>
                    <a:pt x="1125" y="132"/>
                  </a:cubicBezTo>
                  <a:cubicBezTo>
                    <a:pt x="1125" y="115"/>
                    <a:pt x="1089" y="101"/>
                    <a:pt x="1051" y="101"/>
                  </a:cubicBezTo>
                  <a:cubicBezTo>
                    <a:pt x="966" y="101"/>
                    <a:pt x="918" y="178"/>
                    <a:pt x="918" y="253"/>
                  </a:cubicBezTo>
                  <a:cubicBezTo>
                    <a:pt x="918" y="328"/>
                    <a:pt x="962" y="405"/>
                    <a:pt x="1046" y="405"/>
                  </a:cubicBezTo>
                  <a:cubicBezTo>
                    <a:pt x="1085" y="405"/>
                    <a:pt x="1123" y="393"/>
                    <a:pt x="1123" y="369"/>
                  </a:cubicBezTo>
                  <a:cubicBezTo>
                    <a:pt x="1123" y="359"/>
                    <a:pt x="1113" y="352"/>
                    <a:pt x="1106" y="352"/>
                  </a:cubicBezTo>
                  <a:cubicBezTo>
                    <a:pt x="1095" y="352"/>
                    <a:pt x="1082" y="368"/>
                    <a:pt x="1046" y="368"/>
                  </a:cubicBezTo>
                  <a:moveTo>
                    <a:pt x="1221" y="126"/>
                  </a:moveTo>
                  <a:cubicBezTo>
                    <a:pt x="1221" y="109"/>
                    <a:pt x="1214" y="101"/>
                    <a:pt x="1201" y="101"/>
                  </a:cubicBezTo>
                  <a:cubicBezTo>
                    <a:pt x="1188" y="101"/>
                    <a:pt x="1181" y="109"/>
                    <a:pt x="1181" y="126"/>
                  </a:cubicBezTo>
                  <a:cubicBezTo>
                    <a:pt x="1181" y="379"/>
                    <a:pt x="1181" y="379"/>
                    <a:pt x="1181" y="379"/>
                  </a:cubicBezTo>
                  <a:cubicBezTo>
                    <a:pt x="1181" y="396"/>
                    <a:pt x="1188" y="405"/>
                    <a:pt x="1201" y="405"/>
                  </a:cubicBezTo>
                  <a:cubicBezTo>
                    <a:pt x="1214" y="405"/>
                    <a:pt x="1221" y="396"/>
                    <a:pt x="1221" y="379"/>
                  </a:cubicBezTo>
                  <a:lnTo>
                    <a:pt x="1221" y="126"/>
                  </a:lnTo>
                  <a:close/>
                  <a:moveTo>
                    <a:pt x="1174" y="27"/>
                  </a:moveTo>
                  <a:cubicBezTo>
                    <a:pt x="1174" y="42"/>
                    <a:pt x="1186" y="55"/>
                    <a:pt x="1201" y="55"/>
                  </a:cubicBezTo>
                  <a:cubicBezTo>
                    <a:pt x="1216" y="55"/>
                    <a:pt x="1229" y="42"/>
                    <a:pt x="1229" y="27"/>
                  </a:cubicBezTo>
                  <a:cubicBezTo>
                    <a:pt x="1229" y="12"/>
                    <a:pt x="1216" y="0"/>
                    <a:pt x="1201" y="0"/>
                  </a:cubicBezTo>
                  <a:cubicBezTo>
                    <a:pt x="1186" y="0"/>
                    <a:pt x="1174" y="12"/>
                    <a:pt x="1174" y="27"/>
                  </a:cubicBezTo>
                  <a:moveTo>
                    <a:pt x="1492" y="145"/>
                  </a:moveTo>
                  <a:cubicBezTo>
                    <a:pt x="1491" y="145"/>
                    <a:pt x="1491" y="145"/>
                    <a:pt x="1491" y="145"/>
                  </a:cubicBezTo>
                  <a:cubicBezTo>
                    <a:pt x="1468" y="115"/>
                    <a:pt x="1442" y="101"/>
                    <a:pt x="1407" y="101"/>
                  </a:cubicBezTo>
                  <a:cubicBezTo>
                    <a:pt x="1321" y="101"/>
                    <a:pt x="1280" y="178"/>
                    <a:pt x="1280" y="253"/>
                  </a:cubicBezTo>
                  <a:cubicBezTo>
                    <a:pt x="1280" y="337"/>
                    <a:pt x="1323" y="405"/>
                    <a:pt x="1408" y="405"/>
                  </a:cubicBezTo>
                  <a:cubicBezTo>
                    <a:pt x="1443" y="405"/>
                    <a:pt x="1473" y="390"/>
                    <a:pt x="1491" y="361"/>
                  </a:cubicBezTo>
                  <a:cubicBezTo>
                    <a:pt x="1492" y="361"/>
                    <a:pt x="1492" y="361"/>
                    <a:pt x="1492" y="361"/>
                  </a:cubicBezTo>
                  <a:cubicBezTo>
                    <a:pt x="1492" y="379"/>
                    <a:pt x="1492" y="379"/>
                    <a:pt x="1492" y="379"/>
                  </a:cubicBezTo>
                  <a:cubicBezTo>
                    <a:pt x="1492" y="396"/>
                    <a:pt x="1500" y="405"/>
                    <a:pt x="1512" y="405"/>
                  </a:cubicBezTo>
                  <a:cubicBezTo>
                    <a:pt x="1525" y="405"/>
                    <a:pt x="1533" y="396"/>
                    <a:pt x="1533" y="379"/>
                  </a:cubicBezTo>
                  <a:cubicBezTo>
                    <a:pt x="1533" y="126"/>
                    <a:pt x="1533" y="126"/>
                    <a:pt x="1533" y="126"/>
                  </a:cubicBezTo>
                  <a:cubicBezTo>
                    <a:pt x="1533" y="109"/>
                    <a:pt x="1525" y="101"/>
                    <a:pt x="1512" y="101"/>
                  </a:cubicBezTo>
                  <a:cubicBezTo>
                    <a:pt x="1500" y="101"/>
                    <a:pt x="1492" y="109"/>
                    <a:pt x="1492" y="126"/>
                  </a:cubicBezTo>
                  <a:lnTo>
                    <a:pt x="1492" y="145"/>
                  </a:lnTo>
                  <a:close/>
                  <a:moveTo>
                    <a:pt x="1324" y="253"/>
                  </a:moveTo>
                  <a:cubicBezTo>
                    <a:pt x="1324" y="198"/>
                    <a:pt x="1347" y="134"/>
                    <a:pt x="1408" y="134"/>
                  </a:cubicBezTo>
                  <a:cubicBezTo>
                    <a:pt x="1471" y="134"/>
                    <a:pt x="1492" y="198"/>
                    <a:pt x="1492" y="253"/>
                  </a:cubicBezTo>
                  <a:cubicBezTo>
                    <a:pt x="1492" y="307"/>
                    <a:pt x="1471" y="371"/>
                    <a:pt x="1408" y="371"/>
                  </a:cubicBezTo>
                  <a:cubicBezTo>
                    <a:pt x="1346" y="371"/>
                    <a:pt x="1324" y="307"/>
                    <a:pt x="1324" y="2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54" name="Freeform 143">
              <a:extLst>
                <a:ext uri="{FF2B5EF4-FFF2-40B4-BE49-F238E27FC236}">
                  <a16:creationId xmlns:a16="http://schemas.microsoft.com/office/drawing/2014/main" id="{EBB430DD-56F8-4CF2-BF43-36EB004A93DF}"/>
                </a:ext>
              </a:extLst>
            </p:cNvPr>
            <p:cNvSpPr>
              <a:spLocks noEditPoints="1"/>
            </p:cNvSpPr>
            <p:nvPr/>
          </p:nvSpPr>
          <p:spPr bwMode="auto">
            <a:xfrm>
              <a:off x="5480" y="3870"/>
              <a:ext cx="3698" cy="419"/>
            </a:xfrm>
            <a:custGeom>
              <a:avLst/>
              <a:gdLst>
                <a:gd name="T0" fmla="*/ 44 w 1558"/>
                <a:gd name="T1" fmla="*/ 136 h 176"/>
                <a:gd name="T2" fmla="*/ 87 w 1558"/>
                <a:gd name="T3" fmla="*/ 127 h 176"/>
                <a:gd name="T4" fmla="*/ 15 w 1558"/>
                <a:gd name="T5" fmla="*/ 83 h 176"/>
                <a:gd name="T6" fmla="*/ 140 w 1558"/>
                <a:gd name="T7" fmla="*/ 31 h 176"/>
                <a:gd name="T8" fmla="*/ 142 w 1558"/>
                <a:gd name="T9" fmla="*/ 124 h 176"/>
                <a:gd name="T10" fmla="*/ 154 w 1558"/>
                <a:gd name="T11" fmla="*/ 78 h 176"/>
                <a:gd name="T12" fmla="*/ 177 w 1558"/>
                <a:gd name="T13" fmla="*/ 47 h 176"/>
                <a:gd name="T14" fmla="*/ 236 w 1558"/>
                <a:gd name="T15" fmla="*/ 91 h 176"/>
                <a:gd name="T16" fmla="*/ 227 w 1558"/>
                <a:gd name="T17" fmla="*/ 136 h 176"/>
                <a:gd name="T18" fmla="*/ 229 w 1558"/>
                <a:gd name="T19" fmla="*/ 43 h 176"/>
                <a:gd name="T20" fmla="*/ 366 w 1558"/>
                <a:gd name="T21" fmla="*/ 81 h 176"/>
                <a:gd name="T22" fmla="*/ 358 w 1558"/>
                <a:gd name="T23" fmla="*/ 108 h 176"/>
                <a:gd name="T24" fmla="*/ 322 w 1558"/>
                <a:gd name="T25" fmla="*/ 43 h 176"/>
                <a:gd name="T26" fmla="*/ 416 w 1558"/>
                <a:gd name="T27" fmla="*/ 38 h 176"/>
                <a:gd name="T28" fmla="*/ 387 w 1558"/>
                <a:gd name="T29" fmla="*/ 10 h 176"/>
                <a:gd name="T30" fmla="*/ 387 w 1558"/>
                <a:gd name="T31" fmla="*/ 44 h 176"/>
                <a:gd name="T32" fmla="*/ 551 w 1558"/>
                <a:gd name="T33" fmla="*/ 70 h 176"/>
                <a:gd name="T34" fmla="*/ 611 w 1558"/>
                <a:gd name="T35" fmla="*/ 127 h 176"/>
                <a:gd name="T36" fmla="*/ 491 w 1558"/>
                <a:gd name="T37" fmla="*/ 45 h 176"/>
                <a:gd name="T38" fmla="*/ 476 w 1558"/>
                <a:gd name="T39" fmla="*/ 127 h 176"/>
                <a:gd name="T40" fmla="*/ 537 w 1558"/>
                <a:gd name="T41" fmla="*/ 70 h 176"/>
                <a:gd name="T42" fmla="*/ 705 w 1558"/>
                <a:gd name="T43" fmla="*/ 46 h 176"/>
                <a:gd name="T44" fmla="*/ 704 w 1558"/>
                <a:gd name="T45" fmla="*/ 121 h 176"/>
                <a:gd name="T46" fmla="*/ 718 w 1558"/>
                <a:gd name="T47" fmla="*/ 40 h 176"/>
                <a:gd name="T48" fmla="*/ 676 w 1558"/>
                <a:gd name="T49" fmla="*/ 43 h 176"/>
                <a:gd name="T50" fmla="*/ 783 w 1558"/>
                <a:gd name="T51" fmla="*/ 44 h 176"/>
                <a:gd name="T52" fmla="*/ 822 w 1558"/>
                <a:gd name="T53" fmla="*/ 68 h 176"/>
                <a:gd name="T54" fmla="*/ 751 w 1558"/>
                <a:gd name="T55" fmla="*/ 31 h 176"/>
                <a:gd name="T56" fmla="*/ 758 w 1558"/>
                <a:gd name="T57" fmla="*/ 70 h 176"/>
                <a:gd name="T58" fmla="*/ 886 w 1558"/>
                <a:gd name="T59" fmla="*/ 136 h 176"/>
                <a:gd name="T60" fmla="*/ 929 w 1558"/>
                <a:gd name="T61" fmla="*/ 127 h 176"/>
                <a:gd name="T62" fmla="*/ 857 w 1558"/>
                <a:gd name="T63" fmla="*/ 83 h 176"/>
                <a:gd name="T64" fmla="*/ 1022 w 1558"/>
                <a:gd name="T65" fmla="*/ 46 h 176"/>
                <a:gd name="T66" fmla="*/ 1022 w 1558"/>
                <a:gd name="T67" fmla="*/ 120 h 176"/>
                <a:gd name="T68" fmla="*/ 952 w 1558"/>
                <a:gd name="T69" fmla="*/ 158 h 176"/>
                <a:gd name="T70" fmla="*/ 1022 w 1558"/>
                <a:gd name="T71" fmla="*/ 40 h 176"/>
                <a:gd name="T72" fmla="*/ 1023 w 1558"/>
                <a:gd name="T73" fmla="*/ 93 h 176"/>
                <a:gd name="T74" fmla="*/ 1101 w 1558"/>
                <a:gd name="T75" fmla="*/ 31 h 176"/>
                <a:gd name="T76" fmla="*/ 1102 w 1558"/>
                <a:gd name="T77" fmla="*/ 124 h 176"/>
                <a:gd name="T78" fmla="*/ 1129 w 1558"/>
                <a:gd name="T79" fmla="*/ 78 h 176"/>
                <a:gd name="T80" fmla="*/ 1283 w 1558"/>
                <a:gd name="T81" fmla="*/ 127 h 176"/>
                <a:gd name="T82" fmla="*/ 1230 w 1558"/>
                <a:gd name="T83" fmla="*/ 49 h 176"/>
                <a:gd name="T84" fmla="*/ 1169 w 1558"/>
                <a:gd name="T85" fmla="*/ 31 h 176"/>
                <a:gd name="T86" fmla="*/ 1176 w 1558"/>
                <a:gd name="T87" fmla="*/ 70 h 176"/>
                <a:gd name="T88" fmla="*/ 1236 w 1558"/>
                <a:gd name="T89" fmla="*/ 127 h 176"/>
                <a:gd name="T90" fmla="*/ 1317 w 1558"/>
                <a:gd name="T91" fmla="*/ 83 h 176"/>
                <a:gd name="T92" fmla="*/ 1332 w 1558"/>
                <a:gd name="T93" fmla="*/ 90 h 176"/>
                <a:gd name="T94" fmla="*/ 1332 w 1558"/>
                <a:gd name="T95" fmla="*/ 78 h 176"/>
                <a:gd name="T96" fmla="*/ 1493 w 1558"/>
                <a:gd name="T97" fmla="*/ 136 h 176"/>
                <a:gd name="T98" fmla="*/ 1436 w 1558"/>
                <a:gd name="T99" fmla="*/ 45 h 176"/>
                <a:gd name="T100" fmla="*/ 1429 w 1558"/>
                <a:gd name="T101" fmla="*/ 136 h 176"/>
                <a:gd name="T102" fmla="*/ 1558 w 1558"/>
                <a:gd name="T103" fmla="*/ 38 h 176"/>
                <a:gd name="T104" fmla="*/ 1529 w 1558"/>
                <a:gd name="T105" fmla="*/ 10 h 176"/>
                <a:gd name="T106" fmla="*/ 1529 w 1558"/>
                <a:gd name="T107"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58" h="176">
                  <a:moveTo>
                    <a:pt x="73" y="46"/>
                  </a:moveTo>
                  <a:cubicBezTo>
                    <a:pt x="73" y="46"/>
                    <a:pt x="73" y="46"/>
                    <a:pt x="73" y="46"/>
                  </a:cubicBezTo>
                  <a:cubicBezTo>
                    <a:pt x="65" y="36"/>
                    <a:pt x="56" y="31"/>
                    <a:pt x="44" y="31"/>
                  </a:cubicBezTo>
                  <a:cubicBezTo>
                    <a:pt x="14" y="31"/>
                    <a:pt x="0" y="58"/>
                    <a:pt x="0" y="83"/>
                  </a:cubicBezTo>
                  <a:cubicBezTo>
                    <a:pt x="0" y="112"/>
                    <a:pt x="15" y="136"/>
                    <a:pt x="44" y="136"/>
                  </a:cubicBezTo>
                  <a:cubicBezTo>
                    <a:pt x="56" y="136"/>
                    <a:pt x="66" y="131"/>
                    <a:pt x="73" y="121"/>
                  </a:cubicBezTo>
                  <a:cubicBezTo>
                    <a:pt x="73" y="121"/>
                    <a:pt x="73" y="121"/>
                    <a:pt x="73" y="121"/>
                  </a:cubicBezTo>
                  <a:cubicBezTo>
                    <a:pt x="73" y="127"/>
                    <a:pt x="73" y="127"/>
                    <a:pt x="73" y="127"/>
                  </a:cubicBezTo>
                  <a:cubicBezTo>
                    <a:pt x="73" y="133"/>
                    <a:pt x="76" y="136"/>
                    <a:pt x="80" y="136"/>
                  </a:cubicBezTo>
                  <a:cubicBezTo>
                    <a:pt x="84" y="136"/>
                    <a:pt x="87" y="133"/>
                    <a:pt x="87" y="127"/>
                  </a:cubicBezTo>
                  <a:cubicBezTo>
                    <a:pt x="87" y="40"/>
                    <a:pt x="87" y="40"/>
                    <a:pt x="87" y="40"/>
                  </a:cubicBezTo>
                  <a:cubicBezTo>
                    <a:pt x="87" y="34"/>
                    <a:pt x="84" y="31"/>
                    <a:pt x="80" y="31"/>
                  </a:cubicBezTo>
                  <a:cubicBezTo>
                    <a:pt x="76" y="31"/>
                    <a:pt x="73" y="34"/>
                    <a:pt x="73" y="40"/>
                  </a:cubicBezTo>
                  <a:lnTo>
                    <a:pt x="73" y="46"/>
                  </a:lnTo>
                  <a:close/>
                  <a:moveTo>
                    <a:pt x="15" y="83"/>
                  </a:moveTo>
                  <a:cubicBezTo>
                    <a:pt x="15" y="65"/>
                    <a:pt x="23" y="43"/>
                    <a:pt x="44" y="43"/>
                  </a:cubicBezTo>
                  <a:cubicBezTo>
                    <a:pt x="66" y="43"/>
                    <a:pt x="73" y="65"/>
                    <a:pt x="73" y="83"/>
                  </a:cubicBezTo>
                  <a:cubicBezTo>
                    <a:pt x="73" y="102"/>
                    <a:pt x="66" y="124"/>
                    <a:pt x="44" y="124"/>
                  </a:cubicBezTo>
                  <a:cubicBezTo>
                    <a:pt x="23" y="124"/>
                    <a:pt x="15" y="102"/>
                    <a:pt x="15" y="83"/>
                  </a:cubicBezTo>
                  <a:moveTo>
                    <a:pt x="140" y="31"/>
                  </a:moveTo>
                  <a:cubicBezTo>
                    <a:pt x="125" y="31"/>
                    <a:pt x="108" y="41"/>
                    <a:pt x="108" y="58"/>
                  </a:cubicBezTo>
                  <a:cubicBezTo>
                    <a:pt x="108" y="71"/>
                    <a:pt x="116" y="77"/>
                    <a:pt x="126" y="81"/>
                  </a:cubicBezTo>
                  <a:cubicBezTo>
                    <a:pt x="150" y="91"/>
                    <a:pt x="150" y="91"/>
                    <a:pt x="150" y="91"/>
                  </a:cubicBezTo>
                  <a:cubicBezTo>
                    <a:pt x="158" y="94"/>
                    <a:pt x="164" y="98"/>
                    <a:pt x="164" y="107"/>
                  </a:cubicBezTo>
                  <a:cubicBezTo>
                    <a:pt x="164" y="116"/>
                    <a:pt x="155" y="124"/>
                    <a:pt x="142" y="124"/>
                  </a:cubicBezTo>
                  <a:cubicBezTo>
                    <a:pt x="124" y="124"/>
                    <a:pt x="118" y="110"/>
                    <a:pt x="111" y="110"/>
                  </a:cubicBezTo>
                  <a:cubicBezTo>
                    <a:pt x="108" y="110"/>
                    <a:pt x="105" y="114"/>
                    <a:pt x="105" y="116"/>
                  </a:cubicBezTo>
                  <a:cubicBezTo>
                    <a:pt x="105" y="123"/>
                    <a:pt x="119" y="136"/>
                    <a:pt x="142" y="136"/>
                  </a:cubicBezTo>
                  <a:cubicBezTo>
                    <a:pt x="163" y="136"/>
                    <a:pt x="179" y="124"/>
                    <a:pt x="179" y="106"/>
                  </a:cubicBezTo>
                  <a:cubicBezTo>
                    <a:pt x="179" y="90"/>
                    <a:pt x="168" y="83"/>
                    <a:pt x="154" y="78"/>
                  </a:cubicBezTo>
                  <a:cubicBezTo>
                    <a:pt x="133" y="69"/>
                    <a:pt x="133" y="69"/>
                    <a:pt x="133" y="69"/>
                  </a:cubicBezTo>
                  <a:cubicBezTo>
                    <a:pt x="126" y="66"/>
                    <a:pt x="123" y="62"/>
                    <a:pt x="123" y="57"/>
                  </a:cubicBezTo>
                  <a:cubicBezTo>
                    <a:pt x="123" y="47"/>
                    <a:pt x="134" y="43"/>
                    <a:pt x="143" y="43"/>
                  </a:cubicBezTo>
                  <a:cubicBezTo>
                    <a:pt x="157" y="43"/>
                    <a:pt x="164" y="54"/>
                    <a:pt x="170" y="54"/>
                  </a:cubicBezTo>
                  <a:cubicBezTo>
                    <a:pt x="175" y="54"/>
                    <a:pt x="177" y="50"/>
                    <a:pt x="177" y="47"/>
                  </a:cubicBezTo>
                  <a:cubicBezTo>
                    <a:pt x="177" y="39"/>
                    <a:pt x="160" y="31"/>
                    <a:pt x="140" y="31"/>
                  </a:cubicBezTo>
                  <a:moveTo>
                    <a:pt x="226" y="31"/>
                  </a:moveTo>
                  <a:cubicBezTo>
                    <a:pt x="210" y="31"/>
                    <a:pt x="194" y="41"/>
                    <a:pt x="194" y="58"/>
                  </a:cubicBezTo>
                  <a:cubicBezTo>
                    <a:pt x="194" y="71"/>
                    <a:pt x="201" y="77"/>
                    <a:pt x="212" y="81"/>
                  </a:cubicBezTo>
                  <a:cubicBezTo>
                    <a:pt x="236" y="91"/>
                    <a:pt x="236" y="91"/>
                    <a:pt x="236" y="91"/>
                  </a:cubicBezTo>
                  <a:cubicBezTo>
                    <a:pt x="243" y="94"/>
                    <a:pt x="250" y="98"/>
                    <a:pt x="250" y="107"/>
                  </a:cubicBezTo>
                  <a:cubicBezTo>
                    <a:pt x="250" y="116"/>
                    <a:pt x="241" y="124"/>
                    <a:pt x="228" y="124"/>
                  </a:cubicBezTo>
                  <a:cubicBezTo>
                    <a:pt x="210" y="124"/>
                    <a:pt x="203" y="110"/>
                    <a:pt x="197" y="110"/>
                  </a:cubicBezTo>
                  <a:cubicBezTo>
                    <a:pt x="193" y="110"/>
                    <a:pt x="190" y="114"/>
                    <a:pt x="190" y="116"/>
                  </a:cubicBezTo>
                  <a:cubicBezTo>
                    <a:pt x="190" y="123"/>
                    <a:pt x="205" y="136"/>
                    <a:pt x="227" y="136"/>
                  </a:cubicBezTo>
                  <a:cubicBezTo>
                    <a:pt x="249" y="136"/>
                    <a:pt x="265" y="124"/>
                    <a:pt x="265" y="106"/>
                  </a:cubicBezTo>
                  <a:cubicBezTo>
                    <a:pt x="265" y="90"/>
                    <a:pt x="253" y="83"/>
                    <a:pt x="239" y="78"/>
                  </a:cubicBezTo>
                  <a:cubicBezTo>
                    <a:pt x="218" y="69"/>
                    <a:pt x="218" y="69"/>
                    <a:pt x="218" y="69"/>
                  </a:cubicBezTo>
                  <a:cubicBezTo>
                    <a:pt x="211" y="66"/>
                    <a:pt x="209" y="62"/>
                    <a:pt x="209" y="57"/>
                  </a:cubicBezTo>
                  <a:cubicBezTo>
                    <a:pt x="209" y="47"/>
                    <a:pt x="219" y="43"/>
                    <a:pt x="229" y="43"/>
                  </a:cubicBezTo>
                  <a:cubicBezTo>
                    <a:pt x="243" y="43"/>
                    <a:pt x="250" y="54"/>
                    <a:pt x="255" y="54"/>
                  </a:cubicBezTo>
                  <a:cubicBezTo>
                    <a:pt x="261" y="54"/>
                    <a:pt x="262" y="50"/>
                    <a:pt x="262" y="47"/>
                  </a:cubicBezTo>
                  <a:cubicBezTo>
                    <a:pt x="263" y="39"/>
                    <a:pt x="246" y="31"/>
                    <a:pt x="226" y="31"/>
                  </a:cubicBezTo>
                  <a:moveTo>
                    <a:pt x="357" y="90"/>
                  </a:moveTo>
                  <a:cubicBezTo>
                    <a:pt x="365" y="90"/>
                    <a:pt x="366" y="85"/>
                    <a:pt x="366" y="81"/>
                  </a:cubicBezTo>
                  <a:cubicBezTo>
                    <a:pt x="366" y="55"/>
                    <a:pt x="352" y="31"/>
                    <a:pt x="323" y="31"/>
                  </a:cubicBezTo>
                  <a:cubicBezTo>
                    <a:pt x="294" y="31"/>
                    <a:pt x="278" y="58"/>
                    <a:pt x="278" y="83"/>
                  </a:cubicBezTo>
                  <a:cubicBezTo>
                    <a:pt x="278" y="109"/>
                    <a:pt x="292" y="136"/>
                    <a:pt x="325" y="136"/>
                  </a:cubicBezTo>
                  <a:cubicBezTo>
                    <a:pt x="349" y="136"/>
                    <a:pt x="365" y="121"/>
                    <a:pt x="365" y="115"/>
                  </a:cubicBezTo>
                  <a:cubicBezTo>
                    <a:pt x="365" y="110"/>
                    <a:pt x="362" y="108"/>
                    <a:pt x="358" y="108"/>
                  </a:cubicBezTo>
                  <a:cubicBezTo>
                    <a:pt x="352" y="108"/>
                    <a:pt x="346" y="124"/>
                    <a:pt x="324" y="124"/>
                  </a:cubicBezTo>
                  <a:cubicBezTo>
                    <a:pt x="306" y="124"/>
                    <a:pt x="294" y="107"/>
                    <a:pt x="293" y="90"/>
                  </a:cubicBezTo>
                  <a:lnTo>
                    <a:pt x="357" y="90"/>
                  </a:lnTo>
                  <a:close/>
                  <a:moveTo>
                    <a:pt x="293" y="78"/>
                  </a:moveTo>
                  <a:cubicBezTo>
                    <a:pt x="294" y="61"/>
                    <a:pt x="304" y="43"/>
                    <a:pt x="322" y="43"/>
                  </a:cubicBezTo>
                  <a:cubicBezTo>
                    <a:pt x="341" y="43"/>
                    <a:pt x="351" y="61"/>
                    <a:pt x="351" y="78"/>
                  </a:cubicBezTo>
                  <a:lnTo>
                    <a:pt x="293" y="78"/>
                  </a:lnTo>
                  <a:close/>
                  <a:moveTo>
                    <a:pt x="401" y="44"/>
                  </a:moveTo>
                  <a:cubicBezTo>
                    <a:pt x="410" y="44"/>
                    <a:pt x="410" y="44"/>
                    <a:pt x="410" y="44"/>
                  </a:cubicBezTo>
                  <a:cubicBezTo>
                    <a:pt x="415" y="44"/>
                    <a:pt x="416" y="40"/>
                    <a:pt x="416" y="38"/>
                  </a:cubicBezTo>
                  <a:cubicBezTo>
                    <a:pt x="416" y="36"/>
                    <a:pt x="415" y="32"/>
                    <a:pt x="410" y="32"/>
                  </a:cubicBezTo>
                  <a:cubicBezTo>
                    <a:pt x="401" y="32"/>
                    <a:pt x="401" y="32"/>
                    <a:pt x="401" y="32"/>
                  </a:cubicBezTo>
                  <a:cubicBezTo>
                    <a:pt x="401" y="10"/>
                    <a:pt x="401" y="10"/>
                    <a:pt x="401" y="10"/>
                  </a:cubicBezTo>
                  <a:cubicBezTo>
                    <a:pt x="401" y="4"/>
                    <a:pt x="399" y="0"/>
                    <a:pt x="394" y="0"/>
                  </a:cubicBezTo>
                  <a:cubicBezTo>
                    <a:pt x="390" y="0"/>
                    <a:pt x="387" y="4"/>
                    <a:pt x="387" y="10"/>
                  </a:cubicBezTo>
                  <a:cubicBezTo>
                    <a:pt x="387" y="32"/>
                    <a:pt x="387" y="32"/>
                    <a:pt x="387" y="32"/>
                  </a:cubicBezTo>
                  <a:cubicBezTo>
                    <a:pt x="378" y="32"/>
                    <a:pt x="378" y="32"/>
                    <a:pt x="378" y="32"/>
                  </a:cubicBezTo>
                  <a:cubicBezTo>
                    <a:pt x="374" y="32"/>
                    <a:pt x="372" y="36"/>
                    <a:pt x="372" y="38"/>
                  </a:cubicBezTo>
                  <a:cubicBezTo>
                    <a:pt x="372" y="40"/>
                    <a:pt x="374" y="44"/>
                    <a:pt x="378" y="44"/>
                  </a:cubicBezTo>
                  <a:cubicBezTo>
                    <a:pt x="387" y="44"/>
                    <a:pt x="387" y="44"/>
                    <a:pt x="387" y="44"/>
                  </a:cubicBezTo>
                  <a:cubicBezTo>
                    <a:pt x="387" y="127"/>
                    <a:pt x="387" y="127"/>
                    <a:pt x="387" y="127"/>
                  </a:cubicBezTo>
                  <a:cubicBezTo>
                    <a:pt x="387" y="133"/>
                    <a:pt x="390" y="136"/>
                    <a:pt x="394" y="136"/>
                  </a:cubicBezTo>
                  <a:cubicBezTo>
                    <a:pt x="399" y="136"/>
                    <a:pt x="401" y="133"/>
                    <a:pt x="401" y="127"/>
                  </a:cubicBezTo>
                  <a:lnTo>
                    <a:pt x="401" y="44"/>
                  </a:lnTo>
                  <a:close/>
                  <a:moveTo>
                    <a:pt x="551" y="70"/>
                  </a:moveTo>
                  <a:cubicBezTo>
                    <a:pt x="551" y="53"/>
                    <a:pt x="563" y="44"/>
                    <a:pt x="574" y="44"/>
                  </a:cubicBezTo>
                  <a:cubicBezTo>
                    <a:pt x="585" y="44"/>
                    <a:pt x="597" y="48"/>
                    <a:pt x="597" y="70"/>
                  </a:cubicBezTo>
                  <a:cubicBezTo>
                    <a:pt x="597" y="127"/>
                    <a:pt x="597" y="127"/>
                    <a:pt x="597" y="127"/>
                  </a:cubicBezTo>
                  <a:cubicBezTo>
                    <a:pt x="597" y="133"/>
                    <a:pt x="600" y="136"/>
                    <a:pt x="604" y="136"/>
                  </a:cubicBezTo>
                  <a:cubicBezTo>
                    <a:pt x="609" y="136"/>
                    <a:pt x="611" y="133"/>
                    <a:pt x="611" y="127"/>
                  </a:cubicBezTo>
                  <a:cubicBezTo>
                    <a:pt x="611" y="68"/>
                    <a:pt x="611" y="68"/>
                    <a:pt x="611" y="68"/>
                  </a:cubicBezTo>
                  <a:cubicBezTo>
                    <a:pt x="611" y="43"/>
                    <a:pt x="593" y="31"/>
                    <a:pt x="574" y="31"/>
                  </a:cubicBezTo>
                  <a:cubicBezTo>
                    <a:pt x="563" y="31"/>
                    <a:pt x="551" y="37"/>
                    <a:pt x="544" y="49"/>
                  </a:cubicBezTo>
                  <a:cubicBezTo>
                    <a:pt x="540" y="38"/>
                    <a:pt x="529" y="31"/>
                    <a:pt x="517" y="31"/>
                  </a:cubicBezTo>
                  <a:cubicBezTo>
                    <a:pt x="504" y="31"/>
                    <a:pt x="496" y="37"/>
                    <a:pt x="491" y="45"/>
                  </a:cubicBezTo>
                  <a:cubicBezTo>
                    <a:pt x="490" y="45"/>
                    <a:pt x="490" y="45"/>
                    <a:pt x="490" y="45"/>
                  </a:cubicBezTo>
                  <a:cubicBezTo>
                    <a:pt x="490" y="40"/>
                    <a:pt x="490" y="40"/>
                    <a:pt x="490" y="40"/>
                  </a:cubicBezTo>
                  <a:cubicBezTo>
                    <a:pt x="490" y="34"/>
                    <a:pt x="488" y="31"/>
                    <a:pt x="483" y="31"/>
                  </a:cubicBezTo>
                  <a:cubicBezTo>
                    <a:pt x="479" y="31"/>
                    <a:pt x="476" y="34"/>
                    <a:pt x="476" y="40"/>
                  </a:cubicBezTo>
                  <a:cubicBezTo>
                    <a:pt x="476" y="127"/>
                    <a:pt x="476" y="127"/>
                    <a:pt x="476" y="127"/>
                  </a:cubicBezTo>
                  <a:cubicBezTo>
                    <a:pt x="476" y="133"/>
                    <a:pt x="479" y="136"/>
                    <a:pt x="483" y="136"/>
                  </a:cubicBezTo>
                  <a:cubicBezTo>
                    <a:pt x="488" y="136"/>
                    <a:pt x="490" y="133"/>
                    <a:pt x="490" y="127"/>
                  </a:cubicBezTo>
                  <a:cubicBezTo>
                    <a:pt x="490" y="70"/>
                    <a:pt x="490" y="70"/>
                    <a:pt x="490" y="70"/>
                  </a:cubicBezTo>
                  <a:cubicBezTo>
                    <a:pt x="490" y="53"/>
                    <a:pt x="502" y="44"/>
                    <a:pt x="514" y="44"/>
                  </a:cubicBezTo>
                  <a:cubicBezTo>
                    <a:pt x="524" y="44"/>
                    <a:pt x="537" y="48"/>
                    <a:pt x="537" y="70"/>
                  </a:cubicBezTo>
                  <a:cubicBezTo>
                    <a:pt x="537" y="127"/>
                    <a:pt x="537" y="127"/>
                    <a:pt x="537" y="127"/>
                  </a:cubicBezTo>
                  <a:cubicBezTo>
                    <a:pt x="537" y="133"/>
                    <a:pt x="539" y="136"/>
                    <a:pt x="544" y="136"/>
                  </a:cubicBezTo>
                  <a:cubicBezTo>
                    <a:pt x="548" y="136"/>
                    <a:pt x="551" y="133"/>
                    <a:pt x="551" y="127"/>
                  </a:cubicBezTo>
                  <a:lnTo>
                    <a:pt x="551" y="70"/>
                  </a:lnTo>
                  <a:close/>
                  <a:moveTo>
                    <a:pt x="705" y="46"/>
                  </a:moveTo>
                  <a:cubicBezTo>
                    <a:pt x="704" y="46"/>
                    <a:pt x="704" y="46"/>
                    <a:pt x="704" y="46"/>
                  </a:cubicBezTo>
                  <a:cubicBezTo>
                    <a:pt x="696" y="36"/>
                    <a:pt x="687" y="31"/>
                    <a:pt x="675" y="31"/>
                  </a:cubicBezTo>
                  <a:cubicBezTo>
                    <a:pt x="646" y="31"/>
                    <a:pt x="631" y="58"/>
                    <a:pt x="631" y="83"/>
                  </a:cubicBezTo>
                  <a:cubicBezTo>
                    <a:pt x="631" y="112"/>
                    <a:pt x="646" y="136"/>
                    <a:pt x="676" y="136"/>
                  </a:cubicBezTo>
                  <a:cubicBezTo>
                    <a:pt x="688" y="136"/>
                    <a:pt x="698" y="131"/>
                    <a:pt x="704" y="121"/>
                  </a:cubicBezTo>
                  <a:cubicBezTo>
                    <a:pt x="705" y="121"/>
                    <a:pt x="705" y="121"/>
                    <a:pt x="705" y="121"/>
                  </a:cubicBezTo>
                  <a:cubicBezTo>
                    <a:pt x="705" y="127"/>
                    <a:pt x="705" y="127"/>
                    <a:pt x="705" y="127"/>
                  </a:cubicBezTo>
                  <a:cubicBezTo>
                    <a:pt x="705" y="133"/>
                    <a:pt x="707" y="136"/>
                    <a:pt x="712" y="136"/>
                  </a:cubicBezTo>
                  <a:cubicBezTo>
                    <a:pt x="716" y="136"/>
                    <a:pt x="718" y="133"/>
                    <a:pt x="718" y="127"/>
                  </a:cubicBezTo>
                  <a:cubicBezTo>
                    <a:pt x="718" y="40"/>
                    <a:pt x="718" y="40"/>
                    <a:pt x="718" y="40"/>
                  </a:cubicBezTo>
                  <a:cubicBezTo>
                    <a:pt x="718" y="34"/>
                    <a:pt x="716" y="31"/>
                    <a:pt x="712" y="31"/>
                  </a:cubicBezTo>
                  <a:cubicBezTo>
                    <a:pt x="707" y="31"/>
                    <a:pt x="705" y="34"/>
                    <a:pt x="705" y="40"/>
                  </a:cubicBezTo>
                  <a:lnTo>
                    <a:pt x="705" y="46"/>
                  </a:lnTo>
                  <a:close/>
                  <a:moveTo>
                    <a:pt x="647" y="83"/>
                  </a:moveTo>
                  <a:cubicBezTo>
                    <a:pt x="647" y="65"/>
                    <a:pt x="655" y="43"/>
                    <a:pt x="676" y="43"/>
                  </a:cubicBezTo>
                  <a:cubicBezTo>
                    <a:pt x="697" y="43"/>
                    <a:pt x="705" y="65"/>
                    <a:pt x="705" y="83"/>
                  </a:cubicBezTo>
                  <a:cubicBezTo>
                    <a:pt x="705" y="102"/>
                    <a:pt x="697" y="124"/>
                    <a:pt x="676" y="124"/>
                  </a:cubicBezTo>
                  <a:cubicBezTo>
                    <a:pt x="654" y="124"/>
                    <a:pt x="647" y="102"/>
                    <a:pt x="647" y="83"/>
                  </a:cubicBezTo>
                  <a:moveTo>
                    <a:pt x="758" y="70"/>
                  </a:moveTo>
                  <a:cubicBezTo>
                    <a:pt x="758" y="53"/>
                    <a:pt x="770" y="44"/>
                    <a:pt x="783" y="44"/>
                  </a:cubicBezTo>
                  <a:cubicBezTo>
                    <a:pt x="798" y="44"/>
                    <a:pt x="808" y="53"/>
                    <a:pt x="808" y="67"/>
                  </a:cubicBezTo>
                  <a:cubicBezTo>
                    <a:pt x="808" y="127"/>
                    <a:pt x="808" y="127"/>
                    <a:pt x="808" y="127"/>
                  </a:cubicBezTo>
                  <a:cubicBezTo>
                    <a:pt x="808" y="133"/>
                    <a:pt x="810" y="136"/>
                    <a:pt x="815" y="136"/>
                  </a:cubicBezTo>
                  <a:cubicBezTo>
                    <a:pt x="819" y="136"/>
                    <a:pt x="822" y="133"/>
                    <a:pt x="822" y="127"/>
                  </a:cubicBezTo>
                  <a:cubicBezTo>
                    <a:pt x="822" y="68"/>
                    <a:pt x="822" y="68"/>
                    <a:pt x="822" y="68"/>
                  </a:cubicBezTo>
                  <a:cubicBezTo>
                    <a:pt x="822" y="43"/>
                    <a:pt x="803" y="31"/>
                    <a:pt x="785" y="31"/>
                  </a:cubicBezTo>
                  <a:cubicBezTo>
                    <a:pt x="772" y="31"/>
                    <a:pt x="763" y="37"/>
                    <a:pt x="758" y="45"/>
                  </a:cubicBezTo>
                  <a:cubicBezTo>
                    <a:pt x="758" y="45"/>
                    <a:pt x="758" y="45"/>
                    <a:pt x="758" y="45"/>
                  </a:cubicBezTo>
                  <a:cubicBezTo>
                    <a:pt x="758" y="40"/>
                    <a:pt x="758" y="40"/>
                    <a:pt x="758" y="40"/>
                  </a:cubicBezTo>
                  <a:cubicBezTo>
                    <a:pt x="758" y="34"/>
                    <a:pt x="755" y="31"/>
                    <a:pt x="751" y="31"/>
                  </a:cubicBezTo>
                  <a:cubicBezTo>
                    <a:pt x="746" y="31"/>
                    <a:pt x="744" y="34"/>
                    <a:pt x="744" y="40"/>
                  </a:cubicBezTo>
                  <a:cubicBezTo>
                    <a:pt x="744" y="127"/>
                    <a:pt x="744" y="127"/>
                    <a:pt x="744" y="127"/>
                  </a:cubicBezTo>
                  <a:cubicBezTo>
                    <a:pt x="744" y="133"/>
                    <a:pt x="746" y="136"/>
                    <a:pt x="751" y="136"/>
                  </a:cubicBezTo>
                  <a:cubicBezTo>
                    <a:pt x="755" y="136"/>
                    <a:pt x="758" y="133"/>
                    <a:pt x="758" y="127"/>
                  </a:cubicBezTo>
                  <a:lnTo>
                    <a:pt x="758" y="70"/>
                  </a:lnTo>
                  <a:close/>
                  <a:moveTo>
                    <a:pt x="915" y="46"/>
                  </a:moveTo>
                  <a:cubicBezTo>
                    <a:pt x="915" y="46"/>
                    <a:pt x="915" y="46"/>
                    <a:pt x="915" y="46"/>
                  </a:cubicBezTo>
                  <a:cubicBezTo>
                    <a:pt x="907" y="36"/>
                    <a:pt x="898" y="31"/>
                    <a:pt x="886" y="31"/>
                  </a:cubicBezTo>
                  <a:cubicBezTo>
                    <a:pt x="856" y="31"/>
                    <a:pt x="842" y="58"/>
                    <a:pt x="842" y="83"/>
                  </a:cubicBezTo>
                  <a:cubicBezTo>
                    <a:pt x="842" y="112"/>
                    <a:pt x="857" y="136"/>
                    <a:pt x="886" y="136"/>
                  </a:cubicBezTo>
                  <a:cubicBezTo>
                    <a:pt x="898" y="136"/>
                    <a:pt x="908" y="131"/>
                    <a:pt x="915" y="121"/>
                  </a:cubicBezTo>
                  <a:cubicBezTo>
                    <a:pt x="915" y="121"/>
                    <a:pt x="915" y="121"/>
                    <a:pt x="915" y="121"/>
                  </a:cubicBezTo>
                  <a:cubicBezTo>
                    <a:pt x="915" y="127"/>
                    <a:pt x="915" y="127"/>
                    <a:pt x="915" y="127"/>
                  </a:cubicBezTo>
                  <a:cubicBezTo>
                    <a:pt x="915" y="133"/>
                    <a:pt x="918" y="136"/>
                    <a:pt x="922" y="136"/>
                  </a:cubicBezTo>
                  <a:cubicBezTo>
                    <a:pt x="927" y="136"/>
                    <a:pt x="929" y="133"/>
                    <a:pt x="929" y="127"/>
                  </a:cubicBezTo>
                  <a:cubicBezTo>
                    <a:pt x="929" y="40"/>
                    <a:pt x="929" y="40"/>
                    <a:pt x="929" y="40"/>
                  </a:cubicBezTo>
                  <a:cubicBezTo>
                    <a:pt x="929" y="34"/>
                    <a:pt x="927" y="31"/>
                    <a:pt x="922" y="31"/>
                  </a:cubicBezTo>
                  <a:cubicBezTo>
                    <a:pt x="918" y="31"/>
                    <a:pt x="915" y="34"/>
                    <a:pt x="915" y="40"/>
                  </a:cubicBezTo>
                  <a:lnTo>
                    <a:pt x="915" y="46"/>
                  </a:lnTo>
                  <a:close/>
                  <a:moveTo>
                    <a:pt x="857" y="83"/>
                  </a:moveTo>
                  <a:cubicBezTo>
                    <a:pt x="857" y="65"/>
                    <a:pt x="865" y="43"/>
                    <a:pt x="886" y="43"/>
                  </a:cubicBezTo>
                  <a:cubicBezTo>
                    <a:pt x="908" y="43"/>
                    <a:pt x="915" y="65"/>
                    <a:pt x="915" y="83"/>
                  </a:cubicBezTo>
                  <a:cubicBezTo>
                    <a:pt x="915" y="102"/>
                    <a:pt x="908" y="124"/>
                    <a:pt x="886" y="124"/>
                  </a:cubicBezTo>
                  <a:cubicBezTo>
                    <a:pt x="865" y="124"/>
                    <a:pt x="857" y="102"/>
                    <a:pt x="857" y="83"/>
                  </a:cubicBezTo>
                  <a:moveTo>
                    <a:pt x="1022" y="46"/>
                  </a:moveTo>
                  <a:cubicBezTo>
                    <a:pt x="1022" y="46"/>
                    <a:pt x="1022" y="46"/>
                    <a:pt x="1022" y="46"/>
                  </a:cubicBezTo>
                  <a:cubicBezTo>
                    <a:pt x="1016" y="38"/>
                    <a:pt x="1005" y="31"/>
                    <a:pt x="993" y="31"/>
                  </a:cubicBezTo>
                  <a:cubicBezTo>
                    <a:pt x="963" y="31"/>
                    <a:pt x="949" y="58"/>
                    <a:pt x="949" y="83"/>
                  </a:cubicBezTo>
                  <a:cubicBezTo>
                    <a:pt x="949" y="112"/>
                    <a:pt x="964" y="136"/>
                    <a:pt x="993" y="136"/>
                  </a:cubicBezTo>
                  <a:cubicBezTo>
                    <a:pt x="1006" y="136"/>
                    <a:pt x="1016" y="131"/>
                    <a:pt x="1022" y="120"/>
                  </a:cubicBezTo>
                  <a:cubicBezTo>
                    <a:pt x="1022" y="120"/>
                    <a:pt x="1022" y="120"/>
                    <a:pt x="1022" y="120"/>
                  </a:cubicBezTo>
                  <a:cubicBezTo>
                    <a:pt x="1022" y="131"/>
                    <a:pt x="1022" y="131"/>
                    <a:pt x="1022" y="131"/>
                  </a:cubicBezTo>
                  <a:cubicBezTo>
                    <a:pt x="1022" y="154"/>
                    <a:pt x="1007" y="164"/>
                    <a:pt x="990" y="164"/>
                  </a:cubicBezTo>
                  <a:cubicBezTo>
                    <a:pt x="974" y="164"/>
                    <a:pt x="965" y="151"/>
                    <a:pt x="959" y="151"/>
                  </a:cubicBezTo>
                  <a:cubicBezTo>
                    <a:pt x="954" y="151"/>
                    <a:pt x="952" y="154"/>
                    <a:pt x="952" y="158"/>
                  </a:cubicBezTo>
                  <a:cubicBezTo>
                    <a:pt x="952" y="165"/>
                    <a:pt x="971" y="176"/>
                    <a:pt x="992" y="176"/>
                  </a:cubicBezTo>
                  <a:cubicBezTo>
                    <a:pt x="1014" y="176"/>
                    <a:pt x="1036" y="162"/>
                    <a:pt x="1036" y="130"/>
                  </a:cubicBezTo>
                  <a:cubicBezTo>
                    <a:pt x="1036" y="40"/>
                    <a:pt x="1036" y="40"/>
                    <a:pt x="1036" y="40"/>
                  </a:cubicBezTo>
                  <a:cubicBezTo>
                    <a:pt x="1036" y="34"/>
                    <a:pt x="1034" y="31"/>
                    <a:pt x="1029" y="31"/>
                  </a:cubicBezTo>
                  <a:cubicBezTo>
                    <a:pt x="1025" y="31"/>
                    <a:pt x="1022" y="34"/>
                    <a:pt x="1022" y="40"/>
                  </a:cubicBezTo>
                  <a:lnTo>
                    <a:pt x="1022" y="46"/>
                  </a:lnTo>
                  <a:close/>
                  <a:moveTo>
                    <a:pt x="964" y="83"/>
                  </a:moveTo>
                  <a:cubicBezTo>
                    <a:pt x="964" y="65"/>
                    <a:pt x="972" y="43"/>
                    <a:pt x="993" y="43"/>
                  </a:cubicBezTo>
                  <a:cubicBezTo>
                    <a:pt x="1012" y="43"/>
                    <a:pt x="1023" y="59"/>
                    <a:pt x="1023" y="74"/>
                  </a:cubicBezTo>
                  <a:cubicBezTo>
                    <a:pt x="1023" y="93"/>
                    <a:pt x="1023" y="93"/>
                    <a:pt x="1023" y="93"/>
                  </a:cubicBezTo>
                  <a:cubicBezTo>
                    <a:pt x="1023" y="107"/>
                    <a:pt x="1012" y="124"/>
                    <a:pt x="993" y="124"/>
                  </a:cubicBezTo>
                  <a:cubicBezTo>
                    <a:pt x="972" y="124"/>
                    <a:pt x="964" y="102"/>
                    <a:pt x="964" y="83"/>
                  </a:cubicBezTo>
                  <a:moveTo>
                    <a:pt x="1135" y="90"/>
                  </a:moveTo>
                  <a:cubicBezTo>
                    <a:pt x="1143" y="90"/>
                    <a:pt x="1144" y="85"/>
                    <a:pt x="1144" y="81"/>
                  </a:cubicBezTo>
                  <a:cubicBezTo>
                    <a:pt x="1144" y="55"/>
                    <a:pt x="1130" y="31"/>
                    <a:pt x="1101" y="31"/>
                  </a:cubicBezTo>
                  <a:cubicBezTo>
                    <a:pt x="1072" y="31"/>
                    <a:pt x="1057" y="58"/>
                    <a:pt x="1057" y="83"/>
                  </a:cubicBezTo>
                  <a:cubicBezTo>
                    <a:pt x="1057" y="109"/>
                    <a:pt x="1070" y="136"/>
                    <a:pt x="1103" y="136"/>
                  </a:cubicBezTo>
                  <a:cubicBezTo>
                    <a:pt x="1127" y="136"/>
                    <a:pt x="1143" y="121"/>
                    <a:pt x="1143" y="115"/>
                  </a:cubicBezTo>
                  <a:cubicBezTo>
                    <a:pt x="1143" y="110"/>
                    <a:pt x="1140" y="108"/>
                    <a:pt x="1136" y="108"/>
                  </a:cubicBezTo>
                  <a:cubicBezTo>
                    <a:pt x="1130" y="108"/>
                    <a:pt x="1124" y="124"/>
                    <a:pt x="1102" y="124"/>
                  </a:cubicBezTo>
                  <a:cubicBezTo>
                    <a:pt x="1084" y="124"/>
                    <a:pt x="1072" y="107"/>
                    <a:pt x="1072" y="90"/>
                  </a:cubicBezTo>
                  <a:lnTo>
                    <a:pt x="1135" y="90"/>
                  </a:lnTo>
                  <a:close/>
                  <a:moveTo>
                    <a:pt x="1072" y="78"/>
                  </a:moveTo>
                  <a:cubicBezTo>
                    <a:pt x="1072" y="61"/>
                    <a:pt x="1082" y="43"/>
                    <a:pt x="1100" y="43"/>
                  </a:cubicBezTo>
                  <a:cubicBezTo>
                    <a:pt x="1119" y="43"/>
                    <a:pt x="1129" y="61"/>
                    <a:pt x="1129" y="78"/>
                  </a:cubicBezTo>
                  <a:lnTo>
                    <a:pt x="1072" y="78"/>
                  </a:lnTo>
                  <a:close/>
                  <a:moveTo>
                    <a:pt x="1236" y="70"/>
                  </a:moveTo>
                  <a:cubicBezTo>
                    <a:pt x="1236" y="53"/>
                    <a:pt x="1249" y="44"/>
                    <a:pt x="1260" y="44"/>
                  </a:cubicBezTo>
                  <a:cubicBezTo>
                    <a:pt x="1271" y="44"/>
                    <a:pt x="1283" y="48"/>
                    <a:pt x="1283" y="70"/>
                  </a:cubicBezTo>
                  <a:cubicBezTo>
                    <a:pt x="1283" y="127"/>
                    <a:pt x="1283" y="127"/>
                    <a:pt x="1283" y="127"/>
                  </a:cubicBezTo>
                  <a:cubicBezTo>
                    <a:pt x="1283" y="133"/>
                    <a:pt x="1285" y="136"/>
                    <a:pt x="1290" y="136"/>
                  </a:cubicBezTo>
                  <a:cubicBezTo>
                    <a:pt x="1294" y="136"/>
                    <a:pt x="1297" y="133"/>
                    <a:pt x="1297" y="127"/>
                  </a:cubicBezTo>
                  <a:cubicBezTo>
                    <a:pt x="1297" y="68"/>
                    <a:pt x="1297" y="68"/>
                    <a:pt x="1297" y="68"/>
                  </a:cubicBezTo>
                  <a:cubicBezTo>
                    <a:pt x="1297" y="43"/>
                    <a:pt x="1278" y="31"/>
                    <a:pt x="1260" y="31"/>
                  </a:cubicBezTo>
                  <a:cubicBezTo>
                    <a:pt x="1249" y="31"/>
                    <a:pt x="1237" y="37"/>
                    <a:pt x="1230" y="49"/>
                  </a:cubicBezTo>
                  <a:cubicBezTo>
                    <a:pt x="1225" y="38"/>
                    <a:pt x="1215" y="31"/>
                    <a:pt x="1203" y="31"/>
                  </a:cubicBezTo>
                  <a:cubicBezTo>
                    <a:pt x="1190" y="31"/>
                    <a:pt x="1181" y="37"/>
                    <a:pt x="1176" y="45"/>
                  </a:cubicBezTo>
                  <a:cubicBezTo>
                    <a:pt x="1176" y="45"/>
                    <a:pt x="1176" y="45"/>
                    <a:pt x="1176" y="45"/>
                  </a:cubicBezTo>
                  <a:cubicBezTo>
                    <a:pt x="1176" y="40"/>
                    <a:pt x="1176" y="40"/>
                    <a:pt x="1176" y="40"/>
                  </a:cubicBezTo>
                  <a:cubicBezTo>
                    <a:pt x="1176" y="34"/>
                    <a:pt x="1173" y="31"/>
                    <a:pt x="1169" y="31"/>
                  </a:cubicBezTo>
                  <a:cubicBezTo>
                    <a:pt x="1164" y="31"/>
                    <a:pt x="1162" y="34"/>
                    <a:pt x="1162" y="40"/>
                  </a:cubicBezTo>
                  <a:cubicBezTo>
                    <a:pt x="1162" y="127"/>
                    <a:pt x="1162" y="127"/>
                    <a:pt x="1162" y="127"/>
                  </a:cubicBezTo>
                  <a:cubicBezTo>
                    <a:pt x="1162" y="133"/>
                    <a:pt x="1164" y="136"/>
                    <a:pt x="1169" y="136"/>
                  </a:cubicBezTo>
                  <a:cubicBezTo>
                    <a:pt x="1173" y="136"/>
                    <a:pt x="1176" y="133"/>
                    <a:pt x="1176" y="127"/>
                  </a:cubicBezTo>
                  <a:cubicBezTo>
                    <a:pt x="1176" y="70"/>
                    <a:pt x="1176" y="70"/>
                    <a:pt x="1176" y="70"/>
                  </a:cubicBezTo>
                  <a:cubicBezTo>
                    <a:pt x="1176" y="53"/>
                    <a:pt x="1188" y="44"/>
                    <a:pt x="1199" y="44"/>
                  </a:cubicBezTo>
                  <a:cubicBezTo>
                    <a:pt x="1210" y="44"/>
                    <a:pt x="1222" y="48"/>
                    <a:pt x="1222" y="70"/>
                  </a:cubicBezTo>
                  <a:cubicBezTo>
                    <a:pt x="1222" y="127"/>
                    <a:pt x="1222" y="127"/>
                    <a:pt x="1222" y="127"/>
                  </a:cubicBezTo>
                  <a:cubicBezTo>
                    <a:pt x="1222" y="133"/>
                    <a:pt x="1225" y="136"/>
                    <a:pt x="1229" y="136"/>
                  </a:cubicBezTo>
                  <a:cubicBezTo>
                    <a:pt x="1234" y="136"/>
                    <a:pt x="1236" y="133"/>
                    <a:pt x="1236" y="127"/>
                  </a:cubicBezTo>
                  <a:lnTo>
                    <a:pt x="1236" y="70"/>
                  </a:lnTo>
                  <a:close/>
                  <a:moveTo>
                    <a:pt x="1395" y="90"/>
                  </a:moveTo>
                  <a:cubicBezTo>
                    <a:pt x="1404" y="90"/>
                    <a:pt x="1405" y="85"/>
                    <a:pt x="1405" y="81"/>
                  </a:cubicBezTo>
                  <a:cubicBezTo>
                    <a:pt x="1405" y="55"/>
                    <a:pt x="1390" y="31"/>
                    <a:pt x="1361" y="31"/>
                  </a:cubicBezTo>
                  <a:cubicBezTo>
                    <a:pt x="1332" y="31"/>
                    <a:pt x="1317" y="58"/>
                    <a:pt x="1317" y="83"/>
                  </a:cubicBezTo>
                  <a:cubicBezTo>
                    <a:pt x="1317" y="109"/>
                    <a:pt x="1331" y="136"/>
                    <a:pt x="1363" y="136"/>
                  </a:cubicBezTo>
                  <a:cubicBezTo>
                    <a:pt x="1387" y="136"/>
                    <a:pt x="1403" y="121"/>
                    <a:pt x="1403" y="115"/>
                  </a:cubicBezTo>
                  <a:cubicBezTo>
                    <a:pt x="1403" y="110"/>
                    <a:pt x="1401" y="108"/>
                    <a:pt x="1397" y="108"/>
                  </a:cubicBezTo>
                  <a:cubicBezTo>
                    <a:pt x="1390" y="108"/>
                    <a:pt x="1384" y="124"/>
                    <a:pt x="1362" y="124"/>
                  </a:cubicBezTo>
                  <a:cubicBezTo>
                    <a:pt x="1345" y="124"/>
                    <a:pt x="1333" y="107"/>
                    <a:pt x="1332" y="90"/>
                  </a:cubicBezTo>
                  <a:lnTo>
                    <a:pt x="1395" y="90"/>
                  </a:lnTo>
                  <a:close/>
                  <a:moveTo>
                    <a:pt x="1332" y="78"/>
                  </a:moveTo>
                  <a:cubicBezTo>
                    <a:pt x="1333" y="61"/>
                    <a:pt x="1342" y="43"/>
                    <a:pt x="1361" y="43"/>
                  </a:cubicBezTo>
                  <a:cubicBezTo>
                    <a:pt x="1380" y="43"/>
                    <a:pt x="1389" y="61"/>
                    <a:pt x="1390" y="78"/>
                  </a:cubicBezTo>
                  <a:lnTo>
                    <a:pt x="1332" y="78"/>
                  </a:lnTo>
                  <a:close/>
                  <a:moveTo>
                    <a:pt x="1436" y="70"/>
                  </a:moveTo>
                  <a:cubicBezTo>
                    <a:pt x="1436" y="53"/>
                    <a:pt x="1448" y="44"/>
                    <a:pt x="1461" y="44"/>
                  </a:cubicBezTo>
                  <a:cubicBezTo>
                    <a:pt x="1477" y="44"/>
                    <a:pt x="1486" y="53"/>
                    <a:pt x="1486" y="67"/>
                  </a:cubicBezTo>
                  <a:cubicBezTo>
                    <a:pt x="1486" y="127"/>
                    <a:pt x="1486" y="127"/>
                    <a:pt x="1486" y="127"/>
                  </a:cubicBezTo>
                  <a:cubicBezTo>
                    <a:pt x="1486" y="133"/>
                    <a:pt x="1489" y="136"/>
                    <a:pt x="1493" y="136"/>
                  </a:cubicBezTo>
                  <a:cubicBezTo>
                    <a:pt x="1498" y="136"/>
                    <a:pt x="1500" y="133"/>
                    <a:pt x="1500" y="127"/>
                  </a:cubicBezTo>
                  <a:cubicBezTo>
                    <a:pt x="1500" y="68"/>
                    <a:pt x="1500" y="68"/>
                    <a:pt x="1500" y="68"/>
                  </a:cubicBezTo>
                  <a:cubicBezTo>
                    <a:pt x="1500" y="43"/>
                    <a:pt x="1481" y="31"/>
                    <a:pt x="1463" y="31"/>
                  </a:cubicBezTo>
                  <a:cubicBezTo>
                    <a:pt x="1450" y="31"/>
                    <a:pt x="1442" y="37"/>
                    <a:pt x="1437" y="45"/>
                  </a:cubicBezTo>
                  <a:cubicBezTo>
                    <a:pt x="1436" y="45"/>
                    <a:pt x="1436" y="45"/>
                    <a:pt x="1436" y="45"/>
                  </a:cubicBezTo>
                  <a:cubicBezTo>
                    <a:pt x="1436" y="40"/>
                    <a:pt x="1436" y="40"/>
                    <a:pt x="1436" y="40"/>
                  </a:cubicBezTo>
                  <a:cubicBezTo>
                    <a:pt x="1436" y="34"/>
                    <a:pt x="1434" y="31"/>
                    <a:pt x="1429" y="31"/>
                  </a:cubicBezTo>
                  <a:cubicBezTo>
                    <a:pt x="1425" y="31"/>
                    <a:pt x="1422" y="34"/>
                    <a:pt x="1422" y="40"/>
                  </a:cubicBezTo>
                  <a:cubicBezTo>
                    <a:pt x="1422" y="127"/>
                    <a:pt x="1422" y="127"/>
                    <a:pt x="1422" y="127"/>
                  </a:cubicBezTo>
                  <a:cubicBezTo>
                    <a:pt x="1422" y="133"/>
                    <a:pt x="1425" y="136"/>
                    <a:pt x="1429" y="136"/>
                  </a:cubicBezTo>
                  <a:cubicBezTo>
                    <a:pt x="1434" y="136"/>
                    <a:pt x="1436" y="133"/>
                    <a:pt x="1436" y="127"/>
                  </a:cubicBezTo>
                  <a:lnTo>
                    <a:pt x="1436" y="70"/>
                  </a:lnTo>
                  <a:close/>
                  <a:moveTo>
                    <a:pt x="1543" y="44"/>
                  </a:moveTo>
                  <a:cubicBezTo>
                    <a:pt x="1552" y="44"/>
                    <a:pt x="1552" y="44"/>
                    <a:pt x="1552" y="44"/>
                  </a:cubicBezTo>
                  <a:cubicBezTo>
                    <a:pt x="1557" y="44"/>
                    <a:pt x="1558" y="40"/>
                    <a:pt x="1558" y="38"/>
                  </a:cubicBezTo>
                  <a:cubicBezTo>
                    <a:pt x="1558" y="36"/>
                    <a:pt x="1557" y="32"/>
                    <a:pt x="1552" y="32"/>
                  </a:cubicBezTo>
                  <a:cubicBezTo>
                    <a:pt x="1543" y="32"/>
                    <a:pt x="1543" y="32"/>
                    <a:pt x="1543" y="32"/>
                  </a:cubicBezTo>
                  <a:cubicBezTo>
                    <a:pt x="1543" y="10"/>
                    <a:pt x="1543" y="10"/>
                    <a:pt x="1543" y="10"/>
                  </a:cubicBezTo>
                  <a:cubicBezTo>
                    <a:pt x="1543" y="4"/>
                    <a:pt x="1540" y="0"/>
                    <a:pt x="1536" y="0"/>
                  </a:cubicBezTo>
                  <a:cubicBezTo>
                    <a:pt x="1532" y="0"/>
                    <a:pt x="1529" y="4"/>
                    <a:pt x="1529" y="10"/>
                  </a:cubicBezTo>
                  <a:cubicBezTo>
                    <a:pt x="1529" y="32"/>
                    <a:pt x="1529" y="32"/>
                    <a:pt x="1529" y="32"/>
                  </a:cubicBezTo>
                  <a:cubicBezTo>
                    <a:pt x="1520" y="32"/>
                    <a:pt x="1520" y="32"/>
                    <a:pt x="1520" y="32"/>
                  </a:cubicBezTo>
                  <a:cubicBezTo>
                    <a:pt x="1515" y="32"/>
                    <a:pt x="1514" y="36"/>
                    <a:pt x="1514" y="38"/>
                  </a:cubicBezTo>
                  <a:cubicBezTo>
                    <a:pt x="1514" y="40"/>
                    <a:pt x="1515" y="44"/>
                    <a:pt x="1520" y="44"/>
                  </a:cubicBezTo>
                  <a:cubicBezTo>
                    <a:pt x="1529" y="44"/>
                    <a:pt x="1529" y="44"/>
                    <a:pt x="1529" y="44"/>
                  </a:cubicBezTo>
                  <a:cubicBezTo>
                    <a:pt x="1529" y="127"/>
                    <a:pt x="1529" y="127"/>
                    <a:pt x="1529" y="127"/>
                  </a:cubicBezTo>
                  <a:cubicBezTo>
                    <a:pt x="1529" y="133"/>
                    <a:pt x="1532" y="136"/>
                    <a:pt x="1536" y="136"/>
                  </a:cubicBezTo>
                  <a:cubicBezTo>
                    <a:pt x="1540" y="136"/>
                    <a:pt x="1543" y="133"/>
                    <a:pt x="1543" y="127"/>
                  </a:cubicBezTo>
                  <a:lnTo>
                    <a:pt x="154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grpSp>
      <p:sp>
        <p:nvSpPr>
          <p:cNvPr id="156" name="Rectangle 8">
            <a:extLst>
              <a:ext uri="{FF2B5EF4-FFF2-40B4-BE49-F238E27FC236}">
                <a16:creationId xmlns:a16="http://schemas.microsoft.com/office/drawing/2014/main" id="{FA740204-A1BC-483F-A3A3-B3B73223D424}"/>
              </a:ext>
            </a:extLst>
          </p:cNvPr>
          <p:cNvSpPr>
            <a:spLocks noChangeArrowheads="1"/>
          </p:cNvSpPr>
          <p:nvPr/>
        </p:nvSpPr>
        <p:spPr bwMode="auto">
          <a:xfrm>
            <a:off x="1952320" y="1136782"/>
            <a:ext cx="143796" cy="323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sym typeface="Helvetica Neue"/>
            </a:endParaRPr>
          </a:p>
        </p:txBody>
      </p:sp>
      <p:sp>
        <p:nvSpPr>
          <p:cNvPr id="157" name="Rectangle 9">
            <a:extLst>
              <a:ext uri="{FF2B5EF4-FFF2-40B4-BE49-F238E27FC236}">
                <a16:creationId xmlns:a16="http://schemas.microsoft.com/office/drawing/2014/main" id="{536132C2-F455-4187-AB02-CFB760401BA8}"/>
              </a:ext>
            </a:extLst>
          </p:cNvPr>
          <p:cNvSpPr>
            <a:spLocks noChangeArrowheads="1"/>
          </p:cNvSpPr>
          <p:nvPr/>
        </p:nvSpPr>
        <p:spPr bwMode="auto">
          <a:xfrm>
            <a:off x="2111057" y="1819406"/>
            <a:ext cx="145701" cy="323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sym typeface="Helvetica Neue"/>
            </a:endParaRPr>
          </a:p>
        </p:txBody>
      </p:sp>
      <p:sp>
        <p:nvSpPr>
          <p:cNvPr id="159" name="ante venenatis dapibus posuere velit aliquet. Fusce dapibus, tellus ac cursus commodo, tortor mauris condimentum nibh,ante venenatis dapibus posuere velit aliquet. Fusce dapibus, tellus ac cursus commodo, tortor mauris condimentum nibh,">
            <a:extLst>
              <a:ext uri="{FF2B5EF4-FFF2-40B4-BE49-F238E27FC236}">
                <a16:creationId xmlns:a16="http://schemas.microsoft.com/office/drawing/2014/main" id="{D54AF157-8575-4BDF-97CC-1DBF6C793A79}"/>
              </a:ext>
            </a:extLst>
          </p:cNvPr>
          <p:cNvSpPr txBox="1"/>
          <p:nvPr/>
        </p:nvSpPr>
        <p:spPr>
          <a:xfrm>
            <a:off x="776210" y="2881280"/>
            <a:ext cx="3087308" cy="292452"/>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19050" tIns="19050" rIns="19050" bIns="19050">
            <a:spAutoFit/>
          </a:bodyPr>
          <a:lstStyle>
            <a:lvl1pPr>
              <a:lnSpc>
                <a:spcPct val="140000"/>
              </a:lnSpc>
              <a:defRPr sz="1800" b="0">
                <a:solidFill>
                  <a:srgbClr val="1C202B"/>
                </a:solidFill>
                <a:latin typeface="Lato Regular"/>
                <a:ea typeface="Lato Regular"/>
                <a:cs typeface="Lato Regular"/>
                <a:sym typeface="Lato Regular"/>
              </a:defRPr>
            </a:lvl1pPr>
          </a:lstStyle>
          <a:p>
            <a:pPr marL="0" marR="0" lvl="0" indent="0" algn="ctr" defTabSz="412750" rtl="0" eaLnBrk="1" fontAlgn="auto" latinLnBrk="0" hangingPunct="0">
              <a:lnSpc>
                <a:spcPct val="140000"/>
              </a:lnSpc>
              <a:spcBef>
                <a:spcPts val="0"/>
              </a:spcBef>
              <a:spcAft>
                <a:spcPts val="0"/>
              </a:spcAft>
              <a:buClrTx/>
              <a:buSzTx/>
              <a:buFontTx/>
              <a:buNone/>
              <a:tabLst/>
              <a:defRPr/>
            </a:pPr>
            <a:endParaRPr kumimoji="0" sz="1300" b="1" i="0" u="none" strike="noStrike" kern="0" cap="none" spc="0" normalizeH="0" baseline="0" noProof="0" dirty="0">
              <a:ln>
                <a:noFill/>
              </a:ln>
              <a:solidFill>
                <a:srgbClr val="002466"/>
              </a:solidFill>
              <a:effectLst/>
              <a:uLnTx/>
              <a:uFillTx/>
              <a:latin typeface="Spartan Medium"/>
              <a:sym typeface="Lato Regular"/>
            </a:endParaRPr>
          </a:p>
        </p:txBody>
      </p:sp>
      <p:sp>
        <p:nvSpPr>
          <p:cNvPr id="163" name="Rectangle 8">
            <a:extLst>
              <a:ext uri="{FF2B5EF4-FFF2-40B4-BE49-F238E27FC236}">
                <a16:creationId xmlns:a16="http://schemas.microsoft.com/office/drawing/2014/main" id="{3B96B7D6-7C0F-46E2-BF8C-5AED0579FB06}"/>
              </a:ext>
            </a:extLst>
          </p:cNvPr>
          <p:cNvSpPr>
            <a:spLocks noChangeArrowheads="1"/>
          </p:cNvSpPr>
          <p:nvPr/>
        </p:nvSpPr>
        <p:spPr bwMode="auto">
          <a:xfrm>
            <a:off x="5870606" y="1144804"/>
            <a:ext cx="143796" cy="323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sym typeface="Helvetica Neue"/>
            </a:endParaRPr>
          </a:p>
        </p:txBody>
      </p:sp>
      <p:sp>
        <p:nvSpPr>
          <p:cNvPr id="164" name="Rectangle 9">
            <a:extLst>
              <a:ext uri="{FF2B5EF4-FFF2-40B4-BE49-F238E27FC236}">
                <a16:creationId xmlns:a16="http://schemas.microsoft.com/office/drawing/2014/main" id="{CA250148-7F10-42BE-B989-7DD9D678796D}"/>
              </a:ext>
            </a:extLst>
          </p:cNvPr>
          <p:cNvSpPr>
            <a:spLocks noChangeArrowheads="1"/>
          </p:cNvSpPr>
          <p:nvPr/>
        </p:nvSpPr>
        <p:spPr bwMode="auto">
          <a:xfrm>
            <a:off x="5876939" y="1827428"/>
            <a:ext cx="145701" cy="323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sym typeface="Helvetica Neue"/>
            </a:endParaRPr>
          </a:p>
        </p:txBody>
      </p:sp>
      <p:sp>
        <p:nvSpPr>
          <p:cNvPr id="166" name="ante venenatis dapibus posuere velit aliquet. Fusce dapibus, tellus ac cursus commodo, tortor mauris condimentum nibh,ante venenatis dapibus posuere velit aliquet. Fusce dapibus, tellus ac cursus commodo, tortor mauris condimentum nibh,">
            <a:extLst>
              <a:ext uri="{FF2B5EF4-FFF2-40B4-BE49-F238E27FC236}">
                <a16:creationId xmlns:a16="http://schemas.microsoft.com/office/drawing/2014/main" id="{DE4319E0-ADA1-405A-8DC4-9B8DE37F7F66}"/>
              </a:ext>
            </a:extLst>
          </p:cNvPr>
          <p:cNvSpPr txBox="1"/>
          <p:nvPr/>
        </p:nvSpPr>
        <p:spPr>
          <a:xfrm>
            <a:off x="4552346" y="3076908"/>
            <a:ext cx="3087308" cy="292452"/>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19050" tIns="19050" rIns="19050" bIns="19050">
            <a:spAutoFit/>
          </a:bodyPr>
          <a:lstStyle>
            <a:lvl1pPr>
              <a:lnSpc>
                <a:spcPct val="140000"/>
              </a:lnSpc>
              <a:defRPr sz="1800" b="0">
                <a:solidFill>
                  <a:srgbClr val="1C202B"/>
                </a:solidFill>
                <a:latin typeface="Lato Regular"/>
                <a:ea typeface="Lato Regular"/>
                <a:cs typeface="Lato Regular"/>
                <a:sym typeface="Lato Regular"/>
              </a:defRPr>
            </a:lvl1pPr>
          </a:lstStyle>
          <a:p>
            <a:pPr marL="0" marR="0" lvl="0" indent="0" algn="ctr" defTabSz="412750" rtl="0" eaLnBrk="1" fontAlgn="auto" latinLnBrk="0" hangingPunct="0">
              <a:lnSpc>
                <a:spcPct val="140000"/>
              </a:lnSpc>
              <a:spcBef>
                <a:spcPts val="0"/>
              </a:spcBef>
              <a:spcAft>
                <a:spcPts val="0"/>
              </a:spcAft>
              <a:buClrTx/>
              <a:buSzTx/>
              <a:buFontTx/>
              <a:buNone/>
              <a:tabLst/>
              <a:defRPr/>
            </a:pPr>
            <a:endParaRPr kumimoji="0" lang="en-US" sz="1300" b="1" i="0" u="none" strike="noStrike" kern="0" cap="none" spc="0" normalizeH="0" baseline="0" noProof="0">
              <a:ln>
                <a:noFill/>
              </a:ln>
              <a:solidFill>
                <a:srgbClr val="002466"/>
              </a:solidFill>
              <a:effectLst/>
              <a:uLnTx/>
              <a:uFillTx/>
              <a:latin typeface="Spartan Medium"/>
              <a:sym typeface="Lato Regular"/>
            </a:endParaRPr>
          </a:p>
        </p:txBody>
      </p:sp>
      <p:sp>
        <p:nvSpPr>
          <p:cNvPr id="168" name="Rectangle 8">
            <a:extLst>
              <a:ext uri="{FF2B5EF4-FFF2-40B4-BE49-F238E27FC236}">
                <a16:creationId xmlns:a16="http://schemas.microsoft.com/office/drawing/2014/main" id="{0C9EAF07-62B3-483F-9031-73B5087DCAEE}"/>
              </a:ext>
            </a:extLst>
          </p:cNvPr>
          <p:cNvSpPr>
            <a:spLocks noChangeArrowheads="1"/>
          </p:cNvSpPr>
          <p:nvPr/>
        </p:nvSpPr>
        <p:spPr bwMode="auto">
          <a:xfrm>
            <a:off x="9634500" y="1173322"/>
            <a:ext cx="143796" cy="323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sym typeface="Helvetica Neue"/>
            </a:endParaRPr>
          </a:p>
        </p:txBody>
      </p:sp>
      <p:sp>
        <p:nvSpPr>
          <p:cNvPr id="170" name="search the real problem">
            <a:extLst>
              <a:ext uri="{FF2B5EF4-FFF2-40B4-BE49-F238E27FC236}">
                <a16:creationId xmlns:a16="http://schemas.microsoft.com/office/drawing/2014/main" id="{B3AADCAD-5B8B-47AB-8DB0-65DB86BB4B5E}"/>
              </a:ext>
            </a:extLst>
          </p:cNvPr>
          <p:cNvSpPr txBox="1"/>
          <p:nvPr/>
        </p:nvSpPr>
        <p:spPr>
          <a:xfrm>
            <a:off x="6660000" y="2592000"/>
            <a:ext cx="3348000" cy="396000"/>
          </a:xfrm>
          <a:prstGeom prst="rect">
            <a:avLst/>
          </a:prstGeom>
          <a:solidFill>
            <a:srgbClr val="2CB5B5"/>
          </a:solidFill>
          <a:ln w="12700">
            <a:miter lim="400000"/>
          </a:ln>
          <a:extLst>
            <a:ext uri="{C572A759-6A51-4108-AA02-DFA0A04FC94B}">
              <ma14:wrappingTextBoxFlag xmlns:ma14="http://schemas.microsoft.com/office/mac/drawingml/2011/main" xmlns="" val="1"/>
            </a:ext>
          </a:extLst>
        </p:spPr>
        <p:txBody>
          <a:bodyPr wrap="square" lIns="19050" tIns="19050" rIns="19050" bIns="19050" anchor="ctr" anchorCtr="0">
            <a:spAutoFit/>
          </a:bodyPr>
          <a:lstStyle>
            <a:lvl1pPr>
              <a:defRPr sz="2400" b="0" cap="all">
                <a:latin typeface="Montserrat-Bold"/>
                <a:ea typeface="Montserrat-Bold"/>
                <a:cs typeface="Montserrat-Bold"/>
                <a:sym typeface="Montserrat-Bold"/>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en-US" sz="1200" b="1" i="0" u="none" strike="noStrike" kern="0" cap="all" spc="0" normalizeH="0" baseline="0" noProof="0">
                <a:ln>
                  <a:noFill/>
                </a:ln>
                <a:solidFill>
                  <a:srgbClr val="FFFFFF"/>
                </a:solidFill>
                <a:effectLst/>
                <a:uLnTx/>
                <a:uFillTx/>
                <a:latin typeface="Montserrat-Bold"/>
                <a:sym typeface="Montserrat-Bold"/>
              </a:rPr>
              <a:t>M</a:t>
            </a:r>
            <a:r>
              <a:rPr kumimoji="0" lang="en-GB" sz="1200" b="1" i="0" u="none" strike="noStrike" kern="0" cap="all" spc="0" normalizeH="0" baseline="0" noProof="0" err="1">
                <a:ln>
                  <a:noFill/>
                </a:ln>
                <a:solidFill>
                  <a:srgbClr val="FFFFFF"/>
                </a:solidFill>
                <a:effectLst/>
                <a:uLnTx/>
                <a:uFillTx/>
                <a:latin typeface="Montserrat-Bold"/>
                <a:sym typeface="Montserrat-Bold"/>
              </a:rPr>
              <a:t>ojo</a:t>
            </a:r>
            <a:r>
              <a:rPr kumimoji="0" lang="en-GB" sz="1200" b="1" i="0" u="none" strike="noStrike" kern="0" cap="all" spc="0" normalizeH="0" baseline="0" noProof="0">
                <a:ln>
                  <a:noFill/>
                </a:ln>
                <a:solidFill>
                  <a:srgbClr val="FFFFFF"/>
                </a:solidFill>
                <a:effectLst/>
                <a:uLnTx/>
                <a:uFillTx/>
                <a:latin typeface="Montserrat-Bold"/>
                <a:sym typeface="Montserrat-Bold"/>
              </a:rPr>
              <a:t> mortgages </a:t>
            </a:r>
            <a:endParaRPr kumimoji="0" sz="1200" b="1" i="0" u="none" strike="noStrike" kern="0" cap="all" spc="0" normalizeH="0" baseline="0" noProof="0">
              <a:ln>
                <a:noFill/>
              </a:ln>
              <a:solidFill>
                <a:srgbClr val="FFFFFF"/>
              </a:solidFill>
              <a:effectLst/>
              <a:uLnTx/>
              <a:uFillTx/>
              <a:latin typeface="Montserrat-Bold"/>
              <a:sym typeface="Montserrat-Bold"/>
            </a:endParaRPr>
          </a:p>
        </p:txBody>
      </p:sp>
      <p:sp>
        <p:nvSpPr>
          <p:cNvPr id="171" name="ante venenatis dapibus posuere velit aliquet. Fusce dapibus, tellus ac cursus commodo, tortor mauris condimentum nibh,ante venenatis dapibus posuere velit aliquet. Fusce dapibus, tellus ac cursus commodo, tortor mauris condimentum nibh,">
            <a:extLst>
              <a:ext uri="{FF2B5EF4-FFF2-40B4-BE49-F238E27FC236}">
                <a16:creationId xmlns:a16="http://schemas.microsoft.com/office/drawing/2014/main" id="{76E40DD7-5912-4916-A8B9-F8784FB77FEC}"/>
              </a:ext>
            </a:extLst>
          </p:cNvPr>
          <p:cNvSpPr txBox="1"/>
          <p:nvPr/>
        </p:nvSpPr>
        <p:spPr>
          <a:xfrm>
            <a:off x="6390168" y="3348000"/>
            <a:ext cx="3603970" cy="2270105"/>
          </a:xfrm>
          <a:prstGeom prst="rect">
            <a:avLst/>
          </a:prstGeom>
          <a:noFill/>
          <a:ln w="12700">
            <a:miter lim="400000"/>
          </a:ln>
          <a:extLst>
            <a:ext uri="{C572A759-6A51-4108-AA02-DFA0A04FC94B}">
              <ma14:wrappingTextBoxFlag xmlns:ma14="http://schemas.microsoft.com/office/mac/drawingml/2011/main" xmlns="" val="1"/>
            </a:ext>
          </a:extLst>
        </p:spPr>
        <p:txBody>
          <a:bodyPr wrap="square" lIns="19050" tIns="19050" rIns="19050" bIns="36000">
            <a:spAutoFit/>
          </a:bodyPr>
          <a:lstStyle>
            <a:lvl1pPr>
              <a:lnSpc>
                <a:spcPct val="140000"/>
              </a:lnSpc>
              <a:defRPr sz="1800" b="0">
                <a:solidFill>
                  <a:srgbClr val="1C202B"/>
                </a:solidFill>
                <a:latin typeface="Lato Regular"/>
                <a:ea typeface="Lato Regular"/>
                <a:cs typeface="Lato Regular"/>
                <a:sym typeface="Lato Regular"/>
              </a:defRPr>
            </a:lvl1pPr>
          </a:lstStyle>
          <a:p>
            <a:pPr marL="0" marR="0" lvl="0" indent="0" algn="ctr" defTabSz="412750" rtl="0" eaLnBrk="1" fontAlgn="auto" latinLnBrk="0" hangingPunct="0">
              <a:lnSpc>
                <a:spcPct val="140000"/>
              </a:lnSpc>
              <a:spcBef>
                <a:spcPts val="0"/>
              </a:spcBef>
              <a:spcAft>
                <a:spcPts val="0"/>
              </a:spcAft>
              <a:buClrTx/>
              <a:buSzTx/>
              <a:buFontTx/>
              <a:buNone/>
              <a:tabLst/>
              <a:defRPr/>
            </a:pPr>
            <a:r>
              <a:rPr kumimoji="0" lang="en-US" sz="1300" b="1" i="0" u="none" strike="noStrike" kern="0" cap="none" spc="0" normalizeH="0" baseline="0" noProof="0" dirty="0">
                <a:ln>
                  <a:noFill/>
                </a:ln>
                <a:solidFill>
                  <a:srgbClr val="002466"/>
                </a:solidFill>
                <a:effectLst/>
                <a:uLnTx/>
                <a:uFillTx/>
                <a:latin typeface="Spartan Medium"/>
                <a:sym typeface="Lato Regular"/>
              </a:rPr>
              <a:t>Online mortgage broker</a:t>
            </a:r>
          </a:p>
          <a:p>
            <a:pPr marL="0" marR="0" lvl="0" indent="0" algn="ctr" defTabSz="412750" rtl="0" eaLnBrk="1" fontAlgn="auto" latinLnBrk="0" hangingPunct="0">
              <a:lnSpc>
                <a:spcPct val="14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2466"/>
                </a:solidFill>
                <a:effectLst/>
                <a:uLnTx/>
                <a:uFillTx/>
                <a:latin typeface="Spartan Medium"/>
                <a:sym typeface="Lato Regular"/>
              </a:rPr>
              <a:t>Date of original investment:</a:t>
            </a:r>
          </a:p>
          <a:p>
            <a:pPr marL="0" marR="0" lvl="0" indent="0" algn="ctr" defTabSz="412750" rtl="0" eaLnBrk="1" fontAlgn="auto" latinLnBrk="0" hangingPunct="0">
              <a:lnSpc>
                <a:spcPct val="140000"/>
              </a:lnSpc>
              <a:spcBef>
                <a:spcPts val="0"/>
              </a:spcBef>
              <a:spcAft>
                <a:spcPts val="0"/>
              </a:spcAft>
              <a:buClrTx/>
              <a:buSzTx/>
              <a:buFontTx/>
              <a:buNone/>
              <a:tabLst/>
              <a:defRPr/>
            </a:pPr>
            <a:r>
              <a:rPr kumimoji="0" lang="en-US" sz="1300" b="1" i="0" u="none" strike="noStrike" kern="0" cap="none" spc="0" normalizeH="0" baseline="0" noProof="0" dirty="0">
                <a:ln>
                  <a:noFill/>
                </a:ln>
                <a:solidFill>
                  <a:srgbClr val="002466"/>
                </a:solidFill>
                <a:effectLst/>
                <a:uLnTx/>
                <a:uFillTx/>
                <a:latin typeface="Spartan Medium"/>
                <a:sym typeface="Lato Regular"/>
              </a:rPr>
              <a:t>February 2019</a:t>
            </a:r>
          </a:p>
          <a:p>
            <a:pPr marL="0" marR="0" lvl="0" indent="0" algn="ctr" defTabSz="412750" rtl="0" eaLnBrk="1" fontAlgn="auto" latinLnBrk="0" hangingPunct="0">
              <a:lnSpc>
                <a:spcPct val="14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2466"/>
                </a:solidFill>
                <a:effectLst/>
                <a:uLnTx/>
                <a:uFillTx/>
                <a:latin typeface="Spartan Medium"/>
                <a:sym typeface="Lato Regular"/>
              </a:rPr>
              <a:t>Amount invested by N3VCT</a:t>
            </a:r>
          </a:p>
          <a:p>
            <a:pPr marL="0" marR="0" lvl="0" indent="0" algn="ctr" defTabSz="412750" rtl="0" eaLnBrk="1" fontAlgn="auto" latinLnBrk="0" hangingPunct="0">
              <a:lnSpc>
                <a:spcPct val="140000"/>
              </a:lnSpc>
              <a:spcBef>
                <a:spcPts val="0"/>
              </a:spcBef>
              <a:spcAft>
                <a:spcPts val="0"/>
              </a:spcAft>
              <a:buClrTx/>
              <a:buSzTx/>
              <a:buFontTx/>
              <a:buNone/>
              <a:tabLst/>
              <a:defRPr/>
            </a:pPr>
            <a:r>
              <a:rPr kumimoji="0" lang="en-US" sz="1300" b="1" i="0" u="none" strike="noStrike" kern="0" cap="none" spc="0" normalizeH="0" baseline="0" noProof="0" dirty="0">
                <a:ln>
                  <a:noFill/>
                </a:ln>
                <a:solidFill>
                  <a:srgbClr val="002466"/>
                </a:solidFill>
                <a:effectLst/>
                <a:uLnTx/>
                <a:uFillTx/>
                <a:latin typeface="Spartan Medium"/>
                <a:sym typeface="Lato Regular"/>
              </a:rPr>
              <a:t>£1.4m</a:t>
            </a:r>
          </a:p>
          <a:p>
            <a:pPr marL="0" marR="0" lvl="0" indent="0" algn="ctr" defTabSz="412750" rtl="0" eaLnBrk="1" fontAlgn="auto" latinLnBrk="0" hangingPunct="0">
              <a:lnSpc>
                <a:spcPct val="14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002466"/>
                </a:solidFill>
                <a:effectLst/>
                <a:uLnTx/>
                <a:uFillTx/>
                <a:latin typeface="Spartan Medium"/>
                <a:sym typeface="Lato Regular"/>
              </a:rPr>
              <a:t>Receipts over the life of the investment</a:t>
            </a:r>
          </a:p>
          <a:p>
            <a:pPr marL="0" marR="0" lvl="0" indent="0" algn="ctr" defTabSz="412750" rtl="0" eaLnBrk="1" fontAlgn="auto" latinLnBrk="0" hangingPunct="0">
              <a:lnSpc>
                <a:spcPct val="140000"/>
              </a:lnSpc>
              <a:spcBef>
                <a:spcPts val="0"/>
              </a:spcBef>
              <a:spcAft>
                <a:spcPts val="0"/>
              </a:spcAft>
              <a:buClrTx/>
              <a:buSzTx/>
              <a:buFontTx/>
              <a:buNone/>
              <a:tabLst/>
              <a:defRPr/>
            </a:pPr>
            <a:r>
              <a:rPr kumimoji="0" lang="en-US" sz="1300" b="1" i="0" u="none" strike="noStrike" kern="0" cap="none" spc="0" normalizeH="0" baseline="0" noProof="0" dirty="0">
                <a:ln>
                  <a:noFill/>
                </a:ln>
                <a:solidFill>
                  <a:srgbClr val="002466"/>
                </a:solidFill>
                <a:effectLst/>
                <a:uLnTx/>
                <a:uFillTx/>
                <a:latin typeface="Spartan Medium"/>
                <a:sym typeface="Lato Regular"/>
              </a:rPr>
              <a:t>£2.2m</a:t>
            </a:r>
          </a:p>
          <a:p>
            <a:pPr marL="0" marR="0" lvl="0" indent="0" algn="ctr" defTabSz="412750" rtl="0" eaLnBrk="1" fontAlgn="auto" latinLnBrk="0" hangingPunct="0">
              <a:lnSpc>
                <a:spcPct val="140000"/>
              </a:lnSpc>
              <a:spcBef>
                <a:spcPts val="0"/>
              </a:spcBef>
              <a:spcAft>
                <a:spcPts val="0"/>
              </a:spcAft>
              <a:buClrTx/>
              <a:buSzTx/>
              <a:buFontTx/>
              <a:buNone/>
              <a:tabLst/>
              <a:defRPr/>
            </a:pPr>
            <a:r>
              <a:rPr kumimoji="0" lang="en-US" sz="1300" b="1" i="0" u="none" strike="noStrike" kern="0" cap="none" spc="0" normalizeH="0" baseline="0" noProof="0" dirty="0">
                <a:ln>
                  <a:noFill/>
                </a:ln>
                <a:solidFill>
                  <a:srgbClr val="002466"/>
                </a:solidFill>
                <a:effectLst/>
                <a:uLnTx/>
                <a:uFillTx/>
                <a:latin typeface="Spartan Medium"/>
                <a:sym typeface="Lato Regular"/>
              </a:rPr>
              <a:t>Return of 1.6x</a:t>
            </a:r>
            <a:endParaRPr kumimoji="0" sz="1300" b="1" i="0" u="none" strike="noStrike" kern="0" cap="none" spc="0" normalizeH="0" baseline="0" noProof="0" dirty="0">
              <a:ln>
                <a:noFill/>
              </a:ln>
              <a:solidFill>
                <a:srgbClr val="002466"/>
              </a:solidFill>
              <a:effectLst/>
              <a:uLnTx/>
              <a:uFillTx/>
              <a:latin typeface="Spartan Medium"/>
              <a:sym typeface="Lato Regular"/>
            </a:endParaRPr>
          </a:p>
        </p:txBody>
      </p:sp>
      <p:sp>
        <p:nvSpPr>
          <p:cNvPr id="172" name="Rectangle">
            <a:extLst>
              <a:ext uri="{FF2B5EF4-FFF2-40B4-BE49-F238E27FC236}">
                <a16:creationId xmlns:a16="http://schemas.microsoft.com/office/drawing/2014/main" id="{275C4689-56A6-479F-A172-BB3BCAACF262}"/>
              </a:ext>
            </a:extLst>
          </p:cNvPr>
          <p:cNvSpPr/>
          <p:nvPr/>
        </p:nvSpPr>
        <p:spPr>
          <a:xfrm>
            <a:off x="6096000" y="1614966"/>
            <a:ext cx="4650534" cy="4384023"/>
          </a:xfrm>
          <a:prstGeom prst="rect">
            <a:avLst/>
          </a:prstGeom>
          <a:ln w="63500">
            <a:solidFill>
              <a:srgbClr val="929292"/>
            </a:solidFill>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200" b="0" i="0" u="none" strike="noStrike" kern="0" cap="none" spc="0" normalizeH="0" baseline="0" noProof="0">
              <a:ln>
                <a:noFill/>
              </a:ln>
              <a:solidFill>
                <a:srgbClr val="FFFFFF"/>
              </a:solidFill>
              <a:effectLst/>
              <a:uLnTx/>
              <a:uFillTx/>
              <a:latin typeface="Spartan Medium"/>
              <a:ea typeface="+mn-ea"/>
              <a:cs typeface="+mn-cs"/>
              <a:sym typeface="Helvetica Neue Medium"/>
            </a:endParaRPr>
          </a:p>
        </p:txBody>
      </p:sp>
      <p:sp>
        <p:nvSpPr>
          <p:cNvPr id="176" name="Rectangle 9">
            <a:extLst>
              <a:ext uri="{FF2B5EF4-FFF2-40B4-BE49-F238E27FC236}">
                <a16:creationId xmlns:a16="http://schemas.microsoft.com/office/drawing/2014/main" id="{791F05E2-689B-4E7A-8782-DC5D5DB3B1D1}"/>
              </a:ext>
            </a:extLst>
          </p:cNvPr>
          <p:cNvSpPr>
            <a:spLocks noChangeArrowheads="1"/>
          </p:cNvSpPr>
          <p:nvPr/>
        </p:nvSpPr>
        <p:spPr bwMode="auto">
          <a:xfrm>
            <a:off x="14292383" y="1910279"/>
            <a:ext cx="174442" cy="364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sym typeface="Helvetica Neue"/>
            </a:endParaRPr>
          </a:p>
        </p:txBody>
      </p:sp>
      <p:pic>
        <p:nvPicPr>
          <p:cNvPr id="3" name="Picture 2" descr="Logo&#10;&#10;Description automatically generated">
            <a:extLst>
              <a:ext uri="{FF2B5EF4-FFF2-40B4-BE49-F238E27FC236}">
                <a16:creationId xmlns:a16="http://schemas.microsoft.com/office/drawing/2014/main" id="{B4FBD887-8D7A-4345-8D92-3FDA0BD57A5A}"/>
              </a:ext>
            </a:extLst>
          </p:cNvPr>
          <p:cNvPicPr>
            <a:picLocks noChangeAspect="1"/>
          </p:cNvPicPr>
          <p:nvPr/>
        </p:nvPicPr>
        <p:blipFill>
          <a:blip r:embed="rId3"/>
          <a:stretch>
            <a:fillRect/>
          </a:stretch>
        </p:blipFill>
        <p:spPr>
          <a:xfrm>
            <a:off x="7613871" y="1682811"/>
            <a:ext cx="1221785" cy="896876"/>
          </a:xfrm>
          <a:prstGeom prst="rect">
            <a:avLst/>
          </a:prstGeom>
        </p:spPr>
      </p:pic>
      <p:sp>
        <p:nvSpPr>
          <p:cNvPr id="165" name="Rectangle">
            <a:extLst>
              <a:ext uri="{FF2B5EF4-FFF2-40B4-BE49-F238E27FC236}">
                <a16:creationId xmlns:a16="http://schemas.microsoft.com/office/drawing/2014/main" id="{B343EF9A-B990-E972-F4AA-06A1B4966A32}"/>
              </a:ext>
            </a:extLst>
          </p:cNvPr>
          <p:cNvSpPr/>
          <p:nvPr/>
        </p:nvSpPr>
        <p:spPr>
          <a:xfrm>
            <a:off x="1052623" y="1585494"/>
            <a:ext cx="4426264" cy="4413495"/>
          </a:xfrm>
          <a:prstGeom prst="rect">
            <a:avLst/>
          </a:prstGeom>
          <a:ln w="63500">
            <a:solidFill>
              <a:srgbClr val="929292"/>
            </a:solidFill>
            <a:miter lim="400000"/>
          </a:ln>
        </p:spPr>
        <p:txBody>
          <a:bodyPr lIns="0" tIns="0" rIns="0" bIns="0" anchor="ctr"/>
          <a:lstStyle/>
          <a:p>
            <a:pPr algn="ctr" defTabSz="412750" hangingPunct="0">
              <a:defRPr sz="3200" b="0">
                <a:solidFill>
                  <a:srgbClr val="FFFFFF"/>
                </a:solidFill>
                <a:latin typeface="+mn-lt"/>
                <a:ea typeface="+mn-ea"/>
                <a:cs typeface="+mn-cs"/>
                <a:sym typeface="Helvetica Neue Medium"/>
              </a:defRPr>
            </a:pPr>
            <a:endParaRPr sz="1200" kern="0">
              <a:solidFill>
                <a:srgbClr val="FFFFFF"/>
              </a:solidFill>
              <a:sym typeface="Helvetica Neue Medium"/>
            </a:endParaRPr>
          </a:p>
        </p:txBody>
      </p:sp>
      <p:pic>
        <p:nvPicPr>
          <p:cNvPr id="173" name="Picture 8" descr="Hello Soda&amp;#39;s Competitors, Revenue, Number of Employees, Funding,  Acquisitions &amp;amp; News - Owler Company Profile">
            <a:extLst>
              <a:ext uri="{FF2B5EF4-FFF2-40B4-BE49-F238E27FC236}">
                <a16:creationId xmlns:a16="http://schemas.microsoft.com/office/drawing/2014/main" id="{EFE39B3D-AA8D-F68E-5A56-5C1BF2FC97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6903" y="1755828"/>
            <a:ext cx="2564387" cy="875469"/>
          </a:xfrm>
          <a:prstGeom prst="rect">
            <a:avLst/>
          </a:prstGeom>
          <a:noFill/>
          <a:extLst>
            <a:ext uri="{909E8E84-426E-40DD-AFC4-6F175D3DCCD1}">
              <a14:hiddenFill xmlns:a14="http://schemas.microsoft.com/office/drawing/2010/main">
                <a:solidFill>
                  <a:srgbClr val="FFFFFF"/>
                </a:solidFill>
              </a14:hiddenFill>
            </a:ext>
          </a:extLst>
        </p:spPr>
      </p:pic>
      <p:sp>
        <p:nvSpPr>
          <p:cNvPr id="175" name="search the real problem">
            <a:extLst>
              <a:ext uri="{FF2B5EF4-FFF2-40B4-BE49-F238E27FC236}">
                <a16:creationId xmlns:a16="http://schemas.microsoft.com/office/drawing/2014/main" id="{55C4AC9F-A24A-03E9-0766-2DBC21A80C1A}"/>
              </a:ext>
            </a:extLst>
          </p:cNvPr>
          <p:cNvSpPr txBox="1"/>
          <p:nvPr/>
        </p:nvSpPr>
        <p:spPr>
          <a:xfrm>
            <a:off x="1584000" y="2628000"/>
            <a:ext cx="3348000" cy="396000"/>
          </a:xfrm>
          <a:prstGeom prst="rect">
            <a:avLst/>
          </a:prstGeom>
          <a:solidFill>
            <a:srgbClr val="2CB5B5"/>
          </a:solidFill>
          <a:ln w="12700">
            <a:miter lim="400000"/>
          </a:ln>
          <a:extLst>
            <a:ext uri="{C572A759-6A51-4108-AA02-DFA0A04FC94B}">
              <ma14:wrappingTextBoxFlag xmlns="" xmlns:ma14="http://schemas.microsoft.com/office/mac/drawingml/2011/main" val="1"/>
            </a:ext>
          </a:extLst>
        </p:spPr>
        <p:txBody>
          <a:bodyPr wrap="square" lIns="19050" tIns="19050" rIns="19050" bIns="19050" anchor="ctr" anchorCtr="0">
            <a:spAutoFit/>
          </a:bodyPr>
          <a:lstStyle>
            <a:lvl1pPr>
              <a:defRPr sz="2400" b="0" cap="all">
                <a:latin typeface="Montserrat-Bold"/>
                <a:ea typeface="Montserrat-Bold"/>
                <a:cs typeface="Montserrat-Bold"/>
                <a:sym typeface="Montserrat-Bold"/>
              </a:defRPr>
            </a:lvl1pPr>
          </a:lstStyle>
          <a:p>
            <a:pPr algn="ctr" defTabSz="412750" hangingPunct="0"/>
            <a:r>
              <a:rPr lang="en-US" sz="1200" b="1" kern="0">
                <a:solidFill>
                  <a:srgbClr val="FFFFFF"/>
                </a:solidFill>
              </a:rPr>
              <a:t>Hello Soda</a:t>
            </a:r>
            <a:endParaRPr sz="1200" b="1" kern="0">
              <a:solidFill>
                <a:srgbClr val="FFFFFF"/>
              </a:solidFill>
            </a:endParaRPr>
          </a:p>
        </p:txBody>
      </p:sp>
      <p:sp>
        <p:nvSpPr>
          <p:cNvPr id="177" name="TextBox 176">
            <a:extLst>
              <a:ext uri="{FF2B5EF4-FFF2-40B4-BE49-F238E27FC236}">
                <a16:creationId xmlns:a16="http://schemas.microsoft.com/office/drawing/2014/main" id="{43C30928-2ADD-C974-190D-F42398DDEAD6}"/>
              </a:ext>
            </a:extLst>
          </p:cNvPr>
          <p:cNvSpPr txBox="1"/>
          <p:nvPr/>
        </p:nvSpPr>
        <p:spPr>
          <a:xfrm>
            <a:off x="1445466" y="3240000"/>
            <a:ext cx="3700693" cy="2308902"/>
          </a:xfrm>
          <a:prstGeom prst="rect">
            <a:avLst/>
          </a:prstGeom>
          <a:noFill/>
        </p:spPr>
        <p:txBody>
          <a:bodyPr wrap="square" rtlCol="0">
            <a:spAutoFit/>
          </a:bodyPr>
          <a:lstStyle/>
          <a:p>
            <a:pPr algn="ctr" defTabSz="412750" hangingPunct="0">
              <a:lnSpc>
                <a:spcPct val="140000"/>
              </a:lnSpc>
            </a:pPr>
            <a:r>
              <a:rPr lang="en-US" sz="1350" b="1" kern="0" dirty="0">
                <a:solidFill>
                  <a:srgbClr val="002466"/>
                </a:solidFill>
                <a:sym typeface="Lato Regular"/>
              </a:rPr>
              <a:t>Data analytics services provider</a:t>
            </a:r>
          </a:p>
          <a:p>
            <a:pPr algn="ctr" defTabSz="412750" hangingPunct="0"/>
            <a:r>
              <a:rPr lang="en-US" sz="1350" kern="0" dirty="0">
                <a:solidFill>
                  <a:srgbClr val="002466"/>
                </a:solidFill>
                <a:sym typeface="Lato Regular"/>
              </a:rPr>
              <a:t>Date of original investment:</a:t>
            </a:r>
          </a:p>
          <a:p>
            <a:pPr algn="ctr" defTabSz="412750" hangingPunct="0">
              <a:lnSpc>
                <a:spcPct val="140000"/>
              </a:lnSpc>
            </a:pPr>
            <a:r>
              <a:rPr lang="en-US" sz="1350" b="1" kern="0" dirty="0">
                <a:solidFill>
                  <a:srgbClr val="002466"/>
                </a:solidFill>
                <a:sym typeface="Lato Regular"/>
              </a:rPr>
              <a:t>October 2017</a:t>
            </a:r>
          </a:p>
          <a:p>
            <a:pPr algn="ctr" defTabSz="412750" hangingPunct="0">
              <a:lnSpc>
                <a:spcPct val="140000"/>
              </a:lnSpc>
            </a:pPr>
            <a:r>
              <a:rPr lang="en-US" sz="1350" kern="0" dirty="0">
                <a:solidFill>
                  <a:srgbClr val="002466"/>
                </a:solidFill>
                <a:sym typeface="Lato Regular"/>
              </a:rPr>
              <a:t>Amount invested by N3VCT</a:t>
            </a:r>
          </a:p>
          <a:p>
            <a:pPr algn="ctr" defTabSz="412750" hangingPunct="0">
              <a:lnSpc>
                <a:spcPct val="140000"/>
              </a:lnSpc>
            </a:pPr>
            <a:r>
              <a:rPr lang="en-US" sz="1350" b="1" kern="0" dirty="0">
                <a:solidFill>
                  <a:srgbClr val="002466"/>
                </a:solidFill>
                <a:sym typeface="Lato Regular"/>
              </a:rPr>
              <a:t>£1.5m</a:t>
            </a:r>
          </a:p>
          <a:p>
            <a:pPr algn="ctr" defTabSz="412750" hangingPunct="0">
              <a:lnSpc>
                <a:spcPct val="140000"/>
              </a:lnSpc>
            </a:pPr>
            <a:r>
              <a:rPr lang="en-US" sz="1350" kern="0" dirty="0">
                <a:solidFill>
                  <a:srgbClr val="002466"/>
                </a:solidFill>
                <a:sym typeface="Lato Regular"/>
              </a:rPr>
              <a:t>Receipts over the life of the investment</a:t>
            </a:r>
          </a:p>
          <a:p>
            <a:pPr algn="ctr" defTabSz="412750" hangingPunct="0">
              <a:lnSpc>
                <a:spcPct val="140000"/>
              </a:lnSpc>
            </a:pPr>
            <a:r>
              <a:rPr lang="en-US" sz="1350" b="1" kern="0" dirty="0">
                <a:solidFill>
                  <a:srgbClr val="002466"/>
                </a:solidFill>
                <a:sym typeface="Lato Regular"/>
              </a:rPr>
              <a:t>£2.4m</a:t>
            </a:r>
          </a:p>
          <a:p>
            <a:pPr algn="ctr" defTabSz="412750" hangingPunct="0">
              <a:lnSpc>
                <a:spcPct val="140000"/>
              </a:lnSpc>
            </a:pPr>
            <a:r>
              <a:rPr lang="en-US" sz="1350" b="1" kern="0" dirty="0">
                <a:solidFill>
                  <a:srgbClr val="002466"/>
                </a:solidFill>
                <a:sym typeface="Lato Regular"/>
              </a:rPr>
              <a:t>Return of  1.6x</a:t>
            </a:r>
            <a:endParaRPr lang="en-GB" sz="1350" b="1" kern="0" dirty="0">
              <a:solidFill>
                <a:srgbClr val="002466"/>
              </a:solidFill>
              <a:sym typeface="Lato Regular"/>
            </a:endParaRPr>
          </a:p>
        </p:txBody>
      </p:sp>
    </p:spTree>
    <p:extLst>
      <p:ext uri="{BB962C8B-B14F-4D97-AF65-F5344CB8AC3E}">
        <p14:creationId xmlns:p14="http://schemas.microsoft.com/office/powerpoint/2010/main" val="34710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object 4">
            <a:extLst>
              <a:ext uri="{FF2B5EF4-FFF2-40B4-BE49-F238E27FC236}">
                <a16:creationId xmlns:a16="http://schemas.microsoft.com/office/drawing/2014/main" id="{D1E91313-0679-411F-A9CC-D4558E6A5E96}"/>
              </a:ext>
            </a:extLst>
          </p:cNvPr>
          <p:cNvSpPr/>
          <p:nvPr/>
        </p:nvSpPr>
        <p:spPr>
          <a:xfrm>
            <a:off x="589669" y="1046074"/>
            <a:ext cx="11012662" cy="5233736"/>
          </a:xfrm>
          <a:prstGeom prst="roundRect">
            <a:avLst>
              <a:gd name="adj" fmla="val 2786"/>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4" name="Title 9">
            <a:extLst>
              <a:ext uri="{FF2B5EF4-FFF2-40B4-BE49-F238E27FC236}">
                <a16:creationId xmlns:a16="http://schemas.microsoft.com/office/drawing/2014/main" id="{67E829B7-4CBC-49CF-92A5-96D1A4F49CD9}"/>
              </a:ext>
            </a:extLst>
          </p:cNvPr>
          <p:cNvSpPr>
            <a:spLocks noGrp="1"/>
          </p:cNvSpPr>
          <p:nvPr>
            <p:ph type="title"/>
          </p:nvPr>
        </p:nvSpPr>
        <p:spPr>
          <a:xfrm>
            <a:off x="719738" y="391115"/>
            <a:ext cx="7315862" cy="371475"/>
          </a:xfrm>
        </p:spPr>
        <p:txBody>
          <a:bodyPr/>
          <a:lstStyle/>
          <a:p>
            <a:r>
              <a:rPr lang="en-US" sz="2350" dirty="0"/>
              <a:t>FY22 Partial exits </a:t>
            </a:r>
            <a:endParaRPr lang="en-GB" sz="2350" dirty="0"/>
          </a:p>
        </p:txBody>
      </p:sp>
      <p:sp>
        <p:nvSpPr>
          <p:cNvPr id="15" name="Slide Number Placeholder 14">
            <a:extLst>
              <a:ext uri="{FF2B5EF4-FFF2-40B4-BE49-F238E27FC236}">
                <a16:creationId xmlns:a16="http://schemas.microsoft.com/office/drawing/2014/main" id="{8A22B248-B376-4E7F-9BC2-796F0A3F6061}"/>
              </a:ext>
            </a:extLst>
          </p:cNvPr>
          <p:cNvSpPr>
            <a:spLocks noGrp="1"/>
          </p:cNvSpPr>
          <p:nvPr>
            <p:ph type="sldNum" sz="quarter" idx="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800" b="0" i="0" u="none" strike="noStrike" kern="1200" cap="none" spc="0" normalizeH="0" baseline="0" noProof="0" smtClean="0">
                <a:ln>
                  <a:noFill/>
                </a:ln>
                <a:solidFill>
                  <a:prstClr val="black">
                    <a:tint val="75000"/>
                  </a:prstClr>
                </a:solidFill>
                <a:effectLst/>
                <a:uLnTx/>
                <a:uFillTx/>
                <a:latin typeface="Spartan Medium"/>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1800" b="0" i="0" u="none" strike="noStrike" kern="1200" cap="none" spc="0" normalizeH="0" baseline="0" noProof="0">
              <a:ln>
                <a:noFill/>
              </a:ln>
              <a:solidFill>
                <a:prstClr val="black">
                  <a:tint val="75000"/>
                </a:prstClr>
              </a:solidFill>
              <a:effectLst/>
              <a:uLnTx/>
              <a:uFillTx/>
              <a:latin typeface="Spartan Medium"/>
              <a:ea typeface="+mn-ea"/>
              <a:cs typeface="+mn-cs"/>
            </a:endParaRPr>
          </a:p>
        </p:txBody>
      </p:sp>
      <p:grpSp>
        <p:nvGrpSpPr>
          <p:cNvPr id="10" name="Group 4">
            <a:extLst>
              <a:ext uri="{FF2B5EF4-FFF2-40B4-BE49-F238E27FC236}">
                <a16:creationId xmlns:a16="http://schemas.microsoft.com/office/drawing/2014/main" id="{A0869AB0-C3A5-4658-B5E3-3F66ABF9FC2A}"/>
              </a:ext>
            </a:extLst>
          </p:cNvPr>
          <p:cNvGrpSpPr>
            <a:grpSpLocks noChangeAspect="1"/>
          </p:cNvGrpSpPr>
          <p:nvPr/>
        </p:nvGrpSpPr>
        <p:grpSpPr bwMode="auto">
          <a:xfrm>
            <a:off x="10282559" y="6333016"/>
            <a:ext cx="1333441" cy="443513"/>
            <a:chOff x="3484" y="2616"/>
            <a:chExt cx="5694" cy="1894"/>
          </a:xfrm>
          <a:solidFill>
            <a:schemeClr val="bg1"/>
          </a:solidFill>
        </p:grpSpPr>
        <p:sp>
          <p:nvSpPr>
            <p:cNvPr id="11" name="Oval 5">
              <a:extLst>
                <a:ext uri="{FF2B5EF4-FFF2-40B4-BE49-F238E27FC236}">
                  <a16:creationId xmlns:a16="http://schemas.microsoft.com/office/drawing/2014/main" id="{21601665-FD97-48A7-A5AC-AA4DBD2370C7}"/>
                </a:ext>
              </a:extLst>
            </p:cNvPr>
            <p:cNvSpPr>
              <a:spLocks noChangeArrowheads="1"/>
            </p:cNvSpPr>
            <p:nvPr/>
          </p:nvSpPr>
          <p:spPr bwMode="auto">
            <a:xfrm>
              <a:off x="4324" y="3144"/>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7" name="Oval 6">
              <a:extLst>
                <a:ext uri="{FF2B5EF4-FFF2-40B4-BE49-F238E27FC236}">
                  <a16:creationId xmlns:a16="http://schemas.microsoft.com/office/drawing/2014/main" id="{74B407EF-F290-42D7-AFED-722957CF58F5}"/>
                </a:ext>
              </a:extLst>
            </p:cNvPr>
            <p:cNvSpPr>
              <a:spLocks noChangeArrowheads="1"/>
            </p:cNvSpPr>
            <p:nvPr/>
          </p:nvSpPr>
          <p:spPr bwMode="auto">
            <a:xfrm>
              <a:off x="4524" y="321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8" name="Oval 7">
              <a:extLst>
                <a:ext uri="{FF2B5EF4-FFF2-40B4-BE49-F238E27FC236}">
                  <a16:creationId xmlns:a16="http://schemas.microsoft.com/office/drawing/2014/main" id="{E216D5A1-44E4-4D21-957D-0F798160255A}"/>
                </a:ext>
              </a:extLst>
            </p:cNvPr>
            <p:cNvSpPr>
              <a:spLocks noChangeArrowheads="1"/>
            </p:cNvSpPr>
            <p:nvPr/>
          </p:nvSpPr>
          <p:spPr bwMode="auto">
            <a:xfrm>
              <a:off x="4668" y="3254"/>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9" name="Oval 8">
              <a:extLst>
                <a:ext uri="{FF2B5EF4-FFF2-40B4-BE49-F238E27FC236}">
                  <a16:creationId xmlns:a16="http://schemas.microsoft.com/office/drawing/2014/main" id="{9ED75FB7-D494-44FC-8ABB-5CB4BFE8FE33}"/>
                </a:ext>
              </a:extLst>
            </p:cNvPr>
            <p:cNvSpPr>
              <a:spLocks noChangeArrowheads="1"/>
            </p:cNvSpPr>
            <p:nvPr/>
          </p:nvSpPr>
          <p:spPr bwMode="auto">
            <a:xfrm>
              <a:off x="4630" y="3382"/>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20" name="Oval 9">
              <a:extLst>
                <a:ext uri="{FF2B5EF4-FFF2-40B4-BE49-F238E27FC236}">
                  <a16:creationId xmlns:a16="http://schemas.microsoft.com/office/drawing/2014/main" id="{A527AA3B-30FB-4C58-B5DA-927DA77A8BB2}"/>
                </a:ext>
              </a:extLst>
            </p:cNvPr>
            <p:cNvSpPr>
              <a:spLocks noChangeArrowheads="1"/>
            </p:cNvSpPr>
            <p:nvPr/>
          </p:nvSpPr>
          <p:spPr bwMode="auto">
            <a:xfrm>
              <a:off x="4488"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21" name="Oval 10">
              <a:extLst>
                <a:ext uri="{FF2B5EF4-FFF2-40B4-BE49-F238E27FC236}">
                  <a16:creationId xmlns:a16="http://schemas.microsoft.com/office/drawing/2014/main" id="{10EAB061-08E8-4499-8691-5C0159FC8AB6}"/>
                </a:ext>
              </a:extLst>
            </p:cNvPr>
            <p:cNvSpPr>
              <a:spLocks noChangeArrowheads="1"/>
            </p:cNvSpPr>
            <p:nvPr/>
          </p:nvSpPr>
          <p:spPr bwMode="auto">
            <a:xfrm>
              <a:off x="4500" y="3504"/>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22" name="Oval 11">
              <a:extLst>
                <a:ext uri="{FF2B5EF4-FFF2-40B4-BE49-F238E27FC236}">
                  <a16:creationId xmlns:a16="http://schemas.microsoft.com/office/drawing/2014/main" id="{1753BA85-D5F9-48F1-A0DE-930E60468015}"/>
                </a:ext>
              </a:extLst>
            </p:cNvPr>
            <p:cNvSpPr>
              <a:spLocks noChangeArrowheads="1"/>
            </p:cNvSpPr>
            <p:nvPr/>
          </p:nvSpPr>
          <p:spPr bwMode="auto">
            <a:xfrm>
              <a:off x="4367" y="3501"/>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23" name="Oval 12">
              <a:extLst>
                <a:ext uri="{FF2B5EF4-FFF2-40B4-BE49-F238E27FC236}">
                  <a16:creationId xmlns:a16="http://schemas.microsoft.com/office/drawing/2014/main" id="{4B52E1CE-635A-45D9-AD46-776074AB04F3}"/>
                </a:ext>
              </a:extLst>
            </p:cNvPr>
            <p:cNvSpPr>
              <a:spLocks noChangeArrowheads="1"/>
            </p:cNvSpPr>
            <p:nvPr/>
          </p:nvSpPr>
          <p:spPr bwMode="auto">
            <a:xfrm>
              <a:off x="4236" y="3492"/>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24" name="Oval 13">
              <a:extLst>
                <a:ext uri="{FF2B5EF4-FFF2-40B4-BE49-F238E27FC236}">
                  <a16:creationId xmlns:a16="http://schemas.microsoft.com/office/drawing/2014/main" id="{8F77D5DD-BE42-4B44-A064-395FCCD0FC53}"/>
                </a:ext>
              </a:extLst>
            </p:cNvPr>
            <p:cNvSpPr>
              <a:spLocks noChangeArrowheads="1"/>
            </p:cNvSpPr>
            <p:nvPr/>
          </p:nvSpPr>
          <p:spPr bwMode="auto">
            <a:xfrm>
              <a:off x="4267" y="3651"/>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25" name="Oval 14">
              <a:extLst>
                <a:ext uri="{FF2B5EF4-FFF2-40B4-BE49-F238E27FC236}">
                  <a16:creationId xmlns:a16="http://schemas.microsoft.com/office/drawing/2014/main" id="{6876A634-94E5-483C-8289-EA158752403F}"/>
                </a:ext>
              </a:extLst>
            </p:cNvPr>
            <p:cNvSpPr>
              <a:spLocks noChangeArrowheads="1"/>
            </p:cNvSpPr>
            <p:nvPr/>
          </p:nvSpPr>
          <p:spPr bwMode="auto">
            <a:xfrm>
              <a:off x="4398" y="3639"/>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26" name="Oval 15">
              <a:extLst>
                <a:ext uri="{FF2B5EF4-FFF2-40B4-BE49-F238E27FC236}">
                  <a16:creationId xmlns:a16="http://schemas.microsoft.com/office/drawing/2014/main" id="{D7153146-6BCF-4B19-9A75-43FCD98F36FC}"/>
                </a:ext>
              </a:extLst>
            </p:cNvPr>
            <p:cNvSpPr>
              <a:spLocks noChangeArrowheads="1"/>
            </p:cNvSpPr>
            <p:nvPr/>
          </p:nvSpPr>
          <p:spPr bwMode="auto">
            <a:xfrm>
              <a:off x="4521" y="365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27" name="Oval 16">
              <a:extLst>
                <a:ext uri="{FF2B5EF4-FFF2-40B4-BE49-F238E27FC236}">
                  <a16:creationId xmlns:a16="http://schemas.microsoft.com/office/drawing/2014/main" id="{85A3E54E-0547-4D4F-9418-3FB9977C2D13}"/>
                </a:ext>
              </a:extLst>
            </p:cNvPr>
            <p:cNvSpPr>
              <a:spLocks noChangeArrowheads="1"/>
            </p:cNvSpPr>
            <p:nvPr/>
          </p:nvSpPr>
          <p:spPr bwMode="auto">
            <a:xfrm>
              <a:off x="4360" y="3765"/>
              <a:ext cx="5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28" name="Oval 17">
              <a:extLst>
                <a:ext uri="{FF2B5EF4-FFF2-40B4-BE49-F238E27FC236}">
                  <a16:creationId xmlns:a16="http://schemas.microsoft.com/office/drawing/2014/main" id="{B816C041-F7E4-4D74-9EFB-1BC77C7DA29A}"/>
                </a:ext>
              </a:extLst>
            </p:cNvPr>
            <p:cNvSpPr>
              <a:spLocks noChangeArrowheads="1"/>
            </p:cNvSpPr>
            <p:nvPr/>
          </p:nvSpPr>
          <p:spPr bwMode="auto">
            <a:xfrm>
              <a:off x="4319" y="3373"/>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29" name="Oval 18">
              <a:extLst>
                <a:ext uri="{FF2B5EF4-FFF2-40B4-BE49-F238E27FC236}">
                  <a16:creationId xmlns:a16="http://schemas.microsoft.com/office/drawing/2014/main" id="{8B0A975A-3560-4752-BAF5-D089D2494E46}"/>
                </a:ext>
              </a:extLst>
            </p:cNvPr>
            <p:cNvSpPr>
              <a:spLocks noChangeArrowheads="1"/>
            </p:cNvSpPr>
            <p:nvPr/>
          </p:nvSpPr>
          <p:spPr bwMode="auto">
            <a:xfrm>
              <a:off x="4184"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30" name="Oval 19">
              <a:extLst>
                <a:ext uri="{FF2B5EF4-FFF2-40B4-BE49-F238E27FC236}">
                  <a16:creationId xmlns:a16="http://schemas.microsoft.com/office/drawing/2014/main" id="{B468AAE1-E4F2-4C22-84F4-CDEB4782B982}"/>
                </a:ext>
              </a:extLst>
            </p:cNvPr>
            <p:cNvSpPr>
              <a:spLocks noChangeArrowheads="1"/>
            </p:cNvSpPr>
            <p:nvPr/>
          </p:nvSpPr>
          <p:spPr bwMode="auto">
            <a:xfrm>
              <a:off x="4737" y="34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31" name="Oval 20">
              <a:extLst>
                <a:ext uri="{FF2B5EF4-FFF2-40B4-BE49-F238E27FC236}">
                  <a16:creationId xmlns:a16="http://schemas.microsoft.com/office/drawing/2014/main" id="{05051C1E-D5EC-44FF-8DE7-67E6AD8CB710}"/>
                </a:ext>
              </a:extLst>
            </p:cNvPr>
            <p:cNvSpPr>
              <a:spLocks noChangeArrowheads="1"/>
            </p:cNvSpPr>
            <p:nvPr/>
          </p:nvSpPr>
          <p:spPr bwMode="auto">
            <a:xfrm>
              <a:off x="4618" y="3549"/>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32" name="Oval 21">
              <a:extLst>
                <a:ext uri="{FF2B5EF4-FFF2-40B4-BE49-F238E27FC236}">
                  <a16:creationId xmlns:a16="http://schemas.microsoft.com/office/drawing/2014/main" id="{F0D3474A-804E-47E6-BE48-D8FDDD2E7625}"/>
                </a:ext>
              </a:extLst>
            </p:cNvPr>
            <p:cNvSpPr>
              <a:spLocks noChangeArrowheads="1"/>
            </p:cNvSpPr>
            <p:nvPr/>
          </p:nvSpPr>
          <p:spPr bwMode="auto">
            <a:xfrm>
              <a:off x="4673" y="36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33" name="Oval 22">
              <a:extLst>
                <a:ext uri="{FF2B5EF4-FFF2-40B4-BE49-F238E27FC236}">
                  <a16:creationId xmlns:a16="http://schemas.microsoft.com/office/drawing/2014/main" id="{7179B9A8-D897-48EA-89E6-6CB7FC6B511D}"/>
                </a:ext>
              </a:extLst>
            </p:cNvPr>
            <p:cNvSpPr>
              <a:spLocks noChangeArrowheads="1"/>
            </p:cNvSpPr>
            <p:nvPr/>
          </p:nvSpPr>
          <p:spPr bwMode="auto">
            <a:xfrm>
              <a:off x="4656" y="3815"/>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34" name="Oval 23">
              <a:extLst>
                <a:ext uri="{FF2B5EF4-FFF2-40B4-BE49-F238E27FC236}">
                  <a16:creationId xmlns:a16="http://schemas.microsoft.com/office/drawing/2014/main" id="{77D77A51-1BE8-48ED-AFC8-86863BA9BC20}"/>
                </a:ext>
              </a:extLst>
            </p:cNvPr>
            <p:cNvSpPr>
              <a:spLocks noChangeArrowheads="1"/>
            </p:cNvSpPr>
            <p:nvPr/>
          </p:nvSpPr>
          <p:spPr bwMode="auto">
            <a:xfrm>
              <a:off x="4524" y="3785"/>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35" name="Oval 24">
              <a:extLst>
                <a:ext uri="{FF2B5EF4-FFF2-40B4-BE49-F238E27FC236}">
                  <a16:creationId xmlns:a16="http://schemas.microsoft.com/office/drawing/2014/main" id="{9A442C37-1EDB-4C8B-9F1D-D840A631BCD9}"/>
                </a:ext>
              </a:extLst>
            </p:cNvPr>
            <p:cNvSpPr>
              <a:spLocks noChangeArrowheads="1"/>
            </p:cNvSpPr>
            <p:nvPr/>
          </p:nvSpPr>
          <p:spPr bwMode="auto">
            <a:xfrm>
              <a:off x="4443" y="3899"/>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36" name="Oval 25">
              <a:extLst>
                <a:ext uri="{FF2B5EF4-FFF2-40B4-BE49-F238E27FC236}">
                  <a16:creationId xmlns:a16="http://schemas.microsoft.com/office/drawing/2014/main" id="{746E6821-8A5C-49B0-8ED3-2DE7716C7EBA}"/>
                </a:ext>
              </a:extLst>
            </p:cNvPr>
            <p:cNvSpPr>
              <a:spLocks noChangeArrowheads="1"/>
            </p:cNvSpPr>
            <p:nvPr/>
          </p:nvSpPr>
          <p:spPr bwMode="auto">
            <a:xfrm>
              <a:off x="4322" y="3965"/>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37" name="Oval 26">
              <a:extLst>
                <a:ext uri="{FF2B5EF4-FFF2-40B4-BE49-F238E27FC236}">
                  <a16:creationId xmlns:a16="http://schemas.microsoft.com/office/drawing/2014/main" id="{8E979970-D011-406E-AB2C-06A5D41C12F0}"/>
                </a:ext>
              </a:extLst>
            </p:cNvPr>
            <p:cNvSpPr>
              <a:spLocks noChangeArrowheads="1"/>
            </p:cNvSpPr>
            <p:nvPr/>
          </p:nvSpPr>
          <p:spPr bwMode="auto">
            <a:xfrm>
              <a:off x="4122" y="3854"/>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38" name="Oval 27">
              <a:extLst>
                <a:ext uri="{FF2B5EF4-FFF2-40B4-BE49-F238E27FC236}">
                  <a16:creationId xmlns:a16="http://schemas.microsoft.com/office/drawing/2014/main" id="{B04653BD-4DFD-48AB-B091-B24E035B7559}"/>
                </a:ext>
              </a:extLst>
            </p:cNvPr>
            <p:cNvSpPr>
              <a:spLocks noChangeArrowheads="1"/>
            </p:cNvSpPr>
            <p:nvPr/>
          </p:nvSpPr>
          <p:spPr bwMode="auto">
            <a:xfrm>
              <a:off x="4255" y="3849"/>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39" name="Oval 28">
              <a:extLst>
                <a:ext uri="{FF2B5EF4-FFF2-40B4-BE49-F238E27FC236}">
                  <a16:creationId xmlns:a16="http://schemas.microsoft.com/office/drawing/2014/main" id="{8EA3EB54-8D10-4D0D-B239-7CEC9E0C8432}"/>
                </a:ext>
              </a:extLst>
            </p:cNvPr>
            <p:cNvSpPr>
              <a:spLocks noChangeArrowheads="1"/>
            </p:cNvSpPr>
            <p:nvPr/>
          </p:nvSpPr>
          <p:spPr bwMode="auto">
            <a:xfrm>
              <a:off x="4227" y="32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40" name="Oval 29">
              <a:extLst>
                <a:ext uri="{FF2B5EF4-FFF2-40B4-BE49-F238E27FC236}">
                  <a16:creationId xmlns:a16="http://schemas.microsoft.com/office/drawing/2014/main" id="{3666ECD6-08B7-4BF8-A4DE-8F9A81CDAEDF}"/>
                </a:ext>
              </a:extLst>
            </p:cNvPr>
            <p:cNvSpPr>
              <a:spLocks noChangeArrowheads="1"/>
            </p:cNvSpPr>
            <p:nvPr/>
          </p:nvSpPr>
          <p:spPr bwMode="auto">
            <a:xfrm>
              <a:off x="4393" y="3256"/>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41" name="Oval 30">
              <a:extLst>
                <a:ext uri="{FF2B5EF4-FFF2-40B4-BE49-F238E27FC236}">
                  <a16:creationId xmlns:a16="http://schemas.microsoft.com/office/drawing/2014/main" id="{9345479E-276E-4C6D-B4E8-B179F3EC0C74}"/>
                </a:ext>
              </a:extLst>
            </p:cNvPr>
            <p:cNvSpPr>
              <a:spLocks noChangeArrowheads="1"/>
            </p:cNvSpPr>
            <p:nvPr/>
          </p:nvSpPr>
          <p:spPr bwMode="auto">
            <a:xfrm>
              <a:off x="4139" y="3592"/>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42" name="Oval 31">
              <a:extLst>
                <a:ext uri="{FF2B5EF4-FFF2-40B4-BE49-F238E27FC236}">
                  <a16:creationId xmlns:a16="http://schemas.microsoft.com/office/drawing/2014/main" id="{A0D9A17F-5650-4B68-89A2-B1C20988BFFB}"/>
                </a:ext>
              </a:extLst>
            </p:cNvPr>
            <p:cNvSpPr>
              <a:spLocks noChangeArrowheads="1"/>
            </p:cNvSpPr>
            <p:nvPr/>
          </p:nvSpPr>
          <p:spPr bwMode="auto">
            <a:xfrm>
              <a:off x="4063" y="346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43" name="Oval 32">
              <a:extLst>
                <a:ext uri="{FF2B5EF4-FFF2-40B4-BE49-F238E27FC236}">
                  <a16:creationId xmlns:a16="http://schemas.microsoft.com/office/drawing/2014/main" id="{AB056B89-868F-4644-8706-51A50FC5275F}"/>
                </a:ext>
              </a:extLst>
            </p:cNvPr>
            <p:cNvSpPr>
              <a:spLocks noChangeArrowheads="1"/>
            </p:cNvSpPr>
            <p:nvPr/>
          </p:nvSpPr>
          <p:spPr bwMode="auto">
            <a:xfrm>
              <a:off x="4149" y="3725"/>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44" name="Oval 33">
              <a:extLst>
                <a:ext uri="{FF2B5EF4-FFF2-40B4-BE49-F238E27FC236}">
                  <a16:creationId xmlns:a16="http://schemas.microsoft.com/office/drawing/2014/main" id="{5F82A148-0DB0-4C73-B2A6-138D366C813C}"/>
                </a:ext>
              </a:extLst>
            </p:cNvPr>
            <p:cNvSpPr>
              <a:spLocks noChangeArrowheads="1"/>
            </p:cNvSpPr>
            <p:nvPr/>
          </p:nvSpPr>
          <p:spPr bwMode="auto">
            <a:xfrm>
              <a:off x="4025" y="3663"/>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45" name="Oval 34">
              <a:extLst>
                <a:ext uri="{FF2B5EF4-FFF2-40B4-BE49-F238E27FC236}">
                  <a16:creationId xmlns:a16="http://schemas.microsoft.com/office/drawing/2014/main" id="{C7273CBA-588E-4C8C-89FC-6E7FB5B4305D}"/>
                </a:ext>
              </a:extLst>
            </p:cNvPr>
            <p:cNvSpPr>
              <a:spLocks noChangeArrowheads="1"/>
            </p:cNvSpPr>
            <p:nvPr/>
          </p:nvSpPr>
          <p:spPr bwMode="auto">
            <a:xfrm>
              <a:off x="3947" y="3542"/>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46" name="Oval 35">
              <a:extLst>
                <a:ext uri="{FF2B5EF4-FFF2-40B4-BE49-F238E27FC236}">
                  <a16:creationId xmlns:a16="http://schemas.microsoft.com/office/drawing/2014/main" id="{AEDA3077-1A85-432A-9966-6049751A44EB}"/>
                </a:ext>
              </a:extLst>
            </p:cNvPr>
            <p:cNvSpPr>
              <a:spLocks noChangeArrowheads="1"/>
            </p:cNvSpPr>
            <p:nvPr/>
          </p:nvSpPr>
          <p:spPr bwMode="auto">
            <a:xfrm>
              <a:off x="4035" y="33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47" name="Oval 36">
              <a:extLst>
                <a:ext uri="{FF2B5EF4-FFF2-40B4-BE49-F238E27FC236}">
                  <a16:creationId xmlns:a16="http://schemas.microsoft.com/office/drawing/2014/main" id="{A9928763-EBE2-4E06-BABF-9875B4CCB174}"/>
                </a:ext>
              </a:extLst>
            </p:cNvPr>
            <p:cNvSpPr>
              <a:spLocks noChangeArrowheads="1"/>
            </p:cNvSpPr>
            <p:nvPr/>
          </p:nvSpPr>
          <p:spPr bwMode="auto">
            <a:xfrm>
              <a:off x="4103" y="3197"/>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48" name="Oval 37">
              <a:extLst>
                <a:ext uri="{FF2B5EF4-FFF2-40B4-BE49-F238E27FC236}">
                  <a16:creationId xmlns:a16="http://schemas.microsoft.com/office/drawing/2014/main" id="{B2BC48E2-F35C-441E-BEBC-1CBD08CFA204}"/>
                </a:ext>
              </a:extLst>
            </p:cNvPr>
            <p:cNvSpPr>
              <a:spLocks noChangeArrowheads="1"/>
            </p:cNvSpPr>
            <p:nvPr/>
          </p:nvSpPr>
          <p:spPr bwMode="auto">
            <a:xfrm>
              <a:off x="4685" y="2940"/>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49" name="Oval 38">
              <a:extLst>
                <a:ext uri="{FF2B5EF4-FFF2-40B4-BE49-F238E27FC236}">
                  <a16:creationId xmlns:a16="http://schemas.microsoft.com/office/drawing/2014/main" id="{5A9EAF26-612D-487F-A0A6-C77EFA7ABAE2}"/>
                </a:ext>
              </a:extLst>
            </p:cNvPr>
            <p:cNvSpPr>
              <a:spLocks noChangeArrowheads="1"/>
            </p:cNvSpPr>
            <p:nvPr/>
          </p:nvSpPr>
          <p:spPr bwMode="auto">
            <a:xfrm>
              <a:off x="4571" y="30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50" name="Oval 39">
              <a:extLst>
                <a:ext uri="{FF2B5EF4-FFF2-40B4-BE49-F238E27FC236}">
                  <a16:creationId xmlns:a16="http://schemas.microsoft.com/office/drawing/2014/main" id="{0821C2B7-77CB-4EF9-B5B3-E1A16598BCDB}"/>
                </a:ext>
              </a:extLst>
            </p:cNvPr>
            <p:cNvSpPr>
              <a:spLocks noChangeArrowheads="1"/>
            </p:cNvSpPr>
            <p:nvPr/>
          </p:nvSpPr>
          <p:spPr bwMode="auto">
            <a:xfrm>
              <a:off x="4469" y="31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51" name="Oval 40">
              <a:extLst>
                <a:ext uri="{FF2B5EF4-FFF2-40B4-BE49-F238E27FC236}">
                  <a16:creationId xmlns:a16="http://schemas.microsoft.com/office/drawing/2014/main" id="{D2C3CC00-F05B-4416-B058-A9F848E8C558}"/>
                </a:ext>
              </a:extLst>
            </p:cNvPr>
            <p:cNvSpPr>
              <a:spLocks noChangeArrowheads="1"/>
            </p:cNvSpPr>
            <p:nvPr/>
          </p:nvSpPr>
          <p:spPr bwMode="auto">
            <a:xfrm>
              <a:off x="4813" y="2925"/>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52" name="Oval 41">
              <a:extLst>
                <a:ext uri="{FF2B5EF4-FFF2-40B4-BE49-F238E27FC236}">
                  <a16:creationId xmlns:a16="http://schemas.microsoft.com/office/drawing/2014/main" id="{FC94E677-B30E-4D1E-B6F1-04155D635628}"/>
                </a:ext>
              </a:extLst>
            </p:cNvPr>
            <p:cNvSpPr>
              <a:spLocks noChangeArrowheads="1"/>
            </p:cNvSpPr>
            <p:nvPr/>
          </p:nvSpPr>
          <p:spPr bwMode="auto">
            <a:xfrm>
              <a:off x="4939" y="293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53" name="Oval 42">
              <a:extLst>
                <a:ext uri="{FF2B5EF4-FFF2-40B4-BE49-F238E27FC236}">
                  <a16:creationId xmlns:a16="http://schemas.microsoft.com/office/drawing/2014/main" id="{92567819-9218-43C4-8461-EE603C036DDC}"/>
                </a:ext>
              </a:extLst>
            </p:cNvPr>
            <p:cNvSpPr>
              <a:spLocks noChangeArrowheads="1"/>
            </p:cNvSpPr>
            <p:nvPr/>
          </p:nvSpPr>
          <p:spPr bwMode="auto">
            <a:xfrm>
              <a:off x="4891" y="3075"/>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54" name="Oval 43">
              <a:extLst>
                <a:ext uri="{FF2B5EF4-FFF2-40B4-BE49-F238E27FC236}">
                  <a16:creationId xmlns:a16="http://schemas.microsoft.com/office/drawing/2014/main" id="{2523DCC0-172F-4F74-B892-5B39653401FE}"/>
                </a:ext>
              </a:extLst>
            </p:cNvPr>
            <p:cNvSpPr>
              <a:spLocks noChangeArrowheads="1"/>
            </p:cNvSpPr>
            <p:nvPr/>
          </p:nvSpPr>
          <p:spPr bwMode="auto">
            <a:xfrm>
              <a:off x="5048" y="3278"/>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55" name="Oval 44">
              <a:extLst>
                <a:ext uri="{FF2B5EF4-FFF2-40B4-BE49-F238E27FC236}">
                  <a16:creationId xmlns:a16="http://schemas.microsoft.com/office/drawing/2014/main" id="{AA4521A8-9D64-4126-998A-3266D3F07573}"/>
                </a:ext>
              </a:extLst>
            </p:cNvPr>
            <p:cNvSpPr>
              <a:spLocks noChangeArrowheads="1"/>
            </p:cNvSpPr>
            <p:nvPr/>
          </p:nvSpPr>
          <p:spPr bwMode="auto">
            <a:xfrm>
              <a:off x="4768" y="30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56" name="Oval 45">
              <a:extLst>
                <a:ext uri="{FF2B5EF4-FFF2-40B4-BE49-F238E27FC236}">
                  <a16:creationId xmlns:a16="http://schemas.microsoft.com/office/drawing/2014/main" id="{A4DDA135-9348-43D8-B6DA-6A2EE3CE1E05}"/>
                </a:ext>
              </a:extLst>
            </p:cNvPr>
            <p:cNvSpPr>
              <a:spLocks noChangeArrowheads="1"/>
            </p:cNvSpPr>
            <p:nvPr/>
          </p:nvSpPr>
          <p:spPr bwMode="auto">
            <a:xfrm>
              <a:off x="4927" y="323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57" name="Oval 46">
              <a:extLst>
                <a:ext uri="{FF2B5EF4-FFF2-40B4-BE49-F238E27FC236}">
                  <a16:creationId xmlns:a16="http://schemas.microsoft.com/office/drawing/2014/main" id="{4ECF17BA-05B5-4C40-A9E7-E7C4E8158250}"/>
                </a:ext>
              </a:extLst>
            </p:cNvPr>
            <p:cNvSpPr>
              <a:spLocks noChangeArrowheads="1"/>
            </p:cNvSpPr>
            <p:nvPr/>
          </p:nvSpPr>
          <p:spPr bwMode="auto">
            <a:xfrm>
              <a:off x="4640" y="312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58" name="Oval 47">
              <a:extLst>
                <a:ext uri="{FF2B5EF4-FFF2-40B4-BE49-F238E27FC236}">
                  <a16:creationId xmlns:a16="http://schemas.microsoft.com/office/drawing/2014/main" id="{D17C26D5-3489-4B71-B215-C7C565D26E3B}"/>
                </a:ext>
              </a:extLst>
            </p:cNvPr>
            <p:cNvSpPr>
              <a:spLocks noChangeArrowheads="1"/>
            </p:cNvSpPr>
            <p:nvPr/>
          </p:nvSpPr>
          <p:spPr bwMode="auto">
            <a:xfrm>
              <a:off x="4806" y="322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59" name="Oval 48">
              <a:extLst>
                <a:ext uri="{FF2B5EF4-FFF2-40B4-BE49-F238E27FC236}">
                  <a16:creationId xmlns:a16="http://schemas.microsoft.com/office/drawing/2014/main" id="{32A82D9E-C1A5-4E17-9847-9FD468EA8049}"/>
                </a:ext>
              </a:extLst>
            </p:cNvPr>
            <p:cNvSpPr>
              <a:spLocks noChangeArrowheads="1"/>
            </p:cNvSpPr>
            <p:nvPr/>
          </p:nvSpPr>
          <p:spPr bwMode="auto">
            <a:xfrm>
              <a:off x="5017"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60" name="Oval 49">
              <a:extLst>
                <a:ext uri="{FF2B5EF4-FFF2-40B4-BE49-F238E27FC236}">
                  <a16:creationId xmlns:a16="http://schemas.microsoft.com/office/drawing/2014/main" id="{04750F06-80DE-4A7E-ACF1-03677CDD5D2B}"/>
                </a:ext>
              </a:extLst>
            </p:cNvPr>
            <p:cNvSpPr>
              <a:spLocks noChangeArrowheads="1"/>
            </p:cNvSpPr>
            <p:nvPr/>
          </p:nvSpPr>
          <p:spPr bwMode="auto">
            <a:xfrm>
              <a:off x="5148" y="3354"/>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61" name="Oval 50">
              <a:extLst>
                <a:ext uri="{FF2B5EF4-FFF2-40B4-BE49-F238E27FC236}">
                  <a16:creationId xmlns:a16="http://schemas.microsoft.com/office/drawing/2014/main" id="{85F347CB-CB6C-42CE-8155-DEFC39A97CB5}"/>
                </a:ext>
              </a:extLst>
            </p:cNvPr>
            <p:cNvSpPr>
              <a:spLocks noChangeArrowheads="1"/>
            </p:cNvSpPr>
            <p:nvPr/>
          </p:nvSpPr>
          <p:spPr bwMode="auto">
            <a:xfrm>
              <a:off x="5129" y="3161"/>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62" name="Oval 51">
              <a:extLst>
                <a:ext uri="{FF2B5EF4-FFF2-40B4-BE49-F238E27FC236}">
                  <a16:creationId xmlns:a16="http://schemas.microsoft.com/office/drawing/2014/main" id="{5C7FB8D4-0211-44A7-88A9-E9B1F852CB6D}"/>
                </a:ext>
              </a:extLst>
            </p:cNvPr>
            <p:cNvSpPr>
              <a:spLocks noChangeArrowheads="1"/>
            </p:cNvSpPr>
            <p:nvPr/>
          </p:nvSpPr>
          <p:spPr bwMode="auto">
            <a:xfrm>
              <a:off x="5233" y="345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63" name="Oval 52">
              <a:extLst>
                <a:ext uri="{FF2B5EF4-FFF2-40B4-BE49-F238E27FC236}">
                  <a16:creationId xmlns:a16="http://schemas.microsoft.com/office/drawing/2014/main" id="{26433237-E78F-4D28-BEC5-96329E7826D3}"/>
                </a:ext>
              </a:extLst>
            </p:cNvPr>
            <p:cNvSpPr>
              <a:spLocks noChangeArrowheads="1"/>
            </p:cNvSpPr>
            <p:nvPr/>
          </p:nvSpPr>
          <p:spPr bwMode="auto">
            <a:xfrm>
              <a:off x="5031" y="34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64" name="Oval 53">
              <a:extLst>
                <a:ext uri="{FF2B5EF4-FFF2-40B4-BE49-F238E27FC236}">
                  <a16:creationId xmlns:a16="http://schemas.microsoft.com/office/drawing/2014/main" id="{45EF28E5-F903-41A1-8A58-5442F9B9BEC2}"/>
                </a:ext>
              </a:extLst>
            </p:cNvPr>
            <p:cNvSpPr>
              <a:spLocks noChangeArrowheads="1"/>
            </p:cNvSpPr>
            <p:nvPr/>
          </p:nvSpPr>
          <p:spPr bwMode="auto">
            <a:xfrm>
              <a:off x="4922" y="33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65" name="Oval 54">
              <a:extLst>
                <a:ext uri="{FF2B5EF4-FFF2-40B4-BE49-F238E27FC236}">
                  <a16:creationId xmlns:a16="http://schemas.microsoft.com/office/drawing/2014/main" id="{705394B9-67E9-473A-A5F4-4B17941C4C7B}"/>
                </a:ext>
              </a:extLst>
            </p:cNvPr>
            <p:cNvSpPr>
              <a:spLocks noChangeArrowheads="1"/>
            </p:cNvSpPr>
            <p:nvPr/>
          </p:nvSpPr>
          <p:spPr bwMode="auto">
            <a:xfrm>
              <a:off x="4789" y="3354"/>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66" name="Oval 55">
              <a:extLst>
                <a:ext uri="{FF2B5EF4-FFF2-40B4-BE49-F238E27FC236}">
                  <a16:creationId xmlns:a16="http://schemas.microsoft.com/office/drawing/2014/main" id="{3ABCF7FE-22E7-4576-BEBD-336B435D61D9}"/>
                </a:ext>
              </a:extLst>
            </p:cNvPr>
            <p:cNvSpPr>
              <a:spLocks noChangeArrowheads="1"/>
            </p:cNvSpPr>
            <p:nvPr/>
          </p:nvSpPr>
          <p:spPr bwMode="auto">
            <a:xfrm>
              <a:off x="5117" y="3530"/>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67" name="Oval 56">
              <a:extLst>
                <a:ext uri="{FF2B5EF4-FFF2-40B4-BE49-F238E27FC236}">
                  <a16:creationId xmlns:a16="http://schemas.microsoft.com/office/drawing/2014/main" id="{855EE29F-5E1A-4BC6-A084-17EBD98AC65B}"/>
                </a:ext>
              </a:extLst>
            </p:cNvPr>
            <p:cNvSpPr>
              <a:spLocks noChangeArrowheads="1"/>
            </p:cNvSpPr>
            <p:nvPr/>
          </p:nvSpPr>
          <p:spPr bwMode="auto">
            <a:xfrm>
              <a:off x="5179" y="3644"/>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68" name="Oval 57">
              <a:extLst>
                <a:ext uri="{FF2B5EF4-FFF2-40B4-BE49-F238E27FC236}">
                  <a16:creationId xmlns:a16="http://schemas.microsoft.com/office/drawing/2014/main" id="{18ACD164-9E4B-4FB2-AE3F-5918550E705D}"/>
                </a:ext>
              </a:extLst>
            </p:cNvPr>
            <p:cNvSpPr>
              <a:spLocks noChangeArrowheads="1"/>
            </p:cNvSpPr>
            <p:nvPr/>
          </p:nvSpPr>
          <p:spPr bwMode="auto">
            <a:xfrm>
              <a:off x="5050" y="3692"/>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69" name="Oval 58">
              <a:extLst>
                <a:ext uri="{FF2B5EF4-FFF2-40B4-BE49-F238E27FC236}">
                  <a16:creationId xmlns:a16="http://schemas.microsoft.com/office/drawing/2014/main" id="{67622301-46FD-4C78-9745-E373E69301AA}"/>
                </a:ext>
              </a:extLst>
            </p:cNvPr>
            <p:cNvSpPr>
              <a:spLocks noChangeArrowheads="1"/>
            </p:cNvSpPr>
            <p:nvPr/>
          </p:nvSpPr>
          <p:spPr bwMode="auto">
            <a:xfrm>
              <a:off x="4951" y="3818"/>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70" name="Oval 59">
              <a:extLst>
                <a:ext uri="{FF2B5EF4-FFF2-40B4-BE49-F238E27FC236}">
                  <a16:creationId xmlns:a16="http://schemas.microsoft.com/office/drawing/2014/main" id="{CA4A3F68-8FFB-4E6F-B971-5D826293E31C}"/>
                </a:ext>
              </a:extLst>
            </p:cNvPr>
            <p:cNvSpPr>
              <a:spLocks noChangeArrowheads="1"/>
            </p:cNvSpPr>
            <p:nvPr/>
          </p:nvSpPr>
          <p:spPr bwMode="auto">
            <a:xfrm>
              <a:off x="4979"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71" name="Oval 60">
              <a:extLst>
                <a:ext uri="{FF2B5EF4-FFF2-40B4-BE49-F238E27FC236}">
                  <a16:creationId xmlns:a16="http://schemas.microsoft.com/office/drawing/2014/main" id="{8031AE2A-D444-465D-B5A0-7976FEEB58CE}"/>
                </a:ext>
              </a:extLst>
            </p:cNvPr>
            <p:cNvSpPr>
              <a:spLocks noChangeArrowheads="1"/>
            </p:cNvSpPr>
            <p:nvPr/>
          </p:nvSpPr>
          <p:spPr bwMode="auto">
            <a:xfrm>
              <a:off x="4891" y="36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72" name="Oval 61">
              <a:extLst>
                <a:ext uri="{FF2B5EF4-FFF2-40B4-BE49-F238E27FC236}">
                  <a16:creationId xmlns:a16="http://schemas.microsoft.com/office/drawing/2014/main" id="{BED4659B-953C-46AF-9734-F0487B781ED4}"/>
                </a:ext>
              </a:extLst>
            </p:cNvPr>
            <p:cNvSpPr>
              <a:spLocks noChangeArrowheads="1"/>
            </p:cNvSpPr>
            <p:nvPr/>
          </p:nvSpPr>
          <p:spPr bwMode="auto">
            <a:xfrm>
              <a:off x="4877" y="351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73" name="Oval 62">
              <a:extLst>
                <a:ext uri="{FF2B5EF4-FFF2-40B4-BE49-F238E27FC236}">
                  <a16:creationId xmlns:a16="http://schemas.microsoft.com/office/drawing/2014/main" id="{76A7C9FE-29F1-4D0D-9C40-C7A03223A7B2}"/>
                </a:ext>
              </a:extLst>
            </p:cNvPr>
            <p:cNvSpPr>
              <a:spLocks noChangeArrowheads="1"/>
            </p:cNvSpPr>
            <p:nvPr/>
          </p:nvSpPr>
          <p:spPr bwMode="auto">
            <a:xfrm>
              <a:off x="4789" y="3611"/>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74" name="Oval 63">
              <a:extLst>
                <a:ext uri="{FF2B5EF4-FFF2-40B4-BE49-F238E27FC236}">
                  <a16:creationId xmlns:a16="http://schemas.microsoft.com/office/drawing/2014/main" id="{F86F1D78-BC04-4A18-83BA-117E896781AB}"/>
                </a:ext>
              </a:extLst>
            </p:cNvPr>
            <p:cNvSpPr>
              <a:spLocks noChangeArrowheads="1"/>
            </p:cNvSpPr>
            <p:nvPr/>
          </p:nvSpPr>
          <p:spPr bwMode="auto">
            <a:xfrm>
              <a:off x="5098" y="3808"/>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75" name="Oval 64">
              <a:extLst>
                <a:ext uri="{FF2B5EF4-FFF2-40B4-BE49-F238E27FC236}">
                  <a16:creationId xmlns:a16="http://schemas.microsoft.com/office/drawing/2014/main" id="{3BD88990-29A9-4A9E-B902-85F183575896}"/>
                </a:ext>
              </a:extLst>
            </p:cNvPr>
            <p:cNvSpPr>
              <a:spLocks noChangeArrowheads="1"/>
            </p:cNvSpPr>
            <p:nvPr/>
          </p:nvSpPr>
          <p:spPr bwMode="auto">
            <a:xfrm>
              <a:off x="4977" y="3937"/>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76" name="Oval 65">
              <a:extLst>
                <a:ext uri="{FF2B5EF4-FFF2-40B4-BE49-F238E27FC236}">
                  <a16:creationId xmlns:a16="http://schemas.microsoft.com/office/drawing/2014/main" id="{53AF9C1C-B645-4EB3-8075-830511A06C32}"/>
                </a:ext>
              </a:extLst>
            </p:cNvPr>
            <p:cNvSpPr>
              <a:spLocks noChangeArrowheads="1"/>
            </p:cNvSpPr>
            <p:nvPr/>
          </p:nvSpPr>
          <p:spPr bwMode="auto">
            <a:xfrm>
              <a:off x="5117" y="39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77" name="Oval 66">
              <a:extLst>
                <a:ext uri="{FF2B5EF4-FFF2-40B4-BE49-F238E27FC236}">
                  <a16:creationId xmlns:a16="http://schemas.microsoft.com/office/drawing/2014/main" id="{90E04722-2CA5-459A-A86C-70D2553F1145}"/>
                </a:ext>
              </a:extLst>
            </p:cNvPr>
            <p:cNvSpPr>
              <a:spLocks noChangeArrowheads="1"/>
            </p:cNvSpPr>
            <p:nvPr/>
          </p:nvSpPr>
          <p:spPr bwMode="auto">
            <a:xfrm>
              <a:off x="4970" y="4068"/>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78" name="Oval 67">
              <a:extLst>
                <a:ext uri="{FF2B5EF4-FFF2-40B4-BE49-F238E27FC236}">
                  <a16:creationId xmlns:a16="http://schemas.microsoft.com/office/drawing/2014/main" id="{6608F58E-8869-46F0-945F-1D54E95DA085}"/>
                </a:ext>
              </a:extLst>
            </p:cNvPr>
            <p:cNvSpPr>
              <a:spLocks noChangeArrowheads="1"/>
            </p:cNvSpPr>
            <p:nvPr/>
          </p:nvSpPr>
          <p:spPr bwMode="auto">
            <a:xfrm>
              <a:off x="4844" y="4025"/>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79" name="Oval 68">
              <a:extLst>
                <a:ext uri="{FF2B5EF4-FFF2-40B4-BE49-F238E27FC236}">
                  <a16:creationId xmlns:a16="http://schemas.microsoft.com/office/drawing/2014/main" id="{52859784-52EF-4C65-9CC7-99C7536FD1AD}"/>
                </a:ext>
              </a:extLst>
            </p:cNvPr>
            <p:cNvSpPr>
              <a:spLocks noChangeArrowheads="1"/>
            </p:cNvSpPr>
            <p:nvPr/>
          </p:nvSpPr>
          <p:spPr bwMode="auto">
            <a:xfrm>
              <a:off x="4827" y="38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80" name="Oval 69">
              <a:extLst>
                <a:ext uri="{FF2B5EF4-FFF2-40B4-BE49-F238E27FC236}">
                  <a16:creationId xmlns:a16="http://schemas.microsoft.com/office/drawing/2014/main" id="{97504448-53F2-4D8E-ADB7-61AE798834CF}"/>
                </a:ext>
              </a:extLst>
            </p:cNvPr>
            <p:cNvSpPr>
              <a:spLocks noChangeArrowheads="1"/>
            </p:cNvSpPr>
            <p:nvPr/>
          </p:nvSpPr>
          <p:spPr bwMode="auto">
            <a:xfrm>
              <a:off x="4782" y="3782"/>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81" name="Oval 70">
              <a:extLst>
                <a:ext uri="{FF2B5EF4-FFF2-40B4-BE49-F238E27FC236}">
                  <a16:creationId xmlns:a16="http://schemas.microsoft.com/office/drawing/2014/main" id="{AB13F617-3F6E-4F19-A38A-42EAA6FD2899}"/>
                </a:ext>
              </a:extLst>
            </p:cNvPr>
            <p:cNvSpPr>
              <a:spLocks noChangeArrowheads="1"/>
            </p:cNvSpPr>
            <p:nvPr/>
          </p:nvSpPr>
          <p:spPr bwMode="auto">
            <a:xfrm>
              <a:off x="4818" y="4156"/>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82" name="Oval 71">
              <a:extLst>
                <a:ext uri="{FF2B5EF4-FFF2-40B4-BE49-F238E27FC236}">
                  <a16:creationId xmlns:a16="http://schemas.microsoft.com/office/drawing/2014/main" id="{FA472C00-A4F2-46A5-948E-8DFC0055F352}"/>
                </a:ext>
              </a:extLst>
            </p:cNvPr>
            <p:cNvSpPr>
              <a:spLocks noChangeArrowheads="1"/>
            </p:cNvSpPr>
            <p:nvPr/>
          </p:nvSpPr>
          <p:spPr bwMode="auto">
            <a:xfrm>
              <a:off x="4758" y="4277"/>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83" name="Oval 72">
              <a:extLst>
                <a:ext uri="{FF2B5EF4-FFF2-40B4-BE49-F238E27FC236}">
                  <a16:creationId xmlns:a16="http://schemas.microsoft.com/office/drawing/2014/main" id="{8275E406-8CBF-4E7C-9B3A-49B1236DACB1}"/>
                </a:ext>
              </a:extLst>
            </p:cNvPr>
            <p:cNvSpPr>
              <a:spLocks noChangeArrowheads="1"/>
            </p:cNvSpPr>
            <p:nvPr/>
          </p:nvSpPr>
          <p:spPr bwMode="auto">
            <a:xfrm>
              <a:off x="4649" y="4201"/>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84" name="Oval 73">
              <a:extLst>
                <a:ext uri="{FF2B5EF4-FFF2-40B4-BE49-F238E27FC236}">
                  <a16:creationId xmlns:a16="http://schemas.microsoft.com/office/drawing/2014/main" id="{EC6D9C7C-A2F1-4C41-8EAA-6E8E92E9BC1E}"/>
                </a:ext>
              </a:extLst>
            </p:cNvPr>
            <p:cNvSpPr>
              <a:spLocks noChangeArrowheads="1"/>
            </p:cNvSpPr>
            <p:nvPr/>
          </p:nvSpPr>
          <p:spPr bwMode="auto">
            <a:xfrm>
              <a:off x="4490" y="4196"/>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85" name="Oval 74">
              <a:extLst>
                <a:ext uri="{FF2B5EF4-FFF2-40B4-BE49-F238E27FC236}">
                  <a16:creationId xmlns:a16="http://schemas.microsoft.com/office/drawing/2014/main" id="{96AC38CE-A469-4578-8C0A-7D0305762A73}"/>
                </a:ext>
              </a:extLst>
            </p:cNvPr>
            <p:cNvSpPr>
              <a:spLocks noChangeArrowheads="1"/>
            </p:cNvSpPr>
            <p:nvPr/>
          </p:nvSpPr>
          <p:spPr bwMode="auto">
            <a:xfrm>
              <a:off x="4694" y="408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86" name="Oval 75">
              <a:extLst>
                <a:ext uri="{FF2B5EF4-FFF2-40B4-BE49-F238E27FC236}">
                  <a16:creationId xmlns:a16="http://schemas.microsoft.com/office/drawing/2014/main" id="{FE33D59A-1471-4048-9F41-3C002F035C68}"/>
                </a:ext>
              </a:extLst>
            </p:cNvPr>
            <p:cNvSpPr>
              <a:spLocks noChangeArrowheads="1"/>
            </p:cNvSpPr>
            <p:nvPr/>
          </p:nvSpPr>
          <p:spPr bwMode="auto">
            <a:xfrm>
              <a:off x="4550" y="4084"/>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87" name="Oval 76">
              <a:extLst>
                <a:ext uri="{FF2B5EF4-FFF2-40B4-BE49-F238E27FC236}">
                  <a16:creationId xmlns:a16="http://schemas.microsoft.com/office/drawing/2014/main" id="{66892E48-FCB6-4B1D-B23F-AEC192E6B3E1}"/>
                </a:ext>
              </a:extLst>
            </p:cNvPr>
            <p:cNvSpPr>
              <a:spLocks noChangeArrowheads="1"/>
            </p:cNvSpPr>
            <p:nvPr/>
          </p:nvSpPr>
          <p:spPr bwMode="auto">
            <a:xfrm>
              <a:off x="4699" y="395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88" name="Oval 77">
              <a:extLst>
                <a:ext uri="{FF2B5EF4-FFF2-40B4-BE49-F238E27FC236}">
                  <a16:creationId xmlns:a16="http://schemas.microsoft.com/office/drawing/2014/main" id="{6E10E3EA-92A5-4D2B-BF4F-C5362CC54B99}"/>
                </a:ext>
              </a:extLst>
            </p:cNvPr>
            <p:cNvSpPr>
              <a:spLocks noChangeArrowheads="1"/>
            </p:cNvSpPr>
            <p:nvPr/>
          </p:nvSpPr>
          <p:spPr bwMode="auto">
            <a:xfrm>
              <a:off x="4564" y="3946"/>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89" name="Oval 78">
              <a:extLst>
                <a:ext uri="{FF2B5EF4-FFF2-40B4-BE49-F238E27FC236}">
                  <a16:creationId xmlns:a16="http://schemas.microsoft.com/office/drawing/2014/main" id="{A6C923B8-EB15-446B-9736-94ADA85F32D5}"/>
                </a:ext>
              </a:extLst>
            </p:cNvPr>
            <p:cNvSpPr>
              <a:spLocks noChangeArrowheads="1"/>
            </p:cNvSpPr>
            <p:nvPr/>
          </p:nvSpPr>
          <p:spPr bwMode="auto">
            <a:xfrm>
              <a:off x="4578" y="4318"/>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90" name="Oval 79">
              <a:extLst>
                <a:ext uri="{FF2B5EF4-FFF2-40B4-BE49-F238E27FC236}">
                  <a16:creationId xmlns:a16="http://schemas.microsoft.com/office/drawing/2014/main" id="{00DDC257-E401-479C-A986-4A78FAFB9A9A}"/>
                </a:ext>
              </a:extLst>
            </p:cNvPr>
            <p:cNvSpPr>
              <a:spLocks noChangeArrowheads="1"/>
            </p:cNvSpPr>
            <p:nvPr/>
          </p:nvSpPr>
          <p:spPr bwMode="auto">
            <a:xfrm>
              <a:off x="4407" y="4294"/>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91" name="Oval 80">
              <a:extLst>
                <a:ext uri="{FF2B5EF4-FFF2-40B4-BE49-F238E27FC236}">
                  <a16:creationId xmlns:a16="http://schemas.microsoft.com/office/drawing/2014/main" id="{7FC9782B-2514-4E19-9FED-D37A0618B23E}"/>
                </a:ext>
              </a:extLst>
            </p:cNvPr>
            <p:cNvSpPr>
              <a:spLocks noChangeArrowheads="1"/>
            </p:cNvSpPr>
            <p:nvPr/>
          </p:nvSpPr>
          <p:spPr bwMode="auto">
            <a:xfrm>
              <a:off x="4481" y="4406"/>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92" name="Oval 81">
              <a:extLst>
                <a:ext uri="{FF2B5EF4-FFF2-40B4-BE49-F238E27FC236}">
                  <a16:creationId xmlns:a16="http://schemas.microsoft.com/office/drawing/2014/main" id="{09E4D7DF-269B-44E2-8E7B-EE9327C494F4}"/>
                </a:ext>
              </a:extLst>
            </p:cNvPr>
            <p:cNvSpPr>
              <a:spLocks noChangeArrowheads="1"/>
            </p:cNvSpPr>
            <p:nvPr/>
          </p:nvSpPr>
          <p:spPr bwMode="auto">
            <a:xfrm>
              <a:off x="4293" y="4368"/>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93" name="Oval 82">
              <a:extLst>
                <a:ext uri="{FF2B5EF4-FFF2-40B4-BE49-F238E27FC236}">
                  <a16:creationId xmlns:a16="http://schemas.microsoft.com/office/drawing/2014/main" id="{6B69574F-7485-476E-B611-F5C38AFE63E6}"/>
                </a:ext>
              </a:extLst>
            </p:cNvPr>
            <p:cNvSpPr>
              <a:spLocks noChangeArrowheads="1"/>
            </p:cNvSpPr>
            <p:nvPr/>
          </p:nvSpPr>
          <p:spPr bwMode="auto">
            <a:xfrm>
              <a:off x="4251" y="4246"/>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94" name="Oval 83">
              <a:extLst>
                <a:ext uri="{FF2B5EF4-FFF2-40B4-BE49-F238E27FC236}">
                  <a16:creationId xmlns:a16="http://schemas.microsoft.com/office/drawing/2014/main" id="{F0EBEB9D-89C4-4265-8845-9EE4335C56E7}"/>
                </a:ext>
              </a:extLst>
            </p:cNvPr>
            <p:cNvSpPr>
              <a:spLocks noChangeArrowheads="1"/>
            </p:cNvSpPr>
            <p:nvPr/>
          </p:nvSpPr>
          <p:spPr bwMode="auto">
            <a:xfrm>
              <a:off x="4346" y="4156"/>
              <a:ext cx="83"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95" name="Oval 84">
              <a:extLst>
                <a:ext uri="{FF2B5EF4-FFF2-40B4-BE49-F238E27FC236}">
                  <a16:creationId xmlns:a16="http://schemas.microsoft.com/office/drawing/2014/main" id="{C248643B-F1A2-41FD-90EB-45DC95D06975}"/>
                </a:ext>
              </a:extLst>
            </p:cNvPr>
            <p:cNvSpPr>
              <a:spLocks noChangeArrowheads="1"/>
            </p:cNvSpPr>
            <p:nvPr/>
          </p:nvSpPr>
          <p:spPr bwMode="auto">
            <a:xfrm>
              <a:off x="4421" y="4046"/>
              <a:ext cx="72"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96" name="Oval 85">
              <a:extLst>
                <a:ext uri="{FF2B5EF4-FFF2-40B4-BE49-F238E27FC236}">
                  <a16:creationId xmlns:a16="http://schemas.microsoft.com/office/drawing/2014/main" id="{C7CD64F0-2EAA-4147-9E8C-F9A689E48977}"/>
                </a:ext>
              </a:extLst>
            </p:cNvPr>
            <p:cNvSpPr>
              <a:spLocks noChangeArrowheads="1"/>
            </p:cNvSpPr>
            <p:nvPr/>
          </p:nvSpPr>
          <p:spPr bwMode="auto">
            <a:xfrm>
              <a:off x="4127" y="430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97" name="Oval 86">
              <a:extLst>
                <a:ext uri="{FF2B5EF4-FFF2-40B4-BE49-F238E27FC236}">
                  <a16:creationId xmlns:a16="http://schemas.microsoft.com/office/drawing/2014/main" id="{B6C5A5D9-7F9B-49F2-8D5A-56FE61F98593}"/>
                </a:ext>
              </a:extLst>
            </p:cNvPr>
            <p:cNvSpPr>
              <a:spLocks noChangeArrowheads="1"/>
            </p:cNvSpPr>
            <p:nvPr/>
          </p:nvSpPr>
          <p:spPr bwMode="auto">
            <a:xfrm>
              <a:off x="3992" y="433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98" name="Oval 87">
              <a:extLst>
                <a:ext uri="{FF2B5EF4-FFF2-40B4-BE49-F238E27FC236}">
                  <a16:creationId xmlns:a16="http://schemas.microsoft.com/office/drawing/2014/main" id="{258A2E42-D92B-4B83-9434-F22E662C1C9D}"/>
                </a:ext>
              </a:extLst>
            </p:cNvPr>
            <p:cNvSpPr>
              <a:spLocks noChangeArrowheads="1"/>
            </p:cNvSpPr>
            <p:nvPr/>
          </p:nvSpPr>
          <p:spPr bwMode="auto">
            <a:xfrm>
              <a:off x="3997" y="4194"/>
              <a:ext cx="90"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99" name="Oval 88">
              <a:extLst>
                <a:ext uri="{FF2B5EF4-FFF2-40B4-BE49-F238E27FC236}">
                  <a16:creationId xmlns:a16="http://schemas.microsoft.com/office/drawing/2014/main" id="{35BCDD8E-8C82-4655-B6AA-660FB013E328}"/>
                </a:ext>
              </a:extLst>
            </p:cNvPr>
            <p:cNvSpPr>
              <a:spLocks noChangeArrowheads="1"/>
            </p:cNvSpPr>
            <p:nvPr/>
          </p:nvSpPr>
          <p:spPr bwMode="auto">
            <a:xfrm>
              <a:off x="3897" y="4061"/>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00" name="Oval 89">
              <a:extLst>
                <a:ext uri="{FF2B5EF4-FFF2-40B4-BE49-F238E27FC236}">
                  <a16:creationId xmlns:a16="http://schemas.microsoft.com/office/drawing/2014/main" id="{CD8141B1-0B48-4F6E-B770-3D69AA75F486}"/>
                </a:ext>
              </a:extLst>
            </p:cNvPr>
            <p:cNvSpPr>
              <a:spLocks noChangeArrowheads="1"/>
            </p:cNvSpPr>
            <p:nvPr/>
          </p:nvSpPr>
          <p:spPr bwMode="auto">
            <a:xfrm>
              <a:off x="4120" y="415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01" name="Oval 90">
              <a:extLst>
                <a:ext uri="{FF2B5EF4-FFF2-40B4-BE49-F238E27FC236}">
                  <a16:creationId xmlns:a16="http://schemas.microsoft.com/office/drawing/2014/main" id="{866A6FF9-8733-4057-BD43-6653A142B3CD}"/>
                </a:ext>
              </a:extLst>
            </p:cNvPr>
            <p:cNvSpPr>
              <a:spLocks noChangeArrowheads="1"/>
            </p:cNvSpPr>
            <p:nvPr/>
          </p:nvSpPr>
          <p:spPr bwMode="auto">
            <a:xfrm>
              <a:off x="4032" y="4037"/>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02" name="Oval 91">
              <a:extLst>
                <a:ext uri="{FF2B5EF4-FFF2-40B4-BE49-F238E27FC236}">
                  <a16:creationId xmlns:a16="http://schemas.microsoft.com/office/drawing/2014/main" id="{925CA7C1-9B76-4D9C-879B-A7098A545695}"/>
                </a:ext>
              </a:extLst>
            </p:cNvPr>
            <p:cNvSpPr>
              <a:spLocks noChangeArrowheads="1"/>
            </p:cNvSpPr>
            <p:nvPr/>
          </p:nvSpPr>
          <p:spPr bwMode="auto">
            <a:xfrm>
              <a:off x="4232" y="4084"/>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03" name="Oval 92">
              <a:extLst>
                <a:ext uri="{FF2B5EF4-FFF2-40B4-BE49-F238E27FC236}">
                  <a16:creationId xmlns:a16="http://schemas.microsoft.com/office/drawing/2014/main" id="{B01B9172-3339-4B28-B712-B7A5EF58FF5F}"/>
                </a:ext>
              </a:extLst>
            </p:cNvPr>
            <p:cNvSpPr>
              <a:spLocks noChangeArrowheads="1"/>
            </p:cNvSpPr>
            <p:nvPr/>
          </p:nvSpPr>
          <p:spPr bwMode="auto">
            <a:xfrm>
              <a:off x="4158" y="3980"/>
              <a:ext cx="71"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04" name="Oval 93">
              <a:extLst>
                <a:ext uri="{FF2B5EF4-FFF2-40B4-BE49-F238E27FC236}">
                  <a16:creationId xmlns:a16="http://schemas.microsoft.com/office/drawing/2014/main" id="{7E8AB02F-DD95-4874-9519-240DAA99B356}"/>
                </a:ext>
              </a:extLst>
            </p:cNvPr>
            <p:cNvSpPr>
              <a:spLocks noChangeArrowheads="1"/>
            </p:cNvSpPr>
            <p:nvPr/>
          </p:nvSpPr>
          <p:spPr bwMode="auto">
            <a:xfrm>
              <a:off x="3859" y="4201"/>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05" name="Oval 94">
              <a:extLst>
                <a:ext uri="{FF2B5EF4-FFF2-40B4-BE49-F238E27FC236}">
                  <a16:creationId xmlns:a16="http://schemas.microsoft.com/office/drawing/2014/main" id="{2FDAE6A3-CF17-4888-B5F5-710DDCAA10C3}"/>
                </a:ext>
              </a:extLst>
            </p:cNvPr>
            <p:cNvSpPr>
              <a:spLocks noChangeArrowheads="1"/>
            </p:cNvSpPr>
            <p:nvPr/>
          </p:nvSpPr>
          <p:spPr bwMode="auto">
            <a:xfrm>
              <a:off x="3764" y="405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06" name="Oval 95">
              <a:extLst>
                <a:ext uri="{FF2B5EF4-FFF2-40B4-BE49-F238E27FC236}">
                  <a16:creationId xmlns:a16="http://schemas.microsoft.com/office/drawing/2014/main" id="{9B35D813-D54B-4A13-9E17-E45EC2782E93}"/>
                </a:ext>
              </a:extLst>
            </p:cNvPr>
            <p:cNvSpPr>
              <a:spLocks noChangeArrowheads="1"/>
            </p:cNvSpPr>
            <p:nvPr/>
          </p:nvSpPr>
          <p:spPr bwMode="auto">
            <a:xfrm>
              <a:off x="3721" y="4180"/>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07" name="Oval 96">
              <a:extLst>
                <a:ext uri="{FF2B5EF4-FFF2-40B4-BE49-F238E27FC236}">
                  <a16:creationId xmlns:a16="http://schemas.microsoft.com/office/drawing/2014/main" id="{6AEDAA58-BF48-4DE8-8C0D-0F8D37673206}"/>
                </a:ext>
              </a:extLst>
            </p:cNvPr>
            <p:cNvSpPr>
              <a:spLocks noChangeArrowheads="1"/>
            </p:cNvSpPr>
            <p:nvPr/>
          </p:nvSpPr>
          <p:spPr bwMode="auto">
            <a:xfrm>
              <a:off x="3631" y="4008"/>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08" name="Oval 97">
              <a:extLst>
                <a:ext uri="{FF2B5EF4-FFF2-40B4-BE49-F238E27FC236}">
                  <a16:creationId xmlns:a16="http://schemas.microsoft.com/office/drawing/2014/main" id="{319973E9-8BE5-41C3-8251-B7BF083B18E4}"/>
                </a:ext>
              </a:extLst>
            </p:cNvPr>
            <p:cNvSpPr>
              <a:spLocks noChangeArrowheads="1"/>
            </p:cNvSpPr>
            <p:nvPr/>
          </p:nvSpPr>
          <p:spPr bwMode="auto">
            <a:xfrm>
              <a:off x="3714" y="3894"/>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09" name="Oval 98">
              <a:extLst>
                <a:ext uri="{FF2B5EF4-FFF2-40B4-BE49-F238E27FC236}">
                  <a16:creationId xmlns:a16="http://schemas.microsoft.com/office/drawing/2014/main" id="{A27C360B-11AF-41D0-87B8-EE9DB01BFB0C}"/>
                </a:ext>
              </a:extLst>
            </p:cNvPr>
            <p:cNvSpPr>
              <a:spLocks noChangeArrowheads="1"/>
            </p:cNvSpPr>
            <p:nvPr/>
          </p:nvSpPr>
          <p:spPr bwMode="auto">
            <a:xfrm>
              <a:off x="3842" y="3923"/>
              <a:ext cx="83" cy="8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10" name="Oval 99">
              <a:extLst>
                <a:ext uri="{FF2B5EF4-FFF2-40B4-BE49-F238E27FC236}">
                  <a16:creationId xmlns:a16="http://schemas.microsoft.com/office/drawing/2014/main" id="{F58B0277-BDD7-40AF-AEED-B1F6BB6F0F60}"/>
                </a:ext>
              </a:extLst>
            </p:cNvPr>
            <p:cNvSpPr>
              <a:spLocks noChangeArrowheads="1"/>
            </p:cNvSpPr>
            <p:nvPr/>
          </p:nvSpPr>
          <p:spPr bwMode="auto">
            <a:xfrm>
              <a:off x="3980" y="3911"/>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11" name="Oval 100">
              <a:extLst>
                <a:ext uri="{FF2B5EF4-FFF2-40B4-BE49-F238E27FC236}">
                  <a16:creationId xmlns:a16="http://schemas.microsoft.com/office/drawing/2014/main" id="{7A75B3E9-1208-4D09-9322-9614DAFFD81C}"/>
                </a:ext>
              </a:extLst>
            </p:cNvPr>
            <p:cNvSpPr>
              <a:spLocks noChangeArrowheads="1"/>
            </p:cNvSpPr>
            <p:nvPr/>
          </p:nvSpPr>
          <p:spPr bwMode="auto">
            <a:xfrm>
              <a:off x="3588" y="3832"/>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12" name="Oval 101">
              <a:extLst>
                <a:ext uri="{FF2B5EF4-FFF2-40B4-BE49-F238E27FC236}">
                  <a16:creationId xmlns:a16="http://schemas.microsoft.com/office/drawing/2014/main" id="{2FBC4310-860C-4791-B7FA-6E72984856E7}"/>
                </a:ext>
              </a:extLst>
            </p:cNvPr>
            <p:cNvSpPr>
              <a:spLocks noChangeArrowheads="1"/>
            </p:cNvSpPr>
            <p:nvPr/>
          </p:nvSpPr>
          <p:spPr bwMode="auto">
            <a:xfrm>
              <a:off x="3484" y="37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13" name="Oval 102">
              <a:extLst>
                <a:ext uri="{FF2B5EF4-FFF2-40B4-BE49-F238E27FC236}">
                  <a16:creationId xmlns:a16="http://schemas.microsoft.com/office/drawing/2014/main" id="{BEA2E052-0FD4-4CFE-A0E9-A499A2E9A222}"/>
                </a:ext>
              </a:extLst>
            </p:cNvPr>
            <p:cNvSpPr>
              <a:spLocks noChangeArrowheads="1"/>
            </p:cNvSpPr>
            <p:nvPr/>
          </p:nvSpPr>
          <p:spPr bwMode="auto">
            <a:xfrm>
              <a:off x="4571" y="2833"/>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14" name="Oval 103">
              <a:extLst>
                <a:ext uri="{FF2B5EF4-FFF2-40B4-BE49-F238E27FC236}">
                  <a16:creationId xmlns:a16="http://schemas.microsoft.com/office/drawing/2014/main" id="{8FF0A700-EF35-4EE4-9330-3A2B28B7E09E}"/>
                </a:ext>
              </a:extLst>
            </p:cNvPr>
            <p:cNvSpPr>
              <a:spLocks noChangeArrowheads="1"/>
            </p:cNvSpPr>
            <p:nvPr/>
          </p:nvSpPr>
          <p:spPr bwMode="auto">
            <a:xfrm>
              <a:off x="4464" y="29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15" name="Oval 104">
              <a:extLst>
                <a:ext uri="{FF2B5EF4-FFF2-40B4-BE49-F238E27FC236}">
                  <a16:creationId xmlns:a16="http://schemas.microsoft.com/office/drawing/2014/main" id="{4DADA06D-5875-4C6C-9AB9-026F5FCFF5C2}"/>
                </a:ext>
              </a:extLst>
            </p:cNvPr>
            <p:cNvSpPr>
              <a:spLocks noChangeArrowheads="1"/>
            </p:cNvSpPr>
            <p:nvPr/>
          </p:nvSpPr>
          <p:spPr bwMode="auto">
            <a:xfrm>
              <a:off x="4381" y="30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16" name="Oval 105">
              <a:extLst>
                <a:ext uri="{FF2B5EF4-FFF2-40B4-BE49-F238E27FC236}">
                  <a16:creationId xmlns:a16="http://schemas.microsoft.com/office/drawing/2014/main" id="{B5A0D9B3-237E-4EF9-A018-D01FE7666626}"/>
                </a:ext>
              </a:extLst>
            </p:cNvPr>
            <p:cNvSpPr>
              <a:spLocks noChangeArrowheads="1"/>
            </p:cNvSpPr>
            <p:nvPr/>
          </p:nvSpPr>
          <p:spPr bwMode="auto">
            <a:xfrm>
              <a:off x="4692" y="2790"/>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17" name="Oval 106">
              <a:extLst>
                <a:ext uri="{FF2B5EF4-FFF2-40B4-BE49-F238E27FC236}">
                  <a16:creationId xmlns:a16="http://schemas.microsoft.com/office/drawing/2014/main" id="{A536EEE4-994A-435D-BDA2-6D169A6AC097}"/>
                </a:ext>
              </a:extLst>
            </p:cNvPr>
            <p:cNvSpPr>
              <a:spLocks noChangeArrowheads="1"/>
            </p:cNvSpPr>
            <p:nvPr/>
          </p:nvSpPr>
          <p:spPr bwMode="auto">
            <a:xfrm>
              <a:off x="4825" y="2780"/>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18" name="Oval 107">
              <a:extLst>
                <a:ext uri="{FF2B5EF4-FFF2-40B4-BE49-F238E27FC236}">
                  <a16:creationId xmlns:a16="http://schemas.microsoft.com/office/drawing/2014/main" id="{0F912A91-75DB-4F8D-A040-92E912E176CA}"/>
                </a:ext>
              </a:extLst>
            </p:cNvPr>
            <p:cNvSpPr>
              <a:spLocks noChangeArrowheads="1"/>
            </p:cNvSpPr>
            <p:nvPr/>
          </p:nvSpPr>
          <p:spPr bwMode="auto">
            <a:xfrm>
              <a:off x="4417" y="2742"/>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19" name="Oval 108">
              <a:extLst>
                <a:ext uri="{FF2B5EF4-FFF2-40B4-BE49-F238E27FC236}">
                  <a16:creationId xmlns:a16="http://schemas.microsoft.com/office/drawing/2014/main" id="{54B074B4-4B79-48D3-9FE4-D669171CFCCD}"/>
                </a:ext>
              </a:extLst>
            </p:cNvPr>
            <p:cNvSpPr>
              <a:spLocks noChangeArrowheads="1"/>
            </p:cNvSpPr>
            <p:nvPr/>
          </p:nvSpPr>
          <p:spPr bwMode="auto">
            <a:xfrm>
              <a:off x="4322" y="2833"/>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20" name="Oval 109">
              <a:extLst>
                <a:ext uri="{FF2B5EF4-FFF2-40B4-BE49-F238E27FC236}">
                  <a16:creationId xmlns:a16="http://schemas.microsoft.com/office/drawing/2014/main" id="{378889C2-3159-4B00-864C-22030BEAD2E8}"/>
                </a:ext>
              </a:extLst>
            </p:cNvPr>
            <p:cNvSpPr>
              <a:spLocks noChangeArrowheads="1"/>
            </p:cNvSpPr>
            <p:nvPr/>
          </p:nvSpPr>
          <p:spPr bwMode="auto">
            <a:xfrm>
              <a:off x="4246" y="294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21" name="Oval 110">
              <a:extLst>
                <a:ext uri="{FF2B5EF4-FFF2-40B4-BE49-F238E27FC236}">
                  <a16:creationId xmlns:a16="http://schemas.microsoft.com/office/drawing/2014/main" id="{CB9F7147-B7ED-43DD-9B5B-8AC685E6F55A}"/>
                </a:ext>
              </a:extLst>
            </p:cNvPr>
            <p:cNvSpPr>
              <a:spLocks noChangeArrowheads="1"/>
            </p:cNvSpPr>
            <p:nvPr/>
          </p:nvSpPr>
          <p:spPr bwMode="auto">
            <a:xfrm>
              <a:off x="4206" y="307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22" name="Oval 111">
              <a:extLst>
                <a:ext uri="{FF2B5EF4-FFF2-40B4-BE49-F238E27FC236}">
                  <a16:creationId xmlns:a16="http://schemas.microsoft.com/office/drawing/2014/main" id="{549F47B9-8BD1-4A06-8B63-23A2C18D4183}"/>
                </a:ext>
              </a:extLst>
            </p:cNvPr>
            <p:cNvSpPr>
              <a:spLocks noChangeArrowheads="1"/>
            </p:cNvSpPr>
            <p:nvPr/>
          </p:nvSpPr>
          <p:spPr bwMode="auto">
            <a:xfrm>
              <a:off x="4538" y="268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23" name="Oval 112">
              <a:extLst>
                <a:ext uri="{FF2B5EF4-FFF2-40B4-BE49-F238E27FC236}">
                  <a16:creationId xmlns:a16="http://schemas.microsoft.com/office/drawing/2014/main" id="{A667A823-EAD3-4828-A580-B482F23637B7}"/>
                </a:ext>
              </a:extLst>
            </p:cNvPr>
            <p:cNvSpPr>
              <a:spLocks noChangeArrowheads="1"/>
            </p:cNvSpPr>
            <p:nvPr/>
          </p:nvSpPr>
          <p:spPr bwMode="auto">
            <a:xfrm>
              <a:off x="4350" y="261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24" name="Oval 113">
              <a:extLst>
                <a:ext uri="{FF2B5EF4-FFF2-40B4-BE49-F238E27FC236}">
                  <a16:creationId xmlns:a16="http://schemas.microsoft.com/office/drawing/2014/main" id="{F29C90F3-461C-40B9-920D-E734AB08717C}"/>
                </a:ext>
              </a:extLst>
            </p:cNvPr>
            <p:cNvSpPr>
              <a:spLocks noChangeArrowheads="1"/>
            </p:cNvSpPr>
            <p:nvPr/>
          </p:nvSpPr>
          <p:spPr bwMode="auto">
            <a:xfrm>
              <a:off x="4243" y="2699"/>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25" name="Oval 114">
              <a:extLst>
                <a:ext uri="{FF2B5EF4-FFF2-40B4-BE49-F238E27FC236}">
                  <a16:creationId xmlns:a16="http://schemas.microsoft.com/office/drawing/2014/main" id="{9DE77AED-DA04-4168-B14F-215B68833659}"/>
                </a:ext>
              </a:extLst>
            </p:cNvPr>
            <p:cNvSpPr>
              <a:spLocks noChangeArrowheads="1"/>
            </p:cNvSpPr>
            <p:nvPr/>
          </p:nvSpPr>
          <p:spPr bwMode="auto">
            <a:xfrm>
              <a:off x="4160" y="2799"/>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26" name="Oval 115">
              <a:extLst>
                <a:ext uri="{FF2B5EF4-FFF2-40B4-BE49-F238E27FC236}">
                  <a16:creationId xmlns:a16="http://schemas.microsoft.com/office/drawing/2014/main" id="{010B16AF-FD21-4CAD-9D30-FDEB145B5FC3}"/>
                </a:ext>
              </a:extLst>
            </p:cNvPr>
            <p:cNvSpPr>
              <a:spLocks noChangeArrowheads="1"/>
            </p:cNvSpPr>
            <p:nvPr/>
          </p:nvSpPr>
          <p:spPr bwMode="auto">
            <a:xfrm>
              <a:off x="4099" y="2921"/>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27" name="Oval 116">
              <a:extLst>
                <a:ext uri="{FF2B5EF4-FFF2-40B4-BE49-F238E27FC236}">
                  <a16:creationId xmlns:a16="http://schemas.microsoft.com/office/drawing/2014/main" id="{0FBBDCA6-2B3A-490B-B6EB-935E46490A9F}"/>
                </a:ext>
              </a:extLst>
            </p:cNvPr>
            <p:cNvSpPr>
              <a:spLocks noChangeArrowheads="1"/>
            </p:cNvSpPr>
            <p:nvPr/>
          </p:nvSpPr>
          <p:spPr bwMode="auto">
            <a:xfrm>
              <a:off x="4073" y="3049"/>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28" name="Oval 117">
              <a:extLst>
                <a:ext uri="{FF2B5EF4-FFF2-40B4-BE49-F238E27FC236}">
                  <a16:creationId xmlns:a16="http://schemas.microsoft.com/office/drawing/2014/main" id="{F4D1F4BD-64B3-4143-83A6-68F36CDF6404}"/>
                </a:ext>
              </a:extLst>
            </p:cNvPr>
            <p:cNvSpPr>
              <a:spLocks noChangeArrowheads="1"/>
            </p:cNvSpPr>
            <p:nvPr/>
          </p:nvSpPr>
          <p:spPr bwMode="auto">
            <a:xfrm>
              <a:off x="3700" y="3727"/>
              <a:ext cx="88"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29" name="Oval 118">
              <a:extLst>
                <a:ext uri="{FF2B5EF4-FFF2-40B4-BE49-F238E27FC236}">
                  <a16:creationId xmlns:a16="http://schemas.microsoft.com/office/drawing/2014/main" id="{C7D95A3B-EDDA-4852-87D0-D7D152EDCC84}"/>
                </a:ext>
              </a:extLst>
            </p:cNvPr>
            <p:cNvSpPr>
              <a:spLocks noChangeArrowheads="1"/>
            </p:cNvSpPr>
            <p:nvPr/>
          </p:nvSpPr>
          <p:spPr bwMode="auto">
            <a:xfrm>
              <a:off x="3641" y="3494"/>
              <a:ext cx="87"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30" name="Oval 119">
              <a:extLst>
                <a:ext uri="{FF2B5EF4-FFF2-40B4-BE49-F238E27FC236}">
                  <a16:creationId xmlns:a16="http://schemas.microsoft.com/office/drawing/2014/main" id="{6B7BFA27-B1D1-4143-9E9F-B14C0FED4224}"/>
                </a:ext>
              </a:extLst>
            </p:cNvPr>
            <p:cNvSpPr>
              <a:spLocks noChangeArrowheads="1"/>
            </p:cNvSpPr>
            <p:nvPr/>
          </p:nvSpPr>
          <p:spPr bwMode="auto">
            <a:xfrm>
              <a:off x="3831" y="3773"/>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31" name="Oval 120">
              <a:extLst>
                <a:ext uri="{FF2B5EF4-FFF2-40B4-BE49-F238E27FC236}">
                  <a16:creationId xmlns:a16="http://schemas.microsoft.com/office/drawing/2014/main" id="{5D1786CB-9F88-441A-92FC-4974E43208CE}"/>
                </a:ext>
              </a:extLst>
            </p:cNvPr>
            <p:cNvSpPr>
              <a:spLocks noChangeArrowheads="1"/>
            </p:cNvSpPr>
            <p:nvPr/>
          </p:nvSpPr>
          <p:spPr bwMode="auto">
            <a:xfrm>
              <a:off x="3740"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32" name="Oval 121">
              <a:extLst>
                <a:ext uri="{FF2B5EF4-FFF2-40B4-BE49-F238E27FC236}">
                  <a16:creationId xmlns:a16="http://schemas.microsoft.com/office/drawing/2014/main" id="{9BF8A6A9-8FD6-459B-B4F4-0088C1CB94F3}"/>
                </a:ext>
              </a:extLst>
            </p:cNvPr>
            <p:cNvSpPr>
              <a:spLocks noChangeArrowheads="1"/>
            </p:cNvSpPr>
            <p:nvPr/>
          </p:nvSpPr>
          <p:spPr bwMode="auto">
            <a:xfrm>
              <a:off x="3973" y="3780"/>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33" name="Oval 122">
              <a:extLst>
                <a:ext uri="{FF2B5EF4-FFF2-40B4-BE49-F238E27FC236}">
                  <a16:creationId xmlns:a16="http://schemas.microsoft.com/office/drawing/2014/main" id="{EAABE9D6-F0F9-45F6-B2FB-E3E34B145622}"/>
                </a:ext>
              </a:extLst>
            </p:cNvPr>
            <p:cNvSpPr>
              <a:spLocks noChangeArrowheads="1"/>
            </p:cNvSpPr>
            <p:nvPr/>
          </p:nvSpPr>
          <p:spPr bwMode="auto">
            <a:xfrm>
              <a:off x="3866" y="364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34" name="Oval 123">
              <a:extLst>
                <a:ext uri="{FF2B5EF4-FFF2-40B4-BE49-F238E27FC236}">
                  <a16:creationId xmlns:a16="http://schemas.microsoft.com/office/drawing/2014/main" id="{F16EFD4A-52F1-48CC-9F45-4D3E844C86F8}"/>
                </a:ext>
              </a:extLst>
            </p:cNvPr>
            <p:cNvSpPr>
              <a:spLocks noChangeArrowheads="1"/>
            </p:cNvSpPr>
            <p:nvPr/>
          </p:nvSpPr>
          <p:spPr bwMode="auto">
            <a:xfrm>
              <a:off x="3591" y="3656"/>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35" name="Oval 124">
              <a:extLst>
                <a:ext uri="{FF2B5EF4-FFF2-40B4-BE49-F238E27FC236}">
                  <a16:creationId xmlns:a16="http://schemas.microsoft.com/office/drawing/2014/main" id="{A23D7B77-3BA0-4FE7-AB01-47BC17926560}"/>
                </a:ext>
              </a:extLst>
            </p:cNvPr>
            <p:cNvSpPr>
              <a:spLocks noChangeArrowheads="1"/>
            </p:cNvSpPr>
            <p:nvPr/>
          </p:nvSpPr>
          <p:spPr bwMode="auto">
            <a:xfrm>
              <a:off x="3565" y="3382"/>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36" name="Oval 125">
              <a:extLst>
                <a:ext uri="{FF2B5EF4-FFF2-40B4-BE49-F238E27FC236}">
                  <a16:creationId xmlns:a16="http://schemas.microsoft.com/office/drawing/2014/main" id="{81C7128E-9F5E-428B-BED7-EFFA1FD3AC34}"/>
                </a:ext>
              </a:extLst>
            </p:cNvPr>
            <p:cNvSpPr>
              <a:spLocks noChangeArrowheads="1"/>
            </p:cNvSpPr>
            <p:nvPr/>
          </p:nvSpPr>
          <p:spPr bwMode="auto">
            <a:xfrm>
              <a:off x="3501" y="3554"/>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37" name="Oval 126">
              <a:extLst>
                <a:ext uri="{FF2B5EF4-FFF2-40B4-BE49-F238E27FC236}">
                  <a16:creationId xmlns:a16="http://schemas.microsoft.com/office/drawing/2014/main" id="{858DEB26-6E74-49BE-990B-12488C37C785}"/>
                </a:ext>
              </a:extLst>
            </p:cNvPr>
            <p:cNvSpPr>
              <a:spLocks noChangeArrowheads="1"/>
            </p:cNvSpPr>
            <p:nvPr/>
          </p:nvSpPr>
          <p:spPr bwMode="auto">
            <a:xfrm>
              <a:off x="3512" y="3254"/>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38" name="Oval 127">
              <a:extLst>
                <a:ext uri="{FF2B5EF4-FFF2-40B4-BE49-F238E27FC236}">
                  <a16:creationId xmlns:a16="http://schemas.microsoft.com/office/drawing/2014/main" id="{D4D3E10C-2140-446F-80BC-41EE55A94C2F}"/>
                </a:ext>
              </a:extLst>
            </p:cNvPr>
            <p:cNvSpPr>
              <a:spLocks noChangeArrowheads="1"/>
            </p:cNvSpPr>
            <p:nvPr/>
          </p:nvSpPr>
          <p:spPr bwMode="auto">
            <a:xfrm>
              <a:off x="3662" y="32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39" name="Oval 128">
              <a:extLst>
                <a:ext uri="{FF2B5EF4-FFF2-40B4-BE49-F238E27FC236}">
                  <a16:creationId xmlns:a16="http://schemas.microsoft.com/office/drawing/2014/main" id="{DC1E3D66-FDA7-4535-8727-E81C29B237E4}"/>
                </a:ext>
              </a:extLst>
            </p:cNvPr>
            <p:cNvSpPr>
              <a:spLocks noChangeArrowheads="1"/>
            </p:cNvSpPr>
            <p:nvPr/>
          </p:nvSpPr>
          <p:spPr bwMode="auto">
            <a:xfrm>
              <a:off x="3721" y="3363"/>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40" name="Oval 129">
              <a:extLst>
                <a:ext uri="{FF2B5EF4-FFF2-40B4-BE49-F238E27FC236}">
                  <a16:creationId xmlns:a16="http://schemas.microsoft.com/office/drawing/2014/main" id="{5E9BF7AA-495B-4480-B1DA-8E335490FF6C}"/>
                </a:ext>
              </a:extLst>
            </p:cNvPr>
            <p:cNvSpPr>
              <a:spLocks noChangeArrowheads="1"/>
            </p:cNvSpPr>
            <p:nvPr/>
          </p:nvSpPr>
          <p:spPr bwMode="auto">
            <a:xfrm>
              <a:off x="3814" y="3466"/>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41" name="Oval 130">
              <a:extLst>
                <a:ext uri="{FF2B5EF4-FFF2-40B4-BE49-F238E27FC236}">
                  <a16:creationId xmlns:a16="http://schemas.microsoft.com/office/drawing/2014/main" id="{FAAEFD73-CE0D-48A2-B208-76BC83B78E99}"/>
                </a:ext>
              </a:extLst>
            </p:cNvPr>
            <p:cNvSpPr>
              <a:spLocks noChangeArrowheads="1"/>
            </p:cNvSpPr>
            <p:nvPr/>
          </p:nvSpPr>
          <p:spPr bwMode="auto">
            <a:xfrm>
              <a:off x="3636"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42" name="Oval 131">
              <a:extLst>
                <a:ext uri="{FF2B5EF4-FFF2-40B4-BE49-F238E27FC236}">
                  <a16:creationId xmlns:a16="http://schemas.microsoft.com/office/drawing/2014/main" id="{C828AEDC-E7B3-4F7C-9017-EB1EFF1AB279}"/>
                </a:ext>
              </a:extLst>
            </p:cNvPr>
            <p:cNvSpPr>
              <a:spLocks noChangeArrowheads="1"/>
            </p:cNvSpPr>
            <p:nvPr/>
          </p:nvSpPr>
          <p:spPr bwMode="auto">
            <a:xfrm>
              <a:off x="3638" y="2966"/>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43" name="Oval 132">
              <a:extLst>
                <a:ext uri="{FF2B5EF4-FFF2-40B4-BE49-F238E27FC236}">
                  <a16:creationId xmlns:a16="http://schemas.microsoft.com/office/drawing/2014/main" id="{FBCE2C7D-9FDB-44F6-84C7-725C5D4E0459}"/>
                </a:ext>
              </a:extLst>
            </p:cNvPr>
            <p:cNvSpPr>
              <a:spLocks noChangeArrowheads="1"/>
            </p:cNvSpPr>
            <p:nvPr/>
          </p:nvSpPr>
          <p:spPr bwMode="auto">
            <a:xfrm>
              <a:off x="3785" y="3132"/>
              <a:ext cx="88" cy="8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44" name="Oval 133">
              <a:extLst>
                <a:ext uri="{FF2B5EF4-FFF2-40B4-BE49-F238E27FC236}">
                  <a16:creationId xmlns:a16="http://schemas.microsoft.com/office/drawing/2014/main" id="{5A24E0B9-572B-4820-98E0-9EC5E97C7199}"/>
                </a:ext>
              </a:extLst>
            </p:cNvPr>
            <p:cNvSpPr>
              <a:spLocks noChangeArrowheads="1"/>
            </p:cNvSpPr>
            <p:nvPr/>
          </p:nvSpPr>
          <p:spPr bwMode="auto">
            <a:xfrm>
              <a:off x="3937" y="2933"/>
              <a:ext cx="91"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45" name="Oval 134">
              <a:extLst>
                <a:ext uri="{FF2B5EF4-FFF2-40B4-BE49-F238E27FC236}">
                  <a16:creationId xmlns:a16="http://schemas.microsoft.com/office/drawing/2014/main" id="{77D91F9D-728D-49E6-B7A9-EB2025A5AE03}"/>
                </a:ext>
              </a:extLst>
            </p:cNvPr>
            <p:cNvSpPr>
              <a:spLocks noChangeArrowheads="1"/>
            </p:cNvSpPr>
            <p:nvPr/>
          </p:nvSpPr>
          <p:spPr bwMode="auto">
            <a:xfrm>
              <a:off x="3826" y="3266"/>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46" name="Oval 135">
              <a:extLst>
                <a:ext uri="{FF2B5EF4-FFF2-40B4-BE49-F238E27FC236}">
                  <a16:creationId xmlns:a16="http://schemas.microsoft.com/office/drawing/2014/main" id="{789D3627-8459-413B-813B-B191C49854E3}"/>
                </a:ext>
              </a:extLst>
            </p:cNvPr>
            <p:cNvSpPr>
              <a:spLocks noChangeArrowheads="1"/>
            </p:cNvSpPr>
            <p:nvPr/>
          </p:nvSpPr>
          <p:spPr bwMode="auto">
            <a:xfrm>
              <a:off x="3930" y="306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47" name="Oval 136">
              <a:extLst>
                <a:ext uri="{FF2B5EF4-FFF2-40B4-BE49-F238E27FC236}">
                  <a16:creationId xmlns:a16="http://schemas.microsoft.com/office/drawing/2014/main" id="{512454AA-E9B1-4E9B-B280-1356E3F3DFA4}"/>
                </a:ext>
              </a:extLst>
            </p:cNvPr>
            <p:cNvSpPr>
              <a:spLocks noChangeArrowheads="1"/>
            </p:cNvSpPr>
            <p:nvPr/>
          </p:nvSpPr>
          <p:spPr bwMode="auto">
            <a:xfrm>
              <a:off x="3911" y="3380"/>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48" name="Oval 137">
              <a:extLst>
                <a:ext uri="{FF2B5EF4-FFF2-40B4-BE49-F238E27FC236}">
                  <a16:creationId xmlns:a16="http://schemas.microsoft.com/office/drawing/2014/main" id="{8A8C6CCB-905B-4189-8A87-A52984D01B3A}"/>
                </a:ext>
              </a:extLst>
            </p:cNvPr>
            <p:cNvSpPr>
              <a:spLocks noChangeArrowheads="1"/>
            </p:cNvSpPr>
            <p:nvPr/>
          </p:nvSpPr>
          <p:spPr bwMode="auto">
            <a:xfrm>
              <a:off x="3961" y="320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49" name="Oval 138">
              <a:extLst>
                <a:ext uri="{FF2B5EF4-FFF2-40B4-BE49-F238E27FC236}">
                  <a16:creationId xmlns:a16="http://schemas.microsoft.com/office/drawing/2014/main" id="{4774AA6C-321C-4893-88DE-B91F78B0F6B4}"/>
                </a:ext>
              </a:extLst>
            </p:cNvPr>
            <p:cNvSpPr>
              <a:spLocks noChangeArrowheads="1"/>
            </p:cNvSpPr>
            <p:nvPr/>
          </p:nvSpPr>
          <p:spPr bwMode="auto">
            <a:xfrm>
              <a:off x="3783" y="2997"/>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50" name="Oval 139">
              <a:extLst>
                <a:ext uri="{FF2B5EF4-FFF2-40B4-BE49-F238E27FC236}">
                  <a16:creationId xmlns:a16="http://schemas.microsoft.com/office/drawing/2014/main" id="{E57E0AA8-A821-4444-8466-692568148FBD}"/>
                </a:ext>
              </a:extLst>
            </p:cNvPr>
            <p:cNvSpPr>
              <a:spLocks noChangeArrowheads="1"/>
            </p:cNvSpPr>
            <p:nvPr/>
          </p:nvSpPr>
          <p:spPr bwMode="auto">
            <a:xfrm>
              <a:off x="3982" y="2806"/>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51" name="Oval 140">
              <a:extLst>
                <a:ext uri="{FF2B5EF4-FFF2-40B4-BE49-F238E27FC236}">
                  <a16:creationId xmlns:a16="http://schemas.microsoft.com/office/drawing/2014/main" id="{DBA1FD86-9DAA-4B51-90FE-1F491DD92A1D}"/>
                </a:ext>
              </a:extLst>
            </p:cNvPr>
            <p:cNvSpPr>
              <a:spLocks noChangeArrowheads="1"/>
            </p:cNvSpPr>
            <p:nvPr/>
          </p:nvSpPr>
          <p:spPr bwMode="auto">
            <a:xfrm>
              <a:off x="3802" y="2866"/>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52" name="Oval 141">
              <a:extLst>
                <a:ext uri="{FF2B5EF4-FFF2-40B4-BE49-F238E27FC236}">
                  <a16:creationId xmlns:a16="http://schemas.microsoft.com/office/drawing/2014/main" id="{CB3546F9-D8DA-4226-9F7E-A836913280CC}"/>
                </a:ext>
              </a:extLst>
            </p:cNvPr>
            <p:cNvSpPr>
              <a:spLocks noChangeArrowheads="1"/>
            </p:cNvSpPr>
            <p:nvPr/>
          </p:nvSpPr>
          <p:spPr bwMode="auto">
            <a:xfrm>
              <a:off x="4054" y="269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53" name="Freeform 142">
              <a:extLst>
                <a:ext uri="{FF2B5EF4-FFF2-40B4-BE49-F238E27FC236}">
                  <a16:creationId xmlns:a16="http://schemas.microsoft.com/office/drawing/2014/main" id="{BEC0CFD8-58B9-4C1D-B2B6-8BB2809B92CB}"/>
                </a:ext>
              </a:extLst>
            </p:cNvPr>
            <p:cNvSpPr>
              <a:spLocks noEditPoints="1"/>
            </p:cNvSpPr>
            <p:nvPr/>
          </p:nvSpPr>
          <p:spPr bwMode="auto">
            <a:xfrm>
              <a:off x="5516" y="2721"/>
              <a:ext cx="3638" cy="964"/>
            </a:xfrm>
            <a:custGeom>
              <a:avLst/>
              <a:gdLst>
                <a:gd name="T0" fmla="*/ 285 w 1533"/>
                <a:gd name="T1" fmla="*/ 137 h 405"/>
                <a:gd name="T2" fmla="*/ 352 w 1533"/>
                <a:gd name="T3" fmla="*/ 379 h 405"/>
                <a:gd name="T4" fmla="*/ 392 w 1533"/>
                <a:gd name="T5" fmla="*/ 379 h 405"/>
                <a:gd name="T6" fmla="*/ 285 w 1533"/>
                <a:gd name="T7" fmla="*/ 101 h 405"/>
                <a:gd name="T8" fmla="*/ 120 w 1533"/>
                <a:gd name="T9" fmla="*/ 101 h 405"/>
                <a:gd name="T10" fmla="*/ 41 w 1533"/>
                <a:gd name="T11" fmla="*/ 141 h 405"/>
                <a:gd name="T12" fmla="*/ 20 w 1533"/>
                <a:gd name="T13" fmla="*/ 101 h 405"/>
                <a:gd name="T14" fmla="*/ 0 w 1533"/>
                <a:gd name="T15" fmla="*/ 379 h 405"/>
                <a:gd name="T16" fmla="*/ 41 w 1533"/>
                <a:gd name="T17" fmla="*/ 379 h 405"/>
                <a:gd name="T18" fmla="*/ 109 w 1533"/>
                <a:gd name="T19" fmla="*/ 137 h 405"/>
                <a:gd name="T20" fmla="*/ 176 w 1533"/>
                <a:gd name="T21" fmla="*/ 379 h 405"/>
                <a:gd name="T22" fmla="*/ 216 w 1533"/>
                <a:gd name="T23" fmla="*/ 379 h 405"/>
                <a:gd name="T24" fmla="*/ 679 w 1533"/>
                <a:gd name="T25" fmla="*/ 271 h 405"/>
                <a:gd name="T26" fmla="*/ 579 w 1533"/>
                <a:gd name="T27" fmla="*/ 101 h 405"/>
                <a:gd name="T28" fmla="*/ 586 w 1533"/>
                <a:gd name="T29" fmla="*/ 405 h 405"/>
                <a:gd name="T30" fmla="*/ 683 w 1533"/>
                <a:gd name="T31" fmla="*/ 325 h 405"/>
                <a:gd name="T32" fmla="*/ 494 w 1533"/>
                <a:gd name="T33" fmla="*/ 271 h 405"/>
                <a:gd name="T34" fmla="*/ 494 w 1533"/>
                <a:gd name="T35" fmla="*/ 237 h 405"/>
                <a:gd name="T36" fmla="*/ 662 w 1533"/>
                <a:gd name="T37" fmla="*/ 237 h 405"/>
                <a:gd name="T38" fmla="*/ 797 w 1533"/>
                <a:gd name="T39" fmla="*/ 234 h 405"/>
                <a:gd name="T40" fmla="*/ 890 w 1533"/>
                <a:gd name="T41" fmla="*/ 122 h 405"/>
                <a:gd name="T42" fmla="*/ 798 w 1533"/>
                <a:gd name="T43" fmla="*/ 154 h 405"/>
                <a:gd name="T44" fmla="*/ 797 w 1533"/>
                <a:gd name="T45" fmla="*/ 126 h 405"/>
                <a:gd name="T46" fmla="*/ 756 w 1533"/>
                <a:gd name="T47" fmla="*/ 126 h 405"/>
                <a:gd name="T48" fmla="*/ 777 w 1533"/>
                <a:gd name="T49" fmla="*/ 405 h 405"/>
                <a:gd name="T50" fmla="*/ 797 w 1533"/>
                <a:gd name="T51" fmla="*/ 234 h 405"/>
                <a:gd name="T52" fmla="*/ 961 w 1533"/>
                <a:gd name="T53" fmla="*/ 249 h 405"/>
                <a:gd name="T54" fmla="*/ 1102 w 1533"/>
                <a:gd name="T55" fmla="*/ 154 h 405"/>
                <a:gd name="T56" fmla="*/ 1051 w 1533"/>
                <a:gd name="T57" fmla="*/ 101 h 405"/>
                <a:gd name="T58" fmla="*/ 1046 w 1533"/>
                <a:gd name="T59" fmla="*/ 405 h 405"/>
                <a:gd name="T60" fmla="*/ 1106 w 1533"/>
                <a:gd name="T61" fmla="*/ 352 h 405"/>
                <a:gd name="T62" fmla="*/ 1221 w 1533"/>
                <a:gd name="T63" fmla="*/ 126 h 405"/>
                <a:gd name="T64" fmla="*/ 1181 w 1533"/>
                <a:gd name="T65" fmla="*/ 126 h 405"/>
                <a:gd name="T66" fmla="*/ 1201 w 1533"/>
                <a:gd name="T67" fmla="*/ 405 h 405"/>
                <a:gd name="T68" fmla="*/ 1221 w 1533"/>
                <a:gd name="T69" fmla="*/ 126 h 405"/>
                <a:gd name="T70" fmla="*/ 1201 w 1533"/>
                <a:gd name="T71" fmla="*/ 55 h 405"/>
                <a:gd name="T72" fmla="*/ 1201 w 1533"/>
                <a:gd name="T73" fmla="*/ 0 h 405"/>
                <a:gd name="T74" fmla="*/ 1492 w 1533"/>
                <a:gd name="T75" fmla="*/ 145 h 405"/>
                <a:gd name="T76" fmla="*/ 1407 w 1533"/>
                <a:gd name="T77" fmla="*/ 101 h 405"/>
                <a:gd name="T78" fmla="*/ 1408 w 1533"/>
                <a:gd name="T79" fmla="*/ 405 h 405"/>
                <a:gd name="T80" fmla="*/ 1492 w 1533"/>
                <a:gd name="T81" fmla="*/ 361 h 405"/>
                <a:gd name="T82" fmla="*/ 1512 w 1533"/>
                <a:gd name="T83" fmla="*/ 405 h 405"/>
                <a:gd name="T84" fmla="*/ 1533 w 1533"/>
                <a:gd name="T85" fmla="*/ 126 h 405"/>
                <a:gd name="T86" fmla="*/ 1492 w 1533"/>
                <a:gd name="T87" fmla="*/ 126 h 405"/>
                <a:gd name="T88" fmla="*/ 1324 w 1533"/>
                <a:gd name="T89" fmla="*/ 253 h 405"/>
                <a:gd name="T90" fmla="*/ 1492 w 1533"/>
                <a:gd name="T91" fmla="*/ 253 h 405"/>
                <a:gd name="T92" fmla="*/ 1324 w 1533"/>
                <a:gd name="T93" fmla="*/ 25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3" h="405">
                  <a:moveTo>
                    <a:pt x="216" y="215"/>
                  </a:moveTo>
                  <a:cubicBezTo>
                    <a:pt x="216" y="164"/>
                    <a:pt x="252" y="137"/>
                    <a:pt x="285" y="137"/>
                  </a:cubicBezTo>
                  <a:cubicBezTo>
                    <a:pt x="316" y="137"/>
                    <a:pt x="352" y="150"/>
                    <a:pt x="352" y="215"/>
                  </a:cubicBezTo>
                  <a:cubicBezTo>
                    <a:pt x="352" y="379"/>
                    <a:pt x="352" y="379"/>
                    <a:pt x="352" y="379"/>
                  </a:cubicBezTo>
                  <a:cubicBezTo>
                    <a:pt x="352" y="396"/>
                    <a:pt x="359" y="405"/>
                    <a:pt x="372" y="405"/>
                  </a:cubicBezTo>
                  <a:cubicBezTo>
                    <a:pt x="385" y="405"/>
                    <a:pt x="392" y="396"/>
                    <a:pt x="392" y="379"/>
                  </a:cubicBezTo>
                  <a:cubicBezTo>
                    <a:pt x="392" y="207"/>
                    <a:pt x="392" y="207"/>
                    <a:pt x="392" y="207"/>
                  </a:cubicBezTo>
                  <a:cubicBezTo>
                    <a:pt x="392" y="136"/>
                    <a:pt x="338" y="101"/>
                    <a:pt x="285" y="101"/>
                  </a:cubicBezTo>
                  <a:cubicBezTo>
                    <a:pt x="253" y="101"/>
                    <a:pt x="218" y="118"/>
                    <a:pt x="198" y="153"/>
                  </a:cubicBezTo>
                  <a:cubicBezTo>
                    <a:pt x="184" y="120"/>
                    <a:pt x="154" y="101"/>
                    <a:pt x="120" y="101"/>
                  </a:cubicBezTo>
                  <a:cubicBezTo>
                    <a:pt x="81" y="101"/>
                    <a:pt x="57" y="119"/>
                    <a:pt x="42" y="141"/>
                  </a:cubicBezTo>
                  <a:cubicBezTo>
                    <a:pt x="41" y="141"/>
                    <a:pt x="41" y="141"/>
                    <a:pt x="41" y="141"/>
                  </a:cubicBezTo>
                  <a:cubicBezTo>
                    <a:pt x="41" y="126"/>
                    <a:pt x="41" y="126"/>
                    <a:pt x="41" y="126"/>
                  </a:cubicBezTo>
                  <a:cubicBezTo>
                    <a:pt x="41" y="109"/>
                    <a:pt x="33" y="101"/>
                    <a:pt x="20" y="101"/>
                  </a:cubicBezTo>
                  <a:cubicBezTo>
                    <a:pt x="8" y="101"/>
                    <a:pt x="0" y="109"/>
                    <a:pt x="0" y="126"/>
                  </a:cubicBezTo>
                  <a:cubicBezTo>
                    <a:pt x="0" y="379"/>
                    <a:pt x="0" y="379"/>
                    <a:pt x="0" y="379"/>
                  </a:cubicBezTo>
                  <a:cubicBezTo>
                    <a:pt x="0" y="396"/>
                    <a:pt x="8" y="405"/>
                    <a:pt x="20" y="405"/>
                  </a:cubicBezTo>
                  <a:cubicBezTo>
                    <a:pt x="33" y="405"/>
                    <a:pt x="41" y="396"/>
                    <a:pt x="41" y="379"/>
                  </a:cubicBezTo>
                  <a:cubicBezTo>
                    <a:pt x="41" y="215"/>
                    <a:pt x="41" y="215"/>
                    <a:pt x="41" y="215"/>
                  </a:cubicBezTo>
                  <a:cubicBezTo>
                    <a:pt x="41" y="164"/>
                    <a:pt x="76" y="137"/>
                    <a:pt x="109" y="137"/>
                  </a:cubicBezTo>
                  <a:cubicBezTo>
                    <a:pt x="140" y="137"/>
                    <a:pt x="176" y="150"/>
                    <a:pt x="176" y="215"/>
                  </a:cubicBezTo>
                  <a:cubicBezTo>
                    <a:pt x="176" y="379"/>
                    <a:pt x="176" y="379"/>
                    <a:pt x="176" y="379"/>
                  </a:cubicBezTo>
                  <a:cubicBezTo>
                    <a:pt x="176" y="396"/>
                    <a:pt x="183" y="405"/>
                    <a:pt x="196" y="405"/>
                  </a:cubicBezTo>
                  <a:cubicBezTo>
                    <a:pt x="209" y="405"/>
                    <a:pt x="216" y="396"/>
                    <a:pt x="216" y="379"/>
                  </a:cubicBezTo>
                  <a:lnTo>
                    <a:pt x="216" y="215"/>
                  </a:lnTo>
                  <a:close/>
                  <a:moveTo>
                    <a:pt x="679" y="271"/>
                  </a:moveTo>
                  <a:cubicBezTo>
                    <a:pt x="703" y="271"/>
                    <a:pt x="706" y="257"/>
                    <a:pt x="706" y="246"/>
                  </a:cubicBezTo>
                  <a:cubicBezTo>
                    <a:pt x="706" y="171"/>
                    <a:pt x="663" y="101"/>
                    <a:pt x="579" y="101"/>
                  </a:cubicBezTo>
                  <a:cubicBezTo>
                    <a:pt x="495" y="101"/>
                    <a:pt x="451" y="178"/>
                    <a:pt x="451" y="253"/>
                  </a:cubicBezTo>
                  <a:cubicBezTo>
                    <a:pt x="451" y="328"/>
                    <a:pt x="491" y="405"/>
                    <a:pt x="586" y="405"/>
                  </a:cubicBezTo>
                  <a:cubicBezTo>
                    <a:pt x="655" y="405"/>
                    <a:pt x="702" y="363"/>
                    <a:pt x="702" y="345"/>
                  </a:cubicBezTo>
                  <a:cubicBezTo>
                    <a:pt x="702" y="329"/>
                    <a:pt x="694" y="325"/>
                    <a:pt x="683" y="325"/>
                  </a:cubicBezTo>
                  <a:cubicBezTo>
                    <a:pt x="664" y="325"/>
                    <a:pt x="647" y="371"/>
                    <a:pt x="583" y="371"/>
                  </a:cubicBezTo>
                  <a:cubicBezTo>
                    <a:pt x="531" y="371"/>
                    <a:pt x="496" y="323"/>
                    <a:pt x="494" y="271"/>
                  </a:cubicBezTo>
                  <a:lnTo>
                    <a:pt x="679" y="271"/>
                  </a:lnTo>
                  <a:close/>
                  <a:moveTo>
                    <a:pt x="494" y="237"/>
                  </a:moveTo>
                  <a:cubicBezTo>
                    <a:pt x="496" y="187"/>
                    <a:pt x="524" y="134"/>
                    <a:pt x="578" y="134"/>
                  </a:cubicBezTo>
                  <a:cubicBezTo>
                    <a:pt x="633" y="134"/>
                    <a:pt x="661" y="187"/>
                    <a:pt x="662" y="237"/>
                  </a:cubicBezTo>
                  <a:lnTo>
                    <a:pt x="494" y="237"/>
                  </a:lnTo>
                  <a:close/>
                  <a:moveTo>
                    <a:pt x="797" y="234"/>
                  </a:moveTo>
                  <a:cubicBezTo>
                    <a:pt x="797" y="168"/>
                    <a:pt x="840" y="149"/>
                    <a:pt x="863" y="144"/>
                  </a:cubicBezTo>
                  <a:cubicBezTo>
                    <a:pt x="882" y="140"/>
                    <a:pt x="890" y="134"/>
                    <a:pt x="890" y="122"/>
                  </a:cubicBezTo>
                  <a:cubicBezTo>
                    <a:pt x="890" y="111"/>
                    <a:pt x="882" y="101"/>
                    <a:pt x="863" y="101"/>
                  </a:cubicBezTo>
                  <a:cubicBezTo>
                    <a:pt x="838" y="101"/>
                    <a:pt x="812" y="121"/>
                    <a:pt x="798" y="154"/>
                  </a:cubicBezTo>
                  <a:cubicBezTo>
                    <a:pt x="797" y="154"/>
                    <a:pt x="797" y="154"/>
                    <a:pt x="797" y="154"/>
                  </a:cubicBezTo>
                  <a:cubicBezTo>
                    <a:pt x="797" y="126"/>
                    <a:pt x="797" y="126"/>
                    <a:pt x="797" y="126"/>
                  </a:cubicBezTo>
                  <a:cubicBezTo>
                    <a:pt x="797" y="109"/>
                    <a:pt x="789" y="101"/>
                    <a:pt x="777" y="101"/>
                  </a:cubicBezTo>
                  <a:cubicBezTo>
                    <a:pt x="764" y="101"/>
                    <a:pt x="756" y="109"/>
                    <a:pt x="756" y="126"/>
                  </a:cubicBezTo>
                  <a:cubicBezTo>
                    <a:pt x="756" y="379"/>
                    <a:pt x="756" y="379"/>
                    <a:pt x="756" y="379"/>
                  </a:cubicBezTo>
                  <a:cubicBezTo>
                    <a:pt x="756" y="396"/>
                    <a:pt x="764" y="405"/>
                    <a:pt x="777" y="405"/>
                  </a:cubicBezTo>
                  <a:cubicBezTo>
                    <a:pt x="789" y="405"/>
                    <a:pt x="797" y="396"/>
                    <a:pt x="797" y="379"/>
                  </a:cubicBezTo>
                  <a:lnTo>
                    <a:pt x="797" y="234"/>
                  </a:lnTo>
                  <a:close/>
                  <a:moveTo>
                    <a:pt x="1046" y="368"/>
                  </a:moveTo>
                  <a:cubicBezTo>
                    <a:pt x="993" y="368"/>
                    <a:pt x="961" y="312"/>
                    <a:pt x="961" y="249"/>
                  </a:cubicBezTo>
                  <a:cubicBezTo>
                    <a:pt x="961" y="202"/>
                    <a:pt x="989" y="137"/>
                    <a:pt x="1046" y="137"/>
                  </a:cubicBezTo>
                  <a:cubicBezTo>
                    <a:pt x="1082" y="137"/>
                    <a:pt x="1092" y="154"/>
                    <a:pt x="1102" y="154"/>
                  </a:cubicBezTo>
                  <a:cubicBezTo>
                    <a:pt x="1118" y="154"/>
                    <a:pt x="1125" y="145"/>
                    <a:pt x="1125" y="132"/>
                  </a:cubicBezTo>
                  <a:cubicBezTo>
                    <a:pt x="1125" y="115"/>
                    <a:pt x="1089" y="101"/>
                    <a:pt x="1051" y="101"/>
                  </a:cubicBezTo>
                  <a:cubicBezTo>
                    <a:pt x="966" y="101"/>
                    <a:pt x="918" y="178"/>
                    <a:pt x="918" y="253"/>
                  </a:cubicBezTo>
                  <a:cubicBezTo>
                    <a:pt x="918" y="328"/>
                    <a:pt x="962" y="405"/>
                    <a:pt x="1046" y="405"/>
                  </a:cubicBezTo>
                  <a:cubicBezTo>
                    <a:pt x="1085" y="405"/>
                    <a:pt x="1123" y="393"/>
                    <a:pt x="1123" y="369"/>
                  </a:cubicBezTo>
                  <a:cubicBezTo>
                    <a:pt x="1123" y="359"/>
                    <a:pt x="1113" y="352"/>
                    <a:pt x="1106" y="352"/>
                  </a:cubicBezTo>
                  <a:cubicBezTo>
                    <a:pt x="1095" y="352"/>
                    <a:pt x="1082" y="368"/>
                    <a:pt x="1046" y="368"/>
                  </a:cubicBezTo>
                  <a:moveTo>
                    <a:pt x="1221" y="126"/>
                  </a:moveTo>
                  <a:cubicBezTo>
                    <a:pt x="1221" y="109"/>
                    <a:pt x="1214" y="101"/>
                    <a:pt x="1201" y="101"/>
                  </a:cubicBezTo>
                  <a:cubicBezTo>
                    <a:pt x="1188" y="101"/>
                    <a:pt x="1181" y="109"/>
                    <a:pt x="1181" y="126"/>
                  </a:cubicBezTo>
                  <a:cubicBezTo>
                    <a:pt x="1181" y="379"/>
                    <a:pt x="1181" y="379"/>
                    <a:pt x="1181" y="379"/>
                  </a:cubicBezTo>
                  <a:cubicBezTo>
                    <a:pt x="1181" y="396"/>
                    <a:pt x="1188" y="405"/>
                    <a:pt x="1201" y="405"/>
                  </a:cubicBezTo>
                  <a:cubicBezTo>
                    <a:pt x="1214" y="405"/>
                    <a:pt x="1221" y="396"/>
                    <a:pt x="1221" y="379"/>
                  </a:cubicBezTo>
                  <a:lnTo>
                    <a:pt x="1221" y="126"/>
                  </a:lnTo>
                  <a:close/>
                  <a:moveTo>
                    <a:pt x="1174" y="27"/>
                  </a:moveTo>
                  <a:cubicBezTo>
                    <a:pt x="1174" y="42"/>
                    <a:pt x="1186" y="55"/>
                    <a:pt x="1201" y="55"/>
                  </a:cubicBezTo>
                  <a:cubicBezTo>
                    <a:pt x="1216" y="55"/>
                    <a:pt x="1229" y="42"/>
                    <a:pt x="1229" y="27"/>
                  </a:cubicBezTo>
                  <a:cubicBezTo>
                    <a:pt x="1229" y="12"/>
                    <a:pt x="1216" y="0"/>
                    <a:pt x="1201" y="0"/>
                  </a:cubicBezTo>
                  <a:cubicBezTo>
                    <a:pt x="1186" y="0"/>
                    <a:pt x="1174" y="12"/>
                    <a:pt x="1174" y="27"/>
                  </a:cubicBezTo>
                  <a:moveTo>
                    <a:pt x="1492" y="145"/>
                  </a:moveTo>
                  <a:cubicBezTo>
                    <a:pt x="1491" y="145"/>
                    <a:pt x="1491" y="145"/>
                    <a:pt x="1491" y="145"/>
                  </a:cubicBezTo>
                  <a:cubicBezTo>
                    <a:pt x="1468" y="115"/>
                    <a:pt x="1442" y="101"/>
                    <a:pt x="1407" y="101"/>
                  </a:cubicBezTo>
                  <a:cubicBezTo>
                    <a:pt x="1321" y="101"/>
                    <a:pt x="1280" y="178"/>
                    <a:pt x="1280" y="253"/>
                  </a:cubicBezTo>
                  <a:cubicBezTo>
                    <a:pt x="1280" y="337"/>
                    <a:pt x="1323" y="405"/>
                    <a:pt x="1408" y="405"/>
                  </a:cubicBezTo>
                  <a:cubicBezTo>
                    <a:pt x="1443" y="405"/>
                    <a:pt x="1473" y="390"/>
                    <a:pt x="1491" y="361"/>
                  </a:cubicBezTo>
                  <a:cubicBezTo>
                    <a:pt x="1492" y="361"/>
                    <a:pt x="1492" y="361"/>
                    <a:pt x="1492" y="361"/>
                  </a:cubicBezTo>
                  <a:cubicBezTo>
                    <a:pt x="1492" y="379"/>
                    <a:pt x="1492" y="379"/>
                    <a:pt x="1492" y="379"/>
                  </a:cubicBezTo>
                  <a:cubicBezTo>
                    <a:pt x="1492" y="396"/>
                    <a:pt x="1500" y="405"/>
                    <a:pt x="1512" y="405"/>
                  </a:cubicBezTo>
                  <a:cubicBezTo>
                    <a:pt x="1525" y="405"/>
                    <a:pt x="1533" y="396"/>
                    <a:pt x="1533" y="379"/>
                  </a:cubicBezTo>
                  <a:cubicBezTo>
                    <a:pt x="1533" y="126"/>
                    <a:pt x="1533" y="126"/>
                    <a:pt x="1533" y="126"/>
                  </a:cubicBezTo>
                  <a:cubicBezTo>
                    <a:pt x="1533" y="109"/>
                    <a:pt x="1525" y="101"/>
                    <a:pt x="1512" y="101"/>
                  </a:cubicBezTo>
                  <a:cubicBezTo>
                    <a:pt x="1500" y="101"/>
                    <a:pt x="1492" y="109"/>
                    <a:pt x="1492" y="126"/>
                  </a:cubicBezTo>
                  <a:lnTo>
                    <a:pt x="1492" y="145"/>
                  </a:lnTo>
                  <a:close/>
                  <a:moveTo>
                    <a:pt x="1324" y="253"/>
                  </a:moveTo>
                  <a:cubicBezTo>
                    <a:pt x="1324" y="198"/>
                    <a:pt x="1347" y="134"/>
                    <a:pt x="1408" y="134"/>
                  </a:cubicBezTo>
                  <a:cubicBezTo>
                    <a:pt x="1471" y="134"/>
                    <a:pt x="1492" y="198"/>
                    <a:pt x="1492" y="253"/>
                  </a:cubicBezTo>
                  <a:cubicBezTo>
                    <a:pt x="1492" y="307"/>
                    <a:pt x="1471" y="371"/>
                    <a:pt x="1408" y="371"/>
                  </a:cubicBezTo>
                  <a:cubicBezTo>
                    <a:pt x="1346" y="371"/>
                    <a:pt x="1324" y="307"/>
                    <a:pt x="1324" y="2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sp>
          <p:nvSpPr>
            <p:cNvPr id="154" name="Freeform 143">
              <a:extLst>
                <a:ext uri="{FF2B5EF4-FFF2-40B4-BE49-F238E27FC236}">
                  <a16:creationId xmlns:a16="http://schemas.microsoft.com/office/drawing/2014/main" id="{EBB430DD-56F8-4CF2-BF43-36EB004A93DF}"/>
                </a:ext>
              </a:extLst>
            </p:cNvPr>
            <p:cNvSpPr>
              <a:spLocks noEditPoints="1"/>
            </p:cNvSpPr>
            <p:nvPr/>
          </p:nvSpPr>
          <p:spPr bwMode="auto">
            <a:xfrm>
              <a:off x="5480" y="3870"/>
              <a:ext cx="3698" cy="419"/>
            </a:xfrm>
            <a:custGeom>
              <a:avLst/>
              <a:gdLst>
                <a:gd name="T0" fmla="*/ 44 w 1558"/>
                <a:gd name="T1" fmla="*/ 136 h 176"/>
                <a:gd name="T2" fmla="*/ 87 w 1558"/>
                <a:gd name="T3" fmla="*/ 127 h 176"/>
                <a:gd name="T4" fmla="*/ 15 w 1558"/>
                <a:gd name="T5" fmla="*/ 83 h 176"/>
                <a:gd name="T6" fmla="*/ 140 w 1558"/>
                <a:gd name="T7" fmla="*/ 31 h 176"/>
                <a:gd name="T8" fmla="*/ 142 w 1558"/>
                <a:gd name="T9" fmla="*/ 124 h 176"/>
                <a:gd name="T10" fmla="*/ 154 w 1558"/>
                <a:gd name="T11" fmla="*/ 78 h 176"/>
                <a:gd name="T12" fmla="*/ 177 w 1558"/>
                <a:gd name="T13" fmla="*/ 47 h 176"/>
                <a:gd name="T14" fmla="*/ 236 w 1558"/>
                <a:gd name="T15" fmla="*/ 91 h 176"/>
                <a:gd name="T16" fmla="*/ 227 w 1558"/>
                <a:gd name="T17" fmla="*/ 136 h 176"/>
                <a:gd name="T18" fmla="*/ 229 w 1558"/>
                <a:gd name="T19" fmla="*/ 43 h 176"/>
                <a:gd name="T20" fmla="*/ 366 w 1558"/>
                <a:gd name="T21" fmla="*/ 81 h 176"/>
                <a:gd name="T22" fmla="*/ 358 w 1558"/>
                <a:gd name="T23" fmla="*/ 108 h 176"/>
                <a:gd name="T24" fmla="*/ 322 w 1558"/>
                <a:gd name="T25" fmla="*/ 43 h 176"/>
                <a:gd name="T26" fmla="*/ 416 w 1558"/>
                <a:gd name="T27" fmla="*/ 38 h 176"/>
                <a:gd name="T28" fmla="*/ 387 w 1558"/>
                <a:gd name="T29" fmla="*/ 10 h 176"/>
                <a:gd name="T30" fmla="*/ 387 w 1558"/>
                <a:gd name="T31" fmla="*/ 44 h 176"/>
                <a:gd name="T32" fmla="*/ 551 w 1558"/>
                <a:gd name="T33" fmla="*/ 70 h 176"/>
                <a:gd name="T34" fmla="*/ 611 w 1558"/>
                <a:gd name="T35" fmla="*/ 127 h 176"/>
                <a:gd name="T36" fmla="*/ 491 w 1558"/>
                <a:gd name="T37" fmla="*/ 45 h 176"/>
                <a:gd name="T38" fmla="*/ 476 w 1558"/>
                <a:gd name="T39" fmla="*/ 127 h 176"/>
                <a:gd name="T40" fmla="*/ 537 w 1558"/>
                <a:gd name="T41" fmla="*/ 70 h 176"/>
                <a:gd name="T42" fmla="*/ 705 w 1558"/>
                <a:gd name="T43" fmla="*/ 46 h 176"/>
                <a:gd name="T44" fmla="*/ 704 w 1558"/>
                <a:gd name="T45" fmla="*/ 121 h 176"/>
                <a:gd name="T46" fmla="*/ 718 w 1558"/>
                <a:gd name="T47" fmla="*/ 40 h 176"/>
                <a:gd name="T48" fmla="*/ 676 w 1558"/>
                <a:gd name="T49" fmla="*/ 43 h 176"/>
                <a:gd name="T50" fmla="*/ 783 w 1558"/>
                <a:gd name="T51" fmla="*/ 44 h 176"/>
                <a:gd name="T52" fmla="*/ 822 w 1558"/>
                <a:gd name="T53" fmla="*/ 68 h 176"/>
                <a:gd name="T54" fmla="*/ 751 w 1558"/>
                <a:gd name="T55" fmla="*/ 31 h 176"/>
                <a:gd name="T56" fmla="*/ 758 w 1558"/>
                <a:gd name="T57" fmla="*/ 70 h 176"/>
                <a:gd name="T58" fmla="*/ 886 w 1558"/>
                <a:gd name="T59" fmla="*/ 136 h 176"/>
                <a:gd name="T60" fmla="*/ 929 w 1558"/>
                <a:gd name="T61" fmla="*/ 127 h 176"/>
                <a:gd name="T62" fmla="*/ 857 w 1558"/>
                <a:gd name="T63" fmla="*/ 83 h 176"/>
                <a:gd name="T64" fmla="*/ 1022 w 1558"/>
                <a:gd name="T65" fmla="*/ 46 h 176"/>
                <a:gd name="T66" fmla="*/ 1022 w 1558"/>
                <a:gd name="T67" fmla="*/ 120 h 176"/>
                <a:gd name="T68" fmla="*/ 952 w 1558"/>
                <a:gd name="T69" fmla="*/ 158 h 176"/>
                <a:gd name="T70" fmla="*/ 1022 w 1558"/>
                <a:gd name="T71" fmla="*/ 40 h 176"/>
                <a:gd name="T72" fmla="*/ 1023 w 1558"/>
                <a:gd name="T73" fmla="*/ 93 h 176"/>
                <a:gd name="T74" fmla="*/ 1101 w 1558"/>
                <a:gd name="T75" fmla="*/ 31 h 176"/>
                <a:gd name="T76" fmla="*/ 1102 w 1558"/>
                <a:gd name="T77" fmla="*/ 124 h 176"/>
                <a:gd name="T78" fmla="*/ 1129 w 1558"/>
                <a:gd name="T79" fmla="*/ 78 h 176"/>
                <a:gd name="T80" fmla="*/ 1283 w 1558"/>
                <a:gd name="T81" fmla="*/ 127 h 176"/>
                <a:gd name="T82" fmla="*/ 1230 w 1558"/>
                <a:gd name="T83" fmla="*/ 49 h 176"/>
                <a:gd name="T84" fmla="*/ 1169 w 1558"/>
                <a:gd name="T85" fmla="*/ 31 h 176"/>
                <a:gd name="T86" fmla="*/ 1176 w 1558"/>
                <a:gd name="T87" fmla="*/ 70 h 176"/>
                <a:gd name="T88" fmla="*/ 1236 w 1558"/>
                <a:gd name="T89" fmla="*/ 127 h 176"/>
                <a:gd name="T90" fmla="*/ 1317 w 1558"/>
                <a:gd name="T91" fmla="*/ 83 h 176"/>
                <a:gd name="T92" fmla="*/ 1332 w 1558"/>
                <a:gd name="T93" fmla="*/ 90 h 176"/>
                <a:gd name="T94" fmla="*/ 1332 w 1558"/>
                <a:gd name="T95" fmla="*/ 78 h 176"/>
                <a:gd name="T96" fmla="*/ 1493 w 1558"/>
                <a:gd name="T97" fmla="*/ 136 h 176"/>
                <a:gd name="T98" fmla="*/ 1436 w 1558"/>
                <a:gd name="T99" fmla="*/ 45 h 176"/>
                <a:gd name="T100" fmla="*/ 1429 w 1558"/>
                <a:gd name="T101" fmla="*/ 136 h 176"/>
                <a:gd name="T102" fmla="*/ 1558 w 1558"/>
                <a:gd name="T103" fmla="*/ 38 h 176"/>
                <a:gd name="T104" fmla="*/ 1529 w 1558"/>
                <a:gd name="T105" fmla="*/ 10 h 176"/>
                <a:gd name="T106" fmla="*/ 1529 w 1558"/>
                <a:gd name="T107"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58" h="176">
                  <a:moveTo>
                    <a:pt x="73" y="46"/>
                  </a:moveTo>
                  <a:cubicBezTo>
                    <a:pt x="73" y="46"/>
                    <a:pt x="73" y="46"/>
                    <a:pt x="73" y="46"/>
                  </a:cubicBezTo>
                  <a:cubicBezTo>
                    <a:pt x="65" y="36"/>
                    <a:pt x="56" y="31"/>
                    <a:pt x="44" y="31"/>
                  </a:cubicBezTo>
                  <a:cubicBezTo>
                    <a:pt x="14" y="31"/>
                    <a:pt x="0" y="58"/>
                    <a:pt x="0" y="83"/>
                  </a:cubicBezTo>
                  <a:cubicBezTo>
                    <a:pt x="0" y="112"/>
                    <a:pt x="15" y="136"/>
                    <a:pt x="44" y="136"/>
                  </a:cubicBezTo>
                  <a:cubicBezTo>
                    <a:pt x="56" y="136"/>
                    <a:pt x="66" y="131"/>
                    <a:pt x="73" y="121"/>
                  </a:cubicBezTo>
                  <a:cubicBezTo>
                    <a:pt x="73" y="121"/>
                    <a:pt x="73" y="121"/>
                    <a:pt x="73" y="121"/>
                  </a:cubicBezTo>
                  <a:cubicBezTo>
                    <a:pt x="73" y="127"/>
                    <a:pt x="73" y="127"/>
                    <a:pt x="73" y="127"/>
                  </a:cubicBezTo>
                  <a:cubicBezTo>
                    <a:pt x="73" y="133"/>
                    <a:pt x="76" y="136"/>
                    <a:pt x="80" y="136"/>
                  </a:cubicBezTo>
                  <a:cubicBezTo>
                    <a:pt x="84" y="136"/>
                    <a:pt x="87" y="133"/>
                    <a:pt x="87" y="127"/>
                  </a:cubicBezTo>
                  <a:cubicBezTo>
                    <a:pt x="87" y="40"/>
                    <a:pt x="87" y="40"/>
                    <a:pt x="87" y="40"/>
                  </a:cubicBezTo>
                  <a:cubicBezTo>
                    <a:pt x="87" y="34"/>
                    <a:pt x="84" y="31"/>
                    <a:pt x="80" y="31"/>
                  </a:cubicBezTo>
                  <a:cubicBezTo>
                    <a:pt x="76" y="31"/>
                    <a:pt x="73" y="34"/>
                    <a:pt x="73" y="40"/>
                  </a:cubicBezTo>
                  <a:lnTo>
                    <a:pt x="73" y="46"/>
                  </a:lnTo>
                  <a:close/>
                  <a:moveTo>
                    <a:pt x="15" y="83"/>
                  </a:moveTo>
                  <a:cubicBezTo>
                    <a:pt x="15" y="65"/>
                    <a:pt x="23" y="43"/>
                    <a:pt x="44" y="43"/>
                  </a:cubicBezTo>
                  <a:cubicBezTo>
                    <a:pt x="66" y="43"/>
                    <a:pt x="73" y="65"/>
                    <a:pt x="73" y="83"/>
                  </a:cubicBezTo>
                  <a:cubicBezTo>
                    <a:pt x="73" y="102"/>
                    <a:pt x="66" y="124"/>
                    <a:pt x="44" y="124"/>
                  </a:cubicBezTo>
                  <a:cubicBezTo>
                    <a:pt x="23" y="124"/>
                    <a:pt x="15" y="102"/>
                    <a:pt x="15" y="83"/>
                  </a:cubicBezTo>
                  <a:moveTo>
                    <a:pt x="140" y="31"/>
                  </a:moveTo>
                  <a:cubicBezTo>
                    <a:pt x="125" y="31"/>
                    <a:pt x="108" y="41"/>
                    <a:pt x="108" y="58"/>
                  </a:cubicBezTo>
                  <a:cubicBezTo>
                    <a:pt x="108" y="71"/>
                    <a:pt x="116" y="77"/>
                    <a:pt x="126" y="81"/>
                  </a:cubicBezTo>
                  <a:cubicBezTo>
                    <a:pt x="150" y="91"/>
                    <a:pt x="150" y="91"/>
                    <a:pt x="150" y="91"/>
                  </a:cubicBezTo>
                  <a:cubicBezTo>
                    <a:pt x="158" y="94"/>
                    <a:pt x="164" y="98"/>
                    <a:pt x="164" y="107"/>
                  </a:cubicBezTo>
                  <a:cubicBezTo>
                    <a:pt x="164" y="116"/>
                    <a:pt x="155" y="124"/>
                    <a:pt x="142" y="124"/>
                  </a:cubicBezTo>
                  <a:cubicBezTo>
                    <a:pt x="124" y="124"/>
                    <a:pt x="118" y="110"/>
                    <a:pt x="111" y="110"/>
                  </a:cubicBezTo>
                  <a:cubicBezTo>
                    <a:pt x="108" y="110"/>
                    <a:pt x="105" y="114"/>
                    <a:pt x="105" y="116"/>
                  </a:cubicBezTo>
                  <a:cubicBezTo>
                    <a:pt x="105" y="123"/>
                    <a:pt x="119" y="136"/>
                    <a:pt x="142" y="136"/>
                  </a:cubicBezTo>
                  <a:cubicBezTo>
                    <a:pt x="163" y="136"/>
                    <a:pt x="179" y="124"/>
                    <a:pt x="179" y="106"/>
                  </a:cubicBezTo>
                  <a:cubicBezTo>
                    <a:pt x="179" y="90"/>
                    <a:pt x="168" y="83"/>
                    <a:pt x="154" y="78"/>
                  </a:cubicBezTo>
                  <a:cubicBezTo>
                    <a:pt x="133" y="69"/>
                    <a:pt x="133" y="69"/>
                    <a:pt x="133" y="69"/>
                  </a:cubicBezTo>
                  <a:cubicBezTo>
                    <a:pt x="126" y="66"/>
                    <a:pt x="123" y="62"/>
                    <a:pt x="123" y="57"/>
                  </a:cubicBezTo>
                  <a:cubicBezTo>
                    <a:pt x="123" y="47"/>
                    <a:pt x="134" y="43"/>
                    <a:pt x="143" y="43"/>
                  </a:cubicBezTo>
                  <a:cubicBezTo>
                    <a:pt x="157" y="43"/>
                    <a:pt x="164" y="54"/>
                    <a:pt x="170" y="54"/>
                  </a:cubicBezTo>
                  <a:cubicBezTo>
                    <a:pt x="175" y="54"/>
                    <a:pt x="177" y="50"/>
                    <a:pt x="177" y="47"/>
                  </a:cubicBezTo>
                  <a:cubicBezTo>
                    <a:pt x="177" y="39"/>
                    <a:pt x="160" y="31"/>
                    <a:pt x="140" y="31"/>
                  </a:cubicBezTo>
                  <a:moveTo>
                    <a:pt x="226" y="31"/>
                  </a:moveTo>
                  <a:cubicBezTo>
                    <a:pt x="210" y="31"/>
                    <a:pt x="194" y="41"/>
                    <a:pt x="194" y="58"/>
                  </a:cubicBezTo>
                  <a:cubicBezTo>
                    <a:pt x="194" y="71"/>
                    <a:pt x="201" y="77"/>
                    <a:pt x="212" y="81"/>
                  </a:cubicBezTo>
                  <a:cubicBezTo>
                    <a:pt x="236" y="91"/>
                    <a:pt x="236" y="91"/>
                    <a:pt x="236" y="91"/>
                  </a:cubicBezTo>
                  <a:cubicBezTo>
                    <a:pt x="243" y="94"/>
                    <a:pt x="250" y="98"/>
                    <a:pt x="250" y="107"/>
                  </a:cubicBezTo>
                  <a:cubicBezTo>
                    <a:pt x="250" y="116"/>
                    <a:pt x="241" y="124"/>
                    <a:pt x="228" y="124"/>
                  </a:cubicBezTo>
                  <a:cubicBezTo>
                    <a:pt x="210" y="124"/>
                    <a:pt x="203" y="110"/>
                    <a:pt x="197" y="110"/>
                  </a:cubicBezTo>
                  <a:cubicBezTo>
                    <a:pt x="193" y="110"/>
                    <a:pt x="190" y="114"/>
                    <a:pt x="190" y="116"/>
                  </a:cubicBezTo>
                  <a:cubicBezTo>
                    <a:pt x="190" y="123"/>
                    <a:pt x="205" y="136"/>
                    <a:pt x="227" y="136"/>
                  </a:cubicBezTo>
                  <a:cubicBezTo>
                    <a:pt x="249" y="136"/>
                    <a:pt x="265" y="124"/>
                    <a:pt x="265" y="106"/>
                  </a:cubicBezTo>
                  <a:cubicBezTo>
                    <a:pt x="265" y="90"/>
                    <a:pt x="253" y="83"/>
                    <a:pt x="239" y="78"/>
                  </a:cubicBezTo>
                  <a:cubicBezTo>
                    <a:pt x="218" y="69"/>
                    <a:pt x="218" y="69"/>
                    <a:pt x="218" y="69"/>
                  </a:cubicBezTo>
                  <a:cubicBezTo>
                    <a:pt x="211" y="66"/>
                    <a:pt x="209" y="62"/>
                    <a:pt x="209" y="57"/>
                  </a:cubicBezTo>
                  <a:cubicBezTo>
                    <a:pt x="209" y="47"/>
                    <a:pt x="219" y="43"/>
                    <a:pt x="229" y="43"/>
                  </a:cubicBezTo>
                  <a:cubicBezTo>
                    <a:pt x="243" y="43"/>
                    <a:pt x="250" y="54"/>
                    <a:pt x="255" y="54"/>
                  </a:cubicBezTo>
                  <a:cubicBezTo>
                    <a:pt x="261" y="54"/>
                    <a:pt x="262" y="50"/>
                    <a:pt x="262" y="47"/>
                  </a:cubicBezTo>
                  <a:cubicBezTo>
                    <a:pt x="263" y="39"/>
                    <a:pt x="246" y="31"/>
                    <a:pt x="226" y="31"/>
                  </a:cubicBezTo>
                  <a:moveTo>
                    <a:pt x="357" y="90"/>
                  </a:moveTo>
                  <a:cubicBezTo>
                    <a:pt x="365" y="90"/>
                    <a:pt x="366" y="85"/>
                    <a:pt x="366" y="81"/>
                  </a:cubicBezTo>
                  <a:cubicBezTo>
                    <a:pt x="366" y="55"/>
                    <a:pt x="352" y="31"/>
                    <a:pt x="323" y="31"/>
                  </a:cubicBezTo>
                  <a:cubicBezTo>
                    <a:pt x="294" y="31"/>
                    <a:pt x="278" y="58"/>
                    <a:pt x="278" y="83"/>
                  </a:cubicBezTo>
                  <a:cubicBezTo>
                    <a:pt x="278" y="109"/>
                    <a:pt x="292" y="136"/>
                    <a:pt x="325" y="136"/>
                  </a:cubicBezTo>
                  <a:cubicBezTo>
                    <a:pt x="349" y="136"/>
                    <a:pt x="365" y="121"/>
                    <a:pt x="365" y="115"/>
                  </a:cubicBezTo>
                  <a:cubicBezTo>
                    <a:pt x="365" y="110"/>
                    <a:pt x="362" y="108"/>
                    <a:pt x="358" y="108"/>
                  </a:cubicBezTo>
                  <a:cubicBezTo>
                    <a:pt x="352" y="108"/>
                    <a:pt x="346" y="124"/>
                    <a:pt x="324" y="124"/>
                  </a:cubicBezTo>
                  <a:cubicBezTo>
                    <a:pt x="306" y="124"/>
                    <a:pt x="294" y="107"/>
                    <a:pt x="293" y="90"/>
                  </a:cubicBezTo>
                  <a:lnTo>
                    <a:pt x="357" y="90"/>
                  </a:lnTo>
                  <a:close/>
                  <a:moveTo>
                    <a:pt x="293" y="78"/>
                  </a:moveTo>
                  <a:cubicBezTo>
                    <a:pt x="294" y="61"/>
                    <a:pt x="304" y="43"/>
                    <a:pt x="322" y="43"/>
                  </a:cubicBezTo>
                  <a:cubicBezTo>
                    <a:pt x="341" y="43"/>
                    <a:pt x="351" y="61"/>
                    <a:pt x="351" y="78"/>
                  </a:cubicBezTo>
                  <a:lnTo>
                    <a:pt x="293" y="78"/>
                  </a:lnTo>
                  <a:close/>
                  <a:moveTo>
                    <a:pt x="401" y="44"/>
                  </a:moveTo>
                  <a:cubicBezTo>
                    <a:pt x="410" y="44"/>
                    <a:pt x="410" y="44"/>
                    <a:pt x="410" y="44"/>
                  </a:cubicBezTo>
                  <a:cubicBezTo>
                    <a:pt x="415" y="44"/>
                    <a:pt x="416" y="40"/>
                    <a:pt x="416" y="38"/>
                  </a:cubicBezTo>
                  <a:cubicBezTo>
                    <a:pt x="416" y="36"/>
                    <a:pt x="415" y="32"/>
                    <a:pt x="410" y="32"/>
                  </a:cubicBezTo>
                  <a:cubicBezTo>
                    <a:pt x="401" y="32"/>
                    <a:pt x="401" y="32"/>
                    <a:pt x="401" y="32"/>
                  </a:cubicBezTo>
                  <a:cubicBezTo>
                    <a:pt x="401" y="10"/>
                    <a:pt x="401" y="10"/>
                    <a:pt x="401" y="10"/>
                  </a:cubicBezTo>
                  <a:cubicBezTo>
                    <a:pt x="401" y="4"/>
                    <a:pt x="399" y="0"/>
                    <a:pt x="394" y="0"/>
                  </a:cubicBezTo>
                  <a:cubicBezTo>
                    <a:pt x="390" y="0"/>
                    <a:pt x="387" y="4"/>
                    <a:pt x="387" y="10"/>
                  </a:cubicBezTo>
                  <a:cubicBezTo>
                    <a:pt x="387" y="32"/>
                    <a:pt x="387" y="32"/>
                    <a:pt x="387" y="32"/>
                  </a:cubicBezTo>
                  <a:cubicBezTo>
                    <a:pt x="378" y="32"/>
                    <a:pt x="378" y="32"/>
                    <a:pt x="378" y="32"/>
                  </a:cubicBezTo>
                  <a:cubicBezTo>
                    <a:pt x="374" y="32"/>
                    <a:pt x="372" y="36"/>
                    <a:pt x="372" y="38"/>
                  </a:cubicBezTo>
                  <a:cubicBezTo>
                    <a:pt x="372" y="40"/>
                    <a:pt x="374" y="44"/>
                    <a:pt x="378" y="44"/>
                  </a:cubicBezTo>
                  <a:cubicBezTo>
                    <a:pt x="387" y="44"/>
                    <a:pt x="387" y="44"/>
                    <a:pt x="387" y="44"/>
                  </a:cubicBezTo>
                  <a:cubicBezTo>
                    <a:pt x="387" y="127"/>
                    <a:pt x="387" y="127"/>
                    <a:pt x="387" y="127"/>
                  </a:cubicBezTo>
                  <a:cubicBezTo>
                    <a:pt x="387" y="133"/>
                    <a:pt x="390" y="136"/>
                    <a:pt x="394" y="136"/>
                  </a:cubicBezTo>
                  <a:cubicBezTo>
                    <a:pt x="399" y="136"/>
                    <a:pt x="401" y="133"/>
                    <a:pt x="401" y="127"/>
                  </a:cubicBezTo>
                  <a:lnTo>
                    <a:pt x="401" y="44"/>
                  </a:lnTo>
                  <a:close/>
                  <a:moveTo>
                    <a:pt x="551" y="70"/>
                  </a:moveTo>
                  <a:cubicBezTo>
                    <a:pt x="551" y="53"/>
                    <a:pt x="563" y="44"/>
                    <a:pt x="574" y="44"/>
                  </a:cubicBezTo>
                  <a:cubicBezTo>
                    <a:pt x="585" y="44"/>
                    <a:pt x="597" y="48"/>
                    <a:pt x="597" y="70"/>
                  </a:cubicBezTo>
                  <a:cubicBezTo>
                    <a:pt x="597" y="127"/>
                    <a:pt x="597" y="127"/>
                    <a:pt x="597" y="127"/>
                  </a:cubicBezTo>
                  <a:cubicBezTo>
                    <a:pt x="597" y="133"/>
                    <a:pt x="600" y="136"/>
                    <a:pt x="604" y="136"/>
                  </a:cubicBezTo>
                  <a:cubicBezTo>
                    <a:pt x="609" y="136"/>
                    <a:pt x="611" y="133"/>
                    <a:pt x="611" y="127"/>
                  </a:cubicBezTo>
                  <a:cubicBezTo>
                    <a:pt x="611" y="68"/>
                    <a:pt x="611" y="68"/>
                    <a:pt x="611" y="68"/>
                  </a:cubicBezTo>
                  <a:cubicBezTo>
                    <a:pt x="611" y="43"/>
                    <a:pt x="593" y="31"/>
                    <a:pt x="574" y="31"/>
                  </a:cubicBezTo>
                  <a:cubicBezTo>
                    <a:pt x="563" y="31"/>
                    <a:pt x="551" y="37"/>
                    <a:pt x="544" y="49"/>
                  </a:cubicBezTo>
                  <a:cubicBezTo>
                    <a:pt x="540" y="38"/>
                    <a:pt x="529" y="31"/>
                    <a:pt x="517" y="31"/>
                  </a:cubicBezTo>
                  <a:cubicBezTo>
                    <a:pt x="504" y="31"/>
                    <a:pt x="496" y="37"/>
                    <a:pt x="491" y="45"/>
                  </a:cubicBezTo>
                  <a:cubicBezTo>
                    <a:pt x="490" y="45"/>
                    <a:pt x="490" y="45"/>
                    <a:pt x="490" y="45"/>
                  </a:cubicBezTo>
                  <a:cubicBezTo>
                    <a:pt x="490" y="40"/>
                    <a:pt x="490" y="40"/>
                    <a:pt x="490" y="40"/>
                  </a:cubicBezTo>
                  <a:cubicBezTo>
                    <a:pt x="490" y="34"/>
                    <a:pt x="488" y="31"/>
                    <a:pt x="483" y="31"/>
                  </a:cubicBezTo>
                  <a:cubicBezTo>
                    <a:pt x="479" y="31"/>
                    <a:pt x="476" y="34"/>
                    <a:pt x="476" y="40"/>
                  </a:cubicBezTo>
                  <a:cubicBezTo>
                    <a:pt x="476" y="127"/>
                    <a:pt x="476" y="127"/>
                    <a:pt x="476" y="127"/>
                  </a:cubicBezTo>
                  <a:cubicBezTo>
                    <a:pt x="476" y="133"/>
                    <a:pt x="479" y="136"/>
                    <a:pt x="483" y="136"/>
                  </a:cubicBezTo>
                  <a:cubicBezTo>
                    <a:pt x="488" y="136"/>
                    <a:pt x="490" y="133"/>
                    <a:pt x="490" y="127"/>
                  </a:cubicBezTo>
                  <a:cubicBezTo>
                    <a:pt x="490" y="70"/>
                    <a:pt x="490" y="70"/>
                    <a:pt x="490" y="70"/>
                  </a:cubicBezTo>
                  <a:cubicBezTo>
                    <a:pt x="490" y="53"/>
                    <a:pt x="502" y="44"/>
                    <a:pt x="514" y="44"/>
                  </a:cubicBezTo>
                  <a:cubicBezTo>
                    <a:pt x="524" y="44"/>
                    <a:pt x="537" y="48"/>
                    <a:pt x="537" y="70"/>
                  </a:cubicBezTo>
                  <a:cubicBezTo>
                    <a:pt x="537" y="127"/>
                    <a:pt x="537" y="127"/>
                    <a:pt x="537" y="127"/>
                  </a:cubicBezTo>
                  <a:cubicBezTo>
                    <a:pt x="537" y="133"/>
                    <a:pt x="539" y="136"/>
                    <a:pt x="544" y="136"/>
                  </a:cubicBezTo>
                  <a:cubicBezTo>
                    <a:pt x="548" y="136"/>
                    <a:pt x="551" y="133"/>
                    <a:pt x="551" y="127"/>
                  </a:cubicBezTo>
                  <a:lnTo>
                    <a:pt x="551" y="70"/>
                  </a:lnTo>
                  <a:close/>
                  <a:moveTo>
                    <a:pt x="705" y="46"/>
                  </a:moveTo>
                  <a:cubicBezTo>
                    <a:pt x="704" y="46"/>
                    <a:pt x="704" y="46"/>
                    <a:pt x="704" y="46"/>
                  </a:cubicBezTo>
                  <a:cubicBezTo>
                    <a:pt x="696" y="36"/>
                    <a:pt x="687" y="31"/>
                    <a:pt x="675" y="31"/>
                  </a:cubicBezTo>
                  <a:cubicBezTo>
                    <a:pt x="646" y="31"/>
                    <a:pt x="631" y="58"/>
                    <a:pt x="631" y="83"/>
                  </a:cubicBezTo>
                  <a:cubicBezTo>
                    <a:pt x="631" y="112"/>
                    <a:pt x="646" y="136"/>
                    <a:pt x="676" y="136"/>
                  </a:cubicBezTo>
                  <a:cubicBezTo>
                    <a:pt x="688" y="136"/>
                    <a:pt x="698" y="131"/>
                    <a:pt x="704" y="121"/>
                  </a:cubicBezTo>
                  <a:cubicBezTo>
                    <a:pt x="705" y="121"/>
                    <a:pt x="705" y="121"/>
                    <a:pt x="705" y="121"/>
                  </a:cubicBezTo>
                  <a:cubicBezTo>
                    <a:pt x="705" y="127"/>
                    <a:pt x="705" y="127"/>
                    <a:pt x="705" y="127"/>
                  </a:cubicBezTo>
                  <a:cubicBezTo>
                    <a:pt x="705" y="133"/>
                    <a:pt x="707" y="136"/>
                    <a:pt x="712" y="136"/>
                  </a:cubicBezTo>
                  <a:cubicBezTo>
                    <a:pt x="716" y="136"/>
                    <a:pt x="718" y="133"/>
                    <a:pt x="718" y="127"/>
                  </a:cubicBezTo>
                  <a:cubicBezTo>
                    <a:pt x="718" y="40"/>
                    <a:pt x="718" y="40"/>
                    <a:pt x="718" y="40"/>
                  </a:cubicBezTo>
                  <a:cubicBezTo>
                    <a:pt x="718" y="34"/>
                    <a:pt x="716" y="31"/>
                    <a:pt x="712" y="31"/>
                  </a:cubicBezTo>
                  <a:cubicBezTo>
                    <a:pt x="707" y="31"/>
                    <a:pt x="705" y="34"/>
                    <a:pt x="705" y="40"/>
                  </a:cubicBezTo>
                  <a:lnTo>
                    <a:pt x="705" y="46"/>
                  </a:lnTo>
                  <a:close/>
                  <a:moveTo>
                    <a:pt x="647" y="83"/>
                  </a:moveTo>
                  <a:cubicBezTo>
                    <a:pt x="647" y="65"/>
                    <a:pt x="655" y="43"/>
                    <a:pt x="676" y="43"/>
                  </a:cubicBezTo>
                  <a:cubicBezTo>
                    <a:pt x="697" y="43"/>
                    <a:pt x="705" y="65"/>
                    <a:pt x="705" y="83"/>
                  </a:cubicBezTo>
                  <a:cubicBezTo>
                    <a:pt x="705" y="102"/>
                    <a:pt x="697" y="124"/>
                    <a:pt x="676" y="124"/>
                  </a:cubicBezTo>
                  <a:cubicBezTo>
                    <a:pt x="654" y="124"/>
                    <a:pt x="647" y="102"/>
                    <a:pt x="647" y="83"/>
                  </a:cubicBezTo>
                  <a:moveTo>
                    <a:pt x="758" y="70"/>
                  </a:moveTo>
                  <a:cubicBezTo>
                    <a:pt x="758" y="53"/>
                    <a:pt x="770" y="44"/>
                    <a:pt x="783" y="44"/>
                  </a:cubicBezTo>
                  <a:cubicBezTo>
                    <a:pt x="798" y="44"/>
                    <a:pt x="808" y="53"/>
                    <a:pt x="808" y="67"/>
                  </a:cubicBezTo>
                  <a:cubicBezTo>
                    <a:pt x="808" y="127"/>
                    <a:pt x="808" y="127"/>
                    <a:pt x="808" y="127"/>
                  </a:cubicBezTo>
                  <a:cubicBezTo>
                    <a:pt x="808" y="133"/>
                    <a:pt x="810" y="136"/>
                    <a:pt x="815" y="136"/>
                  </a:cubicBezTo>
                  <a:cubicBezTo>
                    <a:pt x="819" y="136"/>
                    <a:pt x="822" y="133"/>
                    <a:pt x="822" y="127"/>
                  </a:cubicBezTo>
                  <a:cubicBezTo>
                    <a:pt x="822" y="68"/>
                    <a:pt x="822" y="68"/>
                    <a:pt x="822" y="68"/>
                  </a:cubicBezTo>
                  <a:cubicBezTo>
                    <a:pt x="822" y="43"/>
                    <a:pt x="803" y="31"/>
                    <a:pt x="785" y="31"/>
                  </a:cubicBezTo>
                  <a:cubicBezTo>
                    <a:pt x="772" y="31"/>
                    <a:pt x="763" y="37"/>
                    <a:pt x="758" y="45"/>
                  </a:cubicBezTo>
                  <a:cubicBezTo>
                    <a:pt x="758" y="45"/>
                    <a:pt x="758" y="45"/>
                    <a:pt x="758" y="45"/>
                  </a:cubicBezTo>
                  <a:cubicBezTo>
                    <a:pt x="758" y="40"/>
                    <a:pt x="758" y="40"/>
                    <a:pt x="758" y="40"/>
                  </a:cubicBezTo>
                  <a:cubicBezTo>
                    <a:pt x="758" y="34"/>
                    <a:pt x="755" y="31"/>
                    <a:pt x="751" y="31"/>
                  </a:cubicBezTo>
                  <a:cubicBezTo>
                    <a:pt x="746" y="31"/>
                    <a:pt x="744" y="34"/>
                    <a:pt x="744" y="40"/>
                  </a:cubicBezTo>
                  <a:cubicBezTo>
                    <a:pt x="744" y="127"/>
                    <a:pt x="744" y="127"/>
                    <a:pt x="744" y="127"/>
                  </a:cubicBezTo>
                  <a:cubicBezTo>
                    <a:pt x="744" y="133"/>
                    <a:pt x="746" y="136"/>
                    <a:pt x="751" y="136"/>
                  </a:cubicBezTo>
                  <a:cubicBezTo>
                    <a:pt x="755" y="136"/>
                    <a:pt x="758" y="133"/>
                    <a:pt x="758" y="127"/>
                  </a:cubicBezTo>
                  <a:lnTo>
                    <a:pt x="758" y="70"/>
                  </a:lnTo>
                  <a:close/>
                  <a:moveTo>
                    <a:pt x="915" y="46"/>
                  </a:moveTo>
                  <a:cubicBezTo>
                    <a:pt x="915" y="46"/>
                    <a:pt x="915" y="46"/>
                    <a:pt x="915" y="46"/>
                  </a:cubicBezTo>
                  <a:cubicBezTo>
                    <a:pt x="907" y="36"/>
                    <a:pt x="898" y="31"/>
                    <a:pt x="886" y="31"/>
                  </a:cubicBezTo>
                  <a:cubicBezTo>
                    <a:pt x="856" y="31"/>
                    <a:pt x="842" y="58"/>
                    <a:pt x="842" y="83"/>
                  </a:cubicBezTo>
                  <a:cubicBezTo>
                    <a:pt x="842" y="112"/>
                    <a:pt x="857" y="136"/>
                    <a:pt x="886" y="136"/>
                  </a:cubicBezTo>
                  <a:cubicBezTo>
                    <a:pt x="898" y="136"/>
                    <a:pt x="908" y="131"/>
                    <a:pt x="915" y="121"/>
                  </a:cubicBezTo>
                  <a:cubicBezTo>
                    <a:pt x="915" y="121"/>
                    <a:pt x="915" y="121"/>
                    <a:pt x="915" y="121"/>
                  </a:cubicBezTo>
                  <a:cubicBezTo>
                    <a:pt x="915" y="127"/>
                    <a:pt x="915" y="127"/>
                    <a:pt x="915" y="127"/>
                  </a:cubicBezTo>
                  <a:cubicBezTo>
                    <a:pt x="915" y="133"/>
                    <a:pt x="918" y="136"/>
                    <a:pt x="922" y="136"/>
                  </a:cubicBezTo>
                  <a:cubicBezTo>
                    <a:pt x="927" y="136"/>
                    <a:pt x="929" y="133"/>
                    <a:pt x="929" y="127"/>
                  </a:cubicBezTo>
                  <a:cubicBezTo>
                    <a:pt x="929" y="40"/>
                    <a:pt x="929" y="40"/>
                    <a:pt x="929" y="40"/>
                  </a:cubicBezTo>
                  <a:cubicBezTo>
                    <a:pt x="929" y="34"/>
                    <a:pt x="927" y="31"/>
                    <a:pt x="922" y="31"/>
                  </a:cubicBezTo>
                  <a:cubicBezTo>
                    <a:pt x="918" y="31"/>
                    <a:pt x="915" y="34"/>
                    <a:pt x="915" y="40"/>
                  </a:cubicBezTo>
                  <a:lnTo>
                    <a:pt x="915" y="46"/>
                  </a:lnTo>
                  <a:close/>
                  <a:moveTo>
                    <a:pt x="857" y="83"/>
                  </a:moveTo>
                  <a:cubicBezTo>
                    <a:pt x="857" y="65"/>
                    <a:pt x="865" y="43"/>
                    <a:pt x="886" y="43"/>
                  </a:cubicBezTo>
                  <a:cubicBezTo>
                    <a:pt x="908" y="43"/>
                    <a:pt x="915" y="65"/>
                    <a:pt x="915" y="83"/>
                  </a:cubicBezTo>
                  <a:cubicBezTo>
                    <a:pt x="915" y="102"/>
                    <a:pt x="908" y="124"/>
                    <a:pt x="886" y="124"/>
                  </a:cubicBezTo>
                  <a:cubicBezTo>
                    <a:pt x="865" y="124"/>
                    <a:pt x="857" y="102"/>
                    <a:pt x="857" y="83"/>
                  </a:cubicBezTo>
                  <a:moveTo>
                    <a:pt x="1022" y="46"/>
                  </a:moveTo>
                  <a:cubicBezTo>
                    <a:pt x="1022" y="46"/>
                    <a:pt x="1022" y="46"/>
                    <a:pt x="1022" y="46"/>
                  </a:cubicBezTo>
                  <a:cubicBezTo>
                    <a:pt x="1016" y="38"/>
                    <a:pt x="1005" y="31"/>
                    <a:pt x="993" y="31"/>
                  </a:cubicBezTo>
                  <a:cubicBezTo>
                    <a:pt x="963" y="31"/>
                    <a:pt x="949" y="58"/>
                    <a:pt x="949" y="83"/>
                  </a:cubicBezTo>
                  <a:cubicBezTo>
                    <a:pt x="949" y="112"/>
                    <a:pt x="964" y="136"/>
                    <a:pt x="993" y="136"/>
                  </a:cubicBezTo>
                  <a:cubicBezTo>
                    <a:pt x="1006" y="136"/>
                    <a:pt x="1016" y="131"/>
                    <a:pt x="1022" y="120"/>
                  </a:cubicBezTo>
                  <a:cubicBezTo>
                    <a:pt x="1022" y="120"/>
                    <a:pt x="1022" y="120"/>
                    <a:pt x="1022" y="120"/>
                  </a:cubicBezTo>
                  <a:cubicBezTo>
                    <a:pt x="1022" y="131"/>
                    <a:pt x="1022" y="131"/>
                    <a:pt x="1022" y="131"/>
                  </a:cubicBezTo>
                  <a:cubicBezTo>
                    <a:pt x="1022" y="154"/>
                    <a:pt x="1007" y="164"/>
                    <a:pt x="990" y="164"/>
                  </a:cubicBezTo>
                  <a:cubicBezTo>
                    <a:pt x="974" y="164"/>
                    <a:pt x="965" y="151"/>
                    <a:pt x="959" y="151"/>
                  </a:cubicBezTo>
                  <a:cubicBezTo>
                    <a:pt x="954" y="151"/>
                    <a:pt x="952" y="154"/>
                    <a:pt x="952" y="158"/>
                  </a:cubicBezTo>
                  <a:cubicBezTo>
                    <a:pt x="952" y="165"/>
                    <a:pt x="971" y="176"/>
                    <a:pt x="992" y="176"/>
                  </a:cubicBezTo>
                  <a:cubicBezTo>
                    <a:pt x="1014" y="176"/>
                    <a:pt x="1036" y="162"/>
                    <a:pt x="1036" y="130"/>
                  </a:cubicBezTo>
                  <a:cubicBezTo>
                    <a:pt x="1036" y="40"/>
                    <a:pt x="1036" y="40"/>
                    <a:pt x="1036" y="40"/>
                  </a:cubicBezTo>
                  <a:cubicBezTo>
                    <a:pt x="1036" y="34"/>
                    <a:pt x="1034" y="31"/>
                    <a:pt x="1029" y="31"/>
                  </a:cubicBezTo>
                  <a:cubicBezTo>
                    <a:pt x="1025" y="31"/>
                    <a:pt x="1022" y="34"/>
                    <a:pt x="1022" y="40"/>
                  </a:cubicBezTo>
                  <a:lnTo>
                    <a:pt x="1022" y="46"/>
                  </a:lnTo>
                  <a:close/>
                  <a:moveTo>
                    <a:pt x="964" y="83"/>
                  </a:moveTo>
                  <a:cubicBezTo>
                    <a:pt x="964" y="65"/>
                    <a:pt x="972" y="43"/>
                    <a:pt x="993" y="43"/>
                  </a:cubicBezTo>
                  <a:cubicBezTo>
                    <a:pt x="1012" y="43"/>
                    <a:pt x="1023" y="59"/>
                    <a:pt x="1023" y="74"/>
                  </a:cubicBezTo>
                  <a:cubicBezTo>
                    <a:pt x="1023" y="93"/>
                    <a:pt x="1023" y="93"/>
                    <a:pt x="1023" y="93"/>
                  </a:cubicBezTo>
                  <a:cubicBezTo>
                    <a:pt x="1023" y="107"/>
                    <a:pt x="1012" y="124"/>
                    <a:pt x="993" y="124"/>
                  </a:cubicBezTo>
                  <a:cubicBezTo>
                    <a:pt x="972" y="124"/>
                    <a:pt x="964" y="102"/>
                    <a:pt x="964" y="83"/>
                  </a:cubicBezTo>
                  <a:moveTo>
                    <a:pt x="1135" y="90"/>
                  </a:moveTo>
                  <a:cubicBezTo>
                    <a:pt x="1143" y="90"/>
                    <a:pt x="1144" y="85"/>
                    <a:pt x="1144" y="81"/>
                  </a:cubicBezTo>
                  <a:cubicBezTo>
                    <a:pt x="1144" y="55"/>
                    <a:pt x="1130" y="31"/>
                    <a:pt x="1101" y="31"/>
                  </a:cubicBezTo>
                  <a:cubicBezTo>
                    <a:pt x="1072" y="31"/>
                    <a:pt x="1057" y="58"/>
                    <a:pt x="1057" y="83"/>
                  </a:cubicBezTo>
                  <a:cubicBezTo>
                    <a:pt x="1057" y="109"/>
                    <a:pt x="1070" y="136"/>
                    <a:pt x="1103" y="136"/>
                  </a:cubicBezTo>
                  <a:cubicBezTo>
                    <a:pt x="1127" y="136"/>
                    <a:pt x="1143" y="121"/>
                    <a:pt x="1143" y="115"/>
                  </a:cubicBezTo>
                  <a:cubicBezTo>
                    <a:pt x="1143" y="110"/>
                    <a:pt x="1140" y="108"/>
                    <a:pt x="1136" y="108"/>
                  </a:cubicBezTo>
                  <a:cubicBezTo>
                    <a:pt x="1130" y="108"/>
                    <a:pt x="1124" y="124"/>
                    <a:pt x="1102" y="124"/>
                  </a:cubicBezTo>
                  <a:cubicBezTo>
                    <a:pt x="1084" y="124"/>
                    <a:pt x="1072" y="107"/>
                    <a:pt x="1072" y="90"/>
                  </a:cubicBezTo>
                  <a:lnTo>
                    <a:pt x="1135" y="90"/>
                  </a:lnTo>
                  <a:close/>
                  <a:moveTo>
                    <a:pt x="1072" y="78"/>
                  </a:moveTo>
                  <a:cubicBezTo>
                    <a:pt x="1072" y="61"/>
                    <a:pt x="1082" y="43"/>
                    <a:pt x="1100" y="43"/>
                  </a:cubicBezTo>
                  <a:cubicBezTo>
                    <a:pt x="1119" y="43"/>
                    <a:pt x="1129" y="61"/>
                    <a:pt x="1129" y="78"/>
                  </a:cubicBezTo>
                  <a:lnTo>
                    <a:pt x="1072" y="78"/>
                  </a:lnTo>
                  <a:close/>
                  <a:moveTo>
                    <a:pt x="1236" y="70"/>
                  </a:moveTo>
                  <a:cubicBezTo>
                    <a:pt x="1236" y="53"/>
                    <a:pt x="1249" y="44"/>
                    <a:pt x="1260" y="44"/>
                  </a:cubicBezTo>
                  <a:cubicBezTo>
                    <a:pt x="1271" y="44"/>
                    <a:pt x="1283" y="48"/>
                    <a:pt x="1283" y="70"/>
                  </a:cubicBezTo>
                  <a:cubicBezTo>
                    <a:pt x="1283" y="127"/>
                    <a:pt x="1283" y="127"/>
                    <a:pt x="1283" y="127"/>
                  </a:cubicBezTo>
                  <a:cubicBezTo>
                    <a:pt x="1283" y="133"/>
                    <a:pt x="1285" y="136"/>
                    <a:pt x="1290" y="136"/>
                  </a:cubicBezTo>
                  <a:cubicBezTo>
                    <a:pt x="1294" y="136"/>
                    <a:pt x="1297" y="133"/>
                    <a:pt x="1297" y="127"/>
                  </a:cubicBezTo>
                  <a:cubicBezTo>
                    <a:pt x="1297" y="68"/>
                    <a:pt x="1297" y="68"/>
                    <a:pt x="1297" y="68"/>
                  </a:cubicBezTo>
                  <a:cubicBezTo>
                    <a:pt x="1297" y="43"/>
                    <a:pt x="1278" y="31"/>
                    <a:pt x="1260" y="31"/>
                  </a:cubicBezTo>
                  <a:cubicBezTo>
                    <a:pt x="1249" y="31"/>
                    <a:pt x="1237" y="37"/>
                    <a:pt x="1230" y="49"/>
                  </a:cubicBezTo>
                  <a:cubicBezTo>
                    <a:pt x="1225" y="38"/>
                    <a:pt x="1215" y="31"/>
                    <a:pt x="1203" y="31"/>
                  </a:cubicBezTo>
                  <a:cubicBezTo>
                    <a:pt x="1190" y="31"/>
                    <a:pt x="1181" y="37"/>
                    <a:pt x="1176" y="45"/>
                  </a:cubicBezTo>
                  <a:cubicBezTo>
                    <a:pt x="1176" y="45"/>
                    <a:pt x="1176" y="45"/>
                    <a:pt x="1176" y="45"/>
                  </a:cubicBezTo>
                  <a:cubicBezTo>
                    <a:pt x="1176" y="40"/>
                    <a:pt x="1176" y="40"/>
                    <a:pt x="1176" y="40"/>
                  </a:cubicBezTo>
                  <a:cubicBezTo>
                    <a:pt x="1176" y="34"/>
                    <a:pt x="1173" y="31"/>
                    <a:pt x="1169" y="31"/>
                  </a:cubicBezTo>
                  <a:cubicBezTo>
                    <a:pt x="1164" y="31"/>
                    <a:pt x="1162" y="34"/>
                    <a:pt x="1162" y="40"/>
                  </a:cubicBezTo>
                  <a:cubicBezTo>
                    <a:pt x="1162" y="127"/>
                    <a:pt x="1162" y="127"/>
                    <a:pt x="1162" y="127"/>
                  </a:cubicBezTo>
                  <a:cubicBezTo>
                    <a:pt x="1162" y="133"/>
                    <a:pt x="1164" y="136"/>
                    <a:pt x="1169" y="136"/>
                  </a:cubicBezTo>
                  <a:cubicBezTo>
                    <a:pt x="1173" y="136"/>
                    <a:pt x="1176" y="133"/>
                    <a:pt x="1176" y="127"/>
                  </a:cubicBezTo>
                  <a:cubicBezTo>
                    <a:pt x="1176" y="70"/>
                    <a:pt x="1176" y="70"/>
                    <a:pt x="1176" y="70"/>
                  </a:cubicBezTo>
                  <a:cubicBezTo>
                    <a:pt x="1176" y="53"/>
                    <a:pt x="1188" y="44"/>
                    <a:pt x="1199" y="44"/>
                  </a:cubicBezTo>
                  <a:cubicBezTo>
                    <a:pt x="1210" y="44"/>
                    <a:pt x="1222" y="48"/>
                    <a:pt x="1222" y="70"/>
                  </a:cubicBezTo>
                  <a:cubicBezTo>
                    <a:pt x="1222" y="127"/>
                    <a:pt x="1222" y="127"/>
                    <a:pt x="1222" y="127"/>
                  </a:cubicBezTo>
                  <a:cubicBezTo>
                    <a:pt x="1222" y="133"/>
                    <a:pt x="1225" y="136"/>
                    <a:pt x="1229" y="136"/>
                  </a:cubicBezTo>
                  <a:cubicBezTo>
                    <a:pt x="1234" y="136"/>
                    <a:pt x="1236" y="133"/>
                    <a:pt x="1236" y="127"/>
                  </a:cubicBezTo>
                  <a:lnTo>
                    <a:pt x="1236" y="70"/>
                  </a:lnTo>
                  <a:close/>
                  <a:moveTo>
                    <a:pt x="1395" y="90"/>
                  </a:moveTo>
                  <a:cubicBezTo>
                    <a:pt x="1404" y="90"/>
                    <a:pt x="1405" y="85"/>
                    <a:pt x="1405" y="81"/>
                  </a:cubicBezTo>
                  <a:cubicBezTo>
                    <a:pt x="1405" y="55"/>
                    <a:pt x="1390" y="31"/>
                    <a:pt x="1361" y="31"/>
                  </a:cubicBezTo>
                  <a:cubicBezTo>
                    <a:pt x="1332" y="31"/>
                    <a:pt x="1317" y="58"/>
                    <a:pt x="1317" y="83"/>
                  </a:cubicBezTo>
                  <a:cubicBezTo>
                    <a:pt x="1317" y="109"/>
                    <a:pt x="1331" y="136"/>
                    <a:pt x="1363" y="136"/>
                  </a:cubicBezTo>
                  <a:cubicBezTo>
                    <a:pt x="1387" y="136"/>
                    <a:pt x="1403" y="121"/>
                    <a:pt x="1403" y="115"/>
                  </a:cubicBezTo>
                  <a:cubicBezTo>
                    <a:pt x="1403" y="110"/>
                    <a:pt x="1401" y="108"/>
                    <a:pt x="1397" y="108"/>
                  </a:cubicBezTo>
                  <a:cubicBezTo>
                    <a:pt x="1390" y="108"/>
                    <a:pt x="1384" y="124"/>
                    <a:pt x="1362" y="124"/>
                  </a:cubicBezTo>
                  <a:cubicBezTo>
                    <a:pt x="1345" y="124"/>
                    <a:pt x="1333" y="107"/>
                    <a:pt x="1332" y="90"/>
                  </a:cubicBezTo>
                  <a:lnTo>
                    <a:pt x="1395" y="90"/>
                  </a:lnTo>
                  <a:close/>
                  <a:moveTo>
                    <a:pt x="1332" y="78"/>
                  </a:moveTo>
                  <a:cubicBezTo>
                    <a:pt x="1333" y="61"/>
                    <a:pt x="1342" y="43"/>
                    <a:pt x="1361" y="43"/>
                  </a:cubicBezTo>
                  <a:cubicBezTo>
                    <a:pt x="1380" y="43"/>
                    <a:pt x="1389" y="61"/>
                    <a:pt x="1390" y="78"/>
                  </a:cubicBezTo>
                  <a:lnTo>
                    <a:pt x="1332" y="78"/>
                  </a:lnTo>
                  <a:close/>
                  <a:moveTo>
                    <a:pt x="1436" y="70"/>
                  </a:moveTo>
                  <a:cubicBezTo>
                    <a:pt x="1436" y="53"/>
                    <a:pt x="1448" y="44"/>
                    <a:pt x="1461" y="44"/>
                  </a:cubicBezTo>
                  <a:cubicBezTo>
                    <a:pt x="1477" y="44"/>
                    <a:pt x="1486" y="53"/>
                    <a:pt x="1486" y="67"/>
                  </a:cubicBezTo>
                  <a:cubicBezTo>
                    <a:pt x="1486" y="127"/>
                    <a:pt x="1486" y="127"/>
                    <a:pt x="1486" y="127"/>
                  </a:cubicBezTo>
                  <a:cubicBezTo>
                    <a:pt x="1486" y="133"/>
                    <a:pt x="1489" y="136"/>
                    <a:pt x="1493" y="136"/>
                  </a:cubicBezTo>
                  <a:cubicBezTo>
                    <a:pt x="1498" y="136"/>
                    <a:pt x="1500" y="133"/>
                    <a:pt x="1500" y="127"/>
                  </a:cubicBezTo>
                  <a:cubicBezTo>
                    <a:pt x="1500" y="68"/>
                    <a:pt x="1500" y="68"/>
                    <a:pt x="1500" y="68"/>
                  </a:cubicBezTo>
                  <a:cubicBezTo>
                    <a:pt x="1500" y="43"/>
                    <a:pt x="1481" y="31"/>
                    <a:pt x="1463" y="31"/>
                  </a:cubicBezTo>
                  <a:cubicBezTo>
                    <a:pt x="1450" y="31"/>
                    <a:pt x="1442" y="37"/>
                    <a:pt x="1437" y="45"/>
                  </a:cubicBezTo>
                  <a:cubicBezTo>
                    <a:pt x="1436" y="45"/>
                    <a:pt x="1436" y="45"/>
                    <a:pt x="1436" y="45"/>
                  </a:cubicBezTo>
                  <a:cubicBezTo>
                    <a:pt x="1436" y="40"/>
                    <a:pt x="1436" y="40"/>
                    <a:pt x="1436" y="40"/>
                  </a:cubicBezTo>
                  <a:cubicBezTo>
                    <a:pt x="1436" y="34"/>
                    <a:pt x="1434" y="31"/>
                    <a:pt x="1429" y="31"/>
                  </a:cubicBezTo>
                  <a:cubicBezTo>
                    <a:pt x="1425" y="31"/>
                    <a:pt x="1422" y="34"/>
                    <a:pt x="1422" y="40"/>
                  </a:cubicBezTo>
                  <a:cubicBezTo>
                    <a:pt x="1422" y="127"/>
                    <a:pt x="1422" y="127"/>
                    <a:pt x="1422" y="127"/>
                  </a:cubicBezTo>
                  <a:cubicBezTo>
                    <a:pt x="1422" y="133"/>
                    <a:pt x="1425" y="136"/>
                    <a:pt x="1429" y="136"/>
                  </a:cubicBezTo>
                  <a:cubicBezTo>
                    <a:pt x="1434" y="136"/>
                    <a:pt x="1436" y="133"/>
                    <a:pt x="1436" y="127"/>
                  </a:cubicBezTo>
                  <a:lnTo>
                    <a:pt x="1436" y="70"/>
                  </a:lnTo>
                  <a:close/>
                  <a:moveTo>
                    <a:pt x="1543" y="44"/>
                  </a:moveTo>
                  <a:cubicBezTo>
                    <a:pt x="1552" y="44"/>
                    <a:pt x="1552" y="44"/>
                    <a:pt x="1552" y="44"/>
                  </a:cubicBezTo>
                  <a:cubicBezTo>
                    <a:pt x="1557" y="44"/>
                    <a:pt x="1558" y="40"/>
                    <a:pt x="1558" y="38"/>
                  </a:cubicBezTo>
                  <a:cubicBezTo>
                    <a:pt x="1558" y="36"/>
                    <a:pt x="1557" y="32"/>
                    <a:pt x="1552" y="32"/>
                  </a:cubicBezTo>
                  <a:cubicBezTo>
                    <a:pt x="1543" y="32"/>
                    <a:pt x="1543" y="32"/>
                    <a:pt x="1543" y="32"/>
                  </a:cubicBezTo>
                  <a:cubicBezTo>
                    <a:pt x="1543" y="10"/>
                    <a:pt x="1543" y="10"/>
                    <a:pt x="1543" y="10"/>
                  </a:cubicBezTo>
                  <a:cubicBezTo>
                    <a:pt x="1543" y="4"/>
                    <a:pt x="1540" y="0"/>
                    <a:pt x="1536" y="0"/>
                  </a:cubicBezTo>
                  <a:cubicBezTo>
                    <a:pt x="1532" y="0"/>
                    <a:pt x="1529" y="4"/>
                    <a:pt x="1529" y="10"/>
                  </a:cubicBezTo>
                  <a:cubicBezTo>
                    <a:pt x="1529" y="32"/>
                    <a:pt x="1529" y="32"/>
                    <a:pt x="1529" y="32"/>
                  </a:cubicBezTo>
                  <a:cubicBezTo>
                    <a:pt x="1520" y="32"/>
                    <a:pt x="1520" y="32"/>
                    <a:pt x="1520" y="32"/>
                  </a:cubicBezTo>
                  <a:cubicBezTo>
                    <a:pt x="1515" y="32"/>
                    <a:pt x="1514" y="36"/>
                    <a:pt x="1514" y="38"/>
                  </a:cubicBezTo>
                  <a:cubicBezTo>
                    <a:pt x="1514" y="40"/>
                    <a:pt x="1515" y="44"/>
                    <a:pt x="1520" y="44"/>
                  </a:cubicBezTo>
                  <a:cubicBezTo>
                    <a:pt x="1529" y="44"/>
                    <a:pt x="1529" y="44"/>
                    <a:pt x="1529" y="44"/>
                  </a:cubicBezTo>
                  <a:cubicBezTo>
                    <a:pt x="1529" y="127"/>
                    <a:pt x="1529" y="127"/>
                    <a:pt x="1529" y="127"/>
                  </a:cubicBezTo>
                  <a:cubicBezTo>
                    <a:pt x="1529" y="133"/>
                    <a:pt x="1532" y="136"/>
                    <a:pt x="1536" y="136"/>
                  </a:cubicBezTo>
                  <a:cubicBezTo>
                    <a:pt x="1540" y="136"/>
                    <a:pt x="1543" y="133"/>
                    <a:pt x="1543" y="127"/>
                  </a:cubicBezTo>
                  <a:lnTo>
                    <a:pt x="154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92" b="0" i="0" u="none" strike="noStrike" kern="1200" cap="none" spc="0" normalizeH="0" baseline="0" noProof="0">
                <a:ln>
                  <a:noFill/>
                </a:ln>
                <a:solidFill>
                  <a:prstClr val="black"/>
                </a:solidFill>
                <a:effectLst/>
                <a:uLnTx/>
                <a:uFillTx/>
                <a:latin typeface="Spartan Medium"/>
                <a:ea typeface="+mn-ea"/>
                <a:cs typeface="+mn-cs"/>
              </a:endParaRPr>
            </a:p>
          </p:txBody>
        </p:sp>
      </p:grpSp>
      <p:sp>
        <p:nvSpPr>
          <p:cNvPr id="156" name="Rectangle 8">
            <a:extLst>
              <a:ext uri="{FF2B5EF4-FFF2-40B4-BE49-F238E27FC236}">
                <a16:creationId xmlns:a16="http://schemas.microsoft.com/office/drawing/2014/main" id="{2A81A204-C642-4DFB-9D0B-942E5E158775}"/>
              </a:ext>
            </a:extLst>
          </p:cNvPr>
          <p:cNvSpPr>
            <a:spLocks noChangeArrowheads="1"/>
          </p:cNvSpPr>
          <p:nvPr/>
        </p:nvSpPr>
        <p:spPr bwMode="auto">
          <a:xfrm>
            <a:off x="4275272" y="1291950"/>
            <a:ext cx="172162" cy="364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sym typeface="Helvetica Neue"/>
            </a:endParaRPr>
          </a:p>
        </p:txBody>
      </p:sp>
      <p:sp>
        <p:nvSpPr>
          <p:cNvPr id="157" name="Rectangle 9">
            <a:extLst>
              <a:ext uri="{FF2B5EF4-FFF2-40B4-BE49-F238E27FC236}">
                <a16:creationId xmlns:a16="http://schemas.microsoft.com/office/drawing/2014/main" id="{1D29EB22-A235-468A-BB84-20AC3620EAFF}"/>
              </a:ext>
            </a:extLst>
          </p:cNvPr>
          <p:cNvSpPr>
            <a:spLocks noChangeArrowheads="1"/>
          </p:cNvSpPr>
          <p:nvPr/>
        </p:nvSpPr>
        <p:spPr bwMode="auto">
          <a:xfrm>
            <a:off x="4281230" y="1974574"/>
            <a:ext cx="174442" cy="364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sym typeface="Helvetica Neue"/>
            </a:endParaRPr>
          </a:p>
        </p:txBody>
      </p:sp>
      <p:sp>
        <p:nvSpPr>
          <p:cNvPr id="159" name="ante venenatis dapibus posuere velit aliquet. Fusce dapibus, tellus ac cursus commodo, tortor mauris condimentum nibh,ante venenatis dapibus posuere velit aliquet. Fusce dapibus, tellus ac cursus commodo, tortor mauris condimentum nibh,">
            <a:extLst>
              <a:ext uri="{FF2B5EF4-FFF2-40B4-BE49-F238E27FC236}">
                <a16:creationId xmlns:a16="http://schemas.microsoft.com/office/drawing/2014/main" id="{BF3BCA82-07BF-4285-85BD-93BDDB7A1C70}"/>
              </a:ext>
            </a:extLst>
          </p:cNvPr>
          <p:cNvSpPr txBox="1"/>
          <p:nvPr/>
        </p:nvSpPr>
        <p:spPr>
          <a:xfrm>
            <a:off x="1433580" y="3036727"/>
            <a:ext cx="4173836" cy="3065647"/>
          </a:xfrm>
          <a:prstGeom prst="rect">
            <a:avLst/>
          </a:prstGeom>
          <a:noFill/>
          <a:ln w="12700">
            <a:miter lim="400000"/>
          </a:ln>
          <a:extLst>
            <a:ext uri="{C572A759-6A51-4108-AA02-DFA0A04FC94B}">
              <ma14:wrappingTextBoxFlag xmlns="" xmlns:ma14="http://schemas.microsoft.com/office/mac/drawingml/2011/main" val="1"/>
            </a:ext>
          </a:extLst>
        </p:spPr>
        <p:txBody>
          <a:bodyPr wrap="square" lIns="19050" tIns="19050" rIns="19050" bIns="19050">
            <a:spAutoFit/>
          </a:bodyPr>
          <a:lstStyle>
            <a:lvl1pPr>
              <a:lnSpc>
                <a:spcPct val="140000"/>
              </a:lnSpc>
              <a:defRPr sz="1800" b="0">
                <a:solidFill>
                  <a:srgbClr val="1C202B"/>
                </a:solidFill>
                <a:latin typeface="Lato Regular"/>
                <a:ea typeface="Lato Regular"/>
                <a:cs typeface="Lato Regular"/>
                <a:sym typeface="Lato Regular"/>
              </a:defRPr>
            </a:lvl1pPr>
          </a:lstStyle>
          <a:p>
            <a:pPr marL="0" marR="0" lvl="0" indent="0" algn="ctr" defTabSz="412750" rtl="0" eaLnBrk="1" fontAlgn="auto" latinLnBrk="0" hangingPunct="0">
              <a:lnSpc>
                <a:spcPct val="14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2466"/>
                </a:solidFill>
                <a:effectLst/>
                <a:uLnTx/>
                <a:uFillTx/>
                <a:latin typeface="Spartan Medium"/>
                <a:sym typeface="Lato Regular"/>
              </a:rPr>
              <a:t>Re-Commerce website for pre-owned entertainment media and electronic items</a:t>
            </a:r>
          </a:p>
          <a:p>
            <a:pPr marL="0" marR="0" lvl="0" indent="0" algn="ctr" defTabSz="412750" rtl="0" eaLnBrk="1" fontAlgn="auto" latinLnBrk="0" hangingPunct="0">
              <a:lnSpc>
                <a:spcPct val="14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2466"/>
                </a:solidFill>
                <a:effectLst/>
                <a:uLnTx/>
                <a:uFillTx/>
                <a:latin typeface="Spartan Medium"/>
                <a:sym typeface="Lato Regular"/>
              </a:rPr>
              <a:t>Date of original investment:</a:t>
            </a:r>
          </a:p>
          <a:p>
            <a:pPr marL="0" marR="0" lvl="0" indent="0" algn="ctr" defTabSz="412750" rtl="0" eaLnBrk="1" fontAlgn="auto" latinLnBrk="0" hangingPunct="0">
              <a:lnSpc>
                <a:spcPct val="14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2466"/>
                </a:solidFill>
                <a:effectLst/>
                <a:uLnTx/>
                <a:uFillTx/>
                <a:latin typeface="Spartan Medium"/>
                <a:sym typeface="Lato Regular"/>
              </a:rPr>
              <a:t>September 2015</a:t>
            </a:r>
          </a:p>
          <a:p>
            <a:pPr marL="0" marR="0" lvl="0" indent="0" algn="ctr" defTabSz="412750" rtl="0" eaLnBrk="1" fontAlgn="auto" latinLnBrk="0" hangingPunct="0">
              <a:lnSpc>
                <a:spcPct val="14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2466"/>
                </a:solidFill>
                <a:effectLst/>
                <a:uLnTx/>
                <a:uFillTx/>
                <a:latin typeface="Spartan Medium"/>
                <a:sym typeface="Lato Regular"/>
              </a:rPr>
              <a:t>Amount invested by N3VCT</a:t>
            </a:r>
          </a:p>
          <a:p>
            <a:pPr marL="0" marR="0" lvl="0" indent="0" algn="ctr" defTabSz="412750" rtl="0" eaLnBrk="1" fontAlgn="auto" latinLnBrk="0" hangingPunct="0">
              <a:lnSpc>
                <a:spcPct val="14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2466"/>
                </a:solidFill>
                <a:effectLst/>
                <a:uLnTx/>
                <a:uFillTx/>
                <a:latin typeface="Spartan Medium"/>
                <a:sym typeface="Lato Regular"/>
              </a:rPr>
              <a:t>£1.2m</a:t>
            </a:r>
          </a:p>
          <a:p>
            <a:pPr marL="0" marR="0" lvl="0" indent="0" algn="ctr" defTabSz="412750" rtl="0" eaLnBrk="1" fontAlgn="auto" latinLnBrk="0" hangingPunct="0">
              <a:lnSpc>
                <a:spcPct val="14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2466"/>
                </a:solidFill>
                <a:effectLst/>
                <a:uLnTx/>
                <a:uFillTx/>
                <a:latin typeface="Spartan Medium"/>
                <a:sym typeface="Lato Regular"/>
              </a:rPr>
              <a:t>Proceeds and retained value at IPO</a:t>
            </a:r>
          </a:p>
          <a:p>
            <a:pPr marL="0" marR="0" lvl="0" indent="0" algn="ctr" defTabSz="412750" rtl="0" eaLnBrk="1" fontAlgn="auto" latinLnBrk="0" hangingPunct="0">
              <a:lnSpc>
                <a:spcPct val="14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2466"/>
                </a:solidFill>
                <a:effectLst/>
                <a:uLnTx/>
                <a:uFillTx/>
                <a:latin typeface="Spartan Medium"/>
                <a:sym typeface="Lato Regular"/>
              </a:rPr>
              <a:t>£15.5m</a:t>
            </a:r>
          </a:p>
          <a:p>
            <a:pPr marL="0" marR="0" lvl="0" indent="0" algn="ctr" defTabSz="412750" rtl="0" eaLnBrk="1" fontAlgn="auto" latinLnBrk="0" hangingPunct="0">
              <a:lnSpc>
                <a:spcPct val="14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2466"/>
                </a:solidFill>
                <a:effectLst/>
                <a:uLnTx/>
                <a:uFillTx/>
                <a:latin typeface="Spartan Medium"/>
                <a:sym typeface="Lato Regular"/>
              </a:rPr>
              <a:t>Return of 11.6x at flotation</a:t>
            </a:r>
          </a:p>
          <a:p>
            <a:pPr marL="0" marR="0" lvl="0" indent="0" algn="ctr" defTabSz="412750" rtl="0" eaLnBrk="1" fontAlgn="auto" latinLnBrk="0" hangingPunct="0">
              <a:lnSpc>
                <a:spcPct val="140000"/>
              </a:lnSpc>
              <a:spcBef>
                <a:spcPts val="0"/>
              </a:spcBef>
              <a:spcAft>
                <a:spcPts val="0"/>
              </a:spcAft>
              <a:buClrTx/>
              <a:buSzTx/>
              <a:buFontTx/>
              <a:buNone/>
              <a:tabLst/>
              <a:defRPr/>
            </a:pPr>
            <a:r>
              <a:rPr lang="en-US" sz="1400" kern="0" dirty="0">
                <a:solidFill>
                  <a:srgbClr val="002466"/>
                </a:solidFill>
                <a:latin typeface="Spartan Medium"/>
              </a:rPr>
              <a:t>(Lifetime return currently 7.2x)</a:t>
            </a:r>
            <a:endParaRPr kumimoji="0" sz="1600" i="0" u="none" strike="noStrike" kern="0" cap="none" spc="0" normalizeH="0" baseline="0" noProof="0" dirty="0">
              <a:ln>
                <a:noFill/>
              </a:ln>
              <a:solidFill>
                <a:srgbClr val="002466"/>
              </a:solidFill>
              <a:effectLst/>
              <a:uLnTx/>
              <a:uFillTx/>
              <a:latin typeface="Spartan Medium"/>
              <a:sym typeface="Lato Regular"/>
            </a:endParaRPr>
          </a:p>
        </p:txBody>
      </p:sp>
      <p:sp>
        <p:nvSpPr>
          <p:cNvPr id="160" name="Rectangle">
            <a:extLst>
              <a:ext uri="{FF2B5EF4-FFF2-40B4-BE49-F238E27FC236}">
                <a16:creationId xmlns:a16="http://schemas.microsoft.com/office/drawing/2014/main" id="{FB634BBC-6ACE-457F-99D6-88D19964B88D}"/>
              </a:ext>
            </a:extLst>
          </p:cNvPr>
          <p:cNvSpPr/>
          <p:nvPr/>
        </p:nvSpPr>
        <p:spPr>
          <a:xfrm>
            <a:off x="1240970" y="1221663"/>
            <a:ext cx="4689929" cy="4936732"/>
          </a:xfrm>
          <a:prstGeom prst="rect">
            <a:avLst/>
          </a:prstGeom>
          <a:ln w="63500">
            <a:solidFill>
              <a:srgbClr val="929292"/>
            </a:solidFill>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200" b="0" i="0" u="none" strike="noStrike" kern="0" cap="none" spc="0" normalizeH="0" baseline="0" noProof="0">
              <a:ln>
                <a:noFill/>
              </a:ln>
              <a:solidFill>
                <a:srgbClr val="FFFFFF"/>
              </a:solidFill>
              <a:effectLst/>
              <a:uLnTx/>
              <a:uFillTx/>
              <a:latin typeface="Spartan Medium"/>
              <a:ea typeface="+mn-ea"/>
              <a:cs typeface="+mn-cs"/>
              <a:sym typeface="Helvetica Neue Medium"/>
            </a:endParaRPr>
          </a:p>
        </p:txBody>
      </p:sp>
      <p:sp>
        <p:nvSpPr>
          <p:cNvPr id="163" name="Rectangle 8">
            <a:extLst>
              <a:ext uri="{FF2B5EF4-FFF2-40B4-BE49-F238E27FC236}">
                <a16:creationId xmlns:a16="http://schemas.microsoft.com/office/drawing/2014/main" id="{25A2825B-9499-4F63-A103-B9C1A63A2B3F}"/>
              </a:ext>
            </a:extLst>
          </p:cNvPr>
          <p:cNvSpPr>
            <a:spLocks noChangeArrowheads="1"/>
          </p:cNvSpPr>
          <p:nvPr/>
        </p:nvSpPr>
        <p:spPr bwMode="auto">
          <a:xfrm>
            <a:off x="8193558" y="1299972"/>
            <a:ext cx="172162" cy="364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sym typeface="Helvetica Neue"/>
            </a:endParaRPr>
          </a:p>
        </p:txBody>
      </p:sp>
      <p:sp>
        <p:nvSpPr>
          <p:cNvPr id="164" name="Rectangle 9">
            <a:extLst>
              <a:ext uri="{FF2B5EF4-FFF2-40B4-BE49-F238E27FC236}">
                <a16:creationId xmlns:a16="http://schemas.microsoft.com/office/drawing/2014/main" id="{09B0F322-48DE-4F53-9E4F-6DFA4CDBA1CB}"/>
              </a:ext>
            </a:extLst>
          </p:cNvPr>
          <p:cNvSpPr>
            <a:spLocks noChangeArrowheads="1"/>
          </p:cNvSpPr>
          <p:nvPr/>
        </p:nvSpPr>
        <p:spPr bwMode="auto">
          <a:xfrm>
            <a:off x="8199516" y="1982596"/>
            <a:ext cx="174442" cy="364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sym typeface="Helvetica Neue"/>
            </a:endParaRPr>
          </a:p>
        </p:txBody>
      </p:sp>
      <p:sp>
        <p:nvSpPr>
          <p:cNvPr id="165" name="search the real problem">
            <a:extLst>
              <a:ext uri="{FF2B5EF4-FFF2-40B4-BE49-F238E27FC236}">
                <a16:creationId xmlns:a16="http://schemas.microsoft.com/office/drawing/2014/main" id="{07A2EA12-80A9-4BF0-B4A2-46582C835EE6}"/>
              </a:ext>
            </a:extLst>
          </p:cNvPr>
          <p:cNvSpPr txBox="1"/>
          <p:nvPr/>
        </p:nvSpPr>
        <p:spPr>
          <a:xfrm>
            <a:off x="7308000" y="2520000"/>
            <a:ext cx="3348000" cy="360000"/>
          </a:xfrm>
          <a:prstGeom prst="rect">
            <a:avLst/>
          </a:prstGeom>
          <a:solidFill>
            <a:srgbClr val="2CB5B5"/>
          </a:solidFill>
          <a:ln w="12700">
            <a:miter lim="400000"/>
          </a:ln>
          <a:extLst>
            <a:ext uri="{C572A759-6A51-4108-AA02-DFA0A04FC94B}">
              <ma14:wrappingTextBoxFlag xmlns="" xmlns:ma14="http://schemas.microsoft.com/office/mac/drawingml/2011/main" val="1"/>
            </a:ext>
          </a:extLst>
        </p:spPr>
        <p:txBody>
          <a:bodyPr wrap="square" lIns="19050" tIns="19050" rIns="19050" bIns="19050" anchor="ctr" anchorCtr="0">
            <a:spAutoFit/>
          </a:bodyPr>
          <a:lstStyle>
            <a:lvl1pPr>
              <a:defRPr sz="2400" b="0" cap="all">
                <a:latin typeface="Montserrat-Bold"/>
                <a:ea typeface="Montserrat-Bold"/>
                <a:cs typeface="Montserrat-Bold"/>
                <a:sym typeface="Montserrat-Bold"/>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en-US" sz="1200" b="1" i="0" u="none" strike="noStrike" kern="0" cap="all" spc="0" normalizeH="0" baseline="0" noProof="0" err="1">
                <a:ln>
                  <a:noFill/>
                </a:ln>
                <a:solidFill>
                  <a:srgbClr val="FFFFFF"/>
                </a:solidFill>
                <a:effectLst/>
                <a:uLnTx/>
                <a:uFillTx/>
                <a:latin typeface="Spartan Medium"/>
                <a:sym typeface="Montserrat-Bold"/>
              </a:rPr>
              <a:t>Oddbox</a:t>
            </a:r>
            <a:endParaRPr kumimoji="0" sz="1200" b="1" i="0" u="none" strike="noStrike" kern="0" cap="all" spc="0" normalizeH="0" baseline="0" noProof="0">
              <a:ln>
                <a:noFill/>
              </a:ln>
              <a:solidFill>
                <a:srgbClr val="FFFFFF"/>
              </a:solidFill>
              <a:effectLst/>
              <a:uLnTx/>
              <a:uFillTx/>
              <a:latin typeface="Spartan Medium"/>
              <a:sym typeface="Montserrat-Bold"/>
            </a:endParaRPr>
          </a:p>
        </p:txBody>
      </p:sp>
      <p:sp>
        <p:nvSpPr>
          <p:cNvPr id="166" name="ante venenatis dapibus posuere velit aliquet. Fusce dapibus, tellus ac cursus commodo, tortor mauris condimentum nibh,ante venenatis dapibus posuere velit aliquet. Fusce dapibus, tellus ac cursus commodo, tortor mauris condimentum nibh,">
            <a:extLst>
              <a:ext uri="{FF2B5EF4-FFF2-40B4-BE49-F238E27FC236}">
                <a16:creationId xmlns:a16="http://schemas.microsoft.com/office/drawing/2014/main" id="{319A8FCD-9DAC-4381-A507-01DBED47957A}"/>
              </a:ext>
            </a:extLst>
          </p:cNvPr>
          <p:cNvSpPr txBox="1"/>
          <p:nvPr/>
        </p:nvSpPr>
        <p:spPr>
          <a:xfrm>
            <a:off x="6321172" y="3048913"/>
            <a:ext cx="4880228" cy="2919838"/>
          </a:xfrm>
          <a:prstGeom prst="rect">
            <a:avLst/>
          </a:prstGeom>
          <a:noFill/>
          <a:ln w="12700">
            <a:miter lim="400000"/>
          </a:ln>
          <a:extLst>
            <a:ext uri="{C572A759-6A51-4108-AA02-DFA0A04FC94B}">
              <ma14:wrappingTextBoxFlag xmlns="" xmlns:ma14="http://schemas.microsoft.com/office/mac/drawingml/2011/main" val="1"/>
            </a:ext>
          </a:extLst>
        </p:spPr>
        <p:txBody>
          <a:bodyPr wrap="square" lIns="19050" tIns="19050" rIns="19050" bIns="19050">
            <a:spAutoFit/>
          </a:bodyPr>
          <a:lstStyle>
            <a:lvl1pPr>
              <a:lnSpc>
                <a:spcPct val="140000"/>
              </a:lnSpc>
              <a:defRPr sz="1800" b="0">
                <a:solidFill>
                  <a:srgbClr val="1C202B"/>
                </a:solidFill>
                <a:latin typeface="Lato Regular"/>
                <a:ea typeface="Lato Regular"/>
                <a:cs typeface="Lato Regular"/>
                <a:sym typeface="Lato Regular"/>
              </a:defRPr>
            </a:lvl1pPr>
          </a:lstStyle>
          <a:p>
            <a:pPr marL="0" marR="0" lvl="0" indent="0" algn="ctr" defTabSz="412750" rtl="0" eaLnBrk="1" fontAlgn="auto" latinLnBrk="0" hangingPunct="0">
              <a:lnSpc>
                <a:spcPct val="140000"/>
              </a:lnSpc>
              <a:spcBef>
                <a:spcPts val="0"/>
              </a:spcBef>
              <a:spcAft>
                <a:spcPts val="0"/>
              </a:spcAft>
              <a:buClrTx/>
              <a:buSzTx/>
              <a:buFontTx/>
              <a:buNone/>
              <a:tabLst/>
              <a:defRPr/>
            </a:pPr>
            <a:r>
              <a:rPr kumimoji="0" lang="en-US" sz="1350" b="1" i="0" u="none" strike="noStrike" kern="0" cap="none" spc="0" normalizeH="0" baseline="0" noProof="0" dirty="0">
                <a:ln>
                  <a:noFill/>
                </a:ln>
                <a:solidFill>
                  <a:srgbClr val="002466"/>
                </a:solidFill>
                <a:effectLst/>
                <a:uLnTx/>
                <a:uFillTx/>
                <a:latin typeface="Spartan Medium"/>
                <a:sym typeface="Lato Regular"/>
              </a:rPr>
              <a:t>Supply and delivery of fruit and vegetable boxes</a:t>
            </a:r>
          </a:p>
          <a:p>
            <a:pPr marL="0" marR="0" lvl="0" indent="0" algn="ctr" defTabSz="412750" rtl="0" eaLnBrk="1" fontAlgn="auto" latinLnBrk="0" hangingPunct="0">
              <a:lnSpc>
                <a:spcPct val="14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2466"/>
              </a:solidFill>
              <a:effectLst/>
              <a:uLnTx/>
              <a:uFillTx/>
              <a:latin typeface="Spartan Medium"/>
              <a:sym typeface="Lato Regular"/>
            </a:endParaRPr>
          </a:p>
          <a:p>
            <a:pPr marL="0" marR="0" lvl="0" indent="0" algn="ctr" defTabSz="412750" rtl="0" eaLnBrk="1" fontAlgn="auto" latinLnBrk="0" hangingPunct="0">
              <a:lnSpc>
                <a:spcPct val="140000"/>
              </a:lnSpc>
              <a:spcBef>
                <a:spcPts val="0"/>
              </a:spcBef>
              <a:spcAft>
                <a:spcPts val="0"/>
              </a:spcAft>
              <a:buClrTx/>
              <a:buSzTx/>
              <a:buFontTx/>
              <a:buNone/>
              <a:tabLst/>
              <a:defRPr/>
            </a:pPr>
            <a:r>
              <a:rPr kumimoji="0" lang="en-US" sz="1350" b="0" i="0" u="none" strike="noStrike" kern="0" cap="none" spc="0" normalizeH="0" baseline="0" noProof="0" dirty="0">
                <a:ln>
                  <a:noFill/>
                </a:ln>
                <a:solidFill>
                  <a:srgbClr val="002466"/>
                </a:solidFill>
                <a:effectLst/>
                <a:uLnTx/>
                <a:uFillTx/>
                <a:latin typeface="Spartan Medium"/>
                <a:sym typeface="Lato Regular"/>
              </a:rPr>
              <a:t>Date of original investment:</a:t>
            </a:r>
          </a:p>
          <a:p>
            <a:pPr marL="0" marR="0" lvl="0" indent="0" algn="ctr" defTabSz="412750" rtl="0" eaLnBrk="1" fontAlgn="auto" latinLnBrk="0" hangingPunct="0">
              <a:lnSpc>
                <a:spcPct val="140000"/>
              </a:lnSpc>
              <a:spcBef>
                <a:spcPts val="0"/>
              </a:spcBef>
              <a:spcAft>
                <a:spcPts val="0"/>
              </a:spcAft>
              <a:buClrTx/>
              <a:buSzTx/>
              <a:buFontTx/>
              <a:buNone/>
              <a:tabLst/>
              <a:defRPr/>
            </a:pPr>
            <a:r>
              <a:rPr kumimoji="0" lang="en-US" sz="1350" b="1" i="0" u="none" strike="noStrike" kern="0" cap="none" spc="0" normalizeH="0" baseline="0" noProof="0" dirty="0">
                <a:ln>
                  <a:noFill/>
                </a:ln>
                <a:solidFill>
                  <a:srgbClr val="002466"/>
                </a:solidFill>
                <a:effectLst/>
                <a:uLnTx/>
                <a:uFillTx/>
                <a:latin typeface="Spartan Medium"/>
                <a:sym typeface="Lato Regular"/>
              </a:rPr>
              <a:t>March 2020</a:t>
            </a:r>
          </a:p>
          <a:p>
            <a:pPr marL="0" marR="0" lvl="0" indent="0" algn="ctr" defTabSz="412750" rtl="0" eaLnBrk="1" fontAlgn="auto" latinLnBrk="0" hangingPunct="0">
              <a:lnSpc>
                <a:spcPct val="140000"/>
              </a:lnSpc>
              <a:spcBef>
                <a:spcPts val="0"/>
              </a:spcBef>
              <a:spcAft>
                <a:spcPts val="0"/>
              </a:spcAft>
              <a:buClrTx/>
              <a:buSzTx/>
              <a:buFontTx/>
              <a:buNone/>
              <a:tabLst/>
              <a:defRPr/>
            </a:pPr>
            <a:r>
              <a:rPr kumimoji="0" lang="en-US" sz="1350" b="0" i="0" u="none" strike="noStrike" kern="0" cap="none" spc="0" normalizeH="0" baseline="0" noProof="0" dirty="0">
                <a:ln>
                  <a:noFill/>
                </a:ln>
                <a:solidFill>
                  <a:srgbClr val="002466"/>
                </a:solidFill>
                <a:effectLst/>
                <a:uLnTx/>
                <a:uFillTx/>
                <a:latin typeface="Spartan Medium"/>
                <a:sym typeface="Lato Regular"/>
              </a:rPr>
              <a:t>Relevant partial amount invested by N3VCT </a:t>
            </a:r>
          </a:p>
          <a:p>
            <a:pPr marL="0" marR="0" lvl="0" indent="0" algn="ctr" defTabSz="412750" rtl="0" eaLnBrk="1" fontAlgn="auto" latinLnBrk="0" hangingPunct="0">
              <a:lnSpc>
                <a:spcPct val="140000"/>
              </a:lnSpc>
              <a:spcBef>
                <a:spcPts val="0"/>
              </a:spcBef>
              <a:spcAft>
                <a:spcPts val="0"/>
              </a:spcAft>
              <a:buClrTx/>
              <a:buSzTx/>
              <a:buFontTx/>
              <a:buNone/>
              <a:tabLst/>
              <a:defRPr/>
            </a:pPr>
            <a:r>
              <a:rPr kumimoji="0" lang="en-US" sz="1350" b="1" i="0" u="none" strike="noStrike" kern="0" cap="none" spc="0" normalizeH="0" baseline="0" noProof="0" dirty="0">
                <a:ln>
                  <a:noFill/>
                </a:ln>
                <a:solidFill>
                  <a:srgbClr val="002466"/>
                </a:solidFill>
                <a:effectLst/>
                <a:uLnTx/>
                <a:uFillTx/>
                <a:latin typeface="Spartan Medium"/>
                <a:sym typeface="Lato Regular"/>
              </a:rPr>
              <a:t>£0.3m</a:t>
            </a:r>
          </a:p>
          <a:p>
            <a:pPr marL="0" marR="0" lvl="0" indent="0" algn="ctr" defTabSz="412750" rtl="0" eaLnBrk="1" fontAlgn="auto" latinLnBrk="0" hangingPunct="0">
              <a:lnSpc>
                <a:spcPct val="140000"/>
              </a:lnSpc>
              <a:spcBef>
                <a:spcPts val="0"/>
              </a:spcBef>
              <a:spcAft>
                <a:spcPts val="0"/>
              </a:spcAft>
              <a:buClrTx/>
              <a:buSzTx/>
              <a:buFontTx/>
              <a:buNone/>
              <a:tabLst/>
              <a:defRPr/>
            </a:pPr>
            <a:r>
              <a:rPr kumimoji="0" lang="en-US" sz="1350" b="0" i="0" u="none" strike="noStrike" kern="0" cap="none" spc="0" normalizeH="0" baseline="0" noProof="0" dirty="0">
                <a:ln>
                  <a:noFill/>
                </a:ln>
                <a:solidFill>
                  <a:srgbClr val="002466"/>
                </a:solidFill>
                <a:effectLst/>
                <a:uLnTx/>
                <a:uFillTx/>
                <a:latin typeface="Spartan Medium"/>
                <a:sym typeface="Lato Regular"/>
              </a:rPr>
              <a:t>Receipts over the life of the </a:t>
            </a:r>
          </a:p>
          <a:p>
            <a:pPr marL="0" marR="0" lvl="0" indent="0" algn="ctr" defTabSz="412750" rtl="0" eaLnBrk="1" fontAlgn="auto" latinLnBrk="0" hangingPunct="0">
              <a:lnSpc>
                <a:spcPct val="140000"/>
              </a:lnSpc>
              <a:spcBef>
                <a:spcPts val="0"/>
              </a:spcBef>
              <a:spcAft>
                <a:spcPts val="0"/>
              </a:spcAft>
              <a:buClrTx/>
              <a:buSzTx/>
              <a:buFontTx/>
              <a:buNone/>
              <a:tabLst/>
              <a:defRPr/>
            </a:pPr>
            <a:r>
              <a:rPr kumimoji="0" lang="en-US" sz="1350" b="0" i="0" u="none" strike="noStrike" kern="0" cap="none" spc="0" normalizeH="0" baseline="0" noProof="0" dirty="0">
                <a:ln>
                  <a:noFill/>
                </a:ln>
                <a:solidFill>
                  <a:srgbClr val="002466"/>
                </a:solidFill>
                <a:effectLst/>
                <a:uLnTx/>
                <a:uFillTx/>
                <a:latin typeface="Spartan Medium"/>
                <a:sym typeface="Lato Regular"/>
              </a:rPr>
              <a:t>investment to date</a:t>
            </a:r>
          </a:p>
          <a:p>
            <a:pPr marL="0" marR="0" lvl="0" indent="0" algn="ctr" defTabSz="412750" rtl="0" eaLnBrk="1" fontAlgn="auto" latinLnBrk="0" hangingPunct="0">
              <a:lnSpc>
                <a:spcPct val="140000"/>
              </a:lnSpc>
              <a:spcBef>
                <a:spcPts val="0"/>
              </a:spcBef>
              <a:spcAft>
                <a:spcPts val="0"/>
              </a:spcAft>
              <a:buClrTx/>
              <a:buSzTx/>
              <a:buFontTx/>
              <a:buNone/>
              <a:tabLst/>
              <a:defRPr/>
            </a:pPr>
            <a:r>
              <a:rPr kumimoji="0" lang="en-US" sz="1350" b="1" i="0" u="none" strike="noStrike" kern="0" cap="none" spc="0" normalizeH="0" baseline="0" noProof="0" dirty="0">
                <a:ln>
                  <a:noFill/>
                </a:ln>
                <a:solidFill>
                  <a:srgbClr val="002466"/>
                </a:solidFill>
                <a:effectLst/>
                <a:uLnTx/>
                <a:uFillTx/>
                <a:latin typeface="Spartan Medium"/>
                <a:sym typeface="Lato Regular"/>
              </a:rPr>
              <a:t>£3.1m</a:t>
            </a:r>
          </a:p>
          <a:p>
            <a:pPr marL="0" marR="0" lvl="0" indent="0" algn="ctr" defTabSz="412750" rtl="0" eaLnBrk="1" fontAlgn="auto" latinLnBrk="0" hangingPunct="0">
              <a:lnSpc>
                <a:spcPct val="140000"/>
              </a:lnSpc>
              <a:spcBef>
                <a:spcPts val="0"/>
              </a:spcBef>
              <a:spcAft>
                <a:spcPts val="0"/>
              </a:spcAft>
              <a:buClrTx/>
              <a:buSzTx/>
              <a:buFontTx/>
              <a:buNone/>
              <a:tabLst/>
              <a:defRPr/>
            </a:pPr>
            <a:r>
              <a:rPr kumimoji="0" lang="en-US" sz="1350" b="1" i="0" u="none" strike="noStrike" kern="0" cap="none" spc="0" normalizeH="0" baseline="0" noProof="0" dirty="0">
                <a:ln>
                  <a:noFill/>
                </a:ln>
                <a:solidFill>
                  <a:srgbClr val="002466"/>
                </a:solidFill>
                <a:effectLst/>
                <a:uLnTx/>
                <a:uFillTx/>
                <a:latin typeface="Spartan Medium"/>
                <a:sym typeface="Lato Regular"/>
              </a:rPr>
              <a:t>Return of 10.9x</a:t>
            </a:r>
          </a:p>
        </p:txBody>
      </p:sp>
      <p:sp>
        <p:nvSpPr>
          <p:cNvPr id="167" name="Rectangle">
            <a:extLst>
              <a:ext uri="{FF2B5EF4-FFF2-40B4-BE49-F238E27FC236}">
                <a16:creationId xmlns:a16="http://schemas.microsoft.com/office/drawing/2014/main" id="{D8AEB036-191D-4AA3-9E49-B512DE0ABD3C}"/>
              </a:ext>
            </a:extLst>
          </p:cNvPr>
          <p:cNvSpPr/>
          <p:nvPr/>
        </p:nvSpPr>
        <p:spPr>
          <a:xfrm>
            <a:off x="6321172" y="1229685"/>
            <a:ext cx="4880228" cy="4936732"/>
          </a:xfrm>
          <a:prstGeom prst="rect">
            <a:avLst/>
          </a:prstGeom>
          <a:ln w="63500">
            <a:solidFill>
              <a:srgbClr val="929292"/>
            </a:solidFill>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200" b="0" i="0" u="none" strike="noStrike" kern="0" cap="none" spc="0" normalizeH="0" baseline="0" noProof="0">
              <a:ln>
                <a:noFill/>
              </a:ln>
              <a:solidFill>
                <a:srgbClr val="FFFFFF"/>
              </a:solidFill>
              <a:effectLst/>
              <a:uLnTx/>
              <a:uFillTx/>
              <a:latin typeface="Spartan Medium"/>
              <a:ea typeface="+mn-ea"/>
              <a:cs typeface="+mn-cs"/>
              <a:sym typeface="Helvetica Neue Medium"/>
            </a:endParaRPr>
          </a:p>
        </p:txBody>
      </p:sp>
      <p:pic>
        <p:nvPicPr>
          <p:cNvPr id="168" name="Picture 2">
            <a:extLst>
              <a:ext uri="{FF2B5EF4-FFF2-40B4-BE49-F238E27FC236}">
                <a16:creationId xmlns:a16="http://schemas.microsoft.com/office/drawing/2014/main" id="{8DD9C02E-3DFE-4717-9973-39E602B306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4524" y="1656174"/>
            <a:ext cx="3059276" cy="581002"/>
          </a:xfrm>
          <a:prstGeom prst="rect">
            <a:avLst/>
          </a:prstGeom>
          <a:noFill/>
          <a:extLst>
            <a:ext uri="{909E8E84-426E-40DD-AFC4-6F175D3DCCD1}">
              <a14:hiddenFill xmlns:a14="http://schemas.microsoft.com/office/drawing/2010/main">
                <a:solidFill>
                  <a:srgbClr val="FFFFFF"/>
                </a:solidFill>
              </a14:hiddenFill>
            </a:ext>
          </a:extLst>
        </p:spPr>
      </p:pic>
      <p:sp>
        <p:nvSpPr>
          <p:cNvPr id="172" name="search the real problem">
            <a:extLst>
              <a:ext uri="{FF2B5EF4-FFF2-40B4-BE49-F238E27FC236}">
                <a16:creationId xmlns:a16="http://schemas.microsoft.com/office/drawing/2014/main" id="{22307EE6-A42F-40A1-9CBC-A233248B7B36}"/>
              </a:ext>
            </a:extLst>
          </p:cNvPr>
          <p:cNvSpPr txBox="1"/>
          <p:nvPr/>
        </p:nvSpPr>
        <p:spPr>
          <a:xfrm>
            <a:off x="1836000" y="2412000"/>
            <a:ext cx="3348000" cy="396000"/>
          </a:xfrm>
          <a:prstGeom prst="rect">
            <a:avLst/>
          </a:prstGeom>
          <a:solidFill>
            <a:srgbClr val="2CB5B5"/>
          </a:solidFill>
          <a:ln w="12700">
            <a:miter lim="400000"/>
          </a:ln>
          <a:extLst>
            <a:ext uri="{C572A759-6A51-4108-AA02-DFA0A04FC94B}">
              <ma14:wrappingTextBoxFlag xmlns="" xmlns:ma14="http://schemas.microsoft.com/office/mac/drawingml/2011/main" val="1"/>
            </a:ext>
          </a:extLst>
        </p:spPr>
        <p:txBody>
          <a:bodyPr wrap="square" lIns="19050" tIns="19050" rIns="19050" bIns="19050" anchor="ctr" anchorCtr="0">
            <a:spAutoFit/>
          </a:bodyPr>
          <a:lstStyle>
            <a:lvl1pPr>
              <a:defRPr sz="2400" b="0" cap="all">
                <a:latin typeface="Montserrat-Bold"/>
                <a:ea typeface="Montserrat-Bold"/>
                <a:cs typeface="Montserrat-Bold"/>
                <a:sym typeface="Montserrat-Bold"/>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en-US" sz="1200" b="1" i="0" u="none" strike="noStrike" kern="0" cap="all" spc="0" normalizeH="0" baseline="0" noProof="0" err="1">
                <a:ln>
                  <a:noFill/>
                </a:ln>
                <a:solidFill>
                  <a:srgbClr val="FFFFFF"/>
                </a:solidFill>
                <a:effectLst/>
                <a:uLnTx/>
                <a:uFillTx/>
                <a:latin typeface="Montserrat-Bold"/>
                <a:sym typeface="Montserrat-Bold"/>
              </a:rPr>
              <a:t>musicmagpie</a:t>
            </a:r>
            <a:endParaRPr kumimoji="0" sz="1200" b="1" i="0" u="none" strike="noStrike" kern="0" cap="all" spc="0" normalizeH="0" baseline="0" noProof="0">
              <a:ln>
                <a:noFill/>
              </a:ln>
              <a:solidFill>
                <a:srgbClr val="FFFFFF"/>
              </a:solidFill>
              <a:effectLst/>
              <a:uLnTx/>
              <a:uFillTx/>
              <a:latin typeface="Montserrat-Bold"/>
              <a:sym typeface="Montserrat-Bold"/>
            </a:endParaRPr>
          </a:p>
        </p:txBody>
      </p:sp>
      <p:pic>
        <p:nvPicPr>
          <p:cNvPr id="4" name="Picture 3" descr="A green and white sign&#10;&#10;Description automatically generated with low confidence">
            <a:extLst>
              <a:ext uri="{FF2B5EF4-FFF2-40B4-BE49-F238E27FC236}">
                <a16:creationId xmlns:a16="http://schemas.microsoft.com/office/drawing/2014/main" id="{CD8D5F80-A074-4FE8-A5A3-81EB86A398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2668" y="1470455"/>
            <a:ext cx="2511744" cy="926412"/>
          </a:xfrm>
          <a:prstGeom prst="rect">
            <a:avLst/>
          </a:prstGeom>
        </p:spPr>
      </p:pic>
    </p:spTree>
    <p:extLst>
      <p:ext uri="{BB962C8B-B14F-4D97-AF65-F5344CB8AC3E}">
        <p14:creationId xmlns:p14="http://schemas.microsoft.com/office/powerpoint/2010/main" val="424735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object 4">
            <a:extLst>
              <a:ext uri="{FF2B5EF4-FFF2-40B4-BE49-F238E27FC236}">
                <a16:creationId xmlns:a16="http://schemas.microsoft.com/office/drawing/2014/main" id="{21093FB4-CF54-42CB-BCDC-58A5EB762B12}"/>
              </a:ext>
            </a:extLst>
          </p:cNvPr>
          <p:cNvSpPr/>
          <p:nvPr/>
        </p:nvSpPr>
        <p:spPr>
          <a:xfrm>
            <a:off x="597718" y="1084174"/>
            <a:ext cx="11012662" cy="5233736"/>
          </a:xfrm>
          <a:prstGeom prst="roundRect">
            <a:avLst>
              <a:gd name="adj" fmla="val 2786"/>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defTabSz="554492"/>
            <a:endParaRPr sz="1092" dirty="0">
              <a:solidFill>
                <a:prstClr val="black"/>
              </a:solidFill>
              <a:latin typeface="Spartan Medium"/>
            </a:endParaRPr>
          </a:p>
        </p:txBody>
      </p:sp>
      <p:sp>
        <p:nvSpPr>
          <p:cNvPr id="14" name="Title 9">
            <a:extLst>
              <a:ext uri="{FF2B5EF4-FFF2-40B4-BE49-F238E27FC236}">
                <a16:creationId xmlns:a16="http://schemas.microsoft.com/office/drawing/2014/main" id="{67E829B7-4CBC-49CF-92A5-96D1A4F49CD9}"/>
              </a:ext>
            </a:extLst>
          </p:cNvPr>
          <p:cNvSpPr>
            <a:spLocks noGrp="1"/>
          </p:cNvSpPr>
          <p:nvPr>
            <p:ph type="title"/>
          </p:nvPr>
        </p:nvSpPr>
        <p:spPr>
          <a:xfrm>
            <a:off x="719738" y="391115"/>
            <a:ext cx="7315862" cy="371475"/>
          </a:xfrm>
        </p:spPr>
        <p:txBody>
          <a:bodyPr/>
          <a:lstStyle/>
          <a:p>
            <a:r>
              <a:rPr lang="en-US" sz="2350" dirty="0"/>
              <a:t>Exits post year end</a:t>
            </a:r>
            <a:endParaRPr lang="en-GB" sz="2350" dirty="0"/>
          </a:p>
        </p:txBody>
      </p:sp>
      <p:sp>
        <p:nvSpPr>
          <p:cNvPr id="15" name="Slide Number Placeholder 14">
            <a:extLst>
              <a:ext uri="{FF2B5EF4-FFF2-40B4-BE49-F238E27FC236}">
                <a16:creationId xmlns:a16="http://schemas.microsoft.com/office/drawing/2014/main" id="{8A22B248-B376-4E7F-9BC2-796F0A3F6061}"/>
              </a:ext>
            </a:extLst>
          </p:cNvPr>
          <p:cNvSpPr>
            <a:spLocks noGrp="1"/>
          </p:cNvSpPr>
          <p:nvPr>
            <p:ph type="sldNum" sz="quarter" idx="7"/>
          </p:nvPr>
        </p:nvSpPr>
        <p:spPr>
          <a:xfrm>
            <a:off x="185155" y="6408954"/>
            <a:ext cx="1117645" cy="245986"/>
          </a:xfrm>
        </p:spPr>
        <p:txBody>
          <a:bodyPr/>
          <a:lstStyle/>
          <a:p>
            <a:pPr algn="l"/>
            <a:fld id="{B6F15528-21DE-4FAA-801E-634DDDAF4B2B}" type="slidenum">
              <a:rPr lang="en-GB" smtClean="0"/>
              <a:pPr algn="l"/>
              <a:t>13</a:t>
            </a:fld>
            <a:endParaRPr lang="en-GB" dirty="0"/>
          </a:p>
        </p:txBody>
      </p:sp>
      <p:grpSp>
        <p:nvGrpSpPr>
          <p:cNvPr id="10" name="Group 4">
            <a:extLst>
              <a:ext uri="{FF2B5EF4-FFF2-40B4-BE49-F238E27FC236}">
                <a16:creationId xmlns:a16="http://schemas.microsoft.com/office/drawing/2014/main" id="{A0869AB0-C3A5-4658-B5E3-3F66ABF9FC2A}"/>
              </a:ext>
            </a:extLst>
          </p:cNvPr>
          <p:cNvGrpSpPr>
            <a:grpSpLocks noChangeAspect="1"/>
          </p:cNvGrpSpPr>
          <p:nvPr/>
        </p:nvGrpSpPr>
        <p:grpSpPr bwMode="auto">
          <a:xfrm>
            <a:off x="9798290" y="6381943"/>
            <a:ext cx="1186337" cy="394585"/>
            <a:chOff x="3484" y="2616"/>
            <a:chExt cx="5694" cy="1894"/>
          </a:xfrm>
          <a:solidFill>
            <a:schemeClr val="bg1"/>
          </a:solidFill>
        </p:grpSpPr>
        <p:sp>
          <p:nvSpPr>
            <p:cNvPr id="11" name="Oval 5">
              <a:extLst>
                <a:ext uri="{FF2B5EF4-FFF2-40B4-BE49-F238E27FC236}">
                  <a16:creationId xmlns:a16="http://schemas.microsoft.com/office/drawing/2014/main" id="{21601665-FD97-48A7-A5AC-AA4DBD2370C7}"/>
                </a:ext>
              </a:extLst>
            </p:cNvPr>
            <p:cNvSpPr>
              <a:spLocks noChangeArrowheads="1"/>
            </p:cNvSpPr>
            <p:nvPr/>
          </p:nvSpPr>
          <p:spPr bwMode="auto">
            <a:xfrm>
              <a:off x="4324" y="3144"/>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 name="Oval 6">
              <a:extLst>
                <a:ext uri="{FF2B5EF4-FFF2-40B4-BE49-F238E27FC236}">
                  <a16:creationId xmlns:a16="http://schemas.microsoft.com/office/drawing/2014/main" id="{74B407EF-F290-42D7-AFED-722957CF58F5}"/>
                </a:ext>
              </a:extLst>
            </p:cNvPr>
            <p:cNvSpPr>
              <a:spLocks noChangeArrowheads="1"/>
            </p:cNvSpPr>
            <p:nvPr/>
          </p:nvSpPr>
          <p:spPr bwMode="auto">
            <a:xfrm>
              <a:off x="4524" y="321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 name="Oval 7">
              <a:extLst>
                <a:ext uri="{FF2B5EF4-FFF2-40B4-BE49-F238E27FC236}">
                  <a16:creationId xmlns:a16="http://schemas.microsoft.com/office/drawing/2014/main" id="{E216D5A1-44E4-4D21-957D-0F798160255A}"/>
                </a:ext>
              </a:extLst>
            </p:cNvPr>
            <p:cNvSpPr>
              <a:spLocks noChangeArrowheads="1"/>
            </p:cNvSpPr>
            <p:nvPr/>
          </p:nvSpPr>
          <p:spPr bwMode="auto">
            <a:xfrm>
              <a:off x="4668" y="3254"/>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 name="Oval 8">
              <a:extLst>
                <a:ext uri="{FF2B5EF4-FFF2-40B4-BE49-F238E27FC236}">
                  <a16:creationId xmlns:a16="http://schemas.microsoft.com/office/drawing/2014/main" id="{9ED75FB7-D494-44FC-8ABB-5CB4BFE8FE33}"/>
                </a:ext>
              </a:extLst>
            </p:cNvPr>
            <p:cNvSpPr>
              <a:spLocks noChangeArrowheads="1"/>
            </p:cNvSpPr>
            <p:nvPr/>
          </p:nvSpPr>
          <p:spPr bwMode="auto">
            <a:xfrm>
              <a:off x="4630" y="3382"/>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 name="Oval 9">
              <a:extLst>
                <a:ext uri="{FF2B5EF4-FFF2-40B4-BE49-F238E27FC236}">
                  <a16:creationId xmlns:a16="http://schemas.microsoft.com/office/drawing/2014/main" id="{A527AA3B-30FB-4C58-B5DA-927DA77A8BB2}"/>
                </a:ext>
              </a:extLst>
            </p:cNvPr>
            <p:cNvSpPr>
              <a:spLocks noChangeArrowheads="1"/>
            </p:cNvSpPr>
            <p:nvPr/>
          </p:nvSpPr>
          <p:spPr bwMode="auto">
            <a:xfrm>
              <a:off x="4488"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 name="Oval 10">
              <a:extLst>
                <a:ext uri="{FF2B5EF4-FFF2-40B4-BE49-F238E27FC236}">
                  <a16:creationId xmlns:a16="http://schemas.microsoft.com/office/drawing/2014/main" id="{10EAB061-08E8-4499-8691-5C0159FC8AB6}"/>
                </a:ext>
              </a:extLst>
            </p:cNvPr>
            <p:cNvSpPr>
              <a:spLocks noChangeArrowheads="1"/>
            </p:cNvSpPr>
            <p:nvPr/>
          </p:nvSpPr>
          <p:spPr bwMode="auto">
            <a:xfrm>
              <a:off x="4500" y="3504"/>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 name="Oval 11">
              <a:extLst>
                <a:ext uri="{FF2B5EF4-FFF2-40B4-BE49-F238E27FC236}">
                  <a16:creationId xmlns:a16="http://schemas.microsoft.com/office/drawing/2014/main" id="{1753BA85-D5F9-48F1-A0DE-930E60468015}"/>
                </a:ext>
              </a:extLst>
            </p:cNvPr>
            <p:cNvSpPr>
              <a:spLocks noChangeArrowheads="1"/>
            </p:cNvSpPr>
            <p:nvPr/>
          </p:nvSpPr>
          <p:spPr bwMode="auto">
            <a:xfrm>
              <a:off x="4367" y="3501"/>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 name="Oval 12">
              <a:extLst>
                <a:ext uri="{FF2B5EF4-FFF2-40B4-BE49-F238E27FC236}">
                  <a16:creationId xmlns:a16="http://schemas.microsoft.com/office/drawing/2014/main" id="{4B52E1CE-635A-45D9-AD46-776074AB04F3}"/>
                </a:ext>
              </a:extLst>
            </p:cNvPr>
            <p:cNvSpPr>
              <a:spLocks noChangeArrowheads="1"/>
            </p:cNvSpPr>
            <p:nvPr/>
          </p:nvSpPr>
          <p:spPr bwMode="auto">
            <a:xfrm>
              <a:off x="4236" y="3492"/>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 name="Oval 13">
              <a:extLst>
                <a:ext uri="{FF2B5EF4-FFF2-40B4-BE49-F238E27FC236}">
                  <a16:creationId xmlns:a16="http://schemas.microsoft.com/office/drawing/2014/main" id="{8F77D5DD-BE42-4B44-A064-395FCCD0FC53}"/>
                </a:ext>
              </a:extLst>
            </p:cNvPr>
            <p:cNvSpPr>
              <a:spLocks noChangeArrowheads="1"/>
            </p:cNvSpPr>
            <p:nvPr/>
          </p:nvSpPr>
          <p:spPr bwMode="auto">
            <a:xfrm>
              <a:off x="4267" y="3651"/>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 name="Oval 14">
              <a:extLst>
                <a:ext uri="{FF2B5EF4-FFF2-40B4-BE49-F238E27FC236}">
                  <a16:creationId xmlns:a16="http://schemas.microsoft.com/office/drawing/2014/main" id="{6876A634-94E5-483C-8289-EA158752403F}"/>
                </a:ext>
              </a:extLst>
            </p:cNvPr>
            <p:cNvSpPr>
              <a:spLocks noChangeArrowheads="1"/>
            </p:cNvSpPr>
            <p:nvPr/>
          </p:nvSpPr>
          <p:spPr bwMode="auto">
            <a:xfrm>
              <a:off x="4398" y="3639"/>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 name="Oval 15">
              <a:extLst>
                <a:ext uri="{FF2B5EF4-FFF2-40B4-BE49-F238E27FC236}">
                  <a16:creationId xmlns:a16="http://schemas.microsoft.com/office/drawing/2014/main" id="{D7153146-6BCF-4B19-9A75-43FCD98F36FC}"/>
                </a:ext>
              </a:extLst>
            </p:cNvPr>
            <p:cNvSpPr>
              <a:spLocks noChangeArrowheads="1"/>
            </p:cNvSpPr>
            <p:nvPr/>
          </p:nvSpPr>
          <p:spPr bwMode="auto">
            <a:xfrm>
              <a:off x="4521" y="365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 name="Oval 16">
              <a:extLst>
                <a:ext uri="{FF2B5EF4-FFF2-40B4-BE49-F238E27FC236}">
                  <a16:creationId xmlns:a16="http://schemas.microsoft.com/office/drawing/2014/main" id="{85A3E54E-0547-4D4F-9418-3FB9977C2D13}"/>
                </a:ext>
              </a:extLst>
            </p:cNvPr>
            <p:cNvSpPr>
              <a:spLocks noChangeArrowheads="1"/>
            </p:cNvSpPr>
            <p:nvPr/>
          </p:nvSpPr>
          <p:spPr bwMode="auto">
            <a:xfrm>
              <a:off x="4360" y="3765"/>
              <a:ext cx="5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 name="Oval 17">
              <a:extLst>
                <a:ext uri="{FF2B5EF4-FFF2-40B4-BE49-F238E27FC236}">
                  <a16:creationId xmlns:a16="http://schemas.microsoft.com/office/drawing/2014/main" id="{B816C041-F7E4-4D74-9EFB-1BC77C7DA29A}"/>
                </a:ext>
              </a:extLst>
            </p:cNvPr>
            <p:cNvSpPr>
              <a:spLocks noChangeArrowheads="1"/>
            </p:cNvSpPr>
            <p:nvPr/>
          </p:nvSpPr>
          <p:spPr bwMode="auto">
            <a:xfrm>
              <a:off x="4319" y="3373"/>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 name="Oval 18">
              <a:extLst>
                <a:ext uri="{FF2B5EF4-FFF2-40B4-BE49-F238E27FC236}">
                  <a16:creationId xmlns:a16="http://schemas.microsoft.com/office/drawing/2014/main" id="{8B0A975A-3560-4752-BAF5-D089D2494E46}"/>
                </a:ext>
              </a:extLst>
            </p:cNvPr>
            <p:cNvSpPr>
              <a:spLocks noChangeArrowheads="1"/>
            </p:cNvSpPr>
            <p:nvPr/>
          </p:nvSpPr>
          <p:spPr bwMode="auto">
            <a:xfrm>
              <a:off x="4184"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 name="Oval 19">
              <a:extLst>
                <a:ext uri="{FF2B5EF4-FFF2-40B4-BE49-F238E27FC236}">
                  <a16:creationId xmlns:a16="http://schemas.microsoft.com/office/drawing/2014/main" id="{B468AAE1-E4F2-4C22-84F4-CDEB4782B982}"/>
                </a:ext>
              </a:extLst>
            </p:cNvPr>
            <p:cNvSpPr>
              <a:spLocks noChangeArrowheads="1"/>
            </p:cNvSpPr>
            <p:nvPr/>
          </p:nvSpPr>
          <p:spPr bwMode="auto">
            <a:xfrm>
              <a:off x="4737" y="34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 name="Oval 20">
              <a:extLst>
                <a:ext uri="{FF2B5EF4-FFF2-40B4-BE49-F238E27FC236}">
                  <a16:creationId xmlns:a16="http://schemas.microsoft.com/office/drawing/2014/main" id="{05051C1E-D5EC-44FF-8DE7-67E6AD8CB710}"/>
                </a:ext>
              </a:extLst>
            </p:cNvPr>
            <p:cNvSpPr>
              <a:spLocks noChangeArrowheads="1"/>
            </p:cNvSpPr>
            <p:nvPr/>
          </p:nvSpPr>
          <p:spPr bwMode="auto">
            <a:xfrm>
              <a:off x="4618" y="3549"/>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 name="Oval 21">
              <a:extLst>
                <a:ext uri="{FF2B5EF4-FFF2-40B4-BE49-F238E27FC236}">
                  <a16:creationId xmlns:a16="http://schemas.microsoft.com/office/drawing/2014/main" id="{F0D3474A-804E-47E6-BE48-D8FDDD2E7625}"/>
                </a:ext>
              </a:extLst>
            </p:cNvPr>
            <p:cNvSpPr>
              <a:spLocks noChangeArrowheads="1"/>
            </p:cNvSpPr>
            <p:nvPr/>
          </p:nvSpPr>
          <p:spPr bwMode="auto">
            <a:xfrm>
              <a:off x="4673" y="36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 name="Oval 22">
              <a:extLst>
                <a:ext uri="{FF2B5EF4-FFF2-40B4-BE49-F238E27FC236}">
                  <a16:creationId xmlns:a16="http://schemas.microsoft.com/office/drawing/2014/main" id="{7179B9A8-D897-48EA-89E6-6CB7FC6B511D}"/>
                </a:ext>
              </a:extLst>
            </p:cNvPr>
            <p:cNvSpPr>
              <a:spLocks noChangeArrowheads="1"/>
            </p:cNvSpPr>
            <p:nvPr/>
          </p:nvSpPr>
          <p:spPr bwMode="auto">
            <a:xfrm>
              <a:off x="4656" y="3815"/>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 name="Oval 23">
              <a:extLst>
                <a:ext uri="{FF2B5EF4-FFF2-40B4-BE49-F238E27FC236}">
                  <a16:creationId xmlns:a16="http://schemas.microsoft.com/office/drawing/2014/main" id="{77D77A51-1BE8-48ED-AFC8-86863BA9BC20}"/>
                </a:ext>
              </a:extLst>
            </p:cNvPr>
            <p:cNvSpPr>
              <a:spLocks noChangeArrowheads="1"/>
            </p:cNvSpPr>
            <p:nvPr/>
          </p:nvSpPr>
          <p:spPr bwMode="auto">
            <a:xfrm>
              <a:off x="4524" y="3785"/>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 name="Oval 24">
              <a:extLst>
                <a:ext uri="{FF2B5EF4-FFF2-40B4-BE49-F238E27FC236}">
                  <a16:creationId xmlns:a16="http://schemas.microsoft.com/office/drawing/2014/main" id="{9A442C37-1EDB-4C8B-9F1D-D840A631BCD9}"/>
                </a:ext>
              </a:extLst>
            </p:cNvPr>
            <p:cNvSpPr>
              <a:spLocks noChangeArrowheads="1"/>
            </p:cNvSpPr>
            <p:nvPr/>
          </p:nvSpPr>
          <p:spPr bwMode="auto">
            <a:xfrm>
              <a:off x="4443" y="3899"/>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 name="Oval 25">
              <a:extLst>
                <a:ext uri="{FF2B5EF4-FFF2-40B4-BE49-F238E27FC236}">
                  <a16:creationId xmlns:a16="http://schemas.microsoft.com/office/drawing/2014/main" id="{746E6821-8A5C-49B0-8ED3-2DE7716C7EBA}"/>
                </a:ext>
              </a:extLst>
            </p:cNvPr>
            <p:cNvSpPr>
              <a:spLocks noChangeArrowheads="1"/>
            </p:cNvSpPr>
            <p:nvPr/>
          </p:nvSpPr>
          <p:spPr bwMode="auto">
            <a:xfrm>
              <a:off x="4322" y="3965"/>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 name="Oval 26">
              <a:extLst>
                <a:ext uri="{FF2B5EF4-FFF2-40B4-BE49-F238E27FC236}">
                  <a16:creationId xmlns:a16="http://schemas.microsoft.com/office/drawing/2014/main" id="{8E979970-D011-406E-AB2C-06A5D41C12F0}"/>
                </a:ext>
              </a:extLst>
            </p:cNvPr>
            <p:cNvSpPr>
              <a:spLocks noChangeArrowheads="1"/>
            </p:cNvSpPr>
            <p:nvPr/>
          </p:nvSpPr>
          <p:spPr bwMode="auto">
            <a:xfrm>
              <a:off x="4122" y="3854"/>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 name="Oval 27">
              <a:extLst>
                <a:ext uri="{FF2B5EF4-FFF2-40B4-BE49-F238E27FC236}">
                  <a16:creationId xmlns:a16="http://schemas.microsoft.com/office/drawing/2014/main" id="{B04653BD-4DFD-48AB-B091-B24E035B7559}"/>
                </a:ext>
              </a:extLst>
            </p:cNvPr>
            <p:cNvSpPr>
              <a:spLocks noChangeArrowheads="1"/>
            </p:cNvSpPr>
            <p:nvPr/>
          </p:nvSpPr>
          <p:spPr bwMode="auto">
            <a:xfrm>
              <a:off x="4255" y="3849"/>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 name="Oval 28">
              <a:extLst>
                <a:ext uri="{FF2B5EF4-FFF2-40B4-BE49-F238E27FC236}">
                  <a16:creationId xmlns:a16="http://schemas.microsoft.com/office/drawing/2014/main" id="{8EA3EB54-8D10-4D0D-B239-7CEC9E0C8432}"/>
                </a:ext>
              </a:extLst>
            </p:cNvPr>
            <p:cNvSpPr>
              <a:spLocks noChangeArrowheads="1"/>
            </p:cNvSpPr>
            <p:nvPr/>
          </p:nvSpPr>
          <p:spPr bwMode="auto">
            <a:xfrm>
              <a:off x="4227" y="32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 name="Oval 29">
              <a:extLst>
                <a:ext uri="{FF2B5EF4-FFF2-40B4-BE49-F238E27FC236}">
                  <a16:creationId xmlns:a16="http://schemas.microsoft.com/office/drawing/2014/main" id="{3666ECD6-08B7-4BF8-A4DE-8F9A81CDAEDF}"/>
                </a:ext>
              </a:extLst>
            </p:cNvPr>
            <p:cNvSpPr>
              <a:spLocks noChangeArrowheads="1"/>
            </p:cNvSpPr>
            <p:nvPr/>
          </p:nvSpPr>
          <p:spPr bwMode="auto">
            <a:xfrm>
              <a:off x="4393" y="3256"/>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 name="Oval 30">
              <a:extLst>
                <a:ext uri="{FF2B5EF4-FFF2-40B4-BE49-F238E27FC236}">
                  <a16:creationId xmlns:a16="http://schemas.microsoft.com/office/drawing/2014/main" id="{9345479E-276E-4C6D-B4E8-B179F3EC0C74}"/>
                </a:ext>
              </a:extLst>
            </p:cNvPr>
            <p:cNvSpPr>
              <a:spLocks noChangeArrowheads="1"/>
            </p:cNvSpPr>
            <p:nvPr/>
          </p:nvSpPr>
          <p:spPr bwMode="auto">
            <a:xfrm>
              <a:off x="4139" y="3592"/>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 name="Oval 31">
              <a:extLst>
                <a:ext uri="{FF2B5EF4-FFF2-40B4-BE49-F238E27FC236}">
                  <a16:creationId xmlns:a16="http://schemas.microsoft.com/office/drawing/2014/main" id="{A0D9A17F-5650-4B68-89A2-B1C20988BFFB}"/>
                </a:ext>
              </a:extLst>
            </p:cNvPr>
            <p:cNvSpPr>
              <a:spLocks noChangeArrowheads="1"/>
            </p:cNvSpPr>
            <p:nvPr/>
          </p:nvSpPr>
          <p:spPr bwMode="auto">
            <a:xfrm>
              <a:off x="4063" y="346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3" name="Oval 32">
              <a:extLst>
                <a:ext uri="{FF2B5EF4-FFF2-40B4-BE49-F238E27FC236}">
                  <a16:creationId xmlns:a16="http://schemas.microsoft.com/office/drawing/2014/main" id="{AB056B89-868F-4644-8706-51A50FC5275F}"/>
                </a:ext>
              </a:extLst>
            </p:cNvPr>
            <p:cNvSpPr>
              <a:spLocks noChangeArrowheads="1"/>
            </p:cNvSpPr>
            <p:nvPr/>
          </p:nvSpPr>
          <p:spPr bwMode="auto">
            <a:xfrm>
              <a:off x="4149" y="3725"/>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4" name="Oval 33">
              <a:extLst>
                <a:ext uri="{FF2B5EF4-FFF2-40B4-BE49-F238E27FC236}">
                  <a16:creationId xmlns:a16="http://schemas.microsoft.com/office/drawing/2014/main" id="{5F82A148-0DB0-4C73-B2A6-138D366C813C}"/>
                </a:ext>
              </a:extLst>
            </p:cNvPr>
            <p:cNvSpPr>
              <a:spLocks noChangeArrowheads="1"/>
            </p:cNvSpPr>
            <p:nvPr/>
          </p:nvSpPr>
          <p:spPr bwMode="auto">
            <a:xfrm>
              <a:off x="4025" y="3663"/>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5" name="Oval 34">
              <a:extLst>
                <a:ext uri="{FF2B5EF4-FFF2-40B4-BE49-F238E27FC236}">
                  <a16:creationId xmlns:a16="http://schemas.microsoft.com/office/drawing/2014/main" id="{C7273CBA-588E-4C8C-89FC-6E7FB5B4305D}"/>
                </a:ext>
              </a:extLst>
            </p:cNvPr>
            <p:cNvSpPr>
              <a:spLocks noChangeArrowheads="1"/>
            </p:cNvSpPr>
            <p:nvPr/>
          </p:nvSpPr>
          <p:spPr bwMode="auto">
            <a:xfrm>
              <a:off x="3947" y="3542"/>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6" name="Oval 35">
              <a:extLst>
                <a:ext uri="{FF2B5EF4-FFF2-40B4-BE49-F238E27FC236}">
                  <a16:creationId xmlns:a16="http://schemas.microsoft.com/office/drawing/2014/main" id="{AEDA3077-1A85-432A-9966-6049751A44EB}"/>
                </a:ext>
              </a:extLst>
            </p:cNvPr>
            <p:cNvSpPr>
              <a:spLocks noChangeArrowheads="1"/>
            </p:cNvSpPr>
            <p:nvPr/>
          </p:nvSpPr>
          <p:spPr bwMode="auto">
            <a:xfrm>
              <a:off x="4035" y="33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7" name="Oval 36">
              <a:extLst>
                <a:ext uri="{FF2B5EF4-FFF2-40B4-BE49-F238E27FC236}">
                  <a16:creationId xmlns:a16="http://schemas.microsoft.com/office/drawing/2014/main" id="{A9928763-EBE2-4E06-BABF-9875B4CCB174}"/>
                </a:ext>
              </a:extLst>
            </p:cNvPr>
            <p:cNvSpPr>
              <a:spLocks noChangeArrowheads="1"/>
            </p:cNvSpPr>
            <p:nvPr/>
          </p:nvSpPr>
          <p:spPr bwMode="auto">
            <a:xfrm>
              <a:off x="4103" y="3197"/>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8" name="Oval 37">
              <a:extLst>
                <a:ext uri="{FF2B5EF4-FFF2-40B4-BE49-F238E27FC236}">
                  <a16:creationId xmlns:a16="http://schemas.microsoft.com/office/drawing/2014/main" id="{B2BC48E2-F35C-441E-BEBC-1CBD08CFA204}"/>
                </a:ext>
              </a:extLst>
            </p:cNvPr>
            <p:cNvSpPr>
              <a:spLocks noChangeArrowheads="1"/>
            </p:cNvSpPr>
            <p:nvPr/>
          </p:nvSpPr>
          <p:spPr bwMode="auto">
            <a:xfrm>
              <a:off x="4685" y="2940"/>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9" name="Oval 38">
              <a:extLst>
                <a:ext uri="{FF2B5EF4-FFF2-40B4-BE49-F238E27FC236}">
                  <a16:creationId xmlns:a16="http://schemas.microsoft.com/office/drawing/2014/main" id="{5A9EAF26-612D-487F-A0A6-C77EFA7ABAE2}"/>
                </a:ext>
              </a:extLst>
            </p:cNvPr>
            <p:cNvSpPr>
              <a:spLocks noChangeArrowheads="1"/>
            </p:cNvSpPr>
            <p:nvPr/>
          </p:nvSpPr>
          <p:spPr bwMode="auto">
            <a:xfrm>
              <a:off x="4571" y="30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0" name="Oval 39">
              <a:extLst>
                <a:ext uri="{FF2B5EF4-FFF2-40B4-BE49-F238E27FC236}">
                  <a16:creationId xmlns:a16="http://schemas.microsoft.com/office/drawing/2014/main" id="{0821C2B7-77CB-4EF9-B5B3-E1A16598BCDB}"/>
                </a:ext>
              </a:extLst>
            </p:cNvPr>
            <p:cNvSpPr>
              <a:spLocks noChangeArrowheads="1"/>
            </p:cNvSpPr>
            <p:nvPr/>
          </p:nvSpPr>
          <p:spPr bwMode="auto">
            <a:xfrm>
              <a:off x="4469" y="31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1" name="Oval 40">
              <a:extLst>
                <a:ext uri="{FF2B5EF4-FFF2-40B4-BE49-F238E27FC236}">
                  <a16:creationId xmlns:a16="http://schemas.microsoft.com/office/drawing/2014/main" id="{D2C3CC00-F05B-4416-B058-A9F848E8C558}"/>
                </a:ext>
              </a:extLst>
            </p:cNvPr>
            <p:cNvSpPr>
              <a:spLocks noChangeArrowheads="1"/>
            </p:cNvSpPr>
            <p:nvPr/>
          </p:nvSpPr>
          <p:spPr bwMode="auto">
            <a:xfrm>
              <a:off x="4813" y="2925"/>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2" name="Oval 41">
              <a:extLst>
                <a:ext uri="{FF2B5EF4-FFF2-40B4-BE49-F238E27FC236}">
                  <a16:creationId xmlns:a16="http://schemas.microsoft.com/office/drawing/2014/main" id="{FC94E677-B30E-4D1E-B6F1-04155D635628}"/>
                </a:ext>
              </a:extLst>
            </p:cNvPr>
            <p:cNvSpPr>
              <a:spLocks noChangeArrowheads="1"/>
            </p:cNvSpPr>
            <p:nvPr/>
          </p:nvSpPr>
          <p:spPr bwMode="auto">
            <a:xfrm>
              <a:off x="4939" y="293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3" name="Oval 42">
              <a:extLst>
                <a:ext uri="{FF2B5EF4-FFF2-40B4-BE49-F238E27FC236}">
                  <a16:creationId xmlns:a16="http://schemas.microsoft.com/office/drawing/2014/main" id="{92567819-9218-43C4-8461-EE603C036DDC}"/>
                </a:ext>
              </a:extLst>
            </p:cNvPr>
            <p:cNvSpPr>
              <a:spLocks noChangeArrowheads="1"/>
            </p:cNvSpPr>
            <p:nvPr/>
          </p:nvSpPr>
          <p:spPr bwMode="auto">
            <a:xfrm>
              <a:off x="4891" y="3075"/>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4" name="Oval 43">
              <a:extLst>
                <a:ext uri="{FF2B5EF4-FFF2-40B4-BE49-F238E27FC236}">
                  <a16:creationId xmlns:a16="http://schemas.microsoft.com/office/drawing/2014/main" id="{2523DCC0-172F-4F74-B892-5B39653401FE}"/>
                </a:ext>
              </a:extLst>
            </p:cNvPr>
            <p:cNvSpPr>
              <a:spLocks noChangeArrowheads="1"/>
            </p:cNvSpPr>
            <p:nvPr/>
          </p:nvSpPr>
          <p:spPr bwMode="auto">
            <a:xfrm>
              <a:off x="5048" y="3278"/>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5" name="Oval 44">
              <a:extLst>
                <a:ext uri="{FF2B5EF4-FFF2-40B4-BE49-F238E27FC236}">
                  <a16:creationId xmlns:a16="http://schemas.microsoft.com/office/drawing/2014/main" id="{AA4521A8-9D64-4126-998A-3266D3F07573}"/>
                </a:ext>
              </a:extLst>
            </p:cNvPr>
            <p:cNvSpPr>
              <a:spLocks noChangeArrowheads="1"/>
            </p:cNvSpPr>
            <p:nvPr/>
          </p:nvSpPr>
          <p:spPr bwMode="auto">
            <a:xfrm>
              <a:off x="4768" y="30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6" name="Oval 45">
              <a:extLst>
                <a:ext uri="{FF2B5EF4-FFF2-40B4-BE49-F238E27FC236}">
                  <a16:creationId xmlns:a16="http://schemas.microsoft.com/office/drawing/2014/main" id="{A4DDA135-9348-43D8-B6DA-6A2EE3CE1E05}"/>
                </a:ext>
              </a:extLst>
            </p:cNvPr>
            <p:cNvSpPr>
              <a:spLocks noChangeArrowheads="1"/>
            </p:cNvSpPr>
            <p:nvPr/>
          </p:nvSpPr>
          <p:spPr bwMode="auto">
            <a:xfrm>
              <a:off x="4927" y="323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7" name="Oval 46">
              <a:extLst>
                <a:ext uri="{FF2B5EF4-FFF2-40B4-BE49-F238E27FC236}">
                  <a16:creationId xmlns:a16="http://schemas.microsoft.com/office/drawing/2014/main" id="{4ECF17BA-05B5-4C40-A9E7-E7C4E8158250}"/>
                </a:ext>
              </a:extLst>
            </p:cNvPr>
            <p:cNvSpPr>
              <a:spLocks noChangeArrowheads="1"/>
            </p:cNvSpPr>
            <p:nvPr/>
          </p:nvSpPr>
          <p:spPr bwMode="auto">
            <a:xfrm>
              <a:off x="4640" y="312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8" name="Oval 47">
              <a:extLst>
                <a:ext uri="{FF2B5EF4-FFF2-40B4-BE49-F238E27FC236}">
                  <a16:creationId xmlns:a16="http://schemas.microsoft.com/office/drawing/2014/main" id="{D17C26D5-3489-4B71-B215-C7C565D26E3B}"/>
                </a:ext>
              </a:extLst>
            </p:cNvPr>
            <p:cNvSpPr>
              <a:spLocks noChangeArrowheads="1"/>
            </p:cNvSpPr>
            <p:nvPr/>
          </p:nvSpPr>
          <p:spPr bwMode="auto">
            <a:xfrm>
              <a:off x="4806" y="322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9" name="Oval 48">
              <a:extLst>
                <a:ext uri="{FF2B5EF4-FFF2-40B4-BE49-F238E27FC236}">
                  <a16:creationId xmlns:a16="http://schemas.microsoft.com/office/drawing/2014/main" id="{32A82D9E-C1A5-4E17-9847-9FD468EA8049}"/>
                </a:ext>
              </a:extLst>
            </p:cNvPr>
            <p:cNvSpPr>
              <a:spLocks noChangeArrowheads="1"/>
            </p:cNvSpPr>
            <p:nvPr/>
          </p:nvSpPr>
          <p:spPr bwMode="auto">
            <a:xfrm>
              <a:off x="5017"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0" name="Oval 49">
              <a:extLst>
                <a:ext uri="{FF2B5EF4-FFF2-40B4-BE49-F238E27FC236}">
                  <a16:creationId xmlns:a16="http://schemas.microsoft.com/office/drawing/2014/main" id="{04750F06-80DE-4A7E-ACF1-03677CDD5D2B}"/>
                </a:ext>
              </a:extLst>
            </p:cNvPr>
            <p:cNvSpPr>
              <a:spLocks noChangeArrowheads="1"/>
            </p:cNvSpPr>
            <p:nvPr/>
          </p:nvSpPr>
          <p:spPr bwMode="auto">
            <a:xfrm>
              <a:off x="5148" y="3354"/>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1" name="Oval 50">
              <a:extLst>
                <a:ext uri="{FF2B5EF4-FFF2-40B4-BE49-F238E27FC236}">
                  <a16:creationId xmlns:a16="http://schemas.microsoft.com/office/drawing/2014/main" id="{85F347CB-CB6C-42CE-8155-DEFC39A97CB5}"/>
                </a:ext>
              </a:extLst>
            </p:cNvPr>
            <p:cNvSpPr>
              <a:spLocks noChangeArrowheads="1"/>
            </p:cNvSpPr>
            <p:nvPr/>
          </p:nvSpPr>
          <p:spPr bwMode="auto">
            <a:xfrm>
              <a:off x="5129" y="3161"/>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2" name="Oval 51">
              <a:extLst>
                <a:ext uri="{FF2B5EF4-FFF2-40B4-BE49-F238E27FC236}">
                  <a16:creationId xmlns:a16="http://schemas.microsoft.com/office/drawing/2014/main" id="{5C7FB8D4-0211-44A7-88A9-E9B1F852CB6D}"/>
                </a:ext>
              </a:extLst>
            </p:cNvPr>
            <p:cNvSpPr>
              <a:spLocks noChangeArrowheads="1"/>
            </p:cNvSpPr>
            <p:nvPr/>
          </p:nvSpPr>
          <p:spPr bwMode="auto">
            <a:xfrm>
              <a:off x="5233" y="345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3" name="Oval 52">
              <a:extLst>
                <a:ext uri="{FF2B5EF4-FFF2-40B4-BE49-F238E27FC236}">
                  <a16:creationId xmlns:a16="http://schemas.microsoft.com/office/drawing/2014/main" id="{26433237-E78F-4D28-BEC5-96329E7826D3}"/>
                </a:ext>
              </a:extLst>
            </p:cNvPr>
            <p:cNvSpPr>
              <a:spLocks noChangeArrowheads="1"/>
            </p:cNvSpPr>
            <p:nvPr/>
          </p:nvSpPr>
          <p:spPr bwMode="auto">
            <a:xfrm>
              <a:off x="5031" y="34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4" name="Oval 53">
              <a:extLst>
                <a:ext uri="{FF2B5EF4-FFF2-40B4-BE49-F238E27FC236}">
                  <a16:creationId xmlns:a16="http://schemas.microsoft.com/office/drawing/2014/main" id="{45EF28E5-F903-41A1-8A58-5442F9B9BEC2}"/>
                </a:ext>
              </a:extLst>
            </p:cNvPr>
            <p:cNvSpPr>
              <a:spLocks noChangeArrowheads="1"/>
            </p:cNvSpPr>
            <p:nvPr/>
          </p:nvSpPr>
          <p:spPr bwMode="auto">
            <a:xfrm>
              <a:off x="4922" y="33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5" name="Oval 54">
              <a:extLst>
                <a:ext uri="{FF2B5EF4-FFF2-40B4-BE49-F238E27FC236}">
                  <a16:creationId xmlns:a16="http://schemas.microsoft.com/office/drawing/2014/main" id="{705394B9-67E9-473A-A5F4-4B17941C4C7B}"/>
                </a:ext>
              </a:extLst>
            </p:cNvPr>
            <p:cNvSpPr>
              <a:spLocks noChangeArrowheads="1"/>
            </p:cNvSpPr>
            <p:nvPr/>
          </p:nvSpPr>
          <p:spPr bwMode="auto">
            <a:xfrm>
              <a:off x="4789" y="3354"/>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6" name="Oval 55">
              <a:extLst>
                <a:ext uri="{FF2B5EF4-FFF2-40B4-BE49-F238E27FC236}">
                  <a16:creationId xmlns:a16="http://schemas.microsoft.com/office/drawing/2014/main" id="{3ABCF7FE-22E7-4576-BEBD-336B435D61D9}"/>
                </a:ext>
              </a:extLst>
            </p:cNvPr>
            <p:cNvSpPr>
              <a:spLocks noChangeArrowheads="1"/>
            </p:cNvSpPr>
            <p:nvPr/>
          </p:nvSpPr>
          <p:spPr bwMode="auto">
            <a:xfrm>
              <a:off x="5117" y="3530"/>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7" name="Oval 56">
              <a:extLst>
                <a:ext uri="{FF2B5EF4-FFF2-40B4-BE49-F238E27FC236}">
                  <a16:creationId xmlns:a16="http://schemas.microsoft.com/office/drawing/2014/main" id="{855EE29F-5E1A-4BC6-A084-17EBD98AC65B}"/>
                </a:ext>
              </a:extLst>
            </p:cNvPr>
            <p:cNvSpPr>
              <a:spLocks noChangeArrowheads="1"/>
            </p:cNvSpPr>
            <p:nvPr/>
          </p:nvSpPr>
          <p:spPr bwMode="auto">
            <a:xfrm>
              <a:off x="5179" y="3644"/>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8" name="Oval 57">
              <a:extLst>
                <a:ext uri="{FF2B5EF4-FFF2-40B4-BE49-F238E27FC236}">
                  <a16:creationId xmlns:a16="http://schemas.microsoft.com/office/drawing/2014/main" id="{18ACD164-9E4B-4FB2-AE3F-5918550E705D}"/>
                </a:ext>
              </a:extLst>
            </p:cNvPr>
            <p:cNvSpPr>
              <a:spLocks noChangeArrowheads="1"/>
            </p:cNvSpPr>
            <p:nvPr/>
          </p:nvSpPr>
          <p:spPr bwMode="auto">
            <a:xfrm>
              <a:off x="5050" y="3692"/>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9" name="Oval 58">
              <a:extLst>
                <a:ext uri="{FF2B5EF4-FFF2-40B4-BE49-F238E27FC236}">
                  <a16:creationId xmlns:a16="http://schemas.microsoft.com/office/drawing/2014/main" id="{67622301-46FD-4C78-9745-E373E69301AA}"/>
                </a:ext>
              </a:extLst>
            </p:cNvPr>
            <p:cNvSpPr>
              <a:spLocks noChangeArrowheads="1"/>
            </p:cNvSpPr>
            <p:nvPr/>
          </p:nvSpPr>
          <p:spPr bwMode="auto">
            <a:xfrm>
              <a:off x="4951" y="3818"/>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0" name="Oval 59">
              <a:extLst>
                <a:ext uri="{FF2B5EF4-FFF2-40B4-BE49-F238E27FC236}">
                  <a16:creationId xmlns:a16="http://schemas.microsoft.com/office/drawing/2014/main" id="{CA4A3F68-8FFB-4E6F-B971-5D826293E31C}"/>
                </a:ext>
              </a:extLst>
            </p:cNvPr>
            <p:cNvSpPr>
              <a:spLocks noChangeArrowheads="1"/>
            </p:cNvSpPr>
            <p:nvPr/>
          </p:nvSpPr>
          <p:spPr bwMode="auto">
            <a:xfrm>
              <a:off x="4979"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1" name="Oval 60">
              <a:extLst>
                <a:ext uri="{FF2B5EF4-FFF2-40B4-BE49-F238E27FC236}">
                  <a16:creationId xmlns:a16="http://schemas.microsoft.com/office/drawing/2014/main" id="{8031AE2A-D444-465D-B5A0-7976FEEB58CE}"/>
                </a:ext>
              </a:extLst>
            </p:cNvPr>
            <p:cNvSpPr>
              <a:spLocks noChangeArrowheads="1"/>
            </p:cNvSpPr>
            <p:nvPr/>
          </p:nvSpPr>
          <p:spPr bwMode="auto">
            <a:xfrm>
              <a:off x="4891" y="36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2" name="Oval 61">
              <a:extLst>
                <a:ext uri="{FF2B5EF4-FFF2-40B4-BE49-F238E27FC236}">
                  <a16:creationId xmlns:a16="http://schemas.microsoft.com/office/drawing/2014/main" id="{BED4659B-953C-46AF-9734-F0487B781ED4}"/>
                </a:ext>
              </a:extLst>
            </p:cNvPr>
            <p:cNvSpPr>
              <a:spLocks noChangeArrowheads="1"/>
            </p:cNvSpPr>
            <p:nvPr/>
          </p:nvSpPr>
          <p:spPr bwMode="auto">
            <a:xfrm>
              <a:off x="4877" y="351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3" name="Oval 62">
              <a:extLst>
                <a:ext uri="{FF2B5EF4-FFF2-40B4-BE49-F238E27FC236}">
                  <a16:creationId xmlns:a16="http://schemas.microsoft.com/office/drawing/2014/main" id="{76A7C9FE-29F1-4D0D-9C40-C7A03223A7B2}"/>
                </a:ext>
              </a:extLst>
            </p:cNvPr>
            <p:cNvSpPr>
              <a:spLocks noChangeArrowheads="1"/>
            </p:cNvSpPr>
            <p:nvPr/>
          </p:nvSpPr>
          <p:spPr bwMode="auto">
            <a:xfrm>
              <a:off x="4789" y="3611"/>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4" name="Oval 63">
              <a:extLst>
                <a:ext uri="{FF2B5EF4-FFF2-40B4-BE49-F238E27FC236}">
                  <a16:creationId xmlns:a16="http://schemas.microsoft.com/office/drawing/2014/main" id="{F86F1D78-BC04-4A18-83BA-117E896781AB}"/>
                </a:ext>
              </a:extLst>
            </p:cNvPr>
            <p:cNvSpPr>
              <a:spLocks noChangeArrowheads="1"/>
            </p:cNvSpPr>
            <p:nvPr/>
          </p:nvSpPr>
          <p:spPr bwMode="auto">
            <a:xfrm>
              <a:off x="5098" y="3808"/>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5" name="Oval 64">
              <a:extLst>
                <a:ext uri="{FF2B5EF4-FFF2-40B4-BE49-F238E27FC236}">
                  <a16:creationId xmlns:a16="http://schemas.microsoft.com/office/drawing/2014/main" id="{3BD88990-29A9-4A9E-B902-85F183575896}"/>
                </a:ext>
              </a:extLst>
            </p:cNvPr>
            <p:cNvSpPr>
              <a:spLocks noChangeArrowheads="1"/>
            </p:cNvSpPr>
            <p:nvPr/>
          </p:nvSpPr>
          <p:spPr bwMode="auto">
            <a:xfrm>
              <a:off x="4977" y="3937"/>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6" name="Oval 65">
              <a:extLst>
                <a:ext uri="{FF2B5EF4-FFF2-40B4-BE49-F238E27FC236}">
                  <a16:creationId xmlns:a16="http://schemas.microsoft.com/office/drawing/2014/main" id="{53AF9C1C-B645-4EB3-8075-830511A06C32}"/>
                </a:ext>
              </a:extLst>
            </p:cNvPr>
            <p:cNvSpPr>
              <a:spLocks noChangeArrowheads="1"/>
            </p:cNvSpPr>
            <p:nvPr/>
          </p:nvSpPr>
          <p:spPr bwMode="auto">
            <a:xfrm>
              <a:off x="5117" y="39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7" name="Oval 66">
              <a:extLst>
                <a:ext uri="{FF2B5EF4-FFF2-40B4-BE49-F238E27FC236}">
                  <a16:creationId xmlns:a16="http://schemas.microsoft.com/office/drawing/2014/main" id="{90E04722-2CA5-459A-A86C-70D2553F1145}"/>
                </a:ext>
              </a:extLst>
            </p:cNvPr>
            <p:cNvSpPr>
              <a:spLocks noChangeArrowheads="1"/>
            </p:cNvSpPr>
            <p:nvPr/>
          </p:nvSpPr>
          <p:spPr bwMode="auto">
            <a:xfrm>
              <a:off x="4970" y="4068"/>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8" name="Oval 67">
              <a:extLst>
                <a:ext uri="{FF2B5EF4-FFF2-40B4-BE49-F238E27FC236}">
                  <a16:creationId xmlns:a16="http://schemas.microsoft.com/office/drawing/2014/main" id="{6608F58E-8869-46F0-945F-1D54E95DA085}"/>
                </a:ext>
              </a:extLst>
            </p:cNvPr>
            <p:cNvSpPr>
              <a:spLocks noChangeArrowheads="1"/>
            </p:cNvSpPr>
            <p:nvPr/>
          </p:nvSpPr>
          <p:spPr bwMode="auto">
            <a:xfrm>
              <a:off x="4844" y="4025"/>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9" name="Oval 68">
              <a:extLst>
                <a:ext uri="{FF2B5EF4-FFF2-40B4-BE49-F238E27FC236}">
                  <a16:creationId xmlns:a16="http://schemas.microsoft.com/office/drawing/2014/main" id="{52859784-52EF-4C65-9CC7-99C7536FD1AD}"/>
                </a:ext>
              </a:extLst>
            </p:cNvPr>
            <p:cNvSpPr>
              <a:spLocks noChangeArrowheads="1"/>
            </p:cNvSpPr>
            <p:nvPr/>
          </p:nvSpPr>
          <p:spPr bwMode="auto">
            <a:xfrm>
              <a:off x="4827" y="38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0" name="Oval 69">
              <a:extLst>
                <a:ext uri="{FF2B5EF4-FFF2-40B4-BE49-F238E27FC236}">
                  <a16:creationId xmlns:a16="http://schemas.microsoft.com/office/drawing/2014/main" id="{97504448-53F2-4D8E-ADB7-61AE798834CF}"/>
                </a:ext>
              </a:extLst>
            </p:cNvPr>
            <p:cNvSpPr>
              <a:spLocks noChangeArrowheads="1"/>
            </p:cNvSpPr>
            <p:nvPr/>
          </p:nvSpPr>
          <p:spPr bwMode="auto">
            <a:xfrm>
              <a:off x="4782" y="3782"/>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1" name="Oval 70">
              <a:extLst>
                <a:ext uri="{FF2B5EF4-FFF2-40B4-BE49-F238E27FC236}">
                  <a16:creationId xmlns:a16="http://schemas.microsoft.com/office/drawing/2014/main" id="{AB13F617-3F6E-4F19-A38A-42EAA6FD2899}"/>
                </a:ext>
              </a:extLst>
            </p:cNvPr>
            <p:cNvSpPr>
              <a:spLocks noChangeArrowheads="1"/>
            </p:cNvSpPr>
            <p:nvPr/>
          </p:nvSpPr>
          <p:spPr bwMode="auto">
            <a:xfrm>
              <a:off x="4818" y="4156"/>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2" name="Oval 71">
              <a:extLst>
                <a:ext uri="{FF2B5EF4-FFF2-40B4-BE49-F238E27FC236}">
                  <a16:creationId xmlns:a16="http://schemas.microsoft.com/office/drawing/2014/main" id="{FA472C00-A4F2-46A5-948E-8DFC0055F352}"/>
                </a:ext>
              </a:extLst>
            </p:cNvPr>
            <p:cNvSpPr>
              <a:spLocks noChangeArrowheads="1"/>
            </p:cNvSpPr>
            <p:nvPr/>
          </p:nvSpPr>
          <p:spPr bwMode="auto">
            <a:xfrm>
              <a:off x="4758" y="4277"/>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3" name="Oval 72">
              <a:extLst>
                <a:ext uri="{FF2B5EF4-FFF2-40B4-BE49-F238E27FC236}">
                  <a16:creationId xmlns:a16="http://schemas.microsoft.com/office/drawing/2014/main" id="{8275E406-8CBF-4E7C-9B3A-49B1236DACB1}"/>
                </a:ext>
              </a:extLst>
            </p:cNvPr>
            <p:cNvSpPr>
              <a:spLocks noChangeArrowheads="1"/>
            </p:cNvSpPr>
            <p:nvPr/>
          </p:nvSpPr>
          <p:spPr bwMode="auto">
            <a:xfrm>
              <a:off x="4649" y="4201"/>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4" name="Oval 73">
              <a:extLst>
                <a:ext uri="{FF2B5EF4-FFF2-40B4-BE49-F238E27FC236}">
                  <a16:creationId xmlns:a16="http://schemas.microsoft.com/office/drawing/2014/main" id="{EC6D9C7C-A2F1-4C41-8EAA-6E8E92E9BC1E}"/>
                </a:ext>
              </a:extLst>
            </p:cNvPr>
            <p:cNvSpPr>
              <a:spLocks noChangeArrowheads="1"/>
            </p:cNvSpPr>
            <p:nvPr/>
          </p:nvSpPr>
          <p:spPr bwMode="auto">
            <a:xfrm>
              <a:off x="4490" y="4196"/>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5" name="Oval 74">
              <a:extLst>
                <a:ext uri="{FF2B5EF4-FFF2-40B4-BE49-F238E27FC236}">
                  <a16:creationId xmlns:a16="http://schemas.microsoft.com/office/drawing/2014/main" id="{96AC38CE-A469-4578-8C0A-7D0305762A73}"/>
                </a:ext>
              </a:extLst>
            </p:cNvPr>
            <p:cNvSpPr>
              <a:spLocks noChangeArrowheads="1"/>
            </p:cNvSpPr>
            <p:nvPr/>
          </p:nvSpPr>
          <p:spPr bwMode="auto">
            <a:xfrm>
              <a:off x="4694" y="408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6" name="Oval 75">
              <a:extLst>
                <a:ext uri="{FF2B5EF4-FFF2-40B4-BE49-F238E27FC236}">
                  <a16:creationId xmlns:a16="http://schemas.microsoft.com/office/drawing/2014/main" id="{FE33D59A-1471-4048-9F41-3C002F035C68}"/>
                </a:ext>
              </a:extLst>
            </p:cNvPr>
            <p:cNvSpPr>
              <a:spLocks noChangeArrowheads="1"/>
            </p:cNvSpPr>
            <p:nvPr/>
          </p:nvSpPr>
          <p:spPr bwMode="auto">
            <a:xfrm>
              <a:off x="4550" y="4084"/>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7" name="Oval 76">
              <a:extLst>
                <a:ext uri="{FF2B5EF4-FFF2-40B4-BE49-F238E27FC236}">
                  <a16:creationId xmlns:a16="http://schemas.microsoft.com/office/drawing/2014/main" id="{66892E48-FCB6-4B1D-B23F-AEC192E6B3E1}"/>
                </a:ext>
              </a:extLst>
            </p:cNvPr>
            <p:cNvSpPr>
              <a:spLocks noChangeArrowheads="1"/>
            </p:cNvSpPr>
            <p:nvPr/>
          </p:nvSpPr>
          <p:spPr bwMode="auto">
            <a:xfrm>
              <a:off x="4699" y="395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8" name="Oval 77">
              <a:extLst>
                <a:ext uri="{FF2B5EF4-FFF2-40B4-BE49-F238E27FC236}">
                  <a16:creationId xmlns:a16="http://schemas.microsoft.com/office/drawing/2014/main" id="{6E10E3EA-92A5-4D2B-BF4F-C5362CC54B99}"/>
                </a:ext>
              </a:extLst>
            </p:cNvPr>
            <p:cNvSpPr>
              <a:spLocks noChangeArrowheads="1"/>
            </p:cNvSpPr>
            <p:nvPr/>
          </p:nvSpPr>
          <p:spPr bwMode="auto">
            <a:xfrm>
              <a:off x="4564" y="3946"/>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9" name="Oval 78">
              <a:extLst>
                <a:ext uri="{FF2B5EF4-FFF2-40B4-BE49-F238E27FC236}">
                  <a16:creationId xmlns:a16="http://schemas.microsoft.com/office/drawing/2014/main" id="{A6C923B8-EB15-446B-9736-94ADA85F32D5}"/>
                </a:ext>
              </a:extLst>
            </p:cNvPr>
            <p:cNvSpPr>
              <a:spLocks noChangeArrowheads="1"/>
            </p:cNvSpPr>
            <p:nvPr/>
          </p:nvSpPr>
          <p:spPr bwMode="auto">
            <a:xfrm>
              <a:off x="4578" y="4318"/>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0" name="Oval 79">
              <a:extLst>
                <a:ext uri="{FF2B5EF4-FFF2-40B4-BE49-F238E27FC236}">
                  <a16:creationId xmlns:a16="http://schemas.microsoft.com/office/drawing/2014/main" id="{00DDC257-E401-479C-A986-4A78FAFB9A9A}"/>
                </a:ext>
              </a:extLst>
            </p:cNvPr>
            <p:cNvSpPr>
              <a:spLocks noChangeArrowheads="1"/>
            </p:cNvSpPr>
            <p:nvPr/>
          </p:nvSpPr>
          <p:spPr bwMode="auto">
            <a:xfrm>
              <a:off x="4407" y="4294"/>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1" name="Oval 80">
              <a:extLst>
                <a:ext uri="{FF2B5EF4-FFF2-40B4-BE49-F238E27FC236}">
                  <a16:creationId xmlns:a16="http://schemas.microsoft.com/office/drawing/2014/main" id="{7FC9782B-2514-4E19-9FED-D37A0618B23E}"/>
                </a:ext>
              </a:extLst>
            </p:cNvPr>
            <p:cNvSpPr>
              <a:spLocks noChangeArrowheads="1"/>
            </p:cNvSpPr>
            <p:nvPr/>
          </p:nvSpPr>
          <p:spPr bwMode="auto">
            <a:xfrm>
              <a:off x="4481" y="4406"/>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2" name="Oval 81">
              <a:extLst>
                <a:ext uri="{FF2B5EF4-FFF2-40B4-BE49-F238E27FC236}">
                  <a16:creationId xmlns:a16="http://schemas.microsoft.com/office/drawing/2014/main" id="{09E4D7DF-269B-44E2-8E7B-EE9327C494F4}"/>
                </a:ext>
              </a:extLst>
            </p:cNvPr>
            <p:cNvSpPr>
              <a:spLocks noChangeArrowheads="1"/>
            </p:cNvSpPr>
            <p:nvPr/>
          </p:nvSpPr>
          <p:spPr bwMode="auto">
            <a:xfrm>
              <a:off x="4293" y="4368"/>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3" name="Oval 82">
              <a:extLst>
                <a:ext uri="{FF2B5EF4-FFF2-40B4-BE49-F238E27FC236}">
                  <a16:creationId xmlns:a16="http://schemas.microsoft.com/office/drawing/2014/main" id="{6B69574F-7485-476E-B611-F5C38AFE63E6}"/>
                </a:ext>
              </a:extLst>
            </p:cNvPr>
            <p:cNvSpPr>
              <a:spLocks noChangeArrowheads="1"/>
            </p:cNvSpPr>
            <p:nvPr/>
          </p:nvSpPr>
          <p:spPr bwMode="auto">
            <a:xfrm>
              <a:off x="4251" y="4246"/>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4" name="Oval 83">
              <a:extLst>
                <a:ext uri="{FF2B5EF4-FFF2-40B4-BE49-F238E27FC236}">
                  <a16:creationId xmlns:a16="http://schemas.microsoft.com/office/drawing/2014/main" id="{F0EBEB9D-89C4-4265-8845-9EE4335C56E7}"/>
                </a:ext>
              </a:extLst>
            </p:cNvPr>
            <p:cNvSpPr>
              <a:spLocks noChangeArrowheads="1"/>
            </p:cNvSpPr>
            <p:nvPr/>
          </p:nvSpPr>
          <p:spPr bwMode="auto">
            <a:xfrm>
              <a:off x="4346" y="4156"/>
              <a:ext cx="83"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5" name="Oval 84">
              <a:extLst>
                <a:ext uri="{FF2B5EF4-FFF2-40B4-BE49-F238E27FC236}">
                  <a16:creationId xmlns:a16="http://schemas.microsoft.com/office/drawing/2014/main" id="{C248643B-F1A2-41FD-90EB-45DC95D06975}"/>
                </a:ext>
              </a:extLst>
            </p:cNvPr>
            <p:cNvSpPr>
              <a:spLocks noChangeArrowheads="1"/>
            </p:cNvSpPr>
            <p:nvPr/>
          </p:nvSpPr>
          <p:spPr bwMode="auto">
            <a:xfrm>
              <a:off x="4421" y="4046"/>
              <a:ext cx="72"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6" name="Oval 85">
              <a:extLst>
                <a:ext uri="{FF2B5EF4-FFF2-40B4-BE49-F238E27FC236}">
                  <a16:creationId xmlns:a16="http://schemas.microsoft.com/office/drawing/2014/main" id="{C7CD64F0-2EAA-4147-9E8C-F9A689E48977}"/>
                </a:ext>
              </a:extLst>
            </p:cNvPr>
            <p:cNvSpPr>
              <a:spLocks noChangeArrowheads="1"/>
            </p:cNvSpPr>
            <p:nvPr/>
          </p:nvSpPr>
          <p:spPr bwMode="auto">
            <a:xfrm>
              <a:off x="4127" y="430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7" name="Oval 86">
              <a:extLst>
                <a:ext uri="{FF2B5EF4-FFF2-40B4-BE49-F238E27FC236}">
                  <a16:creationId xmlns:a16="http://schemas.microsoft.com/office/drawing/2014/main" id="{B6C5A5D9-7F9B-49F2-8D5A-56FE61F98593}"/>
                </a:ext>
              </a:extLst>
            </p:cNvPr>
            <p:cNvSpPr>
              <a:spLocks noChangeArrowheads="1"/>
            </p:cNvSpPr>
            <p:nvPr/>
          </p:nvSpPr>
          <p:spPr bwMode="auto">
            <a:xfrm>
              <a:off x="3992" y="433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8" name="Oval 87">
              <a:extLst>
                <a:ext uri="{FF2B5EF4-FFF2-40B4-BE49-F238E27FC236}">
                  <a16:creationId xmlns:a16="http://schemas.microsoft.com/office/drawing/2014/main" id="{258A2E42-D92B-4B83-9434-F22E662C1C9D}"/>
                </a:ext>
              </a:extLst>
            </p:cNvPr>
            <p:cNvSpPr>
              <a:spLocks noChangeArrowheads="1"/>
            </p:cNvSpPr>
            <p:nvPr/>
          </p:nvSpPr>
          <p:spPr bwMode="auto">
            <a:xfrm>
              <a:off x="3997" y="4194"/>
              <a:ext cx="90"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9" name="Oval 88">
              <a:extLst>
                <a:ext uri="{FF2B5EF4-FFF2-40B4-BE49-F238E27FC236}">
                  <a16:creationId xmlns:a16="http://schemas.microsoft.com/office/drawing/2014/main" id="{35BCDD8E-8C82-4655-B6AA-660FB013E328}"/>
                </a:ext>
              </a:extLst>
            </p:cNvPr>
            <p:cNvSpPr>
              <a:spLocks noChangeArrowheads="1"/>
            </p:cNvSpPr>
            <p:nvPr/>
          </p:nvSpPr>
          <p:spPr bwMode="auto">
            <a:xfrm>
              <a:off x="3897" y="4061"/>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0" name="Oval 89">
              <a:extLst>
                <a:ext uri="{FF2B5EF4-FFF2-40B4-BE49-F238E27FC236}">
                  <a16:creationId xmlns:a16="http://schemas.microsoft.com/office/drawing/2014/main" id="{CD8141B1-0B48-4F6E-B770-3D69AA75F486}"/>
                </a:ext>
              </a:extLst>
            </p:cNvPr>
            <p:cNvSpPr>
              <a:spLocks noChangeArrowheads="1"/>
            </p:cNvSpPr>
            <p:nvPr/>
          </p:nvSpPr>
          <p:spPr bwMode="auto">
            <a:xfrm>
              <a:off x="4120" y="415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1" name="Oval 90">
              <a:extLst>
                <a:ext uri="{FF2B5EF4-FFF2-40B4-BE49-F238E27FC236}">
                  <a16:creationId xmlns:a16="http://schemas.microsoft.com/office/drawing/2014/main" id="{866A6FF9-8733-4057-BD43-6653A142B3CD}"/>
                </a:ext>
              </a:extLst>
            </p:cNvPr>
            <p:cNvSpPr>
              <a:spLocks noChangeArrowheads="1"/>
            </p:cNvSpPr>
            <p:nvPr/>
          </p:nvSpPr>
          <p:spPr bwMode="auto">
            <a:xfrm>
              <a:off x="4032" y="4037"/>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2" name="Oval 91">
              <a:extLst>
                <a:ext uri="{FF2B5EF4-FFF2-40B4-BE49-F238E27FC236}">
                  <a16:creationId xmlns:a16="http://schemas.microsoft.com/office/drawing/2014/main" id="{925CA7C1-9B76-4D9C-879B-A7098A545695}"/>
                </a:ext>
              </a:extLst>
            </p:cNvPr>
            <p:cNvSpPr>
              <a:spLocks noChangeArrowheads="1"/>
            </p:cNvSpPr>
            <p:nvPr/>
          </p:nvSpPr>
          <p:spPr bwMode="auto">
            <a:xfrm>
              <a:off x="4232" y="4084"/>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3" name="Oval 92">
              <a:extLst>
                <a:ext uri="{FF2B5EF4-FFF2-40B4-BE49-F238E27FC236}">
                  <a16:creationId xmlns:a16="http://schemas.microsoft.com/office/drawing/2014/main" id="{B01B9172-3339-4B28-B712-B7A5EF58FF5F}"/>
                </a:ext>
              </a:extLst>
            </p:cNvPr>
            <p:cNvSpPr>
              <a:spLocks noChangeArrowheads="1"/>
            </p:cNvSpPr>
            <p:nvPr/>
          </p:nvSpPr>
          <p:spPr bwMode="auto">
            <a:xfrm>
              <a:off x="4158" y="3980"/>
              <a:ext cx="71"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4" name="Oval 93">
              <a:extLst>
                <a:ext uri="{FF2B5EF4-FFF2-40B4-BE49-F238E27FC236}">
                  <a16:creationId xmlns:a16="http://schemas.microsoft.com/office/drawing/2014/main" id="{7E8AB02F-DD95-4874-9519-240DAA99B356}"/>
                </a:ext>
              </a:extLst>
            </p:cNvPr>
            <p:cNvSpPr>
              <a:spLocks noChangeArrowheads="1"/>
            </p:cNvSpPr>
            <p:nvPr/>
          </p:nvSpPr>
          <p:spPr bwMode="auto">
            <a:xfrm>
              <a:off x="3859" y="4201"/>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5" name="Oval 94">
              <a:extLst>
                <a:ext uri="{FF2B5EF4-FFF2-40B4-BE49-F238E27FC236}">
                  <a16:creationId xmlns:a16="http://schemas.microsoft.com/office/drawing/2014/main" id="{2FDAE6A3-CF17-4888-B5F5-710DDCAA10C3}"/>
                </a:ext>
              </a:extLst>
            </p:cNvPr>
            <p:cNvSpPr>
              <a:spLocks noChangeArrowheads="1"/>
            </p:cNvSpPr>
            <p:nvPr/>
          </p:nvSpPr>
          <p:spPr bwMode="auto">
            <a:xfrm>
              <a:off x="3764" y="405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6" name="Oval 95">
              <a:extLst>
                <a:ext uri="{FF2B5EF4-FFF2-40B4-BE49-F238E27FC236}">
                  <a16:creationId xmlns:a16="http://schemas.microsoft.com/office/drawing/2014/main" id="{9B35D813-D54B-4A13-9E17-E45EC2782E93}"/>
                </a:ext>
              </a:extLst>
            </p:cNvPr>
            <p:cNvSpPr>
              <a:spLocks noChangeArrowheads="1"/>
            </p:cNvSpPr>
            <p:nvPr/>
          </p:nvSpPr>
          <p:spPr bwMode="auto">
            <a:xfrm>
              <a:off x="3721" y="4180"/>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7" name="Oval 96">
              <a:extLst>
                <a:ext uri="{FF2B5EF4-FFF2-40B4-BE49-F238E27FC236}">
                  <a16:creationId xmlns:a16="http://schemas.microsoft.com/office/drawing/2014/main" id="{6AEDAA58-BF48-4DE8-8C0D-0F8D37673206}"/>
                </a:ext>
              </a:extLst>
            </p:cNvPr>
            <p:cNvSpPr>
              <a:spLocks noChangeArrowheads="1"/>
            </p:cNvSpPr>
            <p:nvPr/>
          </p:nvSpPr>
          <p:spPr bwMode="auto">
            <a:xfrm>
              <a:off x="3631" y="4008"/>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8" name="Oval 97">
              <a:extLst>
                <a:ext uri="{FF2B5EF4-FFF2-40B4-BE49-F238E27FC236}">
                  <a16:creationId xmlns:a16="http://schemas.microsoft.com/office/drawing/2014/main" id="{319973E9-8BE5-41C3-8251-B7BF083B18E4}"/>
                </a:ext>
              </a:extLst>
            </p:cNvPr>
            <p:cNvSpPr>
              <a:spLocks noChangeArrowheads="1"/>
            </p:cNvSpPr>
            <p:nvPr/>
          </p:nvSpPr>
          <p:spPr bwMode="auto">
            <a:xfrm>
              <a:off x="3714" y="3894"/>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9" name="Oval 98">
              <a:extLst>
                <a:ext uri="{FF2B5EF4-FFF2-40B4-BE49-F238E27FC236}">
                  <a16:creationId xmlns:a16="http://schemas.microsoft.com/office/drawing/2014/main" id="{A27C360B-11AF-41D0-87B8-EE9DB01BFB0C}"/>
                </a:ext>
              </a:extLst>
            </p:cNvPr>
            <p:cNvSpPr>
              <a:spLocks noChangeArrowheads="1"/>
            </p:cNvSpPr>
            <p:nvPr/>
          </p:nvSpPr>
          <p:spPr bwMode="auto">
            <a:xfrm>
              <a:off x="3842" y="3923"/>
              <a:ext cx="83" cy="8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0" name="Oval 99">
              <a:extLst>
                <a:ext uri="{FF2B5EF4-FFF2-40B4-BE49-F238E27FC236}">
                  <a16:creationId xmlns:a16="http://schemas.microsoft.com/office/drawing/2014/main" id="{F58B0277-BDD7-40AF-AEED-B1F6BB6F0F60}"/>
                </a:ext>
              </a:extLst>
            </p:cNvPr>
            <p:cNvSpPr>
              <a:spLocks noChangeArrowheads="1"/>
            </p:cNvSpPr>
            <p:nvPr/>
          </p:nvSpPr>
          <p:spPr bwMode="auto">
            <a:xfrm>
              <a:off x="3980" y="3911"/>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1" name="Oval 100">
              <a:extLst>
                <a:ext uri="{FF2B5EF4-FFF2-40B4-BE49-F238E27FC236}">
                  <a16:creationId xmlns:a16="http://schemas.microsoft.com/office/drawing/2014/main" id="{7A75B3E9-1208-4D09-9322-9614DAFFD81C}"/>
                </a:ext>
              </a:extLst>
            </p:cNvPr>
            <p:cNvSpPr>
              <a:spLocks noChangeArrowheads="1"/>
            </p:cNvSpPr>
            <p:nvPr/>
          </p:nvSpPr>
          <p:spPr bwMode="auto">
            <a:xfrm>
              <a:off x="3588" y="3832"/>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2" name="Oval 101">
              <a:extLst>
                <a:ext uri="{FF2B5EF4-FFF2-40B4-BE49-F238E27FC236}">
                  <a16:creationId xmlns:a16="http://schemas.microsoft.com/office/drawing/2014/main" id="{2FBC4310-860C-4791-B7FA-6E72984856E7}"/>
                </a:ext>
              </a:extLst>
            </p:cNvPr>
            <p:cNvSpPr>
              <a:spLocks noChangeArrowheads="1"/>
            </p:cNvSpPr>
            <p:nvPr/>
          </p:nvSpPr>
          <p:spPr bwMode="auto">
            <a:xfrm>
              <a:off x="3484" y="37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3" name="Oval 102">
              <a:extLst>
                <a:ext uri="{FF2B5EF4-FFF2-40B4-BE49-F238E27FC236}">
                  <a16:creationId xmlns:a16="http://schemas.microsoft.com/office/drawing/2014/main" id="{BEA2E052-0FD4-4CFE-A0E9-A499A2E9A222}"/>
                </a:ext>
              </a:extLst>
            </p:cNvPr>
            <p:cNvSpPr>
              <a:spLocks noChangeArrowheads="1"/>
            </p:cNvSpPr>
            <p:nvPr/>
          </p:nvSpPr>
          <p:spPr bwMode="auto">
            <a:xfrm>
              <a:off x="4571" y="2833"/>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4" name="Oval 103">
              <a:extLst>
                <a:ext uri="{FF2B5EF4-FFF2-40B4-BE49-F238E27FC236}">
                  <a16:creationId xmlns:a16="http://schemas.microsoft.com/office/drawing/2014/main" id="{8FF0A700-EF35-4EE4-9330-3A2B28B7E09E}"/>
                </a:ext>
              </a:extLst>
            </p:cNvPr>
            <p:cNvSpPr>
              <a:spLocks noChangeArrowheads="1"/>
            </p:cNvSpPr>
            <p:nvPr/>
          </p:nvSpPr>
          <p:spPr bwMode="auto">
            <a:xfrm>
              <a:off x="4464" y="29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5" name="Oval 104">
              <a:extLst>
                <a:ext uri="{FF2B5EF4-FFF2-40B4-BE49-F238E27FC236}">
                  <a16:creationId xmlns:a16="http://schemas.microsoft.com/office/drawing/2014/main" id="{4DADA06D-5875-4C6C-9AB9-026F5FCFF5C2}"/>
                </a:ext>
              </a:extLst>
            </p:cNvPr>
            <p:cNvSpPr>
              <a:spLocks noChangeArrowheads="1"/>
            </p:cNvSpPr>
            <p:nvPr/>
          </p:nvSpPr>
          <p:spPr bwMode="auto">
            <a:xfrm>
              <a:off x="4381" y="30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6" name="Oval 105">
              <a:extLst>
                <a:ext uri="{FF2B5EF4-FFF2-40B4-BE49-F238E27FC236}">
                  <a16:creationId xmlns:a16="http://schemas.microsoft.com/office/drawing/2014/main" id="{B5A0D9B3-237E-4EF9-A018-D01FE7666626}"/>
                </a:ext>
              </a:extLst>
            </p:cNvPr>
            <p:cNvSpPr>
              <a:spLocks noChangeArrowheads="1"/>
            </p:cNvSpPr>
            <p:nvPr/>
          </p:nvSpPr>
          <p:spPr bwMode="auto">
            <a:xfrm>
              <a:off x="4692" y="2790"/>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7" name="Oval 106">
              <a:extLst>
                <a:ext uri="{FF2B5EF4-FFF2-40B4-BE49-F238E27FC236}">
                  <a16:creationId xmlns:a16="http://schemas.microsoft.com/office/drawing/2014/main" id="{A536EEE4-994A-435D-BDA2-6D169A6AC097}"/>
                </a:ext>
              </a:extLst>
            </p:cNvPr>
            <p:cNvSpPr>
              <a:spLocks noChangeArrowheads="1"/>
            </p:cNvSpPr>
            <p:nvPr/>
          </p:nvSpPr>
          <p:spPr bwMode="auto">
            <a:xfrm>
              <a:off x="4825" y="2780"/>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8" name="Oval 107">
              <a:extLst>
                <a:ext uri="{FF2B5EF4-FFF2-40B4-BE49-F238E27FC236}">
                  <a16:creationId xmlns:a16="http://schemas.microsoft.com/office/drawing/2014/main" id="{0F912A91-75DB-4F8D-A040-92E912E176CA}"/>
                </a:ext>
              </a:extLst>
            </p:cNvPr>
            <p:cNvSpPr>
              <a:spLocks noChangeArrowheads="1"/>
            </p:cNvSpPr>
            <p:nvPr/>
          </p:nvSpPr>
          <p:spPr bwMode="auto">
            <a:xfrm>
              <a:off x="4417" y="2742"/>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9" name="Oval 108">
              <a:extLst>
                <a:ext uri="{FF2B5EF4-FFF2-40B4-BE49-F238E27FC236}">
                  <a16:creationId xmlns:a16="http://schemas.microsoft.com/office/drawing/2014/main" id="{54B074B4-4B79-48D3-9FE4-D669171CFCCD}"/>
                </a:ext>
              </a:extLst>
            </p:cNvPr>
            <p:cNvSpPr>
              <a:spLocks noChangeArrowheads="1"/>
            </p:cNvSpPr>
            <p:nvPr/>
          </p:nvSpPr>
          <p:spPr bwMode="auto">
            <a:xfrm>
              <a:off x="4322" y="2833"/>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0" name="Oval 109">
              <a:extLst>
                <a:ext uri="{FF2B5EF4-FFF2-40B4-BE49-F238E27FC236}">
                  <a16:creationId xmlns:a16="http://schemas.microsoft.com/office/drawing/2014/main" id="{378889C2-3159-4B00-864C-22030BEAD2E8}"/>
                </a:ext>
              </a:extLst>
            </p:cNvPr>
            <p:cNvSpPr>
              <a:spLocks noChangeArrowheads="1"/>
            </p:cNvSpPr>
            <p:nvPr/>
          </p:nvSpPr>
          <p:spPr bwMode="auto">
            <a:xfrm>
              <a:off x="4246" y="294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1" name="Oval 110">
              <a:extLst>
                <a:ext uri="{FF2B5EF4-FFF2-40B4-BE49-F238E27FC236}">
                  <a16:creationId xmlns:a16="http://schemas.microsoft.com/office/drawing/2014/main" id="{CB9F7147-B7ED-43DD-9B5B-8AC685E6F55A}"/>
                </a:ext>
              </a:extLst>
            </p:cNvPr>
            <p:cNvSpPr>
              <a:spLocks noChangeArrowheads="1"/>
            </p:cNvSpPr>
            <p:nvPr/>
          </p:nvSpPr>
          <p:spPr bwMode="auto">
            <a:xfrm>
              <a:off x="4206" y="307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2" name="Oval 111">
              <a:extLst>
                <a:ext uri="{FF2B5EF4-FFF2-40B4-BE49-F238E27FC236}">
                  <a16:creationId xmlns:a16="http://schemas.microsoft.com/office/drawing/2014/main" id="{549F47B9-8BD1-4A06-8B63-23A2C18D4183}"/>
                </a:ext>
              </a:extLst>
            </p:cNvPr>
            <p:cNvSpPr>
              <a:spLocks noChangeArrowheads="1"/>
            </p:cNvSpPr>
            <p:nvPr/>
          </p:nvSpPr>
          <p:spPr bwMode="auto">
            <a:xfrm>
              <a:off x="4538" y="268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3" name="Oval 112">
              <a:extLst>
                <a:ext uri="{FF2B5EF4-FFF2-40B4-BE49-F238E27FC236}">
                  <a16:creationId xmlns:a16="http://schemas.microsoft.com/office/drawing/2014/main" id="{A667A823-EAD3-4828-A580-B482F23637B7}"/>
                </a:ext>
              </a:extLst>
            </p:cNvPr>
            <p:cNvSpPr>
              <a:spLocks noChangeArrowheads="1"/>
            </p:cNvSpPr>
            <p:nvPr/>
          </p:nvSpPr>
          <p:spPr bwMode="auto">
            <a:xfrm>
              <a:off x="4350" y="261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4" name="Oval 113">
              <a:extLst>
                <a:ext uri="{FF2B5EF4-FFF2-40B4-BE49-F238E27FC236}">
                  <a16:creationId xmlns:a16="http://schemas.microsoft.com/office/drawing/2014/main" id="{F29C90F3-461C-40B9-920D-E734AB08717C}"/>
                </a:ext>
              </a:extLst>
            </p:cNvPr>
            <p:cNvSpPr>
              <a:spLocks noChangeArrowheads="1"/>
            </p:cNvSpPr>
            <p:nvPr/>
          </p:nvSpPr>
          <p:spPr bwMode="auto">
            <a:xfrm>
              <a:off x="4243" y="2699"/>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5" name="Oval 114">
              <a:extLst>
                <a:ext uri="{FF2B5EF4-FFF2-40B4-BE49-F238E27FC236}">
                  <a16:creationId xmlns:a16="http://schemas.microsoft.com/office/drawing/2014/main" id="{9DE77AED-DA04-4168-B14F-215B68833659}"/>
                </a:ext>
              </a:extLst>
            </p:cNvPr>
            <p:cNvSpPr>
              <a:spLocks noChangeArrowheads="1"/>
            </p:cNvSpPr>
            <p:nvPr/>
          </p:nvSpPr>
          <p:spPr bwMode="auto">
            <a:xfrm>
              <a:off x="4160" y="2799"/>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6" name="Oval 115">
              <a:extLst>
                <a:ext uri="{FF2B5EF4-FFF2-40B4-BE49-F238E27FC236}">
                  <a16:creationId xmlns:a16="http://schemas.microsoft.com/office/drawing/2014/main" id="{010B16AF-FD21-4CAD-9D30-FDEB145B5FC3}"/>
                </a:ext>
              </a:extLst>
            </p:cNvPr>
            <p:cNvSpPr>
              <a:spLocks noChangeArrowheads="1"/>
            </p:cNvSpPr>
            <p:nvPr/>
          </p:nvSpPr>
          <p:spPr bwMode="auto">
            <a:xfrm>
              <a:off x="4099" y="2921"/>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7" name="Oval 116">
              <a:extLst>
                <a:ext uri="{FF2B5EF4-FFF2-40B4-BE49-F238E27FC236}">
                  <a16:creationId xmlns:a16="http://schemas.microsoft.com/office/drawing/2014/main" id="{0FBBDCA6-2B3A-490B-B6EB-935E46490A9F}"/>
                </a:ext>
              </a:extLst>
            </p:cNvPr>
            <p:cNvSpPr>
              <a:spLocks noChangeArrowheads="1"/>
            </p:cNvSpPr>
            <p:nvPr/>
          </p:nvSpPr>
          <p:spPr bwMode="auto">
            <a:xfrm>
              <a:off x="4073" y="3049"/>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8" name="Oval 117">
              <a:extLst>
                <a:ext uri="{FF2B5EF4-FFF2-40B4-BE49-F238E27FC236}">
                  <a16:creationId xmlns:a16="http://schemas.microsoft.com/office/drawing/2014/main" id="{F4D1F4BD-64B3-4143-83A6-68F36CDF6404}"/>
                </a:ext>
              </a:extLst>
            </p:cNvPr>
            <p:cNvSpPr>
              <a:spLocks noChangeArrowheads="1"/>
            </p:cNvSpPr>
            <p:nvPr/>
          </p:nvSpPr>
          <p:spPr bwMode="auto">
            <a:xfrm>
              <a:off x="3700" y="3727"/>
              <a:ext cx="88"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9" name="Oval 118">
              <a:extLst>
                <a:ext uri="{FF2B5EF4-FFF2-40B4-BE49-F238E27FC236}">
                  <a16:creationId xmlns:a16="http://schemas.microsoft.com/office/drawing/2014/main" id="{C7D95A3B-EDDA-4852-87D0-D7D152EDCC84}"/>
                </a:ext>
              </a:extLst>
            </p:cNvPr>
            <p:cNvSpPr>
              <a:spLocks noChangeArrowheads="1"/>
            </p:cNvSpPr>
            <p:nvPr/>
          </p:nvSpPr>
          <p:spPr bwMode="auto">
            <a:xfrm>
              <a:off x="3641" y="3494"/>
              <a:ext cx="87"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0" name="Oval 119">
              <a:extLst>
                <a:ext uri="{FF2B5EF4-FFF2-40B4-BE49-F238E27FC236}">
                  <a16:creationId xmlns:a16="http://schemas.microsoft.com/office/drawing/2014/main" id="{6B7BFA27-B1D1-4143-9E9F-B14C0FED4224}"/>
                </a:ext>
              </a:extLst>
            </p:cNvPr>
            <p:cNvSpPr>
              <a:spLocks noChangeArrowheads="1"/>
            </p:cNvSpPr>
            <p:nvPr/>
          </p:nvSpPr>
          <p:spPr bwMode="auto">
            <a:xfrm>
              <a:off x="3831" y="3773"/>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1" name="Oval 120">
              <a:extLst>
                <a:ext uri="{FF2B5EF4-FFF2-40B4-BE49-F238E27FC236}">
                  <a16:creationId xmlns:a16="http://schemas.microsoft.com/office/drawing/2014/main" id="{5D1786CB-9F88-441A-92FC-4974E43208CE}"/>
                </a:ext>
              </a:extLst>
            </p:cNvPr>
            <p:cNvSpPr>
              <a:spLocks noChangeArrowheads="1"/>
            </p:cNvSpPr>
            <p:nvPr/>
          </p:nvSpPr>
          <p:spPr bwMode="auto">
            <a:xfrm>
              <a:off x="3740"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2" name="Oval 121">
              <a:extLst>
                <a:ext uri="{FF2B5EF4-FFF2-40B4-BE49-F238E27FC236}">
                  <a16:creationId xmlns:a16="http://schemas.microsoft.com/office/drawing/2014/main" id="{9BF8A6A9-8FD6-459B-B4F4-0088C1CB94F3}"/>
                </a:ext>
              </a:extLst>
            </p:cNvPr>
            <p:cNvSpPr>
              <a:spLocks noChangeArrowheads="1"/>
            </p:cNvSpPr>
            <p:nvPr/>
          </p:nvSpPr>
          <p:spPr bwMode="auto">
            <a:xfrm>
              <a:off x="3973" y="3780"/>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3" name="Oval 122">
              <a:extLst>
                <a:ext uri="{FF2B5EF4-FFF2-40B4-BE49-F238E27FC236}">
                  <a16:creationId xmlns:a16="http://schemas.microsoft.com/office/drawing/2014/main" id="{EAABE9D6-F0F9-45F6-B2FB-E3E34B145622}"/>
                </a:ext>
              </a:extLst>
            </p:cNvPr>
            <p:cNvSpPr>
              <a:spLocks noChangeArrowheads="1"/>
            </p:cNvSpPr>
            <p:nvPr/>
          </p:nvSpPr>
          <p:spPr bwMode="auto">
            <a:xfrm>
              <a:off x="3866" y="364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4" name="Oval 123">
              <a:extLst>
                <a:ext uri="{FF2B5EF4-FFF2-40B4-BE49-F238E27FC236}">
                  <a16:creationId xmlns:a16="http://schemas.microsoft.com/office/drawing/2014/main" id="{F16EFD4A-52F1-48CC-9F45-4D3E844C86F8}"/>
                </a:ext>
              </a:extLst>
            </p:cNvPr>
            <p:cNvSpPr>
              <a:spLocks noChangeArrowheads="1"/>
            </p:cNvSpPr>
            <p:nvPr/>
          </p:nvSpPr>
          <p:spPr bwMode="auto">
            <a:xfrm>
              <a:off x="3591" y="3656"/>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5" name="Oval 124">
              <a:extLst>
                <a:ext uri="{FF2B5EF4-FFF2-40B4-BE49-F238E27FC236}">
                  <a16:creationId xmlns:a16="http://schemas.microsoft.com/office/drawing/2014/main" id="{A23D7B77-3BA0-4FE7-AB01-47BC17926560}"/>
                </a:ext>
              </a:extLst>
            </p:cNvPr>
            <p:cNvSpPr>
              <a:spLocks noChangeArrowheads="1"/>
            </p:cNvSpPr>
            <p:nvPr/>
          </p:nvSpPr>
          <p:spPr bwMode="auto">
            <a:xfrm>
              <a:off x="3565" y="3382"/>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6" name="Oval 125">
              <a:extLst>
                <a:ext uri="{FF2B5EF4-FFF2-40B4-BE49-F238E27FC236}">
                  <a16:creationId xmlns:a16="http://schemas.microsoft.com/office/drawing/2014/main" id="{81C7128E-9F5E-428B-BED7-EFFA1FD3AC34}"/>
                </a:ext>
              </a:extLst>
            </p:cNvPr>
            <p:cNvSpPr>
              <a:spLocks noChangeArrowheads="1"/>
            </p:cNvSpPr>
            <p:nvPr/>
          </p:nvSpPr>
          <p:spPr bwMode="auto">
            <a:xfrm>
              <a:off x="3501" y="3554"/>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7" name="Oval 126">
              <a:extLst>
                <a:ext uri="{FF2B5EF4-FFF2-40B4-BE49-F238E27FC236}">
                  <a16:creationId xmlns:a16="http://schemas.microsoft.com/office/drawing/2014/main" id="{858DEB26-6E74-49BE-990B-12488C37C785}"/>
                </a:ext>
              </a:extLst>
            </p:cNvPr>
            <p:cNvSpPr>
              <a:spLocks noChangeArrowheads="1"/>
            </p:cNvSpPr>
            <p:nvPr/>
          </p:nvSpPr>
          <p:spPr bwMode="auto">
            <a:xfrm>
              <a:off x="3512" y="3254"/>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8" name="Oval 127">
              <a:extLst>
                <a:ext uri="{FF2B5EF4-FFF2-40B4-BE49-F238E27FC236}">
                  <a16:creationId xmlns:a16="http://schemas.microsoft.com/office/drawing/2014/main" id="{D4D3E10C-2140-446F-80BC-41EE55A94C2F}"/>
                </a:ext>
              </a:extLst>
            </p:cNvPr>
            <p:cNvSpPr>
              <a:spLocks noChangeArrowheads="1"/>
            </p:cNvSpPr>
            <p:nvPr/>
          </p:nvSpPr>
          <p:spPr bwMode="auto">
            <a:xfrm>
              <a:off x="3662" y="32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9" name="Oval 128">
              <a:extLst>
                <a:ext uri="{FF2B5EF4-FFF2-40B4-BE49-F238E27FC236}">
                  <a16:creationId xmlns:a16="http://schemas.microsoft.com/office/drawing/2014/main" id="{DC1E3D66-FDA7-4535-8727-E81C29B237E4}"/>
                </a:ext>
              </a:extLst>
            </p:cNvPr>
            <p:cNvSpPr>
              <a:spLocks noChangeArrowheads="1"/>
            </p:cNvSpPr>
            <p:nvPr/>
          </p:nvSpPr>
          <p:spPr bwMode="auto">
            <a:xfrm>
              <a:off x="3721" y="3363"/>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0" name="Oval 129">
              <a:extLst>
                <a:ext uri="{FF2B5EF4-FFF2-40B4-BE49-F238E27FC236}">
                  <a16:creationId xmlns:a16="http://schemas.microsoft.com/office/drawing/2014/main" id="{5E9BF7AA-495B-4480-B1DA-8E335490FF6C}"/>
                </a:ext>
              </a:extLst>
            </p:cNvPr>
            <p:cNvSpPr>
              <a:spLocks noChangeArrowheads="1"/>
            </p:cNvSpPr>
            <p:nvPr/>
          </p:nvSpPr>
          <p:spPr bwMode="auto">
            <a:xfrm>
              <a:off x="3814" y="3466"/>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1" name="Oval 130">
              <a:extLst>
                <a:ext uri="{FF2B5EF4-FFF2-40B4-BE49-F238E27FC236}">
                  <a16:creationId xmlns:a16="http://schemas.microsoft.com/office/drawing/2014/main" id="{FAAEFD73-CE0D-48A2-B208-76BC83B78E99}"/>
                </a:ext>
              </a:extLst>
            </p:cNvPr>
            <p:cNvSpPr>
              <a:spLocks noChangeArrowheads="1"/>
            </p:cNvSpPr>
            <p:nvPr/>
          </p:nvSpPr>
          <p:spPr bwMode="auto">
            <a:xfrm>
              <a:off x="3636"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2" name="Oval 131">
              <a:extLst>
                <a:ext uri="{FF2B5EF4-FFF2-40B4-BE49-F238E27FC236}">
                  <a16:creationId xmlns:a16="http://schemas.microsoft.com/office/drawing/2014/main" id="{C828AEDC-E7B3-4F7C-9017-EB1EFF1AB279}"/>
                </a:ext>
              </a:extLst>
            </p:cNvPr>
            <p:cNvSpPr>
              <a:spLocks noChangeArrowheads="1"/>
            </p:cNvSpPr>
            <p:nvPr/>
          </p:nvSpPr>
          <p:spPr bwMode="auto">
            <a:xfrm>
              <a:off x="3638" y="2966"/>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3" name="Oval 132">
              <a:extLst>
                <a:ext uri="{FF2B5EF4-FFF2-40B4-BE49-F238E27FC236}">
                  <a16:creationId xmlns:a16="http://schemas.microsoft.com/office/drawing/2014/main" id="{FBCE2C7D-9FDB-44F6-84C7-725C5D4E0459}"/>
                </a:ext>
              </a:extLst>
            </p:cNvPr>
            <p:cNvSpPr>
              <a:spLocks noChangeArrowheads="1"/>
            </p:cNvSpPr>
            <p:nvPr/>
          </p:nvSpPr>
          <p:spPr bwMode="auto">
            <a:xfrm>
              <a:off x="3785" y="3132"/>
              <a:ext cx="88" cy="8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4" name="Oval 133">
              <a:extLst>
                <a:ext uri="{FF2B5EF4-FFF2-40B4-BE49-F238E27FC236}">
                  <a16:creationId xmlns:a16="http://schemas.microsoft.com/office/drawing/2014/main" id="{5A24E0B9-572B-4820-98E0-9EC5E97C7199}"/>
                </a:ext>
              </a:extLst>
            </p:cNvPr>
            <p:cNvSpPr>
              <a:spLocks noChangeArrowheads="1"/>
            </p:cNvSpPr>
            <p:nvPr/>
          </p:nvSpPr>
          <p:spPr bwMode="auto">
            <a:xfrm>
              <a:off x="3937" y="2933"/>
              <a:ext cx="91"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5" name="Oval 134">
              <a:extLst>
                <a:ext uri="{FF2B5EF4-FFF2-40B4-BE49-F238E27FC236}">
                  <a16:creationId xmlns:a16="http://schemas.microsoft.com/office/drawing/2014/main" id="{77D91F9D-728D-49E6-B7A9-EB2025A5AE03}"/>
                </a:ext>
              </a:extLst>
            </p:cNvPr>
            <p:cNvSpPr>
              <a:spLocks noChangeArrowheads="1"/>
            </p:cNvSpPr>
            <p:nvPr/>
          </p:nvSpPr>
          <p:spPr bwMode="auto">
            <a:xfrm>
              <a:off x="3826" y="3266"/>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6" name="Oval 135">
              <a:extLst>
                <a:ext uri="{FF2B5EF4-FFF2-40B4-BE49-F238E27FC236}">
                  <a16:creationId xmlns:a16="http://schemas.microsoft.com/office/drawing/2014/main" id="{789D3627-8459-413B-813B-B191C49854E3}"/>
                </a:ext>
              </a:extLst>
            </p:cNvPr>
            <p:cNvSpPr>
              <a:spLocks noChangeArrowheads="1"/>
            </p:cNvSpPr>
            <p:nvPr/>
          </p:nvSpPr>
          <p:spPr bwMode="auto">
            <a:xfrm>
              <a:off x="3930" y="306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7" name="Oval 136">
              <a:extLst>
                <a:ext uri="{FF2B5EF4-FFF2-40B4-BE49-F238E27FC236}">
                  <a16:creationId xmlns:a16="http://schemas.microsoft.com/office/drawing/2014/main" id="{512454AA-E9B1-4E9B-B280-1356E3F3DFA4}"/>
                </a:ext>
              </a:extLst>
            </p:cNvPr>
            <p:cNvSpPr>
              <a:spLocks noChangeArrowheads="1"/>
            </p:cNvSpPr>
            <p:nvPr/>
          </p:nvSpPr>
          <p:spPr bwMode="auto">
            <a:xfrm>
              <a:off x="3911" y="3380"/>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8" name="Oval 137">
              <a:extLst>
                <a:ext uri="{FF2B5EF4-FFF2-40B4-BE49-F238E27FC236}">
                  <a16:creationId xmlns:a16="http://schemas.microsoft.com/office/drawing/2014/main" id="{8A8C6CCB-905B-4189-8A87-A52984D01B3A}"/>
                </a:ext>
              </a:extLst>
            </p:cNvPr>
            <p:cNvSpPr>
              <a:spLocks noChangeArrowheads="1"/>
            </p:cNvSpPr>
            <p:nvPr/>
          </p:nvSpPr>
          <p:spPr bwMode="auto">
            <a:xfrm>
              <a:off x="3961" y="320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9" name="Oval 138">
              <a:extLst>
                <a:ext uri="{FF2B5EF4-FFF2-40B4-BE49-F238E27FC236}">
                  <a16:creationId xmlns:a16="http://schemas.microsoft.com/office/drawing/2014/main" id="{4774AA6C-321C-4893-88DE-B91F78B0F6B4}"/>
                </a:ext>
              </a:extLst>
            </p:cNvPr>
            <p:cNvSpPr>
              <a:spLocks noChangeArrowheads="1"/>
            </p:cNvSpPr>
            <p:nvPr/>
          </p:nvSpPr>
          <p:spPr bwMode="auto">
            <a:xfrm>
              <a:off x="3783" y="2997"/>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0" name="Oval 139">
              <a:extLst>
                <a:ext uri="{FF2B5EF4-FFF2-40B4-BE49-F238E27FC236}">
                  <a16:creationId xmlns:a16="http://schemas.microsoft.com/office/drawing/2014/main" id="{E57E0AA8-A821-4444-8466-692568148FBD}"/>
                </a:ext>
              </a:extLst>
            </p:cNvPr>
            <p:cNvSpPr>
              <a:spLocks noChangeArrowheads="1"/>
            </p:cNvSpPr>
            <p:nvPr/>
          </p:nvSpPr>
          <p:spPr bwMode="auto">
            <a:xfrm>
              <a:off x="3982" y="2806"/>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1" name="Oval 140">
              <a:extLst>
                <a:ext uri="{FF2B5EF4-FFF2-40B4-BE49-F238E27FC236}">
                  <a16:creationId xmlns:a16="http://schemas.microsoft.com/office/drawing/2014/main" id="{DBA1FD86-9DAA-4B51-90FE-1F491DD92A1D}"/>
                </a:ext>
              </a:extLst>
            </p:cNvPr>
            <p:cNvSpPr>
              <a:spLocks noChangeArrowheads="1"/>
            </p:cNvSpPr>
            <p:nvPr/>
          </p:nvSpPr>
          <p:spPr bwMode="auto">
            <a:xfrm>
              <a:off x="3802" y="2866"/>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2" name="Oval 141">
              <a:extLst>
                <a:ext uri="{FF2B5EF4-FFF2-40B4-BE49-F238E27FC236}">
                  <a16:creationId xmlns:a16="http://schemas.microsoft.com/office/drawing/2014/main" id="{CB3546F9-D8DA-4226-9F7E-A836913280CC}"/>
                </a:ext>
              </a:extLst>
            </p:cNvPr>
            <p:cNvSpPr>
              <a:spLocks noChangeArrowheads="1"/>
            </p:cNvSpPr>
            <p:nvPr/>
          </p:nvSpPr>
          <p:spPr bwMode="auto">
            <a:xfrm>
              <a:off x="4054" y="269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3" name="Freeform 142">
              <a:extLst>
                <a:ext uri="{FF2B5EF4-FFF2-40B4-BE49-F238E27FC236}">
                  <a16:creationId xmlns:a16="http://schemas.microsoft.com/office/drawing/2014/main" id="{BEC0CFD8-58B9-4C1D-B2B6-8BB2809B92CB}"/>
                </a:ext>
              </a:extLst>
            </p:cNvPr>
            <p:cNvSpPr>
              <a:spLocks noEditPoints="1"/>
            </p:cNvSpPr>
            <p:nvPr/>
          </p:nvSpPr>
          <p:spPr bwMode="auto">
            <a:xfrm>
              <a:off x="5516" y="2721"/>
              <a:ext cx="3638" cy="964"/>
            </a:xfrm>
            <a:custGeom>
              <a:avLst/>
              <a:gdLst>
                <a:gd name="T0" fmla="*/ 285 w 1533"/>
                <a:gd name="T1" fmla="*/ 137 h 405"/>
                <a:gd name="T2" fmla="*/ 352 w 1533"/>
                <a:gd name="T3" fmla="*/ 379 h 405"/>
                <a:gd name="T4" fmla="*/ 392 w 1533"/>
                <a:gd name="T5" fmla="*/ 379 h 405"/>
                <a:gd name="T6" fmla="*/ 285 w 1533"/>
                <a:gd name="T7" fmla="*/ 101 h 405"/>
                <a:gd name="T8" fmla="*/ 120 w 1533"/>
                <a:gd name="T9" fmla="*/ 101 h 405"/>
                <a:gd name="T10" fmla="*/ 41 w 1533"/>
                <a:gd name="T11" fmla="*/ 141 h 405"/>
                <a:gd name="T12" fmla="*/ 20 w 1533"/>
                <a:gd name="T13" fmla="*/ 101 h 405"/>
                <a:gd name="T14" fmla="*/ 0 w 1533"/>
                <a:gd name="T15" fmla="*/ 379 h 405"/>
                <a:gd name="T16" fmla="*/ 41 w 1533"/>
                <a:gd name="T17" fmla="*/ 379 h 405"/>
                <a:gd name="T18" fmla="*/ 109 w 1533"/>
                <a:gd name="T19" fmla="*/ 137 h 405"/>
                <a:gd name="T20" fmla="*/ 176 w 1533"/>
                <a:gd name="T21" fmla="*/ 379 h 405"/>
                <a:gd name="T22" fmla="*/ 216 w 1533"/>
                <a:gd name="T23" fmla="*/ 379 h 405"/>
                <a:gd name="T24" fmla="*/ 679 w 1533"/>
                <a:gd name="T25" fmla="*/ 271 h 405"/>
                <a:gd name="T26" fmla="*/ 579 w 1533"/>
                <a:gd name="T27" fmla="*/ 101 h 405"/>
                <a:gd name="T28" fmla="*/ 586 w 1533"/>
                <a:gd name="T29" fmla="*/ 405 h 405"/>
                <a:gd name="T30" fmla="*/ 683 w 1533"/>
                <a:gd name="T31" fmla="*/ 325 h 405"/>
                <a:gd name="T32" fmla="*/ 494 w 1533"/>
                <a:gd name="T33" fmla="*/ 271 h 405"/>
                <a:gd name="T34" fmla="*/ 494 w 1533"/>
                <a:gd name="T35" fmla="*/ 237 h 405"/>
                <a:gd name="T36" fmla="*/ 662 w 1533"/>
                <a:gd name="T37" fmla="*/ 237 h 405"/>
                <a:gd name="T38" fmla="*/ 797 w 1533"/>
                <a:gd name="T39" fmla="*/ 234 h 405"/>
                <a:gd name="T40" fmla="*/ 890 w 1533"/>
                <a:gd name="T41" fmla="*/ 122 h 405"/>
                <a:gd name="T42" fmla="*/ 798 w 1533"/>
                <a:gd name="T43" fmla="*/ 154 h 405"/>
                <a:gd name="T44" fmla="*/ 797 w 1533"/>
                <a:gd name="T45" fmla="*/ 126 h 405"/>
                <a:gd name="T46" fmla="*/ 756 w 1533"/>
                <a:gd name="T47" fmla="*/ 126 h 405"/>
                <a:gd name="T48" fmla="*/ 777 w 1533"/>
                <a:gd name="T49" fmla="*/ 405 h 405"/>
                <a:gd name="T50" fmla="*/ 797 w 1533"/>
                <a:gd name="T51" fmla="*/ 234 h 405"/>
                <a:gd name="T52" fmla="*/ 961 w 1533"/>
                <a:gd name="T53" fmla="*/ 249 h 405"/>
                <a:gd name="T54" fmla="*/ 1102 w 1533"/>
                <a:gd name="T55" fmla="*/ 154 h 405"/>
                <a:gd name="T56" fmla="*/ 1051 w 1533"/>
                <a:gd name="T57" fmla="*/ 101 h 405"/>
                <a:gd name="T58" fmla="*/ 1046 w 1533"/>
                <a:gd name="T59" fmla="*/ 405 h 405"/>
                <a:gd name="T60" fmla="*/ 1106 w 1533"/>
                <a:gd name="T61" fmla="*/ 352 h 405"/>
                <a:gd name="T62" fmla="*/ 1221 w 1533"/>
                <a:gd name="T63" fmla="*/ 126 h 405"/>
                <a:gd name="T64" fmla="*/ 1181 w 1533"/>
                <a:gd name="T65" fmla="*/ 126 h 405"/>
                <a:gd name="T66" fmla="*/ 1201 w 1533"/>
                <a:gd name="T67" fmla="*/ 405 h 405"/>
                <a:gd name="T68" fmla="*/ 1221 w 1533"/>
                <a:gd name="T69" fmla="*/ 126 h 405"/>
                <a:gd name="T70" fmla="*/ 1201 w 1533"/>
                <a:gd name="T71" fmla="*/ 55 h 405"/>
                <a:gd name="T72" fmla="*/ 1201 w 1533"/>
                <a:gd name="T73" fmla="*/ 0 h 405"/>
                <a:gd name="T74" fmla="*/ 1492 w 1533"/>
                <a:gd name="T75" fmla="*/ 145 h 405"/>
                <a:gd name="T76" fmla="*/ 1407 w 1533"/>
                <a:gd name="T77" fmla="*/ 101 h 405"/>
                <a:gd name="T78" fmla="*/ 1408 w 1533"/>
                <a:gd name="T79" fmla="*/ 405 h 405"/>
                <a:gd name="T80" fmla="*/ 1492 w 1533"/>
                <a:gd name="T81" fmla="*/ 361 h 405"/>
                <a:gd name="T82" fmla="*/ 1512 w 1533"/>
                <a:gd name="T83" fmla="*/ 405 h 405"/>
                <a:gd name="T84" fmla="*/ 1533 w 1533"/>
                <a:gd name="T85" fmla="*/ 126 h 405"/>
                <a:gd name="T86" fmla="*/ 1492 w 1533"/>
                <a:gd name="T87" fmla="*/ 126 h 405"/>
                <a:gd name="T88" fmla="*/ 1324 w 1533"/>
                <a:gd name="T89" fmla="*/ 253 h 405"/>
                <a:gd name="T90" fmla="*/ 1492 w 1533"/>
                <a:gd name="T91" fmla="*/ 253 h 405"/>
                <a:gd name="T92" fmla="*/ 1324 w 1533"/>
                <a:gd name="T93" fmla="*/ 25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3" h="405">
                  <a:moveTo>
                    <a:pt x="216" y="215"/>
                  </a:moveTo>
                  <a:cubicBezTo>
                    <a:pt x="216" y="164"/>
                    <a:pt x="252" y="137"/>
                    <a:pt x="285" y="137"/>
                  </a:cubicBezTo>
                  <a:cubicBezTo>
                    <a:pt x="316" y="137"/>
                    <a:pt x="352" y="150"/>
                    <a:pt x="352" y="215"/>
                  </a:cubicBezTo>
                  <a:cubicBezTo>
                    <a:pt x="352" y="379"/>
                    <a:pt x="352" y="379"/>
                    <a:pt x="352" y="379"/>
                  </a:cubicBezTo>
                  <a:cubicBezTo>
                    <a:pt x="352" y="396"/>
                    <a:pt x="359" y="405"/>
                    <a:pt x="372" y="405"/>
                  </a:cubicBezTo>
                  <a:cubicBezTo>
                    <a:pt x="385" y="405"/>
                    <a:pt x="392" y="396"/>
                    <a:pt x="392" y="379"/>
                  </a:cubicBezTo>
                  <a:cubicBezTo>
                    <a:pt x="392" y="207"/>
                    <a:pt x="392" y="207"/>
                    <a:pt x="392" y="207"/>
                  </a:cubicBezTo>
                  <a:cubicBezTo>
                    <a:pt x="392" y="136"/>
                    <a:pt x="338" y="101"/>
                    <a:pt x="285" y="101"/>
                  </a:cubicBezTo>
                  <a:cubicBezTo>
                    <a:pt x="253" y="101"/>
                    <a:pt x="218" y="118"/>
                    <a:pt x="198" y="153"/>
                  </a:cubicBezTo>
                  <a:cubicBezTo>
                    <a:pt x="184" y="120"/>
                    <a:pt x="154" y="101"/>
                    <a:pt x="120" y="101"/>
                  </a:cubicBezTo>
                  <a:cubicBezTo>
                    <a:pt x="81" y="101"/>
                    <a:pt x="57" y="119"/>
                    <a:pt x="42" y="141"/>
                  </a:cubicBezTo>
                  <a:cubicBezTo>
                    <a:pt x="41" y="141"/>
                    <a:pt x="41" y="141"/>
                    <a:pt x="41" y="141"/>
                  </a:cubicBezTo>
                  <a:cubicBezTo>
                    <a:pt x="41" y="126"/>
                    <a:pt x="41" y="126"/>
                    <a:pt x="41" y="126"/>
                  </a:cubicBezTo>
                  <a:cubicBezTo>
                    <a:pt x="41" y="109"/>
                    <a:pt x="33" y="101"/>
                    <a:pt x="20" y="101"/>
                  </a:cubicBezTo>
                  <a:cubicBezTo>
                    <a:pt x="8" y="101"/>
                    <a:pt x="0" y="109"/>
                    <a:pt x="0" y="126"/>
                  </a:cubicBezTo>
                  <a:cubicBezTo>
                    <a:pt x="0" y="379"/>
                    <a:pt x="0" y="379"/>
                    <a:pt x="0" y="379"/>
                  </a:cubicBezTo>
                  <a:cubicBezTo>
                    <a:pt x="0" y="396"/>
                    <a:pt x="8" y="405"/>
                    <a:pt x="20" y="405"/>
                  </a:cubicBezTo>
                  <a:cubicBezTo>
                    <a:pt x="33" y="405"/>
                    <a:pt x="41" y="396"/>
                    <a:pt x="41" y="379"/>
                  </a:cubicBezTo>
                  <a:cubicBezTo>
                    <a:pt x="41" y="215"/>
                    <a:pt x="41" y="215"/>
                    <a:pt x="41" y="215"/>
                  </a:cubicBezTo>
                  <a:cubicBezTo>
                    <a:pt x="41" y="164"/>
                    <a:pt x="76" y="137"/>
                    <a:pt x="109" y="137"/>
                  </a:cubicBezTo>
                  <a:cubicBezTo>
                    <a:pt x="140" y="137"/>
                    <a:pt x="176" y="150"/>
                    <a:pt x="176" y="215"/>
                  </a:cubicBezTo>
                  <a:cubicBezTo>
                    <a:pt x="176" y="379"/>
                    <a:pt x="176" y="379"/>
                    <a:pt x="176" y="379"/>
                  </a:cubicBezTo>
                  <a:cubicBezTo>
                    <a:pt x="176" y="396"/>
                    <a:pt x="183" y="405"/>
                    <a:pt x="196" y="405"/>
                  </a:cubicBezTo>
                  <a:cubicBezTo>
                    <a:pt x="209" y="405"/>
                    <a:pt x="216" y="396"/>
                    <a:pt x="216" y="379"/>
                  </a:cubicBezTo>
                  <a:lnTo>
                    <a:pt x="216" y="215"/>
                  </a:lnTo>
                  <a:close/>
                  <a:moveTo>
                    <a:pt x="679" y="271"/>
                  </a:moveTo>
                  <a:cubicBezTo>
                    <a:pt x="703" y="271"/>
                    <a:pt x="706" y="257"/>
                    <a:pt x="706" y="246"/>
                  </a:cubicBezTo>
                  <a:cubicBezTo>
                    <a:pt x="706" y="171"/>
                    <a:pt x="663" y="101"/>
                    <a:pt x="579" y="101"/>
                  </a:cubicBezTo>
                  <a:cubicBezTo>
                    <a:pt x="495" y="101"/>
                    <a:pt x="451" y="178"/>
                    <a:pt x="451" y="253"/>
                  </a:cubicBezTo>
                  <a:cubicBezTo>
                    <a:pt x="451" y="328"/>
                    <a:pt x="491" y="405"/>
                    <a:pt x="586" y="405"/>
                  </a:cubicBezTo>
                  <a:cubicBezTo>
                    <a:pt x="655" y="405"/>
                    <a:pt x="702" y="363"/>
                    <a:pt x="702" y="345"/>
                  </a:cubicBezTo>
                  <a:cubicBezTo>
                    <a:pt x="702" y="329"/>
                    <a:pt x="694" y="325"/>
                    <a:pt x="683" y="325"/>
                  </a:cubicBezTo>
                  <a:cubicBezTo>
                    <a:pt x="664" y="325"/>
                    <a:pt x="647" y="371"/>
                    <a:pt x="583" y="371"/>
                  </a:cubicBezTo>
                  <a:cubicBezTo>
                    <a:pt x="531" y="371"/>
                    <a:pt x="496" y="323"/>
                    <a:pt x="494" y="271"/>
                  </a:cubicBezTo>
                  <a:lnTo>
                    <a:pt x="679" y="271"/>
                  </a:lnTo>
                  <a:close/>
                  <a:moveTo>
                    <a:pt x="494" y="237"/>
                  </a:moveTo>
                  <a:cubicBezTo>
                    <a:pt x="496" y="187"/>
                    <a:pt x="524" y="134"/>
                    <a:pt x="578" y="134"/>
                  </a:cubicBezTo>
                  <a:cubicBezTo>
                    <a:pt x="633" y="134"/>
                    <a:pt x="661" y="187"/>
                    <a:pt x="662" y="237"/>
                  </a:cubicBezTo>
                  <a:lnTo>
                    <a:pt x="494" y="237"/>
                  </a:lnTo>
                  <a:close/>
                  <a:moveTo>
                    <a:pt x="797" y="234"/>
                  </a:moveTo>
                  <a:cubicBezTo>
                    <a:pt x="797" y="168"/>
                    <a:pt x="840" y="149"/>
                    <a:pt x="863" y="144"/>
                  </a:cubicBezTo>
                  <a:cubicBezTo>
                    <a:pt x="882" y="140"/>
                    <a:pt x="890" y="134"/>
                    <a:pt x="890" y="122"/>
                  </a:cubicBezTo>
                  <a:cubicBezTo>
                    <a:pt x="890" y="111"/>
                    <a:pt x="882" y="101"/>
                    <a:pt x="863" y="101"/>
                  </a:cubicBezTo>
                  <a:cubicBezTo>
                    <a:pt x="838" y="101"/>
                    <a:pt x="812" y="121"/>
                    <a:pt x="798" y="154"/>
                  </a:cubicBezTo>
                  <a:cubicBezTo>
                    <a:pt x="797" y="154"/>
                    <a:pt x="797" y="154"/>
                    <a:pt x="797" y="154"/>
                  </a:cubicBezTo>
                  <a:cubicBezTo>
                    <a:pt x="797" y="126"/>
                    <a:pt x="797" y="126"/>
                    <a:pt x="797" y="126"/>
                  </a:cubicBezTo>
                  <a:cubicBezTo>
                    <a:pt x="797" y="109"/>
                    <a:pt x="789" y="101"/>
                    <a:pt x="777" y="101"/>
                  </a:cubicBezTo>
                  <a:cubicBezTo>
                    <a:pt x="764" y="101"/>
                    <a:pt x="756" y="109"/>
                    <a:pt x="756" y="126"/>
                  </a:cubicBezTo>
                  <a:cubicBezTo>
                    <a:pt x="756" y="379"/>
                    <a:pt x="756" y="379"/>
                    <a:pt x="756" y="379"/>
                  </a:cubicBezTo>
                  <a:cubicBezTo>
                    <a:pt x="756" y="396"/>
                    <a:pt x="764" y="405"/>
                    <a:pt x="777" y="405"/>
                  </a:cubicBezTo>
                  <a:cubicBezTo>
                    <a:pt x="789" y="405"/>
                    <a:pt x="797" y="396"/>
                    <a:pt x="797" y="379"/>
                  </a:cubicBezTo>
                  <a:lnTo>
                    <a:pt x="797" y="234"/>
                  </a:lnTo>
                  <a:close/>
                  <a:moveTo>
                    <a:pt x="1046" y="368"/>
                  </a:moveTo>
                  <a:cubicBezTo>
                    <a:pt x="993" y="368"/>
                    <a:pt x="961" y="312"/>
                    <a:pt x="961" y="249"/>
                  </a:cubicBezTo>
                  <a:cubicBezTo>
                    <a:pt x="961" y="202"/>
                    <a:pt x="989" y="137"/>
                    <a:pt x="1046" y="137"/>
                  </a:cubicBezTo>
                  <a:cubicBezTo>
                    <a:pt x="1082" y="137"/>
                    <a:pt x="1092" y="154"/>
                    <a:pt x="1102" y="154"/>
                  </a:cubicBezTo>
                  <a:cubicBezTo>
                    <a:pt x="1118" y="154"/>
                    <a:pt x="1125" y="145"/>
                    <a:pt x="1125" y="132"/>
                  </a:cubicBezTo>
                  <a:cubicBezTo>
                    <a:pt x="1125" y="115"/>
                    <a:pt x="1089" y="101"/>
                    <a:pt x="1051" y="101"/>
                  </a:cubicBezTo>
                  <a:cubicBezTo>
                    <a:pt x="966" y="101"/>
                    <a:pt x="918" y="178"/>
                    <a:pt x="918" y="253"/>
                  </a:cubicBezTo>
                  <a:cubicBezTo>
                    <a:pt x="918" y="328"/>
                    <a:pt x="962" y="405"/>
                    <a:pt x="1046" y="405"/>
                  </a:cubicBezTo>
                  <a:cubicBezTo>
                    <a:pt x="1085" y="405"/>
                    <a:pt x="1123" y="393"/>
                    <a:pt x="1123" y="369"/>
                  </a:cubicBezTo>
                  <a:cubicBezTo>
                    <a:pt x="1123" y="359"/>
                    <a:pt x="1113" y="352"/>
                    <a:pt x="1106" y="352"/>
                  </a:cubicBezTo>
                  <a:cubicBezTo>
                    <a:pt x="1095" y="352"/>
                    <a:pt x="1082" y="368"/>
                    <a:pt x="1046" y="368"/>
                  </a:cubicBezTo>
                  <a:moveTo>
                    <a:pt x="1221" y="126"/>
                  </a:moveTo>
                  <a:cubicBezTo>
                    <a:pt x="1221" y="109"/>
                    <a:pt x="1214" y="101"/>
                    <a:pt x="1201" y="101"/>
                  </a:cubicBezTo>
                  <a:cubicBezTo>
                    <a:pt x="1188" y="101"/>
                    <a:pt x="1181" y="109"/>
                    <a:pt x="1181" y="126"/>
                  </a:cubicBezTo>
                  <a:cubicBezTo>
                    <a:pt x="1181" y="379"/>
                    <a:pt x="1181" y="379"/>
                    <a:pt x="1181" y="379"/>
                  </a:cubicBezTo>
                  <a:cubicBezTo>
                    <a:pt x="1181" y="396"/>
                    <a:pt x="1188" y="405"/>
                    <a:pt x="1201" y="405"/>
                  </a:cubicBezTo>
                  <a:cubicBezTo>
                    <a:pt x="1214" y="405"/>
                    <a:pt x="1221" y="396"/>
                    <a:pt x="1221" y="379"/>
                  </a:cubicBezTo>
                  <a:lnTo>
                    <a:pt x="1221" y="126"/>
                  </a:lnTo>
                  <a:close/>
                  <a:moveTo>
                    <a:pt x="1174" y="27"/>
                  </a:moveTo>
                  <a:cubicBezTo>
                    <a:pt x="1174" y="42"/>
                    <a:pt x="1186" y="55"/>
                    <a:pt x="1201" y="55"/>
                  </a:cubicBezTo>
                  <a:cubicBezTo>
                    <a:pt x="1216" y="55"/>
                    <a:pt x="1229" y="42"/>
                    <a:pt x="1229" y="27"/>
                  </a:cubicBezTo>
                  <a:cubicBezTo>
                    <a:pt x="1229" y="12"/>
                    <a:pt x="1216" y="0"/>
                    <a:pt x="1201" y="0"/>
                  </a:cubicBezTo>
                  <a:cubicBezTo>
                    <a:pt x="1186" y="0"/>
                    <a:pt x="1174" y="12"/>
                    <a:pt x="1174" y="27"/>
                  </a:cubicBezTo>
                  <a:moveTo>
                    <a:pt x="1492" y="145"/>
                  </a:moveTo>
                  <a:cubicBezTo>
                    <a:pt x="1491" y="145"/>
                    <a:pt x="1491" y="145"/>
                    <a:pt x="1491" y="145"/>
                  </a:cubicBezTo>
                  <a:cubicBezTo>
                    <a:pt x="1468" y="115"/>
                    <a:pt x="1442" y="101"/>
                    <a:pt x="1407" y="101"/>
                  </a:cubicBezTo>
                  <a:cubicBezTo>
                    <a:pt x="1321" y="101"/>
                    <a:pt x="1280" y="178"/>
                    <a:pt x="1280" y="253"/>
                  </a:cubicBezTo>
                  <a:cubicBezTo>
                    <a:pt x="1280" y="337"/>
                    <a:pt x="1323" y="405"/>
                    <a:pt x="1408" y="405"/>
                  </a:cubicBezTo>
                  <a:cubicBezTo>
                    <a:pt x="1443" y="405"/>
                    <a:pt x="1473" y="390"/>
                    <a:pt x="1491" y="361"/>
                  </a:cubicBezTo>
                  <a:cubicBezTo>
                    <a:pt x="1492" y="361"/>
                    <a:pt x="1492" y="361"/>
                    <a:pt x="1492" y="361"/>
                  </a:cubicBezTo>
                  <a:cubicBezTo>
                    <a:pt x="1492" y="379"/>
                    <a:pt x="1492" y="379"/>
                    <a:pt x="1492" y="379"/>
                  </a:cubicBezTo>
                  <a:cubicBezTo>
                    <a:pt x="1492" y="396"/>
                    <a:pt x="1500" y="405"/>
                    <a:pt x="1512" y="405"/>
                  </a:cubicBezTo>
                  <a:cubicBezTo>
                    <a:pt x="1525" y="405"/>
                    <a:pt x="1533" y="396"/>
                    <a:pt x="1533" y="379"/>
                  </a:cubicBezTo>
                  <a:cubicBezTo>
                    <a:pt x="1533" y="126"/>
                    <a:pt x="1533" y="126"/>
                    <a:pt x="1533" y="126"/>
                  </a:cubicBezTo>
                  <a:cubicBezTo>
                    <a:pt x="1533" y="109"/>
                    <a:pt x="1525" y="101"/>
                    <a:pt x="1512" y="101"/>
                  </a:cubicBezTo>
                  <a:cubicBezTo>
                    <a:pt x="1500" y="101"/>
                    <a:pt x="1492" y="109"/>
                    <a:pt x="1492" y="126"/>
                  </a:cubicBezTo>
                  <a:lnTo>
                    <a:pt x="1492" y="145"/>
                  </a:lnTo>
                  <a:close/>
                  <a:moveTo>
                    <a:pt x="1324" y="253"/>
                  </a:moveTo>
                  <a:cubicBezTo>
                    <a:pt x="1324" y="198"/>
                    <a:pt x="1347" y="134"/>
                    <a:pt x="1408" y="134"/>
                  </a:cubicBezTo>
                  <a:cubicBezTo>
                    <a:pt x="1471" y="134"/>
                    <a:pt x="1492" y="198"/>
                    <a:pt x="1492" y="253"/>
                  </a:cubicBezTo>
                  <a:cubicBezTo>
                    <a:pt x="1492" y="307"/>
                    <a:pt x="1471" y="371"/>
                    <a:pt x="1408" y="371"/>
                  </a:cubicBezTo>
                  <a:cubicBezTo>
                    <a:pt x="1346" y="371"/>
                    <a:pt x="1324" y="307"/>
                    <a:pt x="1324" y="2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4" name="Freeform 143">
              <a:extLst>
                <a:ext uri="{FF2B5EF4-FFF2-40B4-BE49-F238E27FC236}">
                  <a16:creationId xmlns:a16="http://schemas.microsoft.com/office/drawing/2014/main" id="{EBB430DD-56F8-4CF2-BF43-36EB004A93DF}"/>
                </a:ext>
              </a:extLst>
            </p:cNvPr>
            <p:cNvSpPr>
              <a:spLocks noEditPoints="1"/>
            </p:cNvSpPr>
            <p:nvPr/>
          </p:nvSpPr>
          <p:spPr bwMode="auto">
            <a:xfrm>
              <a:off x="5480" y="3870"/>
              <a:ext cx="3698" cy="419"/>
            </a:xfrm>
            <a:custGeom>
              <a:avLst/>
              <a:gdLst>
                <a:gd name="T0" fmla="*/ 44 w 1558"/>
                <a:gd name="T1" fmla="*/ 136 h 176"/>
                <a:gd name="T2" fmla="*/ 87 w 1558"/>
                <a:gd name="T3" fmla="*/ 127 h 176"/>
                <a:gd name="T4" fmla="*/ 15 w 1558"/>
                <a:gd name="T5" fmla="*/ 83 h 176"/>
                <a:gd name="T6" fmla="*/ 140 w 1558"/>
                <a:gd name="T7" fmla="*/ 31 h 176"/>
                <a:gd name="T8" fmla="*/ 142 w 1558"/>
                <a:gd name="T9" fmla="*/ 124 h 176"/>
                <a:gd name="T10" fmla="*/ 154 w 1558"/>
                <a:gd name="T11" fmla="*/ 78 h 176"/>
                <a:gd name="T12" fmla="*/ 177 w 1558"/>
                <a:gd name="T13" fmla="*/ 47 h 176"/>
                <a:gd name="T14" fmla="*/ 236 w 1558"/>
                <a:gd name="T15" fmla="*/ 91 h 176"/>
                <a:gd name="T16" fmla="*/ 227 w 1558"/>
                <a:gd name="T17" fmla="*/ 136 h 176"/>
                <a:gd name="T18" fmla="*/ 229 w 1558"/>
                <a:gd name="T19" fmla="*/ 43 h 176"/>
                <a:gd name="T20" fmla="*/ 366 w 1558"/>
                <a:gd name="T21" fmla="*/ 81 h 176"/>
                <a:gd name="T22" fmla="*/ 358 w 1558"/>
                <a:gd name="T23" fmla="*/ 108 h 176"/>
                <a:gd name="T24" fmla="*/ 322 w 1558"/>
                <a:gd name="T25" fmla="*/ 43 h 176"/>
                <a:gd name="T26" fmla="*/ 416 w 1558"/>
                <a:gd name="T27" fmla="*/ 38 h 176"/>
                <a:gd name="T28" fmla="*/ 387 w 1558"/>
                <a:gd name="T29" fmla="*/ 10 h 176"/>
                <a:gd name="T30" fmla="*/ 387 w 1558"/>
                <a:gd name="T31" fmla="*/ 44 h 176"/>
                <a:gd name="T32" fmla="*/ 551 w 1558"/>
                <a:gd name="T33" fmla="*/ 70 h 176"/>
                <a:gd name="T34" fmla="*/ 611 w 1558"/>
                <a:gd name="T35" fmla="*/ 127 h 176"/>
                <a:gd name="T36" fmla="*/ 491 w 1558"/>
                <a:gd name="T37" fmla="*/ 45 h 176"/>
                <a:gd name="T38" fmla="*/ 476 w 1558"/>
                <a:gd name="T39" fmla="*/ 127 h 176"/>
                <a:gd name="T40" fmla="*/ 537 w 1558"/>
                <a:gd name="T41" fmla="*/ 70 h 176"/>
                <a:gd name="T42" fmla="*/ 705 w 1558"/>
                <a:gd name="T43" fmla="*/ 46 h 176"/>
                <a:gd name="T44" fmla="*/ 704 w 1558"/>
                <a:gd name="T45" fmla="*/ 121 h 176"/>
                <a:gd name="T46" fmla="*/ 718 w 1558"/>
                <a:gd name="T47" fmla="*/ 40 h 176"/>
                <a:gd name="T48" fmla="*/ 676 w 1558"/>
                <a:gd name="T49" fmla="*/ 43 h 176"/>
                <a:gd name="T50" fmla="*/ 783 w 1558"/>
                <a:gd name="T51" fmla="*/ 44 h 176"/>
                <a:gd name="T52" fmla="*/ 822 w 1558"/>
                <a:gd name="T53" fmla="*/ 68 h 176"/>
                <a:gd name="T54" fmla="*/ 751 w 1558"/>
                <a:gd name="T55" fmla="*/ 31 h 176"/>
                <a:gd name="T56" fmla="*/ 758 w 1558"/>
                <a:gd name="T57" fmla="*/ 70 h 176"/>
                <a:gd name="T58" fmla="*/ 886 w 1558"/>
                <a:gd name="T59" fmla="*/ 136 h 176"/>
                <a:gd name="T60" fmla="*/ 929 w 1558"/>
                <a:gd name="T61" fmla="*/ 127 h 176"/>
                <a:gd name="T62" fmla="*/ 857 w 1558"/>
                <a:gd name="T63" fmla="*/ 83 h 176"/>
                <a:gd name="T64" fmla="*/ 1022 w 1558"/>
                <a:gd name="T65" fmla="*/ 46 h 176"/>
                <a:gd name="T66" fmla="*/ 1022 w 1558"/>
                <a:gd name="T67" fmla="*/ 120 h 176"/>
                <a:gd name="T68" fmla="*/ 952 w 1558"/>
                <a:gd name="T69" fmla="*/ 158 h 176"/>
                <a:gd name="T70" fmla="*/ 1022 w 1558"/>
                <a:gd name="T71" fmla="*/ 40 h 176"/>
                <a:gd name="T72" fmla="*/ 1023 w 1558"/>
                <a:gd name="T73" fmla="*/ 93 h 176"/>
                <a:gd name="T74" fmla="*/ 1101 w 1558"/>
                <a:gd name="T75" fmla="*/ 31 h 176"/>
                <a:gd name="T76" fmla="*/ 1102 w 1558"/>
                <a:gd name="T77" fmla="*/ 124 h 176"/>
                <a:gd name="T78" fmla="*/ 1129 w 1558"/>
                <a:gd name="T79" fmla="*/ 78 h 176"/>
                <a:gd name="T80" fmla="*/ 1283 w 1558"/>
                <a:gd name="T81" fmla="*/ 127 h 176"/>
                <a:gd name="T82" fmla="*/ 1230 w 1558"/>
                <a:gd name="T83" fmla="*/ 49 h 176"/>
                <a:gd name="T84" fmla="*/ 1169 w 1558"/>
                <a:gd name="T85" fmla="*/ 31 h 176"/>
                <a:gd name="T86" fmla="*/ 1176 w 1558"/>
                <a:gd name="T87" fmla="*/ 70 h 176"/>
                <a:gd name="T88" fmla="*/ 1236 w 1558"/>
                <a:gd name="T89" fmla="*/ 127 h 176"/>
                <a:gd name="T90" fmla="*/ 1317 w 1558"/>
                <a:gd name="T91" fmla="*/ 83 h 176"/>
                <a:gd name="T92" fmla="*/ 1332 w 1558"/>
                <a:gd name="T93" fmla="*/ 90 h 176"/>
                <a:gd name="T94" fmla="*/ 1332 w 1558"/>
                <a:gd name="T95" fmla="*/ 78 h 176"/>
                <a:gd name="T96" fmla="*/ 1493 w 1558"/>
                <a:gd name="T97" fmla="*/ 136 h 176"/>
                <a:gd name="T98" fmla="*/ 1436 w 1558"/>
                <a:gd name="T99" fmla="*/ 45 h 176"/>
                <a:gd name="T100" fmla="*/ 1429 w 1558"/>
                <a:gd name="T101" fmla="*/ 136 h 176"/>
                <a:gd name="T102" fmla="*/ 1558 w 1558"/>
                <a:gd name="T103" fmla="*/ 38 h 176"/>
                <a:gd name="T104" fmla="*/ 1529 w 1558"/>
                <a:gd name="T105" fmla="*/ 10 h 176"/>
                <a:gd name="T106" fmla="*/ 1529 w 1558"/>
                <a:gd name="T107"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58" h="176">
                  <a:moveTo>
                    <a:pt x="73" y="46"/>
                  </a:moveTo>
                  <a:cubicBezTo>
                    <a:pt x="73" y="46"/>
                    <a:pt x="73" y="46"/>
                    <a:pt x="73" y="46"/>
                  </a:cubicBezTo>
                  <a:cubicBezTo>
                    <a:pt x="65" y="36"/>
                    <a:pt x="56" y="31"/>
                    <a:pt x="44" y="31"/>
                  </a:cubicBezTo>
                  <a:cubicBezTo>
                    <a:pt x="14" y="31"/>
                    <a:pt x="0" y="58"/>
                    <a:pt x="0" y="83"/>
                  </a:cubicBezTo>
                  <a:cubicBezTo>
                    <a:pt x="0" y="112"/>
                    <a:pt x="15" y="136"/>
                    <a:pt x="44" y="136"/>
                  </a:cubicBezTo>
                  <a:cubicBezTo>
                    <a:pt x="56" y="136"/>
                    <a:pt x="66" y="131"/>
                    <a:pt x="73" y="121"/>
                  </a:cubicBezTo>
                  <a:cubicBezTo>
                    <a:pt x="73" y="121"/>
                    <a:pt x="73" y="121"/>
                    <a:pt x="73" y="121"/>
                  </a:cubicBezTo>
                  <a:cubicBezTo>
                    <a:pt x="73" y="127"/>
                    <a:pt x="73" y="127"/>
                    <a:pt x="73" y="127"/>
                  </a:cubicBezTo>
                  <a:cubicBezTo>
                    <a:pt x="73" y="133"/>
                    <a:pt x="76" y="136"/>
                    <a:pt x="80" y="136"/>
                  </a:cubicBezTo>
                  <a:cubicBezTo>
                    <a:pt x="84" y="136"/>
                    <a:pt x="87" y="133"/>
                    <a:pt x="87" y="127"/>
                  </a:cubicBezTo>
                  <a:cubicBezTo>
                    <a:pt x="87" y="40"/>
                    <a:pt x="87" y="40"/>
                    <a:pt x="87" y="40"/>
                  </a:cubicBezTo>
                  <a:cubicBezTo>
                    <a:pt x="87" y="34"/>
                    <a:pt x="84" y="31"/>
                    <a:pt x="80" y="31"/>
                  </a:cubicBezTo>
                  <a:cubicBezTo>
                    <a:pt x="76" y="31"/>
                    <a:pt x="73" y="34"/>
                    <a:pt x="73" y="40"/>
                  </a:cubicBezTo>
                  <a:lnTo>
                    <a:pt x="73" y="46"/>
                  </a:lnTo>
                  <a:close/>
                  <a:moveTo>
                    <a:pt x="15" y="83"/>
                  </a:moveTo>
                  <a:cubicBezTo>
                    <a:pt x="15" y="65"/>
                    <a:pt x="23" y="43"/>
                    <a:pt x="44" y="43"/>
                  </a:cubicBezTo>
                  <a:cubicBezTo>
                    <a:pt x="66" y="43"/>
                    <a:pt x="73" y="65"/>
                    <a:pt x="73" y="83"/>
                  </a:cubicBezTo>
                  <a:cubicBezTo>
                    <a:pt x="73" y="102"/>
                    <a:pt x="66" y="124"/>
                    <a:pt x="44" y="124"/>
                  </a:cubicBezTo>
                  <a:cubicBezTo>
                    <a:pt x="23" y="124"/>
                    <a:pt x="15" y="102"/>
                    <a:pt x="15" y="83"/>
                  </a:cubicBezTo>
                  <a:moveTo>
                    <a:pt x="140" y="31"/>
                  </a:moveTo>
                  <a:cubicBezTo>
                    <a:pt x="125" y="31"/>
                    <a:pt x="108" y="41"/>
                    <a:pt x="108" y="58"/>
                  </a:cubicBezTo>
                  <a:cubicBezTo>
                    <a:pt x="108" y="71"/>
                    <a:pt x="116" y="77"/>
                    <a:pt x="126" y="81"/>
                  </a:cubicBezTo>
                  <a:cubicBezTo>
                    <a:pt x="150" y="91"/>
                    <a:pt x="150" y="91"/>
                    <a:pt x="150" y="91"/>
                  </a:cubicBezTo>
                  <a:cubicBezTo>
                    <a:pt x="158" y="94"/>
                    <a:pt x="164" y="98"/>
                    <a:pt x="164" y="107"/>
                  </a:cubicBezTo>
                  <a:cubicBezTo>
                    <a:pt x="164" y="116"/>
                    <a:pt x="155" y="124"/>
                    <a:pt x="142" y="124"/>
                  </a:cubicBezTo>
                  <a:cubicBezTo>
                    <a:pt x="124" y="124"/>
                    <a:pt x="118" y="110"/>
                    <a:pt x="111" y="110"/>
                  </a:cubicBezTo>
                  <a:cubicBezTo>
                    <a:pt x="108" y="110"/>
                    <a:pt x="105" y="114"/>
                    <a:pt x="105" y="116"/>
                  </a:cubicBezTo>
                  <a:cubicBezTo>
                    <a:pt x="105" y="123"/>
                    <a:pt x="119" y="136"/>
                    <a:pt x="142" y="136"/>
                  </a:cubicBezTo>
                  <a:cubicBezTo>
                    <a:pt x="163" y="136"/>
                    <a:pt x="179" y="124"/>
                    <a:pt x="179" y="106"/>
                  </a:cubicBezTo>
                  <a:cubicBezTo>
                    <a:pt x="179" y="90"/>
                    <a:pt x="168" y="83"/>
                    <a:pt x="154" y="78"/>
                  </a:cubicBezTo>
                  <a:cubicBezTo>
                    <a:pt x="133" y="69"/>
                    <a:pt x="133" y="69"/>
                    <a:pt x="133" y="69"/>
                  </a:cubicBezTo>
                  <a:cubicBezTo>
                    <a:pt x="126" y="66"/>
                    <a:pt x="123" y="62"/>
                    <a:pt x="123" y="57"/>
                  </a:cubicBezTo>
                  <a:cubicBezTo>
                    <a:pt x="123" y="47"/>
                    <a:pt x="134" y="43"/>
                    <a:pt x="143" y="43"/>
                  </a:cubicBezTo>
                  <a:cubicBezTo>
                    <a:pt x="157" y="43"/>
                    <a:pt x="164" y="54"/>
                    <a:pt x="170" y="54"/>
                  </a:cubicBezTo>
                  <a:cubicBezTo>
                    <a:pt x="175" y="54"/>
                    <a:pt x="177" y="50"/>
                    <a:pt x="177" y="47"/>
                  </a:cubicBezTo>
                  <a:cubicBezTo>
                    <a:pt x="177" y="39"/>
                    <a:pt x="160" y="31"/>
                    <a:pt x="140" y="31"/>
                  </a:cubicBezTo>
                  <a:moveTo>
                    <a:pt x="226" y="31"/>
                  </a:moveTo>
                  <a:cubicBezTo>
                    <a:pt x="210" y="31"/>
                    <a:pt x="194" y="41"/>
                    <a:pt x="194" y="58"/>
                  </a:cubicBezTo>
                  <a:cubicBezTo>
                    <a:pt x="194" y="71"/>
                    <a:pt x="201" y="77"/>
                    <a:pt x="212" y="81"/>
                  </a:cubicBezTo>
                  <a:cubicBezTo>
                    <a:pt x="236" y="91"/>
                    <a:pt x="236" y="91"/>
                    <a:pt x="236" y="91"/>
                  </a:cubicBezTo>
                  <a:cubicBezTo>
                    <a:pt x="243" y="94"/>
                    <a:pt x="250" y="98"/>
                    <a:pt x="250" y="107"/>
                  </a:cubicBezTo>
                  <a:cubicBezTo>
                    <a:pt x="250" y="116"/>
                    <a:pt x="241" y="124"/>
                    <a:pt x="228" y="124"/>
                  </a:cubicBezTo>
                  <a:cubicBezTo>
                    <a:pt x="210" y="124"/>
                    <a:pt x="203" y="110"/>
                    <a:pt x="197" y="110"/>
                  </a:cubicBezTo>
                  <a:cubicBezTo>
                    <a:pt x="193" y="110"/>
                    <a:pt x="190" y="114"/>
                    <a:pt x="190" y="116"/>
                  </a:cubicBezTo>
                  <a:cubicBezTo>
                    <a:pt x="190" y="123"/>
                    <a:pt x="205" y="136"/>
                    <a:pt x="227" y="136"/>
                  </a:cubicBezTo>
                  <a:cubicBezTo>
                    <a:pt x="249" y="136"/>
                    <a:pt x="265" y="124"/>
                    <a:pt x="265" y="106"/>
                  </a:cubicBezTo>
                  <a:cubicBezTo>
                    <a:pt x="265" y="90"/>
                    <a:pt x="253" y="83"/>
                    <a:pt x="239" y="78"/>
                  </a:cubicBezTo>
                  <a:cubicBezTo>
                    <a:pt x="218" y="69"/>
                    <a:pt x="218" y="69"/>
                    <a:pt x="218" y="69"/>
                  </a:cubicBezTo>
                  <a:cubicBezTo>
                    <a:pt x="211" y="66"/>
                    <a:pt x="209" y="62"/>
                    <a:pt x="209" y="57"/>
                  </a:cubicBezTo>
                  <a:cubicBezTo>
                    <a:pt x="209" y="47"/>
                    <a:pt x="219" y="43"/>
                    <a:pt x="229" y="43"/>
                  </a:cubicBezTo>
                  <a:cubicBezTo>
                    <a:pt x="243" y="43"/>
                    <a:pt x="250" y="54"/>
                    <a:pt x="255" y="54"/>
                  </a:cubicBezTo>
                  <a:cubicBezTo>
                    <a:pt x="261" y="54"/>
                    <a:pt x="262" y="50"/>
                    <a:pt x="262" y="47"/>
                  </a:cubicBezTo>
                  <a:cubicBezTo>
                    <a:pt x="263" y="39"/>
                    <a:pt x="246" y="31"/>
                    <a:pt x="226" y="31"/>
                  </a:cubicBezTo>
                  <a:moveTo>
                    <a:pt x="357" y="90"/>
                  </a:moveTo>
                  <a:cubicBezTo>
                    <a:pt x="365" y="90"/>
                    <a:pt x="366" y="85"/>
                    <a:pt x="366" y="81"/>
                  </a:cubicBezTo>
                  <a:cubicBezTo>
                    <a:pt x="366" y="55"/>
                    <a:pt x="352" y="31"/>
                    <a:pt x="323" y="31"/>
                  </a:cubicBezTo>
                  <a:cubicBezTo>
                    <a:pt x="294" y="31"/>
                    <a:pt x="278" y="58"/>
                    <a:pt x="278" y="83"/>
                  </a:cubicBezTo>
                  <a:cubicBezTo>
                    <a:pt x="278" y="109"/>
                    <a:pt x="292" y="136"/>
                    <a:pt x="325" y="136"/>
                  </a:cubicBezTo>
                  <a:cubicBezTo>
                    <a:pt x="349" y="136"/>
                    <a:pt x="365" y="121"/>
                    <a:pt x="365" y="115"/>
                  </a:cubicBezTo>
                  <a:cubicBezTo>
                    <a:pt x="365" y="110"/>
                    <a:pt x="362" y="108"/>
                    <a:pt x="358" y="108"/>
                  </a:cubicBezTo>
                  <a:cubicBezTo>
                    <a:pt x="352" y="108"/>
                    <a:pt x="346" y="124"/>
                    <a:pt x="324" y="124"/>
                  </a:cubicBezTo>
                  <a:cubicBezTo>
                    <a:pt x="306" y="124"/>
                    <a:pt x="294" y="107"/>
                    <a:pt x="293" y="90"/>
                  </a:cubicBezTo>
                  <a:lnTo>
                    <a:pt x="357" y="90"/>
                  </a:lnTo>
                  <a:close/>
                  <a:moveTo>
                    <a:pt x="293" y="78"/>
                  </a:moveTo>
                  <a:cubicBezTo>
                    <a:pt x="294" y="61"/>
                    <a:pt x="304" y="43"/>
                    <a:pt x="322" y="43"/>
                  </a:cubicBezTo>
                  <a:cubicBezTo>
                    <a:pt x="341" y="43"/>
                    <a:pt x="351" y="61"/>
                    <a:pt x="351" y="78"/>
                  </a:cubicBezTo>
                  <a:lnTo>
                    <a:pt x="293" y="78"/>
                  </a:lnTo>
                  <a:close/>
                  <a:moveTo>
                    <a:pt x="401" y="44"/>
                  </a:moveTo>
                  <a:cubicBezTo>
                    <a:pt x="410" y="44"/>
                    <a:pt x="410" y="44"/>
                    <a:pt x="410" y="44"/>
                  </a:cubicBezTo>
                  <a:cubicBezTo>
                    <a:pt x="415" y="44"/>
                    <a:pt x="416" y="40"/>
                    <a:pt x="416" y="38"/>
                  </a:cubicBezTo>
                  <a:cubicBezTo>
                    <a:pt x="416" y="36"/>
                    <a:pt x="415" y="32"/>
                    <a:pt x="410" y="32"/>
                  </a:cubicBezTo>
                  <a:cubicBezTo>
                    <a:pt x="401" y="32"/>
                    <a:pt x="401" y="32"/>
                    <a:pt x="401" y="32"/>
                  </a:cubicBezTo>
                  <a:cubicBezTo>
                    <a:pt x="401" y="10"/>
                    <a:pt x="401" y="10"/>
                    <a:pt x="401" y="10"/>
                  </a:cubicBezTo>
                  <a:cubicBezTo>
                    <a:pt x="401" y="4"/>
                    <a:pt x="399" y="0"/>
                    <a:pt x="394" y="0"/>
                  </a:cubicBezTo>
                  <a:cubicBezTo>
                    <a:pt x="390" y="0"/>
                    <a:pt x="387" y="4"/>
                    <a:pt x="387" y="10"/>
                  </a:cubicBezTo>
                  <a:cubicBezTo>
                    <a:pt x="387" y="32"/>
                    <a:pt x="387" y="32"/>
                    <a:pt x="387" y="32"/>
                  </a:cubicBezTo>
                  <a:cubicBezTo>
                    <a:pt x="378" y="32"/>
                    <a:pt x="378" y="32"/>
                    <a:pt x="378" y="32"/>
                  </a:cubicBezTo>
                  <a:cubicBezTo>
                    <a:pt x="374" y="32"/>
                    <a:pt x="372" y="36"/>
                    <a:pt x="372" y="38"/>
                  </a:cubicBezTo>
                  <a:cubicBezTo>
                    <a:pt x="372" y="40"/>
                    <a:pt x="374" y="44"/>
                    <a:pt x="378" y="44"/>
                  </a:cubicBezTo>
                  <a:cubicBezTo>
                    <a:pt x="387" y="44"/>
                    <a:pt x="387" y="44"/>
                    <a:pt x="387" y="44"/>
                  </a:cubicBezTo>
                  <a:cubicBezTo>
                    <a:pt x="387" y="127"/>
                    <a:pt x="387" y="127"/>
                    <a:pt x="387" y="127"/>
                  </a:cubicBezTo>
                  <a:cubicBezTo>
                    <a:pt x="387" y="133"/>
                    <a:pt x="390" y="136"/>
                    <a:pt x="394" y="136"/>
                  </a:cubicBezTo>
                  <a:cubicBezTo>
                    <a:pt x="399" y="136"/>
                    <a:pt x="401" y="133"/>
                    <a:pt x="401" y="127"/>
                  </a:cubicBezTo>
                  <a:lnTo>
                    <a:pt x="401" y="44"/>
                  </a:lnTo>
                  <a:close/>
                  <a:moveTo>
                    <a:pt x="551" y="70"/>
                  </a:moveTo>
                  <a:cubicBezTo>
                    <a:pt x="551" y="53"/>
                    <a:pt x="563" y="44"/>
                    <a:pt x="574" y="44"/>
                  </a:cubicBezTo>
                  <a:cubicBezTo>
                    <a:pt x="585" y="44"/>
                    <a:pt x="597" y="48"/>
                    <a:pt x="597" y="70"/>
                  </a:cubicBezTo>
                  <a:cubicBezTo>
                    <a:pt x="597" y="127"/>
                    <a:pt x="597" y="127"/>
                    <a:pt x="597" y="127"/>
                  </a:cubicBezTo>
                  <a:cubicBezTo>
                    <a:pt x="597" y="133"/>
                    <a:pt x="600" y="136"/>
                    <a:pt x="604" y="136"/>
                  </a:cubicBezTo>
                  <a:cubicBezTo>
                    <a:pt x="609" y="136"/>
                    <a:pt x="611" y="133"/>
                    <a:pt x="611" y="127"/>
                  </a:cubicBezTo>
                  <a:cubicBezTo>
                    <a:pt x="611" y="68"/>
                    <a:pt x="611" y="68"/>
                    <a:pt x="611" y="68"/>
                  </a:cubicBezTo>
                  <a:cubicBezTo>
                    <a:pt x="611" y="43"/>
                    <a:pt x="593" y="31"/>
                    <a:pt x="574" y="31"/>
                  </a:cubicBezTo>
                  <a:cubicBezTo>
                    <a:pt x="563" y="31"/>
                    <a:pt x="551" y="37"/>
                    <a:pt x="544" y="49"/>
                  </a:cubicBezTo>
                  <a:cubicBezTo>
                    <a:pt x="540" y="38"/>
                    <a:pt x="529" y="31"/>
                    <a:pt x="517" y="31"/>
                  </a:cubicBezTo>
                  <a:cubicBezTo>
                    <a:pt x="504" y="31"/>
                    <a:pt x="496" y="37"/>
                    <a:pt x="491" y="45"/>
                  </a:cubicBezTo>
                  <a:cubicBezTo>
                    <a:pt x="490" y="45"/>
                    <a:pt x="490" y="45"/>
                    <a:pt x="490" y="45"/>
                  </a:cubicBezTo>
                  <a:cubicBezTo>
                    <a:pt x="490" y="40"/>
                    <a:pt x="490" y="40"/>
                    <a:pt x="490" y="40"/>
                  </a:cubicBezTo>
                  <a:cubicBezTo>
                    <a:pt x="490" y="34"/>
                    <a:pt x="488" y="31"/>
                    <a:pt x="483" y="31"/>
                  </a:cubicBezTo>
                  <a:cubicBezTo>
                    <a:pt x="479" y="31"/>
                    <a:pt x="476" y="34"/>
                    <a:pt x="476" y="40"/>
                  </a:cubicBezTo>
                  <a:cubicBezTo>
                    <a:pt x="476" y="127"/>
                    <a:pt x="476" y="127"/>
                    <a:pt x="476" y="127"/>
                  </a:cubicBezTo>
                  <a:cubicBezTo>
                    <a:pt x="476" y="133"/>
                    <a:pt x="479" y="136"/>
                    <a:pt x="483" y="136"/>
                  </a:cubicBezTo>
                  <a:cubicBezTo>
                    <a:pt x="488" y="136"/>
                    <a:pt x="490" y="133"/>
                    <a:pt x="490" y="127"/>
                  </a:cubicBezTo>
                  <a:cubicBezTo>
                    <a:pt x="490" y="70"/>
                    <a:pt x="490" y="70"/>
                    <a:pt x="490" y="70"/>
                  </a:cubicBezTo>
                  <a:cubicBezTo>
                    <a:pt x="490" y="53"/>
                    <a:pt x="502" y="44"/>
                    <a:pt x="514" y="44"/>
                  </a:cubicBezTo>
                  <a:cubicBezTo>
                    <a:pt x="524" y="44"/>
                    <a:pt x="537" y="48"/>
                    <a:pt x="537" y="70"/>
                  </a:cubicBezTo>
                  <a:cubicBezTo>
                    <a:pt x="537" y="127"/>
                    <a:pt x="537" y="127"/>
                    <a:pt x="537" y="127"/>
                  </a:cubicBezTo>
                  <a:cubicBezTo>
                    <a:pt x="537" y="133"/>
                    <a:pt x="539" y="136"/>
                    <a:pt x="544" y="136"/>
                  </a:cubicBezTo>
                  <a:cubicBezTo>
                    <a:pt x="548" y="136"/>
                    <a:pt x="551" y="133"/>
                    <a:pt x="551" y="127"/>
                  </a:cubicBezTo>
                  <a:lnTo>
                    <a:pt x="551" y="70"/>
                  </a:lnTo>
                  <a:close/>
                  <a:moveTo>
                    <a:pt x="705" y="46"/>
                  </a:moveTo>
                  <a:cubicBezTo>
                    <a:pt x="704" y="46"/>
                    <a:pt x="704" y="46"/>
                    <a:pt x="704" y="46"/>
                  </a:cubicBezTo>
                  <a:cubicBezTo>
                    <a:pt x="696" y="36"/>
                    <a:pt x="687" y="31"/>
                    <a:pt x="675" y="31"/>
                  </a:cubicBezTo>
                  <a:cubicBezTo>
                    <a:pt x="646" y="31"/>
                    <a:pt x="631" y="58"/>
                    <a:pt x="631" y="83"/>
                  </a:cubicBezTo>
                  <a:cubicBezTo>
                    <a:pt x="631" y="112"/>
                    <a:pt x="646" y="136"/>
                    <a:pt x="676" y="136"/>
                  </a:cubicBezTo>
                  <a:cubicBezTo>
                    <a:pt x="688" y="136"/>
                    <a:pt x="698" y="131"/>
                    <a:pt x="704" y="121"/>
                  </a:cubicBezTo>
                  <a:cubicBezTo>
                    <a:pt x="705" y="121"/>
                    <a:pt x="705" y="121"/>
                    <a:pt x="705" y="121"/>
                  </a:cubicBezTo>
                  <a:cubicBezTo>
                    <a:pt x="705" y="127"/>
                    <a:pt x="705" y="127"/>
                    <a:pt x="705" y="127"/>
                  </a:cubicBezTo>
                  <a:cubicBezTo>
                    <a:pt x="705" y="133"/>
                    <a:pt x="707" y="136"/>
                    <a:pt x="712" y="136"/>
                  </a:cubicBezTo>
                  <a:cubicBezTo>
                    <a:pt x="716" y="136"/>
                    <a:pt x="718" y="133"/>
                    <a:pt x="718" y="127"/>
                  </a:cubicBezTo>
                  <a:cubicBezTo>
                    <a:pt x="718" y="40"/>
                    <a:pt x="718" y="40"/>
                    <a:pt x="718" y="40"/>
                  </a:cubicBezTo>
                  <a:cubicBezTo>
                    <a:pt x="718" y="34"/>
                    <a:pt x="716" y="31"/>
                    <a:pt x="712" y="31"/>
                  </a:cubicBezTo>
                  <a:cubicBezTo>
                    <a:pt x="707" y="31"/>
                    <a:pt x="705" y="34"/>
                    <a:pt x="705" y="40"/>
                  </a:cubicBezTo>
                  <a:lnTo>
                    <a:pt x="705" y="46"/>
                  </a:lnTo>
                  <a:close/>
                  <a:moveTo>
                    <a:pt x="647" y="83"/>
                  </a:moveTo>
                  <a:cubicBezTo>
                    <a:pt x="647" y="65"/>
                    <a:pt x="655" y="43"/>
                    <a:pt x="676" y="43"/>
                  </a:cubicBezTo>
                  <a:cubicBezTo>
                    <a:pt x="697" y="43"/>
                    <a:pt x="705" y="65"/>
                    <a:pt x="705" y="83"/>
                  </a:cubicBezTo>
                  <a:cubicBezTo>
                    <a:pt x="705" y="102"/>
                    <a:pt x="697" y="124"/>
                    <a:pt x="676" y="124"/>
                  </a:cubicBezTo>
                  <a:cubicBezTo>
                    <a:pt x="654" y="124"/>
                    <a:pt x="647" y="102"/>
                    <a:pt x="647" y="83"/>
                  </a:cubicBezTo>
                  <a:moveTo>
                    <a:pt x="758" y="70"/>
                  </a:moveTo>
                  <a:cubicBezTo>
                    <a:pt x="758" y="53"/>
                    <a:pt x="770" y="44"/>
                    <a:pt x="783" y="44"/>
                  </a:cubicBezTo>
                  <a:cubicBezTo>
                    <a:pt x="798" y="44"/>
                    <a:pt x="808" y="53"/>
                    <a:pt x="808" y="67"/>
                  </a:cubicBezTo>
                  <a:cubicBezTo>
                    <a:pt x="808" y="127"/>
                    <a:pt x="808" y="127"/>
                    <a:pt x="808" y="127"/>
                  </a:cubicBezTo>
                  <a:cubicBezTo>
                    <a:pt x="808" y="133"/>
                    <a:pt x="810" y="136"/>
                    <a:pt x="815" y="136"/>
                  </a:cubicBezTo>
                  <a:cubicBezTo>
                    <a:pt x="819" y="136"/>
                    <a:pt x="822" y="133"/>
                    <a:pt x="822" y="127"/>
                  </a:cubicBezTo>
                  <a:cubicBezTo>
                    <a:pt x="822" y="68"/>
                    <a:pt x="822" y="68"/>
                    <a:pt x="822" y="68"/>
                  </a:cubicBezTo>
                  <a:cubicBezTo>
                    <a:pt x="822" y="43"/>
                    <a:pt x="803" y="31"/>
                    <a:pt x="785" y="31"/>
                  </a:cubicBezTo>
                  <a:cubicBezTo>
                    <a:pt x="772" y="31"/>
                    <a:pt x="763" y="37"/>
                    <a:pt x="758" y="45"/>
                  </a:cubicBezTo>
                  <a:cubicBezTo>
                    <a:pt x="758" y="45"/>
                    <a:pt x="758" y="45"/>
                    <a:pt x="758" y="45"/>
                  </a:cubicBezTo>
                  <a:cubicBezTo>
                    <a:pt x="758" y="40"/>
                    <a:pt x="758" y="40"/>
                    <a:pt x="758" y="40"/>
                  </a:cubicBezTo>
                  <a:cubicBezTo>
                    <a:pt x="758" y="34"/>
                    <a:pt x="755" y="31"/>
                    <a:pt x="751" y="31"/>
                  </a:cubicBezTo>
                  <a:cubicBezTo>
                    <a:pt x="746" y="31"/>
                    <a:pt x="744" y="34"/>
                    <a:pt x="744" y="40"/>
                  </a:cubicBezTo>
                  <a:cubicBezTo>
                    <a:pt x="744" y="127"/>
                    <a:pt x="744" y="127"/>
                    <a:pt x="744" y="127"/>
                  </a:cubicBezTo>
                  <a:cubicBezTo>
                    <a:pt x="744" y="133"/>
                    <a:pt x="746" y="136"/>
                    <a:pt x="751" y="136"/>
                  </a:cubicBezTo>
                  <a:cubicBezTo>
                    <a:pt x="755" y="136"/>
                    <a:pt x="758" y="133"/>
                    <a:pt x="758" y="127"/>
                  </a:cubicBezTo>
                  <a:lnTo>
                    <a:pt x="758" y="70"/>
                  </a:lnTo>
                  <a:close/>
                  <a:moveTo>
                    <a:pt x="915" y="46"/>
                  </a:moveTo>
                  <a:cubicBezTo>
                    <a:pt x="915" y="46"/>
                    <a:pt x="915" y="46"/>
                    <a:pt x="915" y="46"/>
                  </a:cubicBezTo>
                  <a:cubicBezTo>
                    <a:pt x="907" y="36"/>
                    <a:pt x="898" y="31"/>
                    <a:pt x="886" y="31"/>
                  </a:cubicBezTo>
                  <a:cubicBezTo>
                    <a:pt x="856" y="31"/>
                    <a:pt x="842" y="58"/>
                    <a:pt x="842" y="83"/>
                  </a:cubicBezTo>
                  <a:cubicBezTo>
                    <a:pt x="842" y="112"/>
                    <a:pt x="857" y="136"/>
                    <a:pt x="886" y="136"/>
                  </a:cubicBezTo>
                  <a:cubicBezTo>
                    <a:pt x="898" y="136"/>
                    <a:pt x="908" y="131"/>
                    <a:pt x="915" y="121"/>
                  </a:cubicBezTo>
                  <a:cubicBezTo>
                    <a:pt x="915" y="121"/>
                    <a:pt x="915" y="121"/>
                    <a:pt x="915" y="121"/>
                  </a:cubicBezTo>
                  <a:cubicBezTo>
                    <a:pt x="915" y="127"/>
                    <a:pt x="915" y="127"/>
                    <a:pt x="915" y="127"/>
                  </a:cubicBezTo>
                  <a:cubicBezTo>
                    <a:pt x="915" y="133"/>
                    <a:pt x="918" y="136"/>
                    <a:pt x="922" y="136"/>
                  </a:cubicBezTo>
                  <a:cubicBezTo>
                    <a:pt x="927" y="136"/>
                    <a:pt x="929" y="133"/>
                    <a:pt x="929" y="127"/>
                  </a:cubicBezTo>
                  <a:cubicBezTo>
                    <a:pt x="929" y="40"/>
                    <a:pt x="929" y="40"/>
                    <a:pt x="929" y="40"/>
                  </a:cubicBezTo>
                  <a:cubicBezTo>
                    <a:pt x="929" y="34"/>
                    <a:pt x="927" y="31"/>
                    <a:pt x="922" y="31"/>
                  </a:cubicBezTo>
                  <a:cubicBezTo>
                    <a:pt x="918" y="31"/>
                    <a:pt x="915" y="34"/>
                    <a:pt x="915" y="40"/>
                  </a:cubicBezTo>
                  <a:lnTo>
                    <a:pt x="915" y="46"/>
                  </a:lnTo>
                  <a:close/>
                  <a:moveTo>
                    <a:pt x="857" y="83"/>
                  </a:moveTo>
                  <a:cubicBezTo>
                    <a:pt x="857" y="65"/>
                    <a:pt x="865" y="43"/>
                    <a:pt x="886" y="43"/>
                  </a:cubicBezTo>
                  <a:cubicBezTo>
                    <a:pt x="908" y="43"/>
                    <a:pt x="915" y="65"/>
                    <a:pt x="915" y="83"/>
                  </a:cubicBezTo>
                  <a:cubicBezTo>
                    <a:pt x="915" y="102"/>
                    <a:pt x="908" y="124"/>
                    <a:pt x="886" y="124"/>
                  </a:cubicBezTo>
                  <a:cubicBezTo>
                    <a:pt x="865" y="124"/>
                    <a:pt x="857" y="102"/>
                    <a:pt x="857" y="83"/>
                  </a:cubicBezTo>
                  <a:moveTo>
                    <a:pt x="1022" y="46"/>
                  </a:moveTo>
                  <a:cubicBezTo>
                    <a:pt x="1022" y="46"/>
                    <a:pt x="1022" y="46"/>
                    <a:pt x="1022" y="46"/>
                  </a:cubicBezTo>
                  <a:cubicBezTo>
                    <a:pt x="1016" y="38"/>
                    <a:pt x="1005" y="31"/>
                    <a:pt x="993" y="31"/>
                  </a:cubicBezTo>
                  <a:cubicBezTo>
                    <a:pt x="963" y="31"/>
                    <a:pt x="949" y="58"/>
                    <a:pt x="949" y="83"/>
                  </a:cubicBezTo>
                  <a:cubicBezTo>
                    <a:pt x="949" y="112"/>
                    <a:pt x="964" y="136"/>
                    <a:pt x="993" y="136"/>
                  </a:cubicBezTo>
                  <a:cubicBezTo>
                    <a:pt x="1006" y="136"/>
                    <a:pt x="1016" y="131"/>
                    <a:pt x="1022" y="120"/>
                  </a:cubicBezTo>
                  <a:cubicBezTo>
                    <a:pt x="1022" y="120"/>
                    <a:pt x="1022" y="120"/>
                    <a:pt x="1022" y="120"/>
                  </a:cubicBezTo>
                  <a:cubicBezTo>
                    <a:pt x="1022" y="131"/>
                    <a:pt x="1022" y="131"/>
                    <a:pt x="1022" y="131"/>
                  </a:cubicBezTo>
                  <a:cubicBezTo>
                    <a:pt x="1022" y="154"/>
                    <a:pt x="1007" y="164"/>
                    <a:pt x="990" y="164"/>
                  </a:cubicBezTo>
                  <a:cubicBezTo>
                    <a:pt x="974" y="164"/>
                    <a:pt x="965" y="151"/>
                    <a:pt x="959" y="151"/>
                  </a:cubicBezTo>
                  <a:cubicBezTo>
                    <a:pt x="954" y="151"/>
                    <a:pt x="952" y="154"/>
                    <a:pt x="952" y="158"/>
                  </a:cubicBezTo>
                  <a:cubicBezTo>
                    <a:pt x="952" y="165"/>
                    <a:pt x="971" y="176"/>
                    <a:pt x="992" y="176"/>
                  </a:cubicBezTo>
                  <a:cubicBezTo>
                    <a:pt x="1014" y="176"/>
                    <a:pt x="1036" y="162"/>
                    <a:pt x="1036" y="130"/>
                  </a:cubicBezTo>
                  <a:cubicBezTo>
                    <a:pt x="1036" y="40"/>
                    <a:pt x="1036" y="40"/>
                    <a:pt x="1036" y="40"/>
                  </a:cubicBezTo>
                  <a:cubicBezTo>
                    <a:pt x="1036" y="34"/>
                    <a:pt x="1034" y="31"/>
                    <a:pt x="1029" y="31"/>
                  </a:cubicBezTo>
                  <a:cubicBezTo>
                    <a:pt x="1025" y="31"/>
                    <a:pt x="1022" y="34"/>
                    <a:pt x="1022" y="40"/>
                  </a:cubicBezTo>
                  <a:lnTo>
                    <a:pt x="1022" y="46"/>
                  </a:lnTo>
                  <a:close/>
                  <a:moveTo>
                    <a:pt x="964" y="83"/>
                  </a:moveTo>
                  <a:cubicBezTo>
                    <a:pt x="964" y="65"/>
                    <a:pt x="972" y="43"/>
                    <a:pt x="993" y="43"/>
                  </a:cubicBezTo>
                  <a:cubicBezTo>
                    <a:pt x="1012" y="43"/>
                    <a:pt x="1023" y="59"/>
                    <a:pt x="1023" y="74"/>
                  </a:cubicBezTo>
                  <a:cubicBezTo>
                    <a:pt x="1023" y="93"/>
                    <a:pt x="1023" y="93"/>
                    <a:pt x="1023" y="93"/>
                  </a:cubicBezTo>
                  <a:cubicBezTo>
                    <a:pt x="1023" y="107"/>
                    <a:pt x="1012" y="124"/>
                    <a:pt x="993" y="124"/>
                  </a:cubicBezTo>
                  <a:cubicBezTo>
                    <a:pt x="972" y="124"/>
                    <a:pt x="964" y="102"/>
                    <a:pt x="964" y="83"/>
                  </a:cubicBezTo>
                  <a:moveTo>
                    <a:pt x="1135" y="90"/>
                  </a:moveTo>
                  <a:cubicBezTo>
                    <a:pt x="1143" y="90"/>
                    <a:pt x="1144" y="85"/>
                    <a:pt x="1144" y="81"/>
                  </a:cubicBezTo>
                  <a:cubicBezTo>
                    <a:pt x="1144" y="55"/>
                    <a:pt x="1130" y="31"/>
                    <a:pt x="1101" y="31"/>
                  </a:cubicBezTo>
                  <a:cubicBezTo>
                    <a:pt x="1072" y="31"/>
                    <a:pt x="1057" y="58"/>
                    <a:pt x="1057" y="83"/>
                  </a:cubicBezTo>
                  <a:cubicBezTo>
                    <a:pt x="1057" y="109"/>
                    <a:pt x="1070" y="136"/>
                    <a:pt x="1103" y="136"/>
                  </a:cubicBezTo>
                  <a:cubicBezTo>
                    <a:pt x="1127" y="136"/>
                    <a:pt x="1143" y="121"/>
                    <a:pt x="1143" y="115"/>
                  </a:cubicBezTo>
                  <a:cubicBezTo>
                    <a:pt x="1143" y="110"/>
                    <a:pt x="1140" y="108"/>
                    <a:pt x="1136" y="108"/>
                  </a:cubicBezTo>
                  <a:cubicBezTo>
                    <a:pt x="1130" y="108"/>
                    <a:pt x="1124" y="124"/>
                    <a:pt x="1102" y="124"/>
                  </a:cubicBezTo>
                  <a:cubicBezTo>
                    <a:pt x="1084" y="124"/>
                    <a:pt x="1072" y="107"/>
                    <a:pt x="1072" y="90"/>
                  </a:cubicBezTo>
                  <a:lnTo>
                    <a:pt x="1135" y="90"/>
                  </a:lnTo>
                  <a:close/>
                  <a:moveTo>
                    <a:pt x="1072" y="78"/>
                  </a:moveTo>
                  <a:cubicBezTo>
                    <a:pt x="1072" y="61"/>
                    <a:pt x="1082" y="43"/>
                    <a:pt x="1100" y="43"/>
                  </a:cubicBezTo>
                  <a:cubicBezTo>
                    <a:pt x="1119" y="43"/>
                    <a:pt x="1129" y="61"/>
                    <a:pt x="1129" y="78"/>
                  </a:cubicBezTo>
                  <a:lnTo>
                    <a:pt x="1072" y="78"/>
                  </a:lnTo>
                  <a:close/>
                  <a:moveTo>
                    <a:pt x="1236" y="70"/>
                  </a:moveTo>
                  <a:cubicBezTo>
                    <a:pt x="1236" y="53"/>
                    <a:pt x="1249" y="44"/>
                    <a:pt x="1260" y="44"/>
                  </a:cubicBezTo>
                  <a:cubicBezTo>
                    <a:pt x="1271" y="44"/>
                    <a:pt x="1283" y="48"/>
                    <a:pt x="1283" y="70"/>
                  </a:cubicBezTo>
                  <a:cubicBezTo>
                    <a:pt x="1283" y="127"/>
                    <a:pt x="1283" y="127"/>
                    <a:pt x="1283" y="127"/>
                  </a:cubicBezTo>
                  <a:cubicBezTo>
                    <a:pt x="1283" y="133"/>
                    <a:pt x="1285" y="136"/>
                    <a:pt x="1290" y="136"/>
                  </a:cubicBezTo>
                  <a:cubicBezTo>
                    <a:pt x="1294" y="136"/>
                    <a:pt x="1297" y="133"/>
                    <a:pt x="1297" y="127"/>
                  </a:cubicBezTo>
                  <a:cubicBezTo>
                    <a:pt x="1297" y="68"/>
                    <a:pt x="1297" y="68"/>
                    <a:pt x="1297" y="68"/>
                  </a:cubicBezTo>
                  <a:cubicBezTo>
                    <a:pt x="1297" y="43"/>
                    <a:pt x="1278" y="31"/>
                    <a:pt x="1260" y="31"/>
                  </a:cubicBezTo>
                  <a:cubicBezTo>
                    <a:pt x="1249" y="31"/>
                    <a:pt x="1237" y="37"/>
                    <a:pt x="1230" y="49"/>
                  </a:cubicBezTo>
                  <a:cubicBezTo>
                    <a:pt x="1225" y="38"/>
                    <a:pt x="1215" y="31"/>
                    <a:pt x="1203" y="31"/>
                  </a:cubicBezTo>
                  <a:cubicBezTo>
                    <a:pt x="1190" y="31"/>
                    <a:pt x="1181" y="37"/>
                    <a:pt x="1176" y="45"/>
                  </a:cubicBezTo>
                  <a:cubicBezTo>
                    <a:pt x="1176" y="45"/>
                    <a:pt x="1176" y="45"/>
                    <a:pt x="1176" y="45"/>
                  </a:cubicBezTo>
                  <a:cubicBezTo>
                    <a:pt x="1176" y="40"/>
                    <a:pt x="1176" y="40"/>
                    <a:pt x="1176" y="40"/>
                  </a:cubicBezTo>
                  <a:cubicBezTo>
                    <a:pt x="1176" y="34"/>
                    <a:pt x="1173" y="31"/>
                    <a:pt x="1169" y="31"/>
                  </a:cubicBezTo>
                  <a:cubicBezTo>
                    <a:pt x="1164" y="31"/>
                    <a:pt x="1162" y="34"/>
                    <a:pt x="1162" y="40"/>
                  </a:cubicBezTo>
                  <a:cubicBezTo>
                    <a:pt x="1162" y="127"/>
                    <a:pt x="1162" y="127"/>
                    <a:pt x="1162" y="127"/>
                  </a:cubicBezTo>
                  <a:cubicBezTo>
                    <a:pt x="1162" y="133"/>
                    <a:pt x="1164" y="136"/>
                    <a:pt x="1169" y="136"/>
                  </a:cubicBezTo>
                  <a:cubicBezTo>
                    <a:pt x="1173" y="136"/>
                    <a:pt x="1176" y="133"/>
                    <a:pt x="1176" y="127"/>
                  </a:cubicBezTo>
                  <a:cubicBezTo>
                    <a:pt x="1176" y="70"/>
                    <a:pt x="1176" y="70"/>
                    <a:pt x="1176" y="70"/>
                  </a:cubicBezTo>
                  <a:cubicBezTo>
                    <a:pt x="1176" y="53"/>
                    <a:pt x="1188" y="44"/>
                    <a:pt x="1199" y="44"/>
                  </a:cubicBezTo>
                  <a:cubicBezTo>
                    <a:pt x="1210" y="44"/>
                    <a:pt x="1222" y="48"/>
                    <a:pt x="1222" y="70"/>
                  </a:cubicBezTo>
                  <a:cubicBezTo>
                    <a:pt x="1222" y="127"/>
                    <a:pt x="1222" y="127"/>
                    <a:pt x="1222" y="127"/>
                  </a:cubicBezTo>
                  <a:cubicBezTo>
                    <a:pt x="1222" y="133"/>
                    <a:pt x="1225" y="136"/>
                    <a:pt x="1229" y="136"/>
                  </a:cubicBezTo>
                  <a:cubicBezTo>
                    <a:pt x="1234" y="136"/>
                    <a:pt x="1236" y="133"/>
                    <a:pt x="1236" y="127"/>
                  </a:cubicBezTo>
                  <a:lnTo>
                    <a:pt x="1236" y="70"/>
                  </a:lnTo>
                  <a:close/>
                  <a:moveTo>
                    <a:pt x="1395" y="90"/>
                  </a:moveTo>
                  <a:cubicBezTo>
                    <a:pt x="1404" y="90"/>
                    <a:pt x="1405" y="85"/>
                    <a:pt x="1405" y="81"/>
                  </a:cubicBezTo>
                  <a:cubicBezTo>
                    <a:pt x="1405" y="55"/>
                    <a:pt x="1390" y="31"/>
                    <a:pt x="1361" y="31"/>
                  </a:cubicBezTo>
                  <a:cubicBezTo>
                    <a:pt x="1332" y="31"/>
                    <a:pt x="1317" y="58"/>
                    <a:pt x="1317" y="83"/>
                  </a:cubicBezTo>
                  <a:cubicBezTo>
                    <a:pt x="1317" y="109"/>
                    <a:pt x="1331" y="136"/>
                    <a:pt x="1363" y="136"/>
                  </a:cubicBezTo>
                  <a:cubicBezTo>
                    <a:pt x="1387" y="136"/>
                    <a:pt x="1403" y="121"/>
                    <a:pt x="1403" y="115"/>
                  </a:cubicBezTo>
                  <a:cubicBezTo>
                    <a:pt x="1403" y="110"/>
                    <a:pt x="1401" y="108"/>
                    <a:pt x="1397" y="108"/>
                  </a:cubicBezTo>
                  <a:cubicBezTo>
                    <a:pt x="1390" y="108"/>
                    <a:pt x="1384" y="124"/>
                    <a:pt x="1362" y="124"/>
                  </a:cubicBezTo>
                  <a:cubicBezTo>
                    <a:pt x="1345" y="124"/>
                    <a:pt x="1333" y="107"/>
                    <a:pt x="1332" y="90"/>
                  </a:cubicBezTo>
                  <a:lnTo>
                    <a:pt x="1395" y="90"/>
                  </a:lnTo>
                  <a:close/>
                  <a:moveTo>
                    <a:pt x="1332" y="78"/>
                  </a:moveTo>
                  <a:cubicBezTo>
                    <a:pt x="1333" y="61"/>
                    <a:pt x="1342" y="43"/>
                    <a:pt x="1361" y="43"/>
                  </a:cubicBezTo>
                  <a:cubicBezTo>
                    <a:pt x="1380" y="43"/>
                    <a:pt x="1389" y="61"/>
                    <a:pt x="1390" y="78"/>
                  </a:cubicBezTo>
                  <a:lnTo>
                    <a:pt x="1332" y="78"/>
                  </a:lnTo>
                  <a:close/>
                  <a:moveTo>
                    <a:pt x="1436" y="70"/>
                  </a:moveTo>
                  <a:cubicBezTo>
                    <a:pt x="1436" y="53"/>
                    <a:pt x="1448" y="44"/>
                    <a:pt x="1461" y="44"/>
                  </a:cubicBezTo>
                  <a:cubicBezTo>
                    <a:pt x="1477" y="44"/>
                    <a:pt x="1486" y="53"/>
                    <a:pt x="1486" y="67"/>
                  </a:cubicBezTo>
                  <a:cubicBezTo>
                    <a:pt x="1486" y="127"/>
                    <a:pt x="1486" y="127"/>
                    <a:pt x="1486" y="127"/>
                  </a:cubicBezTo>
                  <a:cubicBezTo>
                    <a:pt x="1486" y="133"/>
                    <a:pt x="1489" y="136"/>
                    <a:pt x="1493" y="136"/>
                  </a:cubicBezTo>
                  <a:cubicBezTo>
                    <a:pt x="1498" y="136"/>
                    <a:pt x="1500" y="133"/>
                    <a:pt x="1500" y="127"/>
                  </a:cubicBezTo>
                  <a:cubicBezTo>
                    <a:pt x="1500" y="68"/>
                    <a:pt x="1500" y="68"/>
                    <a:pt x="1500" y="68"/>
                  </a:cubicBezTo>
                  <a:cubicBezTo>
                    <a:pt x="1500" y="43"/>
                    <a:pt x="1481" y="31"/>
                    <a:pt x="1463" y="31"/>
                  </a:cubicBezTo>
                  <a:cubicBezTo>
                    <a:pt x="1450" y="31"/>
                    <a:pt x="1442" y="37"/>
                    <a:pt x="1437" y="45"/>
                  </a:cubicBezTo>
                  <a:cubicBezTo>
                    <a:pt x="1436" y="45"/>
                    <a:pt x="1436" y="45"/>
                    <a:pt x="1436" y="45"/>
                  </a:cubicBezTo>
                  <a:cubicBezTo>
                    <a:pt x="1436" y="40"/>
                    <a:pt x="1436" y="40"/>
                    <a:pt x="1436" y="40"/>
                  </a:cubicBezTo>
                  <a:cubicBezTo>
                    <a:pt x="1436" y="34"/>
                    <a:pt x="1434" y="31"/>
                    <a:pt x="1429" y="31"/>
                  </a:cubicBezTo>
                  <a:cubicBezTo>
                    <a:pt x="1425" y="31"/>
                    <a:pt x="1422" y="34"/>
                    <a:pt x="1422" y="40"/>
                  </a:cubicBezTo>
                  <a:cubicBezTo>
                    <a:pt x="1422" y="127"/>
                    <a:pt x="1422" y="127"/>
                    <a:pt x="1422" y="127"/>
                  </a:cubicBezTo>
                  <a:cubicBezTo>
                    <a:pt x="1422" y="133"/>
                    <a:pt x="1425" y="136"/>
                    <a:pt x="1429" y="136"/>
                  </a:cubicBezTo>
                  <a:cubicBezTo>
                    <a:pt x="1434" y="136"/>
                    <a:pt x="1436" y="133"/>
                    <a:pt x="1436" y="127"/>
                  </a:cubicBezTo>
                  <a:lnTo>
                    <a:pt x="1436" y="70"/>
                  </a:lnTo>
                  <a:close/>
                  <a:moveTo>
                    <a:pt x="1543" y="44"/>
                  </a:moveTo>
                  <a:cubicBezTo>
                    <a:pt x="1552" y="44"/>
                    <a:pt x="1552" y="44"/>
                    <a:pt x="1552" y="44"/>
                  </a:cubicBezTo>
                  <a:cubicBezTo>
                    <a:pt x="1557" y="44"/>
                    <a:pt x="1558" y="40"/>
                    <a:pt x="1558" y="38"/>
                  </a:cubicBezTo>
                  <a:cubicBezTo>
                    <a:pt x="1558" y="36"/>
                    <a:pt x="1557" y="32"/>
                    <a:pt x="1552" y="32"/>
                  </a:cubicBezTo>
                  <a:cubicBezTo>
                    <a:pt x="1543" y="32"/>
                    <a:pt x="1543" y="32"/>
                    <a:pt x="1543" y="32"/>
                  </a:cubicBezTo>
                  <a:cubicBezTo>
                    <a:pt x="1543" y="10"/>
                    <a:pt x="1543" y="10"/>
                    <a:pt x="1543" y="10"/>
                  </a:cubicBezTo>
                  <a:cubicBezTo>
                    <a:pt x="1543" y="4"/>
                    <a:pt x="1540" y="0"/>
                    <a:pt x="1536" y="0"/>
                  </a:cubicBezTo>
                  <a:cubicBezTo>
                    <a:pt x="1532" y="0"/>
                    <a:pt x="1529" y="4"/>
                    <a:pt x="1529" y="10"/>
                  </a:cubicBezTo>
                  <a:cubicBezTo>
                    <a:pt x="1529" y="32"/>
                    <a:pt x="1529" y="32"/>
                    <a:pt x="1529" y="32"/>
                  </a:cubicBezTo>
                  <a:cubicBezTo>
                    <a:pt x="1520" y="32"/>
                    <a:pt x="1520" y="32"/>
                    <a:pt x="1520" y="32"/>
                  </a:cubicBezTo>
                  <a:cubicBezTo>
                    <a:pt x="1515" y="32"/>
                    <a:pt x="1514" y="36"/>
                    <a:pt x="1514" y="38"/>
                  </a:cubicBezTo>
                  <a:cubicBezTo>
                    <a:pt x="1514" y="40"/>
                    <a:pt x="1515" y="44"/>
                    <a:pt x="1520" y="44"/>
                  </a:cubicBezTo>
                  <a:cubicBezTo>
                    <a:pt x="1529" y="44"/>
                    <a:pt x="1529" y="44"/>
                    <a:pt x="1529" y="44"/>
                  </a:cubicBezTo>
                  <a:cubicBezTo>
                    <a:pt x="1529" y="127"/>
                    <a:pt x="1529" y="127"/>
                    <a:pt x="1529" y="127"/>
                  </a:cubicBezTo>
                  <a:cubicBezTo>
                    <a:pt x="1529" y="133"/>
                    <a:pt x="1532" y="136"/>
                    <a:pt x="1536" y="136"/>
                  </a:cubicBezTo>
                  <a:cubicBezTo>
                    <a:pt x="1540" y="136"/>
                    <a:pt x="1543" y="133"/>
                    <a:pt x="1543" y="127"/>
                  </a:cubicBezTo>
                  <a:lnTo>
                    <a:pt x="154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grpSp>
      <p:sp>
        <p:nvSpPr>
          <p:cNvPr id="156" name="Rectangle 8">
            <a:extLst>
              <a:ext uri="{FF2B5EF4-FFF2-40B4-BE49-F238E27FC236}">
                <a16:creationId xmlns:a16="http://schemas.microsoft.com/office/drawing/2014/main" id="{FA740204-A1BC-483F-A3A3-B3B73223D424}"/>
              </a:ext>
            </a:extLst>
          </p:cNvPr>
          <p:cNvSpPr>
            <a:spLocks noChangeArrowheads="1"/>
          </p:cNvSpPr>
          <p:nvPr/>
        </p:nvSpPr>
        <p:spPr bwMode="auto">
          <a:xfrm>
            <a:off x="1952320" y="1136782"/>
            <a:ext cx="143796" cy="323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a:endParaRPr lang="en-GB" sz="1350">
              <a:solidFill>
                <a:prstClr val="black"/>
              </a:solidFill>
              <a:latin typeface="Calibri" panose="020F0502020204030204"/>
              <a:sym typeface="Helvetica Neue"/>
            </a:endParaRPr>
          </a:p>
        </p:txBody>
      </p:sp>
      <p:sp>
        <p:nvSpPr>
          <p:cNvPr id="157" name="Rectangle 9">
            <a:extLst>
              <a:ext uri="{FF2B5EF4-FFF2-40B4-BE49-F238E27FC236}">
                <a16:creationId xmlns:a16="http://schemas.microsoft.com/office/drawing/2014/main" id="{536132C2-F455-4187-AB02-CFB760401BA8}"/>
              </a:ext>
            </a:extLst>
          </p:cNvPr>
          <p:cNvSpPr>
            <a:spLocks noChangeArrowheads="1"/>
          </p:cNvSpPr>
          <p:nvPr/>
        </p:nvSpPr>
        <p:spPr bwMode="auto">
          <a:xfrm>
            <a:off x="2111057" y="1819406"/>
            <a:ext cx="145701" cy="323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a:endParaRPr lang="en-GB" sz="1350">
              <a:solidFill>
                <a:prstClr val="black"/>
              </a:solidFill>
              <a:latin typeface="Calibri" panose="020F0502020204030204"/>
              <a:sym typeface="Helvetica Neue"/>
            </a:endParaRPr>
          </a:p>
        </p:txBody>
      </p:sp>
      <p:sp>
        <p:nvSpPr>
          <p:cNvPr id="163" name="Rectangle 8">
            <a:extLst>
              <a:ext uri="{FF2B5EF4-FFF2-40B4-BE49-F238E27FC236}">
                <a16:creationId xmlns:a16="http://schemas.microsoft.com/office/drawing/2014/main" id="{3B96B7D6-7C0F-46E2-BF8C-5AED0579FB06}"/>
              </a:ext>
            </a:extLst>
          </p:cNvPr>
          <p:cNvSpPr>
            <a:spLocks noChangeArrowheads="1"/>
          </p:cNvSpPr>
          <p:nvPr/>
        </p:nvSpPr>
        <p:spPr bwMode="auto">
          <a:xfrm>
            <a:off x="5870606" y="1144804"/>
            <a:ext cx="143796" cy="323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a:endParaRPr lang="en-GB" sz="1350">
              <a:solidFill>
                <a:prstClr val="black"/>
              </a:solidFill>
              <a:latin typeface="Calibri" panose="020F0502020204030204"/>
              <a:sym typeface="Helvetica Neue"/>
            </a:endParaRPr>
          </a:p>
        </p:txBody>
      </p:sp>
      <p:sp>
        <p:nvSpPr>
          <p:cNvPr id="164" name="Rectangle 9">
            <a:extLst>
              <a:ext uri="{FF2B5EF4-FFF2-40B4-BE49-F238E27FC236}">
                <a16:creationId xmlns:a16="http://schemas.microsoft.com/office/drawing/2014/main" id="{CA250148-7F10-42BE-B989-7DD9D678796D}"/>
              </a:ext>
            </a:extLst>
          </p:cNvPr>
          <p:cNvSpPr>
            <a:spLocks noChangeArrowheads="1"/>
          </p:cNvSpPr>
          <p:nvPr/>
        </p:nvSpPr>
        <p:spPr bwMode="auto">
          <a:xfrm>
            <a:off x="5876939" y="1827428"/>
            <a:ext cx="145701" cy="323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a:endParaRPr lang="en-GB" sz="1350">
              <a:solidFill>
                <a:prstClr val="black"/>
              </a:solidFill>
              <a:latin typeface="Calibri" panose="020F0502020204030204"/>
              <a:sym typeface="Helvetica Neue"/>
            </a:endParaRPr>
          </a:p>
        </p:txBody>
      </p:sp>
      <p:sp>
        <p:nvSpPr>
          <p:cNvPr id="165" name="search the real problem">
            <a:extLst>
              <a:ext uri="{FF2B5EF4-FFF2-40B4-BE49-F238E27FC236}">
                <a16:creationId xmlns:a16="http://schemas.microsoft.com/office/drawing/2014/main" id="{C3C441F0-82B0-4926-B193-531BAE1BEA7C}"/>
              </a:ext>
            </a:extLst>
          </p:cNvPr>
          <p:cNvSpPr txBox="1"/>
          <p:nvPr/>
        </p:nvSpPr>
        <p:spPr>
          <a:xfrm>
            <a:off x="4582990" y="2448000"/>
            <a:ext cx="3348000" cy="396000"/>
          </a:xfrm>
          <a:prstGeom prst="rect">
            <a:avLst/>
          </a:prstGeom>
          <a:solidFill>
            <a:srgbClr val="2CB5B5"/>
          </a:solidFill>
          <a:ln w="12700">
            <a:miter lim="400000"/>
          </a:ln>
          <a:extLst>
            <a:ext uri="{C572A759-6A51-4108-AA02-DFA0A04FC94B}">
              <ma14:wrappingTextBoxFlag xmlns="" xmlns:ma14="http://schemas.microsoft.com/office/mac/drawingml/2011/main" val="1"/>
            </a:ext>
          </a:extLst>
        </p:spPr>
        <p:txBody>
          <a:bodyPr wrap="square" lIns="19050" tIns="19050" rIns="19050" bIns="19050" anchor="b">
            <a:spAutoFit/>
          </a:bodyPr>
          <a:lstStyle>
            <a:lvl1pPr>
              <a:defRPr sz="2400" b="0" cap="all">
                <a:latin typeface="Montserrat-Bold"/>
                <a:ea typeface="Montserrat-Bold"/>
                <a:cs typeface="Montserrat-Bold"/>
                <a:sym typeface="Montserrat-Bold"/>
              </a:defRPr>
            </a:lvl1pPr>
          </a:lstStyle>
          <a:p>
            <a:pPr algn="ctr" defTabSz="412750" hangingPunct="0"/>
            <a:r>
              <a:rPr lang="en-US" sz="1200" b="1" kern="0" dirty="0" err="1">
                <a:solidFill>
                  <a:srgbClr val="FFFFFF"/>
                </a:solidFill>
              </a:rPr>
              <a:t>Knowledgemotion</a:t>
            </a:r>
            <a:endParaRPr sz="1200" b="1" kern="0" dirty="0">
              <a:solidFill>
                <a:srgbClr val="FFFFFF"/>
              </a:solidFill>
            </a:endParaRPr>
          </a:p>
        </p:txBody>
      </p:sp>
      <p:sp>
        <p:nvSpPr>
          <p:cNvPr id="166" name="ante venenatis dapibus posuere velit aliquet. Fusce dapibus, tellus ac cursus commodo, tortor mauris condimentum nibh,ante venenatis dapibus posuere velit aliquet. Fusce dapibus, tellus ac cursus commodo, tortor mauris condimentum nibh,">
            <a:extLst>
              <a:ext uri="{FF2B5EF4-FFF2-40B4-BE49-F238E27FC236}">
                <a16:creationId xmlns:a16="http://schemas.microsoft.com/office/drawing/2014/main" id="{DE4319E0-ADA1-405A-8DC4-9B8DE37F7F66}"/>
              </a:ext>
            </a:extLst>
          </p:cNvPr>
          <p:cNvSpPr txBox="1"/>
          <p:nvPr/>
        </p:nvSpPr>
        <p:spPr>
          <a:xfrm>
            <a:off x="4552346" y="3076908"/>
            <a:ext cx="3378644" cy="2533066"/>
          </a:xfrm>
          <a:prstGeom prst="rect">
            <a:avLst/>
          </a:prstGeom>
          <a:noFill/>
          <a:ln w="12700">
            <a:miter lim="400000"/>
          </a:ln>
          <a:extLst>
            <a:ext uri="{C572A759-6A51-4108-AA02-DFA0A04FC94B}">
              <ma14:wrappingTextBoxFlag xmlns="" xmlns:ma14="http://schemas.microsoft.com/office/mac/drawingml/2011/main" val="1"/>
            </a:ext>
          </a:extLst>
        </p:spPr>
        <p:txBody>
          <a:bodyPr wrap="square" lIns="19050" tIns="19050" rIns="19050" bIns="19050">
            <a:spAutoFit/>
          </a:bodyPr>
          <a:lstStyle>
            <a:lvl1pPr>
              <a:lnSpc>
                <a:spcPct val="140000"/>
              </a:lnSpc>
              <a:defRPr sz="1800" b="0">
                <a:solidFill>
                  <a:srgbClr val="1C202B"/>
                </a:solidFill>
                <a:latin typeface="Lato Regular"/>
                <a:ea typeface="Lato Regular"/>
                <a:cs typeface="Lato Regular"/>
                <a:sym typeface="Lato Regular"/>
              </a:defRPr>
            </a:lvl1pPr>
          </a:lstStyle>
          <a:p>
            <a:pPr algn="ctr" defTabSz="412750" hangingPunct="0"/>
            <a:r>
              <a:rPr lang="en-US" sz="1300" b="1" kern="0" dirty="0">
                <a:solidFill>
                  <a:srgbClr val="002466"/>
                </a:solidFill>
                <a:latin typeface="+mn-lt"/>
              </a:rPr>
              <a:t>Online educational content platform</a:t>
            </a:r>
          </a:p>
          <a:p>
            <a:pPr algn="ctr" defTabSz="412750" hangingPunct="0"/>
            <a:r>
              <a:rPr lang="en-US" sz="1300" kern="0" dirty="0">
                <a:solidFill>
                  <a:srgbClr val="002466"/>
                </a:solidFill>
                <a:latin typeface="+mn-lt"/>
              </a:rPr>
              <a:t>Date of original investment:</a:t>
            </a:r>
          </a:p>
          <a:p>
            <a:pPr algn="ctr" defTabSz="412750" hangingPunct="0"/>
            <a:r>
              <a:rPr lang="en-US" sz="1300" b="1" kern="0" dirty="0">
                <a:solidFill>
                  <a:srgbClr val="002466"/>
                </a:solidFill>
                <a:latin typeface="+mn-lt"/>
              </a:rPr>
              <a:t>July 2017</a:t>
            </a:r>
          </a:p>
          <a:p>
            <a:pPr algn="ctr" defTabSz="412750" hangingPunct="0"/>
            <a:r>
              <a:rPr lang="en-US" sz="1300" kern="0" dirty="0">
                <a:solidFill>
                  <a:srgbClr val="002466"/>
                </a:solidFill>
                <a:latin typeface="+mn-lt"/>
              </a:rPr>
              <a:t>Amount invested by N3VCT</a:t>
            </a:r>
          </a:p>
          <a:p>
            <a:pPr algn="ctr" defTabSz="412750" hangingPunct="0"/>
            <a:r>
              <a:rPr lang="en-US" sz="1300" b="1" kern="0" dirty="0">
                <a:solidFill>
                  <a:srgbClr val="002466"/>
                </a:solidFill>
                <a:latin typeface="+mn-lt"/>
              </a:rPr>
              <a:t>£1.7m</a:t>
            </a:r>
          </a:p>
          <a:p>
            <a:pPr algn="ctr" defTabSz="412750" hangingPunct="0"/>
            <a:r>
              <a:rPr lang="en-US" sz="1300" kern="0" dirty="0">
                <a:solidFill>
                  <a:srgbClr val="002466"/>
                </a:solidFill>
                <a:latin typeface="+mn-lt"/>
              </a:rPr>
              <a:t>Receipts over the life of the investment</a:t>
            </a:r>
          </a:p>
          <a:p>
            <a:pPr algn="ctr" defTabSz="412750" hangingPunct="0"/>
            <a:r>
              <a:rPr lang="en-US" sz="1300" b="1" kern="0" dirty="0">
                <a:solidFill>
                  <a:srgbClr val="002466"/>
                </a:solidFill>
                <a:latin typeface="+mn-lt"/>
              </a:rPr>
              <a:t>£3.0m</a:t>
            </a:r>
          </a:p>
          <a:p>
            <a:pPr algn="ctr" defTabSz="412750" hangingPunct="0"/>
            <a:r>
              <a:rPr lang="en-US" sz="1300" b="1" kern="0" dirty="0">
                <a:solidFill>
                  <a:srgbClr val="002466"/>
                </a:solidFill>
                <a:latin typeface="+mn-lt"/>
              </a:rPr>
              <a:t>Return of 1.7x</a:t>
            </a:r>
          </a:p>
        </p:txBody>
      </p:sp>
      <p:sp>
        <p:nvSpPr>
          <p:cNvPr id="167" name="Rectangle">
            <a:extLst>
              <a:ext uri="{FF2B5EF4-FFF2-40B4-BE49-F238E27FC236}">
                <a16:creationId xmlns:a16="http://schemas.microsoft.com/office/drawing/2014/main" id="{17D40A1B-328C-4342-BE7B-4FE37E5A93A3}"/>
              </a:ext>
            </a:extLst>
          </p:cNvPr>
          <p:cNvSpPr/>
          <p:nvPr/>
        </p:nvSpPr>
        <p:spPr>
          <a:xfrm>
            <a:off x="4032173" y="1586448"/>
            <a:ext cx="4395731" cy="4384023"/>
          </a:xfrm>
          <a:prstGeom prst="rect">
            <a:avLst/>
          </a:prstGeom>
          <a:ln w="63500">
            <a:solidFill>
              <a:srgbClr val="929292"/>
            </a:solidFill>
            <a:miter lim="400000"/>
          </a:ln>
        </p:spPr>
        <p:txBody>
          <a:bodyPr lIns="0" tIns="0" rIns="0" bIns="0" anchor="ctr"/>
          <a:lstStyle/>
          <a:p>
            <a:pPr algn="ctr" defTabSz="412750" hangingPunct="0">
              <a:defRPr sz="3200" b="0">
                <a:solidFill>
                  <a:srgbClr val="FFFFFF"/>
                </a:solidFill>
                <a:latin typeface="+mn-lt"/>
                <a:ea typeface="+mn-ea"/>
                <a:cs typeface="+mn-cs"/>
                <a:sym typeface="Helvetica Neue Medium"/>
              </a:defRPr>
            </a:pPr>
            <a:endParaRPr sz="1200" kern="0" dirty="0">
              <a:solidFill>
                <a:srgbClr val="FFFFFF"/>
              </a:solidFill>
              <a:sym typeface="Helvetica Neue Medium"/>
            </a:endParaRPr>
          </a:p>
        </p:txBody>
      </p:sp>
      <p:sp>
        <p:nvSpPr>
          <p:cNvPr id="168" name="Rectangle 8">
            <a:extLst>
              <a:ext uri="{FF2B5EF4-FFF2-40B4-BE49-F238E27FC236}">
                <a16:creationId xmlns:a16="http://schemas.microsoft.com/office/drawing/2014/main" id="{0C9EAF07-62B3-483F-9031-73B5087DCAEE}"/>
              </a:ext>
            </a:extLst>
          </p:cNvPr>
          <p:cNvSpPr>
            <a:spLocks noChangeArrowheads="1"/>
          </p:cNvSpPr>
          <p:nvPr/>
        </p:nvSpPr>
        <p:spPr bwMode="auto">
          <a:xfrm>
            <a:off x="9634500" y="1173322"/>
            <a:ext cx="143796" cy="323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a:endParaRPr lang="en-GB" sz="1350">
              <a:solidFill>
                <a:prstClr val="black"/>
              </a:solidFill>
              <a:latin typeface="Calibri" panose="020F0502020204030204"/>
              <a:sym typeface="Helvetica Neue"/>
            </a:endParaRPr>
          </a:p>
        </p:txBody>
      </p:sp>
      <p:sp>
        <p:nvSpPr>
          <p:cNvPr id="176" name="Rectangle 9">
            <a:extLst>
              <a:ext uri="{FF2B5EF4-FFF2-40B4-BE49-F238E27FC236}">
                <a16:creationId xmlns:a16="http://schemas.microsoft.com/office/drawing/2014/main" id="{791F05E2-689B-4E7A-8782-DC5D5DB3B1D1}"/>
              </a:ext>
            </a:extLst>
          </p:cNvPr>
          <p:cNvSpPr>
            <a:spLocks noChangeArrowheads="1"/>
          </p:cNvSpPr>
          <p:nvPr/>
        </p:nvSpPr>
        <p:spPr bwMode="auto">
          <a:xfrm>
            <a:off x="14292383" y="1910279"/>
            <a:ext cx="174442" cy="364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a:endParaRPr lang="en-GB" sz="1350">
              <a:solidFill>
                <a:prstClr val="black"/>
              </a:solidFill>
              <a:latin typeface="Calibri" panose="020F0502020204030204"/>
              <a:sym typeface="Helvetica Neue"/>
            </a:endParaRPr>
          </a:p>
        </p:txBody>
      </p:sp>
      <p:pic>
        <p:nvPicPr>
          <p:cNvPr id="4" name="Picture 3" descr="A picture containing text, clipart&#10;&#10;Description automatically generated">
            <a:extLst>
              <a:ext uri="{FF2B5EF4-FFF2-40B4-BE49-F238E27FC236}">
                <a16:creationId xmlns:a16="http://schemas.microsoft.com/office/drawing/2014/main" id="{6B544F57-C2E1-B78D-5563-0404C31B9F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8439" y="1700118"/>
            <a:ext cx="2390660" cy="699283"/>
          </a:xfrm>
          <a:prstGeom prst="rect">
            <a:avLst/>
          </a:prstGeom>
        </p:spPr>
      </p:pic>
    </p:spTree>
    <p:extLst>
      <p:ext uri="{BB962C8B-B14F-4D97-AF65-F5344CB8AC3E}">
        <p14:creationId xmlns:p14="http://schemas.microsoft.com/office/powerpoint/2010/main" val="391053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9">
            <a:extLst>
              <a:ext uri="{FF2B5EF4-FFF2-40B4-BE49-F238E27FC236}">
                <a16:creationId xmlns:a16="http://schemas.microsoft.com/office/drawing/2014/main" id="{67E829B7-4CBC-49CF-92A5-96D1A4F49CD9}"/>
              </a:ext>
            </a:extLst>
          </p:cNvPr>
          <p:cNvSpPr>
            <a:spLocks noGrp="1"/>
          </p:cNvSpPr>
          <p:nvPr>
            <p:ph type="title"/>
          </p:nvPr>
        </p:nvSpPr>
        <p:spPr>
          <a:xfrm>
            <a:off x="719738" y="391115"/>
            <a:ext cx="7315862" cy="371475"/>
          </a:xfrm>
        </p:spPr>
        <p:txBody>
          <a:bodyPr/>
          <a:lstStyle/>
          <a:p>
            <a:r>
              <a:rPr lang="en-US" sz="2350" dirty="0"/>
              <a:t>Dividends</a:t>
            </a:r>
            <a:endParaRPr lang="en-GB" sz="2350" dirty="0"/>
          </a:p>
        </p:txBody>
      </p:sp>
      <p:sp>
        <p:nvSpPr>
          <p:cNvPr id="15" name="Slide Number Placeholder 14">
            <a:extLst>
              <a:ext uri="{FF2B5EF4-FFF2-40B4-BE49-F238E27FC236}">
                <a16:creationId xmlns:a16="http://schemas.microsoft.com/office/drawing/2014/main" id="{8A22B248-B376-4E7F-9BC2-796F0A3F6061}"/>
              </a:ext>
            </a:extLst>
          </p:cNvPr>
          <p:cNvSpPr>
            <a:spLocks noGrp="1"/>
          </p:cNvSpPr>
          <p:nvPr>
            <p:ph type="sldNum" sz="quarter" idx="7"/>
          </p:nvPr>
        </p:nvSpPr>
        <p:spPr/>
        <p:txBody>
          <a:bodyPr/>
          <a:lstStyle/>
          <a:p>
            <a:pPr algn="l"/>
            <a:fld id="{B6F15528-21DE-4FAA-801E-634DDDAF4B2B}" type="slidenum">
              <a:rPr lang="en-GB" smtClean="0"/>
              <a:pPr algn="l"/>
              <a:t>14</a:t>
            </a:fld>
            <a:endParaRPr lang="en-GB" dirty="0"/>
          </a:p>
        </p:txBody>
      </p:sp>
      <p:grpSp>
        <p:nvGrpSpPr>
          <p:cNvPr id="185" name="Group 4">
            <a:extLst>
              <a:ext uri="{FF2B5EF4-FFF2-40B4-BE49-F238E27FC236}">
                <a16:creationId xmlns:a16="http://schemas.microsoft.com/office/drawing/2014/main" id="{C999D405-0439-4F5F-9F0F-84F82324B02B}"/>
              </a:ext>
            </a:extLst>
          </p:cNvPr>
          <p:cNvGrpSpPr>
            <a:grpSpLocks noChangeAspect="1"/>
          </p:cNvGrpSpPr>
          <p:nvPr/>
        </p:nvGrpSpPr>
        <p:grpSpPr bwMode="auto">
          <a:xfrm>
            <a:off x="10282559" y="6333016"/>
            <a:ext cx="1333441" cy="443513"/>
            <a:chOff x="3484" y="2616"/>
            <a:chExt cx="5694" cy="1894"/>
          </a:xfrm>
          <a:solidFill>
            <a:schemeClr val="bg1"/>
          </a:solidFill>
        </p:grpSpPr>
        <p:sp>
          <p:nvSpPr>
            <p:cNvPr id="187" name="Oval 5">
              <a:extLst>
                <a:ext uri="{FF2B5EF4-FFF2-40B4-BE49-F238E27FC236}">
                  <a16:creationId xmlns:a16="http://schemas.microsoft.com/office/drawing/2014/main" id="{25912C6D-AD94-434B-B2DB-197D06778ED7}"/>
                </a:ext>
              </a:extLst>
            </p:cNvPr>
            <p:cNvSpPr>
              <a:spLocks noChangeArrowheads="1"/>
            </p:cNvSpPr>
            <p:nvPr/>
          </p:nvSpPr>
          <p:spPr bwMode="auto">
            <a:xfrm>
              <a:off x="4324" y="3144"/>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4" name="Oval 6">
              <a:extLst>
                <a:ext uri="{FF2B5EF4-FFF2-40B4-BE49-F238E27FC236}">
                  <a16:creationId xmlns:a16="http://schemas.microsoft.com/office/drawing/2014/main" id="{3FF0EA0C-D95A-47A9-B25B-59DDBE2A1F98}"/>
                </a:ext>
              </a:extLst>
            </p:cNvPr>
            <p:cNvSpPr>
              <a:spLocks noChangeArrowheads="1"/>
            </p:cNvSpPr>
            <p:nvPr/>
          </p:nvSpPr>
          <p:spPr bwMode="auto">
            <a:xfrm>
              <a:off x="4524" y="321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5" name="Oval 7">
              <a:extLst>
                <a:ext uri="{FF2B5EF4-FFF2-40B4-BE49-F238E27FC236}">
                  <a16:creationId xmlns:a16="http://schemas.microsoft.com/office/drawing/2014/main" id="{E4E3D005-4E68-4DB3-AD4D-9DA2625634DA}"/>
                </a:ext>
              </a:extLst>
            </p:cNvPr>
            <p:cNvSpPr>
              <a:spLocks noChangeArrowheads="1"/>
            </p:cNvSpPr>
            <p:nvPr/>
          </p:nvSpPr>
          <p:spPr bwMode="auto">
            <a:xfrm>
              <a:off x="4668" y="3254"/>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6" name="Oval 8">
              <a:extLst>
                <a:ext uri="{FF2B5EF4-FFF2-40B4-BE49-F238E27FC236}">
                  <a16:creationId xmlns:a16="http://schemas.microsoft.com/office/drawing/2014/main" id="{2A046CC5-A074-4411-B55A-0EF76A1199D5}"/>
                </a:ext>
              </a:extLst>
            </p:cNvPr>
            <p:cNvSpPr>
              <a:spLocks noChangeArrowheads="1"/>
            </p:cNvSpPr>
            <p:nvPr/>
          </p:nvSpPr>
          <p:spPr bwMode="auto">
            <a:xfrm>
              <a:off x="4630" y="3382"/>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7" name="Oval 9">
              <a:extLst>
                <a:ext uri="{FF2B5EF4-FFF2-40B4-BE49-F238E27FC236}">
                  <a16:creationId xmlns:a16="http://schemas.microsoft.com/office/drawing/2014/main" id="{37836835-548F-4234-B5BE-63BBBDF336F0}"/>
                </a:ext>
              </a:extLst>
            </p:cNvPr>
            <p:cNvSpPr>
              <a:spLocks noChangeArrowheads="1"/>
            </p:cNvSpPr>
            <p:nvPr/>
          </p:nvSpPr>
          <p:spPr bwMode="auto">
            <a:xfrm>
              <a:off x="4488"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8" name="Oval 10">
              <a:extLst>
                <a:ext uri="{FF2B5EF4-FFF2-40B4-BE49-F238E27FC236}">
                  <a16:creationId xmlns:a16="http://schemas.microsoft.com/office/drawing/2014/main" id="{737662AD-EB9E-497B-8C00-360A0B50AB79}"/>
                </a:ext>
              </a:extLst>
            </p:cNvPr>
            <p:cNvSpPr>
              <a:spLocks noChangeArrowheads="1"/>
            </p:cNvSpPr>
            <p:nvPr/>
          </p:nvSpPr>
          <p:spPr bwMode="auto">
            <a:xfrm>
              <a:off x="4500" y="3504"/>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9" name="Oval 11">
              <a:extLst>
                <a:ext uri="{FF2B5EF4-FFF2-40B4-BE49-F238E27FC236}">
                  <a16:creationId xmlns:a16="http://schemas.microsoft.com/office/drawing/2014/main" id="{D8BB56A8-F4CF-4318-9DC4-0D1A4B988A4B}"/>
                </a:ext>
              </a:extLst>
            </p:cNvPr>
            <p:cNvSpPr>
              <a:spLocks noChangeArrowheads="1"/>
            </p:cNvSpPr>
            <p:nvPr/>
          </p:nvSpPr>
          <p:spPr bwMode="auto">
            <a:xfrm>
              <a:off x="4367" y="3501"/>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0" name="Oval 12">
              <a:extLst>
                <a:ext uri="{FF2B5EF4-FFF2-40B4-BE49-F238E27FC236}">
                  <a16:creationId xmlns:a16="http://schemas.microsoft.com/office/drawing/2014/main" id="{56077E46-8483-46EF-BDDC-AFB578E48215}"/>
                </a:ext>
              </a:extLst>
            </p:cNvPr>
            <p:cNvSpPr>
              <a:spLocks noChangeArrowheads="1"/>
            </p:cNvSpPr>
            <p:nvPr/>
          </p:nvSpPr>
          <p:spPr bwMode="auto">
            <a:xfrm>
              <a:off x="4236" y="3492"/>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1" name="Oval 13">
              <a:extLst>
                <a:ext uri="{FF2B5EF4-FFF2-40B4-BE49-F238E27FC236}">
                  <a16:creationId xmlns:a16="http://schemas.microsoft.com/office/drawing/2014/main" id="{18D17070-D994-4422-81E7-C284D8DB2E79}"/>
                </a:ext>
              </a:extLst>
            </p:cNvPr>
            <p:cNvSpPr>
              <a:spLocks noChangeArrowheads="1"/>
            </p:cNvSpPr>
            <p:nvPr/>
          </p:nvSpPr>
          <p:spPr bwMode="auto">
            <a:xfrm>
              <a:off x="4267" y="3651"/>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2" name="Oval 14">
              <a:extLst>
                <a:ext uri="{FF2B5EF4-FFF2-40B4-BE49-F238E27FC236}">
                  <a16:creationId xmlns:a16="http://schemas.microsoft.com/office/drawing/2014/main" id="{D8CA7E9E-69E2-47B3-B85D-475418863CE5}"/>
                </a:ext>
              </a:extLst>
            </p:cNvPr>
            <p:cNvSpPr>
              <a:spLocks noChangeArrowheads="1"/>
            </p:cNvSpPr>
            <p:nvPr/>
          </p:nvSpPr>
          <p:spPr bwMode="auto">
            <a:xfrm>
              <a:off x="4398" y="3639"/>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3" name="Oval 15">
              <a:extLst>
                <a:ext uri="{FF2B5EF4-FFF2-40B4-BE49-F238E27FC236}">
                  <a16:creationId xmlns:a16="http://schemas.microsoft.com/office/drawing/2014/main" id="{792CE858-554A-4079-9688-D9E7E746E25C}"/>
                </a:ext>
              </a:extLst>
            </p:cNvPr>
            <p:cNvSpPr>
              <a:spLocks noChangeArrowheads="1"/>
            </p:cNvSpPr>
            <p:nvPr/>
          </p:nvSpPr>
          <p:spPr bwMode="auto">
            <a:xfrm>
              <a:off x="4521" y="365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4" name="Oval 16">
              <a:extLst>
                <a:ext uri="{FF2B5EF4-FFF2-40B4-BE49-F238E27FC236}">
                  <a16:creationId xmlns:a16="http://schemas.microsoft.com/office/drawing/2014/main" id="{B64F9C68-4C42-4820-8CF2-1387B9FC48DE}"/>
                </a:ext>
              </a:extLst>
            </p:cNvPr>
            <p:cNvSpPr>
              <a:spLocks noChangeArrowheads="1"/>
            </p:cNvSpPr>
            <p:nvPr/>
          </p:nvSpPr>
          <p:spPr bwMode="auto">
            <a:xfrm>
              <a:off x="4360" y="3765"/>
              <a:ext cx="5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5" name="Oval 17">
              <a:extLst>
                <a:ext uri="{FF2B5EF4-FFF2-40B4-BE49-F238E27FC236}">
                  <a16:creationId xmlns:a16="http://schemas.microsoft.com/office/drawing/2014/main" id="{5A4EC7FC-DBFF-448F-B35C-AEDA6C01FFAD}"/>
                </a:ext>
              </a:extLst>
            </p:cNvPr>
            <p:cNvSpPr>
              <a:spLocks noChangeArrowheads="1"/>
            </p:cNvSpPr>
            <p:nvPr/>
          </p:nvSpPr>
          <p:spPr bwMode="auto">
            <a:xfrm>
              <a:off x="4319" y="3373"/>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6" name="Oval 18">
              <a:extLst>
                <a:ext uri="{FF2B5EF4-FFF2-40B4-BE49-F238E27FC236}">
                  <a16:creationId xmlns:a16="http://schemas.microsoft.com/office/drawing/2014/main" id="{75647480-0851-4C04-B10E-525B568DD9E6}"/>
                </a:ext>
              </a:extLst>
            </p:cNvPr>
            <p:cNvSpPr>
              <a:spLocks noChangeArrowheads="1"/>
            </p:cNvSpPr>
            <p:nvPr/>
          </p:nvSpPr>
          <p:spPr bwMode="auto">
            <a:xfrm>
              <a:off x="4184"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7" name="Oval 19">
              <a:extLst>
                <a:ext uri="{FF2B5EF4-FFF2-40B4-BE49-F238E27FC236}">
                  <a16:creationId xmlns:a16="http://schemas.microsoft.com/office/drawing/2014/main" id="{A524C2FC-FA8F-4C8E-AD6A-E0E2CD6B5C56}"/>
                </a:ext>
              </a:extLst>
            </p:cNvPr>
            <p:cNvSpPr>
              <a:spLocks noChangeArrowheads="1"/>
            </p:cNvSpPr>
            <p:nvPr/>
          </p:nvSpPr>
          <p:spPr bwMode="auto">
            <a:xfrm>
              <a:off x="4737" y="34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8" name="Oval 20">
              <a:extLst>
                <a:ext uri="{FF2B5EF4-FFF2-40B4-BE49-F238E27FC236}">
                  <a16:creationId xmlns:a16="http://schemas.microsoft.com/office/drawing/2014/main" id="{C3B5CD91-0828-40FA-A868-842803617840}"/>
                </a:ext>
              </a:extLst>
            </p:cNvPr>
            <p:cNvSpPr>
              <a:spLocks noChangeArrowheads="1"/>
            </p:cNvSpPr>
            <p:nvPr/>
          </p:nvSpPr>
          <p:spPr bwMode="auto">
            <a:xfrm>
              <a:off x="4618" y="3549"/>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9" name="Oval 21">
              <a:extLst>
                <a:ext uri="{FF2B5EF4-FFF2-40B4-BE49-F238E27FC236}">
                  <a16:creationId xmlns:a16="http://schemas.microsoft.com/office/drawing/2014/main" id="{42C1B13C-CE76-4936-B884-9F63A5459542}"/>
                </a:ext>
              </a:extLst>
            </p:cNvPr>
            <p:cNvSpPr>
              <a:spLocks noChangeArrowheads="1"/>
            </p:cNvSpPr>
            <p:nvPr/>
          </p:nvSpPr>
          <p:spPr bwMode="auto">
            <a:xfrm>
              <a:off x="4673" y="36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0" name="Oval 22">
              <a:extLst>
                <a:ext uri="{FF2B5EF4-FFF2-40B4-BE49-F238E27FC236}">
                  <a16:creationId xmlns:a16="http://schemas.microsoft.com/office/drawing/2014/main" id="{66013455-0999-464E-AC65-5739B2FD4C64}"/>
                </a:ext>
              </a:extLst>
            </p:cNvPr>
            <p:cNvSpPr>
              <a:spLocks noChangeArrowheads="1"/>
            </p:cNvSpPr>
            <p:nvPr/>
          </p:nvSpPr>
          <p:spPr bwMode="auto">
            <a:xfrm>
              <a:off x="4656" y="3815"/>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1" name="Oval 23">
              <a:extLst>
                <a:ext uri="{FF2B5EF4-FFF2-40B4-BE49-F238E27FC236}">
                  <a16:creationId xmlns:a16="http://schemas.microsoft.com/office/drawing/2014/main" id="{B73562B0-7F2C-4FF6-ADFA-A3F30366ED75}"/>
                </a:ext>
              </a:extLst>
            </p:cNvPr>
            <p:cNvSpPr>
              <a:spLocks noChangeArrowheads="1"/>
            </p:cNvSpPr>
            <p:nvPr/>
          </p:nvSpPr>
          <p:spPr bwMode="auto">
            <a:xfrm>
              <a:off x="4524" y="3785"/>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2" name="Oval 24">
              <a:extLst>
                <a:ext uri="{FF2B5EF4-FFF2-40B4-BE49-F238E27FC236}">
                  <a16:creationId xmlns:a16="http://schemas.microsoft.com/office/drawing/2014/main" id="{4682BA22-EC9B-4E58-8F48-9E3BD8F33F3E}"/>
                </a:ext>
              </a:extLst>
            </p:cNvPr>
            <p:cNvSpPr>
              <a:spLocks noChangeArrowheads="1"/>
            </p:cNvSpPr>
            <p:nvPr/>
          </p:nvSpPr>
          <p:spPr bwMode="auto">
            <a:xfrm>
              <a:off x="4443" y="3899"/>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3" name="Oval 25">
              <a:extLst>
                <a:ext uri="{FF2B5EF4-FFF2-40B4-BE49-F238E27FC236}">
                  <a16:creationId xmlns:a16="http://schemas.microsoft.com/office/drawing/2014/main" id="{B571C400-E743-4352-B36D-E95729DED171}"/>
                </a:ext>
              </a:extLst>
            </p:cNvPr>
            <p:cNvSpPr>
              <a:spLocks noChangeArrowheads="1"/>
            </p:cNvSpPr>
            <p:nvPr/>
          </p:nvSpPr>
          <p:spPr bwMode="auto">
            <a:xfrm>
              <a:off x="4322" y="3965"/>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4" name="Oval 26">
              <a:extLst>
                <a:ext uri="{FF2B5EF4-FFF2-40B4-BE49-F238E27FC236}">
                  <a16:creationId xmlns:a16="http://schemas.microsoft.com/office/drawing/2014/main" id="{180DB876-BFA2-4B74-AD0B-E4C70E629DEA}"/>
                </a:ext>
              </a:extLst>
            </p:cNvPr>
            <p:cNvSpPr>
              <a:spLocks noChangeArrowheads="1"/>
            </p:cNvSpPr>
            <p:nvPr/>
          </p:nvSpPr>
          <p:spPr bwMode="auto">
            <a:xfrm>
              <a:off x="4122" y="3854"/>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5" name="Oval 27">
              <a:extLst>
                <a:ext uri="{FF2B5EF4-FFF2-40B4-BE49-F238E27FC236}">
                  <a16:creationId xmlns:a16="http://schemas.microsoft.com/office/drawing/2014/main" id="{D74CB141-86F4-4C3C-B97B-6237F2A1867D}"/>
                </a:ext>
              </a:extLst>
            </p:cNvPr>
            <p:cNvSpPr>
              <a:spLocks noChangeArrowheads="1"/>
            </p:cNvSpPr>
            <p:nvPr/>
          </p:nvSpPr>
          <p:spPr bwMode="auto">
            <a:xfrm>
              <a:off x="4255" y="3849"/>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6" name="Oval 28">
              <a:extLst>
                <a:ext uri="{FF2B5EF4-FFF2-40B4-BE49-F238E27FC236}">
                  <a16:creationId xmlns:a16="http://schemas.microsoft.com/office/drawing/2014/main" id="{E7EED4B5-DAF7-4F05-8771-5A6ADBA18001}"/>
                </a:ext>
              </a:extLst>
            </p:cNvPr>
            <p:cNvSpPr>
              <a:spLocks noChangeArrowheads="1"/>
            </p:cNvSpPr>
            <p:nvPr/>
          </p:nvSpPr>
          <p:spPr bwMode="auto">
            <a:xfrm>
              <a:off x="4227" y="32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7" name="Oval 29">
              <a:extLst>
                <a:ext uri="{FF2B5EF4-FFF2-40B4-BE49-F238E27FC236}">
                  <a16:creationId xmlns:a16="http://schemas.microsoft.com/office/drawing/2014/main" id="{0C6C6A31-B8A8-4D02-AC2D-7E6728EB03AE}"/>
                </a:ext>
              </a:extLst>
            </p:cNvPr>
            <p:cNvSpPr>
              <a:spLocks noChangeArrowheads="1"/>
            </p:cNvSpPr>
            <p:nvPr/>
          </p:nvSpPr>
          <p:spPr bwMode="auto">
            <a:xfrm>
              <a:off x="4393" y="3256"/>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8" name="Oval 30">
              <a:extLst>
                <a:ext uri="{FF2B5EF4-FFF2-40B4-BE49-F238E27FC236}">
                  <a16:creationId xmlns:a16="http://schemas.microsoft.com/office/drawing/2014/main" id="{810E6DB0-DA50-459F-AF65-D18342530FC9}"/>
                </a:ext>
              </a:extLst>
            </p:cNvPr>
            <p:cNvSpPr>
              <a:spLocks noChangeArrowheads="1"/>
            </p:cNvSpPr>
            <p:nvPr/>
          </p:nvSpPr>
          <p:spPr bwMode="auto">
            <a:xfrm>
              <a:off x="4139" y="3592"/>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9" name="Oval 31">
              <a:extLst>
                <a:ext uri="{FF2B5EF4-FFF2-40B4-BE49-F238E27FC236}">
                  <a16:creationId xmlns:a16="http://schemas.microsoft.com/office/drawing/2014/main" id="{ABBD7C5C-AD85-4693-9135-CC533162C412}"/>
                </a:ext>
              </a:extLst>
            </p:cNvPr>
            <p:cNvSpPr>
              <a:spLocks noChangeArrowheads="1"/>
            </p:cNvSpPr>
            <p:nvPr/>
          </p:nvSpPr>
          <p:spPr bwMode="auto">
            <a:xfrm>
              <a:off x="4063" y="346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0" name="Oval 32">
              <a:extLst>
                <a:ext uri="{FF2B5EF4-FFF2-40B4-BE49-F238E27FC236}">
                  <a16:creationId xmlns:a16="http://schemas.microsoft.com/office/drawing/2014/main" id="{3DEB9BF2-93DF-4E1F-83AB-C5E515935A6A}"/>
                </a:ext>
              </a:extLst>
            </p:cNvPr>
            <p:cNvSpPr>
              <a:spLocks noChangeArrowheads="1"/>
            </p:cNvSpPr>
            <p:nvPr/>
          </p:nvSpPr>
          <p:spPr bwMode="auto">
            <a:xfrm>
              <a:off x="4149" y="3725"/>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1" name="Oval 33">
              <a:extLst>
                <a:ext uri="{FF2B5EF4-FFF2-40B4-BE49-F238E27FC236}">
                  <a16:creationId xmlns:a16="http://schemas.microsoft.com/office/drawing/2014/main" id="{9E970994-3133-47AF-BEBE-393CF709A9DF}"/>
                </a:ext>
              </a:extLst>
            </p:cNvPr>
            <p:cNvSpPr>
              <a:spLocks noChangeArrowheads="1"/>
            </p:cNvSpPr>
            <p:nvPr/>
          </p:nvSpPr>
          <p:spPr bwMode="auto">
            <a:xfrm>
              <a:off x="4025" y="3663"/>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2" name="Oval 34">
              <a:extLst>
                <a:ext uri="{FF2B5EF4-FFF2-40B4-BE49-F238E27FC236}">
                  <a16:creationId xmlns:a16="http://schemas.microsoft.com/office/drawing/2014/main" id="{F419D959-5165-43F9-9C1C-010438554DD9}"/>
                </a:ext>
              </a:extLst>
            </p:cNvPr>
            <p:cNvSpPr>
              <a:spLocks noChangeArrowheads="1"/>
            </p:cNvSpPr>
            <p:nvPr/>
          </p:nvSpPr>
          <p:spPr bwMode="auto">
            <a:xfrm>
              <a:off x="3947" y="3542"/>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3" name="Oval 35">
              <a:extLst>
                <a:ext uri="{FF2B5EF4-FFF2-40B4-BE49-F238E27FC236}">
                  <a16:creationId xmlns:a16="http://schemas.microsoft.com/office/drawing/2014/main" id="{308AB7C8-D7F8-4540-BF79-F7067F48143E}"/>
                </a:ext>
              </a:extLst>
            </p:cNvPr>
            <p:cNvSpPr>
              <a:spLocks noChangeArrowheads="1"/>
            </p:cNvSpPr>
            <p:nvPr/>
          </p:nvSpPr>
          <p:spPr bwMode="auto">
            <a:xfrm>
              <a:off x="4035" y="33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4" name="Oval 36">
              <a:extLst>
                <a:ext uri="{FF2B5EF4-FFF2-40B4-BE49-F238E27FC236}">
                  <a16:creationId xmlns:a16="http://schemas.microsoft.com/office/drawing/2014/main" id="{E6E8FC37-B6C7-4D30-B2EA-DDDAA90D88E3}"/>
                </a:ext>
              </a:extLst>
            </p:cNvPr>
            <p:cNvSpPr>
              <a:spLocks noChangeArrowheads="1"/>
            </p:cNvSpPr>
            <p:nvPr/>
          </p:nvSpPr>
          <p:spPr bwMode="auto">
            <a:xfrm>
              <a:off x="4103" y="3197"/>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5" name="Oval 37">
              <a:extLst>
                <a:ext uri="{FF2B5EF4-FFF2-40B4-BE49-F238E27FC236}">
                  <a16:creationId xmlns:a16="http://schemas.microsoft.com/office/drawing/2014/main" id="{866A2282-07BD-48C3-BA35-A7F4D3B9F2D2}"/>
                </a:ext>
              </a:extLst>
            </p:cNvPr>
            <p:cNvSpPr>
              <a:spLocks noChangeArrowheads="1"/>
            </p:cNvSpPr>
            <p:nvPr/>
          </p:nvSpPr>
          <p:spPr bwMode="auto">
            <a:xfrm>
              <a:off x="4685" y="2940"/>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6" name="Oval 38">
              <a:extLst>
                <a:ext uri="{FF2B5EF4-FFF2-40B4-BE49-F238E27FC236}">
                  <a16:creationId xmlns:a16="http://schemas.microsoft.com/office/drawing/2014/main" id="{98173557-078A-4540-80B6-F4E9E01B677B}"/>
                </a:ext>
              </a:extLst>
            </p:cNvPr>
            <p:cNvSpPr>
              <a:spLocks noChangeArrowheads="1"/>
            </p:cNvSpPr>
            <p:nvPr/>
          </p:nvSpPr>
          <p:spPr bwMode="auto">
            <a:xfrm>
              <a:off x="4571" y="30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7" name="Oval 39">
              <a:extLst>
                <a:ext uri="{FF2B5EF4-FFF2-40B4-BE49-F238E27FC236}">
                  <a16:creationId xmlns:a16="http://schemas.microsoft.com/office/drawing/2014/main" id="{2655678A-3F52-44B7-A515-5D84888EAA2F}"/>
                </a:ext>
              </a:extLst>
            </p:cNvPr>
            <p:cNvSpPr>
              <a:spLocks noChangeArrowheads="1"/>
            </p:cNvSpPr>
            <p:nvPr/>
          </p:nvSpPr>
          <p:spPr bwMode="auto">
            <a:xfrm>
              <a:off x="4469" y="31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8" name="Oval 40">
              <a:extLst>
                <a:ext uri="{FF2B5EF4-FFF2-40B4-BE49-F238E27FC236}">
                  <a16:creationId xmlns:a16="http://schemas.microsoft.com/office/drawing/2014/main" id="{28F2B8E1-00FE-457B-8C35-822843AB26E1}"/>
                </a:ext>
              </a:extLst>
            </p:cNvPr>
            <p:cNvSpPr>
              <a:spLocks noChangeArrowheads="1"/>
            </p:cNvSpPr>
            <p:nvPr/>
          </p:nvSpPr>
          <p:spPr bwMode="auto">
            <a:xfrm>
              <a:off x="4813" y="2925"/>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9" name="Oval 41">
              <a:extLst>
                <a:ext uri="{FF2B5EF4-FFF2-40B4-BE49-F238E27FC236}">
                  <a16:creationId xmlns:a16="http://schemas.microsoft.com/office/drawing/2014/main" id="{4D0EBFA9-6B4C-46EC-A9C5-4606CBC551C3}"/>
                </a:ext>
              </a:extLst>
            </p:cNvPr>
            <p:cNvSpPr>
              <a:spLocks noChangeArrowheads="1"/>
            </p:cNvSpPr>
            <p:nvPr/>
          </p:nvSpPr>
          <p:spPr bwMode="auto">
            <a:xfrm>
              <a:off x="4939" y="293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0" name="Oval 42">
              <a:extLst>
                <a:ext uri="{FF2B5EF4-FFF2-40B4-BE49-F238E27FC236}">
                  <a16:creationId xmlns:a16="http://schemas.microsoft.com/office/drawing/2014/main" id="{2C0E37FA-5F13-49DF-B860-58C92A7D6294}"/>
                </a:ext>
              </a:extLst>
            </p:cNvPr>
            <p:cNvSpPr>
              <a:spLocks noChangeArrowheads="1"/>
            </p:cNvSpPr>
            <p:nvPr/>
          </p:nvSpPr>
          <p:spPr bwMode="auto">
            <a:xfrm>
              <a:off x="4891" y="3075"/>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1" name="Oval 43">
              <a:extLst>
                <a:ext uri="{FF2B5EF4-FFF2-40B4-BE49-F238E27FC236}">
                  <a16:creationId xmlns:a16="http://schemas.microsoft.com/office/drawing/2014/main" id="{9412EE59-72C6-4765-981A-C24BF6D45723}"/>
                </a:ext>
              </a:extLst>
            </p:cNvPr>
            <p:cNvSpPr>
              <a:spLocks noChangeArrowheads="1"/>
            </p:cNvSpPr>
            <p:nvPr/>
          </p:nvSpPr>
          <p:spPr bwMode="auto">
            <a:xfrm>
              <a:off x="5048" y="3278"/>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2" name="Oval 44">
              <a:extLst>
                <a:ext uri="{FF2B5EF4-FFF2-40B4-BE49-F238E27FC236}">
                  <a16:creationId xmlns:a16="http://schemas.microsoft.com/office/drawing/2014/main" id="{5114E009-9C65-4591-928B-32922C606D22}"/>
                </a:ext>
              </a:extLst>
            </p:cNvPr>
            <p:cNvSpPr>
              <a:spLocks noChangeArrowheads="1"/>
            </p:cNvSpPr>
            <p:nvPr/>
          </p:nvSpPr>
          <p:spPr bwMode="auto">
            <a:xfrm>
              <a:off x="4768" y="30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3" name="Oval 45">
              <a:extLst>
                <a:ext uri="{FF2B5EF4-FFF2-40B4-BE49-F238E27FC236}">
                  <a16:creationId xmlns:a16="http://schemas.microsoft.com/office/drawing/2014/main" id="{A7AF2773-3980-4A6E-B0BD-C29E40D0D29E}"/>
                </a:ext>
              </a:extLst>
            </p:cNvPr>
            <p:cNvSpPr>
              <a:spLocks noChangeArrowheads="1"/>
            </p:cNvSpPr>
            <p:nvPr/>
          </p:nvSpPr>
          <p:spPr bwMode="auto">
            <a:xfrm>
              <a:off x="4927" y="323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4" name="Oval 46">
              <a:extLst>
                <a:ext uri="{FF2B5EF4-FFF2-40B4-BE49-F238E27FC236}">
                  <a16:creationId xmlns:a16="http://schemas.microsoft.com/office/drawing/2014/main" id="{0D0EB6A2-8C92-4457-A764-8304C1C362A4}"/>
                </a:ext>
              </a:extLst>
            </p:cNvPr>
            <p:cNvSpPr>
              <a:spLocks noChangeArrowheads="1"/>
            </p:cNvSpPr>
            <p:nvPr/>
          </p:nvSpPr>
          <p:spPr bwMode="auto">
            <a:xfrm>
              <a:off x="4640" y="312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5" name="Oval 47">
              <a:extLst>
                <a:ext uri="{FF2B5EF4-FFF2-40B4-BE49-F238E27FC236}">
                  <a16:creationId xmlns:a16="http://schemas.microsoft.com/office/drawing/2014/main" id="{FC4BD9F6-8748-4C1B-A944-CC823B77B62F}"/>
                </a:ext>
              </a:extLst>
            </p:cNvPr>
            <p:cNvSpPr>
              <a:spLocks noChangeArrowheads="1"/>
            </p:cNvSpPr>
            <p:nvPr/>
          </p:nvSpPr>
          <p:spPr bwMode="auto">
            <a:xfrm>
              <a:off x="4806" y="322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6" name="Oval 48">
              <a:extLst>
                <a:ext uri="{FF2B5EF4-FFF2-40B4-BE49-F238E27FC236}">
                  <a16:creationId xmlns:a16="http://schemas.microsoft.com/office/drawing/2014/main" id="{F6A619D5-264A-44A1-82CC-36F9E508B35F}"/>
                </a:ext>
              </a:extLst>
            </p:cNvPr>
            <p:cNvSpPr>
              <a:spLocks noChangeArrowheads="1"/>
            </p:cNvSpPr>
            <p:nvPr/>
          </p:nvSpPr>
          <p:spPr bwMode="auto">
            <a:xfrm>
              <a:off x="5017"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7" name="Oval 49">
              <a:extLst>
                <a:ext uri="{FF2B5EF4-FFF2-40B4-BE49-F238E27FC236}">
                  <a16:creationId xmlns:a16="http://schemas.microsoft.com/office/drawing/2014/main" id="{86B24930-5D15-46C1-ADB6-CA035D446E8B}"/>
                </a:ext>
              </a:extLst>
            </p:cNvPr>
            <p:cNvSpPr>
              <a:spLocks noChangeArrowheads="1"/>
            </p:cNvSpPr>
            <p:nvPr/>
          </p:nvSpPr>
          <p:spPr bwMode="auto">
            <a:xfrm>
              <a:off x="5148" y="3354"/>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8" name="Oval 50">
              <a:extLst>
                <a:ext uri="{FF2B5EF4-FFF2-40B4-BE49-F238E27FC236}">
                  <a16:creationId xmlns:a16="http://schemas.microsoft.com/office/drawing/2014/main" id="{1E226AD5-E7B2-4A51-AD2A-B7BB7940FB84}"/>
                </a:ext>
              </a:extLst>
            </p:cNvPr>
            <p:cNvSpPr>
              <a:spLocks noChangeArrowheads="1"/>
            </p:cNvSpPr>
            <p:nvPr/>
          </p:nvSpPr>
          <p:spPr bwMode="auto">
            <a:xfrm>
              <a:off x="5129" y="3161"/>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9" name="Oval 51">
              <a:extLst>
                <a:ext uri="{FF2B5EF4-FFF2-40B4-BE49-F238E27FC236}">
                  <a16:creationId xmlns:a16="http://schemas.microsoft.com/office/drawing/2014/main" id="{B6A5DA56-E4DC-4FED-9A88-AA7303CE72C9}"/>
                </a:ext>
              </a:extLst>
            </p:cNvPr>
            <p:cNvSpPr>
              <a:spLocks noChangeArrowheads="1"/>
            </p:cNvSpPr>
            <p:nvPr/>
          </p:nvSpPr>
          <p:spPr bwMode="auto">
            <a:xfrm>
              <a:off x="5233" y="345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0" name="Oval 52">
              <a:extLst>
                <a:ext uri="{FF2B5EF4-FFF2-40B4-BE49-F238E27FC236}">
                  <a16:creationId xmlns:a16="http://schemas.microsoft.com/office/drawing/2014/main" id="{7B2BA9D8-7379-4712-A937-68D9FBFFFC32}"/>
                </a:ext>
              </a:extLst>
            </p:cNvPr>
            <p:cNvSpPr>
              <a:spLocks noChangeArrowheads="1"/>
            </p:cNvSpPr>
            <p:nvPr/>
          </p:nvSpPr>
          <p:spPr bwMode="auto">
            <a:xfrm>
              <a:off x="5031" y="34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1" name="Oval 53">
              <a:extLst>
                <a:ext uri="{FF2B5EF4-FFF2-40B4-BE49-F238E27FC236}">
                  <a16:creationId xmlns:a16="http://schemas.microsoft.com/office/drawing/2014/main" id="{B4D1C647-D51A-488D-8D19-708351672ED4}"/>
                </a:ext>
              </a:extLst>
            </p:cNvPr>
            <p:cNvSpPr>
              <a:spLocks noChangeArrowheads="1"/>
            </p:cNvSpPr>
            <p:nvPr/>
          </p:nvSpPr>
          <p:spPr bwMode="auto">
            <a:xfrm>
              <a:off x="4922" y="33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2" name="Oval 54">
              <a:extLst>
                <a:ext uri="{FF2B5EF4-FFF2-40B4-BE49-F238E27FC236}">
                  <a16:creationId xmlns:a16="http://schemas.microsoft.com/office/drawing/2014/main" id="{C0A652A9-E8F1-497B-9E22-29768E33B209}"/>
                </a:ext>
              </a:extLst>
            </p:cNvPr>
            <p:cNvSpPr>
              <a:spLocks noChangeArrowheads="1"/>
            </p:cNvSpPr>
            <p:nvPr/>
          </p:nvSpPr>
          <p:spPr bwMode="auto">
            <a:xfrm>
              <a:off x="4789" y="3354"/>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3" name="Oval 55">
              <a:extLst>
                <a:ext uri="{FF2B5EF4-FFF2-40B4-BE49-F238E27FC236}">
                  <a16:creationId xmlns:a16="http://schemas.microsoft.com/office/drawing/2014/main" id="{0F962063-78D1-490E-8D6B-C8A19DBB33E6}"/>
                </a:ext>
              </a:extLst>
            </p:cNvPr>
            <p:cNvSpPr>
              <a:spLocks noChangeArrowheads="1"/>
            </p:cNvSpPr>
            <p:nvPr/>
          </p:nvSpPr>
          <p:spPr bwMode="auto">
            <a:xfrm>
              <a:off x="5117" y="3530"/>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4" name="Oval 56">
              <a:extLst>
                <a:ext uri="{FF2B5EF4-FFF2-40B4-BE49-F238E27FC236}">
                  <a16:creationId xmlns:a16="http://schemas.microsoft.com/office/drawing/2014/main" id="{531D363E-9468-418D-9064-E037571D495D}"/>
                </a:ext>
              </a:extLst>
            </p:cNvPr>
            <p:cNvSpPr>
              <a:spLocks noChangeArrowheads="1"/>
            </p:cNvSpPr>
            <p:nvPr/>
          </p:nvSpPr>
          <p:spPr bwMode="auto">
            <a:xfrm>
              <a:off x="5179" y="3644"/>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5" name="Oval 57">
              <a:extLst>
                <a:ext uri="{FF2B5EF4-FFF2-40B4-BE49-F238E27FC236}">
                  <a16:creationId xmlns:a16="http://schemas.microsoft.com/office/drawing/2014/main" id="{E95345BC-17B6-46F7-8D17-E2BCBCF4328A}"/>
                </a:ext>
              </a:extLst>
            </p:cNvPr>
            <p:cNvSpPr>
              <a:spLocks noChangeArrowheads="1"/>
            </p:cNvSpPr>
            <p:nvPr/>
          </p:nvSpPr>
          <p:spPr bwMode="auto">
            <a:xfrm>
              <a:off x="5050" y="3692"/>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6" name="Oval 58">
              <a:extLst>
                <a:ext uri="{FF2B5EF4-FFF2-40B4-BE49-F238E27FC236}">
                  <a16:creationId xmlns:a16="http://schemas.microsoft.com/office/drawing/2014/main" id="{D2B58806-DA6E-48F7-8A3D-6EEBA9F0FF27}"/>
                </a:ext>
              </a:extLst>
            </p:cNvPr>
            <p:cNvSpPr>
              <a:spLocks noChangeArrowheads="1"/>
            </p:cNvSpPr>
            <p:nvPr/>
          </p:nvSpPr>
          <p:spPr bwMode="auto">
            <a:xfrm>
              <a:off x="4951" y="3818"/>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7" name="Oval 59">
              <a:extLst>
                <a:ext uri="{FF2B5EF4-FFF2-40B4-BE49-F238E27FC236}">
                  <a16:creationId xmlns:a16="http://schemas.microsoft.com/office/drawing/2014/main" id="{7681E5E8-FFA5-4025-90A2-65FFAD0B2DAE}"/>
                </a:ext>
              </a:extLst>
            </p:cNvPr>
            <p:cNvSpPr>
              <a:spLocks noChangeArrowheads="1"/>
            </p:cNvSpPr>
            <p:nvPr/>
          </p:nvSpPr>
          <p:spPr bwMode="auto">
            <a:xfrm>
              <a:off x="4979"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8" name="Oval 60">
              <a:extLst>
                <a:ext uri="{FF2B5EF4-FFF2-40B4-BE49-F238E27FC236}">
                  <a16:creationId xmlns:a16="http://schemas.microsoft.com/office/drawing/2014/main" id="{235361FD-86AA-456B-BA6E-BCBDAE9EB8D0}"/>
                </a:ext>
              </a:extLst>
            </p:cNvPr>
            <p:cNvSpPr>
              <a:spLocks noChangeArrowheads="1"/>
            </p:cNvSpPr>
            <p:nvPr/>
          </p:nvSpPr>
          <p:spPr bwMode="auto">
            <a:xfrm>
              <a:off x="4891" y="36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9" name="Oval 61">
              <a:extLst>
                <a:ext uri="{FF2B5EF4-FFF2-40B4-BE49-F238E27FC236}">
                  <a16:creationId xmlns:a16="http://schemas.microsoft.com/office/drawing/2014/main" id="{6C952D2F-252E-46C1-8469-F2D0C122F20E}"/>
                </a:ext>
              </a:extLst>
            </p:cNvPr>
            <p:cNvSpPr>
              <a:spLocks noChangeArrowheads="1"/>
            </p:cNvSpPr>
            <p:nvPr/>
          </p:nvSpPr>
          <p:spPr bwMode="auto">
            <a:xfrm>
              <a:off x="4877" y="351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0" name="Oval 62">
              <a:extLst>
                <a:ext uri="{FF2B5EF4-FFF2-40B4-BE49-F238E27FC236}">
                  <a16:creationId xmlns:a16="http://schemas.microsoft.com/office/drawing/2014/main" id="{165A47B0-EB50-4882-AADF-5CA2A75ECBD3}"/>
                </a:ext>
              </a:extLst>
            </p:cNvPr>
            <p:cNvSpPr>
              <a:spLocks noChangeArrowheads="1"/>
            </p:cNvSpPr>
            <p:nvPr/>
          </p:nvSpPr>
          <p:spPr bwMode="auto">
            <a:xfrm>
              <a:off x="4789" y="3611"/>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1" name="Oval 63">
              <a:extLst>
                <a:ext uri="{FF2B5EF4-FFF2-40B4-BE49-F238E27FC236}">
                  <a16:creationId xmlns:a16="http://schemas.microsoft.com/office/drawing/2014/main" id="{3CCA9659-350F-4532-9BAF-F45D024004C6}"/>
                </a:ext>
              </a:extLst>
            </p:cNvPr>
            <p:cNvSpPr>
              <a:spLocks noChangeArrowheads="1"/>
            </p:cNvSpPr>
            <p:nvPr/>
          </p:nvSpPr>
          <p:spPr bwMode="auto">
            <a:xfrm>
              <a:off x="5098" y="3808"/>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2" name="Oval 64">
              <a:extLst>
                <a:ext uri="{FF2B5EF4-FFF2-40B4-BE49-F238E27FC236}">
                  <a16:creationId xmlns:a16="http://schemas.microsoft.com/office/drawing/2014/main" id="{50E947C1-833B-4411-9EC4-AE3FEAADB490}"/>
                </a:ext>
              </a:extLst>
            </p:cNvPr>
            <p:cNvSpPr>
              <a:spLocks noChangeArrowheads="1"/>
            </p:cNvSpPr>
            <p:nvPr/>
          </p:nvSpPr>
          <p:spPr bwMode="auto">
            <a:xfrm>
              <a:off x="4977" y="3937"/>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3" name="Oval 65">
              <a:extLst>
                <a:ext uri="{FF2B5EF4-FFF2-40B4-BE49-F238E27FC236}">
                  <a16:creationId xmlns:a16="http://schemas.microsoft.com/office/drawing/2014/main" id="{D3B0C3AC-0AA6-4B98-8451-E35DBDA469CD}"/>
                </a:ext>
              </a:extLst>
            </p:cNvPr>
            <p:cNvSpPr>
              <a:spLocks noChangeArrowheads="1"/>
            </p:cNvSpPr>
            <p:nvPr/>
          </p:nvSpPr>
          <p:spPr bwMode="auto">
            <a:xfrm>
              <a:off x="5117" y="39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4" name="Oval 66">
              <a:extLst>
                <a:ext uri="{FF2B5EF4-FFF2-40B4-BE49-F238E27FC236}">
                  <a16:creationId xmlns:a16="http://schemas.microsoft.com/office/drawing/2014/main" id="{79D28678-EBB3-4651-A616-D317A5B5ACCC}"/>
                </a:ext>
              </a:extLst>
            </p:cNvPr>
            <p:cNvSpPr>
              <a:spLocks noChangeArrowheads="1"/>
            </p:cNvSpPr>
            <p:nvPr/>
          </p:nvSpPr>
          <p:spPr bwMode="auto">
            <a:xfrm>
              <a:off x="4970" y="4068"/>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5" name="Oval 67">
              <a:extLst>
                <a:ext uri="{FF2B5EF4-FFF2-40B4-BE49-F238E27FC236}">
                  <a16:creationId xmlns:a16="http://schemas.microsoft.com/office/drawing/2014/main" id="{68422DB1-12DA-459C-B66B-0B3CF7E5A7EC}"/>
                </a:ext>
              </a:extLst>
            </p:cNvPr>
            <p:cNvSpPr>
              <a:spLocks noChangeArrowheads="1"/>
            </p:cNvSpPr>
            <p:nvPr/>
          </p:nvSpPr>
          <p:spPr bwMode="auto">
            <a:xfrm>
              <a:off x="4844" y="4025"/>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6" name="Oval 68">
              <a:extLst>
                <a:ext uri="{FF2B5EF4-FFF2-40B4-BE49-F238E27FC236}">
                  <a16:creationId xmlns:a16="http://schemas.microsoft.com/office/drawing/2014/main" id="{541D6E46-FFBE-44EC-A72C-4EC9D9A63E35}"/>
                </a:ext>
              </a:extLst>
            </p:cNvPr>
            <p:cNvSpPr>
              <a:spLocks noChangeArrowheads="1"/>
            </p:cNvSpPr>
            <p:nvPr/>
          </p:nvSpPr>
          <p:spPr bwMode="auto">
            <a:xfrm>
              <a:off x="4827" y="38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7" name="Oval 69">
              <a:extLst>
                <a:ext uri="{FF2B5EF4-FFF2-40B4-BE49-F238E27FC236}">
                  <a16:creationId xmlns:a16="http://schemas.microsoft.com/office/drawing/2014/main" id="{FC349F56-3A90-485D-82B6-B56422B30186}"/>
                </a:ext>
              </a:extLst>
            </p:cNvPr>
            <p:cNvSpPr>
              <a:spLocks noChangeArrowheads="1"/>
            </p:cNvSpPr>
            <p:nvPr/>
          </p:nvSpPr>
          <p:spPr bwMode="auto">
            <a:xfrm>
              <a:off x="4782" y="3782"/>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8" name="Oval 70">
              <a:extLst>
                <a:ext uri="{FF2B5EF4-FFF2-40B4-BE49-F238E27FC236}">
                  <a16:creationId xmlns:a16="http://schemas.microsoft.com/office/drawing/2014/main" id="{02883785-46EE-440F-8242-4902CA465A71}"/>
                </a:ext>
              </a:extLst>
            </p:cNvPr>
            <p:cNvSpPr>
              <a:spLocks noChangeArrowheads="1"/>
            </p:cNvSpPr>
            <p:nvPr/>
          </p:nvSpPr>
          <p:spPr bwMode="auto">
            <a:xfrm>
              <a:off x="4818" y="4156"/>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9" name="Oval 71">
              <a:extLst>
                <a:ext uri="{FF2B5EF4-FFF2-40B4-BE49-F238E27FC236}">
                  <a16:creationId xmlns:a16="http://schemas.microsoft.com/office/drawing/2014/main" id="{043E62C6-736A-4D21-A0F9-403FFD6263CB}"/>
                </a:ext>
              </a:extLst>
            </p:cNvPr>
            <p:cNvSpPr>
              <a:spLocks noChangeArrowheads="1"/>
            </p:cNvSpPr>
            <p:nvPr/>
          </p:nvSpPr>
          <p:spPr bwMode="auto">
            <a:xfrm>
              <a:off x="4758" y="4277"/>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0" name="Oval 72">
              <a:extLst>
                <a:ext uri="{FF2B5EF4-FFF2-40B4-BE49-F238E27FC236}">
                  <a16:creationId xmlns:a16="http://schemas.microsoft.com/office/drawing/2014/main" id="{656C9194-6E29-4BE1-8964-B421A0332818}"/>
                </a:ext>
              </a:extLst>
            </p:cNvPr>
            <p:cNvSpPr>
              <a:spLocks noChangeArrowheads="1"/>
            </p:cNvSpPr>
            <p:nvPr/>
          </p:nvSpPr>
          <p:spPr bwMode="auto">
            <a:xfrm>
              <a:off x="4649" y="4201"/>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1" name="Oval 73">
              <a:extLst>
                <a:ext uri="{FF2B5EF4-FFF2-40B4-BE49-F238E27FC236}">
                  <a16:creationId xmlns:a16="http://schemas.microsoft.com/office/drawing/2014/main" id="{C18A525D-C14A-4598-952F-0E083FB78715}"/>
                </a:ext>
              </a:extLst>
            </p:cNvPr>
            <p:cNvSpPr>
              <a:spLocks noChangeArrowheads="1"/>
            </p:cNvSpPr>
            <p:nvPr/>
          </p:nvSpPr>
          <p:spPr bwMode="auto">
            <a:xfrm>
              <a:off x="4490" y="4196"/>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2" name="Oval 74">
              <a:extLst>
                <a:ext uri="{FF2B5EF4-FFF2-40B4-BE49-F238E27FC236}">
                  <a16:creationId xmlns:a16="http://schemas.microsoft.com/office/drawing/2014/main" id="{5B1BAD54-30F1-4829-A9F3-D129C94006CB}"/>
                </a:ext>
              </a:extLst>
            </p:cNvPr>
            <p:cNvSpPr>
              <a:spLocks noChangeArrowheads="1"/>
            </p:cNvSpPr>
            <p:nvPr/>
          </p:nvSpPr>
          <p:spPr bwMode="auto">
            <a:xfrm>
              <a:off x="4694" y="408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3" name="Oval 75">
              <a:extLst>
                <a:ext uri="{FF2B5EF4-FFF2-40B4-BE49-F238E27FC236}">
                  <a16:creationId xmlns:a16="http://schemas.microsoft.com/office/drawing/2014/main" id="{A45362C6-3E03-4C08-BB7B-D4538D4F9617}"/>
                </a:ext>
              </a:extLst>
            </p:cNvPr>
            <p:cNvSpPr>
              <a:spLocks noChangeArrowheads="1"/>
            </p:cNvSpPr>
            <p:nvPr/>
          </p:nvSpPr>
          <p:spPr bwMode="auto">
            <a:xfrm>
              <a:off x="4550" y="4084"/>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4" name="Oval 76">
              <a:extLst>
                <a:ext uri="{FF2B5EF4-FFF2-40B4-BE49-F238E27FC236}">
                  <a16:creationId xmlns:a16="http://schemas.microsoft.com/office/drawing/2014/main" id="{10E9B7ED-08DA-49EB-827A-2D5540E7B863}"/>
                </a:ext>
              </a:extLst>
            </p:cNvPr>
            <p:cNvSpPr>
              <a:spLocks noChangeArrowheads="1"/>
            </p:cNvSpPr>
            <p:nvPr/>
          </p:nvSpPr>
          <p:spPr bwMode="auto">
            <a:xfrm>
              <a:off x="4699" y="395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5" name="Oval 77">
              <a:extLst>
                <a:ext uri="{FF2B5EF4-FFF2-40B4-BE49-F238E27FC236}">
                  <a16:creationId xmlns:a16="http://schemas.microsoft.com/office/drawing/2014/main" id="{783A934D-6E26-44EF-AFAB-866EF1FE2EA9}"/>
                </a:ext>
              </a:extLst>
            </p:cNvPr>
            <p:cNvSpPr>
              <a:spLocks noChangeArrowheads="1"/>
            </p:cNvSpPr>
            <p:nvPr/>
          </p:nvSpPr>
          <p:spPr bwMode="auto">
            <a:xfrm>
              <a:off x="4564" y="3946"/>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6" name="Oval 78">
              <a:extLst>
                <a:ext uri="{FF2B5EF4-FFF2-40B4-BE49-F238E27FC236}">
                  <a16:creationId xmlns:a16="http://schemas.microsoft.com/office/drawing/2014/main" id="{3A05633B-A385-4FE9-8358-97D1F6E39875}"/>
                </a:ext>
              </a:extLst>
            </p:cNvPr>
            <p:cNvSpPr>
              <a:spLocks noChangeArrowheads="1"/>
            </p:cNvSpPr>
            <p:nvPr/>
          </p:nvSpPr>
          <p:spPr bwMode="auto">
            <a:xfrm>
              <a:off x="4578" y="4318"/>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7" name="Oval 79">
              <a:extLst>
                <a:ext uri="{FF2B5EF4-FFF2-40B4-BE49-F238E27FC236}">
                  <a16:creationId xmlns:a16="http://schemas.microsoft.com/office/drawing/2014/main" id="{035D526B-18B9-4C27-9EDA-36F72C546967}"/>
                </a:ext>
              </a:extLst>
            </p:cNvPr>
            <p:cNvSpPr>
              <a:spLocks noChangeArrowheads="1"/>
            </p:cNvSpPr>
            <p:nvPr/>
          </p:nvSpPr>
          <p:spPr bwMode="auto">
            <a:xfrm>
              <a:off x="4407" y="4294"/>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8" name="Oval 80">
              <a:extLst>
                <a:ext uri="{FF2B5EF4-FFF2-40B4-BE49-F238E27FC236}">
                  <a16:creationId xmlns:a16="http://schemas.microsoft.com/office/drawing/2014/main" id="{3C8B3230-CA97-45C0-8DEF-1CF9B812FC44}"/>
                </a:ext>
              </a:extLst>
            </p:cNvPr>
            <p:cNvSpPr>
              <a:spLocks noChangeArrowheads="1"/>
            </p:cNvSpPr>
            <p:nvPr/>
          </p:nvSpPr>
          <p:spPr bwMode="auto">
            <a:xfrm>
              <a:off x="4481" y="4406"/>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9" name="Oval 81">
              <a:extLst>
                <a:ext uri="{FF2B5EF4-FFF2-40B4-BE49-F238E27FC236}">
                  <a16:creationId xmlns:a16="http://schemas.microsoft.com/office/drawing/2014/main" id="{6EF7ED2B-1E16-40F6-AD1E-5DE093E71090}"/>
                </a:ext>
              </a:extLst>
            </p:cNvPr>
            <p:cNvSpPr>
              <a:spLocks noChangeArrowheads="1"/>
            </p:cNvSpPr>
            <p:nvPr/>
          </p:nvSpPr>
          <p:spPr bwMode="auto">
            <a:xfrm>
              <a:off x="4293" y="4368"/>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0" name="Oval 82">
              <a:extLst>
                <a:ext uri="{FF2B5EF4-FFF2-40B4-BE49-F238E27FC236}">
                  <a16:creationId xmlns:a16="http://schemas.microsoft.com/office/drawing/2014/main" id="{AE9E6EB5-9BC2-483C-999F-B0BC8452679E}"/>
                </a:ext>
              </a:extLst>
            </p:cNvPr>
            <p:cNvSpPr>
              <a:spLocks noChangeArrowheads="1"/>
            </p:cNvSpPr>
            <p:nvPr/>
          </p:nvSpPr>
          <p:spPr bwMode="auto">
            <a:xfrm>
              <a:off x="4251" y="4246"/>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1" name="Oval 83">
              <a:extLst>
                <a:ext uri="{FF2B5EF4-FFF2-40B4-BE49-F238E27FC236}">
                  <a16:creationId xmlns:a16="http://schemas.microsoft.com/office/drawing/2014/main" id="{76AD6283-F540-4C6C-9FB3-3F6987D095C8}"/>
                </a:ext>
              </a:extLst>
            </p:cNvPr>
            <p:cNvSpPr>
              <a:spLocks noChangeArrowheads="1"/>
            </p:cNvSpPr>
            <p:nvPr/>
          </p:nvSpPr>
          <p:spPr bwMode="auto">
            <a:xfrm>
              <a:off x="4346" y="4156"/>
              <a:ext cx="83"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2" name="Oval 84">
              <a:extLst>
                <a:ext uri="{FF2B5EF4-FFF2-40B4-BE49-F238E27FC236}">
                  <a16:creationId xmlns:a16="http://schemas.microsoft.com/office/drawing/2014/main" id="{CBBD72F4-B60E-4A91-8028-CE2C2D68F177}"/>
                </a:ext>
              </a:extLst>
            </p:cNvPr>
            <p:cNvSpPr>
              <a:spLocks noChangeArrowheads="1"/>
            </p:cNvSpPr>
            <p:nvPr/>
          </p:nvSpPr>
          <p:spPr bwMode="auto">
            <a:xfrm>
              <a:off x="4421" y="4046"/>
              <a:ext cx="72"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3" name="Oval 85">
              <a:extLst>
                <a:ext uri="{FF2B5EF4-FFF2-40B4-BE49-F238E27FC236}">
                  <a16:creationId xmlns:a16="http://schemas.microsoft.com/office/drawing/2014/main" id="{92C224A5-7AB1-45B8-B9C8-11E097EE49F5}"/>
                </a:ext>
              </a:extLst>
            </p:cNvPr>
            <p:cNvSpPr>
              <a:spLocks noChangeArrowheads="1"/>
            </p:cNvSpPr>
            <p:nvPr/>
          </p:nvSpPr>
          <p:spPr bwMode="auto">
            <a:xfrm>
              <a:off x="4127" y="430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4" name="Oval 86">
              <a:extLst>
                <a:ext uri="{FF2B5EF4-FFF2-40B4-BE49-F238E27FC236}">
                  <a16:creationId xmlns:a16="http://schemas.microsoft.com/office/drawing/2014/main" id="{CB35BADF-2CF8-4185-97B5-7351DFE08AC0}"/>
                </a:ext>
              </a:extLst>
            </p:cNvPr>
            <p:cNvSpPr>
              <a:spLocks noChangeArrowheads="1"/>
            </p:cNvSpPr>
            <p:nvPr/>
          </p:nvSpPr>
          <p:spPr bwMode="auto">
            <a:xfrm>
              <a:off x="3992" y="433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5" name="Oval 87">
              <a:extLst>
                <a:ext uri="{FF2B5EF4-FFF2-40B4-BE49-F238E27FC236}">
                  <a16:creationId xmlns:a16="http://schemas.microsoft.com/office/drawing/2014/main" id="{6E28F7A6-EA65-439E-9D1A-4A749B16D0D8}"/>
                </a:ext>
              </a:extLst>
            </p:cNvPr>
            <p:cNvSpPr>
              <a:spLocks noChangeArrowheads="1"/>
            </p:cNvSpPr>
            <p:nvPr/>
          </p:nvSpPr>
          <p:spPr bwMode="auto">
            <a:xfrm>
              <a:off x="3997" y="4194"/>
              <a:ext cx="90"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6" name="Oval 88">
              <a:extLst>
                <a:ext uri="{FF2B5EF4-FFF2-40B4-BE49-F238E27FC236}">
                  <a16:creationId xmlns:a16="http://schemas.microsoft.com/office/drawing/2014/main" id="{7A23D608-2E5B-4D05-893C-4D2556496038}"/>
                </a:ext>
              </a:extLst>
            </p:cNvPr>
            <p:cNvSpPr>
              <a:spLocks noChangeArrowheads="1"/>
            </p:cNvSpPr>
            <p:nvPr/>
          </p:nvSpPr>
          <p:spPr bwMode="auto">
            <a:xfrm>
              <a:off x="3897" y="4061"/>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7" name="Oval 89">
              <a:extLst>
                <a:ext uri="{FF2B5EF4-FFF2-40B4-BE49-F238E27FC236}">
                  <a16:creationId xmlns:a16="http://schemas.microsoft.com/office/drawing/2014/main" id="{FC77754A-401A-4FC3-80B5-9AD0F43A2336}"/>
                </a:ext>
              </a:extLst>
            </p:cNvPr>
            <p:cNvSpPr>
              <a:spLocks noChangeArrowheads="1"/>
            </p:cNvSpPr>
            <p:nvPr/>
          </p:nvSpPr>
          <p:spPr bwMode="auto">
            <a:xfrm>
              <a:off x="4120" y="415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8" name="Oval 90">
              <a:extLst>
                <a:ext uri="{FF2B5EF4-FFF2-40B4-BE49-F238E27FC236}">
                  <a16:creationId xmlns:a16="http://schemas.microsoft.com/office/drawing/2014/main" id="{51A54FA4-D16D-4A69-9A4A-5EB0B5EF3359}"/>
                </a:ext>
              </a:extLst>
            </p:cNvPr>
            <p:cNvSpPr>
              <a:spLocks noChangeArrowheads="1"/>
            </p:cNvSpPr>
            <p:nvPr/>
          </p:nvSpPr>
          <p:spPr bwMode="auto">
            <a:xfrm>
              <a:off x="4032" y="4037"/>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9" name="Oval 91">
              <a:extLst>
                <a:ext uri="{FF2B5EF4-FFF2-40B4-BE49-F238E27FC236}">
                  <a16:creationId xmlns:a16="http://schemas.microsoft.com/office/drawing/2014/main" id="{99AD17E3-D719-49C5-92DD-7C418BC94F20}"/>
                </a:ext>
              </a:extLst>
            </p:cNvPr>
            <p:cNvSpPr>
              <a:spLocks noChangeArrowheads="1"/>
            </p:cNvSpPr>
            <p:nvPr/>
          </p:nvSpPr>
          <p:spPr bwMode="auto">
            <a:xfrm>
              <a:off x="4232" y="4084"/>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0" name="Oval 92">
              <a:extLst>
                <a:ext uri="{FF2B5EF4-FFF2-40B4-BE49-F238E27FC236}">
                  <a16:creationId xmlns:a16="http://schemas.microsoft.com/office/drawing/2014/main" id="{00E6ED94-579C-450E-B80A-B9440F172219}"/>
                </a:ext>
              </a:extLst>
            </p:cNvPr>
            <p:cNvSpPr>
              <a:spLocks noChangeArrowheads="1"/>
            </p:cNvSpPr>
            <p:nvPr/>
          </p:nvSpPr>
          <p:spPr bwMode="auto">
            <a:xfrm>
              <a:off x="4158" y="3980"/>
              <a:ext cx="71"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1" name="Oval 93">
              <a:extLst>
                <a:ext uri="{FF2B5EF4-FFF2-40B4-BE49-F238E27FC236}">
                  <a16:creationId xmlns:a16="http://schemas.microsoft.com/office/drawing/2014/main" id="{4ED370B8-4F45-4E83-B123-6AAE8F659CBD}"/>
                </a:ext>
              </a:extLst>
            </p:cNvPr>
            <p:cNvSpPr>
              <a:spLocks noChangeArrowheads="1"/>
            </p:cNvSpPr>
            <p:nvPr/>
          </p:nvSpPr>
          <p:spPr bwMode="auto">
            <a:xfrm>
              <a:off x="3859" y="4201"/>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2" name="Oval 94">
              <a:extLst>
                <a:ext uri="{FF2B5EF4-FFF2-40B4-BE49-F238E27FC236}">
                  <a16:creationId xmlns:a16="http://schemas.microsoft.com/office/drawing/2014/main" id="{F83688AC-F000-4FB1-8009-5A510DB166E3}"/>
                </a:ext>
              </a:extLst>
            </p:cNvPr>
            <p:cNvSpPr>
              <a:spLocks noChangeArrowheads="1"/>
            </p:cNvSpPr>
            <p:nvPr/>
          </p:nvSpPr>
          <p:spPr bwMode="auto">
            <a:xfrm>
              <a:off x="3764" y="405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3" name="Oval 95">
              <a:extLst>
                <a:ext uri="{FF2B5EF4-FFF2-40B4-BE49-F238E27FC236}">
                  <a16:creationId xmlns:a16="http://schemas.microsoft.com/office/drawing/2014/main" id="{C0B267D8-4809-4EF6-8DB0-7F67027CDA39}"/>
                </a:ext>
              </a:extLst>
            </p:cNvPr>
            <p:cNvSpPr>
              <a:spLocks noChangeArrowheads="1"/>
            </p:cNvSpPr>
            <p:nvPr/>
          </p:nvSpPr>
          <p:spPr bwMode="auto">
            <a:xfrm>
              <a:off x="3721" y="4180"/>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4" name="Oval 96">
              <a:extLst>
                <a:ext uri="{FF2B5EF4-FFF2-40B4-BE49-F238E27FC236}">
                  <a16:creationId xmlns:a16="http://schemas.microsoft.com/office/drawing/2014/main" id="{1931B860-5122-4653-AAEA-82B37317FC4F}"/>
                </a:ext>
              </a:extLst>
            </p:cNvPr>
            <p:cNvSpPr>
              <a:spLocks noChangeArrowheads="1"/>
            </p:cNvSpPr>
            <p:nvPr/>
          </p:nvSpPr>
          <p:spPr bwMode="auto">
            <a:xfrm>
              <a:off x="3631" y="4008"/>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5" name="Oval 97">
              <a:extLst>
                <a:ext uri="{FF2B5EF4-FFF2-40B4-BE49-F238E27FC236}">
                  <a16:creationId xmlns:a16="http://schemas.microsoft.com/office/drawing/2014/main" id="{9CD58B27-2D12-4A04-8715-3A16D654DC18}"/>
                </a:ext>
              </a:extLst>
            </p:cNvPr>
            <p:cNvSpPr>
              <a:spLocks noChangeArrowheads="1"/>
            </p:cNvSpPr>
            <p:nvPr/>
          </p:nvSpPr>
          <p:spPr bwMode="auto">
            <a:xfrm>
              <a:off x="3714" y="3894"/>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6" name="Oval 98">
              <a:extLst>
                <a:ext uri="{FF2B5EF4-FFF2-40B4-BE49-F238E27FC236}">
                  <a16:creationId xmlns:a16="http://schemas.microsoft.com/office/drawing/2014/main" id="{1F6DCCF5-8D27-4E39-A6B3-5490023490D2}"/>
                </a:ext>
              </a:extLst>
            </p:cNvPr>
            <p:cNvSpPr>
              <a:spLocks noChangeArrowheads="1"/>
            </p:cNvSpPr>
            <p:nvPr/>
          </p:nvSpPr>
          <p:spPr bwMode="auto">
            <a:xfrm>
              <a:off x="3842" y="3923"/>
              <a:ext cx="83" cy="8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7" name="Oval 99">
              <a:extLst>
                <a:ext uri="{FF2B5EF4-FFF2-40B4-BE49-F238E27FC236}">
                  <a16:creationId xmlns:a16="http://schemas.microsoft.com/office/drawing/2014/main" id="{B2B4BC7F-26E2-4A87-A015-2ACD12A96B1A}"/>
                </a:ext>
              </a:extLst>
            </p:cNvPr>
            <p:cNvSpPr>
              <a:spLocks noChangeArrowheads="1"/>
            </p:cNvSpPr>
            <p:nvPr/>
          </p:nvSpPr>
          <p:spPr bwMode="auto">
            <a:xfrm>
              <a:off x="3980" y="3911"/>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8" name="Oval 100">
              <a:extLst>
                <a:ext uri="{FF2B5EF4-FFF2-40B4-BE49-F238E27FC236}">
                  <a16:creationId xmlns:a16="http://schemas.microsoft.com/office/drawing/2014/main" id="{4FB0E2FD-E9EA-4BE6-8E33-0EB9D996F51F}"/>
                </a:ext>
              </a:extLst>
            </p:cNvPr>
            <p:cNvSpPr>
              <a:spLocks noChangeArrowheads="1"/>
            </p:cNvSpPr>
            <p:nvPr/>
          </p:nvSpPr>
          <p:spPr bwMode="auto">
            <a:xfrm>
              <a:off x="3588" y="3832"/>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9" name="Oval 101">
              <a:extLst>
                <a:ext uri="{FF2B5EF4-FFF2-40B4-BE49-F238E27FC236}">
                  <a16:creationId xmlns:a16="http://schemas.microsoft.com/office/drawing/2014/main" id="{5BB87461-9FD8-4709-8EED-104BBB2CB964}"/>
                </a:ext>
              </a:extLst>
            </p:cNvPr>
            <p:cNvSpPr>
              <a:spLocks noChangeArrowheads="1"/>
            </p:cNvSpPr>
            <p:nvPr/>
          </p:nvSpPr>
          <p:spPr bwMode="auto">
            <a:xfrm>
              <a:off x="3484" y="37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0" name="Oval 102">
              <a:extLst>
                <a:ext uri="{FF2B5EF4-FFF2-40B4-BE49-F238E27FC236}">
                  <a16:creationId xmlns:a16="http://schemas.microsoft.com/office/drawing/2014/main" id="{9A3E9F52-BB6D-4AAB-A9B8-5EB81E069D9D}"/>
                </a:ext>
              </a:extLst>
            </p:cNvPr>
            <p:cNvSpPr>
              <a:spLocks noChangeArrowheads="1"/>
            </p:cNvSpPr>
            <p:nvPr/>
          </p:nvSpPr>
          <p:spPr bwMode="auto">
            <a:xfrm>
              <a:off x="4571" y="2833"/>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1" name="Oval 103">
              <a:extLst>
                <a:ext uri="{FF2B5EF4-FFF2-40B4-BE49-F238E27FC236}">
                  <a16:creationId xmlns:a16="http://schemas.microsoft.com/office/drawing/2014/main" id="{41BE2FE8-0A15-4E6F-A0C9-F0DA538E2E16}"/>
                </a:ext>
              </a:extLst>
            </p:cNvPr>
            <p:cNvSpPr>
              <a:spLocks noChangeArrowheads="1"/>
            </p:cNvSpPr>
            <p:nvPr/>
          </p:nvSpPr>
          <p:spPr bwMode="auto">
            <a:xfrm>
              <a:off x="4464" y="29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2" name="Oval 104">
              <a:extLst>
                <a:ext uri="{FF2B5EF4-FFF2-40B4-BE49-F238E27FC236}">
                  <a16:creationId xmlns:a16="http://schemas.microsoft.com/office/drawing/2014/main" id="{55A8A8D5-5C69-4D4D-BE8B-A96998232B4E}"/>
                </a:ext>
              </a:extLst>
            </p:cNvPr>
            <p:cNvSpPr>
              <a:spLocks noChangeArrowheads="1"/>
            </p:cNvSpPr>
            <p:nvPr/>
          </p:nvSpPr>
          <p:spPr bwMode="auto">
            <a:xfrm>
              <a:off x="4381" y="30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3" name="Oval 105">
              <a:extLst>
                <a:ext uri="{FF2B5EF4-FFF2-40B4-BE49-F238E27FC236}">
                  <a16:creationId xmlns:a16="http://schemas.microsoft.com/office/drawing/2014/main" id="{73286E20-DD08-4435-B6D9-06F441BB1719}"/>
                </a:ext>
              </a:extLst>
            </p:cNvPr>
            <p:cNvSpPr>
              <a:spLocks noChangeArrowheads="1"/>
            </p:cNvSpPr>
            <p:nvPr/>
          </p:nvSpPr>
          <p:spPr bwMode="auto">
            <a:xfrm>
              <a:off x="4692" y="2790"/>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4" name="Oval 106">
              <a:extLst>
                <a:ext uri="{FF2B5EF4-FFF2-40B4-BE49-F238E27FC236}">
                  <a16:creationId xmlns:a16="http://schemas.microsoft.com/office/drawing/2014/main" id="{8222C64C-BE25-422B-A662-504CEFB07BAD}"/>
                </a:ext>
              </a:extLst>
            </p:cNvPr>
            <p:cNvSpPr>
              <a:spLocks noChangeArrowheads="1"/>
            </p:cNvSpPr>
            <p:nvPr/>
          </p:nvSpPr>
          <p:spPr bwMode="auto">
            <a:xfrm>
              <a:off x="4825" y="2780"/>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5" name="Oval 107">
              <a:extLst>
                <a:ext uri="{FF2B5EF4-FFF2-40B4-BE49-F238E27FC236}">
                  <a16:creationId xmlns:a16="http://schemas.microsoft.com/office/drawing/2014/main" id="{BEC15986-4AB9-4ADA-95D3-097403A50ABC}"/>
                </a:ext>
              </a:extLst>
            </p:cNvPr>
            <p:cNvSpPr>
              <a:spLocks noChangeArrowheads="1"/>
            </p:cNvSpPr>
            <p:nvPr/>
          </p:nvSpPr>
          <p:spPr bwMode="auto">
            <a:xfrm>
              <a:off x="4417" y="2742"/>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6" name="Oval 108">
              <a:extLst>
                <a:ext uri="{FF2B5EF4-FFF2-40B4-BE49-F238E27FC236}">
                  <a16:creationId xmlns:a16="http://schemas.microsoft.com/office/drawing/2014/main" id="{7AF33057-8B77-4616-A667-F7D422DF0591}"/>
                </a:ext>
              </a:extLst>
            </p:cNvPr>
            <p:cNvSpPr>
              <a:spLocks noChangeArrowheads="1"/>
            </p:cNvSpPr>
            <p:nvPr/>
          </p:nvSpPr>
          <p:spPr bwMode="auto">
            <a:xfrm>
              <a:off x="4322" y="2833"/>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7" name="Oval 109">
              <a:extLst>
                <a:ext uri="{FF2B5EF4-FFF2-40B4-BE49-F238E27FC236}">
                  <a16:creationId xmlns:a16="http://schemas.microsoft.com/office/drawing/2014/main" id="{552EFBE2-C7D4-4DD9-BB3F-C8B46FB30E77}"/>
                </a:ext>
              </a:extLst>
            </p:cNvPr>
            <p:cNvSpPr>
              <a:spLocks noChangeArrowheads="1"/>
            </p:cNvSpPr>
            <p:nvPr/>
          </p:nvSpPr>
          <p:spPr bwMode="auto">
            <a:xfrm>
              <a:off x="4246" y="294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8" name="Oval 110">
              <a:extLst>
                <a:ext uri="{FF2B5EF4-FFF2-40B4-BE49-F238E27FC236}">
                  <a16:creationId xmlns:a16="http://schemas.microsoft.com/office/drawing/2014/main" id="{23592A6D-D26F-4F84-8502-9FCAF594E38E}"/>
                </a:ext>
              </a:extLst>
            </p:cNvPr>
            <p:cNvSpPr>
              <a:spLocks noChangeArrowheads="1"/>
            </p:cNvSpPr>
            <p:nvPr/>
          </p:nvSpPr>
          <p:spPr bwMode="auto">
            <a:xfrm>
              <a:off x="4206" y="307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9" name="Oval 111">
              <a:extLst>
                <a:ext uri="{FF2B5EF4-FFF2-40B4-BE49-F238E27FC236}">
                  <a16:creationId xmlns:a16="http://schemas.microsoft.com/office/drawing/2014/main" id="{D3D3C650-59D2-45E9-A39F-3A066D4D6499}"/>
                </a:ext>
              </a:extLst>
            </p:cNvPr>
            <p:cNvSpPr>
              <a:spLocks noChangeArrowheads="1"/>
            </p:cNvSpPr>
            <p:nvPr/>
          </p:nvSpPr>
          <p:spPr bwMode="auto">
            <a:xfrm>
              <a:off x="4538" y="268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0" name="Oval 112">
              <a:extLst>
                <a:ext uri="{FF2B5EF4-FFF2-40B4-BE49-F238E27FC236}">
                  <a16:creationId xmlns:a16="http://schemas.microsoft.com/office/drawing/2014/main" id="{24059128-CA9E-40F6-9A34-1146902E0890}"/>
                </a:ext>
              </a:extLst>
            </p:cNvPr>
            <p:cNvSpPr>
              <a:spLocks noChangeArrowheads="1"/>
            </p:cNvSpPr>
            <p:nvPr/>
          </p:nvSpPr>
          <p:spPr bwMode="auto">
            <a:xfrm>
              <a:off x="4350" y="261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1" name="Oval 113">
              <a:extLst>
                <a:ext uri="{FF2B5EF4-FFF2-40B4-BE49-F238E27FC236}">
                  <a16:creationId xmlns:a16="http://schemas.microsoft.com/office/drawing/2014/main" id="{76D7FE18-15F6-4FF5-8A09-68DDDF2B9759}"/>
                </a:ext>
              </a:extLst>
            </p:cNvPr>
            <p:cNvSpPr>
              <a:spLocks noChangeArrowheads="1"/>
            </p:cNvSpPr>
            <p:nvPr/>
          </p:nvSpPr>
          <p:spPr bwMode="auto">
            <a:xfrm>
              <a:off x="4243" y="2699"/>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2" name="Oval 114">
              <a:extLst>
                <a:ext uri="{FF2B5EF4-FFF2-40B4-BE49-F238E27FC236}">
                  <a16:creationId xmlns:a16="http://schemas.microsoft.com/office/drawing/2014/main" id="{84AC11B4-A090-4013-8CDF-4B236C9522FD}"/>
                </a:ext>
              </a:extLst>
            </p:cNvPr>
            <p:cNvSpPr>
              <a:spLocks noChangeArrowheads="1"/>
            </p:cNvSpPr>
            <p:nvPr/>
          </p:nvSpPr>
          <p:spPr bwMode="auto">
            <a:xfrm>
              <a:off x="4160" y="2799"/>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3" name="Oval 115">
              <a:extLst>
                <a:ext uri="{FF2B5EF4-FFF2-40B4-BE49-F238E27FC236}">
                  <a16:creationId xmlns:a16="http://schemas.microsoft.com/office/drawing/2014/main" id="{311D0F2E-A5B2-4AEE-9755-8BE849EB51D9}"/>
                </a:ext>
              </a:extLst>
            </p:cNvPr>
            <p:cNvSpPr>
              <a:spLocks noChangeArrowheads="1"/>
            </p:cNvSpPr>
            <p:nvPr/>
          </p:nvSpPr>
          <p:spPr bwMode="auto">
            <a:xfrm>
              <a:off x="4099" y="2921"/>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4" name="Oval 116">
              <a:extLst>
                <a:ext uri="{FF2B5EF4-FFF2-40B4-BE49-F238E27FC236}">
                  <a16:creationId xmlns:a16="http://schemas.microsoft.com/office/drawing/2014/main" id="{9800A84B-1C3C-499C-95ED-52B4B1CD40A1}"/>
                </a:ext>
              </a:extLst>
            </p:cNvPr>
            <p:cNvSpPr>
              <a:spLocks noChangeArrowheads="1"/>
            </p:cNvSpPr>
            <p:nvPr/>
          </p:nvSpPr>
          <p:spPr bwMode="auto">
            <a:xfrm>
              <a:off x="4073" y="3049"/>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5" name="Oval 117">
              <a:extLst>
                <a:ext uri="{FF2B5EF4-FFF2-40B4-BE49-F238E27FC236}">
                  <a16:creationId xmlns:a16="http://schemas.microsoft.com/office/drawing/2014/main" id="{83C23095-3A2B-4674-AC1C-33D1A1309456}"/>
                </a:ext>
              </a:extLst>
            </p:cNvPr>
            <p:cNvSpPr>
              <a:spLocks noChangeArrowheads="1"/>
            </p:cNvSpPr>
            <p:nvPr/>
          </p:nvSpPr>
          <p:spPr bwMode="auto">
            <a:xfrm>
              <a:off x="3700" y="3727"/>
              <a:ext cx="88"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6" name="Oval 118">
              <a:extLst>
                <a:ext uri="{FF2B5EF4-FFF2-40B4-BE49-F238E27FC236}">
                  <a16:creationId xmlns:a16="http://schemas.microsoft.com/office/drawing/2014/main" id="{DBD0929F-85FD-4BBE-B64A-AFE07B18FE93}"/>
                </a:ext>
              </a:extLst>
            </p:cNvPr>
            <p:cNvSpPr>
              <a:spLocks noChangeArrowheads="1"/>
            </p:cNvSpPr>
            <p:nvPr/>
          </p:nvSpPr>
          <p:spPr bwMode="auto">
            <a:xfrm>
              <a:off x="3641" y="3494"/>
              <a:ext cx="87"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7" name="Oval 119">
              <a:extLst>
                <a:ext uri="{FF2B5EF4-FFF2-40B4-BE49-F238E27FC236}">
                  <a16:creationId xmlns:a16="http://schemas.microsoft.com/office/drawing/2014/main" id="{2C7CEE7B-1068-44AF-A7C0-3D428E2F491C}"/>
                </a:ext>
              </a:extLst>
            </p:cNvPr>
            <p:cNvSpPr>
              <a:spLocks noChangeArrowheads="1"/>
            </p:cNvSpPr>
            <p:nvPr/>
          </p:nvSpPr>
          <p:spPr bwMode="auto">
            <a:xfrm>
              <a:off x="3831" y="3773"/>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8" name="Oval 120">
              <a:extLst>
                <a:ext uri="{FF2B5EF4-FFF2-40B4-BE49-F238E27FC236}">
                  <a16:creationId xmlns:a16="http://schemas.microsoft.com/office/drawing/2014/main" id="{322D8820-F952-43F2-AF4C-537852D8B826}"/>
                </a:ext>
              </a:extLst>
            </p:cNvPr>
            <p:cNvSpPr>
              <a:spLocks noChangeArrowheads="1"/>
            </p:cNvSpPr>
            <p:nvPr/>
          </p:nvSpPr>
          <p:spPr bwMode="auto">
            <a:xfrm>
              <a:off x="3740"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9" name="Oval 121">
              <a:extLst>
                <a:ext uri="{FF2B5EF4-FFF2-40B4-BE49-F238E27FC236}">
                  <a16:creationId xmlns:a16="http://schemas.microsoft.com/office/drawing/2014/main" id="{C100B1B5-F90D-4E49-9CA8-4926008612D6}"/>
                </a:ext>
              </a:extLst>
            </p:cNvPr>
            <p:cNvSpPr>
              <a:spLocks noChangeArrowheads="1"/>
            </p:cNvSpPr>
            <p:nvPr/>
          </p:nvSpPr>
          <p:spPr bwMode="auto">
            <a:xfrm>
              <a:off x="3973" y="3780"/>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0" name="Oval 122">
              <a:extLst>
                <a:ext uri="{FF2B5EF4-FFF2-40B4-BE49-F238E27FC236}">
                  <a16:creationId xmlns:a16="http://schemas.microsoft.com/office/drawing/2014/main" id="{0AE83472-FA78-4F68-884E-A0BB64811830}"/>
                </a:ext>
              </a:extLst>
            </p:cNvPr>
            <p:cNvSpPr>
              <a:spLocks noChangeArrowheads="1"/>
            </p:cNvSpPr>
            <p:nvPr/>
          </p:nvSpPr>
          <p:spPr bwMode="auto">
            <a:xfrm>
              <a:off x="3866" y="364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1" name="Oval 123">
              <a:extLst>
                <a:ext uri="{FF2B5EF4-FFF2-40B4-BE49-F238E27FC236}">
                  <a16:creationId xmlns:a16="http://schemas.microsoft.com/office/drawing/2014/main" id="{93D856A2-3EAA-486B-B254-C1848C4C088B}"/>
                </a:ext>
              </a:extLst>
            </p:cNvPr>
            <p:cNvSpPr>
              <a:spLocks noChangeArrowheads="1"/>
            </p:cNvSpPr>
            <p:nvPr/>
          </p:nvSpPr>
          <p:spPr bwMode="auto">
            <a:xfrm>
              <a:off x="3591" y="3656"/>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2" name="Oval 124">
              <a:extLst>
                <a:ext uri="{FF2B5EF4-FFF2-40B4-BE49-F238E27FC236}">
                  <a16:creationId xmlns:a16="http://schemas.microsoft.com/office/drawing/2014/main" id="{5769ABD5-D156-485C-8997-64F1468F08EE}"/>
                </a:ext>
              </a:extLst>
            </p:cNvPr>
            <p:cNvSpPr>
              <a:spLocks noChangeArrowheads="1"/>
            </p:cNvSpPr>
            <p:nvPr/>
          </p:nvSpPr>
          <p:spPr bwMode="auto">
            <a:xfrm>
              <a:off x="3565" y="3382"/>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3" name="Oval 125">
              <a:extLst>
                <a:ext uri="{FF2B5EF4-FFF2-40B4-BE49-F238E27FC236}">
                  <a16:creationId xmlns:a16="http://schemas.microsoft.com/office/drawing/2014/main" id="{7FD9D8FA-1C10-4C3E-99E2-E97168A53BF2}"/>
                </a:ext>
              </a:extLst>
            </p:cNvPr>
            <p:cNvSpPr>
              <a:spLocks noChangeArrowheads="1"/>
            </p:cNvSpPr>
            <p:nvPr/>
          </p:nvSpPr>
          <p:spPr bwMode="auto">
            <a:xfrm>
              <a:off x="3501" y="3554"/>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4" name="Oval 126">
              <a:extLst>
                <a:ext uri="{FF2B5EF4-FFF2-40B4-BE49-F238E27FC236}">
                  <a16:creationId xmlns:a16="http://schemas.microsoft.com/office/drawing/2014/main" id="{4F08B0E0-ED4C-456C-ACDF-0C79B351E6AC}"/>
                </a:ext>
              </a:extLst>
            </p:cNvPr>
            <p:cNvSpPr>
              <a:spLocks noChangeArrowheads="1"/>
            </p:cNvSpPr>
            <p:nvPr/>
          </p:nvSpPr>
          <p:spPr bwMode="auto">
            <a:xfrm>
              <a:off x="3512" y="3254"/>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5" name="Oval 127">
              <a:extLst>
                <a:ext uri="{FF2B5EF4-FFF2-40B4-BE49-F238E27FC236}">
                  <a16:creationId xmlns:a16="http://schemas.microsoft.com/office/drawing/2014/main" id="{F24D936A-F06B-496C-95F5-B76EC50E2EA5}"/>
                </a:ext>
              </a:extLst>
            </p:cNvPr>
            <p:cNvSpPr>
              <a:spLocks noChangeArrowheads="1"/>
            </p:cNvSpPr>
            <p:nvPr/>
          </p:nvSpPr>
          <p:spPr bwMode="auto">
            <a:xfrm>
              <a:off x="3662" y="32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6" name="Oval 128">
              <a:extLst>
                <a:ext uri="{FF2B5EF4-FFF2-40B4-BE49-F238E27FC236}">
                  <a16:creationId xmlns:a16="http://schemas.microsoft.com/office/drawing/2014/main" id="{A4118C9B-07DD-45D2-A594-DB081697DBC5}"/>
                </a:ext>
              </a:extLst>
            </p:cNvPr>
            <p:cNvSpPr>
              <a:spLocks noChangeArrowheads="1"/>
            </p:cNvSpPr>
            <p:nvPr/>
          </p:nvSpPr>
          <p:spPr bwMode="auto">
            <a:xfrm>
              <a:off x="3721" y="3363"/>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7" name="Oval 129">
              <a:extLst>
                <a:ext uri="{FF2B5EF4-FFF2-40B4-BE49-F238E27FC236}">
                  <a16:creationId xmlns:a16="http://schemas.microsoft.com/office/drawing/2014/main" id="{50C6E65C-B8C6-401C-A099-60991C546E99}"/>
                </a:ext>
              </a:extLst>
            </p:cNvPr>
            <p:cNvSpPr>
              <a:spLocks noChangeArrowheads="1"/>
            </p:cNvSpPr>
            <p:nvPr/>
          </p:nvSpPr>
          <p:spPr bwMode="auto">
            <a:xfrm>
              <a:off x="3814" y="3466"/>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8" name="Oval 130">
              <a:extLst>
                <a:ext uri="{FF2B5EF4-FFF2-40B4-BE49-F238E27FC236}">
                  <a16:creationId xmlns:a16="http://schemas.microsoft.com/office/drawing/2014/main" id="{E91B005F-A92B-4CCA-9C08-6A57CBEB4161}"/>
                </a:ext>
              </a:extLst>
            </p:cNvPr>
            <p:cNvSpPr>
              <a:spLocks noChangeArrowheads="1"/>
            </p:cNvSpPr>
            <p:nvPr/>
          </p:nvSpPr>
          <p:spPr bwMode="auto">
            <a:xfrm>
              <a:off x="3636"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9" name="Oval 131">
              <a:extLst>
                <a:ext uri="{FF2B5EF4-FFF2-40B4-BE49-F238E27FC236}">
                  <a16:creationId xmlns:a16="http://schemas.microsoft.com/office/drawing/2014/main" id="{99FC56E0-25E8-4852-B15E-DFB6E72F0784}"/>
                </a:ext>
              </a:extLst>
            </p:cNvPr>
            <p:cNvSpPr>
              <a:spLocks noChangeArrowheads="1"/>
            </p:cNvSpPr>
            <p:nvPr/>
          </p:nvSpPr>
          <p:spPr bwMode="auto">
            <a:xfrm>
              <a:off x="3638" y="2966"/>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0" name="Oval 132">
              <a:extLst>
                <a:ext uri="{FF2B5EF4-FFF2-40B4-BE49-F238E27FC236}">
                  <a16:creationId xmlns:a16="http://schemas.microsoft.com/office/drawing/2014/main" id="{C0E46318-61E7-48E4-9B63-A350F38167D9}"/>
                </a:ext>
              </a:extLst>
            </p:cNvPr>
            <p:cNvSpPr>
              <a:spLocks noChangeArrowheads="1"/>
            </p:cNvSpPr>
            <p:nvPr/>
          </p:nvSpPr>
          <p:spPr bwMode="auto">
            <a:xfrm>
              <a:off x="3785" y="3132"/>
              <a:ext cx="88" cy="8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1" name="Oval 133">
              <a:extLst>
                <a:ext uri="{FF2B5EF4-FFF2-40B4-BE49-F238E27FC236}">
                  <a16:creationId xmlns:a16="http://schemas.microsoft.com/office/drawing/2014/main" id="{BBC8001A-91FF-4974-879B-BA4FF3A3F7EA}"/>
                </a:ext>
              </a:extLst>
            </p:cNvPr>
            <p:cNvSpPr>
              <a:spLocks noChangeArrowheads="1"/>
            </p:cNvSpPr>
            <p:nvPr/>
          </p:nvSpPr>
          <p:spPr bwMode="auto">
            <a:xfrm>
              <a:off x="3937" y="2933"/>
              <a:ext cx="91"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2" name="Oval 134">
              <a:extLst>
                <a:ext uri="{FF2B5EF4-FFF2-40B4-BE49-F238E27FC236}">
                  <a16:creationId xmlns:a16="http://schemas.microsoft.com/office/drawing/2014/main" id="{5DE28CE9-9829-4063-ABF0-7C94AC4E9C2A}"/>
                </a:ext>
              </a:extLst>
            </p:cNvPr>
            <p:cNvSpPr>
              <a:spLocks noChangeArrowheads="1"/>
            </p:cNvSpPr>
            <p:nvPr/>
          </p:nvSpPr>
          <p:spPr bwMode="auto">
            <a:xfrm>
              <a:off x="3826" y="3266"/>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3" name="Oval 135">
              <a:extLst>
                <a:ext uri="{FF2B5EF4-FFF2-40B4-BE49-F238E27FC236}">
                  <a16:creationId xmlns:a16="http://schemas.microsoft.com/office/drawing/2014/main" id="{28216BE4-87FC-4470-A0CE-C62FEE6B5FD1}"/>
                </a:ext>
              </a:extLst>
            </p:cNvPr>
            <p:cNvSpPr>
              <a:spLocks noChangeArrowheads="1"/>
            </p:cNvSpPr>
            <p:nvPr/>
          </p:nvSpPr>
          <p:spPr bwMode="auto">
            <a:xfrm>
              <a:off x="3930" y="306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4" name="Oval 136">
              <a:extLst>
                <a:ext uri="{FF2B5EF4-FFF2-40B4-BE49-F238E27FC236}">
                  <a16:creationId xmlns:a16="http://schemas.microsoft.com/office/drawing/2014/main" id="{8005C1C5-B39A-43EA-862C-132B5D389AA2}"/>
                </a:ext>
              </a:extLst>
            </p:cNvPr>
            <p:cNvSpPr>
              <a:spLocks noChangeArrowheads="1"/>
            </p:cNvSpPr>
            <p:nvPr/>
          </p:nvSpPr>
          <p:spPr bwMode="auto">
            <a:xfrm>
              <a:off x="3911" y="3380"/>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5" name="Oval 137">
              <a:extLst>
                <a:ext uri="{FF2B5EF4-FFF2-40B4-BE49-F238E27FC236}">
                  <a16:creationId xmlns:a16="http://schemas.microsoft.com/office/drawing/2014/main" id="{3E4120E9-6BA2-466B-A1F7-5BCE78A7971C}"/>
                </a:ext>
              </a:extLst>
            </p:cNvPr>
            <p:cNvSpPr>
              <a:spLocks noChangeArrowheads="1"/>
            </p:cNvSpPr>
            <p:nvPr/>
          </p:nvSpPr>
          <p:spPr bwMode="auto">
            <a:xfrm>
              <a:off x="3961" y="320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6" name="Oval 138">
              <a:extLst>
                <a:ext uri="{FF2B5EF4-FFF2-40B4-BE49-F238E27FC236}">
                  <a16:creationId xmlns:a16="http://schemas.microsoft.com/office/drawing/2014/main" id="{24ABDE48-A16A-4364-BCEF-D124F20DEA30}"/>
                </a:ext>
              </a:extLst>
            </p:cNvPr>
            <p:cNvSpPr>
              <a:spLocks noChangeArrowheads="1"/>
            </p:cNvSpPr>
            <p:nvPr/>
          </p:nvSpPr>
          <p:spPr bwMode="auto">
            <a:xfrm>
              <a:off x="3783" y="2997"/>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7" name="Oval 139">
              <a:extLst>
                <a:ext uri="{FF2B5EF4-FFF2-40B4-BE49-F238E27FC236}">
                  <a16:creationId xmlns:a16="http://schemas.microsoft.com/office/drawing/2014/main" id="{8B391BE5-E95E-4C85-9120-63A54CD4E34A}"/>
                </a:ext>
              </a:extLst>
            </p:cNvPr>
            <p:cNvSpPr>
              <a:spLocks noChangeArrowheads="1"/>
            </p:cNvSpPr>
            <p:nvPr/>
          </p:nvSpPr>
          <p:spPr bwMode="auto">
            <a:xfrm>
              <a:off x="3982" y="2806"/>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8" name="Oval 140">
              <a:extLst>
                <a:ext uri="{FF2B5EF4-FFF2-40B4-BE49-F238E27FC236}">
                  <a16:creationId xmlns:a16="http://schemas.microsoft.com/office/drawing/2014/main" id="{2021BE63-549A-46BD-A876-D10CCDA47304}"/>
                </a:ext>
              </a:extLst>
            </p:cNvPr>
            <p:cNvSpPr>
              <a:spLocks noChangeArrowheads="1"/>
            </p:cNvSpPr>
            <p:nvPr/>
          </p:nvSpPr>
          <p:spPr bwMode="auto">
            <a:xfrm>
              <a:off x="3802" y="2866"/>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9" name="Oval 141">
              <a:extLst>
                <a:ext uri="{FF2B5EF4-FFF2-40B4-BE49-F238E27FC236}">
                  <a16:creationId xmlns:a16="http://schemas.microsoft.com/office/drawing/2014/main" id="{1AA5F8BE-BED5-4F8F-AB9F-FFBD9D8E2FCB}"/>
                </a:ext>
              </a:extLst>
            </p:cNvPr>
            <p:cNvSpPr>
              <a:spLocks noChangeArrowheads="1"/>
            </p:cNvSpPr>
            <p:nvPr/>
          </p:nvSpPr>
          <p:spPr bwMode="auto">
            <a:xfrm>
              <a:off x="4054" y="269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0" name="Freeform 142">
              <a:extLst>
                <a:ext uri="{FF2B5EF4-FFF2-40B4-BE49-F238E27FC236}">
                  <a16:creationId xmlns:a16="http://schemas.microsoft.com/office/drawing/2014/main" id="{CA044D15-D97E-4991-81B4-A9C9544A7D7B}"/>
                </a:ext>
              </a:extLst>
            </p:cNvPr>
            <p:cNvSpPr>
              <a:spLocks noEditPoints="1"/>
            </p:cNvSpPr>
            <p:nvPr/>
          </p:nvSpPr>
          <p:spPr bwMode="auto">
            <a:xfrm>
              <a:off x="5516" y="2721"/>
              <a:ext cx="3638" cy="964"/>
            </a:xfrm>
            <a:custGeom>
              <a:avLst/>
              <a:gdLst>
                <a:gd name="T0" fmla="*/ 285 w 1533"/>
                <a:gd name="T1" fmla="*/ 137 h 405"/>
                <a:gd name="T2" fmla="*/ 352 w 1533"/>
                <a:gd name="T3" fmla="*/ 379 h 405"/>
                <a:gd name="T4" fmla="*/ 392 w 1533"/>
                <a:gd name="T5" fmla="*/ 379 h 405"/>
                <a:gd name="T6" fmla="*/ 285 w 1533"/>
                <a:gd name="T7" fmla="*/ 101 h 405"/>
                <a:gd name="T8" fmla="*/ 120 w 1533"/>
                <a:gd name="T9" fmla="*/ 101 h 405"/>
                <a:gd name="T10" fmla="*/ 41 w 1533"/>
                <a:gd name="T11" fmla="*/ 141 h 405"/>
                <a:gd name="T12" fmla="*/ 20 w 1533"/>
                <a:gd name="T13" fmla="*/ 101 h 405"/>
                <a:gd name="T14" fmla="*/ 0 w 1533"/>
                <a:gd name="T15" fmla="*/ 379 h 405"/>
                <a:gd name="T16" fmla="*/ 41 w 1533"/>
                <a:gd name="T17" fmla="*/ 379 h 405"/>
                <a:gd name="T18" fmla="*/ 109 w 1533"/>
                <a:gd name="T19" fmla="*/ 137 h 405"/>
                <a:gd name="T20" fmla="*/ 176 w 1533"/>
                <a:gd name="T21" fmla="*/ 379 h 405"/>
                <a:gd name="T22" fmla="*/ 216 w 1533"/>
                <a:gd name="T23" fmla="*/ 379 h 405"/>
                <a:gd name="T24" fmla="*/ 679 w 1533"/>
                <a:gd name="T25" fmla="*/ 271 h 405"/>
                <a:gd name="T26" fmla="*/ 579 w 1533"/>
                <a:gd name="T27" fmla="*/ 101 h 405"/>
                <a:gd name="T28" fmla="*/ 586 w 1533"/>
                <a:gd name="T29" fmla="*/ 405 h 405"/>
                <a:gd name="T30" fmla="*/ 683 w 1533"/>
                <a:gd name="T31" fmla="*/ 325 h 405"/>
                <a:gd name="T32" fmla="*/ 494 w 1533"/>
                <a:gd name="T33" fmla="*/ 271 h 405"/>
                <a:gd name="T34" fmla="*/ 494 w 1533"/>
                <a:gd name="T35" fmla="*/ 237 h 405"/>
                <a:gd name="T36" fmla="*/ 662 w 1533"/>
                <a:gd name="T37" fmla="*/ 237 h 405"/>
                <a:gd name="T38" fmla="*/ 797 w 1533"/>
                <a:gd name="T39" fmla="*/ 234 h 405"/>
                <a:gd name="T40" fmla="*/ 890 w 1533"/>
                <a:gd name="T41" fmla="*/ 122 h 405"/>
                <a:gd name="T42" fmla="*/ 798 w 1533"/>
                <a:gd name="T43" fmla="*/ 154 h 405"/>
                <a:gd name="T44" fmla="*/ 797 w 1533"/>
                <a:gd name="T45" fmla="*/ 126 h 405"/>
                <a:gd name="T46" fmla="*/ 756 w 1533"/>
                <a:gd name="T47" fmla="*/ 126 h 405"/>
                <a:gd name="T48" fmla="*/ 777 w 1533"/>
                <a:gd name="T49" fmla="*/ 405 h 405"/>
                <a:gd name="T50" fmla="*/ 797 w 1533"/>
                <a:gd name="T51" fmla="*/ 234 h 405"/>
                <a:gd name="T52" fmla="*/ 961 w 1533"/>
                <a:gd name="T53" fmla="*/ 249 h 405"/>
                <a:gd name="T54" fmla="*/ 1102 w 1533"/>
                <a:gd name="T55" fmla="*/ 154 h 405"/>
                <a:gd name="T56" fmla="*/ 1051 w 1533"/>
                <a:gd name="T57" fmla="*/ 101 h 405"/>
                <a:gd name="T58" fmla="*/ 1046 w 1533"/>
                <a:gd name="T59" fmla="*/ 405 h 405"/>
                <a:gd name="T60" fmla="*/ 1106 w 1533"/>
                <a:gd name="T61" fmla="*/ 352 h 405"/>
                <a:gd name="T62" fmla="*/ 1221 w 1533"/>
                <a:gd name="T63" fmla="*/ 126 h 405"/>
                <a:gd name="T64" fmla="*/ 1181 w 1533"/>
                <a:gd name="T65" fmla="*/ 126 h 405"/>
                <a:gd name="T66" fmla="*/ 1201 w 1533"/>
                <a:gd name="T67" fmla="*/ 405 h 405"/>
                <a:gd name="T68" fmla="*/ 1221 w 1533"/>
                <a:gd name="T69" fmla="*/ 126 h 405"/>
                <a:gd name="T70" fmla="*/ 1201 w 1533"/>
                <a:gd name="T71" fmla="*/ 55 h 405"/>
                <a:gd name="T72" fmla="*/ 1201 w 1533"/>
                <a:gd name="T73" fmla="*/ 0 h 405"/>
                <a:gd name="T74" fmla="*/ 1492 w 1533"/>
                <a:gd name="T75" fmla="*/ 145 h 405"/>
                <a:gd name="T76" fmla="*/ 1407 w 1533"/>
                <a:gd name="T77" fmla="*/ 101 h 405"/>
                <a:gd name="T78" fmla="*/ 1408 w 1533"/>
                <a:gd name="T79" fmla="*/ 405 h 405"/>
                <a:gd name="T80" fmla="*/ 1492 w 1533"/>
                <a:gd name="T81" fmla="*/ 361 h 405"/>
                <a:gd name="T82" fmla="*/ 1512 w 1533"/>
                <a:gd name="T83" fmla="*/ 405 h 405"/>
                <a:gd name="T84" fmla="*/ 1533 w 1533"/>
                <a:gd name="T85" fmla="*/ 126 h 405"/>
                <a:gd name="T86" fmla="*/ 1492 w 1533"/>
                <a:gd name="T87" fmla="*/ 126 h 405"/>
                <a:gd name="T88" fmla="*/ 1324 w 1533"/>
                <a:gd name="T89" fmla="*/ 253 h 405"/>
                <a:gd name="T90" fmla="*/ 1492 w 1533"/>
                <a:gd name="T91" fmla="*/ 253 h 405"/>
                <a:gd name="T92" fmla="*/ 1324 w 1533"/>
                <a:gd name="T93" fmla="*/ 25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3" h="405">
                  <a:moveTo>
                    <a:pt x="216" y="215"/>
                  </a:moveTo>
                  <a:cubicBezTo>
                    <a:pt x="216" y="164"/>
                    <a:pt x="252" y="137"/>
                    <a:pt x="285" y="137"/>
                  </a:cubicBezTo>
                  <a:cubicBezTo>
                    <a:pt x="316" y="137"/>
                    <a:pt x="352" y="150"/>
                    <a:pt x="352" y="215"/>
                  </a:cubicBezTo>
                  <a:cubicBezTo>
                    <a:pt x="352" y="379"/>
                    <a:pt x="352" y="379"/>
                    <a:pt x="352" y="379"/>
                  </a:cubicBezTo>
                  <a:cubicBezTo>
                    <a:pt x="352" y="396"/>
                    <a:pt x="359" y="405"/>
                    <a:pt x="372" y="405"/>
                  </a:cubicBezTo>
                  <a:cubicBezTo>
                    <a:pt x="385" y="405"/>
                    <a:pt x="392" y="396"/>
                    <a:pt x="392" y="379"/>
                  </a:cubicBezTo>
                  <a:cubicBezTo>
                    <a:pt x="392" y="207"/>
                    <a:pt x="392" y="207"/>
                    <a:pt x="392" y="207"/>
                  </a:cubicBezTo>
                  <a:cubicBezTo>
                    <a:pt x="392" y="136"/>
                    <a:pt x="338" y="101"/>
                    <a:pt x="285" y="101"/>
                  </a:cubicBezTo>
                  <a:cubicBezTo>
                    <a:pt x="253" y="101"/>
                    <a:pt x="218" y="118"/>
                    <a:pt x="198" y="153"/>
                  </a:cubicBezTo>
                  <a:cubicBezTo>
                    <a:pt x="184" y="120"/>
                    <a:pt x="154" y="101"/>
                    <a:pt x="120" y="101"/>
                  </a:cubicBezTo>
                  <a:cubicBezTo>
                    <a:pt x="81" y="101"/>
                    <a:pt x="57" y="119"/>
                    <a:pt x="42" y="141"/>
                  </a:cubicBezTo>
                  <a:cubicBezTo>
                    <a:pt x="41" y="141"/>
                    <a:pt x="41" y="141"/>
                    <a:pt x="41" y="141"/>
                  </a:cubicBezTo>
                  <a:cubicBezTo>
                    <a:pt x="41" y="126"/>
                    <a:pt x="41" y="126"/>
                    <a:pt x="41" y="126"/>
                  </a:cubicBezTo>
                  <a:cubicBezTo>
                    <a:pt x="41" y="109"/>
                    <a:pt x="33" y="101"/>
                    <a:pt x="20" y="101"/>
                  </a:cubicBezTo>
                  <a:cubicBezTo>
                    <a:pt x="8" y="101"/>
                    <a:pt x="0" y="109"/>
                    <a:pt x="0" y="126"/>
                  </a:cubicBezTo>
                  <a:cubicBezTo>
                    <a:pt x="0" y="379"/>
                    <a:pt x="0" y="379"/>
                    <a:pt x="0" y="379"/>
                  </a:cubicBezTo>
                  <a:cubicBezTo>
                    <a:pt x="0" y="396"/>
                    <a:pt x="8" y="405"/>
                    <a:pt x="20" y="405"/>
                  </a:cubicBezTo>
                  <a:cubicBezTo>
                    <a:pt x="33" y="405"/>
                    <a:pt x="41" y="396"/>
                    <a:pt x="41" y="379"/>
                  </a:cubicBezTo>
                  <a:cubicBezTo>
                    <a:pt x="41" y="215"/>
                    <a:pt x="41" y="215"/>
                    <a:pt x="41" y="215"/>
                  </a:cubicBezTo>
                  <a:cubicBezTo>
                    <a:pt x="41" y="164"/>
                    <a:pt x="76" y="137"/>
                    <a:pt x="109" y="137"/>
                  </a:cubicBezTo>
                  <a:cubicBezTo>
                    <a:pt x="140" y="137"/>
                    <a:pt x="176" y="150"/>
                    <a:pt x="176" y="215"/>
                  </a:cubicBezTo>
                  <a:cubicBezTo>
                    <a:pt x="176" y="379"/>
                    <a:pt x="176" y="379"/>
                    <a:pt x="176" y="379"/>
                  </a:cubicBezTo>
                  <a:cubicBezTo>
                    <a:pt x="176" y="396"/>
                    <a:pt x="183" y="405"/>
                    <a:pt x="196" y="405"/>
                  </a:cubicBezTo>
                  <a:cubicBezTo>
                    <a:pt x="209" y="405"/>
                    <a:pt x="216" y="396"/>
                    <a:pt x="216" y="379"/>
                  </a:cubicBezTo>
                  <a:lnTo>
                    <a:pt x="216" y="215"/>
                  </a:lnTo>
                  <a:close/>
                  <a:moveTo>
                    <a:pt x="679" y="271"/>
                  </a:moveTo>
                  <a:cubicBezTo>
                    <a:pt x="703" y="271"/>
                    <a:pt x="706" y="257"/>
                    <a:pt x="706" y="246"/>
                  </a:cubicBezTo>
                  <a:cubicBezTo>
                    <a:pt x="706" y="171"/>
                    <a:pt x="663" y="101"/>
                    <a:pt x="579" y="101"/>
                  </a:cubicBezTo>
                  <a:cubicBezTo>
                    <a:pt x="495" y="101"/>
                    <a:pt x="451" y="178"/>
                    <a:pt x="451" y="253"/>
                  </a:cubicBezTo>
                  <a:cubicBezTo>
                    <a:pt x="451" y="328"/>
                    <a:pt x="491" y="405"/>
                    <a:pt x="586" y="405"/>
                  </a:cubicBezTo>
                  <a:cubicBezTo>
                    <a:pt x="655" y="405"/>
                    <a:pt x="702" y="363"/>
                    <a:pt x="702" y="345"/>
                  </a:cubicBezTo>
                  <a:cubicBezTo>
                    <a:pt x="702" y="329"/>
                    <a:pt x="694" y="325"/>
                    <a:pt x="683" y="325"/>
                  </a:cubicBezTo>
                  <a:cubicBezTo>
                    <a:pt x="664" y="325"/>
                    <a:pt x="647" y="371"/>
                    <a:pt x="583" y="371"/>
                  </a:cubicBezTo>
                  <a:cubicBezTo>
                    <a:pt x="531" y="371"/>
                    <a:pt x="496" y="323"/>
                    <a:pt x="494" y="271"/>
                  </a:cubicBezTo>
                  <a:lnTo>
                    <a:pt x="679" y="271"/>
                  </a:lnTo>
                  <a:close/>
                  <a:moveTo>
                    <a:pt x="494" y="237"/>
                  </a:moveTo>
                  <a:cubicBezTo>
                    <a:pt x="496" y="187"/>
                    <a:pt x="524" y="134"/>
                    <a:pt x="578" y="134"/>
                  </a:cubicBezTo>
                  <a:cubicBezTo>
                    <a:pt x="633" y="134"/>
                    <a:pt x="661" y="187"/>
                    <a:pt x="662" y="237"/>
                  </a:cubicBezTo>
                  <a:lnTo>
                    <a:pt x="494" y="237"/>
                  </a:lnTo>
                  <a:close/>
                  <a:moveTo>
                    <a:pt x="797" y="234"/>
                  </a:moveTo>
                  <a:cubicBezTo>
                    <a:pt x="797" y="168"/>
                    <a:pt x="840" y="149"/>
                    <a:pt x="863" y="144"/>
                  </a:cubicBezTo>
                  <a:cubicBezTo>
                    <a:pt x="882" y="140"/>
                    <a:pt x="890" y="134"/>
                    <a:pt x="890" y="122"/>
                  </a:cubicBezTo>
                  <a:cubicBezTo>
                    <a:pt x="890" y="111"/>
                    <a:pt x="882" y="101"/>
                    <a:pt x="863" y="101"/>
                  </a:cubicBezTo>
                  <a:cubicBezTo>
                    <a:pt x="838" y="101"/>
                    <a:pt x="812" y="121"/>
                    <a:pt x="798" y="154"/>
                  </a:cubicBezTo>
                  <a:cubicBezTo>
                    <a:pt x="797" y="154"/>
                    <a:pt x="797" y="154"/>
                    <a:pt x="797" y="154"/>
                  </a:cubicBezTo>
                  <a:cubicBezTo>
                    <a:pt x="797" y="126"/>
                    <a:pt x="797" y="126"/>
                    <a:pt x="797" y="126"/>
                  </a:cubicBezTo>
                  <a:cubicBezTo>
                    <a:pt x="797" y="109"/>
                    <a:pt x="789" y="101"/>
                    <a:pt x="777" y="101"/>
                  </a:cubicBezTo>
                  <a:cubicBezTo>
                    <a:pt x="764" y="101"/>
                    <a:pt x="756" y="109"/>
                    <a:pt x="756" y="126"/>
                  </a:cubicBezTo>
                  <a:cubicBezTo>
                    <a:pt x="756" y="379"/>
                    <a:pt x="756" y="379"/>
                    <a:pt x="756" y="379"/>
                  </a:cubicBezTo>
                  <a:cubicBezTo>
                    <a:pt x="756" y="396"/>
                    <a:pt x="764" y="405"/>
                    <a:pt x="777" y="405"/>
                  </a:cubicBezTo>
                  <a:cubicBezTo>
                    <a:pt x="789" y="405"/>
                    <a:pt x="797" y="396"/>
                    <a:pt x="797" y="379"/>
                  </a:cubicBezTo>
                  <a:lnTo>
                    <a:pt x="797" y="234"/>
                  </a:lnTo>
                  <a:close/>
                  <a:moveTo>
                    <a:pt x="1046" y="368"/>
                  </a:moveTo>
                  <a:cubicBezTo>
                    <a:pt x="993" y="368"/>
                    <a:pt x="961" y="312"/>
                    <a:pt x="961" y="249"/>
                  </a:cubicBezTo>
                  <a:cubicBezTo>
                    <a:pt x="961" y="202"/>
                    <a:pt x="989" y="137"/>
                    <a:pt x="1046" y="137"/>
                  </a:cubicBezTo>
                  <a:cubicBezTo>
                    <a:pt x="1082" y="137"/>
                    <a:pt x="1092" y="154"/>
                    <a:pt x="1102" y="154"/>
                  </a:cubicBezTo>
                  <a:cubicBezTo>
                    <a:pt x="1118" y="154"/>
                    <a:pt x="1125" y="145"/>
                    <a:pt x="1125" y="132"/>
                  </a:cubicBezTo>
                  <a:cubicBezTo>
                    <a:pt x="1125" y="115"/>
                    <a:pt x="1089" y="101"/>
                    <a:pt x="1051" y="101"/>
                  </a:cubicBezTo>
                  <a:cubicBezTo>
                    <a:pt x="966" y="101"/>
                    <a:pt x="918" y="178"/>
                    <a:pt x="918" y="253"/>
                  </a:cubicBezTo>
                  <a:cubicBezTo>
                    <a:pt x="918" y="328"/>
                    <a:pt x="962" y="405"/>
                    <a:pt x="1046" y="405"/>
                  </a:cubicBezTo>
                  <a:cubicBezTo>
                    <a:pt x="1085" y="405"/>
                    <a:pt x="1123" y="393"/>
                    <a:pt x="1123" y="369"/>
                  </a:cubicBezTo>
                  <a:cubicBezTo>
                    <a:pt x="1123" y="359"/>
                    <a:pt x="1113" y="352"/>
                    <a:pt x="1106" y="352"/>
                  </a:cubicBezTo>
                  <a:cubicBezTo>
                    <a:pt x="1095" y="352"/>
                    <a:pt x="1082" y="368"/>
                    <a:pt x="1046" y="368"/>
                  </a:cubicBezTo>
                  <a:moveTo>
                    <a:pt x="1221" y="126"/>
                  </a:moveTo>
                  <a:cubicBezTo>
                    <a:pt x="1221" y="109"/>
                    <a:pt x="1214" y="101"/>
                    <a:pt x="1201" y="101"/>
                  </a:cubicBezTo>
                  <a:cubicBezTo>
                    <a:pt x="1188" y="101"/>
                    <a:pt x="1181" y="109"/>
                    <a:pt x="1181" y="126"/>
                  </a:cubicBezTo>
                  <a:cubicBezTo>
                    <a:pt x="1181" y="379"/>
                    <a:pt x="1181" y="379"/>
                    <a:pt x="1181" y="379"/>
                  </a:cubicBezTo>
                  <a:cubicBezTo>
                    <a:pt x="1181" y="396"/>
                    <a:pt x="1188" y="405"/>
                    <a:pt x="1201" y="405"/>
                  </a:cubicBezTo>
                  <a:cubicBezTo>
                    <a:pt x="1214" y="405"/>
                    <a:pt x="1221" y="396"/>
                    <a:pt x="1221" y="379"/>
                  </a:cubicBezTo>
                  <a:lnTo>
                    <a:pt x="1221" y="126"/>
                  </a:lnTo>
                  <a:close/>
                  <a:moveTo>
                    <a:pt x="1174" y="27"/>
                  </a:moveTo>
                  <a:cubicBezTo>
                    <a:pt x="1174" y="42"/>
                    <a:pt x="1186" y="55"/>
                    <a:pt x="1201" y="55"/>
                  </a:cubicBezTo>
                  <a:cubicBezTo>
                    <a:pt x="1216" y="55"/>
                    <a:pt x="1229" y="42"/>
                    <a:pt x="1229" y="27"/>
                  </a:cubicBezTo>
                  <a:cubicBezTo>
                    <a:pt x="1229" y="12"/>
                    <a:pt x="1216" y="0"/>
                    <a:pt x="1201" y="0"/>
                  </a:cubicBezTo>
                  <a:cubicBezTo>
                    <a:pt x="1186" y="0"/>
                    <a:pt x="1174" y="12"/>
                    <a:pt x="1174" y="27"/>
                  </a:cubicBezTo>
                  <a:moveTo>
                    <a:pt x="1492" y="145"/>
                  </a:moveTo>
                  <a:cubicBezTo>
                    <a:pt x="1491" y="145"/>
                    <a:pt x="1491" y="145"/>
                    <a:pt x="1491" y="145"/>
                  </a:cubicBezTo>
                  <a:cubicBezTo>
                    <a:pt x="1468" y="115"/>
                    <a:pt x="1442" y="101"/>
                    <a:pt x="1407" y="101"/>
                  </a:cubicBezTo>
                  <a:cubicBezTo>
                    <a:pt x="1321" y="101"/>
                    <a:pt x="1280" y="178"/>
                    <a:pt x="1280" y="253"/>
                  </a:cubicBezTo>
                  <a:cubicBezTo>
                    <a:pt x="1280" y="337"/>
                    <a:pt x="1323" y="405"/>
                    <a:pt x="1408" y="405"/>
                  </a:cubicBezTo>
                  <a:cubicBezTo>
                    <a:pt x="1443" y="405"/>
                    <a:pt x="1473" y="390"/>
                    <a:pt x="1491" y="361"/>
                  </a:cubicBezTo>
                  <a:cubicBezTo>
                    <a:pt x="1492" y="361"/>
                    <a:pt x="1492" y="361"/>
                    <a:pt x="1492" y="361"/>
                  </a:cubicBezTo>
                  <a:cubicBezTo>
                    <a:pt x="1492" y="379"/>
                    <a:pt x="1492" y="379"/>
                    <a:pt x="1492" y="379"/>
                  </a:cubicBezTo>
                  <a:cubicBezTo>
                    <a:pt x="1492" y="396"/>
                    <a:pt x="1500" y="405"/>
                    <a:pt x="1512" y="405"/>
                  </a:cubicBezTo>
                  <a:cubicBezTo>
                    <a:pt x="1525" y="405"/>
                    <a:pt x="1533" y="396"/>
                    <a:pt x="1533" y="379"/>
                  </a:cubicBezTo>
                  <a:cubicBezTo>
                    <a:pt x="1533" y="126"/>
                    <a:pt x="1533" y="126"/>
                    <a:pt x="1533" y="126"/>
                  </a:cubicBezTo>
                  <a:cubicBezTo>
                    <a:pt x="1533" y="109"/>
                    <a:pt x="1525" y="101"/>
                    <a:pt x="1512" y="101"/>
                  </a:cubicBezTo>
                  <a:cubicBezTo>
                    <a:pt x="1500" y="101"/>
                    <a:pt x="1492" y="109"/>
                    <a:pt x="1492" y="126"/>
                  </a:cubicBezTo>
                  <a:lnTo>
                    <a:pt x="1492" y="145"/>
                  </a:lnTo>
                  <a:close/>
                  <a:moveTo>
                    <a:pt x="1324" y="253"/>
                  </a:moveTo>
                  <a:cubicBezTo>
                    <a:pt x="1324" y="198"/>
                    <a:pt x="1347" y="134"/>
                    <a:pt x="1408" y="134"/>
                  </a:cubicBezTo>
                  <a:cubicBezTo>
                    <a:pt x="1471" y="134"/>
                    <a:pt x="1492" y="198"/>
                    <a:pt x="1492" y="253"/>
                  </a:cubicBezTo>
                  <a:cubicBezTo>
                    <a:pt x="1492" y="307"/>
                    <a:pt x="1471" y="371"/>
                    <a:pt x="1408" y="371"/>
                  </a:cubicBezTo>
                  <a:cubicBezTo>
                    <a:pt x="1346" y="371"/>
                    <a:pt x="1324" y="307"/>
                    <a:pt x="1324" y="2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1" name="Freeform 143">
              <a:extLst>
                <a:ext uri="{FF2B5EF4-FFF2-40B4-BE49-F238E27FC236}">
                  <a16:creationId xmlns:a16="http://schemas.microsoft.com/office/drawing/2014/main" id="{2DB965D6-B5B0-4F58-A3FC-8E885899FF19}"/>
                </a:ext>
              </a:extLst>
            </p:cNvPr>
            <p:cNvSpPr>
              <a:spLocks noEditPoints="1"/>
            </p:cNvSpPr>
            <p:nvPr/>
          </p:nvSpPr>
          <p:spPr bwMode="auto">
            <a:xfrm>
              <a:off x="5480" y="3870"/>
              <a:ext cx="3698" cy="419"/>
            </a:xfrm>
            <a:custGeom>
              <a:avLst/>
              <a:gdLst>
                <a:gd name="T0" fmla="*/ 44 w 1558"/>
                <a:gd name="T1" fmla="*/ 136 h 176"/>
                <a:gd name="T2" fmla="*/ 87 w 1558"/>
                <a:gd name="T3" fmla="*/ 127 h 176"/>
                <a:gd name="T4" fmla="*/ 15 w 1558"/>
                <a:gd name="T5" fmla="*/ 83 h 176"/>
                <a:gd name="T6" fmla="*/ 140 w 1558"/>
                <a:gd name="T7" fmla="*/ 31 h 176"/>
                <a:gd name="T8" fmla="*/ 142 w 1558"/>
                <a:gd name="T9" fmla="*/ 124 h 176"/>
                <a:gd name="T10" fmla="*/ 154 w 1558"/>
                <a:gd name="T11" fmla="*/ 78 h 176"/>
                <a:gd name="T12" fmla="*/ 177 w 1558"/>
                <a:gd name="T13" fmla="*/ 47 h 176"/>
                <a:gd name="T14" fmla="*/ 236 w 1558"/>
                <a:gd name="T15" fmla="*/ 91 h 176"/>
                <a:gd name="T16" fmla="*/ 227 w 1558"/>
                <a:gd name="T17" fmla="*/ 136 h 176"/>
                <a:gd name="T18" fmla="*/ 229 w 1558"/>
                <a:gd name="T19" fmla="*/ 43 h 176"/>
                <a:gd name="T20" fmla="*/ 366 w 1558"/>
                <a:gd name="T21" fmla="*/ 81 h 176"/>
                <a:gd name="T22" fmla="*/ 358 w 1558"/>
                <a:gd name="T23" fmla="*/ 108 h 176"/>
                <a:gd name="T24" fmla="*/ 322 w 1558"/>
                <a:gd name="T25" fmla="*/ 43 h 176"/>
                <a:gd name="T26" fmla="*/ 416 w 1558"/>
                <a:gd name="T27" fmla="*/ 38 h 176"/>
                <a:gd name="T28" fmla="*/ 387 w 1558"/>
                <a:gd name="T29" fmla="*/ 10 h 176"/>
                <a:gd name="T30" fmla="*/ 387 w 1558"/>
                <a:gd name="T31" fmla="*/ 44 h 176"/>
                <a:gd name="T32" fmla="*/ 551 w 1558"/>
                <a:gd name="T33" fmla="*/ 70 h 176"/>
                <a:gd name="T34" fmla="*/ 611 w 1558"/>
                <a:gd name="T35" fmla="*/ 127 h 176"/>
                <a:gd name="T36" fmla="*/ 491 w 1558"/>
                <a:gd name="T37" fmla="*/ 45 h 176"/>
                <a:gd name="T38" fmla="*/ 476 w 1558"/>
                <a:gd name="T39" fmla="*/ 127 h 176"/>
                <a:gd name="T40" fmla="*/ 537 w 1558"/>
                <a:gd name="T41" fmla="*/ 70 h 176"/>
                <a:gd name="T42" fmla="*/ 705 w 1558"/>
                <a:gd name="T43" fmla="*/ 46 h 176"/>
                <a:gd name="T44" fmla="*/ 704 w 1558"/>
                <a:gd name="T45" fmla="*/ 121 h 176"/>
                <a:gd name="T46" fmla="*/ 718 w 1558"/>
                <a:gd name="T47" fmla="*/ 40 h 176"/>
                <a:gd name="T48" fmla="*/ 676 w 1558"/>
                <a:gd name="T49" fmla="*/ 43 h 176"/>
                <a:gd name="T50" fmla="*/ 783 w 1558"/>
                <a:gd name="T51" fmla="*/ 44 h 176"/>
                <a:gd name="T52" fmla="*/ 822 w 1558"/>
                <a:gd name="T53" fmla="*/ 68 h 176"/>
                <a:gd name="T54" fmla="*/ 751 w 1558"/>
                <a:gd name="T55" fmla="*/ 31 h 176"/>
                <a:gd name="T56" fmla="*/ 758 w 1558"/>
                <a:gd name="T57" fmla="*/ 70 h 176"/>
                <a:gd name="T58" fmla="*/ 886 w 1558"/>
                <a:gd name="T59" fmla="*/ 136 h 176"/>
                <a:gd name="T60" fmla="*/ 929 w 1558"/>
                <a:gd name="T61" fmla="*/ 127 h 176"/>
                <a:gd name="T62" fmla="*/ 857 w 1558"/>
                <a:gd name="T63" fmla="*/ 83 h 176"/>
                <a:gd name="T64" fmla="*/ 1022 w 1558"/>
                <a:gd name="T65" fmla="*/ 46 h 176"/>
                <a:gd name="T66" fmla="*/ 1022 w 1558"/>
                <a:gd name="T67" fmla="*/ 120 h 176"/>
                <a:gd name="T68" fmla="*/ 952 w 1558"/>
                <a:gd name="T69" fmla="*/ 158 h 176"/>
                <a:gd name="T70" fmla="*/ 1022 w 1558"/>
                <a:gd name="T71" fmla="*/ 40 h 176"/>
                <a:gd name="T72" fmla="*/ 1023 w 1558"/>
                <a:gd name="T73" fmla="*/ 93 h 176"/>
                <a:gd name="T74" fmla="*/ 1101 w 1558"/>
                <a:gd name="T75" fmla="*/ 31 h 176"/>
                <a:gd name="T76" fmla="*/ 1102 w 1558"/>
                <a:gd name="T77" fmla="*/ 124 h 176"/>
                <a:gd name="T78" fmla="*/ 1129 w 1558"/>
                <a:gd name="T79" fmla="*/ 78 h 176"/>
                <a:gd name="T80" fmla="*/ 1283 w 1558"/>
                <a:gd name="T81" fmla="*/ 127 h 176"/>
                <a:gd name="T82" fmla="*/ 1230 w 1558"/>
                <a:gd name="T83" fmla="*/ 49 h 176"/>
                <a:gd name="T84" fmla="*/ 1169 w 1558"/>
                <a:gd name="T85" fmla="*/ 31 h 176"/>
                <a:gd name="T86" fmla="*/ 1176 w 1558"/>
                <a:gd name="T87" fmla="*/ 70 h 176"/>
                <a:gd name="T88" fmla="*/ 1236 w 1558"/>
                <a:gd name="T89" fmla="*/ 127 h 176"/>
                <a:gd name="T90" fmla="*/ 1317 w 1558"/>
                <a:gd name="T91" fmla="*/ 83 h 176"/>
                <a:gd name="T92" fmla="*/ 1332 w 1558"/>
                <a:gd name="T93" fmla="*/ 90 h 176"/>
                <a:gd name="T94" fmla="*/ 1332 w 1558"/>
                <a:gd name="T95" fmla="*/ 78 h 176"/>
                <a:gd name="T96" fmla="*/ 1493 w 1558"/>
                <a:gd name="T97" fmla="*/ 136 h 176"/>
                <a:gd name="T98" fmla="*/ 1436 w 1558"/>
                <a:gd name="T99" fmla="*/ 45 h 176"/>
                <a:gd name="T100" fmla="*/ 1429 w 1558"/>
                <a:gd name="T101" fmla="*/ 136 h 176"/>
                <a:gd name="T102" fmla="*/ 1558 w 1558"/>
                <a:gd name="T103" fmla="*/ 38 h 176"/>
                <a:gd name="T104" fmla="*/ 1529 w 1558"/>
                <a:gd name="T105" fmla="*/ 10 h 176"/>
                <a:gd name="T106" fmla="*/ 1529 w 1558"/>
                <a:gd name="T107"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58" h="176">
                  <a:moveTo>
                    <a:pt x="73" y="46"/>
                  </a:moveTo>
                  <a:cubicBezTo>
                    <a:pt x="73" y="46"/>
                    <a:pt x="73" y="46"/>
                    <a:pt x="73" y="46"/>
                  </a:cubicBezTo>
                  <a:cubicBezTo>
                    <a:pt x="65" y="36"/>
                    <a:pt x="56" y="31"/>
                    <a:pt x="44" y="31"/>
                  </a:cubicBezTo>
                  <a:cubicBezTo>
                    <a:pt x="14" y="31"/>
                    <a:pt x="0" y="58"/>
                    <a:pt x="0" y="83"/>
                  </a:cubicBezTo>
                  <a:cubicBezTo>
                    <a:pt x="0" y="112"/>
                    <a:pt x="15" y="136"/>
                    <a:pt x="44" y="136"/>
                  </a:cubicBezTo>
                  <a:cubicBezTo>
                    <a:pt x="56" y="136"/>
                    <a:pt x="66" y="131"/>
                    <a:pt x="73" y="121"/>
                  </a:cubicBezTo>
                  <a:cubicBezTo>
                    <a:pt x="73" y="121"/>
                    <a:pt x="73" y="121"/>
                    <a:pt x="73" y="121"/>
                  </a:cubicBezTo>
                  <a:cubicBezTo>
                    <a:pt x="73" y="127"/>
                    <a:pt x="73" y="127"/>
                    <a:pt x="73" y="127"/>
                  </a:cubicBezTo>
                  <a:cubicBezTo>
                    <a:pt x="73" y="133"/>
                    <a:pt x="76" y="136"/>
                    <a:pt x="80" y="136"/>
                  </a:cubicBezTo>
                  <a:cubicBezTo>
                    <a:pt x="84" y="136"/>
                    <a:pt x="87" y="133"/>
                    <a:pt x="87" y="127"/>
                  </a:cubicBezTo>
                  <a:cubicBezTo>
                    <a:pt x="87" y="40"/>
                    <a:pt x="87" y="40"/>
                    <a:pt x="87" y="40"/>
                  </a:cubicBezTo>
                  <a:cubicBezTo>
                    <a:pt x="87" y="34"/>
                    <a:pt x="84" y="31"/>
                    <a:pt x="80" y="31"/>
                  </a:cubicBezTo>
                  <a:cubicBezTo>
                    <a:pt x="76" y="31"/>
                    <a:pt x="73" y="34"/>
                    <a:pt x="73" y="40"/>
                  </a:cubicBezTo>
                  <a:lnTo>
                    <a:pt x="73" y="46"/>
                  </a:lnTo>
                  <a:close/>
                  <a:moveTo>
                    <a:pt x="15" y="83"/>
                  </a:moveTo>
                  <a:cubicBezTo>
                    <a:pt x="15" y="65"/>
                    <a:pt x="23" y="43"/>
                    <a:pt x="44" y="43"/>
                  </a:cubicBezTo>
                  <a:cubicBezTo>
                    <a:pt x="66" y="43"/>
                    <a:pt x="73" y="65"/>
                    <a:pt x="73" y="83"/>
                  </a:cubicBezTo>
                  <a:cubicBezTo>
                    <a:pt x="73" y="102"/>
                    <a:pt x="66" y="124"/>
                    <a:pt x="44" y="124"/>
                  </a:cubicBezTo>
                  <a:cubicBezTo>
                    <a:pt x="23" y="124"/>
                    <a:pt x="15" y="102"/>
                    <a:pt x="15" y="83"/>
                  </a:cubicBezTo>
                  <a:moveTo>
                    <a:pt x="140" y="31"/>
                  </a:moveTo>
                  <a:cubicBezTo>
                    <a:pt x="125" y="31"/>
                    <a:pt x="108" y="41"/>
                    <a:pt x="108" y="58"/>
                  </a:cubicBezTo>
                  <a:cubicBezTo>
                    <a:pt x="108" y="71"/>
                    <a:pt x="116" y="77"/>
                    <a:pt x="126" y="81"/>
                  </a:cubicBezTo>
                  <a:cubicBezTo>
                    <a:pt x="150" y="91"/>
                    <a:pt x="150" y="91"/>
                    <a:pt x="150" y="91"/>
                  </a:cubicBezTo>
                  <a:cubicBezTo>
                    <a:pt x="158" y="94"/>
                    <a:pt x="164" y="98"/>
                    <a:pt x="164" y="107"/>
                  </a:cubicBezTo>
                  <a:cubicBezTo>
                    <a:pt x="164" y="116"/>
                    <a:pt x="155" y="124"/>
                    <a:pt x="142" y="124"/>
                  </a:cubicBezTo>
                  <a:cubicBezTo>
                    <a:pt x="124" y="124"/>
                    <a:pt x="118" y="110"/>
                    <a:pt x="111" y="110"/>
                  </a:cubicBezTo>
                  <a:cubicBezTo>
                    <a:pt x="108" y="110"/>
                    <a:pt x="105" y="114"/>
                    <a:pt x="105" y="116"/>
                  </a:cubicBezTo>
                  <a:cubicBezTo>
                    <a:pt x="105" y="123"/>
                    <a:pt x="119" y="136"/>
                    <a:pt x="142" y="136"/>
                  </a:cubicBezTo>
                  <a:cubicBezTo>
                    <a:pt x="163" y="136"/>
                    <a:pt x="179" y="124"/>
                    <a:pt x="179" y="106"/>
                  </a:cubicBezTo>
                  <a:cubicBezTo>
                    <a:pt x="179" y="90"/>
                    <a:pt x="168" y="83"/>
                    <a:pt x="154" y="78"/>
                  </a:cubicBezTo>
                  <a:cubicBezTo>
                    <a:pt x="133" y="69"/>
                    <a:pt x="133" y="69"/>
                    <a:pt x="133" y="69"/>
                  </a:cubicBezTo>
                  <a:cubicBezTo>
                    <a:pt x="126" y="66"/>
                    <a:pt x="123" y="62"/>
                    <a:pt x="123" y="57"/>
                  </a:cubicBezTo>
                  <a:cubicBezTo>
                    <a:pt x="123" y="47"/>
                    <a:pt x="134" y="43"/>
                    <a:pt x="143" y="43"/>
                  </a:cubicBezTo>
                  <a:cubicBezTo>
                    <a:pt x="157" y="43"/>
                    <a:pt x="164" y="54"/>
                    <a:pt x="170" y="54"/>
                  </a:cubicBezTo>
                  <a:cubicBezTo>
                    <a:pt x="175" y="54"/>
                    <a:pt x="177" y="50"/>
                    <a:pt x="177" y="47"/>
                  </a:cubicBezTo>
                  <a:cubicBezTo>
                    <a:pt x="177" y="39"/>
                    <a:pt x="160" y="31"/>
                    <a:pt x="140" y="31"/>
                  </a:cubicBezTo>
                  <a:moveTo>
                    <a:pt x="226" y="31"/>
                  </a:moveTo>
                  <a:cubicBezTo>
                    <a:pt x="210" y="31"/>
                    <a:pt x="194" y="41"/>
                    <a:pt x="194" y="58"/>
                  </a:cubicBezTo>
                  <a:cubicBezTo>
                    <a:pt x="194" y="71"/>
                    <a:pt x="201" y="77"/>
                    <a:pt x="212" y="81"/>
                  </a:cubicBezTo>
                  <a:cubicBezTo>
                    <a:pt x="236" y="91"/>
                    <a:pt x="236" y="91"/>
                    <a:pt x="236" y="91"/>
                  </a:cubicBezTo>
                  <a:cubicBezTo>
                    <a:pt x="243" y="94"/>
                    <a:pt x="250" y="98"/>
                    <a:pt x="250" y="107"/>
                  </a:cubicBezTo>
                  <a:cubicBezTo>
                    <a:pt x="250" y="116"/>
                    <a:pt x="241" y="124"/>
                    <a:pt x="228" y="124"/>
                  </a:cubicBezTo>
                  <a:cubicBezTo>
                    <a:pt x="210" y="124"/>
                    <a:pt x="203" y="110"/>
                    <a:pt x="197" y="110"/>
                  </a:cubicBezTo>
                  <a:cubicBezTo>
                    <a:pt x="193" y="110"/>
                    <a:pt x="190" y="114"/>
                    <a:pt x="190" y="116"/>
                  </a:cubicBezTo>
                  <a:cubicBezTo>
                    <a:pt x="190" y="123"/>
                    <a:pt x="205" y="136"/>
                    <a:pt x="227" y="136"/>
                  </a:cubicBezTo>
                  <a:cubicBezTo>
                    <a:pt x="249" y="136"/>
                    <a:pt x="265" y="124"/>
                    <a:pt x="265" y="106"/>
                  </a:cubicBezTo>
                  <a:cubicBezTo>
                    <a:pt x="265" y="90"/>
                    <a:pt x="253" y="83"/>
                    <a:pt x="239" y="78"/>
                  </a:cubicBezTo>
                  <a:cubicBezTo>
                    <a:pt x="218" y="69"/>
                    <a:pt x="218" y="69"/>
                    <a:pt x="218" y="69"/>
                  </a:cubicBezTo>
                  <a:cubicBezTo>
                    <a:pt x="211" y="66"/>
                    <a:pt x="209" y="62"/>
                    <a:pt x="209" y="57"/>
                  </a:cubicBezTo>
                  <a:cubicBezTo>
                    <a:pt x="209" y="47"/>
                    <a:pt x="219" y="43"/>
                    <a:pt x="229" y="43"/>
                  </a:cubicBezTo>
                  <a:cubicBezTo>
                    <a:pt x="243" y="43"/>
                    <a:pt x="250" y="54"/>
                    <a:pt x="255" y="54"/>
                  </a:cubicBezTo>
                  <a:cubicBezTo>
                    <a:pt x="261" y="54"/>
                    <a:pt x="262" y="50"/>
                    <a:pt x="262" y="47"/>
                  </a:cubicBezTo>
                  <a:cubicBezTo>
                    <a:pt x="263" y="39"/>
                    <a:pt x="246" y="31"/>
                    <a:pt x="226" y="31"/>
                  </a:cubicBezTo>
                  <a:moveTo>
                    <a:pt x="357" y="90"/>
                  </a:moveTo>
                  <a:cubicBezTo>
                    <a:pt x="365" y="90"/>
                    <a:pt x="366" y="85"/>
                    <a:pt x="366" y="81"/>
                  </a:cubicBezTo>
                  <a:cubicBezTo>
                    <a:pt x="366" y="55"/>
                    <a:pt x="352" y="31"/>
                    <a:pt x="323" y="31"/>
                  </a:cubicBezTo>
                  <a:cubicBezTo>
                    <a:pt x="294" y="31"/>
                    <a:pt x="278" y="58"/>
                    <a:pt x="278" y="83"/>
                  </a:cubicBezTo>
                  <a:cubicBezTo>
                    <a:pt x="278" y="109"/>
                    <a:pt x="292" y="136"/>
                    <a:pt x="325" y="136"/>
                  </a:cubicBezTo>
                  <a:cubicBezTo>
                    <a:pt x="349" y="136"/>
                    <a:pt x="365" y="121"/>
                    <a:pt x="365" y="115"/>
                  </a:cubicBezTo>
                  <a:cubicBezTo>
                    <a:pt x="365" y="110"/>
                    <a:pt x="362" y="108"/>
                    <a:pt x="358" y="108"/>
                  </a:cubicBezTo>
                  <a:cubicBezTo>
                    <a:pt x="352" y="108"/>
                    <a:pt x="346" y="124"/>
                    <a:pt x="324" y="124"/>
                  </a:cubicBezTo>
                  <a:cubicBezTo>
                    <a:pt x="306" y="124"/>
                    <a:pt x="294" y="107"/>
                    <a:pt x="293" y="90"/>
                  </a:cubicBezTo>
                  <a:lnTo>
                    <a:pt x="357" y="90"/>
                  </a:lnTo>
                  <a:close/>
                  <a:moveTo>
                    <a:pt x="293" y="78"/>
                  </a:moveTo>
                  <a:cubicBezTo>
                    <a:pt x="294" y="61"/>
                    <a:pt x="304" y="43"/>
                    <a:pt x="322" y="43"/>
                  </a:cubicBezTo>
                  <a:cubicBezTo>
                    <a:pt x="341" y="43"/>
                    <a:pt x="351" y="61"/>
                    <a:pt x="351" y="78"/>
                  </a:cubicBezTo>
                  <a:lnTo>
                    <a:pt x="293" y="78"/>
                  </a:lnTo>
                  <a:close/>
                  <a:moveTo>
                    <a:pt x="401" y="44"/>
                  </a:moveTo>
                  <a:cubicBezTo>
                    <a:pt x="410" y="44"/>
                    <a:pt x="410" y="44"/>
                    <a:pt x="410" y="44"/>
                  </a:cubicBezTo>
                  <a:cubicBezTo>
                    <a:pt x="415" y="44"/>
                    <a:pt x="416" y="40"/>
                    <a:pt x="416" y="38"/>
                  </a:cubicBezTo>
                  <a:cubicBezTo>
                    <a:pt x="416" y="36"/>
                    <a:pt x="415" y="32"/>
                    <a:pt x="410" y="32"/>
                  </a:cubicBezTo>
                  <a:cubicBezTo>
                    <a:pt x="401" y="32"/>
                    <a:pt x="401" y="32"/>
                    <a:pt x="401" y="32"/>
                  </a:cubicBezTo>
                  <a:cubicBezTo>
                    <a:pt x="401" y="10"/>
                    <a:pt x="401" y="10"/>
                    <a:pt x="401" y="10"/>
                  </a:cubicBezTo>
                  <a:cubicBezTo>
                    <a:pt x="401" y="4"/>
                    <a:pt x="399" y="0"/>
                    <a:pt x="394" y="0"/>
                  </a:cubicBezTo>
                  <a:cubicBezTo>
                    <a:pt x="390" y="0"/>
                    <a:pt x="387" y="4"/>
                    <a:pt x="387" y="10"/>
                  </a:cubicBezTo>
                  <a:cubicBezTo>
                    <a:pt x="387" y="32"/>
                    <a:pt x="387" y="32"/>
                    <a:pt x="387" y="32"/>
                  </a:cubicBezTo>
                  <a:cubicBezTo>
                    <a:pt x="378" y="32"/>
                    <a:pt x="378" y="32"/>
                    <a:pt x="378" y="32"/>
                  </a:cubicBezTo>
                  <a:cubicBezTo>
                    <a:pt x="374" y="32"/>
                    <a:pt x="372" y="36"/>
                    <a:pt x="372" y="38"/>
                  </a:cubicBezTo>
                  <a:cubicBezTo>
                    <a:pt x="372" y="40"/>
                    <a:pt x="374" y="44"/>
                    <a:pt x="378" y="44"/>
                  </a:cubicBezTo>
                  <a:cubicBezTo>
                    <a:pt x="387" y="44"/>
                    <a:pt x="387" y="44"/>
                    <a:pt x="387" y="44"/>
                  </a:cubicBezTo>
                  <a:cubicBezTo>
                    <a:pt x="387" y="127"/>
                    <a:pt x="387" y="127"/>
                    <a:pt x="387" y="127"/>
                  </a:cubicBezTo>
                  <a:cubicBezTo>
                    <a:pt x="387" y="133"/>
                    <a:pt x="390" y="136"/>
                    <a:pt x="394" y="136"/>
                  </a:cubicBezTo>
                  <a:cubicBezTo>
                    <a:pt x="399" y="136"/>
                    <a:pt x="401" y="133"/>
                    <a:pt x="401" y="127"/>
                  </a:cubicBezTo>
                  <a:lnTo>
                    <a:pt x="401" y="44"/>
                  </a:lnTo>
                  <a:close/>
                  <a:moveTo>
                    <a:pt x="551" y="70"/>
                  </a:moveTo>
                  <a:cubicBezTo>
                    <a:pt x="551" y="53"/>
                    <a:pt x="563" y="44"/>
                    <a:pt x="574" y="44"/>
                  </a:cubicBezTo>
                  <a:cubicBezTo>
                    <a:pt x="585" y="44"/>
                    <a:pt x="597" y="48"/>
                    <a:pt x="597" y="70"/>
                  </a:cubicBezTo>
                  <a:cubicBezTo>
                    <a:pt x="597" y="127"/>
                    <a:pt x="597" y="127"/>
                    <a:pt x="597" y="127"/>
                  </a:cubicBezTo>
                  <a:cubicBezTo>
                    <a:pt x="597" y="133"/>
                    <a:pt x="600" y="136"/>
                    <a:pt x="604" y="136"/>
                  </a:cubicBezTo>
                  <a:cubicBezTo>
                    <a:pt x="609" y="136"/>
                    <a:pt x="611" y="133"/>
                    <a:pt x="611" y="127"/>
                  </a:cubicBezTo>
                  <a:cubicBezTo>
                    <a:pt x="611" y="68"/>
                    <a:pt x="611" y="68"/>
                    <a:pt x="611" y="68"/>
                  </a:cubicBezTo>
                  <a:cubicBezTo>
                    <a:pt x="611" y="43"/>
                    <a:pt x="593" y="31"/>
                    <a:pt x="574" y="31"/>
                  </a:cubicBezTo>
                  <a:cubicBezTo>
                    <a:pt x="563" y="31"/>
                    <a:pt x="551" y="37"/>
                    <a:pt x="544" y="49"/>
                  </a:cubicBezTo>
                  <a:cubicBezTo>
                    <a:pt x="540" y="38"/>
                    <a:pt x="529" y="31"/>
                    <a:pt x="517" y="31"/>
                  </a:cubicBezTo>
                  <a:cubicBezTo>
                    <a:pt x="504" y="31"/>
                    <a:pt x="496" y="37"/>
                    <a:pt x="491" y="45"/>
                  </a:cubicBezTo>
                  <a:cubicBezTo>
                    <a:pt x="490" y="45"/>
                    <a:pt x="490" y="45"/>
                    <a:pt x="490" y="45"/>
                  </a:cubicBezTo>
                  <a:cubicBezTo>
                    <a:pt x="490" y="40"/>
                    <a:pt x="490" y="40"/>
                    <a:pt x="490" y="40"/>
                  </a:cubicBezTo>
                  <a:cubicBezTo>
                    <a:pt x="490" y="34"/>
                    <a:pt x="488" y="31"/>
                    <a:pt x="483" y="31"/>
                  </a:cubicBezTo>
                  <a:cubicBezTo>
                    <a:pt x="479" y="31"/>
                    <a:pt x="476" y="34"/>
                    <a:pt x="476" y="40"/>
                  </a:cubicBezTo>
                  <a:cubicBezTo>
                    <a:pt x="476" y="127"/>
                    <a:pt x="476" y="127"/>
                    <a:pt x="476" y="127"/>
                  </a:cubicBezTo>
                  <a:cubicBezTo>
                    <a:pt x="476" y="133"/>
                    <a:pt x="479" y="136"/>
                    <a:pt x="483" y="136"/>
                  </a:cubicBezTo>
                  <a:cubicBezTo>
                    <a:pt x="488" y="136"/>
                    <a:pt x="490" y="133"/>
                    <a:pt x="490" y="127"/>
                  </a:cubicBezTo>
                  <a:cubicBezTo>
                    <a:pt x="490" y="70"/>
                    <a:pt x="490" y="70"/>
                    <a:pt x="490" y="70"/>
                  </a:cubicBezTo>
                  <a:cubicBezTo>
                    <a:pt x="490" y="53"/>
                    <a:pt x="502" y="44"/>
                    <a:pt x="514" y="44"/>
                  </a:cubicBezTo>
                  <a:cubicBezTo>
                    <a:pt x="524" y="44"/>
                    <a:pt x="537" y="48"/>
                    <a:pt x="537" y="70"/>
                  </a:cubicBezTo>
                  <a:cubicBezTo>
                    <a:pt x="537" y="127"/>
                    <a:pt x="537" y="127"/>
                    <a:pt x="537" y="127"/>
                  </a:cubicBezTo>
                  <a:cubicBezTo>
                    <a:pt x="537" y="133"/>
                    <a:pt x="539" y="136"/>
                    <a:pt x="544" y="136"/>
                  </a:cubicBezTo>
                  <a:cubicBezTo>
                    <a:pt x="548" y="136"/>
                    <a:pt x="551" y="133"/>
                    <a:pt x="551" y="127"/>
                  </a:cubicBezTo>
                  <a:lnTo>
                    <a:pt x="551" y="70"/>
                  </a:lnTo>
                  <a:close/>
                  <a:moveTo>
                    <a:pt x="705" y="46"/>
                  </a:moveTo>
                  <a:cubicBezTo>
                    <a:pt x="704" y="46"/>
                    <a:pt x="704" y="46"/>
                    <a:pt x="704" y="46"/>
                  </a:cubicBezTo>
                  <a:cubicBezTo>
                    <a:pt x="696" y="36"/>
                    <a:pt x="687" y="31"/>
                    <a:pt x="675" y="31"/>
                  </a:cubicBezTo>
                  <a:cubicBezTo>
                    <a:pt x="646" y="31"/>
                    <a:pt x="631" y="58"/>
                    <a:pt x="631" y="83"/>
                  </a:cubicBezTo>
                  <a:cubicBezTo>
                    <a:pt x="631" y="112"/>
                    <a:pt x="646" y="136"/>
                    <a:pt x="676" y="136"/>
                  </a:cubicBezTo>
                  <a:cubicBezTo>
                    <a:pt x="688" y="136"/>
                    <a:pt x="698" y="131"/>
                    <a:pt x="704" y="121"/>
                  </a:cubicBezTo>
                  <a:cubicBezTo>
                    <a:pt x="705" y="121"/>
                    <a:pt x="705" y="121"/>
                    <a:pt x="705" y="121"/>
                  </a:cubicBezTo>
                  <a:cubicBezTo>
                    <a:pt x="705" y="127"/>
                    <a:pt x="705" y="127"/>
                    <a:pt x="705" y="127"/>
                  </a:cubicBezTo>
                  <a:cubicBezTo>
                    <a:pt x="705" y="133"/>
                    <a:pt x="707" y="136"/>
                    <a:pt x="712" y="136"/>
                  </a:cubicBezTo>
                  <a:cubicBezTo>
                    <a:pt x="716" y="136"/>
                    <a:pt x="718" y="133"/>
                    <a:pt x="718" y="127"/>
                  </a:cubicBezTo>
                  <a:cubicBezTo>
                    <a:pt x="718" y="40"/>
                    <a:pt x="718" y="40"/>
                    <a:pt x="718" y="40"/>
                  </a:cubicBezTo>
                  <a:cubicBezTo>
                    <a:pt x="718" y="34"/>
                    <a:pt x="716" y="31"/>
                    <a:pt x="712" y="31"/>
                  </a:cubicBezTo>
                  <a:cubicBezTo>
                    <a:pt x="707" y="31"/>
                    <a:pt x="705" y="34"/>
                    <a:pt x="705" y="40"/>
                  </a:cubicBezTo>
                  <a:lnTo>
                    <a:pt x="705" y="46"/>
                  </a:lnTo>
                  <a:close/>
                  <a:moveTo>
                    <a:pt x="647" y="83"/>
                  </a:moveTo>
                  <a:cubicBezTo>
                    <a:pt x="647" y="65"/>
                    <a:pt x="655" y="43"/>
                    <a:pt x="676" y="43"/>
                  </a:cubicBezTo>
                  <a:cubicBezTo>
                    <a:pt x="697" y="43"/>
                    <a:pt x="705" y="65"/>
                    <a:pt x="705" y="83"/>
                  </a:cubicBezTo>
                  <a:cubicBezTo>
                    <a:pt x="705" y="102"/>
                    <a:pt x="697" y="124"/>
                    <a:pt x="676" y="124"/>
                  </a:cubicBezTo>
                  <a:cubicBezTo>
                    <a:pt x="654" y="124"/>
                    <a:pt x="647" y="102"/>
                    <a:pt x="647" y="83"/>
                  </a:cubicBezTo>
                  <a:moveTo>
                    <a:pt x="758" y="70"/>
                  </a:moveTo>
                  <a:cubicBezTo>
                    <a:pt x="758" y="53"/>
                    <a:pt x="770" y="44"/>
                    <a:pt x="783" y="44"/>
                  </a:cubicBezTo>
                  <a:cubicBezTo>
                    <a:pt x="798" y="44"/>
                    <a:pt x="808" y="53"/>
                    <a:pt x="808" y="67"/>
                  </a:cubicBezTo>
                  <a:cubicBezTo>
                    <a:pt x="808" y="127"/>
                    <a:pt x="808" y="127"/>
                    <a:pt x="808" y="127"/>
                  </a:cubicBezTo>
                  <a:cubicBezTo>
                    <a:pt x="808" y="133"/>
                    <a:pt x="810" y="136"/>
                    <a:pt x="815" y="136"/>
                  </a:cubicBezTo>
                  <a:cubicBezTo>
                    <a:pt x="819" y="136"/>
                    <a:pt x="822" y="133"/>
                    <a:pt x="822" y="127"/>
                  </a:cubicBezTo>
                  <a:cubicBezTo>
                    <a:pt x="822" y="68"/>
                    <a:pt x="822" y="68"/>
                    <a:pt x="822" y="68"/>
                  </a:cubicBezTo>
                  <a:cubicBezTo>
                    <a:pt x="822" y="43"/>
                    <a:pt x="803" y="31"/>
                    <a:pt x="785" y="31"/>
                  </a:cubicBezTo>
                  <a:cubicBezTo>
                    <a:pt x="772" y="31"/>
                    <a:pt x="763" y="37"/>
                    <a:pt x="758" y="45"/>
                  </a:cubicBezTo>
                  <a:cubicBezTo>
                    <a:pt x="758" y="45"/>
                    <a:pt x="758" y="45"/>
                    <a:pt x="758" y="45"/>
                  </a:cubicBezTo>
                  <a:cubicBezTo>
                    <a:pt x="758" y="40"/>
                    <a:pt x="758" y="40"/>
                    <a:pt x="758" y="40"/>
                  </a:cubicBezTo>
                  <a:cubicBezTo>
                    <a:pt x="758" y="34"/>
                    <a:pt x="755" y="31"/>
                    <a:pt x="751" y="31"/>
                  </a:cubicBezTo>
                  <a:cubicBezTo>
                    <a:pt x="746" y="31"/>
                    <a:pt x="744" y="34"/>
                    <a:pt x="744" y="40"/>
                  </a:cubicBezTo>
                  <a:cubicBezTo>
                    <a:pt x="744" y="127"/>
                    <a:pt x="744" y="127"/>
                    <a:pt x="744" y="127"/>
                  </a:cubicBezTo>
                  <a:cubicBezTo>
                    <a:pt x="744" y="133"/>
                    <a:pt x="746" y="136"/>
                    <a:pt x="751" y="136"/>
                  </a:cubicBezTo>
                  <a:cubicBezTo>
                    <a:pt x="755" y="136"/>
                    <a:pt x="758" y="133"/>
                    <a:pt x="758" y="127"/>
                  </a:cubicBezTo>
                  <a:lnTo>
                    <a:pt x="758" y="70"/>
                  </a:lnTo>
                  <a:close/>
                  <a:moveTo>
                    <a:pt x="915" y="46"/>
                  </a:moveTo>
                  <a:cubicBezTo>
                    <a:pt x="915" y="46"/>
                    <a:pt x="915" y="46"/>
                    <a:pt x="915" y="46"/>
                  </a:cubicBezTo>
                  <a:cubicBezTo>
                    <a:pt x="907" y="36"/>
                    <a:pt x="898" y="31"/>
                    <a:pt x="886" y="31"/>
                  </a:cubicBezTo>
                  <a:cubicBezTo>
                    <a:pt x="856" y="31"/>
                    <a:pt x="842" y="58"/>
                    <a:pt x="842" y="83"/>
                  </a:cubicBezTo>
                  <a:cubicBezTo>
                    <a:pt x="842" y="112"/>
                    <a:pt x="857" y="136"/>
                    <a:pt x="886" y="136"/>
                  </a:cubicBezTo>
                  <a:cubicBezTo>
                    <a:pt x="898" y="136"/>
                    <a:pt x="908" y="131"/>
                    <a:pt x="915" y="121"/>
                  </a:cubicBezTo>
                  <a:cubicBezTo>
                    <a:pt x="915" y="121"/>
                    <a:pt x="915" y="121"/>
                    <a:pt x="915" y="121"/>
                  </a:cubicBezTo>
                  <a:cubicBezTo>
                    <a:pt x="915" y="127"/>
                    <a:pt x="915" y="127"/>
                    <a:pt x="915" y="127"/>
                  </a:cubicBezTo>
                  <a:cubicBezTo>
                    <a:pt x="915" y="133"/>
                    <a:pt x="918" y="136"/>
                    <a:pt x="922" y="136"/>
                  </a:cubicBezTo>
                  <a:cubicBezTo>
                    <a:pt x="927" y="136"/>
                    <a:pt x="929" y="133"/>
                    <a:pt x="929" y="127"/>
                  </a:cubicBezTo>
                  <a:cubicBezTo>
                    <a:pt x="929" y="40"/>
                    <a:pt x="929" y="40"/>
                    <a:pt x="929" y="40"/>
                  </a:cubicBezTo>
                  <a:cubicBezTo>
                    <a:pt x="929" y="34"/>
                    <a:pt x="927" y="31"/>
                    <a:pt x="922" y="31"/>
                  </a:cubicBezTo>
                  <a:cubicBezTo>
                    <a:pt x="918" y="31"/>
                    <a:pt x="915" y="34"/>
                    <a:pt x="915" y="40"/>
                  </a:cubicBezTo>
                  <a:lnTo>
                    <a:pt x="915" y="46"/>
                  </a:lnTo>
                  <a:close/>
                  <a:moveTo>
                    <a:pt x="857" y="83"/>
                  </a:moveTo>
                  <a:cubicBezTo>
                    <a:pt x="857" y="65"/>
                    <a:pt x="865" y="43"/>
                    <a:pt x="886" y="43"/>
                  </a:cubicBezTo>
                  <a:cubicBezTo>
                    <a:pt x="908" y="43"/>
                    <a:pt x="915" y="65"/>
                    <a:pt x="915" y="83"/>
                  </a:cubicBezTo>
                  <a:cubicBezTo>
                    <a:pt x="915" y="102"/>
                    <a:pt x="908" y="124"/>
                    <a:pt x="886" y="124"/>
                  </a:cubicBezTo>
                  <a:cubicBezTo>
                    <a:pt x="865" y="124"/>
                    <a:pt x="857" y="102"/>
                    <a:pt x="857" y="83"/>
                  </a:cubicBezTo>
                  <a:moveTo>
                    <a:pt x="1022" y="46"/>
                  </a:moveTo>
                  <a:cubicBezTo>
                    <a:pt x="1022" y="46"/>
                    <a:pt x="1022" y="46"/>
                    <a:pt x="1022" y="46"/>
                  </a:cubicBezTo>
                  <a:cubicBezTo>
                    <a:pt x="1016" y="38"/>
                    <a:pt x="1005" y="31"/>
                    <a:pt x="993" y="31"/>
                  </a:cubicBezTo>
                  <a:cubicBezTo>
                    <a:pt x="963" y="31"/>
                    <a:pt x="949" y="58"/>
                    <a:pt x="949" y="83"/>
                  </a:cubicBezTo>
                  <a:cubicBezTo>
                    <a:pt x="949" y="112"/>
                    <a:pt x="964" y="136"/>
                    <a:pt x="993" y="136"/>
                  </a:cubicBezTo>
                  <a:cubicBezTo>
                    <a:pt x="1006" y="136"/>
                    <a:pt x="1016" y="131"/>
                    <a:pt x="1022" y="120"/>
                  </a:cubicBezTo>
                  <a:cubicBezTo>
                    <a:pt x="1022" y="120"/>
                    <a:pt x="1022" y="120"/>
                    <a:pt x="1022" y="120"/>
                  </a:cubicBezTo>
                  <a:cubicBezTo>
                    <a:pt x="1022" y="131"/>
                    <a:pt x="1022" y="131"/>
                    <a:pt x="1022" y="131"/>
                  </a:cubicBezTo>
                  <a:cubicBezTo>
                    <a:pt x="1022" y="154"/>
                    <a:pt x="1007" y="164"/>
                    <a:pt x="990" y="164"/>
                  </a:cubicBezTo>
                  <a:cubicBezTo>
                    <a:pt x="974" y="164"/>
                    <a:pt x="965" y="151"/>
                    <a:pt x="959" y="151"/>
                  </a:cubicBezTo>
                  <a:cubicBezTo>
                    <a:pt x="954" y="151"/>
                    <a:pt x="952" y="154"/>
                    <a:pt x="952" y="158"/>
                  </a:cubicBezTo>
                  <a:cubicBezTo>
                    <a:pt x="952" y="165"/>
                    <a:pt x="971" y="176"/>
                    <a:pt x="992" y="176"/>
                  </a:cubicBezTo>
                  <a:cubicBezTo>
                    <a:pt x="1014" y="176"/>
                    <a:pt x="1036" y="162"/>
                    <a:pt x="1036" y="130"/>
                  </a:cubicBezTo>
                  <a:cubicBezTo>
                    <a:pt x="1036" y="40"/>
                    <a:pt x="1036" y="40"/>
                    <a:pt x="1036" y="40"/>
                  </a:cubicBezTo>
                  <a:cubicBezTo>
                    <a:pt x="1036" y="34"/>
                    <a:pt x="1034" y="31"/>
                    <a:pt x="1029" y="31"/>
                  </a:cubicBezTo>
                  <a:cubicBezTo>
                    <a:pt x="1025" y="31"/>
                    <a:pt x="1022" y="34"/>
                    <a:pt x="1022" y="40"/>
                  </a:cubicBezTo>
                  <a:lnTo>
                    <a:pt x="1022" y="46"/>
                  </a:lnTo>
                  <a:close/>
                  <a:moveTo>
                    <a:pt x="964" y="83"/>
                  </a:moveTo>
                  <a:cubicBezTo>
                    <a:pt x="964" y="65"/>
                    <a:pt x="972" y="43"/>
                    <a:pt x="993" y="43"/>
                  </a:cubicBezTo>
                  <a:cubicBezTo>
                    <a:pt x="1012" y="43"/>
                    <a:pt x="1023" y="59"/>
                    <a:pt x="1023" y="74"/>
                  </a:cubicBezTo>
                  <a:cubicBezTo>
                    <a:pt x="1023" y="93"/>
                    <a:pt x="1023" y="93"/>
                    <a:pt x="1023" y="93"/>
                  </a:cubicBezTo>
                  <a:cubicBezTo>
                    <a:pt x="1023" y="107"/>
                    <a:pt x="1012" y="124"/>
                    <a:pt x="993" y="124"/>
                  </a:cubicBezTo>
                  <a:cubicBezTo>
                    <a:pt x="972" y="124"/>
                    <a:pt x="964" y="102"/>
                    <a:pt x="964" y="83"/>
                  </a:cubicBezTo>
                  <a:moveTo>
                    <a:pt x="1135" y="90"/>
                  </a:moveTo>
                  <a:cubicBezTo>
                    <a:pt x="1143" y="90"/>
                    <a:pt x="1144" y="85"/>
                    <a:pt x="1144" y="81"/>
                  </a:cubicBezTo>
                  <a:cubicBezTo>
                    <a:pt x="1144" y="55"/>
                    <a:pt x="1130" y="31"/>
                    <a:pt x="1101" y="31"/>
                  </a:cubicBezTo>
                  <a:cubicBezTo>
                    <a:pt x="1072" y="31"/>
                    <a:pt x="1057" y="58"/>
                    <a:pt x="1057" y="83"/>
                  </a:cubicBezTo>
                  <a:cubicBezTo>
                    <a:pt x="1057" y="109"/>
                    <a:pt x="1070" y="136"/>
                    <a:pt x="1103" y="136"/>
                  </a:cubicBezTo>
                  <a:cubicBezTo>
                    <a:pt x="1127" y="136"/>
                    <a:pt x="1143" y="121"/>
                    <a:pt x="1143" y="115"/>
                  </a:cubicBezTo>
                  <a:cubicBezTo>
                    <a:pt x="1143" y="110"/>
                    <a:pt x="1140" y="108"/>
                    <a:pt x="1136" y="108"/>
                  </a:cubicBezTo>
                  <a:cubicBezTo>
                    <a:pt x="1130" y="108"/>
                    <a:pt x="1124" y="124"/>
                    <a:pt x="1102" y="124"/>
                  </a:cubicBezTo>
                  <a:cubicBezTo>
                    <a:pt x="1084" y="124"/>
                    <a:pt x="1072" y="107"/>
                    <a:pt x="1072" y="90"/>
                  </a:cubicBezTo>
                  <a:lnTo>
                    <a:pt x="1135" y="90"/>
                  </a:lnTo>
                  <a:close/>
                  <a:moveTo>
                    <a:pt x="1072" y="78"/>
                  </a:moveTo>
                  <a:cubicBezTo>
                    <a:pt x="1072" y="61"/>
                    <a:pt x="1082" y="43"/>
                    <a:pt x="1100" y="43"/>
                  </a:cubicBezTo>
                  <a:cubicBezTo>
                    <a:pt x="1119" y="43"/>
                    <a:pt x="1129" y="61"/>
                    <a:pt x="1129" y="78"/>
                  </a:cubicBezTo>
                  <a:lnTo>
                    <a:pt x="1072" y="78"/>
                  </a:lnTo>
                  <a:close/>
                  <a:moveTo>
                    <a:pt x="1236" y="70"/>
                  </a:moveTo>
                  <a:cubicBezTo>
                    <a:pt x="1236" y="53"/>
                    <a:pt x="1249" y="44"/>
                    <a:pt x="1260" y="44"/>
                  </a:cubicBezTo>
                  <a:cubicBezTo>
                    <a:pt x="1271" y="44"/>
                    <a:pt x="1283" y="48"/>
                    <a:pt x="1283" y="70"/>
                  </a:cubicBezTo>
                  <a:cubicBezTo>
                    <a:pt x="1283" y="127"/>
                    <a:pt x="1283" y="127"/>
                    <a:pt x="1283" y="127"/>
                  </a:cubicBezTo>
                  <a:cubicBezTo>
                    <a:pt x="1283" y="133"/>
                    <a:pt x="1285" y="136"/>
                    <a:pt x="1290" y="136"/>
                  </a:cubicBezTo>
                  <a:cubicBezTo>
                    <a:pt x="1294" y="136"/>
                    <a:pt x="1297" y="133"/>
                    <a:pt x="1297" y="127"/>
                  </a:cubicBezTo>
                  <a:cubicBezTo>
                    <a:pt x="1297" y="68"/>
                    <a:pt x="1297" y="68"/>
                    <a:pt x="1297" y="68"/>
                  </a:cubicBezTo>
                  <a:cubicBezTo>
                    <a:pt x="1297" y="43"/>
                    <a:pt x="1278" y="31"/>
                    <a:pt x="1260" y="31"/>
                  </a:cubicBezTo>
                  <a:cubicBezTo>
                    <a:pt x="1249" y="31"/>
                    <a:pt x="1237" y="37"/>
                    <a:pt x="1230" y="49"/>
                  </a:cubicBezTo>
                  <a:cubicBezTo>
                    <a:pt x="1225" y="38"/>
                    <a:pt x="1215" y="31"/>
                    <a:pt x="1203" y="31"/>
                  </a:cubicBezTo>
                  <a:cubicBezTo>
                    <a:pt x="1190" y="31"/>
                    <a:pt x="1181" y="37"/>
                    <a:pt x="1176" y="45"/>
                  </a:cubicBezTo>
                  <a:cubicBezTo>
                    <a:pt x="1176" y="45"/>
                    <a:pt x="1176" y="45"/>
                    <a:pt x="1176" y="45"/>
                  </a:cubicBezTo>
                  <a:cubicBezTo>
                    <a:pt x="1176" y="40"/>
                    <a:pt x="1176" y="40"/>
                    <a:pt x="1176" y="40"/>
                  </a:cubicBezTo>
                  <a:cubicBezTo>
                    <a:pt x="1176" y="34"/>
                    <a:pt x="1173" y="31"/>
                    <a:pt x="1169" y="31"/>
                  </a:cubicBezTo>
                  <a:cubicBezTo>
                    <a:pt x="1164" y="31"/>
                    <a:pt x="1162" y="34"/>
                    <a:pt x="1162" y="40"/>
                  </a:cubicBezTo>
                  <a:cubicBezTo>
                    <a:pt x="1162" y="127"/>
                    <a:pt x="1162" y="127"/>
                    <a:pt x="1162" y="127"/>
                  </a:cubicBezTo>
                  <a:cubicBezTo>
                    <a:pt x="1162" y="133"/>
                    <a:pt x="1164" y="136"/>
                    <a:pt x="1169" y="136"/>
                  </a:cubicBezTo>
                  <a:cubicBezTo>
                    <a:pt x="1173" y="136"/>
                    <a:pt x="1176" y="133"/>
                    <a:pt x="1176" y="127"/>
                  </a:cubicBezTo>
                  <a:cubicBezTo>
                    <a:pt x="1176" y="70"/>
                    <a:pt x="1176" y="70"/>
                    <a:pt x="1176" y="70"/>
                  </a:cubicBezTo>
                  <a:cubicBezTo>
                    <a:pt x="1176" y="53"/>
                    <a:pt x="1188" y="44"/>
                    <a:pt x="1199" y="44"/>
                  </a:cubicBezTo>
                  <a:cubicBezTo>
                    <a:pt x="1210" y="44"/>
                    <a:pt x="1222" y="48"/>
                    <a:pt x="1222" y="70"/>
                  </a:cubicBezTo>
                  <a:cubicBezTo>
                    <a:pt x="1222" y="127"/>
                    <a:pt x="1222" y="127"/>
                    <a:pt x="1222" y="127"/>
                  </a:cubicBezTo>
                  <a:cubicBezTo>
                    <a:pt x="1222" y="133"/>
                    <a:pt x="1225" y="136"/>
                    <a:pt x="1229" y="136"/>
                  </a:cubicBezTo>
                  <a:cubicBezTo>
                    <a:pt x="1234" y="136"/>
                    <a:pt x="1236" y="133"/>
                    <a:pt x="1236" y="127"/>
                  </a:cubicBezTo>
                  <a:lnTo>
                    <a:pt x="1236" y="70"/>
                  </a:lnTo>
                  <a:close/>
                  <a:moveTo>
                    <a:pt x="1395" y="90"/>
                  </a:moveTo>
                  <a:cubicBezTo>
                    <a:pt x="1404" y="90"/>
                    <a:pt x="1405" y="85"/>
                    <a:pt x="1405" y="81"/>
                  </a:cubicBezTo>
                  <a:cubicBezTo>
                    <a:pt x="1405" y="55"/>
                    <a:pt x="1390" y="31"/>
                    <a:pt x="1361" y="31"/>
                  </a:cubicBezTo>
                  <a:cubicBezTo>
                    <a:pt x="1332" y="31"/>
                    <a:pt x="1317" y="58"/>
                    <a:pt x="1317" y="83"/>
                  </a:cubicBezTo>
                  <a:cubicBezTo>
                    <a:pt x="1317" y="109"/>
                    <a:pt x="1331" y="136"/>
                    <a:pt x="1363" y="136"/>
                  </a:cubicBezTo>
                  <a:cubicBezTo>
                    <a:pt x="1387" y="136"/>
                    <a:pt x="1403" y="121"/>
                    <a:pt x="1403" y="115"/>
                  </a:cubicBezTo>
                  <a:cubicBezTo>
                    <a:pt x="1403" y="110"/>
                    <a:pt x="1401" y="108"/>
                    <a:pt x="1397" y="108"/>
                  </a:cubicBezTo>
                  <a:cubicBezTo>
                    <a:pt x="1390" y="108"/>
                    <a:pt x="1384" y="124"/>
                    <a:pt x="1362" y="124"/>
                  </a:cubicBezTo>
                  <a:cubicBezTo>
                    <a:pt x="1345" y="124"/>
                    <a:pt x="1333" y="107"/>
                    <a:pt x="1332" y="90"/>
                  </a:cubicBezTo>
                  <a:lnTo>
                    <a:pt x="1395" y="90"/>
                  </a:lnTo>
                  <a:close/>
                  <a:moveTo>
                    <a:pt x="1332" y="78"/>
                  </a:moveTo>
                  <a:cubicBezTo>
                    <a:pt x="1333" y="61"/>
                    <a:pt x="1342" y="43"/>
                    <a:pt x="1361" y="43"/>
                  </a:cubicBezTo>
                  <a:cubicBezTo>
                    <a:pt x="1380" y="43"/>
                    <a:pt x="1389" y="61"/>
                    <a:pt x="1390" y="78"/>
                  </a:cubicBezTo>
                  <a:lnTo>
                    <a:pt x="1332" y="78"/>
                  </a:lnTo>
                  <a:close/>
                  <a:moveTo>
                    <a:pt x="1436" y="70"/>
                  </a:moveTo>
                  <a:cubicBezTo>
                    <a:pt x="1436" y="53"/>
                    <a:pt x="1448" y="44"/>
                    <a:pt x="1461" y="44"/>
                  </a:cubicBezTo>
                  <a:cubicBezTo>
                    <a:pt x="1477" y="44"/>
                    <a:pt x="1486" y="53"/>
                    <a:pt x="1486" y="67"/>
                  </a:cubicBezTo>
                  <a:cubicBezTo>
                    <a:pt x="1486" y="127"/>
                    <a:pt x="1486" y="127"/>
                    <a:pt x="1486" y="127"/>
                  </a:cubicBezTo>
                  <a:cubicBezTo>
                    <a:pt x="1486" y="133"/>
                    <a:pt x="1489" y="136"/>
                    <a:pt x="1493" y="136"/>
                  </a:cubicBezTo>
                  <a:cubicBezTo>
                    <a:pt x="1498" y="136"/>
                    <a:pt x="1500" y="133"/>
                    <a:pt x="1500" y="127"/>
                  </a:cubicBezTo>
                  <a:cubicBezTo>
                    <a:pt x="1500" y="68"/>
                    <a:pt x="1500" y="68"/>
                    <a:pt x="1500" y="68"/>
                  </a:cubicBezTo>
                  <a:cubicBezTo>
                    <a:pt x="1500" y="43"/>
                    <a:pt x="1481" y="31"/>
                    <a:pt x="1463" y="31"/>
                  </a:cubicBezTo>
                  <a:cubicBezTo>
                    <a:pt x="1450" y="31"/>
                    <a:pt x="1442" y="37"/>
                    <a:pt x="1437" y="45"/>
                  </a:cubicBezTo>
                  <a:cubicBezTo>
                    <a:pt x="1436" y="45"/>
                    <a:pt x="1436" y="45"/>
                    <a:pt x="1436" y="45"/>
                  </a:cubicBezTo>
                  <a:cubicBezTo>
                    <a:pt x="1436" y="40"/>
                    <a:pt x="1436" y="40"/>
                    <a:pt x="1436" y="40"/>
                  </a:cubicBezTo>
                  <a:cubicBezTo>
                    <a:pt x="1436" y="34"/>
                    <a:pt x="1434" y="31"/>
                    <a:pt x="1429" y="31"/>
                  </a:cubicBezTo>
                  <a:cubicBezTo>
                    <a:pt x="1425" y="31"/>
                    <a:pt x="1422" y="34"/>
                    <a:pt x="1422" y="40"/>
                  </a:cubicBezTo>
                  <a:cubicBezTo>
                    <a:pt x="1422" y="127"/>
                    <a:pt x="1422" y="127"/>
                    <a:pt x="1422" y="127"/>
                  </a:cubicBezTo>
                  <a:cubicBezTo>
                    <a:pt x="1422" y="133"/>
                    <a:pt x="1425" y="136"/>
                    <a:pt x="1429" y="136"/>
                  </a:cubicBezTo>
                  <a:cubicBezTo>
                    <a:pt x="1434" y="136"/>
                    <a:pt x="1436" y="133"/>
                    <a:pt x="1436" y="127"/>
                  </a:cubicBezTo>
                  <a:lnTo>
                    <a:pt x="1436" y="70"/>
                  </a:lnTo>
                  <a:close/>
                  <a:moveTo>
                    <a:pt x="1543" y="44"/>
                  </a:moveTo>
                  <a:cubicBezTo>
                    <a:pt x="1552" y="44"/>
                    <a:pt x="1552" y="44"/>
                    <a:pt x="1552" y="44"/>
                  </a:cubicBezTo>
                  <a:cubicBezTo>
                    <a:pt x="1557" y="44"/>
                    <a:pt x="1558" y="40"/>
                    <a:pt x="1558" y="38"/>
                  </a:cubicBezTo>
                  <a:cubicBezTo>
                    <a:pt x="1558" y="36"/>
                    <a:pt x="1557" y="32"/>
                    <a:pt x="1552" y="32"/>
                  </a:cubicBezTo>
                  <a:cubicBezTo>
                    <a:pt x="1543" y="32"/>
                    <a:pt x="1543" y="32"/>
                    <a:pt x="1543" y="32"/>
                  </a:cubicBezTo>
                  <a:cubicBezTo>
                    <a:pt x="1543" y="10"/>
                    <a:pt x="1543" y="10"/>
                    <a:pt x="1543" y="10"/>
                  </a:cubicBezTo>
                  <a:cubicBezTo>
                    <a:pt x="1543" y="4"/>
                    <a:pt x="1540" y="0"/>
                    <a:pt x="1536" y="0"/>
                  </a:cubicBezTo>
                  <a:cubicBezTo>
                    <a:pt x="1532" y="0"/>
                    <a:pt x="1529" y="4"/>
                    <a:pt x="1529" y="10"/>
                  </a:cubicBezTo>
                  <a:cubicBezTo>
                    <a:pt x="1529" y="32"/>
                    <a:pt x="1529" y="32"/>
                    <a:pt x="1529" y="32"/>
                  </a:cubicBezTo>
                  <a:cubicBezTo>
                    <a:pt x="1520" y="32"/>
                    <a:pt x="1520" y="32"/>
                    <a:pt x="1520" y="32"/>
                  </a:cubicBezTo>
                  <a:cubicBezTo>
                    <a:pt x="1515" y="32"/>
                    <a:pt x="1514" y="36"/>
                    <a:pt x="1514" y="38"/>
                  </a:cubicBezTo>
                  <a:cubicBezTo>
                    <a:pt x="1514" y="40"/>
                    <a:pt x="1515" y="44"/>
                    <a:pt x="1520" y="44"/>
                  </a:cubicBezTo>
                  <a:cubicBezTo>
                    <a:pt x="1529" y="44"/>
                    <a:pt x="1529" y="44"/>
                    <a:pt x="1529" y="44"/>
                  </a:cubicBezTo>
                  <a:cubicBezTo>
                    <a:pt x="1529" y="127"/>
                    <a:pt x="1529" y="127"/>
                    <a:pt x="1529" y="127"/>
                  </a:cubicBezTo>
                  <a:cubicBezTo>
                    <a:pt x="1529" y="133"/>
                    <a:pt x="1532" y="136"/>
                    <a:pt x="1536" y="136"/>
                  </a:cubicBezTo>
                  <a:cubicBezTo>
                    <a:pt x="1540" y="136"/>
                    <a:pt x="1543" y="133"/>
                    <a:pt x="1543" y="127"/>
                  </a:cubicBezTo>
                  <a:lnTo>
                    <a:pt x="154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grpSp>
      <p:pic>
        <p:nvPicPr>
          <p:cNvPr id="4" name="Picture 3">
            <a:extLst>
              <a:ext uri="{FF2B5EF4-FFF2-40B4-BE49-F238E27FC236}">
                <a16:creationId xmlns:a16="http://schemas.microsoft.com/office/drawing/2014/main" id="{84081AEE-1ABC-1F1E-DE2B-28D0ADA3C161}"/>
              </a:ext>
            </a:extLst>
          </p:cNvPr>
          <p:cNvPicPr>
            <a:picLocks noChangeAspect="1"/>
          </p:cNvPicPr>
          <p:nvPr/>
        </p:nvPicPr>
        <p:blipFill>
          <a:blip r:embed="rId2"/>
          <a:stretch>
            <a:fillRect/>
          </a:stretch>
        </p:blipFill>
        <p:spPr>
          <a:xfrm>
            <a:off x="1648047" y="1280812"/>
            <a:ext cx="3912781" cy="4296375"/>
          </a:xfrm>
          <a:prstGeom prst="rect">
            <a:avLst/>
          </a:prstGeom>
        </p:spPr>
      </p:pic>
      <p:pic>
        <p:nvPicPr>
          <p:cNvPr id="7" name="Picture 6">
            <a:extLst>
              <a:ext uri="{FF2B5EF4-FFF2-40B4-BE49-F238E27FC236}">
                <a16:creationId xmlns:a16="http://schemas.microsoft.com/office/drawing/2014/main" id="{690AA17B-1DD3-FC6A-2666-6BD8406886B2}"/>
              </a:ext>
            </a:extLst>
          </p:cNvPr>
          <p:cNvPicPr>
            <a:picLocks noChangeAspect="1"/>
          </p:cNvPicPr>
          <p:nvPr/>
        </p:nvPicPr>
        <p:blipFill>
          <a:blip r:embed="rId3"/>
          <a:stretch>
            <a:fillRect/>
          </a:stretch>
        </p:blipFill>
        <p:spPr>
          <a:xfrm>
            <a:off x="6096000" y="1280812"/>
            <a:ext cx="4389362" cy="4391638"/>
          </a:xfrm>
          <a:prstGeom prst="rect">
            <a:avLst/>
          </a:prstGeom>
        </p:spPr>
      </p:pic>
    </p:spTree>
    <p:extLst>
      <p:ext uri="{BB962C8B-B14F-4D97-AF65-F5344CB8AC3E}">
        <p14:creationId xmlns:p14="http://schemas.microsoft.com/office/powerpoint/2010/main" val="411277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9FE6E6-0FFD-4D6F-9398-4DF0689537D6}"/>
              </a:ext>
            </a:extLst>
          </p:cNvPr>
          <p:cNvSpPr>
            <a:spLocks noGrp="1"/>
          </p:cNvSpPr>
          <p:nvPr>
            <p:ph type="body" sz="quarter" idx="10"/>
          </p:nvPr>
        </p:nvSpPr>
        <p:spPr/>
        <p:txBody>
          <a:bodyPr/>
          <a:lstStyle/>
          <a:p>
            <a:r>
              <a:rPr lang="en-US" dirty="0"/>
              <a:t>Questions</a:t>
            </a:r>
          </a:p>
          <a:p>
            <a:r>
              <a:rPr lang="en-US" sz="2400" dirty="0">
                <a:solidFill>
                  <a:srgbClr val="FF5DA9"/>
                </a:solidFill>
                <a:latin typeface="+mn-lt"/>
              </a:rPr>
              <a:t>Peter Dines</a:t>
            </a:r>
          </a:p>
          <a:p>
            <a:r>
              <a:rPr lang="en-US" sz="2400" dirty="0">
                <a:solidFill>
                  <a:srgbClr val="FF5DA9"/>
                </a:solidFill>
                <a:latin typeface="+mn-lt"/>
              </a:rPr>
              <a:t>Chris Fleetwood</a:t>
            </a:r>
            <a:endParaRPr lang="en-GB" sz="2400" dirty="0">
              <a:solidFill>
                <a:srgbClr val="FF5DA9"/>
              </a:solidFill>
              <a:latin typeface="+mn-lt"/>
            </a:endParaRPr>
          </a:p>
        </p:txBody>
      </p:sp>
      <p:sp>
        <p:nvSpPr>
          <p:cNvPr id="3" name="Slide Number Placeholder 2">
            <a:extLst>
              <a:ext uri="{FF2B5EF4-FFF2-40B4-BE49-F238E27FC236}">
                <a16:creationId xmlns:a16="http://schemas.microsoft.com/office/drawing/2014/main" id="{783CC5C3-3E02-425C-9752-93F951D2AA9C}"/>
              </a:ext>
            </a:extLst>
          </p:cNvPr>
          <p:cNvSpPr>
            <a:spLocks noGrp="1"/>
          </p:cNvSpPr>
          <p:nvPr>
            <p:ph type="sldNum" sz="quarter" idx="7"/>
          </p:nvPr>
        </p:nvSpPr>
        <p:spPr/>
        <p:txBody>
          <a:bodyPr/>
          <a:lstStyle/>
          <a:p>
            <a:pPr algn="l"/>
            <a:fld id="{B6F15528-21DE-4FAA-801E-634DDDAF4B2B}" type="slidenum">
              <a:rPr lang="en-GB" smtClean="0"/>
              <a:pPr algn="l"/>
              <a:t>15</a:t>
            </a:fld>
            <a:endParaRPr lang="en-GB" dirty="0"/>
          </a:p>
        </p:txBody>
      </p:sp>
    </p:spTree>
    <p:extLst>
      <p:ext uri="{BB962C8B-B14F-4D97-AF65-F5344CB8AC3E}">
        <p14:creationId xmlns:p14="http://schemas.microsoft.com/office/powerpoint/2010/main" val="312837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9FE6E6-0FFD-4D6F-9398-4DF0689537D6}"/>
              </a:ext>
            </a:extLst>
          </p:cNvPr>
          <p:cNvSpPr>
            <a:spLocks noGrp="1"/>
          </p:cNvSpPr>
          <p:nvPr>
            <p:ph type="body" sz="quarter" idx="10"/>
          </p:nvPr>
        </p:nvSpPr>
        <p:spPr/>
        <p:txBody>
          <a:bodyPr/>
          <a:lstStyle/>
          <a:p>
            <a:r>
              <a:rPr lang="en-US" dirty="0"/>
              <a:t>Formal AGM business</a:t>
            </a:r>
          </a:p>
          <a:p>
            <a:r>
              <a:rPr lang="en-US" sz="2400">
                <a:solidFill>
                  <a:srgbClr val="FF5DA9"/>
                </a:solidFill>
                <a:latin typeface="+mn-lt"/>
              </a:rPr>
              <a:t>Chris Fleetwood</a:t>
            </a:r>
            <a:endParaRPr lang="en-GB" sz="2400" dirty="0">
              <a:solidFill>
                <a:srgbClr val="FF5DA9"/>
              </a:solidFill>
              <a:latin typeface="+mn-lt"/>
            </a:endParaRPr>
          </a:p>
        </p:txBody>
      </p:sp>
      <p:sp>
        <p:nvSpPr>
          <p:cNvPr id="3" name="Slide Number Placeholder 2">
            <a:extLst>
              <a:ext uri="{FF2B5EF4-FFF2-40B4-BE49-F238E27FC236}">
                <a16:creationId xmlns:a16="http://schemas.microsoft.com/office/drawing/2014/main" id="{783CC5C3-3E02-425C-9752-93F951D2AA9C}"/>
              </a:ext>
            </a:extLst>
          </p:cNvPr>
          <p:cNvSpPr>
            <a:spLocks noGrp="1"/>
          </p:cNvSpPr>
          <p:nvPr>
            <p:ph type="sldNum" sz="quarter" idx="7"/>
          </p:nvPr>
        </p:nvSpPr>
        <p:spPr/>
        <p:txBody>
          <a:bodyPr/>
          <a:lstStyle/>
          <a:p>
            <a:pPr algn="l"/>
            <a:fld id="{B6F15528-21DE-4FAA-801E-634DDDAF4B2B}" type="slidenum">
              <a:rPr lang="en-GB" smtClean="0"/>
              <a:pPr algn="l"/>
              <a:t>16</a:t>
            </a:fld>
            <a:endParaRPr lang="en-GB" dirty="0"/>
          </a:p>
        </p:txBody>
      </p:sp>
    </p:spTree>
    <p:extLst>
      <p:ext uri="{BB962C8B-B14F-4D97-AF65-F5344CB8AC3E}">
        <p14:creationId xmlns:p14="http://schemas.microsoft.com/office/powerpoint/2010/main" val="386608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6A3BA9-E5B7-4A6B-8FFD-ED1941F91DE7}"/>
              </a:ext>
            </a:extLst>
          </p:cNvPr>
          <p:cNvSpPr>
            <a:spLocks noGrp="1"/>
          </p:cNvSpPr>
          <p:nvPr>
            <p:ph type="body" sz="quarter" idx="11"/>
          </p:nvPr>
        </p:nvSpPr>
        <p:spPr>
          <a:xfrm>
            <a:off x="974641" y="687244"/>
            <a:ext cx="4820213" cy="708419"/>
          </a:xfrm>
        </p:spPr>
        <p:txBody>
          <a:bodyPr>
            <a:normAutofit fontScale="85000" lnSpcReduction="20000"/>
          </a:bodyPr>
          <a:lstStyle/>
          <a:p>
            <a:endParaRPr lang="en-US" sz="5900" dirty="0"/>
          </a:p>
          <a:p>
            <a:endParaRPr lang="en-GB" sz="1500" dirty="0"/>
          </a:p>
        </p:txBody>
      </p:sp>
      <p:sp>
        <p:nvSpPr>
          <p:cNvPr id="5" name="TextBox 4">
            <a:extLst>
              <a:ext uri="{FF2B5EF4-FFF2-40B4-BE49-F238E27FC236}">
                <a16:creationId xmlns:a16="http://schemas.microsoft.com/office/drawing/2014/main" id="{96F6282C-885D-4471-9DB5-BA6E6631E360}"/>
              </a:ext>
            </a:extLst>
          </p:cNvPr>
          <p:cNvSpPr txBox="1"/>
          <p:nvPr/>
        </p:nvSpPr>
        <p:spPr>
          <a:xfrm>
            <a:off x="472966" y="779843"/>
            <a:ext cx="4614041" cy="523220"/>
          </a:xfrm>
          <a:prstGeom prst="rect">
            <a:avLst/>
          </a:prstGeom>
          <a:noFill/>
        </p:spPr>
        <p:txBody>
          <a:bodyPr wrap="square" rtlCol="0">
            <a:spAutoFit/>
          </a:bodyPr>
          <a:lstStyle/>
          <a:p>
            <a:r>
              <a:rPr lang="en-US" sz="2800" dirty="0">
                <a:solidFill>
                  <a:schemeClr val="bg1"/>
                </a:solidFill>
                <a:latin typeface="+mj-lt"/>
              </a:rPr>
              <a:t>Resolution 1:</a:t>
            </a:r>
            <a:endParaRPr lang="en-GB" sz="2800" dirty="0">
              <a:solidFill>
                <a:schemeClr val="bg1"/>
              </a:solidFill>
              <a:latin typeface="+mj-lt"/>
            </a:endParaRPr>
          </a:p>
        </p:txBody>
      </p:sp>
      <p:sp>
        <p:nvSpPr>
          <p:cNvPr id="7" name="Title 1">
            <a:extLst>
              <a:ext uri="{FF2B5EF4-FFF2-40B4-BE49-F238E27FC236}">
                <a16:creationId xmlns:a16="http://schemas.microsoft.com/office/drawing/2014/main" id="{107A6F1C-BB37-4CD3-9E24-9A6418F9A736}"/>
              </a:ext>
            </a:extLst>
          </p:cNvPr>
          <p:cNvSpPr txBox="1">
            <a:spLocks/>
          </p:cNvSpPr>
          <p:nvPr/>
        </p:nvSpPr>
        <p:spPr>
          <a:xfrm>
            <a:off x="1503559" y="1438914"/>
            <a:ext cx="8318500" cy="1243447"/>
          </a:xfrm>
          <a:prstGeom prst="rect">
            <a:avLst/>
          </a:prstGeom>
        </p:spPr>
        <p:txBody>
          <a:bodyPr/>
          <a:lstStyle>
            <a:lvl1pPr>
              <a:defRPr>
                <a:latin typeface="+mn-lt"/>
                <a:ea typeface="+mj-ea"/>
                <a:cs typeface="+mj-cs"/>
              </a:defRPr>
            </a:lvl1pPr>
          </a:lstStyle>
          <a:p>
            <a:br>
              <a:rPr lang="en-US" sz="2800" b="1" kern="0" dirty="0">
                <a:solidFill>
                  <a:schemeClr val="bg1"/>
                </a:solidFill>
              </a:rPr>
            </a:br>
            <a:br>
              <a:rPr lang="en-US" sz="500" b="1" kern="0" dirty="0">
                <a:solidFill>
                  <a:schemeClr val="bg1"/>
                </a:solidFill>
              </a:rPr>
            </a:br>
            <a:r>
              <a:rPr lang="en-US" sz="2400" b="1" kern="0" dirty="0">
                <a:solidFill>
                  <a:srgbClr val="002060"/>
                </a:solidFill>
              </a:rPr>
              <a:t>To receive and approve the financial statements for the year ended 31 March 2022</a:t>
            </a:r>
            <a:br>
              <a:rPr lang="en-US" b="1" i="1" kern="0" dirty="0">
                <a:solidFill>
                  <a:schemeClr val="bg1"/>
                </a:solidFill>
              </a:rPr>
            </a:br>
            <a:endParaRPr lang="en-GB" kern="0" dirty="0">
              <a:solidFill>
                <a:schemeClr val="bg1"/>
              </a:solidFill>
            </a:endParaRPr>
          </a:p>
        </p:txBody>
      </p:sp>
      <p:graphicFrame>
        <p:nvGraphicFramePr>
          <p:cNvPr id="9" name="Table 8">
            <a:extLst>
              <a:ext uri="{FF2B5EF4-FFF2-40B4-BE49-F238E27FC236}">
                <a16:creationId xmlns:a16="http://schemas.microsoft.com/office/drawing/2014/main" id="{5156E3C9-43B7-4C6D-B19C-9BBCA2A2EB21}"/>
              </a:ext>
            </a:extLst>
          </p:cNvPr>
          <p:cNvGraphicFramePr>
            <a:graphicFrameLocks noGrp="1"/>
          </p:cNvGraphicFramePr>
          <p:nvPr>
            <p:extLst>
              <p:ext uri="{D42A27DB-BD31-4B8C-83A1-F6EECF244321}">
                <p14:modId xmlns:p14="http://schemas.microsoft.com/office/powerpoint/2010/main" val="489185875"/>
              </p:ext>
            </p:extLst>
          </p:nvPr>
        </p:nvGraphicFramePr>
        <p:xfrm>
          <a:off x="1503559" y="2971520"/>
          <a:ext cx="8262352" cy="2408239"/>
        </p:xfrm>
        <a:graphic>
          <a:graphicData uri="http://schemas.openxmlformats.org/drawingml/2006/table">
            <a:tbl>
              <a:tblPr/>
              <a:tblGrid>
                <a:gridCol w="3939298">
                  <a:extLst>
                    <a:ext uri="{9D8B030D-6E8A-4147-A177-3AD203B41FA5}">
                      <a16:colId xmlns:a16="http://schemas.microsoft.com/office/drawing/2014/main" val="20000"/>
                    </a:ext>
                  </a:extLst>
                </a:gridCol>
                <a:gridCol w="4323054">
                  <a:extLst>
                    <a:ext uri="{9D8B030D-6E8A-4147-A177-3AD203B41FA5}">
                      <a16:colId xmlns:a16="http://schemas.microsoft.com/office/drawing/2014/main" val="20001"/>
                    </a:ext>
                  </a:extLst>
                </a:gridCol>
              </a:tblGrid>
              <a:tr h="433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rgbClr val="002060"/>
                          </a:solidFill>
                          <a:effectLst/>
                          <a:latin typeface="+mn-lt"/>
                          <a:cs typeface="Calibri" pitchFamily="34" charset="0"/>
                        </a:rPr>
                        <a:t>For: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US" sz="2400" dirty="0">
                          <a:solidFill>
                            <a:srgbClr val="002060"/>
                          </a:solidFill>
                          <a:effectLst/>
                          <a:latin typeface="+mn-lt"/>
                          <a:ea typeface="Times New Roman" panose="02020603050405020304" pitchFamily="18" charset="0"/>
                          <a:cs typeface="Times New Roman" panose="02020603050405020304" pitchFamily="18" charset="0"/>
                        </a:rPr>
                        <a:t>5,942,790</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4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002060"/>
                          </a:solidFill>
                          <a:effectLst/>
                          <a:latin typeface="+mn-lt"/>
                          <a:cs typeface="Calibri" pitchFamily="34" charset="0"/>
                        </a:rPr>
                        <a:t>C</a:t>
                      </a:r>
                      <a:r>
                        <a:rPr kumimoji="0" lang="en-GB" sz="2400" b="0" i="0" u="none" strike="noStrike" cap="none" normalizeH="0" baseline="0" dirty="0">
                          <a:ln>
                            <a:noFill/>
                          </a:ln>
                          <a:solidFill>
                            <a:srgbClr val="002060"/>
                          </a:solidFill>
                          <a:effectLst/>
                          <a:latin typeface="+mn-lt"/>
                          <a:cs typeface="Calibri" pitchFamily="34" charset="0"/>
                        </a:rPr>
                        <a:t>hairman’s Discretion: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US" sz="2400" dirty="0">
                          <a:solidFill>
                            <a:srgbClr val="002060"/>
                          </a:solidFill>
                          <a:effectLst/>
                          <a:latin typeface="+mn-lt"/>
                          <a:ea typeface="Times New Roman" panose="02020603050405020304" pitchFamily="18" charset="0"/>
                          <a:cs typeface="Times New Roman" panose="02020603050405020304" pitchFamily="18" charset="0"/>
                        </a:rPr>
                        <a:t>354,527</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0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rgbClr val="002060"/>
                          </a:solidFill>
                          <a:effectLst/>
                          <a:latin typeface="+mn-lt"/>
                          <a:cs typeface="Calibri" pitchFamily="34" charset="0"/>
                        </a:rPr>
                        <a:t>Against: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US" sz="2400" dirty="0">
                          <a:solidFill>
                            <a:srgbClr val="002060"/>
                          </a:solidFill>
                          <a:effectLst/>
                          <a:latin typeface="+mn-lt"/>
                          <a:ea typeface="Times New Roman" panose="02020603050405020304" pitchFamily="18" charset="0"/>
                          <a:cs typeface="Times New Roman" panose="02020603050405020304" pitchFamily="18" charset="0"/>
                        </a:rPr>
                        <a:t>5,408</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rgbClr val="002060"/>
                          </a:solidFill>
                          <a:effectLst/>
                          <a:latin typeface="+mn-lt"/>
                          <a:cs typeface="Calibri" pitchFamily="34" charset="0"/>
                        </a:rPr>
                        <a:t>Vote withheld: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US" sz="2400" dirty="0">
                          <a:solidFill>
                            <a:srgbClr val="002060"/>
                          </a:solidFill>
                          <a:effectLst/>
                          <a:latin typeface="+mn-lt"/>
                          <a:ea typeface="Times New Roman" panose="02020603050405020304" pitchFamily="18" charset="0"/>
                          <a:cs typeface="Times New Roman" panose="02020603050405020304" pitchFamily="18" charset="0"/>
                        </a:rPr>
                        <a:t>17,286</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2060"/>
                          </a:solidFill>
                          <a:effectLst/>
                          <a:latin typeface="+mn-lt"/>
                          <a:cs typeface="Calibri" pitchFamily="34" charset="0"/>
                        </a:rPr>
                        <a:t>Total</a:t>
                      </a:r>
                      <a:endParaRPr kumimoji="0" lang="en-GB" sz="2400" b="1" i="0" u="none" strike="noStrike" cap="none" normalizeH="0" baseline="0" dirty="0">
                        <a:ln>
                          <a:noFill/>
                        </a:ln>
                        <a:solidFill>
                          <a:srgbClr val="002060"/>
                        </a:solidFill>
                        <a:effectLst/>
                        <a:latin typeface="+mn-lt"/>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US" sz="2400" dirty="0">
                          <a:solidFill>
                            <a:srgbClr val="002060"/>
                          </a:solidFill>
                          <a:effectLst/>
                          <a:latin typeface="+mn-lt"/>
                          <a:ea typeface="Times New Roman" panose="02020603050405020304" pitchFamily="18" charset="0"/>
                          <a:cs typeface="Times New Roman" panose="02020603050405020304" pitchFamily="18" charset="0"/>
                        </a:rPr>
                        <a:t>6,320,011</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04144195"/>
                  </a:ext>
                </a:extLst>
              </a:tr>
            </a:tbl>
          </a:graphicData>
        </a:graphic>
      </p:graphicFrame>
    </p:spTree>
    <p:extLst>
      <p:ext uri="{BB962C8B-B14F-4D97-AF65-F5344CB8AC3E}">
        <p14:creationId xmlns:p14="http://schemas.microsoft.com/office/powerpoint/2010/main" val="1843312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6A3BA9-E5B7-4A6B-8FFD-ED1941F91DE7}"/>
              </a:ext>
            </a:extLst>
          </p:cNvPr>
          <p:cNvSpPr>
            <a:spLocks noGrp="1"/>
          </p:cNvSpPr>
          <p:nvPr>
            <p:ph type="body" sz="quarter" idx="11"/>
          </p:nvPr>
        </p:nvSpPr>
        <p:spPr>
          <a:xfrm>
            <a:off x="974641" y="687244"/>
            <a:ext cx="4820213" cy="708419"/>
          </a:xfrm>
        </p:spPr>
        <p:txBody>
          <a:bodyPr>
            <a:normAutofit fontScale="85000" lnSpcReduction="20000"/>
          </a:bodyPr>
          <a:lstStyle/>
          <a:p>
            <a:endParaRPr lang="en-US" sz="5900" dirty="0"/>
          </a:p>
          <a:p>
            <a:endParaRPr lang="en-GB" sz="1500" dirty="0"/>
          </a:p>
        </p:txBody>
      </p:sp>
      <p:sp>
        <p:nvSpPr>
          <p:cNvPr id="5" name="TextBox 4">
            <a:extLst>
              <a:ext uri="{FF2B5EF4-FFF2-40B4-BE49-F238E27FC236}">
                <a16:creationId xmlns:a16="http://schemas.microsoft.com/office/drawing/2014/main" id="{96F6282C-885D-4471-9DB5-BA6E6631E360}"/>
              </a:ext>
            </a:extLst>
          </p:cNvPr>
          <p:cNvSpPr txBox="1"/>
          <p:nvPr/>
        </p:nvSpPr>
        <p:spPr>
          <a:xfrm>
            <a:off x="472966" y="779843"/>
            <a:ext cx="4614041" cy="523220"/>
          </a:xfrm>
          <a:prstGeom prst="rect">
            <a:avLst/>
          </a:prstGeom>
          <a:noFill/>
        </p:spPr>
        <p:txBody>
          <a:bodyPr wrap="square" rtlCol="0">
            <a:spAutoFit/>
          </a:bodyPr>
          <a:lstStyle/>
          <a:p>
            <a:r>
              <a:rPr lang="en-US" sz="2800" dirty="0">
                <a:solidFill>
                  <a:schemeClr val="bg1"/>
                </a:solidFill>
                <a:latin typeface="+mj-lt"/>
              </a:rPr>
              <a:t>Resolution 2:</a:t>
            </a:r>
            <a:endParaRPr lang="en-GB" sz="2800" dirty="0">
              <a:solidFill>
                <a:schemeClr val="bg1"/>
              </a:solidFill>
              <a:latin typeface="+mj-lt"/>
            </a:endParaRPr>
          </a:p>
        </p:txBody>
      </p:sp>
      <p:sp>
        <p:nvSpPr>
          <p:cNvPr id="7" name="Title 1">
            <a:extLst>
              <a:ext uri="{FF2B5EF4-FFF2-40B4-BE49-F238E27FC236}">
                <a16:creationId xmlns:a16="http://schemas.microsoft.com/office/drawing/2014/main" id="{107A6F1C-BB37-4CD3-9E24-9A6418F9A736}"/>
              </a:ext>
            </a:extLst>
          </p:cNvPr>
          <p:cNvSpPr txBox="1">
            <a:spLocks/>
          </p:cNvSpPr>
          <p:nvPr/>
        </p:nvSpPr>
        <p:spPr>
          <a:xfrm>
            <a:off x="1503559" y="1096681"/>
            <a:ext cx="8318500" cy="1243447"/>
          </a:xfrm>
          <a:prstGeom prst="rect">
            <a:avLst/>
          </a:prstGeom>
        </p:spPr>
        <p:txBody>
          <a:bodyPr/>
          <a:lstStyle>
            <a:lvl1pPr>
              <a:defRPr>
                <a:latin typeface="+mn-lt"/>
                <a:ea typeface="+mj-ea"/>
                <a:cs typeface="+mj-cs"/>
              </a:defRPr>
            </a:lvl1pPr>
          </a:lstStyle>
          <a:p>
            <a:br>
              <a:rPr lang="en-US" sz="2800" b="1" kern="0" dirty="0">
                <a:solidFill>
                  <a:schemeClr val="bg1"/>
                </a:solidFill>
              </a:rPr>
            </a:br>
            <a:br>
              <a:rPr lang="en-US" sz="500" b="1" kern="0" dirty="0">
                <a:solidFill>
                  <a:schemeClr val="bg1"/>
                </a:solidFill>
              </a:rPr>
            </a:br>
            <a:r>
              <a:rPr lang="en-US" sz="2400" b="1" kern="0" dirty="0">
                <a:solidFill>
                  <a:srgbClr val="002060"/>
                </a:solidFill>
              </a:rPr>
              <a:t>To approve and declare a final dividend of 3.0p per share in respect of the year ended 31 March 2022</a:t>
            </a:r>
            <a:br>
              <a:rPr lang="en-US" b="1" i="1" kern="0" dirty="0">
                <a:solidFill>
                  <a:schemeClr val="bg1"/>
                </a:solidFill>
              </a:rPr>
            </a:br>
            <a:endParaRPr lang="en-GB" kern="0" dirty="0">
              <a:solidFill>
                <a:schemeClr val="bg1"/>
              </a:solidFill>
            </a:endParaRPr>
          </a:p>
        </p:txBody>
      </p:sp>
      <p:graphicFrame>
        <p:nvGraphicFramePr>
          <p:cNvPr id="9" name="Table 8">
            <a:extLst>
              <a:ext uri="{FF2B5EF4-FFF2-40B4-BE49-F238E27FC236}">
                <a16:creationId xmlns:a16="http://schemas.microsoft.com/office/drawing/2014/main" id="{F6050AA9-1DAA-4DD9-9C77-BCB6D9839D60}"/>
              </a:ext>
            </a:extLst>
          </p:cNvPr>
          <p:cNvGraphicFramePr>
            <a:graphicFrameLocks noGrp="1"/>
          </p:cNvGraphicFramePr>
          <p:nvPr>
            <p:extLst>
              <p:ext uri="{D42A27DB-BD31-4B8C-83A1-F6EECF244321}">
                <p14:modId xmlns:p14="http://schemas.microsoft.com/office/powerpoint/2010/main" val="1084428220"/>
              </p:ext>
            </p:extLst>
          </p:nvPr>
        </p:nvGraphicFramePr>
        <p:xfrm>
          <a:off x="1559707" y="2915479"/>
          <a:ext cx="8262352" cy="2408239"/>
        </p:xfrm>
        <a:graphic>
          <a:graphicData uri="http://schemas.openxmlformats.org/drawingml/2006/table">
            <a:tbl>
              <a:tblPr/>
              <a:tblGrid>
                <a:gridCol w="3939298">
                  <a:extLst>
                    <a:ext uri="{9D8B030D-6E8A-4147-A177-3AD203B41FA5}">
                      <a16:colId xmlns:a16="http://schemas.microsoft.com/office/drawing/2014/main" val="20000"/>
                    </a:ext>
                  </a:extLst>
                </a:gridCol>
                <a:gridCol w="4323054">
                  <a:extLst>
                    <a:ext uri="{9D8B030D-6E8A-4147-A177-3AD203B41FA5}">
                      <a16:colId xmlns:a16="http://schemas.microsoft.com/office/drawing/2014/main" val="20001"/>
                    </a:ext>
                  </a:extLst>
                </a:gridCol>
              </a:tblGrid>
              <a:tr h="433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rgbClr val="002060"/>
                          </a:solidFill>
                          <a:effectLst/>
                          <a:latin typeface="+mn-lt"/>
                          <a:cs typeface="Calibri" pitchFamily="34" charset="0"/>
                        </a:rPr>
                        <a:t>For: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US" sz="2400" dirty="0">
                          <a:solidFill>
                            <a:srgbClr val="002060"/>
                          </a:solidFill>
                          <a:effectLst/>
                          <a:latin typeface="+mn-lt"/>
                          <a:ea typeface="Times New Roman" panose="02020603050405020304" pitchFamily="18" charset="0"/>
                          <a:cs typeface="Times New Roman" panose="02020603050405020304" pitchFamily="18" charset="0"/>
                        </a:rPr>
                        <a:t>5,990,846</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4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002060"/>
                          </a:solidFill>
                          <a:effectLst/>
                          <a:latin typeface="+mn-lt"/>
                          <a:cs typeface="Calibri" pitchFamily="34" charset="0"/>
                        </a:rPr>
                        <a:t>C</a:t>
                      </a:r>
                      <a:r>
                        <a:rPr kumimoji="0" lang="en-GB" sz="2400" b="0" i="0" u="none" strike="noStrike" cap="none" normalizeH="0" baseline="0" dirty="0">
                          <a:ln>
                            <a:noFill/>
                          </a:ln>
                          <a:solidFill>
                            <a:srgbClr val="002060"/>
                          </a:solidFill>
                          <a:effectLst/>
                          <a:latin typeface="+mn-lt"/>
                          <a:cs typeface="Calibri" pitchFamily="34" charset="0"/>
                        </a:rPr>
                        <a:t>hairman’s Discretion: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US" sz="2400" dirty="0">
                          <a:solidFill>
                            <a:srgbClr val="002060"/>
                          </a:solidFill>
                          <a:effectLst/>
                          <a:latin typeface="+mn-lt"/>
                          <a:ea typeface="Times New Roman" panose="02020603050405020304" pitchFamily="18" charset="0"/>
                          <a:cs typeface="Times New Roman" panose="02020603050405020304" pitchFamily="18" charset="0"/>
                        </a:rPr>
                        <a:t>327,322</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0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rgbClr val="002060"/>
                          </a:solidFill>
                          <a:effectLst/>
                          <a:latin typeface="+mn-lt"/>
                          <a:cs typeface="Calibri" pitchFamily="34" charset="0"/>
                        </a:rPr>
                        <a:t>Against: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US" sz="2400" dirty="0">
                          <a:solidFill>
                            <a:srgbClr val="002060"/>
                          </a:solidFill>
                          <a:effectLst/>
                          <a:latin typeface="+mn-lt"/>
                          <a:ea typeface="Times New Roman" panose="02020603050405020304" pitchFamily="18" charset="0"/>
                          <a:cs typeface="Times New Roman" panose="02020603050405020304" pitchFamily="18" charset="0"/>
                        </a:rPr>
                        <a:t>-</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rgbClr val="002060"/>
                          </a:solidFill>
                          <a:effectLst/>
                          <a:latin typeface="+mn-lt"/>
                          <a:cs typeface="Calibri" pitchFamily="34" charset="0"/>
                        </a:rPr>
                        <a:t>Vote withheld: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US" sz="2400" dirty="0">
                          <a:solidFill>
                            <a:srgbClr val="002060"/>
                          </a:solidFill>
                          <a:effectLst/>
                          <a:latin typeface="+mn-lt"/>
                          <a:ea typeface="Times New Roman" panose="02020603050405020304" pitchFamily="18" charset="0"/>
                          <a:cs typeface="Times New Roman" panose="02020603050405020304" pitchFamily="18" charset="0"/>
                        </a:rPr>
                        <a:t>1,843</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2060"/>
                          </a:solidFill>
                          <a:effectLst/>
                          <a:latin typeface="+mn-lt"/>
                          <a:cs typeface="Calibri" pitchFamily="34" charset="0"/>
                        </a:rPr>
                        <a:t>Total</a:t>
                      </a:r>
                      <a:endParaRPr kumimoji="0" lang="en-GB" sz="2400" b="1" i="0" u="none" strike="noStrike" cap="none" normalizeH="0" baseline="0" dirty="0">
                        <a:ln>
                          <a:noFill/>
                        </a:ln>
                        <a:solidFill>
                          <a:srgbClr val="002060"/>
                        </a:solidFill>
                        <a:effectLst/>
                        <a:latin typeface="+mn-lt"/>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US" sz="2400" dirty="0">
                          <a:solidFill>
                            <a:srgbClr val="002060"/>
                          </a:solidFill>
                          <a:effectLst/>
                          <a:latin typeface="+mn-lt"/>
                          <a:ea typeface="Times New Roman" panose="02020603050405020304" pitchFamily="18" charset="0"/>
                          <a:cs typeface="Times New Roman" panose="02020603050405020304" pitchFamily="18" charset="0"/>
                        </a:rPr>
                        <a:t>6,320,011</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04144195"/>
                  </a:ext>
                </a:extLst>
              </a:tr>
            </a:tbl>
          </a:graphicData>
        </a:graphic>
      </p:graphicFrame>
    </p:spTree>
    <p:extLst>
      <p:ext uri="{BB962C8B-B14F-4D97-AF65-F5344CB8AC3E}">
        <p14:creationId xmlns:p14="http://schemas.microsoft.com/office/powerpoint/2010/main" val="107757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6A3BA9-E5B7-4A6B-8FFD-ED1941F91DE7}"/>
              </a:ext>
            </a:extLst>
          </p:cNvPr>
          <p:cNvSpPr>
            <a:spLocks noGrp="1"/>
          </p:cNvSpPr>
          <p:nvPr>
            <p:ph type="body" sz="quarter" idx="11"/>
          </p:nvPr>
        </p:nvSpPr>
        <p:spPr>
          <a:xfrm>
            <a:off x="974641" y="687244"/>
            <a:ext cx="4820213" cy="708419"/>
          </a:xfrm>
        </p:spPr>
        <p:txBody>
          <a:bodyPr>
            <a:normAutofit fontScale="85000" lnSpcReduction="20000"/>
          </a:bodyPr>
          <a:lstStyle/>
          <a:p>
            <a:endParaRPr lang="en-US" sz="5900" dirty="0"/>
          </a:p>
          <a:p>
            <a:endParaRPr lang="en-GB" sz="1500" dirty="0"/>
          </a:p>
        </p:txBody>
      </p:sp>
      <p:sp>
        <p:nvSpPr>
          <p:cNvPr id="5" name="TextBox 4">
            <a:extLst>
              <a:ext uri="{FF2B5EF4-FFF2-40B4-BE49-F238E27FC236}">
                <a16:creationId xmlns:a16="http://schemas.microsoft.com/office/drawing/2014/main" id="{96F6282C-885D-4471-9DB5-BA6E6631E360}"/>
              </a:ext>
            </a:extLst>
          </p:cNvPr>
          <p:cNvSpPr txBox="1"/>
          <p:nvPr/>
        </p:nvSpPr>
        <p:spPr>
          <a:xfrm>
            <a:off x="472966" y="779843"/>
            <a:ext cx="4614041" cy="523220"/>
          </a:xfrm>
          <a:prstGeom prst="rect">
            <a:avLst/>
          </a:prstGeom>
          <a:noFill/>
        </p:spPr>
        <p:txBody>
          <a:bodyPr wrap="square" rtlCol="0">
            <a:spAutoFit/>
          </a:bodyPr>
          <a:lstStyle/>
          <a:p>
            <a:r>
              <a:rPr lang="en-US" sz="2800" dirty="0">
                <a:solidFill>
                  <a:schemeClr val="bg1"/>
                </a:solidFill>
                <a:latin typeface="+mj-lt"/>
              </a:rPr>
              <a:t>Resolution 3:</a:t>
            </a:r>
            <a:endParaRPr lang="en-GB" sz="2800" dirty="0">
              <a:solidFill>
                <a:schemeClr val="bg1"/>
              </a:solidFill>
              <a:latin typeface="+mj-lt"/>
            </a:endParaRPr>
          </a:p>
        </p:txBody>
      </p:sp>
      <p:sp>
        <p:nvSpPr>
          <p:cNvPr id="7" name="Title 1">
            <a:extLst>
              <a:ext uri="{FF2B5EF4-FFF2-40B4-BE49-F238E27FC236}">
                <a16:creationId xmlns:a16="http://schemas.microsoft.com/office/drawing/2014/main" id="{107A6F1C-BB37-4CD3-9E24-9A6418F9A736}"/>
              </a:ext>
            </a:extLst>
          </p:cNvPr>
          <p:cNvSpPr txBox="1">
            <a:spLocks/>
          </p:cNvSpPr>
          <p:nvPr/>
        </p:nvSpPr>
        <p:spPr>
          <a:xfrm>
            <a:off x="1475485" y="1111744"/>
            <a:ext cx="8318500" cy="1243447"/>
          </a:xfrm>
          <a:prstGeom prst="rect">
            <a:avLst/>
          </a:prstGeom>
        </p:spPr>
        <p:txBody>
          <a:bodyPr/>
          <a:lstStyle>
            <a:lvl1pPr>
              <a:defRPr>
                <a:latin typeface="+mn-lt"/>
                <a:ea typeface="+mj-ea"/>
                <a:cs typeface="+mj-cs"/>
              </a:defRPr>
            </a:lvl1pPr>
          </a:lstStyle>
          <a:p>
            <a:br>
              <a:rPr lang="en-US" sz="2400" b="1" kern="0" dirty="0">
                <a:solidFill>
                  <a:schemeClr val="bg1"/>
                </a:solidFill>
              </a:rPr>
            </a:br>
            <a:br>
              <a:rPr lang="en-US" sz="400" b="1" kern="0" dirty="0">
                <a:solidFill>
                  <a:schemeClr val="bg1"/>
                </a:solidFill>
              </a:rPr>
            </a:br>
            <a:r>
              <a:rPr lang="en-US" sz="2400" b="1" kern="0" dirty="0">
                <a:solidFill>
                  <a:srgbClr val="002060"/>
                </a:solidFill>
              </a:rPr>
              <a:t>To approve the Directors’ remuneration report for the year ended 31 March 2022 other than the part of such report containing the Directors’ remuneration policy</a:t>
            </a:r>
          </a:p>
          <a:p>
            <a:br>
              <a:rPr lang="en-US" b="1" i="1" kern="0" dirty="0">
                <a:solidFill>
                  <a:schemeClr val="bg1"/>
                </a:solidFill>
              </a:rPr>
            </a:br>
            <a:endParaRPr lang="en-GB" kern="0" dirty="0">
              <a:solidFill>
                <a:schemeClr val="bg1"/>
              </a:solidFill>
            </a:endParaRPr>
          </a:p>
        </p:txBody>
      </p:sp>
      <p:graphicFrame>
        <p:nvGraphicFramePr>
          <p:cNvPr id="9" name="Table 8">
            <a:extLst>
              <a:ext uri="{FF2B5EF4-FFF2-40B4-BE49-F238E27FC236}">
                <a16:creationId xmlns:a16="http://schemas.microsoft.com/office/drawing/2014/main" id="{0A68475E-F90E-4980-A900-451826399973}"/>
              </a:ext>
            </a:extLst>
          </p:cNvPr>
          <p:cNvGraphicFramePr>
            <a:graphicFrameLocks noGrp="1"/>
          </p:cNvGraphicFramePr>
          <p:nvPr>
            <p:extLst>
              <p:ext uri="{D42A27DB-BD31-4B8C-83A1-F6EECF244321}">
                <p14:modId xmlns:p14="http://schemas.microsoft.com/office/powerpoint/2010/main" val="1657393337"/>
              </p:ext>
            </p:extLst>
          </p:nvPr>
        </p:nvGraphicFramePr>
        <p:xfrm>
          <a:off x="1531633" y="3125168"/>
          <a:ext cx="8262352" cy="2408239"/>
        </p:xfrm>
        <a:graphic>
          <a:graphicData uri="http://schemas.openxmlformats.org/drawingml/2006/table">
            <a:tbl>
              <a:tblPr/>
              <a:tblGrid>
                <a:gridCol w="3939298">
                  <a:extLst>
                    <a:ext uri="{9D8B030D-6E8A-4147-A177-3AD203B41FA5}">
                      <a16:colId xmlns:a16="http://schemas.microsoft.com/office/drawing/2014/main" val="20000"/>
                    </a:ext>
                  </a:extLst>
                </a:gridCol>
                <a:gridCol w="4323054">
                  <a:extLst>
                    <a:ext uri="{9D8B030D-6E8A-4147-A177-3AD203B41FA5}">
                      <a16:colId xmlns:a16="http://schemas.microsoft.com/office/drawing/2014/main" val="20001"/>
                    </a:ext>
                  </a:extLst>
                </a:gridCol>
              </a:tblGrid>
              <a:tr h="433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rgbClr val="002060"/>
                          </a:solidFill>
                          <a:effectLst/>
                          <a:latin typeface="+mn-lt"/>
                          <a:cs typeface="Calibri" pitchFamily="34" charset="0"/>
                        </a:rPr>
                        <a:t>For: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US" sz="2400" dirty="0">
                          <a:solidFill>
                            <a:srgbClr val="002060"/>
                          </a:solidFill>
                          <a:effectLst/>
                          <a:latin typeface="+mn-lt"/>
                          <a:ea typeface="Times New Roman" panose="02020603050405020304" pitchFamily="18" charset="0"/>
                          <a:cs typeface="Times New Roman" panose="02020603050405020304" pitchFamily="18" charset="0"/>
                        </a:rPr>
                        <a:t>5,467,469</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4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002060"/>
                          </a:solidFill>
                          <a:effectLst/>
                          <a:latin typeface="+mn-lt"/>
                          <a:cs typeface="Calibri" pitchFamily="34" charset="0"/>
                        </a:rPr>
                        <a:t>C</a:t>
                      </a:r>
                      <a:r>
                        <a:rPr kumimoji="0" lang="en-GB" sz="2400" b="0" i="0" u="none" strike="noStrike" cap="none" normalizeH="0" baseline="0" dirty="0">
                          <a:ln>
                            <a:noFill/>
                          </a:ln>
                          <a:solidFill>
                            <a:srgbClr val="002060"/>
                          </a:solidFill>
                          <a:effectLst/>
                          <a:latin typeface="+mn-lt"/>
                          <a:cs typeface="Calibri" pitchFamily="34" charset="0"/>
                        </a:rPr>
                        <a:t>hairman’s Discretion: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US" sz="2400" dirty="0">
                          <a:solidFill>
                            <a:srgbClr val="002060"/>
                          </a:solidFill>
                          <a:effectLst/>
                          <a:latin typeface="+mn-lt"/>
                          <a:ea typeface="Times New Roman" panose="02020603050405020304" pitchFamily="18" charset="0"/>
                          <a:cs typeface="Times New Roman" panose="02020603050405020304" pitchFamily="18" charset="0"/>
                        </a:rPr>
                        <a:t>379,182</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0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rgbClr val="002060"/>
                          </a:solidFill>
                          <a:effectLst/>
                          <a:latin typeface="+mn-lt"/>
                          <a:cs typeface="Calibri" pitchFamily="34" charset="0"/>
                        </a:rPr>
                        <a:t>Against: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US" sz="2400" dirty="0">
                          <a:solidFill>
                            <a:srgbClr val="002060"/>
                          </a:solidFill>
                          <a:effectLst/>
                          <a:latin typeface="+mn-lt"/>
                          <a:ea typeface="Times New Roman" panose="02020603050405020304" pitchFamily="18" charset="0"/>
                          <a:cs typeface="Times New Roman" panose="02020603050405020304" pitchFamily="18" charset="0"/>
                        </a:rPr>
                        <a:t>263,545</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rgbClr val="002060"/>
                          </a:solidFill>
                          <a:effectLst/>
                          <a:latin typeface="+mn-lt"/>
                          <a:cs typeface="Calibri" pitchFamily="34" charset="0"/>
                        </a:rPr>
                        <a:t>Vote withheld: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US" sz="2400" dirty="0">
                          <a:solidFill>
                            <a:srgbClr val="002060"/>
                          </a:solidFill>
                          <a:effectLst/>
                          <a:latin typeface="+mn-lt"/>
                          <a:ea typeface="Times New Roman" panose="02020603050405020304" pitchFamily="18" charset="0"/>
                          <a:cs typeface="Times New Roman" panose="02020603050405020304" pitchFamily="18" charset="0"/>
                        </a:rPr>
                        <a:t>209,815</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2060"/>
                          </a:solidFill>
                          <a:effectLst/>
                          <a:latin typeface="+mn-lt"/>
                          <a:cs typeface="Calibri" pitchFamily="34" charset="0"/>
                        </a:rPr>
                        <a:t>Total</a:t>
                      </a:r>
                      <a:endParaRPr kumimoji="0" lang="en-GB" sz="2400" b="1" i="0" u="none" strike="noStrike" cap="none" normalizeH="0" baseline="0" dirty="0">
                        <a:ln>
                          <a:noFill/>
                        </a:ln>
                        <a:solidFill>
                          <a:srgbClr val="002060"/>
                        </a:solidFill>
                        <a:effectLst/>
                        <a:latin typeface="+mn-lt"/>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US" sz="2400" dirty="0">
                          <a:solidFill>
                            <a:srgbClr val="002060"/>
                          </a:solidFill>
                          <a:effectLst/>
                          <a:latin typeface="+mn-lt"/>
                          <a:ea typeface="Times New Roman" panose="02020603050405020304" pitchFamily="18" charset="0"/>
                          <a:cs typeface="Times New Roman" panose="02020603050405020304" pitchFamily="18" charset="0"/>
                        </a:rPr>
                        <a:t>6,320,011</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04144195"/>
                  </a:ext>
                </a:extLst>
              </a:tr>
            </a:tbl>
          </a:graphicData>
        </a:graphic>
      </p:graphicFrame>
    </p:spTree>
    <p:extLst>
      <p:ext uri="{BB962C8B-B14F-4D97-AF65-F5344CB8AC3E}">
        <p14:creationId xmlns:p14="http://schemas.microsoft.com/office/powerpoint/2010/main" val="1149824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56" y="0"/>
            <a:ext cx="12191144"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blipFill>
            <a:blip r:embed="rId2"/>
            <a:srcRect/>
            <a:stretch>
              <a:fillRect t="-9259" b="-9259"/>
            </a:stretch>
          </a:blipFill>
        </p:spPr>
        <p:txBody>
          <a:bodyPr wrap="square" lIns="0" tIns="0" rIns="0" bIns="0" rtlCol="0"/>
          <a:lstStyle/>
          <a:p>
            <a:endParaRPr sz="1092"/>
          </a:p>
        </p:txBody>
      </p:sp>
      <p:sp>
        <p:nvSpPr>
          <p:cNvPr id="165" name="object 10">
            <a:extLst>
              <a:ext uri="{FF2B5EF4-FFF2-40B4-BE49-F238E27FC236}">
                <a16:creationId xmlns:a16="http://schemas.microsoft.com/office/drawing/2014/main" id="{ACA8C412-D2A4-431F-9ED6-C38E4DA03C95}"/>
              </a:ext>
            </a:extLst>
          </p:cNvPr>
          <p:cNvSpPr/>
          <p:nvPr/>
        </p:nvSpPr>
        <p:spPr>
          <a:xfrm>
            <a:off x="428" y="489468"/>
            <a:ext cx="6086716" cy="982300"/>
          </a:xfrm>
          <a:custGeom>
            <a:avLst/>
            <a:gdLst/>
            <a:ahLst/>
            <a:cxnLst/>
            <a:rect l="l" t="t" r="r" b="b"/>
            <a:pathLst>
              <a:path w="10037445" h="1619885">
                <a:moveTo>
                  <a:pt x="10036971" y="0"/>
                </a:moveTo>
                <a:lnTo>
                  <a:pt x="0" y="0"/>
                </a:lnTo>
                <a:lnTo>
                  <a:pt x="0" y="1619709"/>
                </a:lnTo>
                <a:lnTo>
                  <a:pt x="10036971" y="1619709"/>
                </a:lnTo>
                <a:lnTo>
                  <a:pt x="10036971" y="0"/>
                </a:lnTo>
                <a:close/>
              </a:path>
            </a:pathLst>
          </a:custGeom>
          <a:solidFill>
            <a:srgbClr val="FF5DA9"/>
          </a:solidFill>
        </p:spPr>
        <p:txBody>
          <a:bodyPr wrap="square" lIns="0" tIns="0" rIns="0" bIns="0" rtlCol="0" anchor="ctr" anchorCtr="0"/>
          <a:lstStyle/>
          <a:p>
            <a:endParaRPr sz="1092"/>
          </a:p>
        </p:txBody>
      </p:sp>
      <p:sp>
        <p:nvSpPr>
          <p:cNvPr id="4" name="object 4"/>
          <p:cNvSpPr txBox="1">
            <a:spLocks noGrp="1"/>
          </p:cNvSpPr>
          <p:nvPr>
            <p:ph type="title"/>
          </p:nvPr>
        </p:nvSpPr>
        <p:spPr>
          <a:xfrm>
            <a:off x="1045878" y="719256"/>
            <a:ext cx="4726668" cy="522725"/>
          </a:xfrm>
        </p:spPr>
        <p:txBody>
          <a:bodyPr vert="horz" wrap="square" lIns="0" tIns="8086" rIns="0" bIns="0" rtlCol="0" anchor="ctr" anchorCtr="0">
            <a:spAutoFit/>
          </a:bodyPr>
          <a:lstStyle/>
          <a:p>
            <a:r>
              <a:rPr lang="en-GB" dirty="0"/>
              <a:t>Agenda</a:t>
            </a:r>
          </a:p>
        </p:txBody>
      </p:sp>
      <p:sp>
        <p:nvSpPr>
          <p:cNvPr id="21" name="Oval 5">
            <a:extLst>
              <a:ext uri="{FF2B5EF4-FFF2-40B4-BE49-F238E27FC236}">
                <a16:creationId xmlns:a16="http://schemas.microsoft.com/office/drawing/2014/main" id="{8AF9B4CE-C687-49BC-9279-6FBA7D776CDC}"/>
              </a:ext>
            </a:extLst>
          </p:cNvPr>
          <p:cNvSpPr>
            <a:spLocks noChangeArrowheads="1"/>
          </p:cNvSpPr>
          <p:nvPr/>
        </p:nvSpPr>
        <p:spPr bwMode="auto">
          <a:xfrm>
            <a:off x="10611303" y="6131804"/>
            <a:ext cx="14987" cy="1568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22" name="Oval 6">
            <a:extLst>
              <a:ext uri="{FF2B5EF4-FFF2-40B4-BE49-F238E27FC236}">
                <a16:creationId xmlns:a16="http://schemas.microsoft.com/office/drawing/2014/main" id="{341A7FF9-D42C-4A0C-B1E8-A1D2EF63DA14}"/>
              </a:ext>
            </a:extLst>
          </p:cNvPr>
          <p:cNvSpPr>
            <a:spLocks noChangeArrowheads="1"/>
          </p:cNvSpPr>
          <p:nvPr/>
        </p:nvSpPr>
        <p:spPr bwMode="auto">
          <a:xfrm>
            <a:off x="10658137" y="6149132"/>
            <a:ext cx="15455" cy="1568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23" name="Oval 7">
            <a:extLst>
              <a:ext uri="{FF2B5EF4-FFF2-40B4-BE49-F238E27FC236}">
                <a16:creationId xmlns:a16="http://schemas.microsoft.com/office/drawing/2014/main" id="{AB146EF6-772F-4929-B20C-A96692336DFF}"/>
              </a:ext>
            </a:extLst>
          </p:cNvPr>
          <p:cNvSpPr>
            <a:spLocks noChangeArrowheads="1"/>
          </p:cNvSpPr>
          <p:nvPr/>
        </p:nvSpPr>
        <p:spPr bwMode="auto">
          <a:xfrm>
            <a:off x="10691857" y="6157561"/>
            <a:ext cx="14987" cy="1545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24" name="Oval 8">
            <a:extLst>
              <a:ext uri="{FF2B5EF4-FFF2-40B4-BE49-F238E27FC236}">
                <a16:creationId xmlns:a16="http://schemas.microsoft.com/office/drawing/2014/main" id="{BDB8F131-75ED-4648-A4F1-160ADAEDCBF5}"/>
              </a:ext>
            </a:extLst>
          </p:cNvPr>
          <p:cNvSpPr>
            <a:spLocks noChangeArrowheads="1"/>
          </p:cNvSpPr>
          <p:nvPr/>
        </p:nvSpPr>
        <p:spPr bwMode="auto">
          <a:xfrm>
            <a:off x="10682959" y="6187536"/>
            <a:ext cx="15689" cy="1568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25" name="Oval 9">
            <a:extLst>
              <a:ext uri="{FF2B5EF4-FFF2-40B4-BE49-F238E27FC236}">
                <a16:creationId xmlns:a16="http://schemas.microsoft.com/office/drawing/2014/main" id="{CAFB9993-CFB9-4B36-A151-23119FBDE8EC}"/>
              </a:ext>
            </a:extLst>
          </p:cNvPr>
          <p:cNvSpPr>
            <a:spLocks noChangeArrowheads="1"/>
          </p:cNvSpPr>
          <p:nvPr/>
        </p:nvSpPr>
        <p:spPr bwMode="auto">
          <a:xfrm>
            <a:off x="10649707" y="6183788"/>
            <a:ext cx="13347" cy="13816"/>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26" name="Oval 10">
            <a:extLst>
              <a:ext uri="{FF2B5EF4-FFF2-40B4-BE49-F238E27FC236}">
                <a16:creationId xmlns:a16="http://schemas.microsoft.com/office/drawing/2014/main" id="{B7F35058-FC83-47E5-8B32-E9F853A622FF}"/>
              </a:ext>
            </a:extLst>
          </p:cNvPr>
          <p:cNvSpPr>
            <a:spLocks noChangeArrowheads="1"/>
          </p:cNvSpPr>
          <p:nvPr/>
        </p:nvSpPr>
        <p:spPr bwMode="auto">
          <a:xfrm>
            <a:off x="10652518" y="6216104"/>
            <a:ext cx="13347" cy="1334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27" name="Oval 11">
            <a:extLst>
              <a:ext uri="{FF2B5EF4-FFF2-40B4-BE49-F238E27FC236}">
                <a16:creationId xmlns:a16="http://schemas.microsoft.com/office/drawing/2014/main" id="{C9FAB145-3FDA-4A57-AF10-7B74F004C9AC}"/>
              </a:ext>
            </a:extLst>
          </p:cNvPr>
          <p:cNvSpPr>
            <a:spLocks noChangeArrowheads="1"/>
          </p:cNvSpPr>
          <p:nvPr/>
        </p:nvSpPr>
        <p:spPr bwMode="auto">
          <a:xfrm>
            <a:off x="10621373" y="6215402"/>
            <a:ext cx="13347" cy="1334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28" name="Oval 12">
            <a:extLst>
              <a:ext uri="{FF2B5EF4-FFF2-40B4-BE49-F238E27FC236}">
                <a16:creationId xmlns:a16="http://schemas.microsoft.com/office/drawing/2014/main" id="{52D0F76A-A99A-4DF1-8990-41F92637EE21}"/>
              </a:ext>
            </a:extLst>
          </p:cNvPr>
          <p:cNvSpPr>
            <a:spLocks noChangeArrowheads="1"/>
          </p:cNvSpPr>
          <p:nvPr/>
        </p:nvSpPr>
        <p:spPr bwMode="auto">
          <a:xfrm>
            <a:off x="10590697" y="6213294"/>
            <a:ext cx="14050" cy="1334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29" name="Oval 13">
            <a:extLst>
              <a:ext uri="{FF2B5EF4-FFF2-40B4-BE49-F238E27FC236}">
                <a16:creationId xmlns:a16="http://schemas.microsoft.com/office/drawing/2014/main" id="{D98C22A4-CC67-4E1E-938E-F43FA9E038B8}"/>
              </a:ext>
            </a:extLst>
          </p:cNvPr>
          <p:cNvSpPr>
            <a:spLocks noChangeArrowheads="1"/>
          </p:cNvSpPr>
          <p:nvPr/>
        </p:nvSpPr>
        <p:spPr bwMode="auto">
          <a:xfrm>
            <a:off x="10597956" y="6250526"/>
            <a:ext cx="14050" cy="1334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30" name="Oval 14">
            <a:extLst>
              <a:ext uri="{FF2B5EF4-FFF2-40B4-BE49-F238E27FC236}">
                <a16:creationId xmlns:a16="http://schemas.microsoft.com/office/drawing/2014/main" id="{A5B77D2C-53B9-4FFC-A206-3468B041E421}"/>
              </a:ext>
            </a:extLst>
          </p:cNvPr>
          <p:cNvSpPr>
            <a:spLocks noChangeArrowheads="1"/>
          </p:cNvSpPr>
          <p:nvPr/>
        </p:nvSpPr>
        <p:spPr bwMode="auto">
          <a:xfrm>
            <a:off x="10628633" y="6247717"/>
            <a:ext cx="13347" cy="1334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31" name="Oval 15">
            <a:extLst>
              <a:ext uri="{FF2B5EF4-FFF2-40B4-BE49-F238E27FC236}">
                <a16:creationId xmlns:a16="http://schemas.microsoft.com/office/drawing/2014/main" id="{D05E0080-5D7C-41C4-BA2A-8C4CD793DB82}"/>
              </a:ext>
            </a:extLst>
          </p:cNvPr>
          <p:cNvSpPr>
            <a:spLocks noChangeArrowheads="1"/>
          </p:cNvSpPr>
          <p:nvPr/>
        </p:nvSpPr>
        <p:spPr bwMode="auto">
          <a:xfrm>
            <a:off x="10657435" y="6251697"/>
            <a:ext cx="13347" cy="13816"/>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32" name="Oval 16">
            <a:extLst>
              <a:ext uri="{FF2B5EF4-FFF2-40B4-BE49-F238E27FC236}">
                <a16:creationId xmlns:a16="http://schemas.microsoft.com/office/drawing/2014/main" id="{7A7B9B2B-B3DD-4150-AFE9-B385AE5B6007}"/>
              </a:ext>
            </a:extLst>
          </p:cNvPr>
          <p:cNvSpPr>
            <a:spLocks noChangeArrowheads="1"/>
          </p:cNvSpPr>
          <p:nvPr/>
        </p:nvSpPr>
        <p:spPr bwMode="auto">
          <a:xfrm>
            <a:off x="10619734" y="6277222"/>
            <a:ext cx="13347" cy="140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33" name="Oval 17">
            <a:extLst>
              <a:ext uri="{FF2B5EF4-FFF2-40B4-BE49-F238E27FC236}">
                <a16:creationId xmlns:a16="http://schemas.microsoft.com/office/drawing/2014/main" id="{91875D13-D46D-44C4-9E9E-613548AB0140}"/>
              </a:ext>
            </a:extLst>
          </p:cNvPr>
          <p:cNvSpPr>
            <a:spLocks noChangeArrowheads="1"/>
          </p:cNvSpPr>
          <p:nvPr/>
        </p:nvSpPr>
        <p:spPr bwMode="auto">
          <a:xfrm>
            <a:off x="10610134" y="6185428"/>
            <a:ext cx="13347" cy="1334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34" name="Oval 18">
            <a:extLst>
              <a:ext uri="{FF2B5EF4-FFF2-40B4-BE49-F238E27FC236}">
                <a16:creationId xmlns:a16="http://schemas.microsoft.com/office/drawing/2014/main" id="{F7A16B1D-2A00-4281-B960-15C7DD2E96AD}"/>
              </a:ext>
            </a:extLst>
          </p:cNvPr>
          <p:cNvSpPr>
            <a:spLocks noChangeArrowheads="1"/>
          </p:cNvSpPr>
          <p:nvPr/>
        </p:nvSpPr>
        <p:spPr bwMode="auto">
          <a:xfrm>
            <a:off x="10578521" y="6183788"/>
            <a:ext cx="13347" cy="13816"/>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35" name="Oval 19">
            <a:extLst>
              <a:ext uri="{FF2B5EF4-FFF2-40B4-BE49-F238E27FC236}">
                <a16:creationId xmlns:a16="http://schemas.microsoft.com/office/drawing/2014/main" id="{16AA888F-6CD7-4A9F-9B03-3A4F3C43C973}"/>
              </a:ext>
            </a:extLst>
          </p:cNvPr>
          <p:cNvSpPr>
            <a:spLocks noChangeArrowheads="1"/>
          </p:cNvSpPr>
          <p:nvPr/>
        </p:nvSpPr>
        <p:spPr bwMode="auto">
          <a:xfrm>
            <a:off x="10708015" y="6208142"/>
            <a:ext cx="15689" cy="15221"/>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36" name="Oval 20">
            <a:extLst>
              <a:ext uri="{FF2B5EF4-FFF2-40B4-BE49-F238E27FC236}">
                <a16:creationId xmlns:a16="http://schemas.microsoft.com/office/drawing/2014/main" id="{4CF010E4-10D1-4BA2-BB54-029C186D8B59}"/>
              </a:ext>
            </a:extLst>
          </p:cNvPr>
          <p:cNvSpPr>
            <a:spLocks noChangeArrowheads="1"/>
          </p:cNvSpPr>
          <p:nvPr/>
        </p:nvSpPr>
        <p:spPr bwMode="auto">
          <a:xfrm>
            <a:off x="10680149" y="6226641"/>
            <a:ext cx="15689" cy="1568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37" name="Oval 21">
            <a:extLst>
              <a:ext uri="{FF2B5EF4-FFF2-40B4-BE49-F238E27FC236}">
                <a16:creationId xmlns:a16="http://schemas.microsoft.com/office/drawing/2014/main" id="{AEBCC781-AF95-45F8-9E30-2782F97BF67E}"/>
              </a:ext>
            </a:extLst>
          </p:cNvPr>
          <p:cNvSpPr>
            <a:spLocks noChangeArrowheads="1"/>
          </p:cNvSpPr>
          <p:nvPr/>
        </p:nvSpPr>
        <p:spPr bwMode="auto">
          <a:xfrm>
            <a:off x="10693029" y="6254975"/>
            <a:ext cx="15689" cy="15221"/>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38" name="Oval 22">
            <a:extLst>
              <a:ext uri="{FF2B5EF4-FFF2-40B4-BE49-F238E27FC236}">
                <a16:creationId xmlns:a16="http://schemas.microsoft.com/office/drawing/2014/main" id="{EEBE308F-06C9-40D0-A336-F28DEA1520A7}"/>
              </a:ext>
            </a:extLst>
          </p:cNvPr>
          <p:cNvSpPr>
            <a:spLocks noChangeArrowheads="1"/>
          </p:cNvSpPr>
          <p:nvPr/>
        </p:nvSpPr>
        <p:spPr bwMode="auto">
          <a:xfrm>
            <a:off x="10689048" y="6288930"/>
            <a:ext cx="15689" cy="1568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39" name="Oval 23">
            <a:extLst>
              <a:ext uri="{FF2B5EF4-FFF2-40B4-BE49-F238E27FC236}">
                <a16:creationId xmlns:a16="http://schemas.microsoft.com/office/drawing/2014/main" id="{25CFFD4F-9976-4F22-9619-BDE69365413D}"/>
              </a:ext>
            </a:extLst>
          </p:cNvPr>
          <p:cNvSpPr>
            <a:spLocks noChangeArrowheads="1"/>
          </p:cNvSpPr>
          <p:nvPr/>
        </p:nvSpPr>
        <p:spPr bwMode="auto">
          <a:xfrm>
            <a:off x="10658137" y="6281904"/>
            <a:ext cx="15455" cy="1498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40" name="Oval 24">
            <a:extLst>
              <a:ext uri="{FF2B5EF4-FFF2-40B4-BE49-F238E27FC236}">
                <a16:creationId xmlns:a16="http://schemas.microsoft.com/office/drawing/2014/main" id="{A2F33995-ADE6-4EE3-AD97-38D925C0C5B9}"/>
              </a:ext>
            </a:extLst>
          </p:cNvPr>
          <p:cNvSpPr>
            <a:spLocks noChangeArrowheads="1"/>
          </p:cNvSpPr>
          <p:nvPr/>
        </p:nvSpPr>
        <p:spPr bwMode="auto">
          <a:xfrm>
            <a:off x="10639169" y="6308599"/>
            <a:ext cx="14987" cy="1545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41" name="Oval 25">
            <a:extLst>
              <a:ext uri="{FF2B5EF4-FFF2-40B4-BE49-F238E27FC236}">
                <a16:creationId xmlns:a16="http://schemas.microsoft.com/office/drawing/2014/main" id="{1BFD76EC-2A5D-467A-91D1-791D0F324795}"/>
              </a:ext>
            </a:extLst>
          </p:cNvPr>
          <p:cNvSpPr>
            <a:spLocks noChangeArrowheads="1"/>
          </p:cNvSpPr>
          <p:nvPr/>
        </p:nvSpPr>
        <p:spPr bwMode="auto">
          <a:xfrm>
            <a:off x="10610835" y="6324055"/>
            <a:ext cx="14987" cy="1568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42" name="Oval 26">
            <a:extLst>
              <a:ext uri="{FF2B5EF4-FFF2-40B4-BE49-F238E27FC236}">
                <a16:creationId xmlns:a16="http://schemas.microsoft.com/office/drawing/2014/main" id="{0132B9A9-1CB5-466E-AB25-E8663D829285}"/>
              </a:ext>
            </a:extLst>
          </p:cNvPr>
          <p:cNvSpPr>
            <a:spLocks noChangeArrowheads="1"/>
          </p:cNvSpPr>
          <p:nvPr/>
        </p:nvSpPr>
        <p:spPr bwMode="auto">
          <a:xfrm>
            <a:off x="10564002" y="6298062"/>
            <a:ext cx="15689" cy="1498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43" name="Oval 27">
            <a:extLst>
              <a:ext uri="{FF2B5EF4-FFF2-40B4-BE49-F238E27FC236}">
                <a16:creationId xmlns:a16="http://schemas.microsoft.com/office/drawing/2014/main" id="{FDE5B686-4886-4DE4-8E6F-18791241D59C}"/>
              </a:ext>
            </a:extLst>
          </p:cNvPr>
          <p:cNvSpPr>
            <a:spLocks noChangeArrowheads="1"/>
          </p:cNvSpPr>
          <p:nvPr/>
        </p:nvSpPr>
        <p:spPr bwMode="auto">
          <a:xfrm>
            <a:off x="10595146" y="6296891"/>
            <a:ext cx="15689" cy="1545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44" name="Oval 28">
            <a:extLst>
              <a:ext uri="{FF2B5EF4-FFF2-40B4-BE49-F238E27FC236}">
                <a16:creationId xmlns:a16="http://schemas.microsoft.com/office/drawing/2014/main" id="{8E5C930D-6685-47DE-B067-A56330855416}"/>
              </a:ext>
            </a:extLst>
          </p:cNvPr>
          <p:cNvSpPr>
            <a:spLocks noChangeArrowheads="1"/>
          </p:cNvSpPr>
          <p:nvPr/>
        </p:nvSpPr>
        <p:spPr bwMode="auto">
          <a:xfrm>
            <a:off x="10588589" y="6154751"/>
            <a:ext cx="15455" cy="1498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45" name="Oval 29">
            <a:extLst>
              <a:ext uri="{FF2B5EF4-FFF2-40B4-BE49-F238E27FC236}">
                <a16:creationId xmlns:a16="http://schemas.microsoft.com/office/drawing/2014/main" id="{4D5405D2-6996-438D-8939-4515A06EBC97}"/>
              </a:ext>
            </a:extLst>
          </p:cNvPr>
          <p:cNvSpPr>
            <a:spLocks noChangeArrowheads="1"/>
          </p:cNvSpPr>
          <p:nvPr/>
        </p:nvSpPr>
        <p:spPr bwMode="auto">
          <a:xfrm>
            <a:off x="10627461" y="6158030"/>
            <a:ext cx="15455" cy="1498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46" name="Oval 30">
            <a:extLst>
              <a:ext uri="{FF2B5EF4-FFF2-40B4-BE49-F238E27FC236}">
                <a16:creationId xmlns:a16="http://schemas.microsoft.com/office/drawing/2014/main" id="{2C5BF405-E907-4726-84F6-807E6A9E0048}"/>
              </a:ext>
            </a:extLst>
          </p:cNvPr>
          <p:cNvSpPr>
            <a:spLocks noChangeArrowheads="1"/>
          </p:cNvSpPr>
          <p:nvPr/>
        </p:nvSpPr>
        <p:spPr bwMode="auto">
          <a:xfrm>
            <a:off x="10567983" y="6236710"/>
            <a:ext cx="13816" cy="13816"/>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47" name="Oval 31">
            <a:extLst>
              <a:ext uri="{FF2B5EF4-FFF2-40B4-BE49-F238E27FC236}">
                <a16:creationId xmlns:a16="http://schemas.microsoft.com/office/drawing/2014/main" id="{E4015FD0-1A55-4A09-9822-FEF140577F27}"/>
              </a:ext>
            </a:extLst>
          </p:cNvPr>
          <p:cNvSpPr>
            <a:spLocks noChangeArrowheads="1"/>
          </p:cNvSpPr>
          <p:nvPr/>
        </p:nvSpPr>
        <p:spPr bwMode="auto">
          <a:xfrm>
            <a:off x="10550187" y="6207674"/>
            <a:ext cx="15689" cy="1568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48" name="Oval 32">
            <a:extLst>
              <a:ext uri="{FF2B5EF4-FFF2-40B4-BE49-F238E27FC236}">
                <a16:creationId xmlns:a16="http://schemas.microsoft.com/office/drawing/2014/main" id="{18FC5602-DB14-4D6A-B30D-4B16091AA291}"/>
              </a:ext>
            </a:extLst>
          </p:cNvPr>
          <p:cNvSpPr>
            <a:spLocks noChangeArrowheads="1"/>
          </p:cNvSpPr>
          <p:nvPr/>
        </p:nvSpPr>
        <p:spPr bwMode="auto">
          <a:xfrm>
            <a:off x="10570325" y="6267855"/>
            <a:ext cx="15455" cy="1568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49" name="Oval 33">
            <a:extLst>
              <a:ext uri="{FF2B5EF4-FFF2-40B4-BE49-F238E27FC236}">
                <a16:creationId xmlns:a16="http://schemas.microsoft.com/office/drawing/2014/main" id="{FE616AB5-6A1E-47D3-A7C6-5240E56C1922}"/>
              </a:ext>
            </a:extLst>
          </p:cNvPr>
          <p:cNvSpPr>
            <a:spLocks noChangeArrowheads="1"/>
          </p:cNvSpPr>
          <p:nvPr/>
        </p:nvSpPr>
        <p:spPr bwMode="auto">
          <a:xfrm>
            <a:off x="10541288" y="6253336"/>
            <a:ext cx="15689" cy="1498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50" name="Oval 34">
            <a:extLst>
              <a:ext uri="{FF2B5EF4-FFF2-40B4-BE49-F238E27FC236}">
                <a16:creationId xmlns:a16="http://schemas.microsoft.com/office/drawing/2014/main" id="{B7275510-BB52-4385-A6AE-12AF00CDDCCD}"/>
              </a:ext>
            </a:extLst>
          </p:cNvPr>
          <p:cNvSpPr>
            <a:spLocks noChangeArrowheads="1"/>
          </p:cNvSpPr>
          <p:nvPr/>
        </p:nvSpPr>
        <p:spPr bwMode="auto">
          <a:xfrm>
            <a:off x="10523023" y="6225002"/>
            <a:ext cx="14987" cy="1545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51" name="Oval 35">
            <a:extLst>
              <a:ext uri="{FF2B5EF4-FFF2-40B4-BE49-F238E27FC236}">
                <a16:creationId xmlns:a16="http://schemas.microsoft.com/office/drawing/2014/main" id="{9C28ED49-7540-4A78-9AFE-86A6F4D340AC}"/>
              </a:ext>
            </a:extLst>
          </p:cNvPr>
          <p:cNvSpPr>
            <a:spLocks noChangeArrowheads="1"/>
          </p:cNvSpPr>
          <p:nvPr/>
        </p:nvSpPr>
        <p:spPr bwMode="auto">
          <a:xfrm>
            <a:off x="10543629" y="6178168"/>
            <a:ext cx="15455" cy="1498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52" name="Oval 36">
            <a:extLst>
              <a:ext uri="{FF2B5EF4-FFF2-40B4-BE49-F238E27FC236}">
                <a16:creationId xmlns:a16="http://schemas.microsoft.com/office/drawing/2014/main" id="{362E5D23-E43F-4069-BE42-6655F180F516}"/>
              </a:ext>
            </a:extLst>
          </p:cNvPr>
          <p:cNvSpPr>
            <a:spLocks noChangeArrowheads="1"/>
          </p:cNvSpPr>
          <p:nvPr/>
        </p:nvSpPr>
        <p:spPr bwMode="auto">
          <a:xfrm>
            <a:off x="10559553" y="6144214"/>
            <a:ext cx="15689" cy="1545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53" name="Oval 37">
            <a:extLst>
              <a:ext uri="{FF2B5EF4-FFF2-40B4-BE49-F238E27FC236}">
                <a16:creationId xmlns:a16="http://schemas.microsoft.com/office/drawing/2014/main" id="{08192998-3C55-4C2C-B7F7-6C65F39777DC}"/>
              </a:ext>
            </a:extLst>
          </p:cNvPr>
          <p:cNvSpPr>
            <a:spLocks noChangeArrowheads="1"/>
          </p:cNvSpPr>
          <p:nvPr/>
        </p:nvSpPr>
        <p:spPr bwMode="auto">
          <a:xfrm>
            <a:off x="10695838" y="6084033"/>
            <a:ext cx="20607" cy="210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54" name="Oval 38">
            <a:extLst>
              <a:ext uri="{FF2B5EF4-FFF2-40B4-BE49-F238E27FC236}">
                <a16:creationId xmlns:a16="http://schemas.microsoft.com/office/drawing/2014/main" id="{C9180E2E-6241-4343-8723-CD7AB4BCC712}"/>
              </a:ext>
            </a:extLst>
          </p:cNvPr>
          <p:cNvSpPr>
            <a:spLocks noChangeArrowheads="1"/>
          </p:cNvSpPr>
          <p:nvPr/>
        </p:nvSpPr>
        <p:spPr bwMode="auto">
          <a:xfrm>
            <a:off x="10669143" y="6099020"/>
            <a:ext cx="18968" cy="1896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55" name="Oval 39">
            <a:extLst>
              <a:ext uri="{FF2B5EF4-FFF2-40B4-BE49-F238E27FC236}">
                <a16:creationId xmlns:a16="http://schemas.microsoft.com/office/drawing/2014/main" id="{8593CDA2-8656-4F3D-9B60-7EFEE97FD1EE}"/>
              </a:ext>
            </a:extLst>
          </p:cNvPr>
          <p:cNvSpPr>
            <a:spLocks noChangeArrowheads="1"/>
          </p:cNvSpPr>
          <p:nvPr/>
        </p:nvSpPr>
        <p:spPr bwMode="auto">
          <a:xfrm>
            <a:off x="10645257" y="6121968"/>
            <a:ext cx="17329" cy="1709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56" name="Oval 40">
            <a:extLst>
              <a:ext uri="{FF2B5EF4-FFF2-40B4-BE49-F238E27FC236}">
                <a16:creationId xmlns:a16="http://schemas.microsoft.com/office/drawing/2014/main" id="{279398B4-AEE8-45C3-BB04-5462167B86B5}"/>
              </a:ext>
            </a:extLst>
          </p:cNvPr>
          <p:cNvSpPr>
            <a:spLocks noChangeArrowheads="1"/>
          </p:cNvSpPr>
          <p:nvPr/>
        </p:nvSpPr>
        <p:spPr bwMode="auto">
          <a:xfrm>
            <a:off x="10725812" y="6080521"/>
            <a:ext cx="22246" cy="2248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57" name="Oval 41">
            <a:extLst>
              <a:ext uri="{FF2B5EF4-FFF2-40B4-BE49-F238E27FC236}">
                <a16:creationId xmlns:a16="http://schemas.microsoft.com/office/drawing/2014/main" id="{D244CD9A-E00C-4D11-92EE-65E4BC4278E2}"/>
              </a:ext>
            </a:extLst>
          </p:cNvPr>
          <p:cNvSpPr>
            <a:spLocks noChangeArrowheads="1"/>
          </p:cNvSpPr>
          <p:nvPr/>
        </p:nvSpPr>
        <p:spPr bwMode="auto">
          <a:xfrm>
            <a:off x="10755317" y="6082394"/>
            <a:ext cx="24354" cy="2435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58" name="Oval 42">
            <a:extLst>
              <a:ext uri="{FF2B5EF4-FFF2-40B4-BE49-F238E27FC236}">
                <a16:creationId xmlns:a16="http://schemas.microsoft.com/office/drawing/2014/main" id="{08F9B173-5C82-4A65-8542-6CEA2CF8B67F}"/>
              </a:ext>
            </a:extLst>
          </p:cNvPr>
          <p:cNvSpPr>
            <a:spLocks noChangeArrowheads="1"/>
          </p:cNvSpPr>
          <p:nvPr/>
        </p:nvSpPr>
        <p:spPr bwMode="auto">
          <a:xfrm>
            <a:off x="10744076" y="6115646"/>
            <a:ext cx="21309" cy="2130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59" name="Oval 43">
            <a:extLst>
              <a:ext uri="{FF2B5EF4-FFF2-40B4-BE49-F238E27FC236}">
                <a16:creationId xmlns:a16="http://schemas.microsoft.com/office/drawing/2014/main" id="{27292F05-A4D9-41F9-A24F-A84200FF0B0A}"/>
              </a:ext>
            </a:extLst>
          </p:cNvPr>
          <p:cNvSpPr>
            <a:spLocks noChangeArrowheads="1"/>
          </p:cNvSpPr>
          <p:nvPr/>
        </p:nvSpPr>
        <p:spPr bwMode="auto">
          <a:xfrm>
            <a:off x="10780840" y="6163182"/>
            <a:ext cx="20607" cy="210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60" name="Oval 44">
            <a:extLst>
              <a:ext uri="{FF2B5EF4-FFF2-40B4-BE49-F238E27FC236}">
                <a16:creationId xmlns:a16="http://schemas.microsoft.com/office/drawing/2014/main" id="{524446CE-6137-4536-B752-2A8B61DA9BE5}"/>
              </a:ext>
            </a:extLst>
          </p:cNvPr>
          <p:cNvSpPr>
            <a:spLocks noChangeArrowheads="1"/>
          </p:cNvSpPr>
          <p:nvPr/>
        </p:nvSpPr>
        <p:spPr bwMode="auto">
          <a:xfrm>
            <a:off x="10715274" y="6116817"/>
            <a:ext cx="18968" cy="1896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61" name="Oval 45">
            <a:extLst>
              <a:ext uri="{FF2B5EF4-FFF2-40B4-BE49-F238E27FC236}">
                <a16:creationId xmlns:a16="http://schemas.microsoft.com/office/drawing/2014/main" id="{9198CFC8-B751-4809-82CF-34CB74416D3A}"/>
              </a:ext>
            </a:extLst>
          </p:cNvPr>
          <p:cNvSpPr>
            <a:spLocks noChangeArrowheads="1"/>
          </p:cNvSpPr>
          <p:nvPr/>
        </p:nvSpPr>
        <p:spPr bwMode="auto">
          <a:xfrm>
            <a:off x="10752507" y="6152410"/>
            <a:ext cx="18968" cy="1896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62" name="Oval 46">
            <a:extLst>
              <a:ext uri="{FF2B5EF4-FFF2-40B4-BE49-F238E27FC236}">
                <a16:creationId xmlns:a16="http://schemas.microsoft.com/office/drawing/2014/main" id="{85267410-5B02-49D4-A7B6-0931E61698E6}"/>
              </a:ext>
            </a:extLst>
          </p:cNvPr>
          <p:cNvSpPr>
            <a:spLocks noChangeArrowheads="1"/>
          </p:cNvSpPr>
          <p:nvPr/>
        </p:nvSpPr>
        <p:spPr bwMode="auto">
          <a:xfrm>
            <a:off x="10685301" y="6126418"/>
            <a:ext cx="17094" cy="1709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63" name="Oval 47">
            <a:extLst>
              <a:ext uri="{FF2B5EF4-FFF2-40B4-BE49-F238E27FC236}">
                <a16:creationId xmlns:a16="http://schemas.microsoft.com/office/drawing/2014/main" id="{2A9A2202-6808-423C-8C0D-33C67950C54B}"/>
              </a:ext>
            </a:extLst>
          </p:cNvPr>
          <p:cNvSpPr>
            <a:spLocks noChangeArrowheads="1"/>
          </p:cNvSpPr>
          <p:nvPr/>
        </p:nvSpPr>
        <p:spPr bwMode="auto">
          <a:xfrm>
            <a:off x="10724172" y="6150302"/>
            <a:ext cx="17329" cy="1732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64" name="Oval 48">
            <a:extLst>
              <a:ext uri="{FF2B5EF4-FFF2-40B4-BE49-F238E27FC236}">
                <a16:creationId xmlns:a16="http://schemas.microsoft.com/office/drawing/2014/main" id="{B51BEEA5-C389-4FF8-A349-C13BB5101146}"/>
              </a:ext>
            </a:extLst>
          </p:cNvPr>
          <p:cNvSpPr>
            <a:spLocks noChangeArrowheads="1"/>
          </p:cNvSpPr>
          <p:nvPr/>
        </p:nvSpPr>
        <p:spPr bwMode="auto">
          <a:xfrm>
            <a:off x="10773582" y="6122905"/>
            <a:ext cx="22714" cy="2294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65" name="Oval 49">
            <a:extLst>
              <a:ext uri="{FF2B5EF4-FFF2-40B4-BE49-F238E27FC236}">
                <a16:creationId xmlns:a16="http://schemas.microsoft.com/office/drawing/2014/main" id="{CADA8519-92EB-4E96-A744-01D3CE40F296}"/>
              </a:ext>
            </a:extLst>
          </p:cNvPr>
          <p:cNvSpPr>
            <a:spLocks noChangeArrowheads="1"/>
          </p:cNvSpPr>
          <p:nvPr/>
        </p:nvSpPr>
        <p:spPr bwMode="auto">
          <a:xfrm>
            <a:off x="10804257" y="6180979"/>
            <a:ext cx="22246" cy="2271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66" name="Oval 50">
            <a:extLst>
              <a:ext uri="{FF2B5EF4-FFF2-40B4-BE49-F238E27FC236}">
                <a16:creationId xmlns:a16="http://schemas.microsoft.com/office/drawing/2014/main" id="{99FBDC1E-E2BC-417C-80BF-A48603499C87}"/>
              </a:ext>
            </a:extLst>
          </p:cNvPr>
          <p:cNvSpPr>
            <a:spLocks noChangeArrowheads="1"/>
          </p:cNvSpPr>
          <p:nvPr/>
        </p:nvSpPr>
        <p:spPr bwMode="auto">
          <a:xfrm>
            <a:off x="10799808" y="6135785"/>
            <a:ext cx="24354" cy="2458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67" name="Oval 51">
            <a:extLst>
              <a:ext uri="{FF2B5EF4-FFF2-40B4-BE49-F238E27FC236}">
                <a16:creationId xmlns:a16="http://schemas.microsoft.com/office/drawing/2014/main" id="{53590750-50EA-4F14-9CDD-33108E2BA814}"/>
              </a:ext>
            </a:extLst>
          </p:cNvPr>
          <p:cNvSpPr>
            <a:spLocks noChangeArrowheads="1"/>
          </p:cNvSpPr>
          <p:nvPr/>
        </p:nvSpPr>
        <p:spPr bwMode="auto">
          <a:xfrm>
            <a:off x="10824162" y="6204863"/>
            <a:ext cx="24588" cy="2458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68" name="Oval 52">
            <a:extLst>
              <a:ext uri="{FF2B5EF4-FFF2-40B4-BE49-F238E27FC236}">
                <a16:creationId xmlns:a16="http://schemas.microsoft.com/office/drawing/2014/main" id="{FB1E037A-AB81-4BF7-89B6-566564F04412}"/>
              </a:ext>
            </a:extLst>
          </p:cNvPr>
          <p:cNvSpPr>
            <a:spLocks noChangeArrowheads="1"/>
          </p:cNvSpPr>
          <p:nvPr/>
        </p:nvSpPr>
        <p:spPr bwMode="auto">
          <a:xfrm>
            <a:off x="10776860" y="6201585"/>
            <a:ext cx="20607" cy="2060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69" name="Oval 53">
            <a:extLst>
              <a:ext uri="{FF2B5EF4-FFF2-40B4-BE49-F238E27FC236}">
                <a16:creationId xmlns:a16="http://schemas.microsoft.com/office/drawing/2014/main" id="{919F8DF5-9FE2-4160-A67F-7CA4C8E9A60D}"/>
              </a:ext>
            </a:extLst>
          </p:cNvPr>
          <p:cNvSpPr>
            <a:spLocks noChangeArrowheads="1"/>
          </p:cNvSpPr>
          <p:nvPr/>
        </p:nvSpPr>
        <p:spPr bwMode="auto">
          <a:xfrm>
            <a:off x="10751336" y="6187067"/>
            <a:ext cx="18968" cy="1896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70" name="Oval 54">
            <a:extLst>
              <a:ext uri="{FF2B5EF4-FFF2-40B4-BE49-F238E27FC236}">
                <a16:creationId xmlns:a16="http://schemas.microsoft.com/office/drawing/2014/main" id="{FD1E48DB-6915-4CD6-BAB9-92BEBB81F36E}"/>
              </a:ext>
            </a:extLst>
          </p:cNvPr>
          <p:cNvSpPr>
            <a:spLocks noChangeArrowheads="1"/>
          </p:cNvSpPr>
          <p:nvPr/>
        </p:nvSpPr>
        <p:spPr bwMode="auto">
          <a:xfrm>
            <a:off x="10720191" y="6180978"/>
            <a:ext cx="17329" cy="1732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71" name="Oval 55">
            <a:extLst>
              <a:ext uri="{FF2B5EF4-FFF2-40B4-BE49-F238E27FC236}">
                <a16:creationId xmlns:a16="http://schemas.microsoft.com/office/drawing/2014/main" id="{3128D369-259D-4FED-9D30-918ECC0F25D3}"/>
              </a:ext>
            </a:extLst>
          </p:cNvPr>
          <p:cNvSpPr>
            <a:spLocks noChangeArrowheads="1"/>
          </p:cNvSpPr>
          <p:nvPr/>
        </p:nvSpPr>
        <p:spPr bwMode="auto">
          <a:xfrm>
            <a:off x="10796998" y="6222192"/>
            <a:ext cx="22714" cy="2271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72" name="Oval 56">
            <a:extLst>
              <a:ext uri="{FF2B5EF4-FFF2-40B4-BE49-F238E27FC236}">
                <a16:creationId xmlns:a16="http://schemas.microsoft.com/office/drawing/2014/main" id="{B06988B3-7181-4DE0-A4BE-4CB7C4828F97}"/>
              </a:ext>
            </a:extLst>
          </p:cNvPr>
          <p:cNvSpPr>
            <a:spLocks noChangeArrowheads="1"/>
          </p:cNvSpPr>
          <p:nvPr/>
        </p:nvSpPr>
        <p:spPr bwMode="auto">
          <a:xfrm>
            <a:off x="10811517" y="6248887"/>
            <a:ext cx="24354" cy="2458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73" name="Oval 57">
            <a:extLst>
              <a:ext uri="{FF2B5EF4-FFF2-40B4-BE49-F238E27FC236}">
                <a16:creationId xmlns:a16="http://schemas.microsoft.com/office/drawing/2014/main" id="{B515DA0E-7448-4C4F-A3C7-64BEF7D5229B}"/>
              </a:ext>
            </a:extLst>
          </p:cNvPr>
          <p:cNvSpPr>
            <a:spLocks noChangeArrowheads="1"/>
          </p:cNvSpPr>
          <p:nvPr/>
        </p:nvSpPr>
        <p:spPr bwMode="auto">
          <a:xfrm>
            <a:off x="10781309" y="6260127"/>
            <a:ext cx="21309" cy="2060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74" name="Oval 58">
            <a:extLst>
              <a:ext uri="{FF2B5EF4-FFF2-40B4-BE49-F238E27FC236}">
                <a16:creationId xmlns:a16="http://schemas.microsoft.com/office/drawing/2014/main" id="{3257CABE-38F2-49DB-BF5E-158A211A01CA}"/>
              </a:ext>
            </a:extLst>
          </p:cNvPr>
          <p:cNvSpPr>
            <a:spLocks noChangeArrowheads="1"/>
          </p:cNvSpPr>
          <p:nvPr/>
        </p:nvSpPr>
        <p:spPr bwMode="auto">
          <a:xfrm>
            <a:off x="10758126" y="6289632"/>
            <a:ext cx="20607" cy="2060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75" name="Oval 59">
            <a:extLst>
              <a:ext uri="{FF2B5EF4-FFF2-40B4-BE49-F238E27FC236}">
                <a16:creationId xmlns:a16="http://schemas.microsoft.com/office/drawing/2014/main" id="{62654883-E11F-4496-8BEA-67ABA2536EAF}"/>
              </a:ext>
            </a:extLst>
          </p:cNvPr>
          <p:cNvSpPr>
            <a:spLocks noChangeArrowheads="1"/>
          </p:cNvSpPr>
          <p:nvPr/>
        </p:nvSpPr>
        <p:spPr bwMode="auto">
          <a:xfrm>
            <a:off x="10764683" y="6236008"/>
            <a:ext cx="18968" cy="1896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76" name="Oval 60">
            <a:extLst>
              <a:ext uri="{FF2B5EF4-FFF2-40B4-BE49-F238E27FC236}">
                <a16:creationId xmlns:a16="http://schemas.microsoft.com/office/drawing/2014/main" id="{90C189D5-FEF3-4ECB-ABA1-6D9ABDC95518}"/>
              </a:ext>
            </a:extLst>
          </p:cNvPr>
          <p:cNvSpPr>
            <a:spLocks noChangeArrowheads="1"/>
          </p:cNvSpPr>
          <p:nvPr/>
        </p:nvSpPr>
        <p:spPr bwMode="auto">
          <a:xfrm>
            <a:off x="10744076" y="6261766"/>
            <a:ext cx="18968" cy="1896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77" name="Oval 61">
            <a:extLst>
              <a:ext uri="{FF2B5EF4-FFF2-40B4-BE49-F238E27FC236}">
                <a16:creationId xmlns:a16="http://schemas.microsoft.com/office/drawing/2014/main" id="{20E8D777-D614-4E18-9F60-0B39178F1909}"/>
              </a:ext>
            </a:extLst>
          </p:cNvPr>
          <p:cNvSpPr>
            <a:spLocks noChangeArrowheads="1"/>
          </p:cNvSpPr>
          <p:nvPr/>
        </p:nvSpPr>
        <p:spPr bwMode="auto">
          <a:xfrm>
            <a:off x="10740798" y="6218211"/>
            <a:ext cx="17329" cy="1732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78" name="Oval 62">
            <a:extLst>
              <a:ext uri="{FF2B5EF4-FFF2-40B4-BE49-F238E27FC236}">
                <a16:creationId xmlns:a16="http://schemas.microsoft.com/office/drawing/2014/main" id="{38E0A42E-91D9-4318-B77D-C513DE7E9493}"/>
              </a:ext>
            </a:extLst>
          </p:cNvPr>
          <p:cNvSpPr>
            <a:spLocks noChangeArrowheads="1"/>
          </p:cNvSpPr>
          <p:nvPr/>
        </p:nvSpPr>
        <p:spPr bwMode="auto">
          <a:xfrm>
            <a:off x="10720191" y="6241159"/>
            <a:ext cx="17329" cy="1732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79" name="Oval 63">
            <a:extLst>
              <a:ext uri="{FF2B5EF4-FFF2-40B4-BE49-F238E27FC236}">
                <a16:creationId xmlns:a16="http://schemas.microsoft.com/office/drawing/2014/main" id="{D9440F67-DD1C-4D4E-88B3-E7C04FFD8D11}"/>
              </a:ext>
            </a:extLst>
          </p:cNvPr>
          <p:cNvSpPr>
            <a:spLocks noChangeArrowheads="1"/>
          </p:cNvSpPr>
          <p:nvPr/>
        </p:nvSpPr>
        <p:spPr bwMode="auto">
          <a:xfrm>
            <a:off x="10792549" y="6287290"/>
            <a:ext cx="22246" cy="22246"/>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80" name="Oval 64">
            <a:extLst>
              <a:ext uri="{FF2B5EF4-FFF2-40B4-BE49-F238E27FC236}">
                <a16:creationId xmlns:a16="http://schemas.microsoft.com/office/drawing/2014/main" id="{38FC1420-AD93-4A9F-A705-D1F8FDC30E7A}"/>
              </a:ext>
            </a:extLst>
          </p:cNvPr>
          <p:cNvSpPr>
            <a:spLocks noChangeArrowheads="1"/>
          </p:cNvSpPr>
          <p:nvPr/>
        </p:nvSpPr>
        <p:spPr bwMode="auto">
          <a:xfrm>
            <a:off x="10764215" y="6317498"/>
            <a:ext cx="22714" cy="2271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81" name="Oval 65">
            <a:extLst>
              <a:ext uri="{FF2B5EF4-FFF2-40B4-BE49-F238E27FC236}">
                <a16:creationId xmlns:a16="http://schemas.microsoft.com/office/drawing/2014/main" id="{B249B657-8952-4968-8B0A-BD6159AB6F63}"/>
              </a:ext>
            </a:extLst>
          </p:cNvPr>
          <p:cNvSpPr>
            <a:spLocks noChangeArrowheads="1"/>
          </p:cNvSpPr>
          <p:nvPr/>
        </p:nvSpPr>
        <p:spPr bwMode="auto">
          <a:xfrm>
            <a:off x="10796998" y="6317966"/>
            <a:ext cx="24354" cy="2458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82" name="Oval 66">
            <a:extLst>
              <a:ext uri="{FF2B5EF4-FFF2-40B4-BE49-F238E27FC236}">
                <a16:creationId xmlns:a16="http://schemas.microsoft.com/office/drawing/2014/main" id="{9D8F1CF1-9D87-48F9-95AE-47031D95D7E1}"/>
              </a:ext>
            </a:extLst>
          </p:cNvPr>
          <p:cNvSpPr>
            <a:spLocks noChangeArrowheads="1"/>
          </p:cNvSpPr>
          <p:nvPr/>
        </p:nvSpPr>
        <p:spPr bwMode="auto">
          <a:xfrm>
            <a:off x="10762576" y="6348174"/>
            <a:ext cx="24354" cy="2435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83" name="Oval 67">
            <a:extLst>
              <a:ext uri="{FF2B5EF4-FFF2-40B4-BE49-F238E27FC236}">
                <a16:creationId xmlns:a16="http://schemas.microsoft.com/office/drawing/2014/main" id="{E24A2972-BC0C-4749-8D7B-F3836730E23D}"/>
              </a:ext>
            </a:extLst>
          </p:cNvPr>
          <p:cNvSpPr>
            <a:spLocks noChangeArrowheads="1"/>
          </p:cNvSpPr>
          <p:nvPr/>
        </p:nvSpPr>
        <p:spPr bwMode="auto">
          <a:xfrm>
            <a:off x="10733071" y="6338104"/>
            <a:ext cx="20607" cy="2060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84" name="Oval 68">
            <a:extLst>
              <a:ext uri="{FF2B5EF4-FFF2-40B4-BE49-F238E27FC236}">
                <a16:creationId xmlns:a16="http://schemas.microsoft.com/office/drawing/2014/main" id="{CAD566F3-5996-4945-BC6A-4E13F1A0BF14}"/>
              </a:ext>
            </a:extLst>
          </p:cNvPr>
          <p:cNvSpPr>
            <a:spLocks noChangeArrowheads="1"/>
          </p:cNvSpPr>
          <p:nvPr/>
        </p:nvSpPr>
        <p:spPr bwMode="auto">
          <a:xfrm>
            <a:off x="10729090" y="6308600"/>
            <a:ext cx="18968" cy="1896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85" name="Oval 69">
            <a:extLst>
              <a:ext uri="{FF2B5EF4-FFF2-40B4-BE49-F238E27FC236}">
                <a16:creationId xmlns:a16="http://schemas.microsoft.com/office/drawing/2014/main" id="{4F59326C-5475-4A37-97F5-CE68FAFE6637}"/>
              </a:ext>
            </a:extLst>
          </p:cNvPr>
          <p:cNvSpPr>
            <a:spLocks noChangeArrowheads="1"/>
          </p:cNvSpPr>
          <p:nvPr/>
        </p:nvSpPr>
        <p:spPr bwMode="auto">
          <a:xfrm>
            <a:off x="10718552" y="6281202"/>
            <a:ext cx="17329" cy="1732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86" name="Oval 70">
            <a:extLst>
              <a:ext uri="{FF2B5EF4-FFF2-40B4-BE49-F238E27FC236}">
                <a16:creationId xmlns:a16="http://schemas.microsoft.com/office/drawing/2014/main" id="{2FE60C1C-3A26-49EF-B98B-1D51FCFAD3F0}"/>
              </a:ext>
            </a:extLst>
          </p:cNvPr>
          <p:cNvSpPr>
            <a:spLocks noChangeArrowheads="1"/>
          </p:cNvSpPr>
          <p:nvPr/>
        </p:nvSpPr>
        <p:spPr bwMode="auto">
          <a:xfrm>
            <a:off x="10726983" y="6368781"/>
            <a:ext cx="22246" cy="2271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87" name="Oval 71">
            <a:extLst>
              <a:ext uri="{FF2B5EF4-FFF2-40B4-BE49-F238E27FC236}">
                <a16:creationId xmlns:a16="http://schemas.microsoft.com/office/drawing/2014/main" id="{B97211D5-47F8-41BB-A9FA-EBC9D0F449D0}"/>
              </a:ext>
            </a:extLst>
          </p:cNvPr>
          <p:cNvSpPr>
            <a:spLocks noChangeArrowheads="1"/>
          </p:cNvSpPr>
          <p:nvPr/>
        </p:nvSpPr>
        <p:spPr bwMode="auto">
          <a:xfrm>
            <a:off x="10712932" y="6397115"/>
            <a:ext cx="24588" cy="2458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88" name="Oval 72">
            <a:extLst>
              <a:ext uri="{FF2B5EF4-FFF2-40B4-BE49-F238E27FC236}">
                <a16:creationId xmlns:a16="http://schemas.microsoft.com/office/drawing/2014/main" id="{8144C7FF-AB7C-47FF-920C-4170ADD96A60}"/>
              </a:ext>
            </a:extLst>
          </p:cNvPr>
          <p:cNvSpPr>
            <a:spLocks noChangeArrowheads="1"/>
          </p:cNvSpPr>
          <p:nvPr/>
        </p:nvSpPr>
        <p:spPr bwMode="auto">
          <a:xfrm>
            <a:off x="10687408" y="6379318"/>
            <a:ext cx="21309" cy="2060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89" name="Oval 73">
            <a:extLst>
              <a:ext uri="{FF2B5EF4-FFF2-40B4-BE49-F238E27FC236}">
                <a16:creationId xmlns:a16="http://schemas.microsoft.com/office/drawing/2014/main" id="{447CC8B9-A48A-44BC-95A6-200B172857A8}"/>
              </a:ext>
            </a:extLst>
          </p:cNvPr>
          <p:cNvSpPr>
            <a:spLocks noChangeArrowheads="1"/>
          </p:cNvSpPr>
          <p:nvPr/>
        </p:nvSpPr>
        <p:spPr bwMode="auto">
          <a:xfrm>
            <a:off x="10650176" y="6378147"/>
            <a:ext cx="20607" cy="2060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90" name="Oval 74">
            <a:extLst>
              <a:ext uri="{FF2B5EF4-FFF2-40B4-BE49-F238E27FC236}">
                <a16:creationId xmlns:a16="http://schemas.microsoft.com/office/drawing/2014/main" id="{6003381A-A307-417C-BFA8-B30C2CFB3585}"/>
              </a:ext>
            </a:extLst>
          </p:cNvPr>
          <p:cNvSpPr>
            <a:spLocks noChangeArrowheads="1"/>
          </p:cNvSpPr>
          <p:nvPr/>
        </p:nvSpPr>
        <p:spPr bwMode="auto">
          <a:xfrm>
            <a:off x="10697946" y="6351452"/>
            <a:ext cx="18968" cy="1896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91" name="Oval 75">
            <a:extLst>
              <a:ext uri="{FF2B5EF4-FFF2-40B4-BE49-F238E27FC236}">
                <a16:creationId xmlns:a16="http://schemas.microsoft.com/office/drawing/2014/main" id="{0DD245ED-27EC-4E3D-AC43-8FCBC2A9EED3}"/>
              </a:ext>
            </a:extLst>
          </p:cNvPr>
          <p:cNvSpPr>
            <a:spLocks noChangeArrowheads="1"/>
          </p:cNvSpPr>
          <p:nvPr/>
        </p:nvSpPr>
        <p:spPr bwMode="auto">
          <a:xfrm>
            <a:off x="10664225" y="6351920"/>
            <a:ext cx="18734" cy="1896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92" name="Oval 76">
            <a:extLst>
              <a:ext uri="{FF2B5EF4-FFF2-40B4-BE49-F238E27FC236}">
                <a16:creationId xmlns:a16="http://schemas.microsoft.com/office/drawing/2014/main" id="{78AF8642-D809-47EB-9829-0E02DAA297F9}"/>
              </a:ext>
            </a:extLst>
          </p:cNvPr>
          <p:cNvSpPr>
            <a:spLocks noChangeArrowheads="1"/>
          </p:cNvSpPr>
          <p:nvPr/>
        </p:nvSpPr>
        <p:spPr bwMode="auto">
          <a:xfrm>
            <a:off x="10699116" y="6321244"/>
            <a:ext cx="17329" cy="1732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93" name="Oval 77">
            <a:extLst>
              <a:ext uri="{FF2B5EF4-FFF2-40B4-BE49-F238E27FC236}">
                <a16:creationId xmlns:a16="http://schemas.microsoft.com/office/drawing/2014/main" id="{6483871E-CC3D-4838-9A07-B20A8027753E}"/>
              </a:ext>
            </a:extLst>
          </p:cNvPr>
          <p:cNvSpPr>
            <a:spLocks noChangeArrowheads="1"/>
          </p:cNvSpPr>
          <p:nvPr/>
        </p:nvSpPr>
        <p:spPr bwMode="auto">
          <a:xfrm>
            <a:off x="10667504" y="6319605"/>
            <a:ext cx="17094" cy="1732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94" name="Oval 78">
            <a:extLst>
              <a:ext uri="{FF2B5EF4-FFF2-40B4-BE49-F238E27FC236}">
                <a16:creationId xmlns:a16="http://schemas.microsoft.com/office/drawing/2014/main" id="{EE2B068B-D59E-49C0-9047-457132CF861B}"/>
              </a:ext>
            </a:extLst>
          </p:cNvPr>
          <p:cNvSpPr>
            <a:spLocks noChangeArrowheads="1"/>
          </p:cNvSpPr>
          <p:nvPr/>
        </p:nvSpPr>
        <p:spPr bwMode="auto">
          <a:xfrm>
            <a:off x="10670783" y="6406715"/>
            <a:ext cx="22714" cy="22246"/>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95" name="Oval 79">
            <a:extLst>
              <a:ext uri="{FF2B5EF4-FFF2-40B4-BE49-F238E27FC236}">
                <a16:creationId xmlns:a16="http://schemas.microsoft.com/office/drawing/2014/main" id="{EC386DBC-9DEB-493F-BF3E-259EDB5860DB}"/>
              </a:ext>
            </a:extLst>
          </p:cNvPr>
          <p:cNvSpPr>
            <a:spLocks noChangeArrowheads="1"/>
          </p:cNvSpPr>
          <p:nvPr/>
        </p:nvSpPr>
        <p:spPr bwMode="auto">
          <a:xfrm>
            <a:off x="10630740" y="6401096"/>
            <a:ext cx="22246" cy="22246"/>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96" name="Oval 80">
            <a:extLst>
              <a:ext uri="{FF2B5EF4-FFF2-40B4-BE49-F238E27FC236}">
                <a16:creationId xmlns:a16="http://schemas.microsoft.com/office/drawing/2014/main" id="{82D2BFD1-CC30-442D-BE7E-28F1BE254F55}"/>
              </a:ext>
            </a:extLst>
          </p:cNvPr>
          <p:cNvSpPr>
            <a:spLocks noChangeArrowheads="1"/>
          </p:cNvSpPr>
          <p:nvPr/>
        </p:nvSpPr>
        <p:spPr bwMode="auto">
          <a:xfrm>
            <a:off x="10648068" y="6427322"/>
            <a:ext cx="24354" cy="2435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97" name="Oval 81">
            <a:extLst>
              <a:ext uri="{FF2B5EF4-FFF2-40B4-BE49-F238E27FC236}">
                <a16:creationId xmlns:a16="http://schemas.microsoft.com/office/drawing/2014/main" id="{EC1B617D-BEF4-4565-81F0-4D9C842EED7E}"/>
              </a:ext>
            </a:extLst>
          </p:cNvPr>
          <p:cNvSpPr>
            <a:spLocks noChangeArrowheads="1"/>
          </p:cNvSpPr>
          <p:nvPr/>
        </p:nvSpPr>
        <p:spPr bwMode="auto">
          <a:xfrm>
            <a:off x="10604044" y="6418424"/>
            <a:ext cx="24588" cy="2435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98" name="Oval 82">
            <a:extLst>
              <a:ext uri="{FF2B5EF4-FFF2-40B4-BE49-F238E27FC236}">
                <a16:creationId xmlns:a16="http://schemas.microsoft.com/office/drawing/2014/main" id="{99B9555F-0967-4839-A29E-476AA16836AF}"/>
              </a:ext>
            </a:extLst>
          </p:cNvPr>
          <p:cNvSpPr>
            <a:spLocks noChangeArrowheads="1"/>
          </p:cNvSpPr>
          <p:nvPr/>
        </p:nvSpPr>
        <p:spPr bwMode="auto">
          <a:xfrm>
            <a:off x="10594210" y="6389855"/>
            <a:ext cx="20373" cy="2060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99" name="Oval 83">
            <a:extLst>
              <a:ext uri="{FF2B5EF4-FFF2-40B4-BE49-F238E27FC236}">
                <a16:creationId xmlns:a16="http://schemas.microsoft.com/office/drawing/2014/main" id="{1BAB496F-6033-4D19-84F4-0851CAC0857C}"/>
              </a:ext>
            </a:extLst>
          </p:cNvPr>
          <p:cNvSpPr>
            <a:spLocks noChangeArrowheads="1"/>
          </p:cNvSpPr>
          <p:nvPr/>
        </p:nvSpPr>
        <p:spPr bwMode="auto">
          <a:xfrm>
            <a:off x="10616456" y="6368781"/>
            <a:ext cx="19436" cy="1896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100" name="Oval 84">
            <a:extLst>
              <a:ext uri="{FF2B5EF4-FFF2-40B4-BE49-F238E27FC236}">
                <a16:creationId xmlns:a16="http://schemas.microsoft.com/office/drawing/2014/main" id="{B72C912F-EFF9-4ABA-B71B-363506EB9117}"/>
              </a:ext>
            </a:extLst>
          </p:cNvPr>
          <p:cNvSpPr>
            <a:spLocks noChangeArrowheads="1"/>
          </p:cNvSpPr>
          <p:nvPr/>
        </p:nvSpPr>
        <p:spPr bwMode="auto">
          <a:xfrm>
            <a:off x="10634018" y="6343022"/>
            <a:ext cx="16860" cy="1732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101" name="Oval 85">
            <a:extLst>
              <a:ext uri="{FF2B5EF4-FFF2-40B4-BE49-F238E27FC236}">
                <a16:creationId xmlns:a16="http://schemas.microsoft.com/office/drawing/2014/main" id="{74DB50A4-1A5C-432C-B404-D7E628D3DCDD}"/>
              </a:ext>
            </a:extLst>
          </p:cNvPr>
          <p:cNvSpPr>
            <a:spLocks noChangeArrowheads="1"/>
          </p:cNvSpPr>
          <p:nvPr/>
        </p:nvSpPr>
        <p:spPr bwMode="auto">
          <a:xfrm>
            <a:off x="10565173" y="6402735"/>
            <a:ext cx="22246" cy="22246"/>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102" name="Oval 86">
            <a:extLst>
              <a:ext uri="{FF2B5EF4-FFF2-40B4-BE49-F238E27FC236}">
                <a16:creationId xmlns:a16="http://schemas.microsoft.com/office/drawing/2014/main" id="{8770F1DB-B8C7-4059-98E1-5BE27F37C8F1}"/>
              </a:ext>
            </a:extLst>
          </p:cNvPr>
          <p:cNvSpPr>
            <a:spLocks noChangeArrowheads="1"/>
          </p:cNvSpPr>
          <p:nvPr/>
        </p:nvSpPr>
        <p:spPr bwMode="auto">
          <a:xfrm>
            <a:off x="10533561" y="6409994"/>
            <a:ext cx="24354" cy="2458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103" name="Oval 87">
            <a:extLst>
              <a:ext uri="{FF2B5EF4-FFF2-40B4-BE49-F238E27FC236}">
                <a16:creationId xmlns:a16="http://schemas.microsoft.com/office/drawing/2014/main" id="{4CD5AF66-D765-4FFB-AC44-955A899191A0}"/>
              </a:ext>
            </a:extLst>
          </p:cNvPr>
          <p:cNvSpPr>
            <a:spLocks noChangeArrowheads="1"/>
          </p:cNvSpPr>
          <p:nvPr/>
        </p:nvSpPr>
        <p:spPr bwMode="auto">
          <a:xfrm>
            <a:off x="10534731" y="6377679"/>
            <a:ext cx="21075" cy="2060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104" name="Oval 88">
            <a:extLst>
              <a:ext uri="{FF2B5EF4-FFF2-40B4-BE49-F238E27FC236}">
                <a16:creationId xmlns:a16="http://schemas.microsoft.com/office/drawing/2014/main" id="{AFDC9A60-87B7-406F-8F8E-2880160F86D2}"/>
              </a:ext>
            </a:extLst>
          </p:cNvPr>
          <p:cNvSpPr>
            <a:spLocks noChangeArrowheads="1"/>
          </p:cNvSpPr>
          <p:nvPr/>
        </p:nvSpPr>
        <p:spPr bwMode="auto">
          <a:xfrm>
            <a:off x="10511315" y="6346535"/>
            <a:ext cx="20607" cy="2060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105" name="Oval 89">
            <a:extLst>
              <a:ext uri="{FF2B5EF4-FFF2-40B4-BE49-F238E27FC236}">
                <a16:creationId xmlns:a16="http://schemas.microsoft.com/office/drawing/2014/main" id="{64A8D64F-D9B3-46A3-8D77-A923388C7A4E}"/>
              </a:ext>
            </a:extLst>
          </p:cNvPr>
          <p:cNvSpPr>
            <a:spLocks noChangeArrowheads="1"/>
          </p:cNvSpPr>
          <p:nvPr/>
        </p:nvSpPr>
        <p:spPr bwMode="auto">
          <a:xfrm>
            <a:off x="10563534" y="6368781"/>
            <a:ext cx="18968" cy="1896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106" name="Oval 90">
            <a:extLst>
              <a:ext uri="{FF2B5EF4-FFF2-40B4-BE49-F238E27FC236}">
                <a16:creationId xmlns:a16="http://schemas.microsoft.com/office/drawing/2014/main" id="{7A982C85-A533-4C23-982B-6404C7A5DE09}"/>
              </a:ext>
            </a:extLst>
          </p:cNvPr>
          <p:cNvSpPr>
            <a:spLocks noChangeArrowheads="1"/>
          </p:cNvSpPr>
          <p:nvPr/>
        </p:nvSpPr>
        <p:spPr bwMode="auto">
          <a:xfrm>
            <a:off x="10542927" y="6340915"/>
            <a:ext cx="18968" cy="1896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107" name="Oval 91">
            <a:extLst>
              <a:ext uri="{FF2B5EF4-FFF2-40B4-BE49-F238E27FC236}">
                <a16:creationId xmlns:a16="http://schemas.microsoft.com/office/drawing/2014/main" id="{57308055-94FF-4F26-AD0F-B4BA9952CB5A}"/>
              </a:ext>
            </a:extLst>
          </p:cNvPr>
          <p:cNvSpPr>
            <a:spLocks noChangeArrowheads="1"/>
          </p:cNvSpPr>
          <p:nvPr/>
        </p:nvSpPr>
        <p:spPr bwMode="auto">
          <a:xfrm>
            <a:off x="10589761" y="6351920"/>
            <a:ext cx="17094" cy="1686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108" name="Oval 92">
            <a:extLst>
              <a:ext uri="{FF2B5EF4-FFF2-40B4-BE49-F238E27FC236}">
                <a16:creationId xmlns:a16="http://schemas.microsoft.com/office/drawing/2014/main" id="{919EDE54-36B4-4A81-A9CA-77F17F8B48E0}"/>
              </a:ext>
            </a:extLst>
          </p:cNvPr>
          <p:cNvSpPr>
            <a:spLocks noChangeArrowheads="1"/>
          </p:cNvSpPr>
          <p:nvPr/>
        </p:nvSpPr>
        <p:spPr bwMode="auto">
          <a:xfrm>
            <a:off x="10572432" y="6327567"/>
            <a:ext cx="16626" cy="1709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109" name="Oval 93">
            <a:extLst>
              <a:ext uri="{FF2B5EF4-FFF2-40B4-BE49-F238E27FC236}">
                <a16:creationId xmlns:a16="http://schemas.microsoft.com/office/drawing/2014/main" id="{8A4F87E8-6C5B-4406-B178-0123A70A8047}"/>
              </a:ext>
            </a:extLst>
          </p:cNvPr>
          <p:cNvSpPr>
            <a:spLocks noChangeArrowheads="1"/>
          </p:cNvSpPr>
          <p:nvPr/>
        </p:nvSpPr>
        <p:spPr bwMode="auto">
          <a:xfrm>
            <a:off x="10502417" y="6379318"/>
            <a:ext cx="22714" cy="22246"/>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110" name="Oval 94">
            <a:extLst>
              <a:ext uri="{FF2B5EF4-FFF2-40B4-BE49-F238E27FC236}">
                <a16:creationId xmlns:a16="http://schemas.microsoft.com/office/drawing/2014/main" id="{5999360F-9DA8-4025-83CA-0ADA4B0889FA}"/>
              </a:ext>
            </a:extLst>
          </p:cNvPr>
          <p:cNvSpPr>
            <a:spLocks noChangeArrowheads="1"/>
          </p:cNvSpPr>
          <p:nvPr/>
        </p:nvSpPr>
        <p:spPr bwMode="auto">
          <a:xfrm>
            <a:off x="10480170" y="6344193"/>
            <a:ext cx="22246" cy="22246"/>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111" name="Oval 95">
            <a:extLst>
              <a:ext uri="{FF2B5EF4-FFF2-40B4-BE49-F238E27FC236}">
                <a16:creationId xmlns:a16="http://schemas.microsoft.com/office/drawing/2014/main" id="{BC1287D5-E9F4-4C2D-8E53-F074E88FCA13}"/>
              </a:ext>
            </a:extLst>
          </p:cNvPr>
          <p:cNvSpPr>
            <a:spLocks noChangeArrowheads="1"/>
          </p:cNvSpPr>
          <p:nvPr/>
        </p:nvSpPr>
        <p:spPr bwMode="auto">
          <a:xfrm>
            <a:off x="10470101" y="6374401"/>
            <a:ext cx="24588" cy="2435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112" name="Oval 96">
            <a:extLst>
              <a:ext uri="{FF2B5EF4-FFF2-40B4-BE49-F238E27FC236}">
                <a16:creationId xmlns:a16="http://schemas.microsoft.com/office/drawing/2014/main" id="{B3C66639-5635-4390-9090-B6DEB3441A3A}"/>
              </a:ext>
            </a:extLst>
          </p:cNvPr>
          <p:cNvSpPr>
            <a:spLocks noChangeArrowheads="1"/>
          </p:cNvSpPr>
          <p:nvPr/>
        </p:nvSpPr>
        <p:spPr bwMode="auto">
          <a:xfrm>
            <a:off x="10449026" y="6334124"/>
            <a:ext cx="24588" cy="2458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113" name="Oval 97">
            <a:extLst>
              <a:ext uri="{FF2B5EF4-FFF2-40B4-BE49-F238E27FC236}">
                <a16:creationId xmlns:a16="http://schemas.microsoft.com/office/drawing/2014/main" id="{E664E72F-6C25-465C-924D-C87E3F061BE3}"/>
              </a:ext>
            </a:extLst>
          </p:cNvPr>
          <p:cNvSpPr>
            <a:spLocks noChangeArrowheads="1"/>
          </p:cNvSpPr>
          <p:nvPr/>
        </p:nvSpPr>
        <p:spPr bwMode="auto">
          <a:xfrm>
            <a:off x="10468462" y="6307428"/>
            <a:ext cx="20607" cy="2060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114" name="Oval 98">
            <a:extLst>
              <a:ext uri="{FF2B5EF4-FFF2-40B4-BE49-F238E27FC236}">
                <a16:creationId xmlns:a16="http://schemas.microsoft.com/office/drawing/2014/main" id="{197A5AF3-2A1C-43D5-8CA8-0B60BE499917}"/>
              </a:ext>
            </a:extLst>
          </p:cNvPr>
          <p:cNvSpPr>
            <a:spLocks noChangeArrowheads="1"/>
          </p:cNvSpPr>
          <p:nvPr/>
        </p:nvSpPr>
        <p:spPr bwMode="auto">
          <a:xfrm>
            <a:off x="10498436" y="6314220"/>
            <a:ext cx="19436" cy="1873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115" name="Oval 99">
            <a:extLst>
              <a:ext uri="{FF2B5EF4-FFF2-40B4-BE49-F238E27FC236}">
                <a16:creationId xmlns:a16="http://schemas.microsoft.com/office/drawing/2014/main" id="{3925F3A1-67BC-4CAE-B347-D8A32758A411}"/>
              </a:ext>
            </a:extLst>
          </p:cNvPr>
          <p:cNvSpPr>
            <a:spLocks noChangeArrowheads="1"/>
          </p:cNvSpPr>
          <p:nvPr/>
        </p:nvSpPr>
        <p:spPr bwMode="auto">
          <a:xfrm>
            <a:off x="10530750" y="6311410"/>
            <a:ext cx="17329" cy="1709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116" name="Oval 100">
            <a:extLst>
              <a:ext uri="{FF2B5EF4-FFF2-40B4-BE49-F238E27FC236}">
                <a16:creationId xmlns:a16="http://schemas.microsoft.com/office/drawing/2014/main" id="{9BB0A857-94AB-486C-97C1-CA81A5FC495E}"/>
              </a:ext>
            </a:extLst>
          </p:cNvPr>
          <p:cNvSpPr>
            <a:spLocks noChangeArrowheads="1"/>
          </p:cNvSpPr>
          <p:nvPr/>
        </p:nvSpPr>
        <p:spPr bwMode="auto">
          <a:xfrm>
            <a:off x="10438957" y="6292910"/>
            <a:ext cx="22246" cy="22246"/>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117" name="Oval 101">
            <a:extLst>
              <a:ext uri="{FF2B5EF4-FFF2-40B4-BE49-F238E27FC236}">
                <a16:creationId xmlns:a16="http://schemas.microsoft.com/office/drawing/2014/main" id="{9EE91174-E4A0-481B-9DE9-3F052FF73ABF}"/>
              </a:ext>
            </a:extLst>
          </p:cNvPr>
          <p:cNvSpPr>
            <a:spLocks noChangeArrowheads="1"/>
          </p:cNvSpPr>
          <p:nvPr/>
        </p:nvSpPr>
        <p:spPr bwMode="auto">
          <a:xfrm>
            <a:off x="10414604" y="6271133"/>
            <a:ext cx="24354" cy="2458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118" name="Oval 102">
            <a:extLst>
              <a:ext uri="{FF2B5EF4-FFF2-40B4-BE49-F238E27FC236}">
                <a16:creationId xmlns:a16="http://schemas.microsoft.com/office/drawing/2014/main" id="{1FFD8695-D793-405C-AD25-69C9AA9F8F7F}"/>
              </a:ext>
            </a:extLst>
          </p:cNvPr>
          <p:cNvSpPr>
            <a:spLocks noChangeArrowheads="1"/>
          </p:cNvSpPr>
          <p:nvPr/>
        </p:nvSpPr>
        <p:spPr bwMode="auto">
          <a:xfrm>
            <a:off x="10669143" y="6058977"/>
            <a:ext cx="20607" cy="210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119" name="Oval 103">
            <a:extLst>
              <a:ext uri="{FF2B5EF4-FFF2-40B4-BE49-F238E27FC236}">
                <a16:creationId xmlns:a16="http://schemas.microsoft.com/office/drawing/2014/main" id="{5DCB7CD2-70D3-40DA-BD2A-F1AC7A5BEEF4}"/>
              </a:ext>
            </a:extLst>
          </p:cNvPr>
          <p:cNvSpPr>
            <a:spLocks noChangeArrowheads="1"/>
          </p:cNvSpPr>
          <p:nvPr/>
        </p:nvSpPr>
        <p:spPr bwMode="auto">
          <a:xfrm>
            <a:off x="10644087" y="6075603"/>
            <a:ext cx="18968" cy="1896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120" name="Oval 104">
            <a:extLst>
              <a:ext uri="{FF2B5EF4-FFF2-40B4-BE49-F238E27FC236}">
                <a16:creationId xmlns:a16="http://schemas.microsoft.com/office/drawing/2014/main" id="{2E27FDB0-557F-4485-B62D-5633F45FFD92}"/>
              </a:ext>
            </a:extLst>
          </p:cNvPr>
          <p:cNvSpPr>
            <a:spLocks noChangeArrowheads="1"/>
          </p:cNvSpPr>
          <p:nvPr/>
        </p:nvSpPr>
        <p:spPr bwMode="auto">
          <a:xfrm>
            <a:off x="10624651" y="6098552"/>
            <a:ext cx="17329" cy="1709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121" name="Oval 105">
            <a:extLst>
              <a:ext uri="{FF2B5EF4-FFF2-40B4-BE49-F238E27FC236}">
                <a16:creationId xmlns:a16="http://schemas.microsoft.com/office/drawing/2014/main" id="{EDFF9DBE-5D13-4186-B537-5FE9E8861245}"/>
              </a:ext>
            </a:extLst>
          </p:cNvPr>
          <p:cNvSpPr>
            <a:spLocks noChangeArrowheads="1"/>
          </p:cNvSpPr>
          <p:nvPr/>
        </p:nvSpPr>
        <p:spPr bwMode="auto">
          <a:xfrm>
            <a:off x="10697478" y="6048909"/>
            <a:ext cx="22246" cy="2271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122" name="Oval 106">
            <a:extLst>
              <a:ext uri="{FF2B5EF4-FFF2-40B4-BE49-F238E27FC236}">
                <a16:creationId xmlns:a16="http://schemas.microsoft.com/office/drawing/2014/main" id="{D9B9DCE3-658F-4225-9153-8AEDBDE32A39}"/>
              </a:ext>
            </a:extLst>
          </p:cNvPr>
          <p:cNvSpPr>
            <a:spLocks noChangeArrowheads="1"/>
          </p:cNvSpPr>
          <p:nvPr/>
        </p:nvSpPr>
        <p:spPr bwMode="auto">
          <a:xfrm>
            <a:off x="10728621" y="6046567"/>
            <a:ext cx="23885" cy="2458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123" name="Oval 107">
            <a:extLst>
              <a:ext uri="{FF2B5EF4-FFF2-40B4-BE49-F238E27FC236}">
                <a16:creationId xmlns:a16="http://schemas.microsoft.com/office/drawing/2014/main" id="{66351BBB-2BBE-4998-A98D-717250AE20A5}"/>
              </a:ext>
            </a:extLst>
          </p:cNvPr>
          <p:cNvSpPr>
            <a:spLocks noChangeArrowheads="1"/>
          </p:cNvSpPr>
          <p:nvPr/>
        </p:nvSpPr>
        <p:spPr bwMode="auto">
          <a:xfrm>
            <a:off x="10633081" y="6037668"/>
            <a:ext cx="22714" cy="2294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124" name="Oval 108">
            <a:extLst>
              <a:ext uri="{FF2B5EF4-FFF2-40B4-BE49-F238E27FC236}">
                <a16:creationId xmlns:a16="http://schemas.microsoft.com/office/drawing/2014/main" id="{EA91C57E-C125-42CC-9DB4-6A2EA5EB1279}"/>
              </a:ext>
            </a:extLst>
          </p:cNvPr>
          <p:cNvSpPr>
            <a:spLocks noChangeArrowheads="1"/>
          </p:cNvSpPr>
          <p:nvPr/>
        </p:nvSpPr>
        <p:spPr bwMode="auto">
          <a:xfrm>
            <a:off x="10610835" y="6058977"/>
            <a:ext cx="20607" cy="2060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125" name="Oval 109">
            <a:extLst>
              <a:ext uri="{FF2B5EF4-FFF2-40B4-BE49-F238E27FC236}">
                <a16:creationId xmlns:a16="http://schemas.microsoft.com/office/drawing/2014/main" id="{A21568DC-076A-452C-86CF-9725ECC2B84D}"/>
              </a:ext>
            </a:extLst>
          </p:cNvPr>
          <p:cNvSpPr>
            <a:spLocks noChangeArrowheads="1"/>
          </p:cNvSpPr>
          <p:nvPr/>
        </p:nvSpPr>
        <p:spPr bwMode="auto">
          <a:xfrm>
            <a:off x="10593039" y="6084502"/>
            <a:ext cx="18968" cy="1896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126" name="Oval 110">
            <a:extLst>
              <a:ext uri="{FF2B5EF4-FFF2-40B4-BE49-F238E27FC236}">
                <a16:creationId xmlns:a16="http://schemas.microsoft.com/office/drawing/2014/main" id="{140FA941-52A7-46E3-860A-5F1805874E47}"/>
              </a:ext>
            </a:extLst>
          </p:cNvPr>
          <p:cNvSpPr>
            <a:spLocks noChangeArrowheads="1"/>
          </p:cNvSpPr>
          <p:nvPr/>
        </p:nvSpPr>
        <p:spPr bwMode="auto">
          <a:xfrm>
            <a:off x="10583672" y="6114709"/>
            <a:ext cx="17094" cy="1709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127" name="Oval 111">
            <a:extLst>
              <a:ext uri="{FF2B5EF4-FFF2-40B4-BE49-F238E27FC236}">
                <a16:creationId xmlns:a16="http://schemas.microsoft.com/office/drawing/2014/main" id="{24E7E141-DD22-45EC-AACC-9DE2E6370CE4}"/>
              </a:ext>
            </a:extLst>
          </p:cNvPr>
          <p:cNvSpPr>
            <a:spLocks noChangeArrowheads="1"/>
          </p:cNvSpPr>
          <p:nvPr/>
        </p:nvSpPr>
        <p:spPr bwMode="auto">
          <a:xfrm>
            <a:off x="10661415" y="6023853"/>
            <a:ext cx="24354" cy="2435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128" name="Oval 112">
            <a:extLst>
              <a:ext uri="{FF2B5EF4-FFF2-40B4-BE49-F238E27FC236}">
                <a16:creationId xmlns:a16="http://schemas.microsoft.com/office/drawing/2014/main" id="{E3FB5018-9960-4120-8C22-2501D888E54E}"/>
              </a:ext>
            </a:extLst>
          </p:cNvPr>
          <p:cNvSpPr>
            <a:spLocks noChangeArrowheads="1"/>
          </p:cNvSpPr>
          <p:nvPr/>
        </p:nvSpPr>
        <p:spPr bwMode="auto">
          <a:xfrm>
            <a:off x="10617392" y="6008163"/>
            <a:ext cx="24588" cy="2458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129" name="Oval 113">
            <a:extLst>
              <a:ext uri="{FF2B5EF4-FFF2-40B4-BE49-F238E27FC236}">
                <a16:creationId xmlns:a16="http://schemas.microsoft.com/office/drawing/2014/main" id="{20A7B49B-A64D-4BE1-9BAE-1E6485E62F49}"/>
              </a:ext>
            </a:extLst>
          </p:cNvPr>
          <p:cNvSpPr>
            <a:spLocks noChangeArrowheads="1"/>
          </p:cNvSpPr>
          <p:nvPr/>
        </p:nvSpPr>
        <p:spPr bwMode="auto">
          <a:xfrm>
            <a:off x="10592337" y="6027599"/>
            <a:ext cx="22246" cy="2248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130" name="Oval 114">
            <a:extLst>
              <a:ext uri="{FF2B5EF4-FFF2-40B4-BE49-F238E27FC236}">
                <a16:creationId xmlns:a16="http://schemas.microsoft.com/office/drawing/2014/main" id="{369F23A4-1CB4-41BB-978E-896ADC8D1315}"/>
              </a:ext>
            </a:extLst>
          </p:cNvPr>
          <p:cNvSpPr>
            <a:spLocks noChangeArrowheads="1"/>
          </p:cNvSpPr>
          <p:nvPr/>
        </p:nvSpPr>
        <p:spPr bwMode="auto">
          <a:xfrm>
            <a:off x="10572900" y="6051016"/>
            <a:ext cx="21309" cy="2130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131" name="Oval 115">
            <a:extLst>
              <a:ext uri="{FF2B5EF4-FFF2-40B4-BE49-F238E27FC236}">
                <a16:creationId xmlns:a16="http://schemas.microsoft.com/office/drawing/2014/main" id="{F46B370F-4FC1-4263-96EF-EDC8C3D47E9C}"/>
              </a:ext>
            </a:extLst>
          </p:cNvPr>
          <p:cNvSpPr>
            <a:spLocks noChangeArrowheads="1"/>
          </p:cNvSpPr>
          <p:nvPr/>
        </p:nvSpPr>
        <p:spPr bwMode="auto">
          <a:xfrm>
            <a:off x="10558616" y="6079584"/>
            <a:ext cx="18734" cy="19436"/>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132" name="Oval 116">
            <a:extLst>
              <a:ext uri="{FF2B5EF4-FFF2-40B4-BE49-F238E27FC236}">
                <a16:creationId xmlns:a16="http://schemas.microsoft.com/office/drawing/2014/main" id="{68E6FE51-32AB-4626-BB3C-B92ABFD8FD7E}"/>
              </a:ext>
            </a:extLst>
          </p:cNvPr>
          <p:cNvSpPr>
            <a:spLocks noChangeArrowheads="1"/>
          </p:cNvSpPr>
          <p:nvPr/>
        </p:nvSpPr>
        <p:spPr bwMode="auto">
          <a:xfrm>
            <a:off x="10552528" y="6109558"/>
            <a:ext cx="17094" cy="1686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133" name="Oval 117">
            <a:extLst>
              <a:ext uri="{FF2B5EF4-FFF2-40B4-BE49-F238E27FC236}">
                <a16:creationId xmlns:a16="http://schemas.microsoft.com/office/drawing/2014/main" id="{6686E7AC-EB39-47A4-A01E-934A98A6AD25}"/>
              </a:ext>
            </a:extLst>
          </p:cNvPr>
          <p:cNvSpPr>
            <a:spLocks noChangeArrowheads="1"/>
          </p:cNvSpPr>
          <p:nvPr/>
        </p:nvSpPr>
        <p:spPr bwMode="auto">
          <a:xfrm>
            <a:off x="10465183" y="6268323"/>
            <a:ext cx="20607" cy="2130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134" name="Oval 118">
            <a:extLst>
              <a:ext uri="{FF2B5EF4-FFF2-40B4-BE49-F238E27FC236}">
                <a16:creationId xmlns:a16="http://schemas.microsoft.com/office/drawing/2014/main" id="{6EBDC485-FD87-4E68-A546-E1DCD106F5CE}"/>
              </a:ext>
            </a:extLst>
          </p:cNvPr>
          <p:cNvSpPr>
            <a:spLocks noChangeArrowheads="1"/>
          </p:cNvSpPr>
          <p:nvPr/>
        </p:nvSpPr>
        <p:spPr bwMode="auto">
          <a:xfrm>
            <a:off x="10451368" y="6213762"/>
            <a:ext cx="20373" cy="2130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135" name="Oval 119">
            <a:extLst>
              <a:ext uri="{FF2B5EF4-FFF2-40B4-BE49-F238E27FC236}">
                <a16:creationId xmlns:a16="http://schemas.microsoft.com/office/drawing/2014/main" id="{910578AF-6CC5-4D30-A20B-0CFD62D73C5A}"/>
              </a:ext>
            </a:extLst>
          </p:cNvPr>
          <p:cNvSpPr>
            <a:spLocks noChangeArrowheads="1"/>
          </p:cNvSpPr>
          <p:nvPr/>
        </p:nvSpPr>
        <p:spPr bwMode="auto">
          <a:xfrm>
            <a:off x="10495859" y="6279095"/>
            <a:ext cx="18734" cy="1896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136" name="Oval 120">
            <a:extLst>
              <a:ext uri="{FF2B5EF4-FFF2-40B4-BE49-F238E27FC236}">
                <a16:creationId xmlns:a16="http://schemas.microsoft.com/office/drawing/2014/main" id="{590AEC8B-680A-4001-981D-AC0857615D53}"/>
              </a:ext>
            </a:extLst>
          </p:cNvPr>
          <p:cNvSpPr>
            <a:spLocks noChangeArrowheads="1"/>
          </p:cNvSpPr>
          <p:nvPr/>
        </p:nvSpPr>
        <p:spPr bwMode="auto">
          <a:xfrm>
            <a:off x="10474551" y="6236008"/>
            <a:ext cx="18968" cy="1896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137" name="Oval 121">
            <a:extLst>
              <a:ext uri="{FF2B5EF4-FFF2-40B4-BE49-F238E27FC236}">
                <a16:creationId xmlns:a16="http://schemas.microsoft.com/office/drawing/2014/main" id="{FD23263B-F391-4443-B282-516078BE3AF8}"/>
              </a:ext>
            </a:extLst>
          </p:cNvPr>
          <p:cNvSpPr>
            <a:spLocks noChangeArrowheads="1"/>
          </p:cNvSpPr>
          <p:nvPr/>
        </p:nvSpPr>
        <p:spPr bwMode="auto">
          <a:xfrm>
            <a:off x="10529112" y="6280733"/>
            <a:ext cx="17094" cy="1732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138" name="Oval 122">
            <a:extLst>
              <a:ext uri="{FF2B5EF4-FFF2-40B4-BE49-F238E27FC236}">
                <a16:creationId xmlns:a16="http://schemas.microsoft.com/office/drawing/2014/main" id="{E74A41D3-6B75-4BAA-A023-88DD73FF5313}"/>
              </a:ext>
            </a:extLst>
          </p:cNvPr>
          <p:cNvSpPr>
            <a:spLocks noChangeArrowheads="1"/>
          </p:cNvSpPr>
          <p:nvPr/>
        </p:nvSpPr>
        <p:spPr bwMode="auto">
          <a:xfrm>
            <a:off x="10504055" y="6249355"/>
            <a:ext cx="17329" cy="1732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139" name="Oval 123">
            <a:extLst>
              <a:ext uri="{FF2B5EF4-FFF2-40B4-BE49-F238E27FC236}">
                <a16:creationId xmlns:a16="http://schemas.microsoft.com/office/drawing/2014/main" id="{E88F0E2B-9DCD-46CF-9A3F-F2E890FCDC25}"/>
              </a:ext>
            </a:extLst>
          </p:cNvPr>
          <p:cNvSpPr>
            <a:spLocks noChangeArrowheads="1"/>
          </p:cNvSpPr>
          <p:nvPr/>
        </p:nvSpPr>
        <p:spPr bwMode="auto">
          <a:xfrm>
            <a:off x="10439660" y="6251697"/>
            <a:ext cx="22714" cy="22246"/>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140" name="Oval 124">
            <a:extLst>
              <a:ext uri="{FF2B5EF4-FFF2-40B4-BE49-F238E27FC236}">
                <a16:creationId xmlns:a16="http://schemas.microsoft.com/office/drawing/2014/main" id="{737DE857-32EF-4DA3-A0A6-D74152B95EFC}"/>
              </a:ext>
            </a:extLst>
          </p:cNvPr>
          <p:cNvSpPr>
            <a:spLocks noChangeArrowheads="1"/>
          </p:cNvSpPr>
          <p:nvPr/>
        </p:nvSpPr>
        <p:spPr bwMode="auto">
          <a:xfrm>
            <a:off x="10433571" y="6187536"/>
            <a:ext cx="22246" cy="2248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141" name="Oval 125">
            <a:extLst>
              <a:ext uri="{FF2B5EF4-FFF2-40B4-BE49-F238E27FC236}">
                <a16:creationId xmlns:a16="http://schemas.microsoft.com/office/drawing/2014/main" id="{F0638BB3-B189-4BE0-86F3-4B0C1F7D3047}"/>
              </a:ext>
            </a:extLst>
          </p:cNvPr>
          <p:cNvSpPr>
            <a:spLocks noChangeArrowheads="1"/>
          </p:cNvSpPr>
          <p:nvPr/>
        </p:nvSpPr>
        <p:spPr bwMode="auto">
          <a:xfrm>
            <a:off x="10418585" y="6227812"/>
            <a:ext cx="24354" cy="2435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142" name="Oval 126">
            <a:extLst>
              <a:ext uri="{FF2B5EF4-FFF2-40B4-BE49-F238E27FC236}">
                <a16:creationId xmlns:a16="http://schemas.microsoft.com/office/drawing/2014/main" id="{23F7648F-BB34-4CD6-B6A1-8FB037310E21}"/>
              </a:ext>
            </a:extLst>
          </p:cNvPr>
          <p:cNvSpPr>
            <a:spLocks noChangeArrowheads="1"/>
          </p:cNvSpPr>
          <p:nvPr/>
        </p:nvSpPr>
        <p:spPr bwMode="auto">
          <a:xfrm>
            <a:off x="10421160" y="6157562"/>
            <a:ext cx="24588" cy="2458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143" name="Oval 127">
            <a:extLst>
              <a:ext uri="{FF2B5EF4-FFF2-40B4-BE49-F238E27FC236}">
                <a16:creationId xmlns:a16="http://schemas.microsoft.com/office/drawing/2014/main" id="{E155B6EC-E149-4DC8-B4C3-6FC74E4838DF}"/>
              </a:ext>
            </a:extLst>
          </p:cNvPr>
          <p:cNvSpPr>
            <a:spLocks noChangeArrowheads="1"/>
          </p:cNvSpPr>
          <p:nvPr/>
        </p:nvSpPr>
        <p:spPr bwMode="auto">
          <a:xfrm>
            <a:off x="10456285" y="6154751"/>
            <a:ext cx="20607" cy="2060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144" name="Oval 128">
            <a:extLst>
              <a:ext uri="{FF2B5EF4-FFF2-40B4-BE49-F238E27FC236}">
                <a16:creationId xmlns:a16="http://schemas.microsoft.com/office/drawing/2014/main" id="{9403A1F0-FD1F-49C3-98ED-1680E5010EC8}"/>
              </a:ext>
            </a:extLst>
          </p:cNvPr>
          <p:cNvSpPr>
            <a:spLocks noChangeArrowheads="1"/>
          </p:cNvSpPr>
          <p:nvPr/>
        </p:nvSpPr>
        <p:spPr bwMode="auto">
          <a:xfrm>
            <a:off x="10470101" y="6183086"/>
            <a:ext cx="18968" cy="1896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145" name="Oval 129">
            <a:extLst>
              <a:ext uri="{FF2B5EF4-FFF2-40B4-BE49-F238E27FC236}">
                <a16:creationId xmlns:a16="http://schemas.microsoft.com/office/drawing/2014/main" id="{29FA14B3-8120-430E-93E8-D375102F1DF7}"/>
              </a:ext>
            </a:extLst>
          </p:cNvPr>
          <p:cNvSpPr>
            <a:spLocks noChangeArrowheads="1"/>
          </p:cNvSpPr>
          <p:nvPr/>
        </p:nvSpPr>
        <p:spPr bwMode="auto">
          <a:xfrm>
            <a:off x="10491879" y="6207205"/>
            <a:ext cx="17094" cy="1709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146" name="Oval 130">
            <a:extLst>
              <a:ext uri="{FF2B5EF4-FFF2-40B4-BE49-F238E27FC236}">
                <a16:creationId xmlns:a16="http://schemas.microsoft.com/office/drawing/2014/main" id="{A30EF2C6-611E-479A-8E54-5BC38DBEFD5C}"/>
              </a:ext>
            </a:extLst>
          </p:cNvPr>
          <p:cNvSpPr>
            <a:spLocks noChangeArrowheads="1"/>
          </p:cNvSpPr>
          <p:nvPr/>
        </p:nvSpPr>
        <p:spPr bwMode="auto">
          <a:xfrm>
            <a:off x="10450197" y="6122905"/>
            <a:ext cx="22714" cy="2294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147" name="Oval 131">
            <a:extLst>
              <a:ext uri="{FF2B5EF4-FFF2-40B4-BE49-F238E27FC236}">
                <a16:creationId xmlns:a16="http://schemas.microsoft.com/office/drawing/2014/main" id="{C090DC56-A553-43D8-9107-5479D8A95196}"/>
              </a:ext>
            </a:extLst>
          </p:cNvPr>
          <p:cNvSpPr>
            <a:spLocks noChangeArrowheads="1"/>
          </p:cNvSpPr>
          <p:nvPr/>
        </p:nvSpPr>
        <p:spPr bwMode="auto">
          <a:xfrm>
            <a:off x="10450665" y="6090122"/>
            <a:ext cx="23885" cy="2458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148" name="Oval 132">
            <a:extLst>
              <a:ext uri="{FF2B5EF4-FFF2-40B4-BE49-F238E27FC236}">
                <a16:creationId xmlns:a16="http://schemas.microsoft.com/office/drawing/2014/main" id="{0408C339-7B25-4A30-8E9B-BEFEA395415E}"/>
              </a:ext>
            </a:extLst>
          </p:cNvPr>
          <p:cNvSpPr>
            <a:spLocks noChangeArrowheads="1"/>
          </p:cNvSpPr>
          <p:nvPr/>
        </p:nvSpPr>
        <p:spPr bwMode="auto">
          <a:xfrm>
            <a:off x="10485088" y="6128993"/>
            <a:ext cx="20607" cy="20841"/>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149" name="Oval 133">
            <a:extLst>
              <a:ext uri="{FF2B5EF4-FFF2-40B4-BE49-F238E27FC236}">
                <a16:creationId xmlns:a16="http://schemas.microsoft.com/office/drawing/2014/main" id="{B4425137-D718-46A0-86FB-83484A2BF02D}"/>
              </a:ext>
            </a:extLst>
          </p:cNvPr>
          <p:cNvSpPr>
            <a:spLocks noChangeArrowheads="1"/>
          </p:cNvSpPr>
          <p:nvPr/>
        </p:nvSpPr>
        <p:spPr bwMode="auto">
          <a:xfrm>
            <a:off x="10520681" y="6082394"/>
            <a:ext cx="21309" cy="210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150" name="Oval 134">
            <a:extLst>
              <a:ext uri="{FF2B5EF4-FFF2-40B4-BE49-F238E27FC236}">
                <a16:creationId xmlns:a16="http://schemas.microsoft.com/office/drawing/2014/main" id="{AF36358D-A855-4216-BB4E-9CCF67557119}"/>
              </a:ext>
            </a:extLst>
          </p:cNvPr>
          <p:cNvSpPr>
            <a:spLocks noChangeArrowheads="1"/>
          </p:cNvSpPr>
          <p:nvPr/>
        </p:nvSpPr>
        <p:spPr bwMode="auto">
          <a:xfrm>
            <a:off x="10494688" y="6160372"/>
            <a:ext cx="18734" cy="19436"/>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151" name="Oval 135">
            <a:extLst>
              <a:ext uri="{FF2B5EF4-FFF2-40B4-BE49-F238E27FC236}">
                <a16:creationId xmlns:a16="http://schemas.microsoft.com/office/drawing/2014/main" id="{4606BC20-72CC-4EE1-BF2D-B0FEF1B52B5C}"/>
              </a:ext>
            </a:extLst>
          </p:cNvPr>
          <p:cNvSpPr>
            <a:spLocks noChangeArrowheads="1"/>
          </p:cNvSpPr>
          <p:nvPr/>
        </p:nvSpPr>
        <p:spPr bwMode="auto">
          <a:xfrm>
            <a:off x="10519042" y="6113539"/>
            <a:ext cx="18968" cy="1896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152" name="Oval 136">
            <a:extLst>
              <a:ext uri="{FF2B5EF4-FFF2-40B4-BE49-F238E27FC236}">
                <a16:creationId xmlns:a16="http://schemas.microsoft.com/office/drawing/2014/main" id="{C7F68155-6546-4B32-8622-99C4D004B2B2}"/>
              </a:ext>
            </a:extLst>
          </p:cNvPr>
          <p:cNvSpPr>
            <a:spLocks noChangeArrowheads="1"/>
          </p:cNvSpPr>
          <p:nvPr/>
        </p:nvSpPr>
        <p:spPr bwMode="auto">
          <a:xfrm>
            <a:off x="10514593" y="6187066"/>
            <a:ext cx="17329" cy="1732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153" name="Oval 137">
            <a:extLst>
              <a:ext uri="{FF2B5EF4-FFF2-40B4-BE49-F238E27FC236}">
                <a16:creationId xmlns:a16="http://schemas.microsoft.com/office/drawing/2014/main" id="{A0379F8E-F7C3-4CFE-9D93-D2F4B81AACB4}"/>
              </a:ext>
            </a:extLst>
          </p:cNvPr>
          <p:cNvSpPr>
            <a:spLocks noChangeArrowheads="1"/>
          </p:cNvSpPr>
          <p:nvPr/>
        </p:nvSpPr>
        <p:spPr bwMode="auto">
          <a:xfrm>
            <a:off x="10526301" y="6146322"/>
            <a:ext cx="17329" cy="1732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154" name="Oval 138">
            <a:extLst>
              <a:ext uri="{FF2B5EF4-FFF2-40B4-BE49-F238E27FC236}">
                <a16:creationId xmlns:a16="http://schemas.microsoft.com/office/drawing/2014/main" id="{6CB05F5F-E7D9-4A98-A6D0-133C672F772E}"/>
              </a:ext>
            </a:extLst>
          </p:cNvPr>
          <p:cNvSpPr>
            <a:spLocks noChangeArrowheads="1"/>
          </p:cNvSpPr>
          <p:nvPr/>
        </p:nvSpPr>
        <p:spPr bwMode="auto">
          <a:xfrm>
            <a:off x="10484619" y="6097381"/>
            <a:ext cx="22246" cy="2271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155" name="Oval 139">
            <a:extLst>
              <a:ext uri="{FF2B5EF4-FFF2-40B4-BE49-F238E27FC236}">
                <a16:creationId xmlns:a16="http://schemas.microsoft.com/office/drawing/2014/main" id="{F7AA8880-F714-4D09-A412-D6811D6DB124}"/>
              </a:ext>
            </a:extLst>
          </p:cNvPr>
          <p:cNvSpPr>
            <a:spLocks noChangeArrowheads="1"/>
          </p:cNvSpPr>
          <p:nvPr/>
        </p:nvSpPr>
        <p:spPr bwMode="auto">
          <a:xfrm>
            <a:off x="10531219" y="6052655"/>
            <a:ext cx="22246" cy="2248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156" name="Oval 140">
            <a:extLst>
              <a:ext uri="{FF2B5EF4-FFF2-40B4-BE49-F238E27FC236}">
                <a16:creationId xmlns:a16="http://schemas.microsoft.com/office/drawing/2014/main" id="{CAB8A103-D292-4A66-A885-9C4CD7E0D351}"/>
              </a:ext>
            </a:extLst>
          </p:cNvPr>
          <p:cNvSpPr>
            <a:spLocks noChangeArrowheads="1"/>
          </p:cNvSpPr>
          <p:nvPr/>
        </p:nvSpPr>
        <p:spPr bwMode="auto">
          <a:xfrm>
            <a:off x="10489068" y="6066705"/>
            <a:ext cx="24354" cy="2458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157" name="Oval 141">
            <a:extLst>
              <a:ext uri="{FF2B5EF4-FFF2-40B4-BE49-F238E27FC236}">
                <a16:creationId xmlns:a16="http://schemas.microsoft.com/office/drawing/2014/main" id="{5F87978F-E86A-48A6-B912-6164D031A423}"/>
              </a:ext>
            </a:extLst>
          </p:cNvPr>
          <p:cNvSpPr>
            <a:spLocks noChangeArrowheads="1"/>
          </p:cNvSpPr>
          <p:nvPr/>
        </p:nvSpPr>
        <p:spPr bwMode="auto">
          <a:xfrm>
            <a:off x="10548078" y="6025960"/>
            <a:ext cx="24354" cy="2458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158" name="Freeform 142">
            <a:extLst>
              <a:ext uri="{FF2B5EF4-FFF2-40B4-BE49-F238E27FC236}">
                <a16:creationId xmlns:a16="http://schemas.microsoft.com/office/drawing/2014/main" id="{714BB78D-29CF-423C-A790-3B8DF4140C9E}"/>
              </a:ext>
            </a:extLst>
          </p:cNvPr>
          <p:cNvSpPr>
            <a:spLocks noEditPoints="1"/>
          </p:cNvSpPr>
          <p:nvPr/>
        </p:nvSpPr>
        <p:spPr bwMode="auto">
          <a:xfrm>
            <a:off x="10890431" y="6032751"/>
            <a:ext cx="851900" cy="225737"/>
          </a:xfrm>
          <a:custGeom>
            <a:avLst/>
            <a:gdLst>
              <a:gd name="T0" fmla="*/ 285 w 1533"/>
              <a:gd name="T1" fmla="*/ 137 h 405"/>
              <a:gd name="T2" fmla="*/ 352 w 1533"/>
              <a:gd name="T3" fmla="*/ 379 h 405"/>
              <a:gd name="T4" fmla="*/ 392 w 1533"/>
              <a:gd name="T5" fmla="*/ 379 h 405"/>
              <a:gd name="T6" fmla="*/ 285 w 1533"/>
              <a:gd name="T7" fmla="*/ 101 h 405"/>
              <a:gd name="T8" fmla="*/ 120 w 1533"/>
              <a:gd name="T9" fmla="*/ 101 h 405"/>
              <a:gd name="T10" fmla="*/ 41 w 1533"/>
              <a:gd name="T11" fmla="*/ 141 h 405"/>
              <a:gd name="T12" fmla="*/ 20 w 1533"/>
              <a:gd name="T13" fmla="*/ 101 h 405"/>
              <a:gd name="T14" fmla="*/ 0 w 1533"/>
              <a:gd name="T15" fmla="*/ 379 h 405"/>
              <a:gd name="T16" fmla="*/ 41 w 1533"/>
              <a:gd name="T17" fmla="*/ 379 h 405"/>
              <a:gd name="T18" fmla="*/ 109 w 1533"/>
              <a:gd name="T19" fmla="*/ 137 h 405"/>
              <a:gd name="T20" fmla="*/ 176 w 1533"/>
              <a:gd name="T21" fmla="*/ 379 h 405"/>
              <a:gd name="T22" fmla="*/ 216 w 1533"/>
              <a:gd name="T23" fmla="*/ 379 h 405"/>
              <a:gd name="T24" fmla="*/ 679 w 1533"/>
              <a:gd name="T25" fmla="*/ 271 h 405"/>
              <a:gd name="T26" fmla="*/ 579 w 1533"/>
              <a:gd name="T27" fmla="*/ 101 h 405"/>
              <a:gd name="T28" fmla="*/ 586 w 1533"/>
              <a:gd name="T29" fmla="*/ 405 h 405"/>
              <a:gd name="T30" fmla="*/ 683 w 1533"/>
              <a:gd name="T31" fmla="*/ 325 h 405"/>
              <a:gd name="T32" fmla="*/ 494 w 1533"/>
              <a:gd name="T33" fmla="*/ 271 h 405"/>
              <a:gd name="T34" fmla="*/ 494 w 1533"/>
              <a:gd name="T35" fmla="*/ 237 h 405"/>
              <a:gd name="T36" fmla="*/ 662 w 1533"/>
              <a:gd name="T37" fmla="*/ 237 h 405"/>
              <a:gd name="T38" fmla="*/ 797 w 1533"/>
              <a:gd name="T39" fmla="*/ 234 h 405"/>
              <a:gd name="T40" fmla="*/ 890 w 1533"/>
              <a:gd name="T41" fmla="*/ 122 h 405"/>
              <a:gd name="T42" fmla="*/ 798 w 1533"/>
              <a:gd name="T43" fmla="*/ 154 h 405"/>
              <a:gd name="T44" fmla="*/ 797 w 1533"/>
              <a:gd name="T45" fmla="*/ 126 h 405"/>
              <a:gd name="T46" fmla="*/ 756 w 1533"/>
              <a:gd name="T47" fmla="*/ 126 h 405"/>
              <a:gd name="T48" fmla="*/ 777 w 1533"/>
              <a:gd name="T49" fmla="*/ 405 h 405"/>
              <a:gd name="T50" fmla="*/ 797 w 1533"/>
              <a:gd name="T51" fmla="*/ 234 h 405"/>
              <a:gd name="T52" fmla="*/ 961 w 1533"/>
              <a:gd name="T53" fmla="*/ 249 h 405"/>
              <a:gd name="T54" fmla="*/ 1102 w 1533"/>
              <a:gd name="T55" fmla="*/ 154 h 405"/>
              <a:gd name="T56" fmla="*/ 1051 w 1533"/>
              <a:gd name="T57" fmla="*/ 101 h 405"/>
              <a:gd name="T58" fmla="*/ 1046 w 1533"/>
              <a:gd name="T59" fmla="*/ 405 h 405"/>
              <a:gd name="T60" fmla="*/ 1106 w 1533"/>
              <a:gd name="T61" fmla="*/ 352 h 405"/>
              <a:gd name="T62" fmla="*/ 1221 w 1533"/>
              <a:gd name="T63" fmla="*/ 126 h 405"/>
              <a:gd name="T64" fmla="*/ 1181 w 1533"/>
              <a:gd name="T65" fmla="*/ 126 h 405"/>
              <a:gd name="T66" fmla="*/ 1201 w 1533"/>
              <a:gd name="T67" fmla="*/ 405 h 405"/>
              <a:gd name="T68" fmla="*/ 1221 w 1533"/>
              <a:gd name="T69" fmla="*/ 126 h 405"/>
              <a:gd name="T70" fmla="*/ 1201 w 1533"/>
              <a:gd name="T71" fmla="*/ 55 h 405"/>
              <a:gd name="T72" fmla="*/ 1201 w 1533"/>
              <a:gd name="T73" fmla="*/ 0 h 405"/>
              <a:gd name="T74" fmla="*/ 1492 w 1533"/>
              <a:gd name="T75" fmla="*/ 145 h 405"/>
              <a:gd name="T76" fmla="*/ 1407 w 1533"/>
              <a:gd name="T77" fmla="*/ 101 h 405"/>
              <a:gd name="T78" fmla="*/ 1408 w 1533"/>
              <a:gd name="T79" fmla="*/ 405 h 405"/>
              <a:gd name="T80" fmla="*/ 1492 w 1533"/>
              <a:gd name="T81" fmla="*/ 361 h 405"/>
              <a:gd name="T82" fmla="*/ 1512 w 1533"/>
              <a:gd name="T83" fmla="*/ 405 h 405"/>
              <a:gd name="T84" fmla="*/ 1533 w 1533"/>
              <a:gd name="T85" fmla="*/ 126 h 405"/>
              <a:gd name="T86" fmla="*/ 1492 w 1533"/>
              <a:gd name="T87" fmla="*/ 126 h 405"/>
              <a:gd name="T88" fmla="*/ 1324 w 1533"/>
              <a:gd name="T89" fmla="*/ 253 h 405"/>
              <a:gd name="T90" fmla="*/ 1492 w 1533"/>
              <a:gd name="T91" fmla="*/ 253 h 405"/>
              <a:gd name="T92" fmla="*/ 1324 w 1533"/>
              <a:gd name="T93" fmla="*/ 25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3" h="405">
                <a:moveTo>
                  <a:pt x="216" y="215"/>
                </a:moveTo>
                <a:cubicBezTo>
                  <a:pt x="216" y="164"/>
                  <a:pt x="252" y="137"/>
                  <a:pt x="285" y="137"/>
                </a:cubicBezTo>
                <a:cubicBezTo>
                  <a:pt x="316" y="137"/>
                  <a:pt x="352" y="150"/>
                  <a:pt x="352" y="215"/>
                </a:cubicBezTo>
                <a:cubicBezTo>
                  <a:pt x="352" y="379"/>
                  <a:pt x="352" y="379"/>
                  <a:pt x="352" y="379"/>
                </a:cubicBezTo>
                <a:cubicBezTo>
                  <a:pt x="352" y="396"/>
                  <a:pt x="359" y="405"/>
                  <a:pt x="372" y="405"/>
                </a:cubicBezTo>
                <a:cubicBezTo>
                  <a:pt x="385" y="405"/>
                  <a:pt x="392" y="396"/>
                  <a:pt x="392" y="379"/>
                </a:cubicBezTo>
                <a:cubicBezTo>
                  <a:pt x="392" y="207"/>
                  <a:pt x="392" y="207"/>
                  <a:pt x="392" y="207"/>
                </a:cubicBezTo>
                <a:cubicBezTo>
                  <a:pt x="392" y="136"/>
                  <a:pt x="338" y="101"/>
                  <a:pt x="285" y="101"/>
                </a:cubicBezTo>
                <a:cubicBezTo>
                  <a:pt x="253" y="101"/>
                  <a:pt x="218" y="118"/>
                  <a:pt x="198" y="153"/>
                </a:cubicBezTo>
                <a:cubicBezTo>
                  <a:pt x="184" y="120"/>
                  <a:pt x="154" y="101"/>
                  <a:pt x="120" y="101"/>
                </a:cubicBezTo>
                <a:cubicBezTo>
                  <a:pt x="81" y="101"/>
                  <a:pt x="57" y="119"/>
                  <a:pt x="42" y="141"/>
                </a:cubicBezTo>
                <a:cubicBezTo>
                  <a:pt x="41" y="141"/>
                  <a:pt x="41" y="141"/>
                  <a:pt x="41" y="141"/>
                </a:cubicBezTo>
                <a:cubicBezTo>
                  <a:pt x="41" y="126"/>
                  <a:pt x="41" y="126"/>
                  <a:pt x="41" y="126"/>
                </a:cubicBezTo>
                <a:cubicBezTo>
                  <a:pt x="41" y="109"/>
                  <a:pt x="33" y="101"/>
                  <a:pt x="20" y="101"/>
                </a:cubicBezTo>
                <a:cubicBezTo>
                  <a:pt x="8" y="101"/>
                  <a:pt x="0" y="109"/>
                  <a:pt x="0" y="126"/>
                </a:cubicBezTo>
                <a:cubicBezTo>
                  <a:pt x="0" y="379"/>
                  <a:pt x="0" y="379"/>
                  <a:pt x="0" y="379"/>
                </a:cubicBezTo>
                <a:cubicBezTo>
                  <a:pt x="0" y="396"/>
                  <a:pt x="8" y="405"/>
                  <a:pt x="20" y="405"/>
                </a:cubicBezTo>
                <a:cubicBezTo>
                  <a:pt x="33" y="405"/>
                  <a:pt x="41" y="396"/>
                  <a:pt x="41" y="379"/>
                </a:cubicBezTo>
                <a:cubicBezTo>
                  <a:pt x="41" y="215"/>
                  <a:pt x="41" y="215"/>
                  <a:pt x="41" y="215"/>
                </a:cubicBezTo>
                <a:cubicBezTo>
                  <a:pt x="41" y="164"/>
                  <a:pt x="76" y="137"/>
                  <a:pt x="109" y="137"/>
                </a:cubicBezTo>
                <a:cubicBezTo>
                  <a:pt x="140" y="137"/>
                  <a:pt x="176" y="150"/>
                  <a:pt x="176" y="215"/>
                </a:cubicBezTo>
                <a:cubicBezTo>
                  <a:pt x="176" y="379"/>
                  <a:pt x="176" y="379"/>
                  <a:pt x="176" y="379"/>
                </a:cubicBezTo>
                <a:cubicBezTo>
                  <a:pt x="176" y="396"/>
                  <a:pt x="183" y="405"/>
                  <a:pt x="196" y="405"/>
                </a:cubicBezTo>
                <a:cubicBezTo>
                  <a:pt x="209" y="405"/>
                  <a:pt x="216" y="396"/>
                  <a:pt x="216" y="379"/>
                </a:cubicBezTo>
                <a:lnTo>
                  <a:pt x="216" y="215"/>
                </a:lnTo>
                <a:close/>
                <a:moveTo>
                  <a:pt x="679" y="271"/>
                </a:moveTo>
                <a:cubicBezTo>
                  <a:pt x="703" y="271"/>
                  <a:pt x="706" y="257"/>
                  <a:pt x="706" y="246"/>
                </a:cubicBezTo>
                <a:cubicBezTo>
                  <a:pt x="706" y="171"/>
                  <a:pt x="663" y="101"/>
                  <a:pt x="579" y="101"/>
                </a:cubicBezTo>
                <a:cubicBezTo>
                  <a:pt x="495" y="101"/>
                  <a:pt x="451" y="178"/>
                  <a:pt x="451" y="253"/>
                </a:cubicBezTo>
                <a:cubicBezTo>
                  <a:pt x="451" y="328"/>
                  <a:pt x="491" y="405"/>
                  <a:pt x="586" y="405"/>
                </a:cubicBezTo>
                <a:cubicBezTo>
                  <a:pt x="655" y="405"/>
                  <a:pt x="702" y="363"/>
                  <a:pt x="702" y="345"/>
                </a:cubicBezTo>
                <a:cubicBezTo>
                  <a:pt x="702" y="329"/>
                  <a:pt x="694" y="325"/>
                  <a:pt x="683" y="325"/>
                </a:cubicBezTo>
                <a:cubicBezTo>
                  <a:pt x="664" y="325"/>
                  <a:pt x="647" y="371"/>
                  <a:pt x="583" y="371"/>
                </a:cubicBezTo>
                <a:cubicBezTo>
                  <a:pt x="531" y="371"/>
                  <a:pt x="496" y="323"/>
                  <a:pt x="494" y="271"/>
                </a:cubicBezTo>
                <a:lnTo>
                  <a:pt x="679" y="271"/>
                </a:lnTo>
                <a:close/>
                <a:moveTo>
                  <a:pt x="494" y="237"/>
                </a:moveTo>
                <a:cubicBezTo>
                  <a:pt x="496" y="187"/>
                  <a:pt x="524" y="134"/>
                  <a:pt x="578" y="134"/>
                </a:cubicBezTo>
                <a:cubicBezTo>
                  <a:pt x="633" y="134"/>
                  <a:pt x="661" y="187"/>
                  <a:pt x="662" y="237"/>
                </a:cubicBezTo>
                <a:lnTo>
                  <a:pt x="494" y="237"/>
                </a:lnTo>
                <a:close/>
                <a:moveTo>
                  <a:pt x="797" y="234"/>
                </a:moveTo>
                <a:cubicBezTo>
                  <a:pt x="797" y="168"/>
                  <a:pt x="840" y="149"/>
                  <a:pt x="863" y="144"/>
                </a:cubicBezTo>
                <a:cubicBezTo>
                  <a:pt x="882" y="140"/>
                  <a:pt x="890" y="134"/>
                  <a:pt x="890" y="122"/>
                </a:cubicBezTo>
                <a:cubicBezTo>
                  <a:pt x="890" y="111"/>
                  <a:pt x="882" y="101"/>
                  <a:pt x="863" y="101"/>
                </a:cubicBezTo>
                <a:cubicBezTo>
                  <a:pt x="838" y="101"/>
                  <a:pt x="812" y="121"/>
                  <a:pt x="798" y="154"/>
                </a:cubicBezTo>
                <a:cubicBezTo>
                  <a:pt x="797" y="154"/>
                  <a:pt x="797" y="154"/>
                  <a:pt x="797" y="154"/>
                </a:cubicBezTo>
                <a:cubicBezTo>
                  <a:pt x="797" y="126"/>
                  <a:pt x="797" y="126"/>
                  <a:pt x="797" y="126"/>
                </a:cubicBezTo>
                <a:cubicBezTo>
                  <a:pt x="797" y="109"/>
                  <a:pt x="789" y="101"/>
                  <a:pt x="777" y="101"/>
                </a:cubicBezTo>
                <a:cubicBezTo>
                  <a:pt x="764" y="101"/>
                  <a:pt x="756" y="109"/>
                  <a:pt x="756" y="126"/>
                </a:cubicBezTo>
                <a:cubicBezTo>
                  <a:pt x="756" y="379"/>
                  <a:pt x="756" y="379"/>
                  <a:pt x="756" y="379"/>
                </a:cubicBezTo>
                <a:cubicBezTo>
                  <a:pt x="756" y="396"/>
                  <a:pt x="764" y="405"/>
                  <a:pt x="777" y="405"/>
                </a:cubicBezTo>
                <a:cubicBezTo>
                  <a:pt x="789" y="405"/>
                  <a:pt x="797" y="396"/>
                  <a:pt x="797" y="379"/>
                </a:cubicBezTo>
                <a:lnTo>
                  <a:pt x="797" y="234"/>
                </a:lnTo>
                <a:close/>
                <a:moveTo>
                  <a:pt x="1046" y="368"/>
                </a:moveTo>
                <a:cubicBezTo>
                  <a:pt x="993" y="368"/>
                  <a:pt x="961" y="312"/>
                  <a:pt x="961" y="249"/>
                </a:cubicBezTo>
                <a:cubicBezTo>
                  <a:pt x="961" y="202"/>
                  <a:pt x="989" y="137"/>
                  <a:pt x="1046" y="137"/>
                </a:cubicBezTo>
                <a:cubicBezTo>
                  <a:pt x="1082" y="137"/>
                  <a:pt x="1092" y="154"/>
                  <a:pt x="1102" y="154"/>
                </a:cubicBezTo>
                <a:cubicBezTo>
                  <a:pt x="1118" y="154"/>
                  <a:pt x="1125" y="145"/>
                  <a:pt x="1125" y="132"/>
                </a:cubicBezTo>
                <a:cubicBezTo>
                  <a:pt x="1125" y="115"/>
                  <a:pt x="1089" y="101"/>
                  <a:pt x="1051" y="101"/>
                </a:cubicBezTo>
                <a:cubicBezTo>
                  <a:pt x="966" y="101"/>
                  <a:pt x="918" y="178"/>
                  <a:pt x="918" y="253"/>
                </a:cubicBezTo>
                <a:cubicBezTo>
                  <a:pt x="918" y="328"/>
                  <a:pt x="962" y="405"/>
                  <a:pt x="1046" y="405"/>
                </a:cubicBezTo>
                <a:cubicBezTo>
                  <a:pt x="1085" y="405"/>
                  <a:pt x="1123" y="393"/>
                  <a:pt x="1123" y="369"/>
                </a:cubicBezTo>
                <a:cubicBezTo>
                  <a:pt x="1123" y="359"/>
                  <a:pt x="1113" y="352"/>
                  <a:pt x="1106" y="352"/>
                </a:cubicBezTo>
                <a:cubicBezTo>
                  <a:pt x="1095" y="352"/>
                  <a:pt x="1082" y="368"/>
                  <a:pt x="1046" y="368"/>
                </a:cubicBezTo>
                <a:moveTo>
                  <a:pt x="1221" y="126"/>
                </a:moveTo>
                <a:cubicBezTo>
                  <a:pt x="1221" y="109"/>
                  <a:pt x="1214" y="101"/>
                  <a:pt x="1201" y="101"/>
                </a:cubicBezTo>
                <a:cubicBezTo>
                  <a:pt x="1188" y="101"/>
                  <a:pt x="1181" y="109"/>
                  <a:pt x="1181" y="126"/>
                </a:cubicBezTo>
                <a:cubicBezTo>
                  <a:pt x="1181" y="379"/>
                  <a:pt x="1181" y="379"/>
                  <a:pt x="1181" y="379"/>
                </a:cubicBezTo>
                <a:cubicBezTo>
                  <a:pt x="1181" y="396"/>
                  <a:pt x="1188" y="405"/>
                  <a:pt x="1201" y="405"/>
                </a:cubicBezTo>
                <a:cubicBezTo>
                  <a:pt x="1214" y="405"/>
                  <a:pt x="1221" y="396"/>
                  <a:pt x="1221" y="379"/>
                </a:cubicBezTo>
                <a:lnTo>
                  <a:pt x="1221" y="126"/>
                </a:lnTo>
                <a:close/>
                <a:moveTo>
                  <a:pt x="1174" y="27"/>
                </a:moveTo>
                <a:cubicBezTo>
                  <a:pt x="1174" y="42"/>
                  <a:pt x="1186" y="55"/>
                  <a:pt x="1201" y="55"/>
                </a:cubicBezTo>
                <a:cubicBezTo>
                  <a:pt x="1216" y="55"/>
                  <a:pt x="1229" y="42"/>
                  <a:pt x="1229" y="27"/>
                </a:cubicBezTo>
                <a:cubicBezTo>
                  <a:pt x="1229" y="12"/>
                  <a:pt x="1216" y="0"/>
                  <a:pt x="1201" y="0"/>
                </a:cubicBezTo>
                <a:cubicBezTo>
                  <a:pt x="1186" y="0"/>
                  <a:pt x="1174" y="12"/>
                  <a:pt x="1174" y="27"/>
                </a:cubicBezTo>
                <a:moveTo>
                  <a:pt x="1492" y="145"/>
                </a:moveTo>
                <a:cubicBezTo>
                  <a:pt x="1491" y="145"/>
                  <a:pt x="1491" y="145"/>
                  <a:pt x="1491" y="145"/>
                </a:cubicBezTo>
                <a:cubicBezTo>
                  <a:pt x="1468" y="115"/>
                  <a:pt x="1442" y="101"/>
                  <a:pt x="1407" y="101"/>
                </a:cubicBezTo>
                <a:cubicBezTo>
                  <a:pt x="1321" y="101"/>
                  <a:pt x="1280" y="178"/>
                  <a:pt x="1280" y="253"/>
                </a:cubicBezTo>
                <a:cubicBezTo>
                  <a:pt x="1280" y="337"/>
                  <a:pt x="1323" y="405"/>
                  <a:pt x="1408" y="405"/>
                </a:cubicBezTo>
                <a:cubicBezTo>
                  <a:pt x="1443" y="405"/>
                  <a:pt x="1473" y="390"/>
                  <a:pt x="1491" y="361"/>
                </a:cubicBezTo>
                <a:cubicBezTo>
                  <a:pt x="1492" y="361"/>
                  <a:pt x="1492" y="361"/>
                  <a:pt x="1492" y="361"/>
                </a:cubicBezTo>
                <a:cubicBezTo>
                  <a:pt x="1492" y="379"/>
                  <a:pt x="1492" y="379"/>
                  <a:pt x="1492" y="379"/>
                </a:cubicBezTo>
                <a:cubicBezTo>
                  <a:pt x="1492" y="396"/>
                  <a:pt x="1500" y="405"/>
                  <a:pt x="1512" y="405"/>
                </a:cubicBezTo>
                <a:cubicBezTo>
                  <a:pt x="1525" y="405"/>
                  <a:pt x="1533" y="396"/>
                  <a:pt x="1533" y="379"/>
                </a:cubicBezTo>
                <a:cubicBezTo>
                  <a:pt x="1533" y="126"/>
                  <a:pt x="1533" y="126"/>
                  <a:pt x="1533" y="126"/>
                </a:cubicBezTo>
                <a:cubicBezTo>
                  <a:pt x="1533" y="109"/>
                  <a:pt x="1525" y="101"/>
                  <a:pt x="1512" y="101"/>
                </a:cubicBezTo>
                <a:cubicBezTo>
                  <a:pt x="1500" y="101"/>
                  <a:pt x="1492" y="109"/>
                  <a:pt x="1492" y="126"/>
                </a:cubicBezTo>
                <a:lnTo>
                  <a:pt x="1492" y="145"/>
                </a:lnTo>
                <a:close/>
                <a:moveTo>
                  <a:pt x="1324" y="253"/>
                </a:moveTo>
                <a:cubicBezTo>
                  <a:pt x="1324" y="198"/>
                  <a:pt x="1347" y="134"/>
                  <a:pt x="1408" y="134"/>
                </a:cubicBezTo>
                <a:cubicBezTo>
                  <a:pt x="1471" y="134"/>
                  <a:pt x="1492" y="198"/>
                  <a:pt x="1492" y="253"/>
                </a:cubicBezTo>
                <a:cubicBezTo>
                  <a:pt x="1492" y="307"/>
                  <a:pt x="1471" y="371"/>
                  <a:pt x="1408" y="371"/>
                </a:cubicBezTo>
                <a:cubicBezTo>
                  <a:pt x="1346" y="371"/>
                  <a:pt x="1324" y="307"/>
                  <a:pt x="1324" y="25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159" name="Freeform 143">
            <a:extLst>
              <a:ext uri="{FF2B5EF4-FFF2-40B4-BE49-F238E27FC236}">
                <a16:creationId xmlns:a16="http://schemas.microsoft.com/office/drawing/2014/main" id="{97A1B6D8-E704-4647-B889-3F3004B6EDA4}"/>
              </a:ext>
            </a:extLst>
          </p:cNvPr>
          <p:cNvSpPr>
            <a:spLocks noEditPoints="1"/>
          </p:cNvSpPr>
          <p:nvPr/>
        </p:nvSpPr>
        <p:spPr bwMode="auto">
          <a:xfrm>
            <a:off x="10882001" y="6301809"/>
            <a:ext cx="865950" cy="98116"/>
          </a:xfrm>
          <a:custGeom>
            <a:avLst/>
            <a:gdLst>
              <a:gd name="T0" fmla="*/ 44 w 1558"/>
              <a:gd name="T1" fmla="*/ 136 h 176"/>
              <a:gd name="T2" fmla="*/ 87 w 1558"/>
              <a:gd name="T3" fmla="*/ 127 h 176"/>
              <a:gd name="T4" fmla="*/ 15 w 1558"/>
              <a:gd name="T5" fmla="*/ 83 h 176"/>
              <a:gd name="T6" fmla="*/ 140 w 1558"/>
              <a:gd name="T7" fmla="*/ 31 h 176"/>
              <a:gd name="T8" fmla="*/ 142 w 1558"/>
              <a:gd name="T9" fmla="*/ 124 h 176"/>
              <a:gd name="T10" fmla="*/ 154 w 1558"/>
              <a:gd name="T11" fmla="*/ 78 h 176"/>
              <a:gd name="T12" fmla="*/ 177 w 1558"/>
              <a:gd name="T13" fmla="*/ 47 h 176"/>
              <a:gd name="T14" fmla="*/ 236 w 1558"/>
              <a:gd name="T15" fmla="*/ 91 h 176"/>
              <a:gd name="T16" fmla="*/ 227 w 1558"/>
              <a:gd name="T17" fmla="*/ 136 h 176"/>
              <a:gd name="T18" fmla="*/ 229 w 1558"/>
              <a:gd name="T19" fmla="*/ 43 h 176"/>
              <a:gd name="T20" fmla="*/ 366 w 1558"/>
              <a:gd name="T21" fmla="*/ 81 h 176"/>
              <a:gd name="T22" fmla="*/ 358 w 1558"/>
              <a:gd name="T23" fmla="*/ 108 h 176"/>
              <a:gd name="T24" fmla="*/ 322 w 1558"/>
              <a:gd name="T25" fmla="*/ 43 h 176"/>
              <a:gd name="T26" fmla="*/ 416 w 1558"/>
              <a:gd name="T27" fmla="*/ 38 h 176"/>
              <a:gd name="T28" fmla="*/ 387 w 1558"/>
              <a:gd name="T29" fmla="*/ 10 h 176"/>
              <a:gd name="T30" fmla="*/ 387 w 1558"/>
              <a:gd name="T31" fmla="*/ 44 h 176"/>
              <a:gd name="T32" fmla="*/ 551 w 1558"/>
              <a:gd name="T33" fmla="*/ 70 h 176"/>
              <a:gd name="T34" fmla="*/ 611 w 1558"/>
              <a:gd name="T35" fmla="*/ 127 h 176"/>
              <a:gd name="T36" fmla="*/ 491 w 1558"/>
              <a:gd name="T37" fmla="*/ 45 h 176"/>
              <a:gd name="T38" fmla="*/ 476 w 1558"/>
              <a:gd name="T39" fmla="*/ 127 h 176"/>
              <a:gd name="T40" fmla="*/ 537 w 1558"/>
              <a:gd name="T41" fmla="*/ 70 h 176"/>
              <a:gd name="T42" fmla="*/ 705 w 1558"/>
              <a:gd name="T43" fmla="*/ 46 h 176"/>
              <a:gd name="T44" fmla="*/ 704 w 1558"/>
              <a:gd name="T45" fmla="*/ 121 h 176"/>
              <a:gd name="T46" fmla="*/ 718 w 1558"/>
              <a:gd name="T47" fmla="*/ 40 h 176"/>
              <a:gd name="T48" fmla="*/ 676 w 1558"/>
              <a:gd name="T49" fmla="*/ 43 h 176"/>
              <a:gd name="T50" fmla="*/ 783 w 1558"/>
              <a:gd name="T51" fmla="*/ 44 h 176"/>
              <a:gd name="T52" fmla="*/ 822 w 1558"/>
              <a:gd name="T53" fmla="*/ 68 h 176"/>
              <a:gd name="T54" fmla="*/ 751 w 1558"/>
              <a:gd name="T55" fmla="*/ 31 h 176"/>
              <a:gd name="T56" fmla="*/ 758 w 1558"/>
              <a:gd name="T57" fmla="*/ 70 h 176"/>
              <a:gd name="T58" fmla="*/ 886 w 1558"/>
              <a:gd name="T59" fmla="*/ 136 h 176"/>
              <a:gd name="T60" fmla="*/ 929 w 1558"/>
              <a:gd name="T61" fmla="*/ 127 h 176"/>
              <a:gd name="T62" fmla="*/ 857 w 1558"/>
              <a:gd name="T63" fmla="*/ 83 h 176"/>
              <a:gd name="T64" fmla="*/ 1022 w 1558"/>
              <a:gd name="T65" fmla="*/ 46 h 176"/>
              <a:gd name="T66" fmla="*/ 1022 w 1558"/>
              <a:gd name="T67" fmla="*/ 120 h 176"/>
              <a:gd name="T68" fmla="*/ 952 w 1558"/>
              <a:gd name="T69" fmla="*/ 158 h 176"/>
              <a:gd name="T70" fmla="*/ 1022 w 1558"/>
              <a:gd name="T71" fmla="*/ 40 h 176"/>
              <a:gd name="T72" fmla="*/ 1023 w 1558"/>
              <a:gd name="T73" fmla="*/ 93 h 176"/>
              <a:gd name="T74" fmla="*/ 1101 w 1558"/>
              <a:gd name="T75" fmla="*/ 31 h 176"/>
              <a:gd name="T76" fmla="*/ 1102 w 1558"/>
              <a:gd name="T77" fmla="*/ 124 h 176"/>
              <a:gd name="T78" fmla="*/ 1129 w 1558"/>
              <a:gd name="T79" fmla="*/ 78 h 176"/>
              <a:gd name="T80" fmla="*/ 1283 w 1558"/>
              <a:gd name="T81" fmla="*/ 127 h 176"/>
              <a:gd name="T82" fmla="*/ 1230 w 1558"/>
              <a:gd name="T83" fmla="*/ 49 h 176"/>
              <a:gd name="T84" fmla="*/ 1169 w 1558"/>
              <a:gd name="T85" fmla="*/ 31 h 176"/>
              <a:gd name="T86" fmla="*/ 1176 w 1558"/>
              <a:gd name="T87" fmla="*/ 70 h 176"/>
              <a:gd name="T88" fmla="*/ 1236 w 1558"/>
              <a:gd name="T89" fmla="*/ 127 h 176"/>
              <a:gd name="T90" fmla="*/ 1317 w 1558"/>
              <a:gd name="T91" fmla="*/ 83 h 176"/>
              <a:gd name="T92" fmla="*/ 1332 w 1558"/>
              <a:gd name="T93" fmla="*/ 90 h 176"/>
              <a:gd name="T94" fmla="*/ 1332 w 1558"/>
              <a:gd name="T95" fmla="*/ 78 h 176"/>
              <a:gd name="T96" fmla="*/ 1493 w 1558"/>
              <a:gd name="T97" fmla="*/ 136 h 176"/>
              <a:gd name="T98" fmla="*/ 1436 w 1558"/>
              <a:gd name="T99" fmla="*/ 45 h 176"/>
              <a:gd name="T100" fmla="*/ 1429 w 1558"/>
              <a:gd name="T101" fmla="*/ 136 h 176"/>
              <a:gd name="T102" fmla="*/ 1558 w 1558"/>
              <a:gd name="T103" fmla="*/ 38 h 176"/>
              <a:gd name="T104" fmla="*/ 1529 w 1558"/>
              <a:gd name="T105" fmla="*/ 10 h 176"/>
              <a:gd name="T106" fmla="*/ 1529 w 1558"/>
              <a:gd name="T107"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58" h="176">
                <a:moveTo>
                  <a:pt x="73" y="46"/>
                </a:moveTo>
                <a:cubicBezTo>
                  <a:pt x="73" y="46"/>
                  <a:pt x="73" y="46"/>
                  <a:pt x="73" y="46"/>
                </a:cubicBezTo>
                <a:cubicBezTo>
                  <a:pt x="65" y="36"/>
                  <a:pt x="56" y="31"/>
                  <a:pt x="44" y="31"/>
                </a:cubicBezTo>
                <a:cubicBezTo>
                  <a:pt x="14" y="31"/>
                  <a:pt x="0" y="58"/>
                  <a:pt x="0" y="83"/>
                </a:cubicBezTo>
                <a:cubicBezTo>
                  <a:pt x="0" y="112"/>
                  <a:pt x="15" y="136"/>
                  <a:pt x="44" y="136"/>
                </a:cubicBezTo>
                <a:cubicBezTo>
                  <a:pt x="56" y="136"/>
                  <a:pt x="66" y="131"/>
                  <a:pt x="73" y="121"/>
                </a:cubicBezTo>
                <a:cubicBezTo>
                  <a:pt x="73" y="121"/>
                  <a:pt x="73" y="121"/>
                  <a:pt x="73" y="121"/>
                </a:cubicBezTo>
                <a:cubicBezTo>
                  <a:pt x="73" y="127"/>
                  <a:pt x="73" y="127"/>
                  <a:pt x="73" y="127"/>
                </a:cubicBezTo>
                <a:cubicBezTo>
                  <a:pt x="73" y="133"/>
                  <a:pt x="76" y="136"/>
                  <a:pt x="80" y="136"/>
                </a:cubicBezTo>
                <a:cubicBezTo>
                  <a:pt x="84" y="136"/>
                  <a:pt x="87" y="133"/>
                  <a:pt x="87" y="127"/>
                </a:cubicBezTo>
                <a:cubicBezTo>
                  <a:pt x="87" y="40"/>
                  <a:pt x="87" y="40"/>
                  <a:pt x="87" y="40"/>
                </a:cubicBezTo>
                <a:cubicBezTo>
                  <a:pt x="87" y="34"/>
                  <a:pt x="84" y="31"/>
                  <a:pt x="80" y="31"/>
                </a:cubicBezTo>
                <a:cubicBezTo>
                  <a:pt x="76" y="31"/>
                  <a:pt x="73" y="34"/>
                  <a:pt x="73" y="40"/>
                </a:cubicBezTo>
                <a:lnTo>
                  <a:pt x="73" y="46"/>
                </a:lnTo>
                <a:close/>
                <a:moveTo>
                  <a:pt x="15" y="83"/>
                </a:moveTo>
                <a:cubicBezTo>
                  <a:pt x="15" y="65"/>
                  <a:pt x="23" y="43"/>
                  <a:pt x="44" y="43"/>
                </a:cubicBezTo>
                <a:cubicBezTo>
                  <a:pt x="66" y="43"/>
                  <a:pt x="73" y="65"/>
                  <a:pt x="73" y="83"/>
                </a:cubicBezTo>
                <a:cubicBezTo>
                  <a:pt x="73" y="102"/>
                  <a:pt x="66" y="124"/>
                  <a:pt x="44" y="124"/>
                </a:cubicBezTo>
                <a:cubicBezTo>
                  <a:pt x="23" y="124"/>
                  <a:pt x="15" y="102"/>
                  <a:pt x="15" y="83"/>
                </a:cubicBezTo>
                <a:moveTo>
                  <a:pt x="140" y="31"/>
                </a:moveTo>
                <a:cubicBezTo>
                  <a:pt x="125" y="31"/>
                  <a:pt x="108" y="41"/>
                  <a:pt x="108" y="58"/>
                </a:cubicBezTo>
                <a:cubicBezTo>
                  <a:pt x="108" y="71"/>
                  <a:pt x="116" y="77"/>
                  <a:pt x="126" y="81"/>
                </a:cubicBezTo>
                <a:cubicBezTo>
                  <a:pt x="150" y="91"/>
                  <a:pt x="150" y="91"/>
                  <a:pt x="150" y="91"/>
                </a:cubicBezTo>
                <a:cubicBezTo>
                  <a:pt x="158" y="94"/>
                  <a:pt x="164" y="98"/>
                  <a:pt x="164" y="107"/>
                </a:cubicBezTo>
                <a:cubicBezTo>
                  <a:pt x="164" y="116"/>
                  <a:pt x="155" y="124"/>
                  <a:pt x="142" y="124"/>
                </a:cubicBezTo>
                <a:cubicBezTo>
                  <a:pt x="124" y="124"/>
                  <a:pt x="118" y="110"/>
                  <a:pt x="111" y="110"/>
                </a:cubicBezTo>
                <a:cubicBezTo>
                  <a:pt x="108" y="110"/>
                  <a:pt x="105" y="114"/>
                  <a:pt x="105" y="116"/>
                </a:cubicBezTo>
                <a:cubicBezTo>
                  <a:pt x="105" y="123"/>
                  <a:pt x="119" y="136"/>
                  <a:pt x="142" y="136"/>
                </a:cubicBezTo>
                <a:cubicBezTo>
                  <a:pt x="163" y="136"/>
                  <a:pt x="179" y="124"/>
                  <a:pt x="179" y="106"/>
                </a:cubicBezTo>
                <a:cubicBezTo>
                  <a:pt x="179" y="90"/>
                  <a:pt x="168" y="83"/>
                  <a:pt x="154" y="78"/>
                </a:cubicBezTo>
                <a:cubicBezTo>
                  <a:pt x="133" y="69"/>
                  <a:pt x="133" y="69"/>
                  <a:pt x="133" y="69"/>
                </a:cubicBezTo>
                <a:cubicBezTo>
                  <a:pt x="126" y="66"/>
                  <a:pt x="123" y="62"/>
                  <a:pt x="123" y="57"/>
                </a:cubicBezTo>
                <a:cubicBezTo>
                  <a:pt x="123" y="47"/>
                  <a:pt x="134" y="43"/>
                  <a:pt x="143" y="43"/>
                </a:cubicBezTo>
                <a:cubicBezTo>
                  <a:pt x="157" y="43"/>
                  <a:pt x="164" y="54"/>
                  <a:pt x="170" y="54"/>
                </a:cubicBezTo>
                <a:cubicBezTo>
                  <a:pt x="175" y="54"/>
                  <a:pt x="177" y="50"/>
                  <a:pt x="177" y="47"/>
                </a:cubicBezTo>
                <a:cubicBezTo>
                  <a:pt x="177" y="39"/>
                  <a:pt x="160" y="31"/>
                  <a:pt x="140" y="31"/>
                </a:cubicBezTo>
                <a:moveTo>
                  <a:pt x="226" y="31"/>
                </a:moveTo>
                <a:cubicBezTo>
                  <a:pt x="210" y="31"/>
                  <a:pt x="194" y="41"/>
                  <a:pt x="194" y="58"/>
                </a:cubicBezTo>
                <a:cubicBezTo>
                  <a:pt x="194" y="71"/>
                  <a:pt x="201" y="77"/>
                  <a:pt x="212" y="81"/>
                </a:cubicBezTo>
                <a:cubicBezTo>
                  <a:pt x="236" y="91"/>
                  <a:pt x="236" y="91"/>
                  <a:pt x="236" y="91"/>
                </a:cubicBezTo>
                <a:cubicBezTo>
                  <a:pt x="243" y="94"/>
                  <a:pt x="250" y="98"/>
                  <a:pt x="250" y="107"/>
                </a:cubicBezTo>
                <a:cubicBezTo>
                  <a:pt x="250" y="116"/>
                  <a:pt x="241" y="124"/>
                  <a:pt x="228" y="124"/>
                </a:cubicBezTo>
                <a:cubicBezTo>
                  <a:pt x="210" y="124"/>
                  <a:pt x="203" y="110"/>
                  <a:pt x="197" y="110"/>
                </a:cubicBezTo>
                <a:cubicBezTo>
                  <a:pt x="193" y="110"/>
                  <a:pt x="190" y="114"/>
                  <a:pt x="190" y="116"/>
                </a:cubicBezTo>
                <a:cubicBezTo>
                  <a:pt x="190" y="123"/>
                  <a:pt x="205" y="136"/>
                  <a:pt x="227" y="136"/>
                </a:cubicBezTo>
                <a:cubicBezTo>
                  <a:pt x="249" y="136"/>
                  <a:pt x="265" y="124"/>
                  <a:pt x="265" y="106"/>
                </a:cubicBezTo>
                <a:cubicBezTo>
                  <a:pt x="265" y="90"/>
                  <a:pt x="253" y="83"/>
                  <a:pt x="239" y="78"/>
                </a:cubicBezTo>
                <a:cubicBezTo>
                  <a:pt x="218" y="69"/>
                  <a:pt x="218" y="69"/>
                  <a:pt x="218" y="69"/>
                </a:cubicBezTo>
                <a:cubicBezTo>
                  <a:pt x="211" y="66"/>
                  <a:pt x="209" y="62"/>
                  <a:pt x="209" y="57"/>
                </a:cubicBezTo>
                <a:cubicBezTo>
                  <a:pt x="209" y="47"/>
                  <a:pt x="219" y="43"/>
                  <a:pt x="229" y="43"/>
                </a:cubicBezTo>
                <a:cubicBezTo>
                  <a:pt x="243" y="43"/>
                  <a:pt x="250" y="54"/>
                  <a:pt x="255" y="54"/>
                </a:cubicBezTo>
                <a:cubicBezTo>
                  <a:pt x="261" y="54"/>
                  <a:pt x="262" y="50"/>
                  <a:pt x="262" y="47"/>
                </a:cubicBezTo>
                <a:cubicBezTo>
                  <a:pt x="263" y="39"/>
                  <a:pt x="246" y="31"/>
                  <a:pt x="226" y="31"/>
                </a:cubicBezTo>
                <a:moveTo>
                  <a:pt x="357" y="90"/>
                </a:moveTo>
                <a:cubicBezTo>
                  <a:pt x="365" y="90"/>
                  <a:pt x="366" y="85"/>
                  <a:pt x="366" y="81"/>
                </a:cubicBezTo>
                <a:cubicBezTo>
                  <a:pt x="366" y="55"/>
                  <a:pt x="352" y="31"/>
                  <a:pt x="323" y="31"/>
                </a:cubicBezTo>
                <a:cubicBezTo>
                  <a:pt x="294" y="31"/>
                  <a:pt x="278" y="58"/>
                  <a:pt x="278" y="83"/>
                </a:cubicBezTo>
                <a:cubicBezTo>
                  <a:pt x="278" y="109"/>
                  <a:pt x="292" y="136"/>
                  <a:pt x="325" y="136"/>
                </a:cubicBezTo>
                <a:cubicBezTo>
                  <a:pt x="349" y="136"/>
                  <a:pt x="365" y="121"/>
                  <a:pt x="365" y="115"/>
                </a:cubicBezTo>
                <a:cubicBezTo>
                  <a:pt x="365" y="110"/>
                  <a:pt x="362" y="108"/>
                  <a:pt x="358" y="108"/>
                </a:cubicBezTo>
                <a:cubicBezTo>
                  <a:pt x="352" y="108"/>
                  <a:pt x="346" y="124"/>
                  <a:pt x="324" y="124"/>
                </a:cubicBezTo>
                <a:cubicBezTo>
                  <a:pt x="306" y="124"/>
                  <a:pt x="294" y="107"/>
                  <a:pt x="293" y="90"/>
                </a:cubicBezTo>
                <a:lnTo>
                  <a:pt x="357" y="90"/>
                </a:lnTo>
                <a:close/>
                <a:moveTo>
                  <a:pt x="293" y="78"/>
                </a:moveTo>
                <a:cubicBezTo>
                  <a:pt x="294" y="61"/>
                  <a:pt x="304" y="43"/>
                  <a:pt x="322" y="43"/>
                </a:cubicBezTo>
                <a:cubicBezTo>
                  <a:pt x="341" y="43"/>
                  <a:pt x="351" y="61"/>
                  <a:pt x="351" y="78"/>
                </a:cubicBezTo>
                <a:lnTo>
                  <a:pt x="293" y="78"/>
                </a:lnTo>
                <a:close/>
                <a:moveTo>
                  <a:pt x="401" y="44"/>
                </a:moveTo>
                <a:cubicBezTo>
                  <a:pt x="410" y="44"/>
                  <a:pt x="410" y="44"/>
                  <a:pt x="410" y="44"/>
                </a:cubicBezTo>
                <a:cubicBezTo>
                  <a:pt x="415" y="44"/>
                  <a:pt x="416" y="40"/>
                  <a:pt x="416" y="38"/>
                </a:cubicBezTo>
                <a:cubicBezTo>
                  <a:pt x="416" y="36"/>
                  <a:pt x="415" y="32"/>
                  <a:pt x="410" y="32"/>
                </a:cubicBezTo>
                <a:cubicBezTo>
                  <a:pt x="401" y="32"/>
                  <a:pt x="401" y="32"/>
                  <a:pt x="401" y="32"/>
                </a:cubicBezTo>
                <a:cubicBezTo>
                  <a:pt x="401" y="10"/>
                  <a:pt x="401" y="10"/>
                  <a:pt x="401" y="10"/>
                </a:cubicBezTo>
                <a:cubicBezTo>
                  <a:pt x="401" y="4"/>
                  <a:pt x="399" y="0"/>
                  <a:pt x="394" y="0"/>
                </a:cubicBezTo>
                <a:cubicBezTo>
                  <a:pt x="390" y="0"/>
                  <a:pt x="387" y="4"/>
                  <a:pt x="387" y="10"/>
                </a:cubicBezTo>
                <a:cubicBezTo>
                  <a:pt x="387" y="32"/>
                  <a:pt x="387" y="32"/>
                  <a:pt x="387" y="32"/>
                </a:cubicBezTo>
                <a:cubicBezTo>
                  <a:pt x="378" y="32"/>
                  <a:pt x="378" y="32"/>
                  <a:pt x="378" y="32"/>
                </a:cubicBezTo>
                <a:cubicBezTo>
                  <a:pt x="374" y="32"/>
                  <a:pt x="372" y="36"/>
                  <a:pt x="372" y="38"/>
                </a:cubicBezTo>
                <a:cubicBezTo>
                  <a:pt x="372" y="40"/>
                  <a:pt x="374" y="44"/>
                  <a:pt x="378" y="44"/>
                </a:cubicBezTo>
                <a:cubicBezTo>
                  <a:pt x="387" y="44"/>
                  <a:pt x="387" y="44"/>
                  <a:pt x="387" y="44"/>
                </a:cubicBezTo>
                <a:cubicBezTo>
                  <a:pt x="387" y="127"/>
                  <a:pt x="387" y="127"/>
                  <a:pt x="387" y="127"/>
                </a:cubicBezTo>
                <a:cubicBezTo>
                  <a:pt x="387" y="133"/>
                  <a:pt x="390" y="136"/>
                  <a:pt x="394" y="136"/>
                </a:cubicBezTo>
                <a:cubicBezTo>
                  <a:pt x="399" y="136"/>
                  <a:pt x="401" y="133"/>
                  <a:pt x="401" y="127"/>
                </a:cubicBezTo>
                <a:lnTo>
                  <a:pt x="401" y="44"/>
                </a:lnTo>
                <a:close/>
                <a:moveTo>
                  <a:pt x="551" y="70"/>
                </a:moveTo>
                <a:cubicBezTo>
                  <a:pt x="551" y="53"/>
                  <a:pt x="563" y="44"/>
                  <a:pt x="574" y="44"/>
                </a:cubicBezTo>
                <a:cubicBezTo>
                  <a:pt x="585" y="44"/>
                  <a:pt x="597" y="48"/>
                  <a:pt x="597" y="70"/>
                </a:cubicBezTo>
                <a:cubicBezTo>
                  <a:pt x="597" y="127"/>
                  <a:pt x="597" y="127"/>
                  <a:pt x="597" y="127"/>
                </a:cubicBezTo>
                <a:cubicBezTo>
                  <a:pt x="597" y="133"/>
                  <a:pt x="600" y="136"/>
                  <a:pt x="604" y="136"/>
                </a:cubicBezTo>
                <a:cubicBezTo>
                  <a:pt x="609" y="136"/>
                  <a:pt x="611" y="133"/>
                  <a:pt x="611" y="127"/>
                </a:cubicBezTo>
                <a:cubicBezTo>
                  <a:pt x="611" y="68"/>
                  <a:pt x="611" y="68"/>
                  <a:pt x="611" y="68"/>
                </a:cubicBezTo>
                <a:cubicBezTo>
                  <a:pt x="611" y="43"/>
                  <a:pt x="593" y="31"/>
                  <a:pt x="574" y="31"/>
                </a:cubicBezTo>
                <a:cubicBezTo>
                  <a:pt x="563" y="31"/>
                  <a:pt x="551" y="37"/>
                  <a:pt x="544" y="49"/>
                </a:cubicBezTo>
                <a:cubicBezTo>
                  <a:pt x="540" y="38"/>
                  <a:pt x="529" y="31"/>
                  <a:pt x="517" y="31"/>
                </a:cubicBezTo>
                <a:cubicBezTo>
                  <a:pt x="504" y="31"/>
                  <a:pt x="496" y="37"/>
                  <a:pt x="491" y="45"/>
                </a:cubicBezTo>
                <a:cubicBezTo>
                  <a:pt x="490" y="45"/>
                  <a:pt x="490" y="45"/>
                  <a:pt x="490" y="45"/>
                </a:cubicBezTo>
                <a:cubicBezTo>
                  <a:pt x="490" y="40"/>
                  <a:pt x="490" y="40"/>
                  <a:pt x="490" y="40"/>
                </a:cubicBezTo>
                <a:cubicBezTo>
                  <a:pt x="490" y="34"/>
                  <a:pt x="488" y="31"/>
                  <a:pt x="483" y="31"/>
                </a:cubicBezTo>
                <a:cubicBezTo>
                  <a:pt x="479" y="31"/>
                  <a:pt x="476" y="34"/>
                  <a:pt x="476" y="40"/>
                </a:cubicBezTo>
                <a:cubicBezTo>
                  <a:pt x="476" y="127"/>
                  <a:pt x="476" y="127"/>
                  <a:pt x="476" y="127"/>
                </a:cubicBezTo>
                <a:cubicBezTo>
                  <a:pt x="476" y="133"/>
                  <a:pt x="479" y="136"/>
                  <a:pt x="483" y="136"/>
                </a:cubicBezTo>
                <a:cubicBezTo>
                  <a:pt x="488" y="136"/>
                  <a:pt x="490" y="133"/>
                  <a:pt x="490" y="127"/>
                </a:cubicBezTo>
                <a:cubicBezTo>
                  <a:pt x="490" y="70"/>
                  <a:pt x="490" y="70"/>
                  <a:pt x="490" y="70"/>
                </a:cubicBezTo>
                <a:cubicBezTo>
                  <a:pt x="490" y="53"/>
                  <a:pt x="502" y="44"/>
                  <a:pt x="514" y="44"/>
                </a:cubicBezTo>
                <a:cubicBezTo>
                  <a:pt x="524" y="44"/>
                  <a:pt x="537" y="48"/>
                  <a:pt x="537" y="70"/>
                </a:cubicBezTo>
                <a:cubicBezTo>
                  <a:pt x="537" y="127"/>
                  <a:pt x="537" y="127"/>
                  <a:pt x="537" y="127"/>
                </a:cubicBezTo>
                <a:cubicBezTo>
                  <a:pt x="537" y="133"/>
                  <a:pt x="539" y="136"/>
                  <a:pt x="544" y="136"/>
                </a:cubicBezTo>
                <a:cubicBezTo>
                  <a:pt x="548" y="136"/>
                  <a:pt x="551" y="133"/>
                  <a:pt x="551" y="127"/>
                </a:cubicBezTo>
                <a:lnTo>
                  <a:pt x="551" y="70"/>
                </a:lnTo>
                <a:close/>
                <a:moveTo>
                  <a:pt x="705" y="46"/>
                </a:moveTo>
                <a:cubicBezTo>
                  <a:pt x="704" y="46"/>
                  <a:pt x="704" y="46"/>
                  <a:pt x="704" y="46"/>
                </a:cubicBezTo>
                <a:cubicBezTo>
                  <a:pt x="696" y="36"/>
                  <a:pt x="687" y="31"/>
                  <a:pt x="675" y="31"/>
                </a:cubicBezTo>
                <a:cubicBezTo>
                  <a:pt x="646" y="31"/>
                  <a:pt x="631" y="58"/>
                  <a:pt x="631" y="83"/>
                </a:cubicBezTo>
                <a:cubicBezTo>
                  <a:pt x="631" y="112"/>
                  <a:pt x="646" y="136"/>
                  <a:pt x="676" y="136"/>
                </a:cubicBezTo>
                <a:cubicBezTo>
                  <a:pt x="688" y="136"/>
                  <a:pt x="698" y="131"/>
                  <a:pt x="704" y="121"/>
                </a:cubicBezTo>
                <a:cubicBezTo>
                  <a:pt x="705" y="121"/>
                  <a:pt x="705" y="121"/>
                  <a:pt x="705" y="121"/>
                </a:cubicBezTo>
                <a:cubicBezTo>
                  <a:pt x="705" y="127"/>
                  <a:pt x="705" y="127"/>
                  <a:pt x="705" y="127"/>
                </a:cubicBezTo>
                <a:cubicBezTo>
                  <a:pt x="705" y="133"/>
                  <a:pt x="707" y="136"/>
                  <a:pt x="712" y="136"/>
                </a:cubicBezTo>
                <a:cubicBezTo>
                  <a:pt x="716" y="136"/>
                  <a:pt x="718" y="133"/>
                  <a:pt x="718" y="127"/>
                </a:cubicBezTo>
                <a:cubicBezTo>
                  <a:pt x="718" y="40"/>
                  <a:pt x="718" y="40"/>
                  <a:pt x="718" y="40"/>
                </a:cubicBezTo>
                <a:cubicBezTo>
                  <a:pt x="718" y="34"/>
                  <a:pt x="716" y="31"/>
                  <a:pt x="712" y="31"/>
                </a:cubicBezTo>
                <a:cubicBezTo>
                  <a:pt x="707" y="31"/>
                  <a:pt x="705" y="34"/>
                  <a:pt x="705" y="40"/>
                </a:cubicBezTo>
                <a:lnTo>
                  <a:pt x="705" y="46"/>
                </a:lnTo>
                <a:close/>
                <a:moveTo>
                  <a:pt x="647" y="83"/>
                </a:moveTo>
                <a:cubicBezTo>
                  <a:pt x="647" y="65"/>
                  <a:pt x="655" y="43"/>
                  <a:pt x="676" y="43"/>
                </a:cubicBezTo>
                <a:cubicBezTo>
                  <a:pt x="697" y="43"/>
                  <a:pt x="705" y="65"/>
                  <a:pt x="705" y="83"/>
                </a:cubicBezTo>
                <a:cubicBezTo>
                  <a:pt x="705" y="102"/>
                  <a:pt x="697" y="124"/>
                  <a:pt x="676" y="124"/>
                </a:cubicBezTo>
                <a:cubicBezTo>
                  <a:pt x="654" y="124"/>
                  <a:pt x="647" y="102"/>
                  <a:pt x="647" y="83"/>
                </a:cubicBezTo>
                <a:moveTo>
                  <a:pt x="758" y="70"/>
                </a:moveTo>
                <a:cubicBezTo>
                  <a:pt x="758" y="53"/>
                  <a:pt x="770" y="44"/>
                  <a:pt x="783" y="44"/>
                </a:cubicBezTo>
                <a:cubicBezTo>
                  <a:pt x="798" y="44"/>
                  <a:pt x="808" y="53"/>
                  <a:pt x="808" y="67"/>
                </a:cubicBezTo>
                <a:cubicBezTo>
                  <a:pt x="808" y="127"/>
                  <a:pt x="808" y="127"/>
                  <a:pt x="808" y="127"/>
                </a:cubicBezTo>
                <a:cubicBezTo>
                  <a:pt x="808" y="133"/>
                  <a:pt x="810" y="136"/>
                  <a:pt x="815" y="136"/>
                </a:cubicBezTo>
                <a:cubicBezTo>
                  <a:pt x="819" y="136"/>
                  <a:pt x="822" y="133"/>
                  <a:pt x="822" y="127"/>
                </a:cubicBezTo>
                <a:cubicBezTo>
                  <a:pt x="822" y="68"/>
                  <a:pt x="822" y="68"/>
                  <a:pt x="822" y="68"/>
                </a:cubicBezTo>
                <a:cubicBezTo>
                  <a:pt x="822" y="43"/>
                  <a:pt x="803" y="31"/>
                  <a:pt x="785" y="31"/>
                </a:cubicBezTo>
                <a:cubicBezTo>
                  <a:pt x="772" y="31"/>
                  <a:pt x="763" y="37"/>
                  <a:pt x="758" y="45"/>
                </a:cubicBezTo>
                <a:cubicBezTo>
                  <a:pt x="758" y="45"/>
                  <a:pt x="758" y="45"/>
                  <a:pt x="758" y="45"/>
                </a:cubicBezTo>
                <a:cubicBezTo>
                  <a:pt x="758" y="40"/>
                  <a:pt x="758" y="40"/>
                  <a:pt x="758" y="40"/>
                </a:cubicBezTo>
                <a:cubicBezTo>
                  <a:pt x="758" y="34"/>
                  <a:pt x="755" y="31"/>
                  <a:pt x="751" y="31"/>
                </a:cubicBezTo>
                <a:cubicBezTo>
                  <a:pt x="746" y="31"/>
                  <a:pt x="744" y="34"/>
                  <a:pt x="744" y="40"/>
                </a:cubicBezTo>
                <a:cubicBezTo>
                  <a:pt x="744" y="127"/>
                  <a:pt x="744" y="127"/>
                  <a:pt x="744" y="127"/>
                </a:cubicBezTo>
                <a:cubicBezTo>
                  <a:pt x="744" y="133"/>
                  <a:pt x="746" y="136"/>
                  <a:pt x="751" y="136"/>
                </a:cubicBezTo>
                <a:cubicBezTo>
                  <a:pt x="755" y="136"/>
                  <a:pt x="758" y="133"/>
                  <a:pt x="758" y="127"/>
                </a:cubicBezTo>
                <a:lnTo>
                  <a:pt x="758" y="70"/>
                </a:lnTo>
                <a:close/>
                <a:moveTo>
                  <a:pt x="915" y="46"/>
                </a:moveTo>
                <a:cubicBezTo>
                  <a:pt x="915" y="46"/>
                  <a:pt x="915" y="46"/>
                  <a:pt x="915" y="46"/>
                </a:cubicBezTo>
                <a:cubicBezTo>
                  <a:pt x="907" y="36"/>
                  <a:pt x="898" y="31"/>
                  <a:pt x="886" y="31"/>
                </a:cubicBezTo>
                <a:cubicBezTo>
                  <a:pt x="856" y="31"/>
                  <a:pt x="842" y="58"/>
                  <a:pt x="842" y="83"/>
                </a:cubicBezTo>
                <a:cubicBezTo>
                  <a:pt x="842" y="112"/>
                  <a:pt x="857" y="136"/>
                  <a:pt x="886" y="136"/>
                </a:cubicBezTo>
                <a:cubicBezTo>
                  <a:pt x="898" y="136"/>
                  <a:pt x="908" y="131"/>
                  <a:pt x="915" y="121"/>
                </a:cubicBezTo>
                <a:cubicBezTo>
                  <a:pt x="915" y="121"/>
                  <a:pt x="915" y="121"/>
                  <a:pt x="915" y="121"/>
                </a:cubicBezTo>
                <a:cubicBezTo>
                  <a:pt x="915" y="127"/>
                  <a:pt x="915" y="127"/>
                  <a:pt x="915" y="127"/>
                </a:cubicBezTo>
                <a:cubicBezTo>
                  <a:pt x="915" y="133"/>
                  <a:pt x="918" y="136"/>
                  <a:pt x="922" y="136"/>
                </a:cubicBezTo>
                <a:cubicBezTo>
                  <a:pt x="927" y="136"/>
                  <a:pt x="929" y="133"/>
                  <a:pt x="929" y="127"/>
                </a:cubicBezTo>
                <a:cubicBezTo>
                  <a:pt x="929" y="40"/>
                  <a:pt x="929" y="40"/>
                  <a:pt x="929" y="40"/>
                </a:cubicBezTo>
                <a:cubicBezTo>
                  <a:pt x="929" y="34"/>
                  <a:pt x="927" y="31"/>
                  <a:pt x="922" y="31"/>
                </a:cubicBezTo>
                <a:cubicBezTo>
                  <a:pt x="918" y="31"/>
                  <a:pt x="915" y="34"/>
                  <a:pt x="915" y="40"/>
                </a:cubicBezTo>
                <a:lnTo>
                  <a:pt x="915" y="46"/>
                </a:lnTo>
                <a:close/>
                <a:moveTo>
                  <a:pt x="857" y="83"/>
                </a:moveTo>
                <a:cubicBezTo>
                  <a:pt x="857" y="65"/>
                  <a:pt x="865" y="43"/>
                  <a:pt x="886" y="43"/>
                </a:cubicBezTo>
                <a:cubicBezTo>
                  <a:pt x="908" y="43"/>
                  <a:pt x="915" y="65"/>
                  <a:pt x="915" y="83"/>
                </a:cubicBezTo>
                <a:cubicBezTo>
                  <a:pt x="915" y="102"/>
                  <a:pt x="908" y="124"/>
                  <a:pt x="886" y="124"/>
                </a:cubicBezTo>
                <a:cubicBezTo>
                  <a:pt x="865" y="124"/>
                  <a:pt x="857" y="102"/>
                  <a:pt x="857" y="83"/>
                </a:cubicBezTo>
                <a:moveTo>
                  <a:pt x="1022" y="46"/>
                </a:moveTo>
                <a:cubicBezTo>
                  <a:pt x="1022" y="46"/>
                  <a:pt x="1022" y="46"/>
                  <a:pt x="1022" y="46"/>
                </a:cubicBezTo>
                <a:cubicBezTo>
                  <a:pt x="1016" y="38"/>
                  <a:pt x="1005" y="31"/>
                  <a:pt x="993" y="31"/>
                </a:cubicBezTo>
                <a:cubicBezTo>
                  <a:pt x="963" y="31"/>
                  <a:pt x="949" y="58"/>
                  <a:pt x="949" y="83"/>
                </a:cubicBezTo>
                <a:cubicBezTo>
                  <a:pt x="949" y="112"/>
                  <a:pt x="964" y="136"/>
                  <a:pt x="993" y="136"/>
                </a:cubicBezTo>
                <a:cubicBezTo>
                  <a:pt x="1006" y="136"/>
                  <a:pt x="1016" y="131"/>
                  <a:pt x="1022" y="120"/>
                </a:cubicBezTo>
                <a:cubicBezTo>
                  <a:pt x="1022" y="120"/>
                  <a:pt x="1022" y="120"/>
                  <a:pt x="1022" y="120"/>
                </a:cubicBezTo>
                <a:cubicBezTo>
                  <a:pt x="1022" y="131"/>
                  <a:pt x="1022" y="131"/>
                  <a:pt x="1022" y="131"/>
                </a:cubicBezTo>
                <a:cubicBezTo>
                  <a:pt x="1022" y="154"/>
                  <a:pt x="1007" y="164"/>
                  <a:pt x="990" y="164"/>
                </a:cubicBezTo>
                <a:cubicBezTo>
                  <a:pt x="974" y="164"/>
                  <a:pt x="965" y="151"/>
                  <a:pt x="959" y="151"/>
                </a:cubicBezTo>
                <a:cubicBezTo>
                  <a:pt x="954" y="151"/>
                  <a:pt x="952" y="154"/>
                  <a:pt x="952" y="158"/>
                </a:cubicBezTo>
                <a:cubicBezTo>
                  <a:pt x="952" y="165"/>
                  <a:pt x="971" y="176"/>
                  <a:pt x="992" y="176"/>
                </a:cubicBezTo>
                <a:cubicBezTo>
                  <a:pt x="1014" y="176"/>
                  <a:pt x="1036" y="162"/>
                  <a:pt x="1036" y="130"/>
                </a:cubicBezTo>
                <a:cubicBezTo>
                  <a:pt x="1036" y="40"/>
                  <a:pt x="1036" y="40"/>
                  <a:pt x="1036" y="40"/>
                </a:cubicBezTo>
                <a:cubicBezTo>
                  <a:pt x="1036" y="34"/>
                  <a:pt x="1034" y="31"/>
                  <a:pt x="1029" y="31"/>
                </a:cubicBezTo>
                <a:cubicBezTo>
                  <a:pt x="1025" y="31"/>
                  <a:pt x="1022" y="34"/>
                  <a:pt x="1022" y="40"/>
                </a:cubicBezTo>
                <a:lnTo>
                  <a:pt x="1022" y="46"/>
                </a:lnTo>
                <a:close/>
                <a:moveTo>
                  <a:pt x="964" y="83"/>
                </a:moveTo>
                <a:cubicBezTo>
                  <a:pt x="964" y="65"/>
                  <a:pt x="972" y="43"/>
                  <a:pt x="993" y="43"/>
                </a:cubicBezTo>
                <a:cubicBezTo>
                  <a:pt x="1012" y="43"/>
                  <a:pt x="1023" y="59"/>
                  <a:pt x="1023" y="74"/>
                </a:cubicBezTo>
                <a:cubicBezTo>
                  <a:pt x="1023" y="93"/>
                  <a:pt x="1023" y="93"/>
                  <a:pt x="1023" y="93"/>
                </a:cubicBezTo>
                <a:cubicBezTo>
                  <a:pt x="1023" y="107"/>
                  <a:pt x="1012" y="124"/>
                  <a:pt x="993" y="124"/>
                </a:cubicBezTo>
                <a:cubicBezTo>
                  <a:pt x="972" y="124"/>
                  <a:pt x="964" y="102"/>
                  <a:pt x="964" y="83"/>
                </a:cubicBezTo>
                <a:moveTo>
                  <a:pt x="1135" y="90"/>
                </a:moveTo>
                <a:cubicBezTo>
                  <a:pt x="1143" y="90"/>
                  <a:pt x="1144" y="85"/>
                  <a:pt x="1144" y="81"/>
                </a:cubicBezTo>
                <a:cubicBezTo>
                  <a:pt x="1144" y="55"/>
                  <a:pt x="1130" y="31"/>
                  <a:pt x="1101" y="31"/>
                </a:cubicBezTo>
                <a:cubicBezTo>
                  <a:pt x="1072" y="31"/>
                  <a:pt x="1057" y="58"/>
                  <a:pt x="1057" y="83"/>
                </a:cubicBezTo>
                <a:cubicBezTo>
                  <a:pt x="1057" y="109"/>
                  <a:pt x="1070" y="136"/>
                  <a:pt x="1103" y="136"/>
                </a:cubicBezTo>
                <a:cubicBezTo>
                  <a:pt x="1127" y="136"/>
                  <a:pt x="1143" y="121"/>
                  <a:pt x="1143" y="115"/>
                </a:cubicBezTo>
                <a:cubicBezTo>
                  <a:pt x="1143" y="110"/>
                  <a:pt x="1140" y="108"/>
                  <a:pt x="1136" y="108"/>
                </a:cubicBezTo>
                <a:cubicBezTo>
                  <a:pt x="1130" y="108"/>
                  <a:pt x="1124" y="124"/>
                  <a:pt x="1102" y="124"/>
                </a:cubicBezTo>
                <a:cubicBezTo>
                  <a:pt x="1084" y="124"/>
                  <a:pt x="1072" y="107"/>
                  <a:pt x="1072" y="90"/>
                </a:cubicBezTo>
                <a:lnTo>
                  <a:pt x="1135" y="90"/>
                </a:lnTo>
                <a:close/>
                <a:moveTo>
                  <a:pt x="1072" y="78"/>
                </a:moveTo>
                <a:cubicBezTo>
                  <a:pt x="1072" y="61"/>
                  <a:pt x="1082" y="43"/>
                  <a:pt x="1100" y="43"/>
                </a:cubicBezTo>
                <a:cubicBezTo>
                  <a:pt x="1119" y="43"/>
                  <a:pt x="1129" y="61"/>
                  <a:pt x="1129" y="78"/>
                </a:cubicBezTo>
                <a:lnTo>
                  <a:pt x="1072" y="78"/>
                </a:lnTo>
                <a:close/>
                <a:moveTo>
                  <a:pt x="1236" y="70"/>
                </a:moveTo>
                <a:cubicBezTo>
                  <a:pt x="1236" y="53"/>
                  <a:pt x="1249" y="44"/>
                  <a:pt x="1260" y="44"/>
                </a:cubicBezTo>
                <a:cubicBezTo>
                  <a:pt x="1271" y="44"/>
                  <a:pt x="1283" y="48"/>
                  <a:pt x="1283" y="70"/>
                </a:cubicBezTo>
                <a:cubicBezTo>
                  <a:pt x="1283" y="127"/>
                  <a:pt x="1283" y="127"/>
                  <a:pt x="1283" y="127"/>
                </a:cubicBezTo>
                <a:cubicBezTo>
                  <a:pt x="1283" y="133"/>
                  <a:pt x="1285" y="136"/>
                  <a:pt x="1290" y="136"/>
                </a:cubicBezTo>
                <a:cubicBezTo>
                  <a:pt x="1294" y="136"/>
                  <a:pt x="1297" y="133"/>
                  <a:pt x="1297" y="127"/>
                </a:cubicBezTo>
                <a:cubicBezTo>
                  <a:pt x="1297" y="68"/>
                  <a:pt x="1297" y="68"/>
                  <a:pt x="1297" y="68"/>
                </a:cubicBezTo>
                <a:cubicBezTo>
                  <a:pt x="1297" y="43"/>
                  <a:pt x="1278" y="31"/>
                  <a:pt x="1260" y="31"/>
                </a:cubicBezTo>
                <a:cubicBezTo>
                  <a:pt x="1249" y="31"/>
                  <a:pt x="1237" y="37"/>
                  <a:pt x="1230" y="49"/>
                </a:cubicBezTo>
                <a:cubicBezTo>
                  <a:pt x="1225" y="38"/>
                  <a:pt x="1215" y="31"/>
                  <a:pt x="1203" y="31"/>
                </a:cubicBezTo>
                <a:cubicBezTo>
                  <a:pt x="1190" y="31"/>
                  <a:pt x="1181" y="37"/>
                  <a:pt x="1176" y="45"/>
                </a:cubicBezTo>
                <a:cubicBezTo>
                  <a:pt x="1176" y="45"/>
                  <a:pt x="1176" y="45"/>
                  <a:pt x="1176" y="45"/>
                </a:cubicBezTo>
                <a:cubicBezTo>
                  <a:pt x="1176" y="40"/>
                  <a:pt x="1176" y="40"/>
                  <a:pt x="1176" y="40"/>
                </a:cubicBezTo>
                <a:cubicBezTo>
                  <a:pt x="1176" y="34"/>
                  <a:pt x="1173" y="31"/>
                  <a:pt x="1169" y="31"/>
                </a:cubicBezTo>
                <a:cubicBezTo>
                  <a:pt x="1164" y="31"/>
                  <a:pt x="1162" y="34"/>
                  <a:pt x="1162" y="40"/>
                </a:cubicBezTo>
                <a:cubicBezTo>
                  <a:pt x="1162" y="127"/>
                  <a:pt x="1162" y="127"/>
                  <a:pt x="1162" y="127"/>
                </a:cubicBezTo>
                <a:cubicBezTo>
                  <a:pt x="1162" y="133"/>
                  <a:pt x="1164" y="136"/>
                  <a:pt x="1169" y="136"/>
                </a:cubicBezTo>
                <a:cubicBezTo>
                  <a:pt x="1173" y="136"/>
                  <a:pt x="1176" y="133"/>
                  <a:pt x="1176" y="127"/>
                </a:cubicBezTo>
                <a:cubicBezTo>
                  <a:pt x="1176" y="70"/>
                  <a:pt x="1176" y="70"/>
                  <a:pt x="1176" y="70"/>
                </a:cubicBezTo>
                <a:cubicBezTo>
                  <a:pt x="1176" y="53"/>
                  <a:pt x="1188" y="44"/>
                  <a:pt x="1199" y="44"/>
                </a:cubicBezTo>
                <a:cubicBezTo>
                  <a:pt x="1210" y="44"/>
                  <a:pt x="1222" y="48"/>
                  <a:pt x="1222" y="70"/>
                </a:cubicBezTo>
                <a:cubicBezTo>
                  <a:pt x="1222" y="127"/>
                  <a:pt x="1222" y="127"/>
                  <a:pt x="1222" y="127"/>
                </a:cubicBezTo>
                <a:cubicBezTo>
                  <a:pt x="1222" y="133"/>
                  <a:pt x="1225" y="136"/>
                  <a:pt x="1229" y="136"/>
                </a:cubicBezTo>
                <a:cubicBezTo>
                  <a:pt x="1234" y="136"/>
                  <a:pt x="1236" y="133"/>
                  <a:pt x="1236" y="127"/>
                </a:cubicBezTo>
                <a:lnTo>
                  <a:pt x="1236" y="70"/>
                </a:lnTo>
                <a:close/>
                <a:moveTo>
                  <a:pt x="1395" y="90"/>
                </a:moveTo>
                <a:cubicBezTo>
                  <a:pt x="1404" y="90"/>
                  <a:pt x="1405" y="85"/>
                  <a:pt x="1405" y="81"/>
                </a:cubicBezTo>
                <a:cubicBezTo>
                  <a:pt x="1405" y="55"/>
                  <a:pt x="1390" y="31"/>
                  <a:pt x="1361" y="31"/>
                </a:cubicBezTo>
                <a:cubicBezTo>
                  <a:pt x="1332" y="31"/>
                  <a:pt x="1317" y="58"/>
                  <a:pt x="1317" y="83"/>
                </a:cubicBezTo>
                <a:cubicBezTo>
                  <a:pt x="1317" y="109"/>
                  <a:pt x="1331" y="136"/>
                  <a:pt x="1363" y="136"/>
                </a:cubicBezTo>
                <a:cubicBezTo>
                  <a:pt x="1387" y="136"/>
                  <a:pt x="1403" y="121"/>
                  <a:pt x="1403" y="115"/>
                </a:cubicBezTo>
                <a:cubicBezTo>
                  <a:pt x="1403" y="110"/>
                  <a:pt x="1401" y="108"/>
                  <a:pt x="1397" y="108"/>
                </a:cubicBezTo>
                <a:cubicBezTo>
                  <a:pt x="1390" y="108"/>
                  <a:pt x="1384" y="124"/>
                  <a:pt x="1362" y="124"/>
                </a:cubicBezTo>
                <a:cubicBezTo>
                  <a:pt x="1345" y="124"/>
                  <a:pt x="1333" y="107"/>
                  <a:pt x="1332" y="90"/>
                </a:cubicBezTo>
                <a:lnTo>
                  <a:pt x="1395" y="90"/>
                </a:lnTo>
                <a:close/>
                <a:moveTo>
                  <a:pt x="1332" y="78"/>
                </a:moveTo>
                <a:cubicBezTo>
                  <a:pt x="1333" y="61"/>
                  <a:pt x="1342" y="43"/>
                  <a:pt x="1361" y="43"/>
                </a:cubicBezTo>
                <a:cubicBezTo>
                  <a:pt x="1380" y="43"/>
                  <a:pt x="1389" y="61"/>
                  <a:pt x="1390" y="78"/>
                </a:cubicBezTo>
                <a:lnTo>
                  <a:pt x="1332" y="78"/>
                </a:lnTo>
                <a:close/>
                <a:moveTo>
                  <a:pt x="1436" y="70"/>
                </a:moveTo>
                <a:cubicBezTo>
                  <a:pt x="1436" y="53"/>
                  <a:pt x="1448" y="44"/>
                  <a:pt x="1461" y="44"/>
                </a:cubicBezTo>
                <a:cubicBezTo>
                  <a:pt x="1477" y="44"/>
                  <a:pt x="1486" y="53"/>
                  <a:pt x="1486" y="67"/>
                </a:cubicBezTo>
                <a:cubicBezTo>
                  <a:pt x="1486" y="127"/>
                  <a:pt x="1486" y="127"/>
                  <a:pt x="1486" y="127"/>
                </a:cubicBezTo>
                <a:cubicBezTo>
                  <a:pt x="1486" y="133"/>
                  <a:pt x="1489" y="136"/>
                  <a:pt x="1493" y="136"/>
                </a:cubicBezTo>
                <a:cubicBezTo>
                  <a:pt x="1498" y="136"/>
                  <a:pt x="1500" y="133"/>
                  <a:pt x="1500" y="127"/>
                </a:cubicBezTo>
                <a:cubicBezTo>
                  <a:pt x="1500" y="68"/>
                  <a:pt x="1500" y="68"/>
                  <a:pt x="1500" y="68"/>
                </a:cubicBezTo>
                <a:cubicBezTo>
                  <a:pt x="1500" y="43"/>
                  <a:pt x="1481" y="31"/>
                  <a:pt x="1463" y="31"/>
                </a:cubicBezTo>
                <a:cubicBezTo>
                  <a:pt x="1450" y="31"/>
                  <a:pt x="1442" y="37"/>
                  <a:pt x="1437" y="45"/>
                </a:cubicBezTo>
                <a:cubicBezTo>
                  <a:pt x="1436" y="45"/>
                  <a:pt x="1436" y="45"/>
                  <a:pt x="1436" y="45"/>
                </a:cubicBezTo>
                <a:cubicBezTo>
                  <a:pt x="1436" y="40"/>
                  <a:pt x="1436" y="40"/>
                  <a:pt x="1436" y="40"/>
                </a:cubicBezTo>
                <a:cubicBezTo>
                  <a:pt x="1436" y="34"/>
                  <a:pt x="1434" y="31"/>
                  <a:pt x="1429" y="31"/>
                </a:cubicBezTo>
                <a:cubicBezTo>
                  <a:pt x="1425" y="31"/>
                  <a:pt x="1422" y="34"/>
                  <a:pt x="1422" y="40"/>
                </a:cubicBezTo>
                <a:cubicBezTo>
                  <a:pt x="1422" y="127"/>
                  <a:pt x="1422" y="127"/>
                  <a:pt x="1422" y="127"/>
                </a:cubicBezTo>
                <a:cubicBezTo>
                  <a:pt x="1422" y="133"/>
                  <a:pt x="1425" y="136"/>
                  <a:pt x="1429" y="136"/>
                </a:cubicBezTo>
                <a:cubicBezTo>
                  <a:pt x="1434" y="136"/>
                  <a:pt x="1436" y="133"/>
                  <a:pt x="1436" y="127"/>
                </a:cubicBezTo>
                <a:lnTo>
                  <a:pt x="1436" y="70"/>
                </a:lnTo>
                <a:close/>
                <a:moveTo>
                  <a:pt x="1543" y="44"/>
                </a:moveTo>
                <a:cubicBezTo>
                  <a:pt x="1552" y="44"/>
                  <a:pt x="1552" y="44"/>
                  <a:pt x="1552" y="44"/>
                </a:cubicBezTo>
                <a:cubicBezTo>
                  <a:pt x="1557" y="44"/>
                  <a:pt x="1558" y="40"/>
                  <a:pt x="1558" y="38"/>
                </a:cubicBezTo>
                <a:cubicBezTo>
                  <a:pt x="1558" y="36"/>
                  <a:pt x="1557" y="32"/>
                  <a:pt x="1552" y="32"/>
                </a:cubicBezTo>
                <a:cubicBezTo>
                  <a:pt x="1543" y="32"/>
                  <a:pt x="1543" y="32"/>
                  <a:pt x="1543" y="32"/>
                </a:cubicBezTo>
                <a:cubicBezTo>
                  <a:pt x="1543" y="10"/>
                  <a:pt x="1543" y="10"/>
                  <a:pt x="1543" y="10"/>
                </a:cubicBezTo>
                <a:cubicBezTo>
                  <a:pt x="1543" y="4"/>
                  <a:pt x="1540" y="0"/>
                  <a:pt x="1536" y="0"/>
                </a:cubicBezTo>
                <a:cubicBezTo>
                  <a:pt x="1532" y="0"/>
                  <a:pt x="1529" y="4"/>
                  <a:pt x="1529" y="10"/>
                </a:cubicBezTo>
                <a:cubicBezTo>
                  <a:pt x="1529" y="32"/>
                  <a:pt x="1529" y="32"/>
                  <a:pt x="1529" y="32"/>
                </a:cubicBezTo>
                <a:cubicBezTo>
                  <a:pt x="1520" y="32"/>
                  <a:pt x="1520" y="32"/>
                  <a:pt x="1520" y="32"/>
                </a:cubicBezTo>
                <a:cubicBezTo>
                  <a:pt x="1515" y="32"/>
                  <a:pt x="1514" y="36"/>
                  <a:pt x="1514" y="38"/>
                </a:cubicBezTo>
                <a:cubicBezTo>
                  <a:pt x="1514" y="40"/>
                  <a:pt x="1515" y="44"/>
                  <a:pt x="1520" y="44"/>
                </a:cubicBezTo>
                <a:cubicBezTo>
                  <a:pt x="1529" y="44"/>
                  <a:pt x="1529" y="44"/>
                  <a:pt x="1529" y="44"/>
                </a:cubicBezTo>
                <a:cubicBezTo>
                  <a:pt x="1529" y="127"/>
                  <a:pt x="1529" y="127"/>
                  <a:pt x="1529" y="127"/>
                </a:cubicBezTo>
                <a:cubicBezTo>
                  <a:pt x="1529" y="133"/>
                  <a:pt x="1532" y="136"/>
                  <a:pt x="1536" y="136"/>
                </a:cubicBezTo>
                <a:cubicBezTo>
                  <a:pt x="1540" y="136"/>
                  <a:pt x="1543" y="133"/>
                  <a:pt x="1543" y="127"/>
                </a:cubicBezTo>
                <a:lnTo>
                  <a:pt x="1543" y="4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449" tIns="27725" rIns="55449" bIns="27725" numCol="1" anchor="t" anchorCtr="0" compatLnSpc="1">
            <a:prstTxWarp prst="textNoShape">
              <a:avLst/>
            </a:prstTxWarp>
          </a:bodyPr>
          <a:lstStyle/>
          <a:p>
            <a:endParaRPr lang="en-GB" sz="1092"/>
          </a:p>
        </p:txBody>
      </p:sp>
      <p:sp>
        <p:nvSpPr>
          <p:cNvPr id="5" name="object 5"/>
          <p:cNvSpPr txBox="1"/>
          <p:nvPr/>
        </p:nvSpPr>
        <p:spPr>
          <a:xfrm>
            <a:off x="4095268" y="2122303"/>
            <a:ext cx="473788" cy="569554"/>
          </a:xfrm>
          <a:prstGeom prst="rect">
            <a:avLst/>
          </a:prstGeom>
        </p:spPr>
        <p:txBody>
          <a:bodyPr vert="horz" wrap="square" lIns="0" tIns="9627" rIns="0" bIns="0" rtlCol="0">
            <a:spAutoFit/>
          </a:bodyPr>
          <a:lstStyle/>
          <a:p>
            <a:pPr marL="7701">
              <a:spcBef>
                <a:spcPts val="76"/>
              </a:spcBef>
            </a:pPr>
            <a:r>
              <a:rPr sz="3638" b="1" dirty="0">
                <a:solidFill>
                  <a:srgbClr val="FF5DA9"/>
                </a:solidFill>
                <a:latin typeface="Tiempos Fine Semibold"/>
                <a:cs typeface="Tiempos Fine Semibold"/>
              </a:rPr>
              <a:t>1.</a:t>
            </a:r>
            <a:endParaRPr sz="3638" dirty="0">
              <a:latin typeface="Tiempos Fine Semibold"/>
              <a:cs typeface="Tiempos Fine Semibold"/>
            </a:endParaRPr>
          </a:p>
        </p:txBody>
      </p:sp>
      <p:sp>
        <p:nvSpPr>
          <p:cNvPr id="6" name="object 6"/>
          <p:cNvSpPr txBox="1"/>
          <p:nvPr/>
        </p:nvSpPr>
        <p:spPr>
          <a:xfrm>
            <a:off x="3490032" y="3146407"/>
            <a:ext cx="1684259" cy="1628929"/>
          </a:xfrm>
          <a:prstGeom prst="rect">
            <a:avLst/>
          </a:prstGeom>
          <a:noFill/>
          <a:ln w="20941">
            <a:solidFill>
              <a:srgbClr val="FF5DA9"/>
            </a:solidFill>
          </a:ln>
        </p:spPr>
        <p:txBody>
          <a:bodyPr vert="horz" wrap="square" lIns="0" tIns="88565" rIns="0" bIns="0" rtlCol="0">
            <a:noAutofit/>
          </a:bodyPr>
          <a:lstStyle/>
          <a:p>
            <a:pPr marR="171353" algn="ctr" defTabSz="269545">
              <a:lnSpc>
                <a:spcPct val="151100"/>
              </a:lnSpc>
              <a:spcBef>
                <a:spcPts val="697"/>
              </a:spcBef>
            </a:pPr>
            <a:endParaRPr sz="1092" dirty="0">
              <a:cs typeface="Arial"/>
            </a:endParaRPr>
          </a:p>
        </p:txBody>
      </p:sp>
      <p:sp>
        <p:nvSpPr>
          <p:cNvPr id="7" name="object 7"/>
          <p:cNvSpPr txBox="1"/>
          <p:nvPr/>
        </p:nvSpPr>
        <p:spPr>
          <a:xfrm>
            <a:off x="6013455" y="2123914"/>
            <a:ext cx="564126" cy="569554"/>
          </a:xfrm>
          <a:prstGeom prst="rect">
            <a:avLst/>
          </a:prstGeom>
        </p:spPr>
        <p:txBody>
          <a:bodyPr vert="horz" wrap="square" lIns="0" tIns="9627" rIns="0" bIns="0" rtlCol="0">
            <a:spAutoFit/>
          </a:bodyPr>
          <a:lstStyle/>
          <a:p>
            <a:pPr marL="7701">
              <a:spcBef>
                <a:spcPts val="76"/>
              </a:spcBef>
            </a:pPr>
            <a:r>
              <a:rPr sz="3638" b="1" dirty="0">
                <a:solidFill>
                  <a:srgbClr val="FF5DA9"/>
                </a:solidFill>
                <a:latin typeface="Tiempos Fine Semibold"/>
                <a:cs typeface="Tiempos Fine Semibold"/>
              </a:rPr>
              <a:t>2.</a:t>
            </a:r>
            <a:endParaRPr sz="3638" dirty="0">
              <a:latin typeface="Tiempos Fine Semibold"/>
              <a:cs typeface="Tiempos Fine Semibold"/>
            </a:endParaRPr>
          </a:p>
        </p:txBody>
      </p:sp>
      <p:sp>
        <p:nvSpPr>
          <p:cNvPr id="8" name="object 8"/>
          <p:cNvSpPr txBox="1"/>
          <p:nvPr/>
        </p:nvSpPr>
        <p:spPr>
          <a:xfrm>
            <a:off x="5378528" y="3146407"/>
            <a:ext cx="1684259" cy="1628929"/>
          </a:xfrm>
          <a:prstGeom prst="rect">
            <a:avLst/>
          </a:prstGeom>
          <a:noFill/>
          <a:ln w="20941">
            <a:solidFill>
              <a:srgbClr val="FF5DA9"/>
            </a:solidFill>
          </a:ln>
        </p:spPr>
        <p:txBody>
          <a:bodyPr vert="horz" wrap="square" lIns="0" tIns="88565" rIns="0" bIns="0" rtlCol="0">
            <a:noAutofit/>
          </a:bodyPr>
          <a:lstStyle/>
          <a:p>
            <a:pPr marL="433197" marR="273010" indent="-157106">
              <a:lnSpc>
                <a:spcPct val="151100"/>
              </a:lnSpc>
              <a:spcBef>
                <a:spcPts val="697"/>
              </a:spcBef>
            </a:pPr>
            <a:endParaRPr sz="1092" dirty="0">
              <a:cs typeface="Arial"/>
            </a:endParaRPr>
          </a:p>
        </p:txBody>
      </p:sp>
      <p:sp>
        <p:nvSpPr>
          <p:cNvPr id="9" name="object 9"/>
          <p:cNvSpPr txBox="1"/>
          <p:nvPr/>
        </p:nvSpPr>
        <p:spPr>
          <a:xfrm>
            <a:off x="7801327" y="2122303"/>
            <a:ext cx="620340" cy="569554"/>
          </a:xfrm>
          <a:prstGeom prst="rect">
            <a:avLst/>
          </a:prstGeom>
        </p:spPr>
        <p:txBody>
          <a:bodyPr vert="horz" wrap="square" lIns="0" tIns="9627" rIns="0" bIns="0" rtlCol="0">
            <a:spAutoFit/>
          </a:bodyPr>
          <a:lstStyle/>
          <a:p>
            <a:pPr marL="7701">
              <a:spcBef>
                <a:spcPts val="76"/>
              </a:spcBef>
            </a:pPr>
            <a:r>
              <a:rPr sz="3638" b="1" dirty="0">
                <a:solidFill>
                  <a:srgbClr val="FF5DA9"/>
                </a:solidFill>
                <a:latin typeface="Tiempos Fine Semibold"/>
                <a:cs typeface="Tiempos Fine Semibold"/>
              </a:rPr>
              <a:t>3.</a:t>
            </a:r>
            <a:endParaRPr sz="3638" dirty="0">
              <a:latin typeface="Tiempos Fine Semibold"/>
              <a:cs typeface="Tiempos Fine Semibold"/>
            </a:endParaRPr>
          </a:p>
        </p:txBody>
      </p:sp>
      <p:sp>
        <p:nvSpPr>
          <p:cNvPr id="10" name="object 10"/>
          <p:cNvSpPr txBox="1"/>
          <p:nvPr/>
        </p:nvSpPr>
        <p:spPr>
          <a:xfrm>
            <a:off x="7254416" y="3146407"/>
            <a:ext cx="1684259" cy="1628929"/>
          </a:xfrm>
          <a:prstGeom prst="rect">
            <a:avLst/>
          </a:prstGeom>
          <a:noFill/>
          <a:ln w="20941">
            <a:solidFill>
              <a:srgbClr val="FF5DA9"/>
            </a:solidFill>
          </a:ln>
        </p:spPr>
        <p:txBody>
          <a:bodyPr vert="horz" wrap="square" lIns="0" tIns="88565" rIns="0" bIns="0" rtlCol="0">
            <a:noAutofit/>
          </a:bodyPr>
          <a:lstStyle/>
          <a:p>
            <a:pPr marL="652683" marR="276861" indent="-371972">
              <a:lnSpc>
                <a:spcPct val="151100"/>
              </a:lnSpc>
              <a:spcBef>
                <a:spcPts val="697"/>
              </a:spcBef>
            </a:pPr>
            <a:endParaRPr sz="1092" dirty="0">
              <a:cs typeface="Arial"/>
            </a:endParaRPr>
          </a:p>
        </p:txBody>
      </p:sp>
      <p:sp>
        <p:nvSpPr>
          <p:cNvPr id="160" name="TextBox 159">
            <a:extLst>
              <a:ext uri="{FF2B5EF4-FFF2-40B4-BE49-F238E27FC236}">
                <a16:creationId xmlns:a16="http://schemas.microsoft.com/office/drawing/2014/main" id="{6310AF30-1378-42CD-B783-4FDEE0B74A9D}"/>
              </a:ext>
            </a:extLst>
          </p:cNvPr>
          <p:cNvSpPr txBox="1"/>
          <p:nvPr/>
        </p:nvSpPr>
        <p:spPr>
          <a:xfrm>
            <a:off x="3315462" y="3607894"/>
            <a:ext cx="2033398" cy="603178"/>
          </a:xfrm>
          <a:prstGeom prst="rect">
            <a:avLst/>
          </a:prstGeom>
          <a:noFill/>
        </p:spPr>
        <p:txBody>
          <a:bodyPr wrap="square" rtlCol="0">
            <a:spAutoFit/>
          </a:bodyPr>
          <a:lstStyle/>
          <a:p>
            <a:pPr marL="7701" algn="ctr">
              <a:spcBef>
                <a:spcPts val="73"/>
              </a:spcBef>
            </a:pPr>
            <a:r>
              <a:rPr lang="en-GB" sz="1213" dirty="0">
                <a:solidFill>
                  <a:schemeClr val="bg1"/>
                </a:solidFill>
                <a:latin typeface="+mj-lt"/>
              </a:rPr>
              <a:t>Overview of the year</a:t>
            </a:r>
          </a:p>
          <a:p>
            <a:pPr marL="7701" algn="ctr">
              <a:spcBef>
                <a:spcPts val="73"/>
              </a:spcBef>
            </a:pPr>
            <a:endParaRPr lang="en-GB" sz="970" dirty="0">
              <a:solidFill>
                <a:srgbClr val="FFFFFF"/>
              </a:solidFill>
            </a:endParaRPr>
          </a:p>
          <a:p>
            <a:pPr marL="7701" algn="ctr">
              <a:spcBef>
                <a:spcPts val="73"/>
              </a:spcBef>
            </a:pPr>
            <a:r>
              <a:rPr lang="en-GB" sz="970" dirty="0">
                <a:solidFill>
                  <a:srgbClr val="FF5DA9"/>
                </a:solidFill>
              </a:rPr>
              <a:t>Peter Dines</a:t>
            </a:r>
          </a:p>
        </p:txBody>
      </p:sp>
      <p:sp>
        <p:nvSpPr>
          <p:cNvPr id="166" name="TextBox 165">
            <a:extLst>
              <a:ext uri="{FF2B5EF4-FFF2-40B4-BE49-F238E27FC236}">
                <a16:creationId xmlns:a16="http://schemas.microsoft.com/office/drawing/2014/main" id="{9BAC5F09-EBE5-4ADA-9196-C3E8D312A55C}"/>
              </a:ext>
            </a:extLst>
          </p:cNvPr>
          <p:cNvSpPr txBox="1"/>
          <p:nvPr/>
        </p:nvSpPr>
        <p:spPr>
          <a:xfrm>
            <a:off x="7062787" y="3607894"/>
            <a:ext cx="2033398" cy="603178"/>
          </a:xfrm>
          <a:prstGeom prst="rect">
            <a:avLst/>
          </a:prstGeom>
          <a:noFill/>
        </p:spPr>
        <p:txBody>
          <a:bodyPr wrap="square" rtlCol="0">
            <a:spAutoFit/>
          </a:bodyPr>
          <a:lstStyle/>
          <a:p>
            <a:pPr marL="7701" algn="ctr">
              <a:spcBef>
                <a:spcPts val="73"/>
              </a:spcBef>
            </a:pPr>
            <a:r>
              <a:rPr lang="en-GB" sz="1213" dirty="0">
                <a:solidFill>
                  <a:schemeClr val="bg1"/>
                </a:solidFill>
                <a:latin typeface="+mj-lt"/>
              </a:rPr>
              <a:t> Formal AGM business </a:t>
            </a:r>
          </a:p>
          <a:p>
            <a:pPr marL="7701" algn="ctr">
              <a:spcBef>
                <a:spcPts val="73"/>
              </a:spcBef>
            </a:pPr>
            <a:endParaRPr lang="en-GB" sz="970" dirty="0">
              <a:solidFill>
                <a:srgbClr val="FFFFFF"/>
              </a:solidFill>
            </a:endParaRPr>
          </a:p>
          <a:p>
            <a:pPr marL="7701" algn="ctr">
              <a:spcBef>
                <a:spcPts val="73"/>
              </a:spcBef>
            </a:pPr>
            <a:r>
              <a:rPr lang="en-GB" sz="970" dirty="0">
                <a:solidFill>
                  <a:srgbClr val="FF5DA9"/>
                </a:solidFill>
                <a:cs typeface="Arial"/>
              </a:rPr>
              <a:t>Chris Fleetwood</a:t>
            </a:r>
          </a:p>
        </p:txBody>
      </p:sp>
      <p:sp>
        <p:nvSpPr>
          <p:cNvPr id="167" name="TextBox 166">
            <a:extLst>
              <a:ext uri="{FF2B5EF4-FFF2-40B4-BE49-F238E27FC236}">
                <a16:creationId xmlns:a16="http://schemas.microsoft.com/office/drawing/2014/main" id="{D398D672-A892-4B63-B986-38E42D34F7EA}"/>
              </a:ext>
            </a:extLst>
          </p:cNvPr>
          <p:cNvSpPr txBox="1"/>
          <p:nvPr/>
        </p:nvSpPr>
        <p:spPr>
          <a:xfrm>
            <a:off x="5204509" y="3607894"/>
            <a:ext cx="2033398" cy="1261692"/>
          </a:xfrm>
          <a:prstGeom prst="rect">
            <a:avLst/>
          </a:prstGeom>
          <a:noFill/>
        </p:spPr>
        <p:txBody>
          <a:bodyPr wrap="square" rtlCol="0">
            <a:spAutoFit/>
          </a:bodyPr>
          <a:lstStyle/>
          <a:p>
            <a:pPr marL="7701" algn="ctr"/>
            <a:r>
              <a:rPr lang="en-GB" sz="1213" dirty="0">
                <a:solidFill>
                  <a:schemeClr val="bg1"/>
                </a:solidFill>
                <a:latin typeface="+mj-lt"/>
              </a:rPr>
              <a:t>Questions</a:t>
            </a:r>
          </a:p>
          <a:p>
            <a:pPr marL="7701" algn="ctr"/>
            <a:endParaRPr lang="en-GB" sz="800" dirty="0">
              <a:solidFill>
                <a:srgbClr val="FF5DA9"/>
              </a:solidFill>
            </a:endParaRPr>
          </a:p>
          <a:p>
            <a:pPr marL="7701" algn="ctr"/>
            <a:r>
              <a:rPr lang="en-GB" sz="970" dirty="0">
                <a:solidFill>
                  <a:srgbClr val="FF5DA9"/>
                </a:solidFill>
              </a:rPr>
              <a:t>Peter Dines</a:t>
            </a:r>
          </a:p>
          <a:p>
            <a:pPr marL="7701" algn="ctr"/>
            <a:r>
              <a:rPr lang="en-GB" sz="970" dirty="0">
                <a:solidFill>
                  <a:srgbClr val="FF5DA9"/>
                </a:solidFill>
                <a:cs typeface="Arial"/>
              </a:rPr>
              <a:t>Chris Fleetwood</a:t>
            </a:r>
          </a:p>
          <a:p>
            <a:pPr marL="7701" algn="ctr">
              <a:spcBef>
                <a:spcPts val="73"/>
              </a:spcBef>
            </a:pPr>
            <a:endParaRPr lang="en-GB" sz="1213" dirty="0">
              <a:solidFill>
                <a:schemeClr val="bg1"/>
              </a:solidFill>
              <a:latin typeface="+mj-lt"/>
            </a:endParaRPr>
          </a:p>
          <a:p>
            <a:pPr marL="7701" algn="ctr">
              <a:spcBef>
                <a:spcPts val="73"/>
              </a:spcBef>
            </a:pPr>
            <a:r>
              <a:rPr lang="en-GB" sz="1213" dirty="0">
                <a:solidFill>
                  <a:schemeClr val="bg1"/>
                </a:solidFill>
                <a:latin typeface="+mj-lt"/>
              </a:rPr>
              <a:t> </a:t>
            </a:r>
          </a:p>
          <a:p>
            <a:pPr marL="7701" algn="ctr">
              <a:spcBef>
                <a:spcPts val="73"/>
              </a:spcBef>
            </a:pPr>
            <a:endParaRPr lang="en-GB" sz="970" dirty="0">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6A3BA9-E5B7-4A6B-8FFD-ED1941F91DE7}"/>
              </a:ext>
            </a:extLst>
          </p:cNvPr>
          <p:cNvSpPr>
            <a:spLocks noGrp="1"/>
          </p:cNvSpPr>
          <p:nvPr>
            <p:ph type="body" sz="quarter" idx="11"/>
          </p:nvPr>
        </p:nvSpPr>
        <p:spPr>
          <a:xfrm>
            <a:off x="974641" y="687244"/>
            <a:ext cx="4820213" cy="708419"/>
          </a:xfrm>
        </p:spPr>
        <p:txBody>
          <a:bodyPr>
            <a:normAutofit fontScale="85000" lnSpcReduction="20000"/>
          </a:bodyPr>
          <a:lstStyle/>
          <a:p>
            <a:endParaRPr lang="en-US" sz="5900" dirty="0"/>
          </a:p>
          <a:p>
            <a:endParaRPr lang="en-GB" sz="1500" dirty="0"/>
          </a:p>
        </p:txBody>
      </p:sp>
      <p:sp>
        <p:nvSpPr>
          <p:cNvPr id="5" name="TextBox 4">
            <a:extLst>
              <a:ext uri="{FF2B5EF4-FFF2-40B4-BE49-F238E27FC236}">
                <a16:creationId xmlns:a16="http://schemas.microsoft.com/office/drawing/2014/main" id="{96F6282C-885D-4471-9DB5-BA6E6631E360}"/>
              </a:ext>
            </a:extLst>
          </p:cNvPr>
          <p:cNvSpPr txBox="1"/>
          <p:nvPr/>
        </p:nvSpPr>
        <p:spPr>
          <a:xfrm>
            <a:off x="472966" y="779843"/>
            <a:ext cx="4614041" cy="523220"/>
          </a:xfrm>
          <a:prstGeom prst="rect">
            <a:avLst/>
          </a:prstGeom>
          <a:noFill/>
        </p:spPr>
        <p:txBody>
          <a:bodyPr wrap="square" rtlCol="0">
            <a:spAutoFit/>
          </a:bodyPr>
          <a:lstStyle/>
          <a:p>
            <a:r>
              <a:rPr lang="en-US" sz="2800" dirty="0">
                <a:solidFill>
                  <a:schemeClr val="bg1"/>
                </a:solidFill>
                <a:latin typeface="+mj-lt"/>
              </a:rPr>
              <a:t>Resolution 4:</a:t>
            </a:r>
            <a:endParaRPr lang="en-GB" sz="2800" dirty="0">
              <a:solidFill>
                <a:schemeClr val="bg1"/>
              </a:solidFill>
              <a:latin typeface="+mj-lt"/>
            </a:endParaRPr>
          </a:p>
        </p:txBody>
      </p:sp>
      <p:sp>
        <p:nvSpPr>
          <p:cNvPr id="9" name="TextBox 8">
            <a:extLst>
              <a:ext uri="{FF2B5EF4-FFF2-40B4-BE49-F238E27FC236}">
                <a16:creationId xmlns:a16="http://schemas.microsoft.com/office/drawing/2014/main" id="{B8E86EEF-6752-437F-A71E-12E1071388F2}"/>
              </a:ext>
            </a:extLst>
          </p:cNvPr>
          <p:cNvSpPr txBox="1"/>
          <p:nvPr/>
        </p:nvSpPr>
        <p:spPr>
          <a:xfrm>
            <a:off x="1332000" y="2088000"/>
            <a:ext cx="8262352" cy="461665"/>
          </a:xfrm>
          <a:prstGeom prst="rect">
            <a:avLst/>
          </a:prstGeom>
          <a:noFill/>
        </p:spPr>
        <p:txBody>
          <a:bodyPr wrap="square">
            <a:spAutoFit/>
          </a:bodyPr>
          <a:lstStyle/>
          <a:p>
            <a:pPr hangingPunct="0">
              <a:spcAft>
                <a:spcPts val="1200"/>
              </a:spcAft>
            </a:pPr>
            <a:r>
              <a:rPr lang="en-GB" sz="2400" b="1" dirty="0">
                <a:solidFill>
                  <a:srgbClr val="002060"/>
                </a:solidFill>
                <a:ea typeface="Times New Roman" panose="02020603050405020304" pitchFamily="18" charset="0"/>
                <a:cs typeface="News Gothic MT" panose="020B0504020203020204" pitchFamily="34" charset="0"/>
              </a:rPr>
              <a:t>T</a:t>
            </a:r>
            <a:r>
              <a:rPr lang="en-GB" sz="2400" b="1" dirty="0">
                <a:solidFill>
                  <a:srgbClr val="002060"/>
                </a:solidFill>
                <a:effectLst/>
                <a:ea typeface="Times New Roman" panose="02020603050405020304" pitchFamily="18" charset="0"/>
                <a:cs typeface="News Gothic MT" panose="020B0504020203020204" pitchFamily="34" charset="0"/>
              </a:rPr>
              <a:t>o re-elect Mr J G D Ferguson as a director</a:t>
            </a:r>
            <a:endParaRPr lang="en-GB" b="1" dirty="0">
              <a:solidFill>
                <a:srgbClr val="002060"/>
              </a:solidFill>
              <a:effectLst/>
              <a:ea typeface="Times New Roman" panose="02020603050405020304" pitchFamily="18" charset="0"/>
              <a:cs typeface="News Gothic MT" panose="020B0504020203020204" pitchFamily="34" charset="0"/>
            </a:endParaRPr>
          </a:p>
        </p:txBody>
      </p:sp>
      <p:graphicFrame>
        <p:nvGraphicFramePr>
          <p:cNvPr id="11" name="Table 10">
            <a:extLst>
              <a:ext uri="{FF2B5EF4-FFF2-40B4-BE49-F238E27FC236}">
                <a16:creationId xmlns:a16="http://schemas.microsoft.com/office/drawing/2014/main" id="{26770515-3561-469D-AF10-A82EF5A5FF51}"/>
              </a:ext>
            </a:extLst>
          </p:cNvPr>
          <p:cNvGraphicFramePr>
            <a:graphicFrameLocks noGrp="1"/>
          </p:cNvGraphicFramePr>
          <p:nvPr>
            <p:extLst>
              <p:ext uri="{D42A27DB-BD31-4B8C-83A1-F6EECF244321}">
                <p14:modId xmlns:p14="http://schemas.microsoft.com/office/powerpoint/2010/main" val="2163038264"/>
              </p:ext>
            </p:extLst>
          </p:nvPr>
        </p:nvGraphicFramePr>
        <p:xfrm>
          <a:off x="1417899" y="2911111"/>
          <a:ext cx="8262352" cy="2408239"/>
        </p:xfrm>
        <a:graphic>
          <a:graphicData uri="http://schemas.openxmlformats.org/drawingml/2006/table">
            <a:tbl>
              <a:tblPr/>
              <a:tblGrid>
                <a:gridCol w="3939298">
                  <a:extLst>
                    <a:ext uri="{9D8B030D-6E8A-4147-A177-3AD203B41FA5}">
                      <a16:colId xmlns:a16="http://schemas.microsoft.com/office/drawing/2014/main" val="20000"/>
                    </a:ext>
                  </a:extLst>
                </a:gridCol>
                <a:gridCol w="4323054">
                  <a:extLst>
                    <a:ext uri="{9D8B030D-6E8A-4147-A177-3AD203B41FA5}">
                      <a16:colId xmlns:a16="http://schemas.microsoft.com/office/drawing/2014/main" val="20001"/>
                    </a:ext>
                  </a:extLst>
                </a:gridCol>
              </a:tblGrid>
              <a:tr h="433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rgbClr val="002060"/>
                          </a:solidFill>
                          <a:effectLst/>
                          <a:latin typeface="+mn-lt"/>
                          <a:cs typeface="Calibri" pitchFamily="34" charset="0"/>
                        </a:rPr>
                        <a:t>For: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US" sz="2400" dirty="0">
                          <a:solidFill>
                            <a:srgbClr val="002060"/>
                          </a:solidFill>
                          <a:effectLst/>
                          <a:latin typeface="+mn-lt"/>
                          <a:ea typeface="Times New Roman" panose="02020603050405020304" pitchFamily="18" charset="0"/>
                          <a:cs typeface="Times New Roman" panose="02020603050405020304" pitchFamily="18" charset="0"/>
                        </a:rPr>
                        <a:t>5,681,983</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4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002060"/>
                          </a:solidFill>
                          <a:effectLst/>
                          <a:latin typeface="+mn-lt"/>
                          <a:cs typeface="Calibri" pitchFamily="34" charset="0"/>
                        </a:rPr>
                        <a:t>C</a:t>
                      </a:r>
                      <a:r>
                        <a:rPr kumimoji="0" lang="en-GB" sz="2400" b="0" i="0" u="none" strike="noStrike" cap="none" normalizeH="0" baseline="0" dirty="0">
                          <a:ln>
                            <a:noFill/>
                          </a:ln>
                          <a:solidFill>
                            <a:srgbClr val="002060"/>
                          </a:solidFill>
                          <a:effectLst/>
                          <a:latin typeface="+mn-lt"/>
                          <a:cs typeface="Calibri" pitchFamily="34" charset="0"/>
                        </a:rPr>
                        <a:t>hairman’s Discretion: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US" sz="2400" dirty="0">
                          <a:solidFill>
                            <a:srgbClr val="002060"/>
                          </a:solidFill>
                          <a:effectLst/>
                          <a:latin typeface="+mn-lt"/>
                          <a:ea typeface="Times New Roman" panose="02020603050405020304" pitchFamily="18" charset="0"/>
                          <a:cs typeface="Times New Roman" panose="02020603050405020304" pitchFamily="18" charset="0"/>
                        </a:rPr>
                        <a:t>365,451</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0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rgbClr val="002060"/>
                          </a:solidFill>
                          <a:effectLst/>
                          <a:latin typeface="+mn-lt"/>
                          <a:cs typeface="Calibri" pitchFamily="34" charset="0"/>
                        </a:rPr>
                        <a:t>Against: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US" sz="2400" dirty="0">
                          <a:solidFill>
                            <a:srgbClr val="002060"/>
                          </a:solidFill>
                          <a:effectLst/>
                          <a:latin typeface="+mn-lt"/>
                          <a:ea typeface="Times New Roman" panose="02020603050405020304" pitchFamily="18" charset="0"/>
                          <a:cs typeface="Times New Roman" panose="02020603050405020304" pitchFamily="18" charset="0"/>
                        </a:rPr>
                        <a:t>181,766</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rgbClr val="002060"/>
                          </a:solidFill>
                          <a:effectLst/>
                          <a:latin typeface="+mn-lt"/>
                          <a:cs typeface="Calibri" pitchFamily="34" charset="0"/>
                        </a:rPr>
                        <a:t>Vote withheld: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US" sz="2400" dirty="0">
                          <a:solidFill>
                            <a:srgbClr val="002060"/>
                          </a:solidFill>
                          <a:effectLst/>
                          <a:latin typeface="+mn-lt"/>
                          <a:ea typeface="Times New Roman" panose="02020603050405020304" pitchFamily="18" charset="0"/>
                          <a:cs typeface="Times New Roman" panose="02020603050405020304" pitchFamily="18" charset="0"/>
                        </a:rPr>
                        <a:t>90,811</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2060"/>
                          </a:solidFill>
                          <a:effectLst/>
                          <a:latin typeface="+mn-lt"/>
                          <a:cs typeface="Calibri" pitchFamily="34" charset="0"/>
                        </a:rPr>
                        <a:t>Total</a:t>
                      </a:r>
                      <a:endParaRPr kumimoji="0" lang="en-GB" sz="2400" b="1" i="0" u="none" strike="noStrike" cap="none" normalizeH="0" baseline="0" dirty="0">
                        <a:ln>
                          <a:noFill/>
                        </a:ln>
                        <a:solidFill>
                          <a:srgbClr val="002060"/>
                        </a:solidFill>
                        <a:effectLst/>
                        <a:latin typeface="+mn-lt"/>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US" sz="2400" dirty="0">
                          <a:solidFill>
                            <a:srgbClr val="002060"/>
                          </a:solidFill>
                          <a:effectLst/>
                          <a:latin typeface="+mn-lt"/>
                          <a:ea typeface="Times New Roman" panose="02020603050405020304" pitchFamily="18" charset="0"/>
                          <a:cs typeface="Times New Roman" panose="02020603050405020304" pitchFamily="18" charset="0"/>
                        </a:rPr>
                        <a:t>6,320,011</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04144195"/>
                  </a:ext>
                </a:extLst>
              </a:tr>
            </a:tbl>
          </a:graphicData>
        </a:graphic>
      </p:graphicFrame>
    </p:spTree>
    <p:extLst>
      <p:ext uri="{BB962C8B-B14F-4D97-AF65-F5344CB8AC3E}">
        <p14:creationId xmlns:p14="http://schemas.microsoft.com/office/powerpoint/2010/main" val="187059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6A3BA9-E5B7-4A6B-8FFD-ED1941F91DE7}"/>
              </a:ext>
            </a:extLst>
          </p:cNvPr>
          <p:cNvSpPr>
            <a:spLocks noGrp="1"/>
          </p:cNvSpPr>
          <p:nvPr>
            <p:ph type="body" sz="quarter" idx="11"/>
          </p:nvPr>
        </p:nvSpPr>
        <p:spPr>
          <a:xfrm>
            <a:off x="974641" y="687244"/>
            <a:ext cx="4820213" cy="708419"/>
          </a:xfrm>
        </p:spPr>
        <p:txBody>
          <a:bodyPr>
            <a:normAutofit fontScale="85000" lnSpcReduction="20000"/>
          </a:bodyPr>
          <a:lstStyle/>
          <a:p>
            <a:endParaRPr lang="en-US" sz="5900" dirty="0"/>
          </a:p>
          <a:p>
            <a:endParaRPr lang="en-GB" sz="1500" dirty="0"/>
          </a:p>
        </p:txBody>
      </p:sp>
      <p:sp>
        <p:nvSpPr>
          <p:cNvPr id="5" name="TextBox 4">
            <a:extLst>
              <a:ext uri="{FF2B5EF4-FFF2-40B4-BE49-F238E27FC236}">
                <a16:creationId xmlns:a16="http://schemas.microsoft.com/office/drawing/2014/main" id="{96F6282C-885D-4471-9DB5-BA6E6631E360}"/>
              </a:ext>
            </a:extLst>
          </p:cNvPr>
          <p:cNvSpPr txBox="1"/>
          <p:nvPr/>
        </p:nvSpPr>
        <p:spPr>
          <a:xfrm>
            <a:off x="472966" y="779843"/>
            <a:ext cx="4614041" cy="523220"/>
          </a:xfrm>
          <a:prstGeom prst="rect">
            <a:avLst/>
          </a:prstGeom>
          <a:noFill/>
        </p:spPr>
        <p:txBody>
          <a:bodyPr wrap="square" rtlCol="0">
            <a:spAutoFit/>
          </a:bodyPr>
          <a:lstStyle/>
          <a:p>
            <a:r>
              <a:rPr lang="en-US" sz="2800" dirty="0">
                <a:solidFill>
                  <a:schemeClr val="bg1"/>
                </a:solidFill>
                <a:latin typeface="+mj-lt"/>
              </a:rPr>
              <a:t>Resolution 5:</a:t>
            </a:r>
            <a:endParaRPr lang="en-GB" sz="2800" dirty="0">
              <a:solidFill>
                <a:schemeClr val="bg1"/>
              </a:solidFill>
              <a:latin typeface="+mj-lt"/>
            </a:endParaRPr>
          </a:p>
        </p:txBody>
      </p:sp>
      <p:sp>
        <p:nvSpPr>
          <p:cNvPr id="7" name="Title 1">
            <a:extLst>
              <a:ext uri="{FF2B5EF4-FFF2-40B4-BE49-F238E27FC236}">
                <a16:creationId xmlns:a16="http://schemas.microsoft.com/office/drawing/2014/main" id="{107A6F1C-BB37-4CD3-9E24-9A6418F9A736}"/>
              </a:ext>
            </a:extLst>
          </p:cNvPr>
          <p:cNvSpPr txBox="1">
            <a:spLocks/>
          </p:cNvSpPr>
          <p:nvPr/>
        </p:nvSpPr>
        <p:spPr>
          <a:xfrm>
            <a:off x="1376559" y="1395662"/>
            <a:ext cx="8318500" cy="1243447"/>
          </a:xfrm>
          <a:prstGeom prst="rect">
            <a:avLst/>
          </a:prstGeom>
        </p:spPr>
        <p:txBody>
          <a:bodyPr/>
          <a:lstStyle>
            <a:lvl1pPr>
              <a:defRPr>
                <a:latin typeface="+mn-lt"/>
                <a:ea typeface="+mj-ea"/>
                <a:cs typeface="+mj-cs"/>
              </a:defRPr>
            </a:lvl1pPr>
          </a:lstStyle>
          <a:p>
            <a:br>
              <a:rPr lang="en-US" sz="2400" b="1" kern="0" dirty="0">
                <a:solidFill>
                  <a:schemeClr val="bg1"/>
                </a:solidFill>
              </a:rPr>
            </a:br>
            <a:br>
              <a:rPr lang="en-US" sz="2400" b="1" kern="0" dirty="0">
                <a:solidFill>
                  <a:schemeClr val="bg1"/>
                </a:solidFill>
              </a:rPr>
            </a:br>
            <a:r>
              <a:rPr lang="en-US" sz="2400" b="1" kern="0" dirty="0">
                <a:solidFill>
                  <a:srgbClr val="002060"/>
                </a:solidFill>
              </a:rPr>
              <a:t>To re-elect </a:t>
            </a:r>
            <a:r>
              <a:rPr lang="en-US" sz="2400" b="1" kern="0" dirty="0" err="1">
                <a:solidFill>
                  <a:srgbClr val="002060"/>
                </a:solidFill>
              </a:rPr>
              <a:t>Mr</a:t>
            </a:r>
            <a:r>
              <a:rPr lang="en-US" sz="2400" b="1" kern="0" dirty="0">
                <a:solidFill>
                  <a:srgbClr val="002060"/>
                </a:solidFill>
              </a:rPr>
              <a:t> C J Fleetwood as a director</a:t>
            </a:r>
            <a:br>
              <a:rPr lang="en-US" b="1" i="1" kern="0" dirty="0">
                <a:solidFill>
                  <a:schemeClr val="bg1"/>
                </a:solidFill>
              </a:rPr>
            </a:br>
            <a:endParaRPr lang="en-GB" kern="0" dirty="0">
              <a:solidFill>
                <a:schemeClr val="bg1"/>
              </a:solidFill>
            </a:endParaRPr>
          </a:p>
        </p:txBody>
      </p:sp>
      <p:graphicFrame>
        <p:nvGraphicFramePr>
          <p:cNvPr id="9" name="Table 8">
            <a:extLst>
              <a:ext uri="{FF2B5EF4-FFF2-40B4-BE49-F238E27FC236}">
                <a16:creationId xmlns:a16="http://schemas.microsoft.com/office/drawing/2014/main" id="{32A3AB02-7671-45D1-B43A-7B52370F8AFF}"/>
              </a:ext>
            </a:extLst>
          </p:cNvPr>
          <p:cNvGraphicFramePr>
            <a:graphicFrameLocks noGrp="1"/>
          </p:cNvGraphicFramePr>
          <p:nvPr>
            <p:extLst>
              <p:ext uri="{D42A27DB-BD31-4B8C-83A1-F6EECF244321}">
                <p14:modId xmlns:p14="http://schemas.microsoft.com/office/powerpoint/2010/main" val="923268671"/>
              </p:ext>
            </p:extLst>
          </p:nvPr>
        </p:nvGraphicFramePr>
        <p:xfrm>
          <a:off x="1503559" y="2836280"/>
          <a:ext cx="8262352" cy="2408239"/>
        </p:xfrm>
        <a:graphic>
          <a:graphicData uri="http://schemas.openxmlformats.org/drawingml/2006/table">
            <a:tbl>
              <a:tblPr/>
              <a:tblGrid>
                <a:gridCol w="3939298">
                  <a:extLst>
                    <a:ext uri="{9D8B030D-6E8A-4147-A177-3AD203B41FA5}">
                      <a16:colId xmlns:a16="http://schemas.microsoft.com/office/drawing/2014/main" val="20000"/>
                    </a:ext>
                  </a:extLst>
                </a:gridCol>
                <a:gridCol w="4323054">
                  <a:extLst>
                    <a:ext uri="{9D8B030D-6E8A-4147-A177-3AD203B41FA5}">
                      <a16:colId xmlns:a16="http://schemas.microsoft.com/office/drawing/2014/main" val="20001"/>
                    </a:ext>
                  </a:extLst>
                </a:gridCol>
              </a:tblGrid>
              <a:tr h="433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rgbClr val="002060"/>
                          </a:solidFill>
                          <a:effectLst/>
                          <a:latin typeface="+mn-lt"/>
                          <a:cs typeface="Calibri" pitchFamily="34" charset="0"/>
                        </a:rPr>
                        <a:t>For: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US" sz="2400" dirty="0">
                          <a:solidFill>
                            <a:srgbClr val="002060"/>
                          </a:solidFill>
                          <a:effectLst/>
                          <a:latin typeface="+mn-lt"/>
                          <a:ea typeface="Times New Roman" panose="02020603050405020304" pitchFamily="18" charset="0"/>
                          <a:cs typeface="Times New Roman" panose="02020603050405020304" pitchFamily="18" charset="0"/>
                        </a:rPr>
                        <a:t>5,660,500</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4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002060"/>
                          </a:solidFill>
                          <a:effectLst/>
                          <a:latin typeface="+mn-lt"/>
                          <a:cs typeface="Calibri" pitchFamily="34" charset="0"/>
                        </a:rPr>
                        <a:t>C</a:t>
                      </a:r>
                      <a:r>
                        <a:rPr kumimoji="0" lang="en-GB" sz="2400" b="0" i="0" u="none" strike="noStrike" cap="none" normalizeH="0" baseline="0" dirty="0">
                          <a:ln>
                            <a:noFill/>
                          </a:ln>
                          <a:solidFill>
                            <a:srgbClr val="002060"/>
                          </a:solidFill>
                          <a:effectLst/>
                          <a:latin typeface="+mn-lt"/>
                          <a:cs typeface="Calibri" pitchFamily="34" charset="0"/>
                        </a:rPr>
                        <a:t>hairman’s Discretion: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US" sz="2400" dirty="0">
                          <a:solidFill>
                            <a:srgbClr val="002060"/>
                          </a:solidFill>
                          <a:effectLst/>
                          <a:latin typeface="+mn-lt"/>
                          <a:ea typeface="Times New Roman" panose="02020603050405020304" pitchFamily="18" charset="0"/>
                          <a:cs typeface="Times New Roman" panose="02020603050405020304" pitchFamily="18" charset="0"/>
                        </a:rPr>
                        <a:t>365,451</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0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rgbClr val="002060"/>
                          </a:solidFill>
                          <a:effectLst/>
                          <a:latin typeface="+mn-lt"/>
                          <a:cs typeface="Calibri" pitchFamily="34" charset="0"/>
                        </a:rPr>
                        <a:t>Against: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US" sz="2400" dirty="0">
                          <a:solidFill>
                            <a:srgbClr val="002060"/>
                          </a:solidFill>
                          <a:effectLst/>
                          <a:latin typeface="+mn-lt"/>
                          <a:ea typeface="Times New Roman" panose="02020603050405020304" pitchFamily="18" charset="0"/>
                          <a:cs typeface="Times New Roman" panose="02020603050405020304" pitchFamily="18" charset="0"/>
                        </a:rPr>
                        <a:t>203,249</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rgbClr val="002060"/>
                          </a:solidFill>
                          <a:effectLst/>
                          <a:latin typeface="+mn-lt"/>
                          <a:cs typeface="Calibri" pitchFamily="34" charset="0"/>
                        </a:rPr>
                        <a:t>Vote withheld: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US" sz="2400" dirty="0">
                          <a:solidFill>
                            <a:srgbClr val="002060"/>
                          </a:solidFill>
                          <a:effectLst/>
                          <a:latin typeface="+mn-lt"/>
                          <a:ea typeface="Times New Roman" panose="02020603050405020304" pitchFamily="18" charset="0"/>
                          <a:cs typeface="Times New Roman" panose="02020603050405020304" pitchFamily="18" charset="0"/>
                        </a:rPr>
                        <a:t>90,811</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2060"/>
                          </a:solidFill>
                          <a:effectLst/>
                          <a:latin typeface="+mn-lt"/>
                          <a:cs typeface="Calibri" pitchFamily="34" charset="0"/>
                        </a:rPr>
                        <a:t>Total</a:t>
                      </a:r>
                      <a:endParaRPr kumimoji="0" lang="en-GB" sz="2400" b="1" i="0" u="none" strike="noStrike" cap="none" normalizeH="0" baseline="0" dirty="0">
                        <a:ln>
                          <a:noFill/>
                        </a:ln>
                        <a:solidFill>
                          <a:srgbClr val="002060"/>
                        </a:solidFill>
                        <a:effectLst/>
                        <a:latin typeface="+mn-lt"/>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US" sz="2400" dirty="0">
                          <a:solidFill>
                            <a:srgbClr val="002060"/>
                          </a:solidFill>
                          <a:effectLst/>
                          <a:latin typeface="+mn-lt"/>
                          <a:ea typeface="Times New Roman" panose="02020603050405020304" pitchFamily="18" charset="0"/>
                          <a:cs typeface="Times New Roman" panose="02020603050405020304" pitchFamily="18" charset="0"/>
                        </a:rPr>
                        <a:t>6,320,011</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04144195"/>
                  </a:ext>
                </a:extLst>
              </a:tr>
            </a:tbl>
          </a:graphicData>
        </a:graphic>
      </p:graphicFrame>
    </p:spTree>
    <p:extLst>
      <p:ext uri="{BB962C8B-B14F-4D97-AF65-F5344CB8AC3E}">
        <p14:creationId xmlns:p14="http://schemas.microsoft.com/office/powerpoint/2010/main" val="178345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6A3BA9-E5B7-4A6B-8FFD-ED1941F91DE7}"/>
              </a:ext>
            </a:extLst>
          </p:cNvPr>
          <p:cNvSpPr>
            <a:spLocks noGrp="1"/>
          </p:cNvSpPr>
          <p:nvPr>
            <p:ph type="body" sz="quarter" idx="11"/>
          </p:nvPr>
        </p:nvSpPr>
        <p:spPr>
          <a:xfrm>
            <a:off x="974641" y="687244"/>
            <a:ext cx="4820213" cy="708419"/>
          </a:xfrm>
        </p:spPr>
        <p:txBody>
          <a:bodyPr>
            <a:normAutofit fontScale="85000" lnSpcReduction="20000"/>
          </a:bodyPr>
          <a:lstStyle/>
          <a:p>
            <a:endParaRPr lang="en-US" sz="5900" dirty="0"/>
          </a:p>
          <a:p>
            <a:endParaRPr lang="en-GB" sz="1500" dirty="0"/>
          </a:p>
        </p:txBody>
      </p:sp>
      <p:sp>
        <p:nvSpPr>
          <p:cNvPr id="5" name="TextBox 4">
            <a:extLst>
              <a:ext uri="{FF2B5EF4-FFF2-40B4-BE49-F238E27FC236}">
                <a16:creationId xmlns:a16="http://schemas.microsoft.com/office/drawing/2014/main" id="{96F6282C-885D-4471-9DB5-BA6E6631E360}"/>
              </a:ext>
            </a:extLst>
          </p:cNvPr>
          <p:cNvSpPr txBox="1"/>
          <p:nvPr/>
        </p:nvSpPr>
        <p:spPr>
          <a:xfrm>
            <a:off x="472966" y="779843"/>
            <a:ext cx="4614041" cy="523220"/>
          </a:xfrm>
          <a:prstGeom prst="rect">
            <a:avLst/>
          </a:prstGeom>
          <a:noFill/>
        </p:spPr>
        <p:txBody>
          <a:bodyPr wrap="square" rtlCol="0">
            <a:spAutoFit/>
          </a:bodyPr>
          <a:lstStyle/>
          <a:p>
            <a:r>
              <a:rPr lang="en-US" sz="2800" dirty="0">
                <a:solidFill>
                  <a:schemeClr val="bg1"/>
                </a:solidFill>
                <a:latin typeface="+mj-lt"/>
              </a:rPr>
              <a:t>Resolution 6:</a:t>
            </a:r>
            <a:endParaRPr lang="en-GB" sz="2800" dirty="0">
              <a:solidFill>
                <a:schemeClr val="bg1"/>
              </a:solidFill>
              <a:latin typeface="+mj-lt"/>
            </a:endParaRPr>
          </a:p>
        </p:txBody>
      </p:sp>
      <p:sp>
        <p:nvSpPr>
          <p:cNvPr id="7" name="Title 1">
            <a:extLst>
              <a:ext uri="{FF2B5EF4-FFF2-40B4-BE49-F238E27FC236}">
                <a16:creationId xmlns:a16="http://schemas.microsoft.com/office/drawing/2014/main" id="{107A6F1C-BB37-4CD3-9E24-9A6418F9A736}"/>
              </a:ext>
            </a:extLst>
          </p:cNvPr>
          <p:cNvSpPr txBox="1">
            <a:spLocks/>
          </p:cNvSpPr>
          <p:nvPr/>
        </p:nvSpPr>
        <p:spPr>
          <a:xfrm>
            <a:off x="1429432" y="1488262"/>
            <a:ext cx="8318500" cy="1167399"/>
          </a:xfrm>
          <a:prstGeom prst="rect">
            <a:avLst/>
          </a:prstGeom>
        </p:spPr>
        <p:txBody>
          <a:bodyPr/>
          <a:lstStyle>
            <a:lvl1pPr>
              <a:defRPr>
                <a:latin typeface="+mn-lt"/>
                <a:ea typeface="+mj-ea"/>
                <a:cs typeface="+mj-cs"/>
              </a:defRPr>
            </a:lvl1pPr>
          </a:lstStyle>
          <a:p>
            <a:br>
              <a:rPr lang="en-US" sz="2400" b="1" kern="0" dirty="0">
                <a:solidFill>
                  <a:schemeClr val="bg1"/>
                </a:solidFill>
              </a:rPr>
            </a:br>
            <a:br>
              <a:rPr lang="en-US" sz="2400" b="1" kern="0" dirty="0">
                <a:solidFill>
                  <a:schemeClr val="bg1"/>
                </a:solidFill>
              </a:rPr>
            </a:br>
            <a:r>
              <a:rPr lang="en-US" sz="2400" b="1" kern="0" dirty="0">
                <a:solidFill>
                  <a:srgbClr val="002060"/>
                </a:solidFill>
              </a:rPr>
              <a:t>To re-elect </a:t>
            </a:r>
            <a:r>
              <a:rPr lang="en-US" sz="2400" b="1" kern="0" dirty="0" err="1">
                <a:solidFill>
                  <a:srgbClr val="002060"/>
                </a:solidFill>
              </a:rPr>
              <a:t>Mr</a:t>
            </a:r>
            <a:r>
              <a:rPr lang="en-US" sz="2400" b="1" kern="0" dirty="0">
                <a:solidFill>
                  <a:srgbClr val="002060"/>
                </a:solidFill>
              </a:rPr>
              <a:t> T R Levett as a director</a:t>
            </a:r>
            <a:br>
              <a:rPr lang="en-US" b="1" i="1" kern="0" dirty="0">
                <a:solidFill>
                  <a:schemeClr val="bg1"/>
                </a:solidFill>
              </a:rPr>
            </a:br>
            <a:endParaRPr lang="en-GB" kern="0" dirty="0">
              <a:solidFill>
                <a:schemeClr val="bg1"/>
              </a:solidFill>
            </a:endParaRPr>
          </a:p>
        </p:txBody>
      </p:sp>
      <p:graphicFrame>
        <p:nvGraphicFramePr>
          <p:cNvPr id="9" name="Table 8">
            <a:extLst>
              <a:ext uri="{FF2B5EF4-FFF2-40B4-BE49-F238E27FC236}">
                <a16:creationId xmlns:a16="http://schemas.microsoft.com/office/drawing/2014/main" id="{32A3AB02-7671-45D1-B43A-7B52370F8AFF}"/>
              </a:ext>
            </a:extLst>
          </p:cNvPr>
          <p:cNvGraphicFramePr>
            <a:graphicFrameLocks noGrp="1"/>
          </p:cNvGraphicFramePr>
          <p:nvPr>
            <p:extLst>
              <p:ext uri="{D42A27DB-BD31-4B8C-83A1-F6EECF244321}">
                <p14:modId xmlns:p14="http://schemas.microsoft.com/office/powerpoint/2010/main" val="3292188171"/>
              </p:ext>
            </p:extLst>
          </p:nvPr>
        </p:nvGraphicFramePr>
        <p:xfrm>
          <a:off x="1503559" y="2836280"/>
          <a:ext cx="8262352" cy="2408239"/>
        </p:xfrm>
        <a:graphic>
          <a:graphicData uri="http://schemas.openxmlformats.org/drawingml/2006/table">
            <a:tbl>
              <a:tblPr/>
              <a:tblGrid>
                <a:gridCol w="3939298">
                  <a:extLst>
                    <a:ext uri="{9D8B030D-6E8A-4147-A177-3AD203B41FA5}">
                      <a16:colId xmlns:a16="http://schemas.microsoft.com/office/drawing/2014/main" val="20000"/>
                    </a:ext>
                  </a:extLst>
                </a:gridCol>
                <a:gridCol w="4323054">
                  <a:extLst>
                    <a:ext uri="{9D8B030D-6E8A-4147-A177-3AD203B41FA5}">
                      <a16:colId xmlns:a16="http://schemas.microsoft.com/office/drawing/2014/main" val="20001"/>
                    </a:ext>
                  </a:extLst>
                </a:gridCol>
              </a:tblGrid>
              <a:tr h="433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rgbClr val="002060"/>
                          </a:solidFill>
                          <a:effectLst/>
                          <a:latin typeface="+mn-lt"/>
                          <a:cs typeface="Calibri" pitchFamily="34" charset="0"/>
                        </a:rPr>
                        <a:t>For: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US" sz="2400" dirty="0">
                          <a:solidFill>
                            <a:srgbClr val="002060"/>
                          </a:solidFill>
                          <a:effectLst/>
                          <a:latin typeface="+mn-lt"/>
                          <a:ea typeface="Times New Roman" panose="02020603050405020304" pitchFamily="18" charset="0"/>
                          <a:cs typeface="Times New Roman" panose="02020603050405020304" pitchFamily="18" charset="0"/>
                        </a:rPr>
                        <a:t>5,734,930</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4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002060"/>
                          </a:solidFill>
                          <a:effectLst/>
                          <a:latin typeface="+mn-lt"/>
                          <a:cs typeface="Calibri" pitchFamily="34" charset="0"/>
                        </a:rPr>
                        <a:t>C</a:t>
                      </a:r>
                      <a:r>
                        <a:rPr kumimoji="0" lang="en-GB" sz="2400" b="0" i="0" u="none" strike="noStrike" cap="none" normalizeH="0" baseline="0" dirty="0">
                          <a:ln>
                            <a:noFill/>
                          </a:ln>
                          <a:solidFill>
                            <a:srgbClr val="002060"/>
                          </a:solidFill>
                          <a:effectLst/>
                          <a:latin typeface="+mn-lt"/>
                          <a:cs typeface="Calibri" pitchFamily="34" charset="0"/>
                        </a:rPr>
                        <a:t>hairman’s Discretion: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US" sz="2400" dirty="0">
                          <a:solidFill>
                            <a:srgbClr val="002060"/>
                          </a:solidFill>
                          <a:effectLst/>
                          <a:latin typeface="+mn-lt"/>
                          <a:ea typeface="Times New Roman" panose="02020603050405020304" pitchFamily="18" charset="0"/>
                          <a:cs typeface="Times New Roman" panose="02020603050405020304" pitchFamily="18" charset="0"/>
                        </a:rPr>
                        <a:t>365,451</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0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rgbClr val="002060"/>
                          </a:solidFill>
                          <a:effectLst/>
                          <a:latin typeface="+mn-lt"/>
                          <a:cs typeface="Calibri" pitchFamily="34" charset="0"/>
                        </a:rPr>
                        <a:t>Against: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US" sz="2400" dirty="0">
                          <a:solidFill>
                            <a:srgbClr val="002060"/>
                          </a:solidFill>
                          <a:effectLst/>
                          <a:latin typeface="+mn-lt"/>
                          <a:ea typeface="Times New Roman" panose="02020603050405020304" pitchFamily="18" charset="0"/>
                          <a:cs typeface="Times New Roman" panose="02020603050405020304" pitchFamily="18" charset="0"/>
                        </a:rPr>
                        <a:t>128,819</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rgbClr val="002060"/>
                          </a:solidFill>
                          <a:effectLst/>
                          <a:latin typeface="+mn-lt"/>
                          <a:cs typeface="Calibri" pitchFamily="34" charset="0"/>
                        </a:rPr>
                        <a:t>Vote withheld: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US" sz="2400" dirty="0">
                          <a:solidFill>
                            <a:srgbClr val="002060"/>
                          </a:solidFill>
                          <a:effectLst/>
                          <a:latin typeface="+mn-lt"/>
                          <a:ea typeface="Times New Roman" panose="02020603050405020304" pitchFamily="18" charset="0"/>
                          <a:cs typeface="Times New Roman" panose="02020603050405020304" pitchFamily="18" charset="0"/>
                        </a:rPr>
                        <a:t>90,811</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2060"/>
                          </a:solidFill>
                          <a:effectLst/>
                          <a:latin typeface="+mn-lt"/>
                          <a:cs typeface="Calibri" pitchFamily="34" charset="0"/>
                        </a:rPr>
                        <a:t>Total</a:t>
                      </a:r>
                      <a:endParaRPr kumimoji="0" lang="en-GB" sz="2400" b="1" i="0" u="none" strike="noStrike" cap="none" normalizeH="0" baseline="0" dirty="0">
                        <a:ln>
                          <a:noFill/>
                        </a:ln>
                        <a:solidFill>
                          <a:srgbClr val="002060"/>
                        </a:solidFill>
                        <a:effectLst/>
                        <a:latin typeface="+mn-lt"/>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US" sz="2400" dirty="0">
                          <a:solidFill>
                            <a:srgbClr val="002060"/>
                          </a:solidFill>
                          <a:effectLst/>
                          <a:latin typeface="+mn-lt"/>
                          <a:ea typeface="Times New Roman" panose="02020603050405020304" pitchFamily="18" charset="0"/>
                          <a:cs typeface="Times New Roman" panose="02020603050405020304" pitchFamily="18" charset="0"/>
                        </a:rPr>
                        <a:t>6,320,011</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04144195"/>
                  </a:ext>
                </a:extLst>
              </a:tr>
            </a:tbl>
          </a:graphicData>
        </a:graphic>
      </p:graphicFrame>
    </p:spTree>
    <p:extLst>
      <p:ext uri="{BB962C8B-B14F-4D97-AF65-F5344CB8AC3E}">
        <p14:creationId xmlns:p14="http://schemas.microsoft.com/office/powerpoint/2010/main" val="251550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6A3BA9-E5B7-4A6B-8FFD-ED1941F91DE7}"/>
              </a:ext>
            </a:extLst>
          </p:cNvPr>
          <p:cNvSpPr>
            <a:spLocks noGrp="1"/>
          </p:cNvSpPr>
          <p:nvPr>
            <p:ph type="body" sz="quarter" idx="11"/>
          </p:nvPr>
        </p:nvSpPr>
        <p:spPr>
          <a:xfrm>
            <a:off x="974641" y="687244"/>
            <a:ext cx="4820213" cy="708419"/>
          </a:xfrm>
        </p:spPr>
        <p:txBody>
          <a:bodyPr>
            <a:normAutofit fontScale="85000" lnSpcReduction="20000"/>
          </a:bodyPr>
          <a:lstStyle/>
          <a:p>
            <a:endParaRPr lang="en-US" sz="5900" dirty="0"/>
          </a:p>
          <a:p>
            <a:endParaRPr lang="en-GB" sz="1500" dirty="0"/>
          </a:p>
        </p:txBody>
      </p:sp>
      <p:sp>
        <p:nvSpPr>
          <p:cNvPr id="5" name="TextBox 4">
            <a:extLst>
              <a:ext uri="{FF2B5EF4-FFF2-40B4-BE49-F238E27FC236}">
                <a16:creationId xmlns:a16="http://schemas.microsoft.com/office/drawing/2014/main" id="{96F6282C-885D-4471-9DB5-BA6E6631E360}"/>
              </a:ext>
            </a:extLst>
          </p:cNvPr>
          <p:cNvSpPr txBox="1"/>
          <p:nvPr/>
        </p:nvSpPr>
        <p:spPr>
          <a:xfrm>
            <a:off x="472966" y="779843"/>
            <a:ext cx="4614041" cy="523220"/>
          </a:xfrm>
          <a:prstGeom prst="rect">
            <a:avLst/>
          </a:prstGeom>
          <a:noFill/>
        </p:spPr>
        <p:txBody>
          <a:bodyPr wrap="square" rtlCol="0">
            <a:spAutoFit/>
          </a:bodyPr>
          <a:lstStyle/>
          <a:p>
            <a:r>
              <a:rPr lang="en-US" sz="2800" dirty="0">
                <a:solidFill>
                  <a:schemeClr val="bg1"/>
                </a:solidFill>
                <a:latin typeface="+mj-lt"/>
              </a:rPr>
              <a:t>Resolution 7:</a:t>
            </a:r>
            <a:endParaRPr lang="en-GB" sz="2800" dirty="0">
              <a:solidFill>
                <a:schemeClr val="bg1"/>
              </a:solidFill>
              <a:latin typeface="+mj-lt"/>
            </a:endParaRPr>
          </a:p>
        </p:txBody>
      </p:sp>
      <p:sp>
        <p:nvSpPr>
          <p:cNvPr id="7" name="Title 1">
            <a:extLst>
              <a:ext uri="{FF2B5EF4-FFF2-40B4-BE49-F238E27FC236}">
                <a16:creationId xmlns:a16="http://schemas.microsoft.com/office/drawing/2014/main" id="{107A6F1C-BB37-4CD3-9E24-9A6418F9A736}"/>
              </a:ext>
            </a:extLst>
          </p:cNvPr>
          <p:cNvSpPr txBox="1">
            <a:spLocks/>
          </p:cNvSpPr>
          <p:nvPr/>
        </p:nvSpPr>
        <p:spPr>
          <a:xfrm>
            <a:off x="1503559" y="1621794"/>
            <a:ext cx="8318500" cy="1060567"/>
          </a:xfrm>
          <a:prstGeom prst="rect">
            <a:avLst/>
          </a:prstGeom>
        </p:spPr>
        <p:txBody>
          <a:bodyPr/>
          <a:lstStyle>
            <a:lvl1pPr>
              <a:defRPr>
                <a:latin typeface="+mn-lt"/>
                <a:ea typeface="+mj-ea"/>
                <a:cs typeface="+mj-cs"/>
              </a:defRPr>
            </a:lvl1pPr>
          </a:lstStyle>
          <a:p>
            <a:br>
              <a:rPr lang="en-US" sz="2800" b="1" kern="0" dirty="0">
                <a:solidFill>
                  <a:schemeClr val="bg1"/>
                </a:solidFill>
              </a:rPr>
            </a:br>
            <a:br>
              <a:rPr lang="en-US" sz="500" b="1" kern="0" dirty="0">
                <a:solidFill>
                  <a:schemeClr val="bg1"/>
                </a:solidFill>
              </a:rPr>
            </a:br>
            <a:r>
              <a:rPr lang="en-US" sz="2400" b="1" kern="0" dirty="0">
                <a:solidFill>
                  <a:srgbClr val="002060"/>
                </a:solidFill>
              </a:rPr>
              <a:t>To re-elect </a:t>
            </a:r>
            <a:r>
              <a:rPr lang="en-US" sz="2400" b="1" kern="0" dirty="0" err="1">
                <a:solidFill>
                  <a:srgbClr val="002060"/>
                </a:solidFill>
              </a:rPr>
              <a:t>Mr</a:t>
            </a:r>
            <a:r>
              <a:rPr lang="en-US" sz="2400" b="1" kern="0" dirty="0">
                <a:solidFill>
                  <a:srgbClr val="002060"/>
                </a:solidFill>
              </a:rPr>
              <a:t> J M O Waddell as a director</a:t>
            </a:r>
            <a:br>
              <a:rPr lang="en-US" b="1" i="1" kern="0" dirty="0">
                <a:solidFill>
                  <a:schemeClr val="bg1"/>
                </a:solidFill>
              </a:rPr>
            </a:br>
            <a:endParaRPr lang="en-GB" kern="0" dirty="0">
              <a:solidFill>
                <a:schemeClr val="bg1"/>
              </a:solidFill>
            </a:endParaRPr>
          </a:p>
        </p:txBody>
      </p:sp>
      <p:graphicFrame>
        <p:nvGraphicFramePr>
          <p:cNvPr id="9" name="Table 8">
            <a:extLst>
              <a:ext uri="{FF2B5EF4-FFF2-40B4-BE49-F238E27FC236}">
                <a16:creationId xmlns:a16="http://schemas.microsoft.com/office/drawing/2014/main" id="{34F2DCBE-279F-4E6D-BA27-3C54F8215893}"/>
              </a:ext>
            </a:extLst>
          </p:cNvPr>
          <p:cNvGraphicFramePr>
            <a:graphicFrameLocks noGrp="1"/>
          </p:cNvGraphicFramePr>
          <p:nvPr>
            <p:extLst>
              <p:ext uri="{D42A27DB-BD31-4B8C-83A1-F6EECF244321}">
                <p14:modId xmlns:p14="http://schemas.microsoft.com/office/powerpoint/2010/main" val="375446540"/>
              </p:ext>
            </p:extLst>
          </p:nvPr>
        </p:nvGraphicFramePr>
        <p:xfrm>
          <a:off x="1503559" y="2827967"/>
          <a:ext cx="8262352" cy="2408239"/>
        </p:xfrm>
        <a:graphic>
          <a:graphicData uri="http://schemas.openxmlformats.org/drawingml/2006/table">
            <a:tbl>
              <a:tblPr/>
              <a:tblGrid>
                <a:gridCol w="3939298">
                  <a:extLst>
                    <a:ext uri="{9D8B030D-6E8A-4147-A177-3AD203B41FA5}">
                      <a16:colId xmlns:a16="http://schemas.microsoft.com/office/drawing/2014/main" val="20000"/>
                    </a:ext>
                  </a:extLst>
                </a:gridCol>
                <a:gridCol w="4323054">
                  <a:extLst>
                    <a:ext uri="{9D8B030D-6E8A-4147-A177-3AD203B41FA5}">
                      <a16:colId xmlns:a16="http://schemas.microsoft.com/office/drawing/2014/main" val="20001"/>
                    </a:ext>
                  </a:extLst>
                </a:gridCol>
              </a:tblGrid>
              <a:tr h="433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rgbClr val="002060"/>
                          </a:solidFill>
                          <a:effectLst/>
                          <a:latin typeface="+mn-lt"/>
                          <a:cs typeface="Calibri" pitchFamily="34" charset="0"/>
                        </a:rPr>
                        <a:t>For: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US" sz="2400" dirty="0">
                          <a:solidFill>
                            <a:srgbClr val="002060"/>
                          </a:solidFill>
                          <a:effectLst/>
                          <a:latin typeface="+mn-lt"/>
                          <a:ea typeface="Times New Roman" panose="02020603050405020304" pitchFamily="18" charset="0"/>
                          <a:cs typeface="Times New Roman" panose="02020603050405020304" pitchFamily="18" charset="0"/>
                        </a:rPr>
                        <a:t>5,586,667</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4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002060"/>
                          </a:solidFill>
                          <a:effectLst/>
                          <a:latin typeface="+mn-lt"/>
                          <a:cs typeface="Calibri" pitchFamily="34" charset="0"/>
                        </a:rPr>
                        <a:t>C</a:t>
                      </a:r>
                      <a:r>
                        <a:rPr kumimoji="0" lang="en-GB" sz="2400" b="0" i="0" u="none" strike="noStrike" cap="none" normalizeH="0" baseline="0" dirty="0">
                          <a:ln>
                            <a:noFill/>
                          </a:ln>
                          <a:solidFill>
                            <a:srgbClr val="002060"/>
                          </a:solidFill>
                          <a:effectLst/>
                          <a:latin typeface="+mn-lt"/>
                          <a:cs typeface="Calibri" pitchFamily="34" charset="0"/>
                        </a:rPr>
                        <a:t>hairman’s Discretion: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US" sz="2400" dirty="0">
                          <a:solidFill>
                            <a:srgbClr val="002060"/>
                          </a:solidFill>
                          <a:effectLst/>
                          <a:latin typeface="+mn-lt"/>
                          <a:ea typeface="Times New Roman" panose="02020603050405020304" pitchFamily="18" charset="0"/>
                          <a:cs typeface="Times New Roman" panose="02020603050405020304" pitchFamily="18" charset="0"/>
                        </a:rPr>
                        <a:t>365,451</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0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rgbClr val="002060"/>
                          </a:solidFill>
                          <a:effectLst/>
                          <a:latin typeface="+mn-lt"/>
                          <a:cs typeface="Calibri" pitchFamily="34" charset="0"/>
                        </a:rPr>
                        <a:t>Against: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US" sz="2400" dirty="0">
                          <a:solidFill>
                            <a:srgbClr val="002060"/>
                          </a:solidFill>
                          <a:effectLst/>
                          <a:latin typeface="+mn-lt"/>
                          <a:ea typeface="Times New Roman" panose="02020603050405020304" pitchFamily="18" charset="0"/>
                          <a:cs typeface="Times New Roman" panose="02020603050405020304" pitchFamily="18" charset="0"/>
                        </a:rPr>
                        <a:t>192,528</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rgbClr val="002060"/>
                          </a:solidFill>
                          <a:effectLst/>
                          <a:latin typeface="+mn-lt"/>
                          <a:cs typeface="Calibri" pitchFamily="34" charset="0"/>
                        </a:rPr>
                        <a:t>Vote withheld: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US" sz="2400" dirty="0">
                          <a:solidFill>
                            <a:srgbClr val="002060"/>
                          </a:solidFill>
                          <a:effectLst/>
                          <a:latin typeface="+mn-lt"/>
                          <a:ea typeface="Times New Roman" panose="02020603050405020304" pitchFamily="18" charset="0"/>
                          <a:cs typeface="Times New Roman" panose="02020603050405020304" pitchFamily="18" charset="0"/>
                        </a:rPr>
                        <a:t>175,365</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2060"/>
                          </a:solidFill>
                          <a:effectLst/>
                          <a:latin typeface="+mn-lt"/>
                          <a:cs typeface="Calibri" pitchFamily="34" charset="0"/>
                        </a:rPr>
                        <a:t>Total</a:t>
                      </a:r>
                      <a:endParaRPr kumimoji="0" lang="en-GB" sz="2400" b="1" i="0" u="none" strike="noStrike" cap="none" normalizeH="0" baseline="0" dirty="0">
                        <a:ln>
                          <a:noFill/>
                        </a:ln>
                        <a:solidFill>
                          <a:srgbClr val="002060"/>
                        </a:solidFill>
                        <a:effectLst/>
                        <a:latin typeface="+mn-lt"/>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US" sz="2400" dirty="0">
                          <a:solidFill>
                            <a:srgbClr val="002060"/>
                          </a:solidFill>
                          <a:effectLst/>
                          <a:latin typeface="+mn-lt"/>
                          <a:ea typeface="Times New Roman" panose="02020603050405020304" pitchFamily="18" charset="0"/>
                          <a:cs typeface="Times New Roman" panose="02020603050405020304" pitchFamily="18" charset="0"/>
                        </a:rPr>
                        <a:t>6,320,011</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04144195"/>
                  </a:ext>
                </a:extLst>
              </a:tr>
            </a:tbl>
          </a:graphicData>
        </a:graphic>
      </p:graphicFrame>
    </p:spTree>
    <p:extLst>
      <p:ext uri="{BB962C8B-B14F-4D97-AF65-F5344CB8AC3E}">
        <p14:creationId xmlns:p14="http://schemas.microsoft.com/office/powerpoint/2010/main" val="16155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6A3BA9-E5B7-4A6B-8FFD-ED1941F91DE7}"/>
              </a:ext>
            </a:extLst>
          </p:cNvPr>
          <p:cNvSpPr>
            <a:spLocks noGrp="1"/>
          </p:cNvSpPr>
          <p:nvPr>
            <p:ph type="body" sz="quarter" idx="11"/>
          </p:nvPr>
        </p:nvSpPr>
        <p:spPr>
          <a:xfrm>
            <a:off x="974641" y="687244"/>
            <a:ext cx="4820213" cy="708419"/>
          </a:xfrm>
        </p:spPr>
        <p:txBody>
          <a:bodyPr>
            <a:normAutofit fontScale="85000" lnSpcReduction="20000"/>
          </a:bodyPr>
          <a:lstStyle/>
          <a:p>
            <a:endParaRPr lang="en-US" sz="5900" dirty="0"/>
          </a:p>
          <a:p>
            <a:endParaRPr lang="en-GB" sz="1500" dirty="0"/>
          </a:p>
        </p:txBody>
      </p:sp>
      <p:sp>
        <p:nvSpPr>
          <p:cNvPr id="5" name="TextBox 4">
            <a:extLst>
              <a:ext uri="{FF2B5EF4-FFF2-40B4-BE49-F238E27FC236}">
                <a16:creationId xmlns:a16="http://schemas.microsoft.com/office/drawing/2014/main" id="{96F6282C-885D-4471-9DB5-BA6E6631E360}"/>
              </a:ext>
            </a:extLst>
          </p:cNvPr>
          <p:cNvSpPr txBox="1"/>
          <p:nvPr/>
        </p:nvSpPr>
        <p:spPr>
          <a:xfrm>
            <a:off x="472966" y="779843"/>
            <a:ext cx="4614041" cy="523220"/>
          </a:xfrm>
          <a:prstGeom prst="rect">
            <a:avLst/>
          </a:prstGeom>
          <a:noFill/>
        </p:spPr>
        <p:txBody>
          <a:bodyPr wrap="square" rtlCol="0">
            <a:spAutoFit/>
          </a:bodyPr>
          <a:lstStyle/>
          <a:p>
            <a:r>
              <a:rPr lang="en-US" sz="2800" dirty="0">
                <a:solidFill>
                  <a:schemeClr val="bg1"/>
                </a:solidFill>
                <a:latin typeface="+mj-lt"/>
              </a:rPr>
              <a:t>Resolution 8:</a:t>
            </a:r>
            <a:endParaRPr lang="en-GB" sz="2800" dirty="0">
              <a:solidFill>
                <a:schemeClr val="bg1"/>
              </a:solidFill>
              <a:latin typeface="+mj-lt"/>
            </a:endParaRPr>
          </a:p>
        </p:txBody>
      </p:sp>
      <p:sp>
        <p:nvSpPr>
          <p:cNvPr id="7" name="Title 1">
            <a:extLst>
              <a:ext uri="{FF2B5EF4-FFF2-40B4-BE49-F238E27FC236}">
                <a16:creationId xmlns:a16="http://schemas.microsoft.com/office/drawing/2014/main" id="{107A6F1C-BB37-4CD3-9E24-9A6418F9A736}"/>
              </a:ext>
            </a:extLst>
          </p:cNvPr>
          <p:cNvSpPr txBox="1">
            <a:spLocks/>
          </p:cNvSpPr>
          <p:nvPr/>
        </p:nvSpPr>
        <p:spPr>
          <a:xfrm>
            <a:off x="1503559" y="1698171"/>
            <a:ext cx="8318500" cy="984190"/>
          </a:xfrm>
          <a:prstGeom prst="rect">
            <a:avLst/>
          </a:prstGeom>
        </p:spPr>
        <p:txBody>
          <a:bodyPr/>
          <a:lstStyle>
            <a:lvl1pPr>
              <a:defRPr>
                <a:latin typeface="+mn-lt"/>
                <a:ea typeface="+mj-ea"/>
                <a:cs typeface="+mj-cs"/>
              </a:defRPr>
            </a:lvl1pPr>
          </a:lstStyle>
          <a:p>
            <a:br>
              <a:rPr lang="en-US" sz="2800" b="1" kern="0" dirty="0">
                <a:solidFill>
                  <a:schemeClr val="bg1"/>
                </a:solidFill>
              </a:rPr>
            </a:br>
            <a:br>
              <a:rPr lang="en-US" sz="500" b="1" kern="0" dirty="0">
                <a:solidFill>
                  <a:schemeClr val="bg1"/>
                </a:solidFill>
              </a:rPr>
            </a:br>
            <a:r>
              <a:rPr lang="en-US" sz="2400" b="1" kern="0" dirty="0">
                <a:solidFill>
                  <a:srgbClr val="002060"/>
                </a:solidFill>
              </a:rPr>
              <a:t>To re-elect </a:t>
            </a:r>
            <a:r>
              <a:rPr lang="en-US" sz="2400" b="1" kern="0" dirty="0" err="1">
                <a:solidFill>
                  <a:srgbClr val="002060"/>
                </a:solidFill>
              </a:rPr>
              <a:t>Mrs</a:t>
            </a:r>
            <a:r>
              <a:rPr lang="en-US" sz="2400" b="1" kern="0" dirty="0">
                <a:solidFill>
                  <a:srgbClr val="002060"/>
                </a:solidFill>
              </a:rPr>
              <a:t> A B Brown as a director</a:t>
            </a:r>
            <a:br>
              <a:rPr lang="en-US" b="1" i="1" kern="0" dirty="0">
                <a:solidFill>
                  <a:schemeClr val="bg1"/>
                </a:solidFill>
              </a:rPr>
            </a:br>
            <a:endParaRPr lang="en-GB" kern="0" dirty="0">
              <a:solidFill>
                <a:schemeClr val="bg1"/>
              </a:solidFill>
            </a:endParaRPr>
          </a:p>
        </p:txBody>
      </p:sp>
      <p:graphicFrame>
        <p:nvGraphicFramePr>
          <p:cNvPr id="10" name="Table 9">
            <a:extLst>
              <a:ext uri="{FF2B5EF4-FFF2-40B4-BE49-F238E27FC236}">
                <a16:creationId xmlns:a16="http://schemas.microsoft.com/office/drawing/2014/main" id="{29B8F6B8-EA28-4221-8CAD-347093DA4BF1}"/>
              </a:ext>
            </a:extLst>
          </p:cNvPr>
          <p:cNvGraphicFramePr>
            <a:graphicFrameLocks noGrp="1"/>
          </p:cNvGraphicFramePr>
          <p:nvPr>
            <p:extLst>
              <p:ext uri="{D42A27DB-BD31-4B8C-83A1-F6EECF244321}">
                <p14:modId xmlns:p14="http://schemas.microsoft.com/office/powerpoint/2010/main" val="2407005048"/>
              </p:ext>
            </p:extLst>
          </p:nvPr>
        </p:nvGraphicFramePr>
        <p:xfrm>
          <a:off x="1559707" y="2869530"/>
          <a:ext cx="8262352" cy="2408239"/>
        </p:xfrm>
        <a:graphic>
          <a:graphicData uri="http://schemas.openxmlformats.org/drawingml/2006/table">
            <a:tbl>
              <a:tblPr/>
              <a:tblGrid>
                <a:gridCol w="3939298">
                  <a:extLst>
                    <a:ext uri="{9D8B030D-6E8A-4147-A177-3AD203B41FA5}">
                      <a16:colId xmlns:a16="http://schemas.microsoft.com/office/drawing/2014/main" val="20000"/>
                    </a:ext>
                  </a:extLst>
                </a:gridCol>
                <a:gridCol w="4323054">
                  <a:extLst>
                    <a:ext uri="{9D8B030D-6E8A-4147-A177-3AD203B41FA5}">
                      <a16:colId xmlns:a16="http://schemas.microsoft.com/office/drawing/2014/main" val="20001"/>
                    </a:ext>
                  </a:extLst>
                </a:gridCol>
              </a:tblGrid>
              <a:tr h="433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rgbClr val="002060"/>
                          </a:solidFill>
                          <a:effectLst/>
                          <a:latin typeface="+mn-lt"/>
                          <a:cs typeface="Calibri" pitchFamily="34" charset="0"/>
                        </a:rPr>
                        <a:t>For: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US" sz="2400" dirty="0">
                          <a:solidFill>
                            <a:srgbClr val="002060"/>
                          </a:solidFill>
                          <a:effectLst/>
                          <a:latin typeface="+mn-lt"/>
                          <a:ea typeface="Times New Roman" panose="02020603050405020304" pitchFamily="18" charset="0"/>
                          <a:cs typeface="Times New Roman" panose="02020603050405020304" pitchFamily="18" charset="0"/>
                        </a:rPr>
                        <a:t>5,740,485</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4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002060"/>
                          </a:solidFill>
                          <a:effectLst/>
                          <a:latin typeface="+mn-lt"/>
                          <a:cs typeface="Calibri" pitchFamily="34" charset="0"/>
                        </a:rPr>
                        <a:t>C</a:t>
                      </a:r>
                      <a:r>
                        <a:rPr kumimoji="0" lang="en-GB" sz="2400" b="0" i="0" u="none" strike="noStrike" cap="none" normalizeH="0" baseline="0" dirty="0">
                          <a:ln>
                            <a:noFill/>
                          </a:ln>
                          <a:solidFill>
                            <a:srgbClr val="002060"/>
                          </a:solidFill>
                          <a:effectLst/>
                          <a:latin typeface="+mn-lt"/>
                          <a:cs typeface="Calibri" pitchFamily="34" charset="0"/>
                        </a:rPr>
                        <a:t>hairman’s Discretion: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US" sz="2400" dirty="0">
                          <a:solidFill>
                            <a:srgbClr val="002060"/>
                          </a:solidFill>
                          <a:effectLst/>
                          <a:latin typeface="+mn-lt"/>
                          <a:ea typeface="Times New Roman" panose="02020603050405020304" pitchFamily="18" charset="0"/>
                          <a:cs typeface="Times New Roman" panose="02020603050405020304" pitchFamily="18" charset="0"/>
                        </a:rPr>
                        <a:t>354,527</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0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rgbClr val="002060"/>
                          </a:solidFill>
                          <a:effectLst/>
                          <a:latin typeface="+mn-lt"/>
                          <a:cs typeface="Calibri" pitchFamily="34" charset="0"/>
                        </a:rPr>
                        <a:t>Against: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US" sz="2400" dirty="0">
                          <a:solidFill>
                            <a:srgbClr val="002060"/>
                          </a:solidFill>
                          <a:effectLst/>
                          <a:latin typeface="+mn-lt"/>
                          <a:ea typeface="Times New Roman" panose="02020603050405020304" pitchFamily="18" charset="0"/>
                          <a:cs typeface="Times New Roman" panose="02020603050405020304" pitchFamily="18" charset="0"/>
                        </a:rPr>
                        <a:t>56,977</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rgbClr val="002060"/>
                          </a:solidFill>
                          <a:effectLst/>
                          <a:latin typeface="+mn-lt"/>
                          <a:cs typeface="Calibri" pitchFamily="34" charset="0"/>
                        </a:rPr>
                        <a:t>Vote withheld: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US" sz="2400" dirty="0">
                          <a:solidFill>
                            <a:srgbClr val="002060"/>
                          </a:solidFill>
                          <a:effectLst/>
                          <a:latin typeface="+mn-lt"/>
                          <a:ea typeface="Times New Roman" panose="02020603050405020304" pitchFamily="18" charset="0"/>
                          <a:cs typeface="Times New Roman" panose="02020603050405020304" pitchFamily="18" charset="0"/>
                        </a:rPr>
                        <a:t>168,022</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2060"/>
                          </a:solidFill>
                          <a:effectLst/>
                          <a:latin typeface="+mn-lt"/>
                          <a:cs typeface="Calibri" pitchFamily="34" charset="0"/>
                        </a:rPr>
                        <a:t>Total</a:t>
                      </a:r>
                      <a:endParaRPr kumimoji="0" lang="en-GB" sz="2400" b="1" i="0" u="none" strike="noStrike" cap="none" normalizeH="0" baseline="0" dirty="0">
                        <a:ln>
                          <a:noFill/>
                        </a:ln>
                        <a:solidFill>
                          <a:srgbClr val="002060"/>
                        </a:solidFill>
                        <a:effectLst/>
                        <a:latin typeface="+mn-lt"/>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US" sz="2400" dirty="0">
                          <a:solidFill>
                            <a:srgbClr val="002060"/>
                          </a:solidFill>
                          <a:effectLst/>
                          <a:latin typeface="+mn-lt"/>
                          <a:ea typeface="Times New Roman" panose="02020603050405020304" pitchFamily="18" charset="0"/>
                          <a:cs typeface="Times New Roman" panose="02020603050405020304" pitchFamily="18" charset="0"/>
                        </a:rPr>
                        <a:t>6,320,011</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04144195"/>
                  </a:ext>
                </a:extLst>
              </a:tr>
            </a:tbl>
          </a:graphicData>
        </a:graphic>
      </p:graphicFrame>
    </p:spTree>
    <p:extLst>
      <p:ext uri="{BB962C8B-B14F-4D97-AF65-F5344CB8AC3E}">
        <p14:creationId xmlns:p14="http://schemas.microsoft.com/office/powerpoint/2010/main" val="712984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6A3BA9-E5B7-4A6B-8FFD-ED1941F91DE7}"/>
              </a:ext>
            </a:extLst>
          </p:cNvPr>
          <p:cNvSpPr>
            <a:spLocks noGrp="1"/>
          </p:cNvSpPr>
          <p:nvPr>
            <p:ph type="body" sz="quarter" idx="11"/>
          </p:nvPr>
        </p:nvSpPr>
        <p:spPr>
          <a:xfrm>
            <a:off x="974641" y="687244"/>
            <a:ext cx="4820213" cy="708419"/>
          </a:xfrm>
        </p:spPr>
        <p:txBody>
          <a:bodyPr>
            <a:normAutofit fontScale="85000" lnSpcReduction="20000"/>
          </a:bodyPr>
          <a:lstStyle/>
          <a:p>
            <a:endParaRPr lang="en-US" sz="5900" dirty="0"/>
          </a:p>
          <a:p>
            <a:endParaRPr lang="en-GB" sz="1500" dirty="0"/>
          </a:p>
        </p:txBody>
      </p:sp>
      <p:sp>
        <p:nvSpPr>
          <p:cNvPr id="5" name="TextBox 4">
            <a:extLst>
              <a:ext uri="{FF2B5EF4-FFF2-40B4-BE49-F238E27FC236}">
                <a16:creationId xmlns:a16="http://schemas.microsoft.com/office/drawing/2014/main" id="{96F6282C-885D-4471-9DB5-BA6E6631E360}"/>
              </a:ext>
            </a:extLst>
          </p:cNvPr>
          <p:cNvSpPr txBox="1"/>
          <p:nvPr/>
        </p:nvSpPr>
        <p:spPr>
          <a:xfrm>
            <a:off x="472966" y="779843"/>
            <a:ext cx="4614041" cy="523220"/>
          </a:xfrm>
          <a:prstGeom prst="rect">
            <a:avLst/>
          </a:prstGeom>
          <a:noFill/>
        </p:spPr>
        <p:txBody>
          <a:bodyPr wrap="square" rtlCol="0">
            <a:spAutoFit/>
          </a:bodyPr>
          <a:lstStyle/>
          <a:p>
            <a:r>
              <a:rPr lang="en-US" sz="2800" dirty="0">
                <a:solidFill>
                  <a:schemeClr val="bg1"/>
                </a:solidFill>
                <a:latin typeface="+mj-lt"/>
              </a:rPr>
              <a:t>Resolution 9:</a:t>
            </a:r>
            <a:endParaRPr lang="en-GB" sz="2800" dirty="0">
              <a:solidFill>
                <a:schemeClr val="bg1"/>
              </a:solidFill>
              <a:latin typeface="+mj-lt"/>
            </a:endParaRPr>
          </a:p>
        </p:txBody>
      </p:sp>
      <p:sp>
        <p:nvSpPr>
          <p:cNvPr id="7" name="Title 1">
            <a:extLst>
              <a:ext uri="{FF2B5EF4-FFF2-40B4-BE49-F238E27FC236}">
                <a16:creationId xmlns:a16="http://schemas.microsoft.com/office/drawing/2014/main" id="{107A6F1C-BB37-4CD3-9E24-9A6418F9A736}"/>
              </a:ext>
            </a:extLst>
          </p:cNvPr>
          <p:cNvSpPr txBox="1">
            <a:spLocks/>
          </p:cNvSpPr>
          <p:nvPr/>
        </p:nvSpPr>
        <p:spPr>
          <a:xfrm>
            <a:off x="1429431" y="1210929"/>
            <a:ext cx="8433025" cy="1243447"/>
          </a:xfrm>
          <a:prstGeom prst="rect">
            <a:avLst/>
          </a:prstGeom>
        </p:spPr>
        <p:txBody>
          <a:bodyPr/>
          <a:lstStyle>
            <a:lvl1pPr>
              <a:defRPr>
                <a:latin typeface="+mn-lt"/>
                <a:ea typeface="+mj-ea"/>
                <a:cs typeface="+mj-cs"/>
              </a:defRPr>
            </a:lvl1pPr>
          </a:lstStyle>
          <a:p>
            <a:br>
              <a:rPr lang="en-US" sz="2800" b="1" kern="0" dirty="0">
                <a:solidFill>
                  <a:schemeClr val="bg1"/>
                </a:solidFill>
              </a:rPr>
            </a:br>
            <a:br>
              <a:rPr lang="en-US" sz="500" b="1" kern="0" dirty="0">
                <a:solidFill>
                  <a:schemeClr val="bg1"/>
                </a:solidFill>
              </a:rPr>
            </a:br>
            <a:r>
              <a:rPr lang="en-US" sz="2400" b="1" kern="0" dirty="0">
                <a:solidFill>
                  <a:srgbClr val="002060"/>
                </a:solidFill>
              </a:rPr>
              <a:t>To re-appoint Mazars LLP as independent auditor of the Company</a:t>
            </a:r>
            <a:br>
              <a:rPr lang="en-US" b="1" i="1" kern="0" dirty="0">
                <a:solidFill>
                  <a:schemeClr val="bg1"/>
                </a:solidFill>
              </a:rPr>
            </a:br>
            <a:endParaRPr lang="en-GB" kern="0" dirty="0">
              <a:solidFill>
                <a:schemeClr val="bg1"/>
              </a:solidFill>
            </a:endParaRPr>
          </a:p>
        </p:txBody>
      </p:sp>
      <p:graphicFrame>
        <p:nvGraphicFramePr>
          <p:cNvPr id="10" name="Table 9">
            <a:extLst>
              <a:ext uri="{FF2B5EF4-FFF2-40B4-BE49-F238E27FC236}">
                <a16:creationId xmlns:a16="http://schemas.microsoft.com/office/drawing/2014/main" id="{934CBEC1-87BE-4DA6-BADC-41FEF91973B5}"/>
              </a:ext>
            </a:extLst>
          </p:cNvPr>
          <p:cNvGraphicFramePr>
            <a:graphicFrameLocks noGrp="1"/>
          </p:cNvGraphicFramePr>
          <p:nvPr>
            <p:extLst>
              <p:ext uri="{D42A27DB-BD31-4B8C-83A1-F6EECF244321}">
                <p14:modId xmlns:p14="http://schemas.microsoft.com/office/powerpoint/2010/main" val="980507837"/>
              </p:ext>
            </p:extLst>
          </p:nvPr>
        </p:nvGraphicFramePr>
        <p:xfrm>
          <a:off x="1485580" y="2692065"/>
          <a:ext cx="8262352" cy="2408239"/>
        </p:xfrm>
        <a:graphic>
          <a:graphicData uri="http://schemas.openxmlformats.org/drawingml/2006/table">
            <a:tbl>
              <a:tblPr/>
              <a:tblGrid>
                <a:gridCol w="3939298">
                  <a:extLst>
                    <a:ext uri="{9D8B030D-6E8A-4147-A177-3AD203B41FA5}">
                      <a16:colId xmlns:a16="http://schemas.microsoft.com/office/drawing/2014/main" val="20000"/>
                    </a:ext>
                  </a:extLst>
                </a:gridCol>
                <a:gridCol w="4323054">
                  <a:extLst>
                    <a:ext uri="{9D8B030D-6E8A-4147-A177-3AD203B41FA5}">
                      <a16:colId xmlns:a16="http://schemas.microsoft.com/office/drawing/2014/main" val="20001"/>
                    </a:ext>
                  </a:extLst>
                </a:gridCol>
              </a:tblGrid>
              <a:tr h="433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rgbClr val="002060"/>
                          </a:solidFill>
                          <a:effectLst/>
                          <a:latin typeface="+mn-lt"/>
                          <a:cs typeface="Calibri" pitchFamily="34" charset="0"/>
                        </a:rPr>
                        <a:t>For: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US" sz="2400" dirty="0">
                          <a:solidFill>
                            <a:srgbClr val="002060"/>
                          </a:solidFill>
                          <a:effectLst/>
                          <a:latin typeface="+mn-lt"/>
                          <a:ea typeface="Times New Roman" panose="02020603050405020304" pitchFamily="18" charset="0"/>
                          <a:cs typeface="Times New Roman" panose="02020603050405020304" pitchFamily="18" charset="0"/>
                        </a:rPr>
                        <a:t>5,544,375</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4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002060"/>
                          </a:solidFill>
                          <a:effectLst/>
                          <a:latin typeface="+mn-lt"/>
                          <a:cs typeface="Calibri" pitchFamily="34" charset="0"/>
                        </a:rPr>
                        <a:t>C</a:t>
                      </a:r>
                      <a:r>
                        <a:rPr kumimoji="0" lang="en-GB" sz="2400" b="0" i="0" u="none" strike="noStrike" cap="none" normalizeH="0" baseline="0" dirty="0">
                          <a:ln>
                            <a:noFill/>
                          </a:ln>
                          <a:solidFill>
                            <a:srgbClr val="002060"/>
                          </a:solidFill>
                          <a:effectLst/>
                          <a:latin typeface="+mn-lt"/>
                          <a:cs typeface="Calibri" pitchFamily="34" charset="0"/>
                        </a:rPr>
                        <a:t>hairman’s Discretion: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US" sz="2400" dirty="0">
                          <a:solidFill>
                            <a:srgbClr val="002060"/>
                          </a:solidFill>
                          <a:effectLst/>
                          <a:latin typeface="+mn-lt"/>
                          <a:ea typeface="Times New Roman" panose="02020603050405020304" pitchFamily="18" charset="0"/>
                          <a:cs typeface="Times New Roman" panose="02020603050405020304" pitchFamily="18" charset="0"/>
                        </a:rPr>
                        <a:t>365,451</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0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rgbClr val="002060"/>
                          </a:solidFill>
                          <a:effectLst/>
                          <a:latin typeface="+mn-lt"/>
                          <a:cs typeface="Calibri" pitchFamily="34" charset="0"/>
                        </a:rPr>
                        <a:t>Against: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US" sz="2400" dirty="0">
                          <a:solidFill>
                            <a:srgbClr val="002060"/>
                          </a:solidFill>
                          <a:effectLst/>
                          <a:latin typeface="+mn-lt"/>
                          <a:ea typeface="Times New Roman" panose="02020603050405020304" pitchFamily="18" charset="0"/>
                          <a:cs typeface="Times New Roman" panose="02020603050405020304" pitchFamily="18" charset="0"/>
                        </a:rPr>
                        <a:t>324,425</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rgbClr val="002060"/>
                          </a:solidFill>
                          <a:effectLst/>
                          <a:latin typeface="+mn-lt"/>
                          <a:cs typeface="Calibri" pitchFamily="34" charset="0"/>
                        </a:rPr>
                        <a:t>Vote withheld: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US" sz="2400" dirty="0">
                          <a:solidFill>
                            <a:srgbClr val="002060"/>
                          </a:solidFill>
                          <a:effectLst/>
                          <a:latin typeface="+mn-lt"/>
                          <a:ea typeface="Times New Roman" panose="02020603050405020304" pitchFamily="18" charset="0"/>
                          <a:cs typeface="Times New Roman" panose="02020603050405020304" pitchFamily="18" charset="0"/>
                        </a:rPr>
                        <a:t>85,760</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2060"/>
                          </a:solidFill>
                          <a:effectLst/>
                          <a:latin typeface="+mn-lt"/>
                          <a:cs typeface="Calibri" pitchFamily="34" charset="0"/>
                        </a:rPr>
                        <a:t>Total</a:t>
                      </a:r>
                      <a:endParaRPr kumimoji="0" lang="en-GB" sz="2400" b="1" i="0" u="none" strike="noStrike" cap="none" normalizeH="0" baseline="0" dirty="0">
                        <a:ln>
                          <a:noFill/>
                        </a:ln>
                        <a:solidFill>
                          <a:srgbClr val="002060"/>
                        </a:solidFill>
                        <a:effectLst/>
                        <a:latin typeface="+mn-lt"/>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US" sz="2400" dirty="0">
                          <a:solidFill>
                            <a:srgbClr val="002060"/>
                          </a:solidFill>
                          <a:effectLst/>
                          <a:latin typeface="+mn-lt"/>
                          <a:ea typeface="Times New Roman" panose="02020603050405020304" pitchFamily="18" charset="0"/>
                          <a:cs typeface="Times New Roman" panose="02020603050405020304" pitchFamily="18" charset="0"/>
                        </a:rPr>
                        <a:t>6,320,011</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04144195"/>
                  </a:ext>
                </a:extLst>
              </a:tr>
            </a:tbl>
          </a:graphicData>
        </a:graphic>
      </p:graphicFrame>
    </p:spTree>
    <p:extLst>
      <p:ext uri="{BB962C8B-B14F-4D97-AF65-F5344CB8AC3E}">
        <p14:creationId xmlns:p14="http://schemas.microsoft.com/office/powerpoint/2010/main" val="31942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6A3BA9-E5B7-4A6B-8FFD-ED1941F91DE7}"/>
              </a:ext>
            </a:extLst>
          </p:cNvPr>
          <p:cNvSpPr>
            <a:spLocks noGrp="1"/>
          </p:cNvSpPr>
          <p:nvPr>
            <p:ph type="body" sz="quarter" idx="11"/>
          </p:nvPr>
        </p:nvSpPr>
        <p:spPr>
          <a:xfrm>
            <a:off x="974641" y="687244"/>
            <a:ext cx="4820213" cy="708419"/>
          </a:xfrm>
        </p:spPr>
        <p:txBody>
          <a:bodyPr>
            <a:normAutofit fontScale="85000" lnSpcReduction="20000"/>
          </a:bodyPr>
          <a:lstStyle/>
          <a:p>
            <a:endParaRPr lang="en-US" sz="5900" dirty="0"/>
          </a:p>
          <a:p>
            <a:endParaRPr lang="en-GB" sz="1500" dirty="0"/>
          </a:p>
        </p:txBody>
      </p:sp>
      <p:sp>
        <p:nvSpPr>
          <p:cNvPr id="5" name="TextBox 4">
            <a:extLst>
              <a:ext uri="{FF2B5EF4-FFF2-40B4-BE49-F238E27FC236}">
                <a16:creationId xmlns:a16="http://schemas.microsoft.com/office/drawing/2014/main" id="{96F6282C-885D-4471-9DB5-BA6E6631E360}"/>
              </a:ext>
            </a:extLst>
          </p:cNvPr>
          <p:cNvSpPr txBox="1"/>
          <p:nvPr/>
        </p:nvSpPr>
        <p:spPr>
          <a:xfrm>
            <a:off x="472966" y="779843"/>
            <a:ext cx="4614041" cy="523220"/>
          </a:xfrm>
          <a:prstGeom prst="rect">
            <a:avLst/>
          </a:prstGeom>
          <a:noFill/>
        </p:spPr>
        <p:txBody>
          <a:bodyPr wrap="square" rtlCol="0">
            <a:spAutoFit/>
          </a:bodyPr>
          <a:lstStyle/>
          <a:p>
            <a:r>
              <a:rPr lang="en-US" sz="2800" dirty="0">
                <a:solidFill>
                  <a:schemeClr val="bg1"/>
                </a:solidFill>
                <a:latin typeface="+mj-lt"/>
              </a:rPr>
              <a:t>Resolution 10:</a:t>
            </a:r>
            <a:endParaRPr lang="en-GB" sz="2800" dirty="0">
              <a:solidFill>
                <a:schemeClr val="bg1"/>
              </a:solidFill>
              <a:latin typeface="+mj-lt"/>
            </a:endParaRPr>
          </a:p>
        </p:txBody>
      </p:sp>
      <p:sp>
        <p:nvSpPr>
          <p:cNvPr id="7" name="Title 1">
            <a:extLst>
              <a:ext uri="{FF2B5EF4-FFF2-40B4-BE49-F238E27FC236}">
                <a16:creationId xmlns:a16="http://schemas.microsoft.com/office/drawing/2014/main" id="{107A6F1C-BB37-4CD3-9E24-9A6418F9A736}"/>
              </a:ext>
            </a:extLst>
          </p:cNvPr>
          <p:cNvSpPr txBox="1">
            <a:spLocks/>
          </p:cNvSpPr>
          <p:nvPr/>
        </p:nvSpPr>
        <p:spPr>
          <a:xfrm>
            <a:off x="1325759" y="1488262"/>
            <a:ext cx="8318500" cy="1243447"/>
          </a:xfrm>
          <a:prstGeom prst="rect">
            <a:avLst/>
          </a:prstGeom>
        </p:spPr>
        <p:txBody>
          <a:bodyPr/>
          <a:lstStyle>
            <a:lvl1pPr>
              <a:defRPr>
                <a:latin typeface="+mn-lt"/>
                <a:ea typeface="+mj-ea"/>
                <a:cs typeface="+mj-cs"/>
              </a:defRPr>
            </a:lvl1pPr>
          </a:lstStyle>
          <a:p>
            <a:br>
              <a:rPr lang="en-US" sz="2800" b="1" kern="0" dirty="0">
                <a:solidFill>
                  <a:schemeClr val="bg1"/>
                </a:solidFill>
              </a:rPr>
            </a:br>
            <a:br>
              <a:rPr lang="en-US" sz="500" b="1" kern="0" dirty="0">
                <a:solidFill>
                  <a:schemeClr val="bg1"/>
                </a:solidFill>
              </a:rPr>
            </a:br>
            <a:r>
              <a:rPr lang="en-US" sz="2400" b="1" kern="0" dirty="0">
                <a:solidFill>
                  <a:srgbClr val="002060"/>
                </a:solidFill>
              </a:rPr>
              <a:t>To authorise the audit committee to fix the independent auditor’s remuneration</a:t>
            </a:r>
            <a:endParaRPr lang="en-GB" kern="0" dirty="0">
              <a:solidFill>
                <a:schemeClr val="bg1"/>
              </a:solidFill>
            </a:endParaRPr>
          </a:p>
        </p:txBody>
      </p:sp>
      <p:graphicFrame>
        <p:nvGraphicFramePr>
          <p:cNvPr id="10" name="Table 9">
            <a:extLst>
              <a:ext uri="{FF2B5EF4-FFF2-40B4-BE49-F238E27FC236}">
                <a16:creationId xmlns:a16="http://schemas.microsoft.com/office/drawing/2014/main" id="{60E24EFF-D384-4AE5-9F84-C80A54B4FA25}"/>
              </a:ext>
            </a:extLst>
          </p:cNvPr>
          <p:cNvGraphicFramePr>
            <a:graphicFrameLocks noGrp="1"/>
          </p:cNvGraphicFramePr>
          <p:nvPr>
            <p:extLst>
              <p:ext uri="{D42A27DB-BD31-4B8C-83A1-F6EECF244321}">
                <p14:modId xmlns:p14="http://schemas.microsoft.com/office/powerpoint/2010/main" val="1260508082"/>
              </p:ext>
            </p:extLst>
          </p:nvPr>
        </p:nvGraphicFramePr>
        <p:xfrm>
          <a:off x="1443328" y="3110027"/>
          <a:ext cx="8262352" cy="2408239"/>
        </p:xfrm>
        <a:graphic>
          <a:graphicData uri="http://schemas.openxmlformats.org/drawingml/2006/table">
            <a:tbl>
              <a:tblPr/>
              <a:tblGrid>
                <a:gridCol w="3939298">
                  <a:extLst>
                    <a:ext uri="{9D8B030D-6E8A-4147-A177-3AD203B41FA5}">
                      <a16:colId xmlns:a16="http://schemas.microsoft.com/office/drawing/2014/main" val="20000"/>
                    </a:ext>
                  </a:extLst>
                </a:gridCol>
                <a:gridCol w="4323054">
                  <a:extLst>
                    <a:ext uri="{9D8B030D-6E8A-4147-A177-3AD203B41FA5}">
                      <a16:colId xmlns:a16="http://schemas.microsoft.com/office/drawing/2014/main" val="20001"/>
                    </a:ext>
                  </a:extLst>
                </a:gridCol>
              </a:tblGrid>
              <a:tr h="433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rgbClr val="002060"/>
                          </a:solidFill>
                          <a:effectLst/>
                          <a:latin typeface="+mn-lt"/>
                          <a:cs typeface="Calibri" pitchFamily="34" charset="0"/>
                        </a:rPr>
                        <a:t>For: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US" sz="2400" dirty="0">
                          <a:solidFill>
                            <a:srgbClr val="002060"/>
                          </a:solidFill>
                          <a:effectLst/>
                          <a:latin typeface="+mn-lt"/>
                          <a:ea typeface="Times New Roman" panose="02020603050405020304" pitchFamily="18" charset="0"/>
                          <a:cs typeface="Times New Roman" panose="02020603050405020304" pitchFamily="18" charset="0"/>
                        </a:rPr>
                        <a:t>5,854,452</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4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002060"/>
                          </a:solidFill>
                          <a:effectLst/>
                          <a:latin typeface="+mn-lt"/>
                          <a:cs typeface="Calibri" pitchFamily="34" charset="0"/>
                        </a:rPr>
                        <a:t>C</a:t>
                      </a:r>
                      <a:r>
                        <a:rPr kumimoji="0" lang="en-GB" sz="2400" b="0" i="0" u="none" strike="noStrike" cap="none" normalizeH="0" baseline="0" dirty="0">
                          <a:ln>
                            <a:noFill/>
                          </a:ln>
                          <a:solidFill>
                            <a:srgbClr val="002060"/>
                          </a:solidFill>
                          <a:effectLst/>
                          <a:latin typeface="+mn-lt"/>
                          <a:cs typeface="Calibri" pitchFamily="34" charset="0"/>
                        </a:rPr>
                        <a:t>hairman’s Discretion: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US" sz="2400" dirty="0">
                          <a:solidFill>
                            <a:srgbClr val="002060"/>
                          </a:solidFill>
                          <a:effectLst/>
                          <a:latin typeface="+mn-lt"/>
                          <a:ea typeface="Times New Roman" panose="02020603050405020304" pitchFamily="18" charset="0"/>
                          <a:cs typeface="Times New Roman" panose="02020603050405020304" pitchFamily="18" charset="0"/>
                        </a:rPr>
                        <a:t>354,527</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0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rgbClr val="002060"/>
                          </a:solidFill>
                          <a:effectLst/>
                          <a:latin typeface="+mn-lt"/>
                          <a:cs typeface="Calibri" pitchFamily="34" charset="0"/>
                        </a:rPr>
                        <a:t>Against: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US" sz="2400" dirty="0">
                          <a:solidFill>
                            <a:srgbClr val="002060"/>
                          </a:solidFill>
                          <a:effectLst/>
                          <a:latin typeface="+mn-lt"/>
                          <a:ea typeface="Times New Roman" panose="02020603050405020304" pitchFamily="18" charset="0"/>
                          <a:cs typeface="Times New Roman" panose="02020603050405020304" pitchFamily="18" charset="0"/>
                        </a:rPr>
                        <a:t>44,007</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rgbClr val="002060"/>
                          </a:solidFill>
                          <a:effectLst/>
                          <a:latin typeface="+mn-lt"/>
                          <a:cs typeface="Calibri" pitchFamily="34" charset="0"/>
                        </a:rPr>
                        <a:t>Vote withheld: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US" sz="2400" dirty="0">
                          <a:solidFill>
                            <a:srgbClr val="002060"/>
                          </a:solidFill>
                          <a:effectLst/>
                          <a:latin typeface="+mn-lt"/>
                          <a:ea typeface="Times New Roman" panose="02020603050405020304" pitchFamily="18" charset="0"/>
                          <a:cs typeface="Times New Roman" panose="02020603050405020304" pitchFamily="18" charset="0"/>
                        </a:rPr>
                        <a:t>67,025</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2060"/>
                          </a:solidFill>
                          <a:effectLst/>
                          <a:latin typeface="+mn-lt"/>
                          <a:cs typeface="Calibri" pitchFamily="34" charset="0"/>
                        </a:rPr>
                        <a:t>Total</a:t>
                      </a:r>
                      <a:endParaRPr kumimoji="0" lang="en-GB" sz="2400" b="1" i="0" u="none" strike="noStrike" cap="none" normalizeH="0" baseline="0" dirty="0">
                        <a:ln>
                          <a:noFill/>
                        </a:ln>
                        <a:solidFill>
                          <a:srgbClr val="002060"/>
                        </a:solidFill>
                        <a:effectLst/>
                        <a:latin typeface="+mn-lt"/>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US" sz="2400" dirty="0">
                          <a:solidFill>
                            <a:srgbClr val="002060"/>
                          </a:solidFill>
                          <a:effectLst/>
                          <a:latin typeface="+mn-lt"/>
                          <a:ea typeface="Times New Roman" panose="02020603050405020304" pitchFamily="18" charset="0"/>
                          <a:cs typeface="Times New Roman" panose="02020603050405020304" pitchFamily="18" charset="0"/>
                        </a:rPr>
                        <a:t>6,320,011</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04144195"/>
                  </a:ext>
                </a:extLst>
              </a:tr>
            </a:tbl>
          </a:graphicData>
        </a:graphic>
      </p:graphicFrame>
    </p:spTree>
    <p:extLst>
      <p:ext uri="{BB962C8B-B14F-4D97-AF65-F5344CB8AC3E}">
        <p14:creationId xmlns:p14="http://schemas.microsoft.com/office/powerpoint/2010/main" val="1903383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6A3BA9-E5B7-4A6B-8FFD-ED1941F91DE7}"/>
              </a:ext>
            </a:extLst>
          </p:cNvPr>
          <p:cNvSpPr>
            <a:spLocks noGrp="1"/>
          </p:cNvSpPr>
          <p:nvPr>
            <p:ph type="body" sz="quarter" idx="11"/>
          </p:nvPr>
        </p:nvSpPr>
        <p:spPr>
          <a:xfrm>
            <a:off x="974641" y="687244"/>
            <a:ext cx="4820213" cy="708419"/>
          </a:xfrm>
        </p:spPr>
        <p:txBody>
          <a:bodyPr>
            <a:normAutofit fontScale="85000" lnSpcReduction="20000"/>
          </a:bodyPr>
          <a:lstStyle/>
          <a:p>
            <a:endParaRPr lang="en-US" sz="5900" dirty="0"/>
          </a:p>
          <a:p>
            <a:endParaRPr lang="en-GB" sz="1500" dirty="0"/>
          </a:p>
        </p:txBody>
      </p:sp>
      <p:sp>
        <p:nvSpPr>
          <p:cNvPr id="5" name="TextBox 4">
            <a:extLst>
              <a:ext uri="{FF2B5EF4-FFF2-40B4-BE49-F238E27FC236}">
                <a16:creationId xmlns:a16="http://schemas.microsoft.com/office/drawing/2014/main" id="{96F6282C-885D-4471-9DB5-BA6E6631E360}"/>
              </a:ext>
            </a:extLst>
          </p:cNvPr>
          <p:cNvSpPr txBox="1"/>
          <p:nvPr/>
        </p:nvSpPr>
        <p:spPr>
          <a:xfrm>
            <a:off x="472966" y="779843"/>
            <a:ext cx="4614041" cy="523220"/>
          </a:xfrm>
          <a:prstGeom prst="rect">
            <a:avLst/>
          </a:prstGeom>
          <a:noFill/>
        </p:spPr>
        <p:txBody>
          <a:bodyPr wrap="square" rtlCol="0">
            <a:spAutoFit/>
          </a:bodyPr>
          <a:lstStyle/>
          <a:p>
            <a:r>
              <a:rPr lang="en-US" sz="2800" dirty="0">
                <a:solidFill>
                  <a:schemeClr val="bg1"/>
                </a:solidFill>
                <a:latin typeface="+mj-lt"/>
              </a:rPr>
              <a:t>Resolution 11:</a:t>
            </a:r>
            <a:endParaRPr lang="en-GB" sz="2800" dirty="0">
              <a:solidFill>
                <a:schemeClr val="bg1"/>
              </a:solidFill>
              <a:latin typeface="+mj-lt"/>
            </a:endParaRPr>
          </a:p>
        </p:txBody>
      </p:sp>
      <p:sp>
        <p:nvSpPr>
          <p:cNvPr id="7" name="Title 1">
            <a:extLst>
              <a:ext uri="{FF2B5EF4-FFF2-40B4-BE49-F238E27FC236}">
                <a16:creationId xmlns:a16="http://schemas.microsoft.com/office/drawing/2014/main" id="{107A6F1C-BB37-4CD3-9E24-9A6418F9A736}"/>
              </a:ext>
            </a:extLst>
          </p:cNvPr>
          <p:cNvSpPr txBox="1">
            <a:spLocks/>
          </p:cNvSpPr>
          <p:nvPr/>
        </p:nvSpPr>
        <p:spPr>
          <a:xfrm>
            <a:off x="1429432" y="1152703"/>
            <a:ext cx="8318500" cy="1243447"/>
          </a:xfrm>
          <a:prstGeom prst="rect">
            <a:avLst/>
          </a:prstGeom>
        </p:spPr>
        <p:txBody>
          <a:bodyPr/>
          <a:lstStyle>
            <a:lvl1pPr>
              <a:defRPr>
                <a:latin typeface="+mn-lt"/>
                <a:ea typeface="+mj-ea"/>
                <a:cs typeface="+mj-cs"/>
              </a:defRPr>
            </a:lvl1pPr>
          </a:lstStyle>
          <a:p>
            <a:br>
              <a:rPr lang="en-US" sz="2800" b="1" kern="0" dirty="0">
                <a:solidFill>
                  <a:schemeClr val="bg1"/>
                </a:solidFill>
              </a:rPr>
            </a:br>
            <a:br>
              <a:rPr lang="en-US" sz="500" b="1" kern="0" dirty="0">
                <a:solidFill>
                  <a:schemeClr val="bg1"/>
                </a:solidFill>
              </a:rPr>
            </a:br>
            <a:r>
              <a:rPr lang="en-US" sz="2400" b="1" kern="0" dirty="0">
                <a:solidFill>
                  <a:srgbClr val="002060"/>
                </a:solidFill>
              </a:rPr>
              <a:t>To authorise the directors to allot shares pursuant to Section 551 of the Companies Act 2006</a:t>
            </a:r>
            <a:endParaRPr lang="en-GB" kern="0" dirty="0">
              <a:solidFill>
                <a:schemeClr val="bg1"/>
              </a:solidFill>
            </a:endParaRPr>
          </a:p>
        </p:txBody>
      </p:sp>
      <p:graphicFrame>
        <p:nvGraphicFramePr>
          <p:cNvPr id="10" name="Table 9">
            <a:extLst>
              <a:ext uri="{FF2B5EF4-FFF2-40B4-BE49-F238E27FC236}">
                <a16:creationId xmlns:a16="http://schemas.microsoft.com/office/drawing/2014/main" id="{F77EAA94-BDAF-4863-8C27-B5487E11983E}"/>
              </a:ext>
            </a:extLst>
          </p:cNvPr>
          <p:cNvGraphicFramePr>
            <a:graphicFrameLocks noGrp="1"/>
          </p:cNvGraphicFramePr>
          <p:nvPr>
            <p:extLst>
              <p:ext uri="{D42A27DB-BD31-4B8C-83A1-F6EECF244321}">
                <p14:modId xmlns:p14="http://schemas.microsoft.com/office/powerpoint/2010/main" val="1927061301"/>
              </p:ext>
            </p:extLst>
          </p:nvPr>
        </p:nvGraphicFramePr>
        <p:xfrm>
          <a:off x="1553893" y="2711250"/>
          <a:ext cx="8262352" cy="2408239"/>
        </p:xfrm>
        <a:graphic>
          <a:graphicData uri="http://schemas.openxmlformats.org/drawingml/2006/table">
            <a:tbl>
              <a:tblPr/>
              <a:tblGrid>
                <a:gridCol w="3939298">
                  <a:extLst>
                    <a:ext uri="{9D8B030D-6E8A-4147-A177-3AD203B41FA5}">
                      <a16:colId xmlns:a16="http://schemas.microsoft.com/office/drawing/2014/main" val="20000"/>
                    </a:ext>
                  </a:extLst>
                </a:gridCol>
                <a:gridCol w="4323054">
                  <a:extLst>
                    <a:ext uri="{9D8B030D-6E8A-4147-A177-3AD203B41FA5}">
                      <a16:colId xmlns:a16="http://schemas.microsoft.com/office/drawing/2014/main" val="20001"/>
                    </a:ext>
                  </a:extLst>
                </a:gridCol>
              </a:tblGrid>
              <a:tr h="3300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rgbClr val="002060"/>
                          </a:solidFill>
                          <a:effectLst/>
                          <a:latin typeface="+mn-lt"/>
                          <a:cs typeface="Calibri" pitchFamily="34" charset="0"/>
                        </a:rPr>
                        <a:t>For: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US" sz="2400" dirty="0">
                          <a:solidFill>
                            <a:srgbClr val="002060"/>
                          </a:solidFill>
                          <a:effectLst/>
                          <a:latin typeface="+mn-lt"/>
                          <a:ea typeface="Times New Roman" panose="02020603050405020304" pitchFamily="18" charset="0"/>
                          <a:cs typeface="Times New Roman" panose="02020603050405020304" pitchFamily="18" charset="0"/>
                        </a:rPr>
                        <a:t>5,840,866</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4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002060"/>
                          </a:solidFill>
                          <a:effectLst/>
                          <a:latin typeface="+mn-lt"/>
                          <a:cs typeface="Calibri" pitchFamily="34" charset="0"/>
                        </a:rPr>
                        <a:t>C</a:t>
                      </a:r>
                      <a:r>
                        <a:rPr kumimoji="0" lang="en-GB" sz="2400" b="0" i="0" u="none" strike="noStrike" cap="none" normalizeH="0" baseline="0" dirty="0">
                          <a:ln>
                            <a:noFill/>
                          </a:ln>
                          <a:solidFill>
                            <a:srgbClr val="002060"/>
                          </a:solidFill>
                          <a:effectLst/>
                          <a:latin typeface="+mn-lt"/>
                          <a:cs typeface="Calibri" pitchFamily="34" charset="0"/>
                        </a:rPr>
                        <a:t>hairman’s Discretion: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US" sz="2400" dirty="0">
                          <a:solidFill>
                            <a:srgbClr val="002060"/>
                          </a:solidFill>
                          <a:effectLst/>
                          <a:latin typeface="+mn-lt"/>
                          <a:ea typeface="Times New Roman" panose="02020603050405020304" pitchFamily="18" charset="0"/>
                          <a:cs typeface="Times New Roman" panose="02020603050405020304" pitchFamily="18" charset="0"/>
                        </a:rPr>
                        <a:t>365,527</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0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rgbClr val="002060"/>
                          </a:solidFill>
                          <a:effectLst/>
                          <a:latin typeface="+mn-lt"/>
                          <a:cs typeface="Calibri" pitchFamily="34" charset="0"/>
                        </a:rPr>
                        <a:t>Against: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US" sz="2400" dirty="0">
                          <a:solidFill>
                            <a:srgbClr val="002060"/>
                          </a:solidFill>
                          <a:effectLst/>
                          <a:latin typeface="+mn-lt"/>
                          <a:ea typeface="Times New Roman" panose="02020603050405020304" pitchFamily="18" charset="0"/>
                          <a:cs typeface="Times New Roman" panose="02020603050405020304" pitchFamily="18" charset="0"/>
                        </a:rPr>
                        <a:t>76,791</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rgbClr val="002060"/>
                          </a:solidFill>
                          <a:effectLst/>
                          <a:latin typeface="+mn-lt"/>
                          <a:cs typeface="Calibri" pitchFamily="34" charset="0"/>
                        </a:rPr>
                        <a:t>Vote withheld: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US" sz="2400" dirty="0">
                          <a:solidFill>
                            <a:srgbClr val="002060"/>
                          </a:solidFill>
                          <a:effectLst/>
                          <a:latin typeface="+mn-lt"/>
                          <a:ea typeface="Times New Roman" panose="02020603050405020304" pitchFamily="18" charset="0"/>
                          <a:cs typeface="Times New Roman" panose="02020603050405020304" pitchFamily="18" charset="0"/>
                        </a:rPr>
                        <a:t>36,827</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2060"/>
                          </a:solidFill>
                          <a:effectLst/>
                          <a:latin typeface="+mn-lt"/>
                          <a:cs typeface="Calibri" pitchFamily="34" charset="0"/>
                        </a:rPr>
                        <a:t>Total</a:t>
                      </a:r>
                      <a:endParaRPr kumimoji="0" lang="en-GB" sz="2400" b="1" i="0" u="none" strike="noStrike" cap="none" normalizeH="0" baseline="0" dirty="0">
                        <a:ln>
                          <a:noFill/>
                        </a:ln>
                        <a:solidFill>
                          <a:srgbClr val="002060"/>
                        </a:solidFill>
                        <a:effectLst/>
                        <a:latin typeface="+mn-lt"/>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US" sz="2400" dirty="0">
                          <a:solidFill>
                            <a:srgbClr val="002060"/>
                          </a:solidFill>
                          <a:effectLst/>
                          <a:latin typeface="+mn-lt"/>
                          <a:ea typeface="Times New Roman" panose="02020603050405020304" pitchFamily="18" charset="0"/>
                          <a:cs typeface="Times New Roman" panose="02020603050405020304" pitchFamily="18" charset="0"/>
                        </a:rPr>
                        <a:t>6,320,011</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04144195"/>
                  </a:ext>
                </a:extLst>
              </a:tr>
            </a:tbl>
          </a:graphicData>
        </a:graphic>
      </p:graphicFrame>
    </p:spTree>
    <p:extLst>
      <p:ext uri="{BB962C8B-B14F-4D97-AF65-F5344CB8AC3E}">
        <p14:creationId xmlns:p14="http://schemas.microsoft.com/office/powerpoint/2010/main" val="16055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6A3BA9-E5B7-4A6B-8FFD-ED1941F91DE7}"/>
              </a:ext>
            </a:extLst>
          </p:cNvPr>
          <p:cNvSpPr>
            <a:spLocks noGrp="1"/>
          </p:cNvSpPr>
          <p:nvPr>
            <p:ph type="body" sz="quarter" idx="11"/>
          </p:nvPr>
        </p:nvSpPr>
        <p:spPr>
          <a:xfrm>
            <a:off x="974641" y="687244"/>
            <a:ext cx="4820213" cy="708419"/>
          </a:xfrm>
        </p:spPr>
        <p:txBody>
          <a:bodyPr>
            <a:normAutofit fontScale="85000" lnSpcReduction="20000"/>
          </a:bodyPr>
          <a:lstStyle/>
          <a:p>
            <a:endParaRPr lang="en-US" sz="5900" dirty="0"/>
          </a:p>
          <a:p>
            <a:endParaRPr lang="en-GB" sz="1500" dirty="0"/>
          </a:p>
        </p:txBody>
      </p:sp>
      <p:sp>
        <p:nvSpPr>
          <p:cNvPr id="5" name="TextBox 4">
            <a:extLst>
              <a:ext uri="{FF2B5EF4-FFF2-40B4-BE49-F238E27FC236}">
                <a16:creationId xmlns:a16="http://schemas.microsoft.com/office/drawing/2014/main" id="{96F6282C-885D-4471-9DB5-BA6E6631E360}"/>
              </a:ext>
            </a:extLst>
          </p:cNvPr>
          <p:cNvSpPr txBox="1"/>
          <p:nvPr/>
        </p:nvSpPr>
        <p:spPr>
          <a:xfrm>
            <a:off x="472966" y="779843"/>
            <a:ext cx="4614041" cy="523220"/>
          </a:xfrm>
          <a:prstGeom prst="rect">
            <a:avLst/>
          </a:prstGeom>
          <a:noFill/>
        </p:spPr>
        <p:txBody>
          <a:bodyPr wrap="square" rtlCol="0">
            <a:spAutoFit/>
          </a:bodyPr>
          <a:lstStyle/>
          <a:p>
            <a:r>
              <a:rPr lang="en-US" sz="2800" dirty="0">
                <a:solidFill>
                  <a:schemeClr val="bg1"/>
                </a:solidFill>
                <a:latin typeface="+mj-lt"/>
              </a:rPr>
              <a:t>Resolution 12:</a:t>
            </a:r>
            <a:endParaRPr lang="en-GB" sz="2800" dirty="0">
              <a:solidFill>
                <a:schemeClr val="bg1"/>
              </a:solidFill>
              <a:latin typeface="+mj-lt"/>
            </a:endParaRPr>
          </a:p>
        </p:txBody>
      </p:sp>
      <p:sp>
        <p:nvSpPr>
          <p:cNvPr id="7" name="Title 1">
            <a:extLst>
              <a:ext uri="{FF2B5EF4-FFF2-40B4-BE49-F238E27FC236}">
                <a16:creationId xmlns:a16="http://schemas.microsoft.com/office/drawing/2014/main" id="{107A6F1C-BB37-4CD3-9E24-9A6418F9A736}"/>
              </a:ext>
            </a:extLst>
          </p:cNvPr>
          <p:cNvSpPr txBox="1">
            <a:spLocks/>
          </p:cNvSpPr>
          <p:nvPr/>
        </p:nvSpPr>
        <p:spPr>
          <a:xfrm>
            <a:off x="1322720" y="1814817"/>
            <a:ext cx="8318500" cy="1554657"/>
          </a:xfrm>
          <a:prstGeom prst="rect">
            <a:avLst/>
          </a:prstGeom>
        </p:spPr>
        <p:txBody>
          <a:bodyPr/>
          <a:lstStyle>
            <a:lvl1pPr>
              <a:defRPr>
                <a:latin typeface="+mn-lt"/>
                <a:ea typeface="+mj-ea"/>
                <a:cs typeface="+mj-cs"/>
              </a:defRPr>
            </a:lvl1pPr>
          </a:lstStyle>
          <a:p>
            <a:r>
              <a:rPr lang="en-US" sz="2400" b="1" kern="0" dirty="0">
                <a:solidFill>
                  <a:srgbClr val="002060"/>
                </a:solidFill>
              </a:rPr>
              <a:t>To disapply Section 561 of the Companies Act 2006 in relation to certain allotments of equity securities</a:t>
            </a:r>
            <a:endParaRPr lang="en-GB" sz="2800" kern="0" dirty="0">
              <a:solidFill>
                <a:schemeClr val="bg1"/>
              </a:solidFill>
            </a:endParaRPr>
          </a:p>
        </p:txBody>
      </p:sp>
      <p:graphicFrame>
        <p:nvGraphicFramePr>
          <p:cNvPr id="10" name="Table 9">
            <a:extLst>
              <a:ext uri="{FF2B5EF4-FFF2-40B4-BE49-F238E27FC236}">
                <a16:creationId xmlns:a16="http://schemas.microsoft.com/office/drawing/2014/main" id="{D91010F3-1CE6-4D1A-B7E9-3850081557BC}"/>
              </a:ext>
            </a:extLst>
          </p:cNvPr>
          <p:cNvGraphicFramePr>
            <a:graphicFrameLocks noGrp="1"/>
          </p:cNvGraphicFramePr>
          <p:nvPr>
            <p:extLst>
              <p:ext uri="{D42A27DB-BD31-4B8C-83A1-F6EECF244321}">
                <p14:modId xmlns:p14="http://schemas.microsoft.com/office/powerpoint/2010/main" val="4068213931"/>
              </p:ext>
            </p:extLst>
          </p:nvPr>
        </p:nvGraphicFramePr>
        <p:xfrm>
          <a:off x="1446679" y="3102634"/>
          <a:ext cx="8262352" cy="2408239"/>
        </p:xfrm>
        <a:graphic>
          <a:graphicData uri="http://schemas.openxmlformats.org/drawingml/2006/table">
            <a:tbl>
              <a:tblPr/>
              <a:tblGrid>
                <a:gridCol w="3939298">
                  <a:extLst>
                    <a:ext uri="{9D8B030D-6E8A-4147-A177-3AD203B41FA5}">
                      <a16:colId xmlns:a16="http://schemas.microsoft.com/office/drawing/2014/main" val="20000"/>
                    </a:ext>
                  </a:extLst>
                </a:gridCol>
                <a:gridCol w="4323054">
                  <a:extLst>
                    <a:ext uri="{9D8B030D-6E8A-4147-A177-3AD203B41FA5}">
                      <a16:colId xmlns:a16="http://schemas.microsoft.com/office/drawing/2014/main" val="20001"/>
                    </a:ext>
                  </a:extLst>
                </a:gridCol>
              </a:tblGrid>
              <a:tr h="433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rgbClr val="002060"/>
                          </a:solidFill>
                          <a:effectLst/>
                          <a:latin typeface="+mn-lt"/>
                          <a:cs typeface="Calibri" pitchFamily="34" charset="0"/>
                        </a:rPr>
                        <a:t>For: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US" sz="2400" dirty="0">
                          <a:solidFill>
                            <a:srgbClr val="002060"/>
                          </a:solidFill>
                          <a:effectLst/>
                          <a:latin typeface="+mn-lt"/>
                          <a:ea typeface="Times New Roman" panose="02020603050405020304" pitchFamily="18" charset="0"/>
                          <a:cs typeface="Times New Roman" panose="02020603050405020304" pitchFamily="18" charset="0"/>
                        </a:rPr>
                        <a:t>5,529,816</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4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002060"/>
                          </a:solidFill>
                          <a:effectLst/>
                          <a:latin typeface="+mn-lt"/>
                          <a:cs typeface="Calibri" pitchFamily="34" charset="0"/>
                        </a:rPr>
                        <a:t>C</a:t>
                      </a:r>
                      <a:r>
                        <a:rPr kumimoji="0" lang="en-GB" sz="2400" b="0" i="0" u="none" strike="noStrike" cap="none" normalizeH="0" baseline="0" dirty="0">
                          <a:ln>
                            <a:noFill/>
                          </a:ln>
                          <a:solidFill>
                            <a:srgbClr val="002060"/>
                          </a:solidFill>
                          <a:effectLst/>
                          <a:latin typeface="+mn-lt"/>
                          <a:cs typeface="Calibri" pitchFamily="34" charset="0"/>
                        </a:rPr>
                        <a:t>hairman’s Discretion: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US" sz="2400" dirty="0">
                          <a:solidFill>
                            <a:srgbClr val="002060"/>
                          </a:solidFill>
                          <a:effectLst/>
                          <a:latin typeface="+mn-lt"/>
                          <a:ea typeface="Times New Roman" panose="02020603050405020304" pitchFamily="18" charset="0"/>
                          <a:cs typeface="Times New Roman" panose="02020603050405020304" pitchFamily="18" charset="0"/>
                        </a:rPr>
                        <a:t>354,527</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0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rgbClr val="002060"/>
                          </a:solidFill>
                          <a:effectLst/>
                          <a:latin typeface="+mn-lt"/>
                          <a:cs typeface="Calibri" pitchFamily="34" charset="0"/>
                        </a:rPr>
                        <a:t>Against: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US" sz="2400" dirty="0">
                          <a:solidFill>
                            <a:srgbClr val="002060"/>
                          </a:solidFill>
                          <a:effectLst/>
                          <a:latin typeface="+mn-lt"/>
                          <a:ea typeface="Times New Roman" panose="02020603050405020304" pitchFamily="18" charset="0"/>
                          <a:cs typeface="Times New Roman" panose="02020603050405020304" pitchFamily="18" charset="0"/>
                        </a:rPr>
                        <a:t>305,762</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rgbClr val="002060"/>
                          </a:solidFill>
                          <a:effectLst/>
                          <a:latin typeface="+mn-lt"/>
                          <a:cs typeface="Calibri" pitchFamily="34" charset="0"/>
                        </a:rPr>
                        <a:t>Vote withheld: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US" sz="2400" dirty="0">
                          <a:solidFill>
                            <a:srgbClr val="002060"/>
                          </a:solidFill>
                          <a:effectLst/>
                          <a:latin typeface="+mn-lt"/>
                          <a:ea typeface="Times New Roman" panose="02020603050405020304" pitchFamily="18" charset="0"/>
                          <a:cs typeface="Times New Roman" panose="02020603050405020304" pitchFamily="18" charset="0"/>
                        </a:rPr>
                        <a:t>129,906</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2060"/>
                          </a:solidFill>
                          <a:effectLst/>
                          <a:latin typeface="+mn-lt"/>
                          <a:cs typeface="Calibri" pitchFamily="34" charset="0"/>
                        </a:rPr>
                        <a:t>Total</a:t>
                      </a:r>
                      <a:endParaRPr kumimoji="0" lang="en-GB" sz="2400" b="1" i="0" u="none" strike="noStrike" cap="none" normalizeH="0" baseline="0" dirty="0">
                        <a:ln>
                          <a:noFill/>
                        </a:ln>
                        <a:solidFill>
                          <a:srgbClr val="002060"/>
                        </a:solidFill>
                        <a:effectLst/>
                        <a:latin typeface="+mn-lt"/>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US" sz="2400" dirty="0">
                          <a:solidFill>
                            <a:srgbClr val="002060"/>
                          </a:solidFill>
                          <a:effectLst/>
                          <a:latin typeface="+mn-lt"/>
                          <a:ea typeface="Times New Roman" panose="02020603050405020304" pitchFamily="18" charset="0"/>
                          <a:cs typeface="Times New Roman" panose="02020603050405020304" pitchFamily="18" charset="0"/>
                        </a:rPr>
                        <a:t>6,320,011</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04144195"/>
                  </a:ext>
                </a:extLst>
              </a:tr>
            </a:tbl>
          </a:graphicData>
        </a:graphic>
      </p:graphicFrame>
    </p:spTree>
    <p:extLst>
      <p:ext uri="{BB962C8B-B14F-4D97-AF65-F5344CB8AC3E}">
        <p14:creationId xmlns:p14="http://schemas.microsoft.com/office/powerpoint/2010/main" val="225805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6A3BA9-E5B7-4A6B-8FFD-ED1941F91DE7}"/>
              </a:ext>
            </a:extLst>
          </p:cNvPr>
          <p:cNvSpPr>
            <a:spLocks noGrp="1"/>
          </p:cNvSpPr>
          <p:nvPr>
            <p:ph type="body" sz="quarter" idx="11"/>
          </p:nvPr>
        </p:nvSpPr>
        <p:spPr>
          <a:xfrm>
            <a:off x="974641" y="687244"/>
            <a:ext cx="4820213" cy="708419"/>
          </a:xfrm>
        </p:spPr>
        <p:txBody>
          <a:bodyPr>
            <a:normAutofit fontScale="85000" lnSpcReduction="20000"/>
          </a:bodyPr>
          <a:lstStyle/>
          <a:p>
            <a:endParaRPr lang="en-US" sz="5900" dirty="0"/>
          </a:p>
          <a:p>
            <a:endParaRPr lang="en-GB" sz="1500" dirty="0"/>
          </a:p>
        </p:txBody>
      </p:sp>
      <p:sp>
        <p:nvSpPr>
          <p:cNvPr id="5" name="TextBox 4">
            <a:extLst>
              <a:ext uri="{FF2B5EF4-FFF2-40B4-BE49-F238E27FC236}">
                <a16:creationId xmlns:a16="http://schemas.microsoft.com/office/drawing/2014/main" id="{96F6282C-885D-4471-9DB5-BA6E6631E360}"/>
              </a:ext>
            </a:extLst>
          </p:cNvPr>
          <p:cNvSpPr txBox="1"/>
          <p:nvPr/>
        </p:nvSpPr>
        <p:spPr>
          <a:xfrm>
            <a:off x="472966" y="779843"/>
            <a:ext cx="4614041" cy="523220"/>
          </a:xfrm>
          <a:prstGeom prst="rect">
            <a:avLst/>
          </a:prstGeom>
          <a:noFill/>
        </p:spPr>
        <p:txBody>
          <a:bodyPr wrap="square" rtlCol="0">
            <a:spAutoFit/>
          </a:bodyPr>
          <a:lstStyle/>
          <a:p>
            <a:r>
              <a:rPr lang="en-US" sz="2800" dirty="0">
                <a:solidFill>
                  <a:schemeClr val="bg1"/>
                </a:solidFill>
                <a:latin typeface="+mj-lt"/>
              </a:rPr>
              <a:t>Resolution 13:</a:t>
            </a:r>
            <a:endParaRPr lang="en-GB" sz="2800" dirty="0">
              <a:solidFill>
                <a:schemeClr val="bg1"/>
              </a:solidFill>
              <a:latin typeface="+mj-lt"/>
            </a:endParaRPr>
          </a:p>
        </p:txBody>
      </p:sp>
      <p:sp>
        <p:nvSpPr>
          <p:cNvPr id="7" name="Title 1">
            <a:extLst>
              <a:ext uri="{FF2B5EF4-FFF2-40B4-BE49-F238E27FC236}">
                <a16:creationId xmlns:a16="http://schemas.microsoft.com/office/drawing/2014/main" id="{107A6F1C-BB37-4CD3-9E24-9A6418F9A736}"/>
              </a:ext>
            </a:extLst>
          </p:cNvPr>
          <p:cNvSpPr txBox="1">
            <a:spLocks/>
          </p:cNvSpPr>
          <p:nvPr/>
        </p:nvSpPr>
        <p:spPr>
          <a:xfrm>
            <a:off x="1503559" y="1438914"/>
            <a:ext cx="8318500" cy="1554657"/>
          </a:xfrm>
          <a:prstGeom prst="rect">
            <a:avLst/>
          </a:prstGeom>
        </p:spPr>
        <p:txBody>
          <a:bodyPr/>
          <a:lstStyle>
            <a:lvl1pPr>
              <a:defRPr>
                <a:latin typeface="+mn-lt"/>
                <a:ea typeface="+mj-ea"/>
                <a:cs typeface="+mj-cs"/>
              </a:defRPr>
            </a:lvl1pPr>
          </a:lstStyle>
          <a:p>
            <a:br>
              <a:rPr lang="en-US" sz="2800" b="1" kern="0" dirty="0">
                <a:solidFill>
                  <a:schemeClr val="bg1"/>
                </a:solidFill>
              </a:rPr>
            </a:br>
            <a:br>
              <a:rPr lang="en-US" sz="500" b="1" kern="0" dirty="0">
                <a:solidFill>
                  <a:schemeClr val="bg1"/>
                </a:solidFill>
              </a:rPr>
            </a:br>
            <a:r>
              <a:rPr lang="en-US" sz="2400" b="1" kern="0" dirty="0">
                <a:solidFill>
                  <a:srgbClr val="002060"/>
                </a:solidFill>
              </a:rPr>
              <a:t>To authorise the company to make market purchases of Ordinary Shares in accordance with Section 701 of the Companies Act 2006</a:t>
            </a:r>
            <a:endParaRPr lang="en-GB" kern="0" dirty="0">
              <a:solidFill>
                <a:schemeClr val="bg1"/>
              </a:solidFill>
            </a:endParaRPr>
          </a:p>
        </p:txBody>
      </p:sp>
      <p:graphicFrame>
        <p:nvGraphicFramePr>
          <p:cNvPr id="10" name="Table 9">
            <a:extLst>
              <a:ext uri="{FF2B5EF4-FFF2-40B4-BE49-F238E27FC236}">
                <a16:creationId xmlns:a16="http://schemas.microsoft.com/office/drawing/2014/main" id="{D1E22EC5-91B6-4004-8E1F-1C48B0742390}"/>
              </a:ext>
            </a:extLst>
          </p:cNvPr>
          <p:cNvGraphicFramePr>
            <a:graphicFrameLocks noGrp="1"/>
          </p:cNvGraphicFramePr>
          <p:nvPr>
            <p:extLst>
              <p:ext uri="{D42A27DB-BD31-4B8C-83A1-F6EECF244321}">
                <p14:modId xmlns:p14="http://schemas.microsoft.com/office/powerpoint/2010/main" val="2985477879"/>
              </p:ext>
            </p:extLst>
          </p:nvPr>
        </p:nvGraphicFramePr>
        <p:xfrm>
          <a:off x="1559707" y="3669918"/>
          <a:ext cx="8262352" cy="2408239"/>
        </p:xfrm>
        <a:graphic>
          <a:graphicData uri="http://schemas.openxmlformats.org/drawingml/2006/table">
            <a:tbl>
              <a:tblPr/>
              <a:tblGrid>
                <a:gridCol w="3939298">
                  <a:extLst>
                    <a:ext uri="{9D8B030D-6E8A-4147-A177-3AD203B41FA5}">
                      <a16:colId xmlns:a16="http://schemas.microsoft.com/office/drawing/2014/main" val="20000"/>
                    </a:ext>
                  </a:extLst>
                </a:gridCol>
                <a:gridCol w="4323054">
                  <a:extLst>
                    <a:ext uri="{9D8B030D-6E8A-4147-A177-3AD203B41FA5}">
                      <a16:colId xmlns:a16="http://schemas.microsoft.com/office/drawing/2014/main" val="20001"/>
                    </a:ext>
                  </a:extLst>
                </a:gridCol>
              </a:tblGrid>
              <a:tr h="433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rgbClr val="002060"/>
                          </a:solidFill>
                          <a:effectLst/>
                          <a:latin typeface="+mn-lt"/>
                          <a:cs typeface="Calibri" pitchFamily="34" charset="0"/>
                        </a:rPr>
                        <a:t>For: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GB" sz="2400" dirty="0">
                          <a:solidFill>
                            <a:srgbClr val="002060"/>
                          </a:solidFill>
                          <a:effectLst/>
                          <a:latin typeface="+mn-lt"/>
                          <a:ea typeface="Times New Roman" panose="02020603050405020304" pitchFamily="18" charset="0"/>
                          <a:cs typeface="Calibri" panose="020F0502020204030204" pitchFamily="34" charset="0"/>
                        </a:rPr>
                        <a:t>5,888,621 </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4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002060"/>
                          </a:solidFill>
                          <a:effectLst/>
                          <a:latin typeface="+mn-lt"/>
                          <a:cs typeface="Calibri" pitchFamily="34" charset="0"/>
                        </a:rPr>
                        <a:t>C</a:t>
                      </a:r>
                      <a:r>
                        <a:rPr kumimoji="0" lang="en-GB" sz="2400" b="0" i="0" u="none" strike="noStrike" cap="none" normalizeH="0" baseline="0" dirty="0">
                          <a:ln>
                            <a:noFill/>
                          </a:ln>
                          <a:solidFill>
                            <a:srgbClr val="002060"/>
                          </a:solidFill>
                          <a:effectLst/>
                          <a:latin typeface="+mn-lt"/>
                          <a:cs typeface="Calibri" pitchFamily="34" charset="0"/>
                        </a:rPr>
                        <a:t>hairman’s Discretion: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GB" sz="2400" dirty="0">
                          <a:solidFill>
                            <a:srgbClr val="002060"/>
                          </a:solidFill>
                          <a:effectLst/>
                          <a:latin typeface="+mn-lt"/>
                          <a:ea typeface="Times New Roman" panose="02020603050405020304" pitchFamily="18" charset="0"/>
                          <a:cs typeface="Calibri" panose="020F0502020204030204" pitchFamily="34" charset="0"/>
                        </a:rPr>
                        <a:t>354,527 </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0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rgbClr val="002060"/>
                          </a:solidFill>
                          <a:effectLst/>
                          <a:latin typeface="+mn-lt"/>
                          <a:cs typeface="Calibri" pitchFamily="34" charset="0"/>
                        </a:rPr>
                        <a:t>Against: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GB" sz="2400" dirty="0">
                          <a:solidFill>
                            <a:srgbClr val="002060"/>
                          </a:solidFill>
                          <a:effectLst/>
                          <a:latin typeface="+mn-lt"/>
                          <a:ea typeface="Times New Roman" panose="02020603050405020304" pitchFamily="18" charset="0"/>
                          <a:cs typeface="Calibri" panose="020F0502020204030204" pitchFamily="34" charset="0"/>
                        </a:rPr>
                        <a:t>68,993 </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rgbClr val="002060"/>
                          </a:solidFill>
                          <a:effectLst/>
                          <a:latin typeface="+mn-lt"/>
                          <a:cs typeface="Calibri" pitchFamily="34" charset="0"/>
                        </a:rPr>
                        <a:t>Vote withheld: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US" sz="2400" dirty="0">
                          <a:solidFill>
                            <a:srgbClr val="002060"/>
                          </a:solidFill>
                          <a:effectLst/>
                          <a:latin typeface="+mn-lt"/>
                          <a:ea typeface="Times New Roman" panose="02020603050405020304" pitchFamily="18" charset="0"/>
                          <a:cs typeface="Times New Roman" panose="02020603050405020304" pitchFamily="18" charset="0"/>
                        </a:rPr>
                        <a:t>7,870</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002060"/>
                          </a:solidFill>
                          <a:effectLst/>
                          <a:latin typeface="+mn-lt"/>
                          <a:cs typeface="Calibri" pitchFamily="34" charset="0"/>
                        </a:rPr>
                        <a:t>Total</a:t>
                      </a:r>
                      <a:endParaRPr kumimoji="0" lang="en-GB" sz="2400" b="1" i="0" u="none" strike="noStrike" cap="none" normalizeH="0" baseline="0" dirty="0">
                        <a:ln>
                          <a:noFill/>
                        </a:ln>
                        <a:solidFill>
                          <a:srgbClr val="002060"/>
                        </a:solidFill>
                        <a:effectLst/>
                        <a:latin typeface="+mn-lt"/>
                        <a:cs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fontAlgn="auto" hangingPunct="1"/>
                      <a:r>
                        <a:rPr lang="en-GB" sz="2400" dirty="0">
                          <a:solidFill>
                            <a:srgbClr val="002060"/>
                          </a:solidFill>
                          <a:effectLst/>
                          <a:latin typeface="+mn-lt"/>
                          <a:ea typeface="Times New Roman" panose="02020603050405020304" pitchFamily="18" charset="0"/>
                          <a:cs typeface="Calibri" panose="020F0502020204030204" pitchFamily="34" charset="0"/>
                        </a:rPr>
                        <a:t>6,320,011 </a:t>
                      </a:r>
                      <a:endParaRPr lang="en-GB" sz="240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04144195"/>
                  </a:ext>
                </a:extLst>
              </a:tr>
            </a:tbl>
          </a:graphicData>
        </a:graphic>
      </p:graphicFrame>
    </p:spTree>
    <p:extLst>
      <p:ext uri="{BB962C8B-B14F-4D97-AF65-F5344CB8AC3E}">
        <p14:creationId xmlns:p14="http://schemas.microsoft.com/office/powerpoint/2010/main" val="163647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bject 4">
            <a:extLst>
              <a:ext uri="{FF2B5EF4-FFF2-40B4-BE49-F238E27FC236}">
                <a16:creationId xmlns:a16="http://schemas.microsoft.com/office/drawing/2014/main" id="{E128EB3B-E09C-459C-B930-8FBFA1A135B7}"/>
              </a:ext>
            </a:extLst>
          </p:cNvPr>
          <p:cNvSpPr/>
          <p:nvPr/>
        </p:nvSpPr>
        <p:spPr>
          <a:xfrm rot="10800000">
            <a:off x="6503" y="990600"/>
            <a:ext cx="9959704" cy="5867400"/>
          </a:xfrm>
          <a:prstGeom prst="roundRect">
            <a:avLst>
              <a:gd name="adj" fmla="val 2786"/>
            </a:avLst>
          </a:prstGeom>
          <a:blipFill>
            <a:blip r:embed="rId2" cstate="email">
              <a:extLst>
                <a:ext uri="{28A0092B-C50C-407E-A947-70E740481C1C}">
                  <a14:useLocalDpi xmlns:a14="http://schemas.microsoft.com/office/drawing/2010/main"/>
                </a:ext>
              </a:extLst>
            </a:blip>
            <a:stretch>
              <a:fillRect l="27007" t="-10065" r="-27007" b="-1020"/>
            </a:stretch>
          </a:blipFill>
        </p:spPr>
        <p:txBody>
          <a:bodyPr wrap="square" lIns="0" tIns="0" rIns="0" bIns="0" rtlCol="0"/>
          <a:lstStyle/>
          <a:p>
            <a:pPr defTabSz="554492"/>
            <a:endParaRPr sz="1092" dirty="0">
              <a:solidFill>
                <a:prstClr val="black"/>
              </a:solidFill>
              <a:latin typeface="Spartan Medium"/>
            </a:endParaRPr>
          </a:p>
        </p:txBody>
      </p:sp>
      <p:sp>
        <p:nvSpPr>
          <p:cNvPr id="28" name="Isosceles Triangle 27">
            <a:extLst>
              <a:ext uri="{FF2B5EF4-FFF2-40B4-BE49-F238E27FC236}">
                <a16:creationId xmlns:a16="http://schemas.microsoft.com/office/drawing/2014/main" id="{C0A35228-9C8B-455B-B093-0A29B859967F}"/>
              </a:ext>
            </a:extLst>
          </p:cNvPr>
          <p:cNvSpPr/>
          <p:nvPr/>
        </p:nvSpPr>
        <p:spPr>
          <a:xfrm rot="5400000">
            <a:off x="-7805847" y="-2075678"/>
            <a:ext cx="19341044" cy="11009356"/>
          </a:xfrm>
          <a:prstGeom prst="triangle">
            <a:avLst>
              <a:gd name="adj" fmla="val 48921"/>
            </a:avLst>
          </a:prstGeom>
          <a:solidFill>
            <a:srgbClr val="2CB6B5">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Box 30">
            <a:extLst>
              <a:ext uri="{FF2B5EF4-FFF2-40B4-BE49-F238E27FC236}">
                <a16:creationId xmlns:a16="http://schemas.microsoft.com/office/drawing/2014/main" id="{572FE5A6-2A57-4864-A77F-3FD8A8E45739}"/>
              </a:ext>
            </a:extLst>
          </p:cNvPr>
          <p:cNvSpPr txBox="1"/>
          <p:nvPr/>
        </p:nvSpPr>
        <p:spPr>
          <a:xfrm>
            <a:off x="-10160" y="459800"/>
            <a:ext cx="6162675" cy="994865"/>
          </a:xfrm>
          <a:prstGeom prst="rect">
            <a:avLst/>
          </a:prstGeom>
          <a:solidFill>
            <a:srgbClr val="FF5DA9"/>
          </a:solidFill>
        </p:spPr>
        <p:txBody>
          <a:bodyPr wrap="square" rtlCol="0">
            <a:spAutoFit/>
          </a:bodyPr>
          <a:lstStyle/>
          <a:p>
            <a:endParaRPr lang="en-GB" dirty="0"/>
          </a:p>
        </p:txBody>
      </p:sp>
      <p:sp>
        <p:nvSpPr>
          <p:cNvPr id="39" name="Text Placeholder 1">
            <a:extLst>
              <a:ext uri="{FF2B5EF4-FFF2-40B4-BE49-F238E27FC236}">
                <a16:creationId xmlns:a16="http://schemas.microsoft.com/office/drawing/2014/main" id="{00B9D6E5-1E69-4DAD-B21D-0E7D18B11549}"/>
              </a:ext>
            </a:extLst>
          </p:cNvPr>
          <p:cNvSpPr txBox="1">
            <a:spLocks/>
          </p:cNvSpPr>
          <p:nvPr/>
        </p:nvSpPr>
        <p:spPr>
          <a:xfrm>
            <a:off x="632414" y="697605"/>
            <a:ext cx="4820213" cy="522581"/>
          </a:xfrm>
          <a:prstGeom prst="rect">
            <a:avLst/>
          </a:prstGeom>
        </p:spPr>
        <p:txBody>
          <a:bodyPr anchor="ctr" anchorCtr="0">
            <a:normAutofit/>
          </a:bodyPr>
          <a:lstStyle>
            <a:lvl1pPr marL="0" algn="l" defTabSz="554492" rtl="0" eaLnBrk="1" latinLnBrk="0" hangingPunct="1">
              <a:defRPr lang="en-US" sz="3200" b="0" i="0" kern="0" dirty="0" smtClean="0">
                <a:solidFill>
                  <a:schemeClr val="bg1"/>
                </a:solidFill>
                <a:latin typeface="Tiempos Headline Medium" panose="02000603000000000000" pitchFamily="2" charset="0"/>
                <a:ea typeface="+mj-ea"/>
                <a:cs typeface="Arial"/>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a:lstStyle>
          <a:p>
            <a:r>
              <a:rPr lang="en-US" sz="2400" dirty="0"/>
              <a:t>A track record of value creation</a:t>
            </a:r>
          </a:p>
        </p:txBody>
      </p:sp>
      <p:sp>
        <p:nvSpPr>
          <p:cNvPr id="51" name="TextBox 50">
            <a:extLst>
              <a:ext uri="{FF2B5EF4-FFF2-40B4-BE49-F238E27FC236}">
                <a16:creationId xmlns:a16="http://schemas.microsoft.com/office/drawing/2014/main" id="{CF925962-D775-4DFD-A622-E4CF4D450512}"/>
              </a:ext>
            </a:extLst>
          </p:cNvPr>
          <p:cNvSpPr txBox="1"/>
          <p:nvPr/>
        </p:nvSpPr>
        <p:spPr>
          <a:xfrm>
            <a:off x="3903502" y="1610323"/>
            <a:ext cx="2578814" cy="738664"/>
          </a:xfrm>
          <a:prstGeom prst="rect">
            <a:avLst/>
          </a:prstGeom>
          <a:noFill/>
        </p:spPr>
        <p:txBody>
          <a:bodyPr wrap="square" rtlCol="0">
            <a:spAutoFit/>
          </a:bodyPr>
          <a:lstStyle/>
          <a:p>
            <a:pPr algn="ctr"/>
            <a:r>
              <a:rPr lang="en-GB" sz="2400" b="1" dirty="0">
                <a:solidFill>
                  <a:srgbClr val="002060"/>
                </a:solidFill>
              </a:rPr>
              <a:t>Peter Dines</a:t>
            </a:r>
          </a:p>
          <a:p>
            <a:pPr algn="ctr"/>
            <a:r>
              <a:rPr lang="en-GB" dirty="0">
                <a:solidFill>
                  <a:srgbClr val="002060"/>
                </a:solidFill>
              </a:rPr>
              <a:t> </a:t>
            </a:r>
          </a:p>
        </p:txBody>
      </p:sp>
      <p:pic>
        <p:nvPicPr>
          <p:cNvPr id="54" name="Picture 53" descr="A person sitting at a table&#10;&#10;Description automatically generated">
            <a:extLst>
              <a:ext uri="{FF2B5EF4-FFF2-40B4-BE49-F238E27FC236}">
                <a16:creationId xmlns:a16="http://schemas.microsoft.com/office/drawing/2014/main" id="{0C131B16-6D25-4500-A95B-44F81AB387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667" b="16667"/>
          <a:stretch/>
        </p:blipFill>
        <p:spPr>
          <a:xfrm>
            <a:off x="4272766" y="2097335"/>
            <a:ext cx="1849348" cy="1918309"/>
          </a:xfrm>
          <a:prstGeom prst="roundRect">
            <a:avLst/>
          </a:prstGeom>
          <a:ln w="19050">
            <a:solidFill>
              <a:srgbClr val="002060"/>
            </a:solidFill>
          </a:ln>
        </p:spPr>
      </p:pic>
      <p:sp>
        <p:nvSpPr>
          <p:cNvPr id="56" name="Rounded Rectangle 90">
            <a:extLst>
              <a:ext uri="{FF2B5EF4-FFF2-40B4-BE49-F238E27FC236}">
                <a16:creationId xmlns:a16="http://schemas.microsoft.com/office/drawing/2014/main" id="{1C9AA54E-01AC-46D5-BEBE-23C85F1F4AB4}"/>
              </a:ext>
            </a:extLst>
          </p:cNvPr>
          <p:cNvSpPr/>
          <p:nvPr/>
        </p:nvSpPr>
        <p:spPr>
          <a:xfrm>
            <a:off x="914401" y="5261668"/>
            <a:ext cx="2415330" cy="925153"/>
          </a:xfrm>
          <a:prstGeom prst="roundRect">
            <a:avLst/>
          </a:prstGeom>
          <a:solidFill>
            <a:srgbClr val="2CB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bg1"/>
                </a:solidFill>
              </a:rPr>
              <a:t>Northern VCTs</a:t>
            </a:r>
          </a:p>
          <a:p>
            <a:pPr lvl="0" algn="ctr"/>
            <a:r>
              <a:rPr lang="en-US" b="1" dirty="0">
                <a:solidFill>
                  <a:schemeClr val="bg1"/>
                </a:solidFill>
              </a:rPr>
              <a:t>£322million</a:t>
            </a:r>
          </a:p>
          <a:p>
            <a:pPr lvl="0" algn="ctr"/>
            <a:endParaRPr lang="en-US" b="1" dirty="0">
              <a:solidFill>
                <a:schemeClr val="bg1"/>
              </a:solidFill>
            </a:endParaRPr>
          </a:p>
        </p:txBody>
      </p:sp>
      <p:sp>
        <p:nvSpPr>
          <p:cNvPr id="57" name="Rounded Rectangle 90">
            <a:extLst>
              <a:ext uri="{FF2B5EF4-FFF2-40B4-BE49-F238E27FC236}">
                <a16:creationId xmlns:a16="http://schemas.microsoft.com/office/drawing/2014/main" id="{2BE564AE-077E-464E-B50D-9D6DAF60083B}"/>
              </a:ext>
            </a:extLst>
          </p:cNvPr>
          <p:cNvSpPr/>
          <p:nvPr/>
        </p:nvSpPr>
        <p:spPr>
          <a:xfrm>
            <a:off x="6976238" y="5240197"/>
            <a:ext cx="2383520" cy="925153"/>
          </a:xfrm>
          <a:prstGeom prst="roundRect">
            <a:avLst/>
          </a:prstGeom>
          <a:solidFill>
            <a:srgbClr val="2CB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bg1"/>
                </a:solidFill>
              </a:rPr>
              <a:t>Other Mercia debt funds</a:t>
            </a:r>
          </a:p>
          <a:p>
            <a:pPr lvl="0" algn="ctr"/>
            <a:r>
              <a:rPr lang="en-US" b="1" dirty="0">
                <a:solidFill>
                  <a:schemeClr val="bg1"/>
                </a:solidFill>
              </a:rPr>
              <a:t>c.£118million</a:t>
            </a:r>
          </a:p>
        </p:txBody>
      </p:sp>
      <p:sp>
        <p:nvSpPr>
          <p:cNvPr id="58" name="Rounded Rectangle 90">
            <a:extLst>
              <a:ext uri="{FF2B5EF4-FFF2-40B4-BE49-F238E27FC236}">
                <a16:creationId xmlns:a16="http://schemas.microsoft.com/office/drawing/2014/main" id="{84A1F31F-EC11-4C12-8132-1FBB913DE287}"/>
              </a:ext>
            </a:extLst>
          </p:cNvPr>
          <p:cNvSpPr/>
          <p:nvPr/>
        </p:nvSpPr>
        <p:spPr>
          <a:xfrm>
            <a:off x="3750067" y="5240198"/>
            <a:ext cx="2774023" cy="925153"/>
          </a:xfrm>
          <a:prstGeom prst="roundRect">
            <a:avLst/>
          </a:prstGeom>
          <a:solidFill>
            <a:srgbClr val="2CB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bg1"/>
                </a:solidFill>
              </a:rPr>
              <a:t>Other Mercia venture funds</a:t>
            </a:r>
          </a:p>
          <a:p>
            <a:pPr lvl="0" algn="ctr"/>
            <a:r>
              <a:rPr lang="en-US" b="1" dirty="0">
                <a:solidFill>
                  <a:schemeClr val="bg1"/>
                </a:solidFill>
              </a:rPr>
              <a:t>c.£519million*</a:t>
            </a:r>
          </a:p>
        </p:txBody>
      </p:sp>
      <p:sp>
        <p:nvSpPr>
          <p:cNvPr id="59" name="TextBox 58">
            <a:extLst>
              <a:ext uri="{FF2B5EF4-FFF2-40B4-BE49-F238E27FC236}">
                <a16:creationId xmlns:a16="http://schemas.microsoft.com/office/drawing/2014/main" id="{FCA4EF1D-FFE2-40B5-888E-5B8C849A5EB5}"/>
              </a:ext>
            </a:extLst>
          </p:cNvPr>
          <p:cNvSpPr txBox="1"/>
          <p:nvPr/>
        </p:nvSpPr>
        <p:spPr>
          <a:xfrm>
            <a:off x="1711842" y="4290082"/>
            <a:ext cx="5901310" cy="830997"/>
          </a:xfrm>
          <a:prstGeom prst="rect">
            <a:avLst/>
          </a:prstGeom>
          <a:noFill/>
        </p:spPr>
        <p:txBody>
          <a:bodyPr wrap="square" rtlCol="0">
            <a:spAutoFit/>
          </a:bodyPr>
          <a:lstStyle/>
          <a:p>
            <a:pPr algn="ctr"/>
            <a:r>
              <a:rPr lang="en-US" sz="2400" b="1" dirty="0">
                <a:solidFill>
                  <a:srgbClr val="2CB6B5"/>
                </a:solidFill>
              </a:rPr>
              <a:t>Mercia assets under management</a:t>
            </a:r>
          </a:p>
          <a:p>
            <a:pPr algn="ctr"/>
            <a:r>
              <a:rPr lang="en-US" sz="2400" b="1" dirty="0">
                <a:solidFill>
                  <a:srgbClr val="2CB6B5"/>
                </a:solidFill>
              </a:rPr>
              <a:t>31 March 2022 </a:t>
            </a:r>
            <a:endParaRPr lang="en-GB" sz="2400" b="1" dirty="0">
              <a:solidFill>
                <a:srgbClr val="2CB6B5"/>
              </a:solidFill>
            </a:endParaRPr>
          </a:p>
        </p:txBody>
      </p:sp>
      <p:sp>
        <p:nvSpPr>
          <p:cNvPr id="2" name="TextBox 1">
            <a:extLst>
              <a:ext uri="{FF2B5EF4-FFF2-40B4-BE49-F238E27FC236}">
                <a16:creationId xmlns:a16="http://schemas.microsoft.com/office/drawing/2014/main" id="{92658E5C-E1F6-44FA-873F-696DF6C348AC}"/>
              </a:ext>
            </a:extLst>
          </p:cNvPr>
          <p:cNvSpPr txBox="1"/>
          <p:nvPr/>
        </p:nvSpPr>
        <p:spPr>
          <a:xfrm>
            <a:off x="4345970" y="6298170"/>
            <a:ext cx="3023696" cy="246221"/>
          </a:xfrm>
          <a:prstGeom prst="rect">
            <a:avLst/>
          </a:prstGeom>
          <a:noFill/>
        </p:spPr>
        <p:txBody>
          <a:bodyPr wrap="square" rtlCol="0">
            <a:spAutoFit/>
          </a:bodyPr>
          <a:lstStyle/>
          <a:p>
            <a:r>
              <a:rPr lang="en-US" sz="1000" dirty="0">
                <a:solidFill>
                  <a:srgbClr val="002060"/>
                </a:solidFill>
              </a:rPr>
              <a:t>* incl. direct balance sheet portfolio</a:t>
            </a:r>
            <a:endParaRPr lang="en-GB" sz="1000" dirty="0">
              <a:solidFill>
                <a:srgbClr val="002060"/>
              </a:solidFill>
            </a:endParaRPr>
          </a:p>
        </p:txBody>
      </p:sp>
    </p:spTree>
    <p:extLst>
      <p:ext uri="{BB962C8B-B14F-4D97-AF65-F5344CB8AC3E}">
        <p14:creationId xmlns:p14="http://schemas.microsoft.com/office/powerpoint/2010/main" val="1893693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9">
            <a:extLst>
              <a:ext uri="{FF2B5EF4-FFF2-40B4-BE49-F238E27FC236}">
                <a16:creationId xmlns:a16="http://schemas.microsoft.com/office/drawing/2014/main" id="{67E829B7-4CBC-49CF-92A5-96D1A4F49CD9}"/>
              </a:ext>
            </a:extLst>
          </p:cNvPr>
          <p:cNvSpPr>
            <a:spLocks noGrp="1"/>
          </p:cNvSpPr>
          <p:nvPr>
            <p:ph type="title"/>
          </p:nvPr>
        </p:nvSpPr>
        <p:spPr>
          <a:xfrm>
            <a:off x="719738" y="391115"/>
            <a:ext cx="7315862" cy="371475"/>
          </a:xfrm>
        </p:spPr>
        <p:txBody>
          <a:bodyPr/>
          <a:lstStyle/>
          <a:p>
            <a:r>
              <a:rPr lang="en-US" sz="2350" dirty="0"/>
              <a:t>Dividends and total return</a:t>
            </a:r>
            <a:endParaRPr lang="en-GB" sz="2350" dirty="0"/>
          </a:p>
        </p:txBody>
      </p:sp>
      <p:sp>
        <p:nvSpPr>
          <p:cNvPr id="15" name="Slide Number Placeholder 14">
            <a:extLst>
              <a:ext uri="{FF2B5EF4-FFF2-40B4-BE49-F238E27FC236}">
                <a16:creationId xmlns:a16="http://schemas.microsoft.com/office/drawing/2014/main" id="{8A22B248-B376-4E7F-9BC2-796F0A3F6061}"/>
              </a:ext>
            </a:extLst>
          </p:cNvPr>
          <p:cNvSpPr>
            <a:spLocks noGrp="1"/>
          </p:cNvSpPr>
          <p:nvPr>
            <p:ph type="sldNum" sz="quarter" idx="7"/>
          </p:nvPr>
        </p:nvSpPr>
        <p:spPr/>
        <p:txBody>
          <a:bodyPr/>
          <a:lstStyle/>
          <a:p>
            <a:pPr algn="l"/>
            <a:fld id="{B6F15528-21DE-4FAA-801E-634DDDAF4B2B}" type="slidenum">
              <a:rPr lang="en-GB" smtClean="0"/>
              <a:pPr algn="l"/>
              <a:t>4</a:t>
            </a:fld>
            <a:endParaRPr lang="en-GB" dirty="0"/>
          </a:p>
        </p:txBody>
      </p:sp>
      <p:grpSp>
        <p:nvGrpSpPr>
          <p:cNvPr id="10" name="Group 4">
            <a:extLst>
              <a:ext uri="{FF2B5EF4-FFF2-40B4-BE49-F238E27FC236}">
                <a16:creationId xmlns:a16="http://schemas.microsoft.com/office/drawing/2014/main" id="{A0869AB0-C3A5-4658-B5E3-3F66ABF9FC2A}"/>
              </a:ext>
            </a:extLst>
          </p:cNvPr>
          <p:cNvGrpSpPr>
            <a:grpSpLocks noChangeAspect="1"/>
          </p:cNvGrpSpPr>
          <p:nvPr/>
        </p:nvGrpSpPr>
        <p:grpSpPr bwMode="auto">
          <a:xfrm>
            <a:off x="10282559" y="6333016"/>
            <a:ext cx="1333441" cy="443513"/>
            <a:chOff x="3484" y="2616"/>
            <a:chExt cx="5694" cy="1894"/>
          </a:xfrm>
          <a:solidFill>
            <a:schemeClr val="bg1"/>
          </a:solidFill>
        </p:grpSpPr>
        <p:sp>
          <p:nvSpPr>
            <p:cNvPr id="11" name="Oval 5">
              <a:extLst>
                <a:ext uri="{FF2B5EF4-FFF2-40B4-BE49-F238E27FC236}">
                  <a16:creationId xmlns:a16="http://schemas.microsoft.com/office/drawing/2014/main" id="{21601665-FD97-48A7-A5AC-AA4DBD2370C7}"/>
                </a:ext>
              </a:extLst>
            </p:cNvPr>
            <p:cNvSpPr>
              <a:spLocks noChangeArrowheads="1"/>
            </p:cNvSpPr>
            <p:nvPr/>
          </p:nvSpPr>
          <p:spPr bwMode="auto">
            <a:xfrm>
              <a:off x="4324" y="3144"/>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 name="Oval 6">
              <a:extLst>
                <a:ext uri="{FF2B5EF4-FFF2-40B4-BE49-F238E27FC236}">
                  <a16:creationId xmlns:a16="http://schemas.microsoft.com/office/drawing/2014/main" id="{74B407EF-F290-42D7-AFED-722957CF58F5}"/>
                </a:ext>
              </a:extLst>
            </p:cNvPr>
            <p:cNvSpPr>
              <a:spLocks noChangeArrowheads="1"/>
            </p:cNvSpPr>
            <p:nvPr/>
          </p:nvSpPr>
          <p:spPr bwMode="auto">
            <a:xfrm>
              <a:off x="4524" y="321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 name="Oval 7">
              <a:extLst>
                <a:ext uri="{FF2B5EF4-FFF2-40B4-BE49-F238E27FC236}">
                  <a16:creationId xmlns:a16="http://schemas.microsoft.com/office/drawing/2014/main" id="{E216D5A1-44E4-4D21-957D-0F798160255A}"/>
                </a:ext>
              </a:extLst>
            </p:cNvPr>
            <p:cNvSpPr>
              <a:spLocks noChangeArrowheads="1"/>
            </p:cNvSpPr>
            <p:nvPr/>
          </p:nvSpPr>
          <p:spPr bwMode="auto">
            <a:xfrm>
              <a:off x="4668" y="3254"/>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 name="Oval 8">
              <a:extLst>
                <a:ext uri="{FF2B5EF4-FFF2-40B4-BE49-F238E27FC236}">
                  <a16:creationId xmlns:a16="http://schemas.microsoft.com/office/drawing/2014/main" id="{9ED75FB7-D494-44FC-8ABB-5CB4BFE8FE33}"/>
                </a:ext>
              </a:extLst>
            </p:cNvPr>
            <p:cNvSpPr>
              <a:spLocks noChangeArrowheads="1"/>
            </p:cNvSpPr>
            <p:nvPr/>
          </p:nvSpPr>
          <p:spPr bwMode="auto">
            <a:xfrm>
              <a:off x="4630" y="3382"/>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 name="Oval 9">
              <a:extLst>
                <a:ext uri="{FF2B5EF4-FFF2-40B4-BE49-F238E27FC236}">
                  <a16:creationId xmlns:a16="http://schemas.microsoft.com/office/drawing/2014/main" id="{A527AA3B-30FB-4C58-B5DA-927DA77A8BB2}"/>
                </a:ext>
              </a:extLst>
            </p:cNvPr>
            <p:cNvSpPr>
              <a:spLocks noChangeArrowheads="1"/>
            </p:cNvSpPr>
            <p:nvPr/>
          </p:nvSpPr>
          <p:spPr bwMode="auto">
            <a:xfrm>
              <a:off x="4488"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 name="Oval 10">
              <a:extLst>
                <a:ext uri="{FF2B5EF4-FFF2-40B4-BE49-F238E27FC236}">
                  <a16:creationId xmlns:a16="http://schemas.microsoft.com/office/drawing/2014/main" id="{10EAB061-08E8-4499-8691-5C0159FC8AB6}"/>
                </a:ext>
              </a:extLst>
            </p:cNvPr>
            <p:cNvSpPr>
              <a:spLocks noChangeArrowheads="1"/>
            </p:cNvSpPr>
            <p:nvPr/>
          </p:nvSpPr>
          <p:spPr bwMode="auto">
            <a:xfrm>
              <a:off x="4500" y="3504"/>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 name="Oval 11">
              <a:extLst>
                <a:ext uri="{FF2B5EF4-FFF2-40B4-BE49-F238E27FC236}">
                  <a16:creationId xmlns:a16="http://schemas.microsoft.com/office/drawing/2014/main" id="{1753BA85-D5F9-48F1-A0DE-930E60468015}"/>
                </a:ext>
              </a:extLst>
            </p:cNvPr>
            <p:cNvSpPr>
              <a:spLocks noChangeArrowheads="1"/>
            </p:cNvSpPr>
            <p:nvPr/>
          </p:nvSpPr>
          <p:spPr bwMode="auto">
            <a:xfrm>
              <a:off x="4367" y="3501"/>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 name="Oval 12">
              <a:extLst>
                <a:ext uri="{FF2B5EF4-FFF2-40B4-BE49-F238E27FC236}">
                  <a16:creationId xmlns:a16="http://schemas.microsoft.com/office/drawing/2014/main" id="{4B52E1CE-635A-45D9-AD46-776074AB04F3}"/>
                </a:ext>
              </a:extLst>
            </p:cNvPr>
            <p:cNvSpPr>
              <a:spLocks noChangeArrowheads="1"/>
            </p:cNvSpPr>
            <p:nvPr/>
          </p:nvSpPr>
          <p:spPr bwMode="auto">
            <a:xfrm>
              <a:off x="4236" y="3492"/>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 name="Oval 13">
              <a:extLst>
                <a:ext uri="{FF2B5EF4-FFF2-40B4-BE49-F238E27FC236}">
                  <a16:creationId xmlns:a16="http://schemas.microsoft.com/office/drawing/2014/main" id="{8F77D5DD-BE42-4B44-A064-395FCCD0FC53}"/>
                </a:ext>
              </a:extLst>
            </p:cNvPr>
            <p:cNvSpPr>
              <a:spLocks noChangeArrowheads="1"/>
            </p:cNvSpPr>
            <p:nvPr/>
          </p:nvSpPr>
          <p:spPr bwMode="auto">
            <a:xfrm>
              <a:off x="4267" y="3651"/>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 name="Oval 14">
              <a:extLst>
                <a:ext uri="{FF2B5EF4-FFF2-40B4-BE49-F238E27FC236}">
                  <a16:creationId xmlns:a16="http://schemas.microsoft.com/office/drawing/2014/main" id="{6876A634-94E5-483C-8289-EA158752403F}"/>
                </a:ext>
              </a:extLst>
            </p:cNvPr>
            <p:cNvSpPr>
              <a:spLocks noChangeArrowheads="1"/>
            </p:cNvSpPr>
            <p:nvPr/>
          </p:nvSpPr>
          <p:spPr bwMode="auto">
            <a:xfrm>
              <a:off x="4398" y="3639"/>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 name="Oval 15">
              <a:extLst>
                <a:ext uri="{FF2B5EF4-FFF2-40B4-BE49-F238E27FC236}">
                  <a16:creationId xmlns:a16="http://schemas.microsoft.com/office/drawing/2014/main" id="{D7153146-6BCF-4B19-9A75-43FCD98F36FC}"/>
                </a:ext>
              </a:extLst>
            </p:cNvPr>
            <p:cNvSpPr>
              <a:spLocks noChangeArrowheads="1"/>
            </p:cNvSpPr>
            <p:nvPr/>
          </p:nvSpPr>
          <p:spPr bwMode="auto">
            <a:xfrm>
              <a:off x="4521" y="365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 name="Oval 16">
              <a:extLst>
                <a:ext uri="{FF2B5EF4-FFF2-40B4-BE49-F238E27FC236}">
                  <a16:creationId xmlns:a16="http://schemas.microsoft.com/office/drawing/2014/main" id="{85A3E54E-0547-4D4F-9418-3FB9977C2D13}"/>
                </a:ext>
              </a:extLst>
            </p:cNvPr>
            <p:cNvSpPr>
              <a:spLocks noChangeArrowheads="1"/>
            </p:cNvSpPr>
            <p:nvPr/>
          </p:nvSpPr>
          <p:spPr bwMode="auto">
            <a:xfrm>
              <a:off x="4360" y="3765"/>
              <a:ext cx="5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 name="Oval 17">
              <a:extLst>
                <a:ext uri="{FF2B5EF4-FFF2-40B4-BE49-F238E27FC236}">
                  <a16:creationId xmlns:a16="http://schemas.microsoft.com/office/drawing/2014/main" id="{B816C041-F7E4-4D74-9EFB-1BC77C7DA29A}"/>
                </a:ext>
              </a:extLst>
            </p:cNvPr>
            <p:cNvSpPr>
              <a:spLocks noChangeArrowheads="1"/>
            </p:cNvSpPr>
            <p:nvPr/>
          </p:nvSpPr>
          <p:spPr bwMode="auto">
            <a:xfrm>
              <a:off x="4319" y="3373"/>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 name="Oval 18">
              <a:extLst>
                <a:ext uri="{FF2B5EF4-FFF2-40B4-BE49-F238E27FC236}">
                  <a16:creationId xmlns:a16="http://schemas.microsoft.com/office/drawing/2014/main" id="{8B0A975A-3560-4752-BAF5-D089D2494E46}"/>
                </a:ext>
              </a:extLst>
            </p:cNvPr>
            <p:cNvSpPr>
              <a:spLocks noChangeArrowheads="1"/>
            </p:cNvSpPr>
            <p:nvPr/>
          </p:nvSpPr>
          <p:spPr bwMode="auto">
            <a:xfrm>
              <a:off x="4184"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 name="Oval 19">
              <a:extLst>
                <a:ext uri="{FF2B5EF4-FFF2-40B4-BE49-F238E27FC236}">
                  <a16:creationId xmlns:a16="http://schemas.microsoft.com/office/drawing/2014/main" id="{B468AAE1-E4F2-4C22-84F4-CDEB4782B982}"/>
                </a:ext>
              </a:extLst>
            </p:cNvPr>
            <p:cNvSpPr>
              <a:spLocks noChangeArrowheads="1"/>
            </p:cNvSpPr>
            <p:nvPr/>
          </p:nvSpPr>
          <p:spPr bwMode="auto">
            <a:xfrm>
              <a:off x="4737" y="34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 name="Oval 20">
              <a:extLst>
                <a:ext uri="{FF2B5EF4-FFF2-40B4-BE49-F238E27FC236}">
                  <a16:creationId xmlns:a16="http://schemas.microsoft.com/office/drawing/2014/main" id="{05051C1E-D5EC-44FF-8DE7-67E6AD8CB710}"/>
                </a:ext>
              </a:extLst>
            </p:cNvPr>
            <p:cNvSpPr>
              <a:spLocks noChangeArrowheads="1"/>
            </p:cNvSpPr>
            <p:nvPr/>
          </p:nvSpPr>
          <p:spPr bwMode="auto">
            <a:xfrm>
              <a:off x="4618" y="3549"/>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 name="Oval 21">
              <a:extLst>
                <a:ext uri="{FF2B5EF4-FFF2-40B4-BE49-F238E27FC236}">
                  <a16:creationId xmlns:a16="http://schemas.microsoft.com/office/drawing/2014/main" id="{F0D3474A-804E-47E6-BE48-D8FDDD2E7625}"/>
                </a:ext>
              </a:extLst>
            </p:cNvPr>
            <p:cNvSpPr>
              <a:spLocks noChangeArrowheads="1"/>
            </p:cNvSpPr>
            <p:nvPr/>
          </p:nvSpPr>
          <p:spPr bwMode="auto">
            <a:xfrm>
              <a:off x="4673" y="36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 name="Oval 22">
              <a:extLst>
                <a:ext uri="{FF2B5EF4-FFF2-40B4-BE49-F238E27FC236}">
                  <a16:creationId xmlns:a16="http://schemas.microsoft.com/office/drawing/2014/main" id="{7179B9A8-D897-48EA-89E6-6CB7FC6B511D}"/>
                </a:ext>
              </a:extLst>
            </p:cNvPr>
            <p:cNvSpPr>
              <a:spLocks noChangeArrowheads="1"/>
            </p:cNvSpPr>
            <p:nvPr/>
          </p:nvSpPr>
          <p:spPr bwMode="auto">
            <a:xfrm>
              <a:off x="4656" y="3815"/>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 name="Oval 23">
              <a:extLst>
                <a:ext uri="{FF2B5EF4-FFF2-40B4-BE49-F238E27FC236}">
                  <a16:creationId xmlns:a16="http://schemas.microsoft.com/office/drawing/2014/main" id="{77D77A51-1BE8-48ED-AFC8-86863BA9BC20}"/>
                </a:ext>
              </a:extLst>
            </p:cNvPr>
            <p:cNvSpPr>
              <a:spLocks noChangeArrowheads="1"/>
            </p:cNvSpPr>
            <p:nvPr/>
          </p:nvSpPr>
          <p:spPr bwMode="auto">
            <a:xfrm>
              <a:off x="4524" y="3785"/>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 name="Oval 24">
              <a:extLst>
                <a:ext uri="{FF2B5EF4-FFF2-40B4-BE49-F238E27FC236}">
                  <a16:creationId xmlns:a16="http://schemas.microsoft.com/office/drawing/2014/main" id="{9A442C37-1EDB-4C8B-9F1D-D840A631BCD9}"/>
                </a:ext>
              </a:extLst>
            </p:cNvPr>
            <p:cNvSpPr>
              <a:spLocks noChangeArrowheads="1"/>
            </p:cNvSpPr>
            <p:nvPr/>
          </p:nvSpPr>
          <p:spPr bwMode="auto">
            <a:xfrm>
              <a:off x="4443" y="3899"/>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 name="Oval 25">
              <a:extLst>
                <a:ext uri="{FF2B5EF4-FFF2-40B4-BE49-F238E27FC236}">
                  <a16:creationId xmlns:a16="http://schemas.microsoft.com/office/drawing/2014/main" id="{746E6821-8A5C-49B0-8ED3-2DE7716C7EBA}"/>
                </a:ext>
              </a:extLst>
            </p:cNvPr>
            <p:cNvSpPr>
              <a:spLocks noChangeArrowheads="1"/>
            </p:cNvSpPr>
            <p:nvPr/>
          </p:nvSpPr>
          <p:spPr bwMode="auto">
            <a:xfrm>
              <a:off x="4322" y="3965"/>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 name="Oval 26">
              <a:extLst>
                <a:ext uri="{FF2B5EF4-FFF2-40B4-BE49-F238E27FC236}">
                  <a16:creationId xmlns:a16="http://schemas.microsoft.com/office/drawing/2014/main" id="{8E979970-D011-406E-AB2C-06A5D41C12F0}"/>
                </a:ext>
              </a:extLst>
            </p:cNvPr>
            <p:cNvSpPr>
              <a:spLocks noChangeArrowheads="1"/>
            </p:cNvSpPr>
            <p:nvPr/>
          </p:nvSpPr>
          <p:spPr bwMode="auto">
            <a:xfrm>
              <a:off x="4122" y="3854"/>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 name="Oval 27">
              <a:extLst>
                <a:ext uri="{FF2B5EF4-FFF2-40B4-BE49-F238E27FC236}">
                  <a16:creationId xmlns:a16="http://schemas.microsoft.com/office/drawing/2014/main" id="{B04653BD-4DFD-48AB-B091-B24E035B7559}"/>
                </a:ext>
              </a:extLst>
            </p:cNvPr>
            <p:cNvSpPr>
              <a:spLocks noChangeArrowheads="1"/>
            </p:cNvSpPr>
            <p:nvPr/>
          </p:nvSpPr>
          <p:spPr bwMode="auto">
            <a:xfrm>
              <a:off x="4255" y="3849"/>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 name="Oval 28">
              <a:extLst>
                <a:ext uri="{FF2B5EF4-FFF2-40B4-BE49-F238E27FC236}">
                  <a16:creationId xmlns:a16="http://schemas.microsoft.com/office/drawing/2014/main" id="{8EA3EB54-8D10-4D0D-B239-7CEC9E0C8432}"/>
                </a:ext>
              </a:extLst>
            </p:cNvPr>
            <p:cNvSpPr>
              <a:spLocks noChangeArrowheads="1"/>
            </p:cNvSpPr>
            <p:nvPr/>
          </p:nvSpPr>
          <p:spPr bwMode="auto">
            <a:xfrm>
              <a:off x="4227" y="32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 name="Oval 29">
              <a:extLst>
                <a:ext uri="{FF2B5EF4-FFF2-40B4-BE49-F238E27FC236}">
                  <a16:creationId xmlns:a16="http://schemas.microsoft.com/office/drawing/2014/main" id="{3666ECD6-08B7-4BF8-A4DE-8F9A81CDAEDF}"/>
                </a:ext>
              </a:extLst>
            </p:cNvPr>
            <p:cNvSpPr>
              <a:spLocks noChangeArrowheads="1"/>
            </p:cNvSpPr>
            <p:nvPr/>
          </p:nvSpPr>
          <p:spPr bwMode="auto">
            <a:xfrm>
              <a:off x="4393" y="3256"/>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 name="Oval 30">
              <a:extLst>
                <a:ext uri="{FF2B5EF4-FFF2-40B4-BE49-F238E27FC236}">
                  <a16:creationId xmlns:a16="http://schemas.microsoft.com/office/drawing/2014/main" id="{9345479E-276E-4C6D-B4E8-B179F3EC0C74}"/>
                </a:ext>
              </a:extLst>
            </p:cNvPr>
            <p:cNvSpPr>
              <a:spLocks noChangeArrowheads="1"/>
            </p:cNvSpPr>
            <p:nvPr/>
          </p:nvSpPr>
          <p:spPr bwMode="auto">
            <a:xfrm>
              <a:off x="4139" y="3592"/>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 name="Oval 31">
              <a:extLst>
                <a:ext uri="{FF2B5EF4-FFF2-40B4-BE49-F238E27FC236}">
                  <a16:creationId xmlns:a16="http://schemas.microsoft.com/office/drawing/2014/main" id="{A0D9A17F-5650-4B68-89A2-B1C20988BFFB}"/>
                </a:ext>
              </a:extLst>
            </p:cNvPr>
            <p:cNvSpPr>
              <a:spLocks noChangeArrowheads="1"/>
            </p:cNvSpPr>
            <p:nvPr/>
          </p:nvSpPr>
          <p:spPr bwMode="auto">
            <a:xfrm>
              <a:off x="4063" y="346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3" name="Oval 32">
              <a:extLst>
                <a:ext uri="{FF2B5EF4-FFF2-40B4-BE49-F238E27FC236}">
                  <a16:creationId xmlns:a16="http://schemas.microsoft.com/office/drawing/2014/main" id="{AB056B89-868F-4644-8706-51A50FC5275F}"/>
                </a:ext>
              </a:extLst>
            </p:cNvPr>
            <p:cNvSpPr>
              <a:spLocks noChangeArrowheads="1"/>
            </p:cNvSpPr>
            <p:nvPr/>
          </p:nvSpPr>
          <p:spPr bwMode="auto">
            <a:xfrm>
              <a:off x="4149" y="3725"/>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4" name="Oval 33">
              <a:extLst>
                <a:ext uri="{FF2B5EF4-FFF2-40B4-BE49-F238E27FC236}">
                  <a16:creationId xmlns:a16="http://schemas.microsoft.com/office/drawing/2014/main" id="{5F82A148-0DB0-4C73-B2A6-138D366C813C}"/>
                </a:ext>
              </a:extLst>
            </p:cNvPr>
            <p:cNvSpPr>
              <a:spLocks noChangeArrowheads="1"/>
            </p:cNvSpPr>
            <p:nvPr/>
          </p:nvSpPr>
          <p:spPr bwMode="auto">
            <a:xfrm>
              <a:off x="4025" y="3663"/>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5" name="Oval 34">
              <a:extLst>
                <a:ext uri="{FF2B5EF4-FFF2-40B4-BE49-F238E27FC236}">
                  <a16:creationId xmlns:a16="http://schemas.microsoft.com/office/drawing/2014/main" id="{C7273CBA-588E-4C8C-89FC-6E7FB5B4305D}"/>
                </a:ext>
              </a:extLst>
            </p:cNvPr>
            <p:cNvSpPr>
              <a:spLocks noChangeArrowheads="1"/>
            </p:cNvSpPr>
            <p:nvPr/>
          </p:nvSpPr>
          <p:spPr bwMode="auto">
            <a:xfrm>
              <a:off x="3947" y="3542"/>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6" name="Oval 35">
              <a:extLst>
                <a:ext uri="{FF2B5EF4-FFF2-40B4-BE49-F238E27FC236}">
                  <a16:creationId xmlns:a16="http://schemas.microsoft.com/office/drawing/2014/main" id="{AEDA3077-1A85-432A-9966-6049751A44EB}"/>
                </a:ext>
              </a:extLst>
            </p:cNvPr>
            <p:cNvSpPr>
              <a:spLocks noChangeArrowheads="1"/>
            </p:cNvSpPr>
            <p:nvPr/>
          </p:nvSpPr>
          <p:spPr bwMode="auto">
            <a:xfrm>
              <a:off x="4035" y="33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7" name="Oval 36">
              <a:extLst>
                <a:ext uri="{FF2B5EF4-FFF2-40B4-BE49-F238E27FC236}">
                  <a16:creationId xmlns:a16="http://schemas.microsoft.com/office/drawing/2014/main" id="{A9928763-EBE2-4E06-BABF-9875B4CCB174}"/>
                </a:ext>
              </a:extLst>
            </p:cNvPr>
            <p:cNvSpPr>
              <a:spLocks noChangeArrowheads="1"/>
            </p:cNvSpPr>
            <p:nvPr/>
          </p:nvSpPr>
          <p:spPr bwMode="auto">
            <a:xfrm>
              <a:off x="4103" y="3197"/>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8" name="Oval 37">
              <a:extLst>
                <a:ext uri="{FF2B5EF4-FFF2-40B4-BE49-F238E27FC236}">
                  <a16:creationId xmlns:a16="http://schemas.microsoft.com/office/drawing/2014/main" id="{B2BC48E2-F35C-441E-BEBC-1CBD08CFA204}"/>
                </a:ext>
              </a:extLst>
            </p:cNvPr>
            <p:cNvSpPr>
              <a:spLocks noChangeArrowheads="1"/>
            </p:cNvSpPr>
            <p:nvPr/>
          </p:nvSpPr>
          <p:spPr bwMode="auto">
            <a:xfrm>
              <a:off x="4685" y="2940"/>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9" name="Oval 38">
              <a:extLst>
                <a:ext uri="{FF2B5EF4-FFF2-40B4-BE49-F238E27FC236}">
                  <a16:creationId xmlns:a16="http://schemas.microsoft.com/office/drawing/2014/main" id="{5A9EAF26-612D-487F-A0A6-C77EFA7ABAE2}"/>
                </a:ext>
              </a:extLst>
            </p:cNvPr>
            <p:cNvSpPr>
              <a:spLocks noChangeArrowheads="1"/>
            </p:cNvSpPr>
            <p:nvPr/>
          </p:nvSpPr>
          <p:spPr bwMode="auto">
            <a:xfrm>
              <a:off x="4571" y="30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0" name="Oval 39">
              <a:extLst>
                <a:ext uri="{FF2B5EF4-FFF2-40B4-BE49-F238E27FC236}">
                  <a16:creationId xmlns:a16="http://schemas.microsoft.com/office/drawing/2014/main" id="{0821C2B7-77CB-4EF9-B5B3-E1A16598BCDB}"/>
                </a:ext>
              </a:extLst>
            </p:cNvPr>
            <p:cNvSpPr>
              <a:spLocks noChangeArrowheads="1"/>
            </p:cNvSpPr>
            <p:nvPr/>
          </p:nvSpPr>
          <p:spPr bwMode="auto">
            <a:xfrm>
              <a:off x="4469" y="31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1" name="Oval 40">
              <a:extLst>
                <a:ext uri="{FF2B5EF4-FFF2-40B4-BE49-F238E27FC236}">
                  <a16:creationId xmlns:a16="http://schemas.microsoft.com/office/drawing/2014/main" id="{D2C3CC00-F05B-4416-B058-A9F848E8C558}"/>
                </a:ext>
              </a:extLst>
            </p:cNvPr>
            <p:cNvSpPr>
              <a:spLocks noChangeArrowheads="1"/>
            </p:cNvSpPr>
            <p:nvPr/>
          </p:nvSpPr>
          <p:spPr bwMode="auto">
            <a:xfrm>
              <a:off x="4813" y="2925"/>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2" name="Oval 41">
              <a:extLst>
                <a:ext uri="{FF2B5EF4-FFF2-40B4-BE49-F238E27FC236}">
                  <a16:creationId xmlns:a16="http://schemas.microsoft.com/office/drawing/2014/main" id="{FC94E677-B30E-4D1E-B6F1-04155D635628}"/>
                </a:ext>
              </a:extLst>
            </p:cNvPr>
            <p:cNvSpPr>
              <a:spLocks noChangeArrowheads="1"/>
            </p:cNvSpPr>
            <p:nvPr/>
          </p:nvSpPr>
          <p:spPr bwMode="auto">
            <a:xfrm>
              <a:off x="4939" y="293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3" name="Oval 42">
              <a:extLst>
                <a:ext uri="{FF2B5EF4-FFF2-40B4-BE49-F238E27FC236}">
                  <a16:creationId xmlns:a16="http://schemas.microsoft.com/office/drawing/2014/main" id="{92567819-9218-43C4-8461-EE603C036DDC}"/>
                </a:ext>
              </a:extLst>
            </p:cNvPr>
            <p:cNvSpPr>
              <a:spLocks noChangeArrowheads="1"/>
            </p:cNvSpPr>
            <p:nvPr/>
          </p:nvSpPr>
          <p:spPr bwMode="auto">
            <a:xfrm>
              <a:off x="4891" y="3075"/>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4" name="Oval 43">
              <a:extLst>
                <a:ext uri="{FF2B5EF4-FFF2-40B4-BE49-F238E27FC236}">
                  <a16:creationId xmlns:a16="http://schemas.microsoft.com/office/drawing/2014/main" id="{2523DCC0-172F-4F74-B892-5B39653401FE}"/>
                </a:ext>
              </a:extLst>
            </p:cNvPr>
            <p:cNvSpPr>
              <a:spLocks noChangeArrowheads="1"/>
            </p:cNvSpPr>
            <p:nvPr/>
          </p:nvSpPr>
          <p:spPr bwMode="auto">
            <a:xfrm>
              <a:off x="5048" y="3278"/>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5" name="Oval 44">
              <a:extLst>
                <a:ext uri="{FF2B5EF4-FFF2-40B4-BE49-F238E27FC236}">
                  <a16:creationId xmlns:a16="http://schemas.microsoft.com/office/drawing/2014/main" id="{AA4521A8-9D64-4126-998A-3266D3F07573}"/>
                </a:ext>
              </a:extLst>
            </p:cNvPr>
            <p:cNvSpPr>
              <a:spLocks noChangeArrowheads="1"/>
            </p:cNvSpPr>
            <p:nvPr/>
          </p:nvSpPr>
          <p:spPr bwMode="auto">
            <a:xfrm>
              <a:off x="4768" y="30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6" name="Oval 45">
              <a:extLst>
                <a:ext uri="{FF2B5EF4-FFF2-40B4-BE49-F238E27FC236}">
                  <a16:creationId xmlns:a16="http://schemas.microsoft.com/office/drawing/2014/main" id="{A4DDA135-9348-43D8-B6DA-6A2EE3CE1E05}"/>
                </a:ext>
              </a:extLst>
            </p:cNvPr>
            <p:cNvSpPr>
              <a:spLocks noChangeArrowheads="1"/>
            </p:cNvSpPr>
            <p:nvPr/>
          </p:nvSpPr>
          <p:spPr bwMode="auto">
            <a:xfrm>
              <a:off x="4927" y="323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7" name="Oval 46">
              <a:extLst>
                <a:ext uri="{FF2B5EF4-FFF2-40B4-BE49-F238E27FC236}">
                  <a16:creationId xmlns:a16="http://schemas.microsoft.com/office/drawing/2014/main" id="{4ECF17BA-05B5-4C40-A9E7-E7C4E8158250}"/>
                </a:ext>
              </a:extLst>
            </p:cNvPr>
            <p:cNvSpPr>
              <a:spLocks noChangeArrowheads="1"/>
            </p:cNvSpPr>
            <p:nvPr/>
          </p:nvSpPr>
          <p:spPr bwMode="auto">
            <a:xfrm>
              <a:off x="4640" y="312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8" name="Oval 47">
              <a:extLst>
                <a:ext uri="{FF2B5EF4-FFF2-40B4-BE49-F238E27FC236}">
                  <a16:creationId xmlns:a16="http://schemas.microsoft.com/office/drawing/2014/main" id="{D17C26D5-3489-4B71-B215-C7C565D26E3B}"/>
                </a:ext>
              </a:extLst>
            </p:cNvPr>
            <p:cNvSpPr>
              <a:spLocks noChangeArrowheads="1"/>
            </p:cNvSpPr>
            <p:nvPr/>
          </p:nvSpPr>
          <p:spPr bwMode="auto">
            <a:xfrm>
              <a:off x="4806" y="322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9" name="Oval 48">
              <a:extLst>
                <a:ext uri="{FF2B5EF4-FFF2-40B4-BE49-F238E27FC236}">
                  <a16:creationId xmlns:a16="http://schemas.microsoft.com/office/drawing/2014/main" id="{32A82D9E-C1A5-4E17-9847-9FD468EA8049}"/>
                </a:ext>
              </a:extLst>
            </p:cNvPr>
            <p:cNvSpPr>
              <a:spLocks noChangeArrowheads="1"/>
            </p:cNvSpPr>
            <p:nvPr/>
          </p:nvSpPr>
          <p:spPr bwMode="auto">
            <a:xfrm>
              <a:off x="5017"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0" name="Oval 49">
              <a:extLst>
                <a:ext uri="{FF2B5EF4-FFF2-40B4-BE49-F238E27FC236}">
                  <a16:creationId xmlns:a16="http://schemas.microsoft.com/office/drawing/2014/main" id="{04750F06-80DE-4A7E-ACF1-03677CDD5D2B}"/>
                </a:ext>
              </a:extLst>
            </p:cNvPr>
            <p:cNvSpPr>
              <a:spLocks noChangeArrowheads="1"/>
            </p:cNvSpPr>
            <p:nvPr/>
          </p:nvSpPr>
          <p:spPr bwMode="auto">
            <a:xfrm>
              <a:off x="5148" y="3354"/>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1" name="Oval 50">
              <a:extLst>
                <a:ext uri="{FF2B5EF4-FFF2-40B4-BE49-F238E27FC236}">
                  <a16:creationId xmlns:a16="http://schemas.microsoft.com/office/drawing/2014/main" id="{85F347CB-CB6C-42CE-8155-DEFC39A97CB5}"/>
                </a:ext>
              </a:extLst>
            </p:cNvPr>
            <p:cNvSpPr>
              <a:spLocks noChangeArrowheads="1"/>
            </p:cNvSpPr>
            <p:nvPr/>
          </p:nvSpPr>
          <p:spPr bwMode="auto">
            <a:xfrm>
              <a:off x="5129" y="3161"/>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2" name="Oval 51">
              <a:extLst>
                <a:ext uri="{FF2B5EF4-FFF2-40B4-BE49-F238E27FC236}">
                  <a16:creationId xmlns:a16="http://schemas.microsoft.com/office/drawing/2014/main" id="{5C7FB8D4-0211-44A7-88A9-E9B1F852CB6D}"/>
                </a:ext>
              </a:extLst>
            </p:cNvPr>
            <p:cNvSpPr>
              <a:spLocks noChangeArrowheads="1"/>
            </p:cNvSpPr>
            <p:nvPr/>
          </p:nvSpPr>
          <p:spPr bwMode="auto">
            <a:xfrm>
              <a:off x="5233" y="345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3" name="Oval 52">
              <a:extLst>
                <a:ext uri="{FF2B5EF4-FFF2-40B4-BE49-F238E27FC236}">
                  <a16:creationId xmlns:a16="http://schemas.microsoft.com/office/drawing/2014/main" id="{26433237-E78F-4D28-BEC5-96329E7826D3}"/>
                </a:ext>
              </a:extLst>
            </p:cNvPr>
            <p:cNvSpPr>
              <a:spLocks noChangeArrowheads="1"/>
            </p:cNvSpPr>
            <p:nvPr/>
          </p:nvSpPr>
          <p:spPr bwMode="auto">
            <a:xfrm>
              <a:off x="5031" y="34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4" name="Oval 53">
              <a:extLst>
                <a:ext uri="{FF2B5EF4-FFF2-40B4-BE49-F238E27FC236}">
                  <a16:creationId xmlns:a16="http://schemas.microsoft.com/office/drawing/2014/main" id="{45EF28E5-F903-41A1-8A58-5442F9B9BEC2}"/>
                </a:ext>
              </a:extLst>
            </p:cNvPr>
            <p:cNvSpPr>
              <a:spLocks noChangeArrowheads="1"/>
            </p:cNvSpPr>
            <p:nvPr/>
          </p:nvSpPr>
          <p:spPr bwMode="auto">
            <a:xfrm>
              <a:off x="4922" y="33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5" name="Oval 54">
              <a:extLst>
                <a:ext uri="{FF2B5EF4-FFF2-40B4-BE49-F238E27FC236}">
                  <a16:creationId xmlns:a16="http://schemas.microsoft.com/office/drawing/2014/main" id="{705394B9-67E9-473A-A5F4-4B17941C4C7B}"/>
                </a:ext>
              </a:extLst>
            </p:cNvPr>
            <p:cNvSpPr>
              <a:spLocks noChangeArrowheads="1"/>
            </p:cNvSpPr>
            <p:nvPr/>
          </p:nvSpPr>
          <p:spPr bwMode="auto">
            <a:xfrm>
              <a:off x="4789" y="3354"/>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6" name="Oval 55">
              <a:extLst>
                <a:ext uri="{FF2B5EF4-FFF2-40B4-BE49-F238E27FC236}">
                  <a16:creationId xmlns:a16="http://schemas.microsoft.com/office/drawing/2014/main" id="{3ABCF7FE-22E7-4576-BEBD-336B435D61D9}"/>
                </a:ext>
              </a:extLst>
            </p:cNvPr>
            <p:cNvSpPr>
              <a:spLocks noChangeArrowheads="1"/>
            </p:cNvSpPr>
            <p:nvPr/>
          </p:nvSpPr>
          <p:spPr bwMode="auto">
            <a:xfrm>
              <a:off x="5117" y="3530"/>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7" name="Oval 56">
              <a:extLst>
                <a:ext uri="{FF2B5EF4-FFF2-40B4-BE49-F238E27FC236}">
                  <a16:creationId xmlns:a16="http://schemas.microsoft.com/office/drawing/2014/main" id="{855EE29F-5E1A-4BC6-A084-17EBD98AC65B}"/>
                </a:ext>
              </a:extLst>
            </p:cNvPr>
            <p:cNvSpPr>
              <a:spLocks noChangeArrowheads="1"/>
            </p:cNvSpPr>
            <p:nvPr/>
          </p:nvSpPr>
          <p:spPr bwMode="auto">
            <a:xfrm>
              <a:off x="5179" y="3644"/>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8" name="Oval 57">
              <a:extLst>
                <a:ext uri="{FF2B5EF4-FFF2-40B4-BE49-F238E27FC236}">
                  <a16:creationId xmlns:a16="http://schemas.microsoft.com/office/drawing/2014/main" id="{18ACD164-9E4B-4FB2-AE3F-5918550E705D}"/>
                </a:ext>
              </a:extLst>
            </p:cNvPr>
            <p:cNvSpPr>
              <a:spLocks noChangeArrowheads="1"/>
            </p:cNvSpPr>
            <p:nvPr/>
          </p:nvSpPr>
          <p:spPr bwMode="auto">
            <a:xfrm>
              <a:off x="5050" y="3692"/>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9" name="Oval 58">
              <a:extLst>
                <a:ext uri="{FF2B5EF4-FFF2-40B4-BE49-F238E27FC236}">
                  <a16:creationId xmlns:a16="http://schemas.microsoft.com/office/drawing/2014/main" id="{67622301-46FD-4C78-9745-E373E69301AA}"/>
                </a:ext>
              </a:extLst>
            </p:cNvPr>
            <p:cNvSpPr>
              <a:spLocks noChangeArrowheads="1"/>
            </p:cNvSpPr>
            <p:nvPr/>
          </p:nvSpPr>
          <p:spPr bwMode="auto">
            <a:xfrm>
              <a:off x="4951" y="3818"/>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0" name="Oval 59">
              <a:extLst>
                <a:ext uri="{FF2B5EF4-FFF2-40B4-BE49-F238E27FC236}">
                  <a16:creationId xmlns:a16="http://schemas.microsoft.com/office/drawing/2014/main" id="{CA4A3F68-8FFB-4E6F-B971-5D826293E31C}"/>
                </a:ext>
              </a:extLst>
            </p:cNvPr>
            <p:cNvSpPr>
              <a:spLocks noChangeArrowheads="1"/>
            </p:cNvSpPr>
            <p:nvPr/>
          </p:nvSpPr>
          <p:spPr bwMode="auto">
            <a:xfrm>
              <a:off x="4979"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1" name="Oval 60">
              <a:extLst>
                <a:ext uri="{FF2B5EF4-FFF2-40B4-BE49-F238E27FC236}">
                  <a16:creationId xmlns:a16="http://schemas.microsoft.com/office/drawing/2014/main" id="{8031AE2A-D444-465D-B5A0-7976FEEB58CE}"/>
                </a:ext>
              </a:extLst>
            </p:cNvPr>
            <p:cNvSpPr>
              <a:spLocks noChangeArrowheads="1"/>
            </p:cNvSpPr>
            <p:nvPr/>
          </p:nvSpPr>
          <p:spPr bwMode="auto">
            <a:xfrm>
              <a:off x="4891" y="36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2" name="Oval 61">
              <a:extLst>
                <a:ext uri="{FF2B5EF4-FFF2-40B4-BE49-F238E27FC236}">
                  <a16:creationId xmlns:a16="http://schemas.microsoft.com/office/drawing/2014/main" id="{BED4659B-953C-46AF-9734-F0487B781ED4}"/>
                </a:ext>
              </a:extLst>
            </p:cNvPr>
            <p:cNvSpPr>
              <a:spLocks noChangeArrowheads="1"/>
            </p:cNvSpPr>
            <p:nvPr/>
          </p:nvSpPr>
          <p:spPr bwMode="auto">
            <a:xfrm>
              <a:off x="4877" y="351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3" name="Oval 62">
              <a:extLst>
                <a:ext uri="{FF2B5EF4-FFF2-40B4-BE49-F238E27FC236}">
                  <a16:creationId xmlns:a16="http://schemas.microsoft.com/office/drawing/2014/main" id="{76A7C9FE-29F1-4D0D-9C40-C7A03223A7B2}"/>
                </a:ext>
              </a:extLst>
            </p:cNvPr>
            <p:cNvSpPr>
              <a:spLocks noChangeArrowheads="1"/>
            </p:cNvSpPr>
            <p:nvPr/>
          </p:nvSpPr>
          <p:spPr bwMode="auto">
            <a:xfrm>
              <a:off x="4789" y="3611"/>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4" name="Oval 63">
              <a:extLst>
                <a:ext uri="{FF2B5EF4-FFF2-40B4-BE49-F238E27FC236}">
                  <a16:creationId xmlns:a16="http://schemas.microsoft.com/office/drawing/2014/main" id="{F86F1D78-BC04-4A18-83BA-117E896781AB}"/>
                </a:ext>
              </a:extLst>
            </p:cNvPr>
            <p:cNvSpPr>
              <a:spLocks noChangeArrowheads="1"/>
            </p:cNvSpPr>
            <p:nvPr/>
          </p:nvSpPr>
          <p:spPr bwMode="auto">
            <a:xfrm>
              <a:off x="5098" y="3808"/>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5" name="Oval 64">
              <a:extLst>
                <a:ext uri="{FF2B5EF4-FFF2-40B4-BE49-F238E27FC236}">
                  <a16:creationId xmlns:a16="http://schemas.microsoft.com/office/drawing/2014/main" id="{3BD88990-29A9-4A9E-B902-85F183575896}"/>
                </a:ext>
              </a:extLst>
            </p:cNvPr>
            <p:cNvSpPr>
              <a:spLocks noChangeArrowheads="1"/>
            </p:cNvSpPr>
            <p:nvPr/>
          </p:nvSpPr>
          <p:spPr bwMode="auto">
            <a:xfrm>
              <a:off x="4977" y="3937"/>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6" name="Oval 65">
              <a:extLst>
                <a:ext uri="{FF2B5EF4-FFF2-40B4-BE49-F238E27FC236}">
                  <a16:creationId xmlns:a16="http://schemas.microsoft.com/office/drawing/2014/main" id="{53AF9C1C-B645-4EB3-8075-830511A06C32}"/>
                </a:ext>
              </a:extLst>
            </p:cNvPr>
            <p:cNvSpPr>
              <a:spLocks noChangeArrowheads="1"/>
            </p:cNvSpPr>
            <p:nvPr/>
          </p:nvSpPr>
          <p:spPr bwMode="auto">
            <a:xfrm>
              <a:off x="5117" y="39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7" name="Oval 66">
              <a:extLst>
                <a:ext uri="{FF2B5EF4-FFF2-40B4-BE49-F238E27FC236}">
                  <a16:creationId xmlns:a16="http://schemas.microsoft.com/office/drawing/2014/main" id="{90E04722-2CA5-459A-A86C-70D2553F1145}"/>
                </a:ext>
              </a:extLst>
            </p:cNvPr>
            <p:cNvSpPr>
              <a:spLocks noChangeArrowheads="1"/>
            </p:cNvSpPr>
            <p:nvPr/>
          </p:nvSpPr>
          <p:spPr bwMode="auto">
            <a:xfrm>
              <a:off x="4970" y="4068"/>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8" name="Oval 67">
              <a:extLst>
                <a:ext uri="{FF2B5EF4-FFF2-40B4-BE49-F238E27FC236}">
                  <a16:creationId xmlns:a16="http://schemas.microsoft.com/office/drawing/2014/main" id="{6608F58E-8869-46F0-945F-1D54E95DA085}"/>
                </a:ext>
              </a:extLst>
            </p:cNvPr>
            <p:cNvSpPr>
              <a:spLocks noChangeArrowheads="1"/>
            </p:cNvSpPr>
            <p:nvPr/>
          </p:nvSpPr>
          <p:spPr bwMode="auto">
            <a:xfrm>
              <a:off x="4844" y="4025"/>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9" name="Oval 68">
              <a:extLst>
                <a:ext uri="{FF2B5EF4-FFF2-40B4-BE49-F238E27FC236}">
                  <a16:creationId xmlns:a16="http://schemas.microsoft.com/office/drawing/2014/main" id="{52859784-52EF-4C65-9CC7-99C7536FD1AD}"/>
                </a:ext>
              </a:extLst>
            </p:cNvPr>
            <p:cNvSpPr>
              <a:spLocks noChangeArrowheads="1"/>
            </p:cNvSpPr>
            <p:nvPr/>
          </p:nvSpPr>
          <p:spPr bwMode="auto">
            <a:xfrm>
              <a:off x="4827" y="38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0" name="Oval 69">
              <a:extLst>
                <a:ext uri="{FF2B5EF4-FFF2-40B4-BE49-F238E27FC236}">
                  <a16:creationId xmlns:a16="http://schemas.microsoft.com/office/drawing/2014/main" id="{97504448-53F2-4D8E-ADB7-61AE798834CF}"/>
                </a:ext>
              </a:extLst>
            </p:cNvPr>
            <p:cNvSpPr>
              <a:spLocks noChangeArrowheads="1"/>
            </p:cNvSpPr>
            <p:nvPr/>
          </p:nvSpPr>
          <p:spPr bwMode="auto">
            <a:xfrm>
              <a:off x="4782" y="3782"/>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1" name="Oval 70">
              <a:extLst>
                <a:ext uri="{FF2B5EF4-FFF2-40B4-BE49-F238E27FC236}">
                  <a16:creationId xmlns:a16="http://schemas.microsoft.com/office/drawing/2014/main" id="{AB13F617-3F6E-4F19-A38A-42EAA6FD2899}"/>
                </a:ext>
              </a:extLst>
            </p:cNvPr>
            <p:cNvSpPr>
              <a:spLocks noChangeArrowheads="1"/>
            </p:cNvSpPr>
            <p:nvPr/>
          </p:nvSpPr>
          <p:spPr bwMode="auto">
            <a:xfrm>
              <a:off x="4818" y="4156"/>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2" name="Oval 71">
              <a:extLst>
                <a:ext uri="{FF2B5EF4-FFF2-40B4-BE49-F238E27FC236}">
                  <a16:creationId xmlns:a16="http://schemas.microsoft.com/office/drawing/2014/main" id="{FA472C00-A4F2-46A5-948E-8DFC0055F352}"/>
                </a:ext>
              </a:extLst>
            </p:cNvPr>
            <p:cNvSpPr>
              <a:spLocks noChangeArrowheads="1"/>
            </p:cNvSpPr>
            <p:nvPr/>
          </p:nvSpPr>
          <p:spPr bwMode="auto">
            <a:xfrm>
              <a:off x="4758" y="4277"/>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3" name="Oval 72">
              <a:extLst>
                <a:ext uri="{FF2B5EF4-FFF2-40B4-BE49-F238E27FC236}">
                  <a16:creationId xmlns:a16="http://schemas.microsoft.com/office/drawing/2014/main" id="{8275E406-8CBF-4E7C-9B3A-49B1236DACB1}"/>
                </a:ext>
              </a:extLst>
            </p:cNvPr>
            <p:cNvSpPr>
              <a:spLocks noChangeArrowheads="1"/>
            </p:cNvSpPr>
            <p:nvPr/>
          </p:nvSpPr>
          <p:spPr bwMode="auto">
            <a:xfrm>
              <a:off x="4649" y="4201"/>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4" name="Oval 73">
              <a:extLst>
                <a:ext uri="{FF2B5EF4-FFF2-40B4-BE49-F238E27FC236}">
                  <a16:creationId xmlns:a16="http://schemas.microsoft.com/office/drawing/2014/main" id="{EC6D9C7C-A2F1-4C41-8EAA-6E8E92E9BC1E}"/>
                </a:ext>
              </a:extLst>
            </p:cNvPr>
            <p:cNvSpPr>
              <a:spLocks noChangeArrowheads="1"/>
            </p:cNvSpPr>
            <p:nvPr/>
          </p:nvSpPr>
          <p:spPr bwMode="auto">
            <a:xfrm>
              <a:off x="4490" y="4196"/>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5" name="Oval 74">
              <a:extLst>
                <a:ext uri="{FF2B5EF4-FFF2-40B4-BE49-F238E27FC236}">
                  <a16:creationId xmlns:a16="http://schemas.microsoft.com/office/drawing/2014/main" id="{96AC38CE-A469-4578-8C0A-7D0305762A73}"/>
                </a:ext>
              </a:extLst>
            </p:cNvPr>
            <p:cNvSpPr>
              <a:spLocks noChangeArrowheads="1"/>
            </p:cNvSpPr>
            <p:nvPr/>
          </p:nvSpPr>
          <p:spPr bwMode="auto">
            <a:xfrm>
              <a:off x="4694" y="408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6" name="Oval 75">
              <a:extLst>
                <a:ext uri="{FF2B5EF4-FFF2-40B4-BE49-F238E27FC236}">
                  <a16:creationId xmlns:a16="http://schemas.microsoft.com/office/drawing/2014/main" id="{FE33D59A-1471-4048-9F41-3C002F035C68}"/>
                </a:ext>
              </a:extLst>
            </p:cNvPr>
            <p:cNvSpPr>
              <a:spLocks noChangeArrowheads="1"/>
            </p:cNvSpPr>
            <p:nvPr/>
          </p:nvSpPr>
          <p:spPr bwMode="auto">
            <a:xfrm>
              <a:off x="4550" y="4084"/>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7" name="Oval 76">
              <a:extLst>
                <a:ext uri="{FF2B5EF4-FFF2-40B4-BE49-F238E27FC236}">
                  <a16:creationId xmlns:a16="http://schemas.microsoft.com/office/drawing/2014/main" id="{66892E48-FCB6-4B1D-B23F-AEC192E6B3E1}"/>
                </a:ext>
              </a:extLst>
            </p:cNvPr>
            <p:cNvSpPr>
              <a:spLocks noChangeArrowheads="1"/>
            </p:cNvSpPr>
            <p:nvPr/>
          </p:nvSpPr>
          <p:spPr bwMode="auto">
            <a:xfrm>
              <a:off x="4699" y="395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8" name="Oval 77">
              <a:extLst>
                <a:ext uri="{FF2B5EF4-FFF2-40B4-BE49-F238E27FC236}">
                  <a16:creationId xmlns:a16="http://schemas.microsoft.com/office/drawing/2014/main" id="{6E10E3EA-92A5-4D2B-BF4F-C5362CC54B99}"/>
                </a:ext>
              </a:extLst>
            </p:cNvPr>
            <p:cNvSpPr>
              <a:spLocks noChangeArrowheads="1"/>
            </p:cNvSpPr>
            <p:nvPr/>
          </p:nvSpPr>
          <p:spPr bwMode="auto">
            <a:xfrm>
              <a:off x="4564" y="3946"/>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9" name="Oval 78">
              <a:extLst>
                <a:ext uri="{FF2B5EF4-FFF2-40B4-BE49-F238E27FC236}">
                  <a16:creationId xmlns:a16="http://schemas.microsoft.com/office/drawing/2014/main" id="{A6C923B8-EB15-446B-9736-94ADA85F32D5}"/>
                </a:ext>
              </a:extLst>
            </p:cNvPr>
            <p:cNvSpPr>
              <a:spLocks noChangeArrowheads="1"/>
            </p:cNvSpPr>
            <p:nvPr/>
          </p:nvSpPr>
          <p:spPr bwMode="auto">
            <a:xfrm>
              <a:off x="4578" y="4318"/>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0" name="Oval 79">
              <a:extLst>
                <a:ext uri="{FF2B5EF4-FFF2-40B4-BE49-F238E27FC236}">
                  <a16:creationId xmlns:a16="http://schemas.microsoft.com/office/drawing/2014/main" id="{00DDC257-E401-479C-A986-4A78FAFB9A9A}"/>
                </a:ext>
              </a:extLst>
            </p:cNvPr>
            <p:cNvSpPr>
              <a:spLocks noChangeArrowheads="1"/>
            </p:cNvSpPr>
            <p:nvPr/>
          </p:nvSpPr>
          <p:spPr bwMode="auto">
            <a:xfrm>
              <a:off x="4407" y="4294"/>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1" name="Oval 80">
              <a:extLst>
                <a:ext uri="{FF2B5EF4-FFF2-40B4-BE49-F238E27FC236}">
                  <a16:creationId xmlns:a16="http://schemas.microsoft.com/office/drawing/2014/main" id="{7FC9782B-2514-4E19-9FED-D37A0618B23E}"/>
                </a:ext>
              </a:extLst>
            </p:cNvPr>
            <p:cNvSpPr>
              <a:spLocks noChangeArrowheads="1"/>
            </p:cNvSpPr>
            <p:nvPr/>
          </p:nvSpPr>
          <p:spPr bwMode="auto">
            <a:xfrm>
              <a:off x="4481" y="4406"/>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2" name="Oval 81">
              <a:extLst>
                <a:ext uri="{FF2B5EF4-FFF2-40B4-BE49-F238E27FC236}">
                  <a16:creationId xmlns:a16="http://schemas.microsoft.com/office/drawing/2014/main" id="{09E4D7DF-269B-44E2-8E7B-EE9327C494F4}"/>
                </a:ext>
              </a:extLst>
            </p:cNvPr>
            <p:cNvSpPr>
              <a:spLocks noChangeArrowheads="1"/>
            </p:cNvSpPr>
            <p:nvPr/>
          </p:nvSpPr>
          <p:spPr bwMode="auto">
            <a:xfrm>
              <a:off x="4293" y="4368"/>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3" name="Oval 82">
              <a:extLst>
                <a:ext uri="{FF2B5EF4-FFF2-40B4-BE49-F238E27FC236}">
                  <a16:creationId xmlns:a16="http://schemas.microsoft.com/office/drawing/2014/main" id="{6B69574F-7485-476E-B611-F5C38AFE63E6}"/>
                </a:ext>
              </a:extLst>
            </p:cNvPr>
            <p:cNvSpPr>
              <a:spLocks noChangeArrowheads="1"/>
            </p:cNvSpPr>
            <p:nvPr/>
          </p:nvSpPr>
          <p:spPr bwMode="auto">
            <a:xfrm>
              <a:off x="4251" y="4246"/>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4" name="Oval 83">
              <a:extLst>
                <a:ext uri="{FF2B5EF4-FFF2-40B4-BE49-F238E27FC236}">
                  <a16:creationId xmlns:a16="http://schemas.microsoft.com/office/drawing/2014/main" id="{F0EBEB9D-89C4-4265-8845-9EE4335C56E7}"/>
                </a:ext>
              </a:extLst>
            </p:cNvPr>
            <p:cNvSpPr>
              <a:spLocks noChangeArrowheads="1"/>
            </p:cNvSpPr>
            <p:nvPr/>
          </p:nvSpPr>
          <p:spPr bwMode="auto">
            <a:xfrm>
              <a:off x="4346" y="4156"/>
              <a:ext cx="83"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5" name="Oval 84">
              <a:extLst>
                <a:ext uri="{FF2B5EF4-FFF2-40B4-BE49-F238E27FC236}">
                  <a16:creationId xmlns:a16="http://schemas.microsoft.com/office/drawing/2014/main" id="{C248643B-F1A2-41FD-90EB-45DC95D06975}"/>
                </a:ext>
              </a:extLst>
            </p:cNvPr>
            <p:cNvSpPr>
              <a:spLocks noChangeArrowheads="1"/>
            </p:cNvSpPr>
            <p:nvPr/>
          </p:nvSpPr>
          <p:spPr bwMode="auto">
            <a:xfrm>
              <a:off x="4421" y="4046"/>
              <a:ext cx="72"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6" name="Oval 85">
              <a:extLst>
                <a:ext uri="{FF2B5EF4-FFF2-40B4-BE49-F238E27FC236}">
                  <a16:creationId xmlns:a16="http://schemas.microsoft.com/office/drawing/2014/main" id="{C7CD64F0-2EAA-4147-9E8C-F9A689E48977}"/>
                </a:ext>
              </a:extLst>
            </p:cNvPr>
            <p:cNvSpPr>
              <a:spLocks noChangeArrowheads="1"/>
            </p:cNvSpPr>
            <p:nvPr/>
          </p:nvSpPr>
          <p:spPr bwMode="auto">
            <a:xfrm>
              <a:off x="4127" y="430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7" name="Oval 86">
              <a:extLst>
                <a:ext uri="{FF2B5EF4-FFF2-40B4-BE49-F238E27FC236}">
                  <a16:creationId xmlns:a16="http://schemas.microsoft.com/office/drawing/2014/main" id="{B6C5A5D9-7F9B-49F2-8D5A-56FE61F98593}"/>
                </a:ext>
              </a:extLst>
            </p:cNvPr>
            <p:cNvSpPr>
              <a:spLocks noChangeArrowheads="1"/>
            </p:cNvSpPr>
            <p:nvPr/>
          </p:nvSpPr>
          <p:spPr bwMode="auto">
            <a:xfrm>
              <a:off x="3992" y="433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8" name="Oval 87">
              <a:extLst>
                <a:ext uri="{FF2B5EF4-FFF2-40B4-BE49-F238E27FC236}">
                  <a16:creationId xmlns:a16="http://schemas.microsoft.com/office/drawing/2014/main" id="{258A2E42-D92B-4B83-9434-F22E662C1C9D}"/>
                </a:ext>
              </a:extLst>
            </p:cNvPr>
            <p:cNvSpPr>
              <a:spLocks noChangeArrowheads="1"/>
            </p:cNvSpPr>
            <p:nvPr/>
          </p:nvSpPr>
          <p:spPr bwMode="auto">
            <a:xfrm>
              <a:off x="3997" y="4194"/>
              <a:ext cx="90"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9" name="Oval 88">
              <a:extLst>
                <a:ext uri="{FF2B5EF4-FFF2-40B4-BE49-F238E27FC236}">
                  <a16:creationId xmlns:a16="http://schemas.microsoft.com/office/drawing/2014/main" id="{35BCDD8E-8C82-4655-B6AA-660FB013E328}"/>
                </a:ext>
              </a:extLst>
            </p:cNvPr>
            <p:cNvSpPr>
              <a:spLocks noChangeArrowheads="1"/>
            </p:cNvSpPr>
            <p:nvPr/>
          </p:nvSpPr>
          <p:spPr bwMode="auto">
            <a:xfrm>
              <a:off x="3897" y="4061"/>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0" name="Oval 89">
              <a:extLst>
                <a:ext uri="{FF2B5EF4-FFF2-40B4-BE49-F238E27FC236}">
                  <a16:creationId xmlns:a16="http://schemas.microsoft.com/office/drawing/2014/main" id="{CD8141B1-0B48-4F6E-B770-3D69AA75F486}"/>
                </a:ext>
              </a:extLst>
            </p:cNvPr>
            <p:cNvSpPr>
              <a:spLocks noChangeArrowheads="1"/>
            </p:cNvSpPr>
            <p:nvPr/>
          </p:nvSpPr>
          <p:spPr bwMode="auto">
            <a:xfrm>
              <a:off x="4120" y="415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1" name="Oval 90">
              <a:extLst>
                <a:ext uri="{FF2B5EF4-FFF2-40B4-BE49-F238E27FC236}">
                  <a16:creationId xmlns:a16="http://schemas.microsoft.com/office/drawing/2014/main" id="{866A6FF9-8733-4057-BD43-6653A142B3CD}"/>
                </a:ext>
              </a:extLst>
            </p:cNvPr>
            <p:cNvSpPr>
              <a:spLocks noChangeArrowheads="1"/>
            </p:cNvSpPr>
            <p:nvPr/>
          </p:nvSpPr>
          <p:spPr bwMode="auto">
            <a:xfrm>
              <a:off x="4032" y="4037"/>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2" name="Oval 91">
              <a:extLst>
                <a:ext uri="{FF2B5EF4-FFF2-40B4-BE49-F238E27FC236}">
                  <a16:creationId xmlns:a16="http://schemas.microsoft.com/office/drawing/2014/main" id="{925CA7C1-9B76-4D9C-879B-A7098A545695}"/>
                </a:ext>
              </a:extLst>
            </p:cNvPr>
            <p:cNvSpPr>
              <a:spLocks noChangeArrowheads="1"/>
            </p:cNvSpPr>
            <p:nvPr/>
          </p:nvSpPr>
          <p:spPr bwMode="auto">
            <a:xfrm>
              <a:off x="4232" y="4084"/>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3" name="Oval 92">
              <a:extLst>
                <a:ext uri="{FF2B5EF4-FFF2-40B4-BE49-F238E27FC236}">
                  <a16:creationId xmlns:a16="http://schemas.microsoft.com/office/drawing/2014/main" id="{B01B9172-3339-4B28-B712-B7A5EF58FF5F}"/>
                </a:ext>
              </a:extLst>
            </p:cNvPr>
            <p:cNvSpPr>
              <a:spLocks noChangeArrowheads="1"/>
            </p:cNvSpPr>
            <p:nvPr/>
          </p:nvSpPr>
          <p:spPr bwMode="auto">
            <a:xfrm>
              <a:off x="4158" y="3980"/>
              <a:ext cx="71"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4" name="Oval 93">
              <a:extLst>
                <a:ext uri="{FF2B5EF4-FFF2-40B4-BE49-F238E27FC236}">
                  <a16:creationId xmlns:a16="http://schemas.microsoft.com/office/drawing/2014/main" id="{7E8AB02F-DD95-4874-9519-240DAA99B356}"/>
                </a:ext>
              </a:extLst>
            </p:cNvPr>
            <p:cNvSpPr>
              <a:spLocks noChangeArrowheads="1"/>
            </p:cNvSpPr>
            <p:nvPr/>
          </p:nvSpPr>
          <p:spPr bwMode="auto">
            <a:xfrm>
              <a:off x="3859" y="4201"/>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5" name="Oval 94">
              <a:extLst>
                <a:ext uri="{FF2B5EF4-FFF2-40B4-BE49-F238E27FC236}">
                  <a16:creationId xmlns:a16="http://schemas.microsoft.com/office/drawing/2014/main" id="{2FDAE6A3-CF17-4888-B5F5-710DDCAA10C3}"/>
                </a:ext>
              </a:extLst>
            </p:cNvPr>
            <p:cNvSpPr>
              <a:spLocks noChangeArrowheads="1"/>
            </p:cNvSpPr>
            <p:nvPr/>
          </p:nvSpPr>
          <p:spPr bwMode="auto">
            <a:xfrm>
              <a:off x="3764" y="405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6" name="Oval 95">
              <a:extLst>
                <a:ext uri="{FF2B5EF4-FFF2-40B4-BE49-F238E27FC236}">
                  <a16:creationId xmlns:a16="http://schemas.microsoft.com/office/drawing/2014/main" id="{9B35D813-D54B-4A13-9E17-E45EC2782E93}"/>
                </a:ext>
              </a:extLst>
            </p:cNvPr>
            <p:cNvSpPr>
              <a:spLocks noChangeArrowheads="1"/>
            </p:cNvSpPr>
            <p:nvPr/>
          </p:nvSpPr>
          <p:spPr bwMode="auto">
            <a:xfrm>
              <a:off x="3721" y="4180"/>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7" name="Oval 96">
              <a:extLst>
                <a:ext uri="{FF2B5EF4-FFF2-40B4-BE49-F238E27FC236}">
                  <a16:creationId xmlns:a16="http://schemas.microsoft.com/office/drawing/2014/main" id="{6AEDAA58-BF48-4DE8-8C0D-0F8D37673206}"/>
                </a:ext>
              </a:extLst>
            </p:cNvPr>
            <p:cNvSpPr>
              <a:spLocks noChangeArrowheads="1"/>
            </p:cNvSpPr>
            <p:nvPr/>
          </p:nvSpPr>
          <p:spPr bwMode="auto">
            <a:xfrm>
              <a:off x="3631" y="4008"/>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8" name="Oval 97">
              <a:extLst>
                <a:ext uri="{FF2B5EF4-FFF2-40B4-BE49-F238E27FC236}">
                  <a16:creationId xmlns:a16="http://schemas.microsoft.com/office/drawing/2014/main" id="{319973E9-8BE5-41C3-8251-B7BF083B18E4}"/>
                </a:ext>
              </a:extLst>
            </p:cNvPr>
            <p:cNvSpPr>
              <a:spLocks noChangeArrowheads="1"/>
            </p:cNvSpPr>
            <p:nvPr/>
          </p:nvSpPr>
          <p:spPr bwMode="auto">
            <a:xfrm>
              <a:off x="3714" y="3894"/>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9" name="Oval 98">
              <a:extLst>
                <a:ext uri="{FF2B5EF4-FFF2-40B4-BE49-F238E27FC236}">
                  <a16:creationId xmlns:a16="http://schemas.microsoft.com/office/drawing/2014/main" id="{A27C360B-11AF-41D0-87B8-EE9DB01BFB0C}"/>
                </a:ext>
              </a:extLst>
            </p:cNvPr>
            <p:cNvSpPr>
              <a:spLocks noChangeArrowheads="1"/>
            </p:cNvSpPr>
            <p:nvPr/>
          </p:nvSpPr>
          <p:spPr bwMode="auto">
            <a:xfrm>
              <a:off x="3842" y="3923"/>
              <a:ext cx="83" cy="8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0" name="Oval 99">
              <a:extLst>
                <a:ext uri="{FF2B5EF4-FFF2-40B4-BE49-F238E27FC236}">
                  <a16:creationId xmlns:a16="http://schemas.microsoft.com/office/drawing/2014/main" id="{F58B0277-BDD7-40AF-AEED-B1F6BB6F0F60}"/>
                </a:ext>
              </a:extLst>
            </p:cNvPr>
            <p:cNvSpPr>
              <a:spLocks noChangeArrowheads="1"/>
            </p:cNvSpPr>
            <p:nvPr/>
          </p:nvSpPr>
          <p:spPr bwMode="auto">
            <a:xfrm>
              <a:off x="3980" y="3911"/>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1" name="Oval 100">
              <a:extLst>
                <a:ext uri="{FF2B5EF4-FFF2-40B4-BE49-F238E27FC236}">
                  <a16:creationId xmlns:a16="http://schemas.microsoft.com/office/drawing/2014/main" id="{7A75B3E9-1208-4D09-9322-9614DAFFD81C}"/>
                </a:ext>
              </a:extLst>
            </p:cNvPr>
            <p:cNvSpPr>
              <a:spLocks noChangeArrowheads="1"/>
            </p:cNvSpPr>
            <p:nvPr/>
          </p:nvSpPr>
          <p:spPr bwMode="auto">
            <a:xfrm>
              <a:off x="3588" y="3832"/>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2" name="Oval 101">
              <a:extLst>
                <a:ext uri="{FF2B5EF4-FFF2-40B4-BE49-F238E27FC236}">
                  <a16:creationId xmlns:a16="http://schemas.microsoft.com/office/drawing/2014/main" id="{2FBC4310-860C-4791-B7FA-6E72984856E7}"/>
                </a:ext>
              </a:extLst>
            </p:cNvPr>
            <p:cNvSpPr>
              <a:spLocks noChangeArrowheads="1"/>
            </p:cNvSpPr>
            <p:nvPr/>
          </p:nvSpPr>
          <p:spPr bwMode="auto">
            <a:xfrm>
              <a:off x="3484" y="37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3" name="Oval 102">
              <a:extLst>
                <a:ext uri="{FF2B5EF4-FFF2-40B4-BE49-F238E27FC236}">
                  <a16:creationId xmlns:a16="http://schemas.microsoft.com/office/drawing/2014/main" id="{BEA2E052-0FD4-4CFE-A0E9-A499A2E9A222}"/>
                </a:ext>
              </a:extLst>
            </p:cNvPr>
            <p:cNvSpPr>
              <a:spLocks noChangeArrowheads="1"/>
            </p:cNvSpPr>
            <p:nvPr/>
          </p:nvSpPr>
          <p:spPr bwMode="auto">
            <a:xfrm>
              <a:off x="4571" y="2833"/>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4" name="Oval 103">
              <a:extLst>
                <a:ext uri="{FF2B5EF4-FFF2-40B4-BE49-F238E27FC236}">
                  <a16:creationId xmlns:a16="http://schemas.microsoft.com/office/drawing/2014/main" id="{8FF0A700-EF35-4EE4-9330-3A2B28B7E09E}"/>
                </a:ext>
              </a:extLst>
            </p:cNvPr>
            <p:cNvSpPr>
              <a:spLocks noChangeArrowheads="1"/>
            </p:cNvSpPr>
            <p:nvPr/>
          </p:nvSpPr>
          <p:spPr bwMode="auto">
            <a:xfrm>
              <a:off x="4464" y="29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5" name="Oval 104">
              <a:extLst>
                <a:ext uri="{FF2B5EF4-FFF2-40B4-BE49-F238E27FC236}">
                  <a16:creationId xmlns:a16="http://schemas.microsoft.com/office/drawing/2014/main" id="{4DADA06D-5875-4C6C-9AB9-026F5FCFF5C2}"/>
                </a:ext>
              </a:extLst>
            </p:cNvPr>
            <p:cNvSpPr>
              <a:spLocks noChangeArrowheads="1"/>
            </p:cNvSpPr>
            <p:nvPr/>
          </p:nvSpPr>
          <p:spPr bwMode="auto">
            <a:xfrm>
              <a:off x="4381" y="30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6" name="Oval 105">
              <a:extLst>
                <a:ext uri="{FF2B5EF4-FFF2-40B4-BE49-F238E27FC236}">
                  <a16:creationId xmlns:a16="http://schemas.microsoft.com/office/drawing/2014/main" id="{B5A0D9B3-237E-4EF9-A018-D01FE7666626}"/>
                </a:ext>
              </a:extLst>
            </p:cNvPr>
            <p:cNvSpPr>
              <a:spLocks noChangeArrowheads="1"/>
            </p:cNvSpPr>
            <p:nvPr/>
          </p:nvSpPr>
          <p:spPr bwMode="auto">
            <a:xfrm>
              <a:off x="4692" y="2790"/>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7" name="Oval 106">
              <a:extLst>
                <a:ext uri="{FF2B5EF4-FFF2-40B4-BE49-F238E27FC236}">
                  <a16:creationId xmlns:a16="http://schemas.microsoft.com/office/drawing/2014/main" id="{A536EEE4-994A-435D-BDA2-6D169A6AC097}"/>
                </a:ext>
              </a:extLst>
            </p:cNvPr>
            <p:cNvSpPr>
              <a:spLocks noChangeArrowheads="1"/>
            </p:cNvSpPr>
            <p:nvPr/>
          </p:nvSpPr>
          <p:spPr bwMode="auto">
            <a:xfrm>
              <a:off x="4825" y="2780"/>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8" name="Oval 107">
              <a:extLst>
                <a:ext uri="{FF2B5EF4-FFF2-40B4-BE49-F238E27FC236}">
                  <a16:creationId xmlns:a16="http://schemas.microsoft.com/office/drawing/2014/main" id="{0F912A91-75DB-4F8D-A040-92E912E176CA}"/>
                </a:ext>
              </a:extLst>
            </p:cNvPr>
            <p:cNvSpPr>
              <a:spLocks noChangeArrowheads="1"/>
            </p:cNvSpPr>
            <p:nvPr/>
          </p:nvSpPr>
          <p:spPr bwMode="auto">
            <a:xfrm>
              <a:off x="4417" y="2742"/>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9" name="Oval 108">
              <a:extLst>
                <a:ext uri="{FF2B5EF4-FFF2-40B4-BE49-F238E27FC236}">
                  <a16:creationId xmlns:a16="http://schemas.microsoft.com/office/drawing/2014/main" id="{54B074B4-4B79-48D3-9FE4-D669171CFCCD}"/>
                </a:ext>
              </a:extLst>
            </p:cNvPr>
            <p:cNvSpPr>
              <a:spLocks noChangeArrowheads="1"/>
            </p:cNvSpPr>
            <p:nvPr/>
          </p:nvSpPr>
          <p:spPr bwMode="auto">
            <a:xfrm>
              <a:off x="4322" y="2833"/>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0" name="Oval 109">
              <a:extLst>
                <a:ext uri="{FF2B5EF4-FFF2-40B4-BE49-F238E27FC236}">
                  <a16:creationId xmlns:a16="http://schemas.microsoft.com/office/drawing/2014/main" id="{378889C2-3159-4B00-864C-22030BEAD2E8}"/>
                </a:ext>
              </a:extLst>
            </p:cNvPr>
            <p:cNvSpPr>
              <a:spLocks noChangeArrowheads="1"/>
            </p:cNvSpPr>
            <p:nvPr/>
          </p:nvSpPr>
          <p:spPr bwMode="auto">
            <a:xfrm>
              <a:off x="4246" y="294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1" name="Oval 110">
              <a:extLst>
                <a:ext uri="{FF2B5EF4-FFF2-40B4-BE49-F238E27FC236}">
                  <a16:creationId xmlns:a16="http://schemas.microsoft.com/office/drawing/2014/main" id="{CB9F7147-B7ED-43DD-9B5B-8AC685E6F55A}"/>
                </a:ext>
              </a:extLst>
            </p:cNvPr>
            <p:cNvSpPr>
              <a:spLocks noChangeArrowheads="1"/>
            </p:cNvSpPr>
            <p:nvPr/>
          </p:nvSpPr>
          <p:spPr bwMode="auto">
            <a:xfrm>
              <a:off x="4206" y="307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2" name="Oval 111">
              <a:extLst>
                <a:ext uri="{FF2B5EF4-FFF2-40B4-BE49-F238E27FC236}">
                  <a16:creationId xmlns:a16="http://schemas.microsoft.com/office/drawing/2014/main" id="{549F47B9-8BD1-4A06-8B63-23A2C18D4183}"/>
                </a:ext>
              </a:extLst>
            </p:cNvPr>
            <p:cNvSpPr>
              <a:spLocks noChangeArrowheads="1"/>
            </p:cNvSpPr>
            <p:nvPr/>
          </p:nvSpPr>
          <p:spPr bwMode="auto">
            <a:xfrm>
              <a:off x="4538" y="268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3" name="Oval 112">
              <a:extLst>
                <a:ext uri="{FF2B5EF4-FFF2-40B4-BE49-F238E27FC236}">
                  <a16:creationId xmlns:a16="http://schemas.microsoft.com/office/drawing/2014/main" id="{A667A823-EAD3-4828-A580-B482F23637B7}"/>
                </a:ext>
              </a:extLst>
            </p:cNvPr>
            <p:cNvSpPr>
              <a:spLocks noChangeArrowheads="1"/>
            </p:cNvSpPr>
            <p:nvPr/>
          </p:nvSpPr>
          <p:spPr bwMode="auto">
            <a:xfrm>
              <a:off x="4350" y="261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4" name="Oval 113">
              <a:extLst>
                <a:ext uri="{FF2B5EF4-FFF2-40B4-BE49-F238E27FC236}">
                  <a16:creationId xmlns:a16="http://schemas.microsoft.com/office/drawing/2014/main" id="{F29C90F3-461C-40B9-920D-E734AB08717C}"/>
                </a:ext>
              </a:extLst>
            </p:cNvPr>
            <p:cNvSpPr>
              <a:spLocks noChangeArrowheads="1"/>
            </p:cNvSpPr>
            <p:nvPr/>
          </p:nvSpPr>
          <p:spPr bwMode="auto">
            <a:xfrm>
              <a:off x="4243" y="2699"/>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5" name="Oval 114">
              <a:extLst>
                <a:ext uri="{FF2B5EF4-FFF2-40B4-BE49-F238E27FC236}">
                  <a16:creationId xmlns:a16="http://schemas.microsoft.com/office/drawing/2014/main" id="{9DE77AED-DA04-4168-B14F-215B68833659}"/>
                </a:ext>
              </a:extLst>
            </p:cNvPr>
            <p:cNvSpPr>
              <a:spLocks noChangeArrowheads="1"/>
            </p:cNvSpPr>
            <p:nvPr/>
          </p:nvSpPr>
          <p:spPr bwMode="auto">
            <a:xfrm>
              <a:off x="4160" y="2799"/>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6" name="Oval 115">
              <a:extLst>
                <a:ext uri="{FF2B5EF4-FFF2-40B4-BE49-F238E27FC236}">
                  <a16:creationId xmlns:a16="http://schemas.microsoft.com/office/drawing/2014/main" id="{010B16AF-FD21-4CAD-9D30-FDEB145B5FC3}"/>
                </a:ext>
              </a:extLst>
            </p:cNvPr>
            <p:cNvSpPr>
              <a:spLocks noChangeArrowheads="1"/>
            </p:cNvSpPr>
            <p:nvPr/>
          </p:nvSpPr>
          <p:spPr bwMode="auto">
            <a:xfrm>
              <a:off x="4099" y="2921"/>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7" name="Oval 116">
              <a:extLst>
                <a:ext uri="{FF2B5EF4-FFF2-40B4-BE49-F238E27FC236}">
                  <a16:creationId xmlns:a16="http://schemas.microsoft.com/office/drawing/2014/main" id="{0FBBDCA6-2B3A-490B-B6EB-935E46490A9F}"/>
                </a:ext>
              </a:extLst>
            </p:cNvPr>
            <p:cNvSpPr>
              <a:spLocks noChangeArrowheads="1"/>
            </p:cNvSpPr>
            <p:nvPr/>
          </p:nvSpPr>
          <p:spPr bwMode="auto">
            <a:xfrm>
              <a:off x="4073" y="3049"/>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8" name="Oval 117">
              <a:extLst>
                <a:ext uri="{FF2B5EF4-FFF2-40B4-BE49-F238E27FC236}">
                  <a16:creationId xmlns:a16="http://schemas.microsoft.com/office/drawing/2014/main" id="{F4D1F4BD-64B3-4143-83A6-68F36CDF6404}"/>
                </a:ext>
              </a:extLst>
            </p:cNvPr>
            <p:cNvSpPr>
              <a:spLocks noChangeArrowheads="1"/>
            </p:cNvSpPr>
            <p:nvPr/>
          </p:nvSpPr>
          <p:spPr bwMode="auto">
            <a:xfrm>
              <a:off x="3700" y="3727"/>
              <a:ext cx="88"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9" name="Oval 118">
              <a:extLst>
                <a:ext uri="{FF2B5EF4-FFF2-40B4-BE49-F238E27FC236}">
                  <a16:creationId xmlns:a16="http://schemas.microsoft.com/office/drawing/2014/main" id="{C7D95A3B-EDDA-4852-87D0-D7D152EDCC84}"/>
                </a:ext>
              </a:extLst>
            </p:cNvPr>
            <p:cNvSpPr>
              <a:spLocks noChangeArrowheads="1"/>
            </p:cNvSpPr>
            <p:nvPr/>
          </p:nvSpPr>
          <p:spPr bwMode="auto">
            <a:xfrm>
              <a:off x="3641" y="3494"/>
              <a:ext cx="87"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0" name="Oval 119">
              <a:extLst>
                <a:ext uri="{FF2B5EF4-FFF2-40B4-BE49-F238E27FC236}">
                  <a16:creationId xmlns:a16="http://schemas.microsoft.com/office/drawing/2014/main" id="{6B7BFA27-B1D1-4143-9E9F-B14C0FED4224}"/>
                </a:ext>
              </a:extLst>
            </p:cNvPr>
            <p:cNvSpPr>
              <a:spLocks noChangeArrowheads="1"/>
            </p:cNvSpPr>
            <p:nvPr/>
          </p:nvSpPr>
          <p:spPr bwMode="auto">
            <a:xfrm>
              <a:off x="3831" y="3773"/>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1" name="Oval 120">
              <a:extLst>
                <a:ext uri="{FF2B5EF4-FFF2-40B4-BE49-F238E27FC236}">
                  <a16:creationId xmlns:a16="http://schemas.microsoft.com/office/drawing/2014/main" id="{5D1786CB-9F88-441A-92FC-4974E43208CE}"/>
                </a:ext>
              </a:extLst>
            </p:cNvPr>
            <p:cNvSpPr>
              <a:spLocks noChangeArrowheads="1"/>
            </p:cNvSpPr>
            <p:nvPr/>
          </p:nvSpPr>
          <p:spPr bwMode="auto">
            <a:xfrm>
              <a:off x="3740"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2" name="Oval 121">
              <a:extLst>
                <a:ext uri="{FF2B5EF4-FFF2-40B4-BE49-F238E27FC236}">
                  <a16:creationId xmlns:a16="http://schemas.microsoft.com/office/drawing/2014/main" id="{9BF8A6A9-8FD6-459B-B4F4-0088C1CB94F3}"/>
                </a:ext>
              </a:extLst>
            </p:cNvPr>
            <p:cNvSpPr>
              <a:spLocks noChangeArrowheads="1"/>
            </p:cNvSpPr>
            <p:nvPr/>
          </p:nvSpPr>
          <p:spPr bwMode="auto">
            <a:xfrm>
              <a:off x="3973" y="3780"/>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3" name="Oval 122">
              <a:extLst>
                <a:ext uri="{FF2B5EF4-FFF2-40B4-BE49-F238E27FC236}">
                  <a16:creationId xmlns:a16="http://schemas.microsoft.com/office/drawing/2014/main" id="{EAABE9D6-F0F9-45F6-B2FB-E3E34B145622}"/>
                </a:ext>
              </a:extLst>
            </p:cNvPr>
            <p:cNvSpPr>
              <a:spLocks noChangeArrowheads="1"/>
            </p:cNvSpPr>
            <p:nvPr/>
          </p:nvSpPr>
          <p:spPr bwMode="auto">
            <a:xfrm>
              <a:off x="3866" y="364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4" name="Oval 123">
              <a:extLst>
                <a:ext uri="{FF2B5EF4-FFF2-40B4-BE49-F238E27FC236}">
                  <a16:creationId xmlns:a16="http://schemas.microsoft.com/office/drawing/2014/main" id="{F16EFD4A-52F1-48CC-9F45-4D3E844C86F8}"/>
                </a:ext>
              </a:extLst>
            </p:cNvPr>
            <p:cNvSpPr>
              <a:spLocks noChangeArrowheads="1"/>
            </p:cNvSpPr>
            <p:nvPr/>
          </p:nvSpPr>
          <p:spPr bwMode="auto">
            <a:xfrm>
              <a:off x="3591" y="3656"/>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5" name="Oval 124">
              <a:extLst>
                <a:ext uri="{FF2B5EF4-FFF2-40B4-BE49-F238E27FC236}">
                  <a16:creationId xmlns:a16="http://schemas.microsoft.com/office/drawing/2014/main" id="{A23D7B77-3BA0-4FE7-AB01-47BC17926560}"/>
                </a:ext>
              </a:extLst>
            </p:cNvPr>
            <p:cNvSpPr>
              <a:spLocks noChangeArrowheads="1"/>
            </p:cNvSpPr>
            <p:nvPr/>
          </p:nvSpPr>
          <p:spPr bwMode="auto">
            <a:xfrm>
              <a:off x="3565" y="3382"/>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6" name="Oval 125">
              <a:extLst>
                <a:ext uri="{FF2B5EF4-FFF2-40B4-BE49-F238E27FC236}">
                  <a16:creationId xmlns:a16="http://schemas.microsoft.com/office/drawing/2014/main" id="{81C7128E-9F5E-428B-BED7-EFFA1FD3AC34}"/>
                </a:ext>
              </a:extLst>
            </p:cNvPr>
            <p:cNvSpPr>
              <a:spLocks noChangeArrowheads="1"/>
            </p:cNvSpPr>
            <p:nvPr/>
          </p:nvSpPr>
          <p:spPr bwMode="auto">
            <a:xfrm>
              <a:off x="3501" y="3554"/>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7" name="Oval 126">
              <a:extLst>
                <a:ext uri="{FF2B5EF4-FFF2-40B4-BE49-F238E27FC236}">
                  <a16:creationId xmlns:a16="http://schemas.microsoft.com/office/drawing/2014/main" id="{858DEB26-6E74-49BE-990B-12488C37C785}"/>
                </a:ext>
              </a:extLst>
            </p:cNvPr>
            <p:cNvSpPr>
              <a:spLocks noChangeArrowheads="1"/>
            </p:cNvSpPr>
            <p:nvPr/>
          </p:nvSpPr>
          <p:spPr bwMode="auto">
            <a:xfrm>
              <a:off x="3512" y="3254"/>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8" name="Oval 127">
              <a:extLst>
                <a:ext uri="{FF2B5EF4-FFF2-40B4-BE49-F238E27FC236}">
                  <a16:creationId xmlns:a16="http://schemas.microsoft.com/office/drawing/2014/main" id="{D4D3E10C-2140-446F-80BC-41EE55A94C2F}"/>
                </a:ext>
              </a:extLst>
            </p:cNvPr>
            <p:cNvSpPr>
              <a:spLocks noChangeArrowheads="1"/>
            </p:cNvSpPr>
            <p:nvPr/>
          </p:nvSpPr>
          <p:spPr bwMode="auto">
            <a:xfrm>
              <a:off x="3662" y="32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9" name="Oval 128">
              <a:extLst>
                <a:ext uri="{FF2B5EF4-FFF2-40B4-BE49-F238E27FC236}">
                  <a16:creationId xmlns:a16="http://schemas.microsoft.com/office/drawing/2014/main" id="{DC1E3D66-FDA7-4535-8727-E81C29B237E4}"/>
                </a:ext>
              </a:extLst>
            </p:cNvPr>
            <p:cNvSpPr>
              <a:spLocks noChangeArrowheads="1"/>
            </p:cNvSpPr>
            <p:nvPr/>
          </p:nvSpPr>
          <p:spPr bwMode="auto">
            <a:xfrm>
              <a:off x="3721" y="3363"/>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0" name="Oval 129">
              <a:extLst>
                <a:ext uri="{FF2B5EF4-FFF2-40B4-BE49-F238E27FC236}">
                  <a16:creationId xmlns:a16="http://schemas.microsoft.com/office/drawing/2014/main" id="{5E9BF7AA-495B-4480-B1DA-8E335490FF6C}"/>
                </a:ext>
              </a:extLst>
            </p:cNvPr>
            <p:cNvSpPr>
              <a:spLocks noChangeArrowheads="1"/>
            </p:cNvSpPr>
            <p:nvPr/>
          </p:nvSpPr>
          <p:spPr bwMode="auto">
            <a:xfrm>
              <a:off x="3814" y="3466"/>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1" name="Oval 130">
              <a:extLst>
                <a:ext uri="{FF2B5EF4-FFF2-40B4-BE49-F238E27FC236}">
                  <a16:creationId xmlns:a16="http://schemas.microsoft.com/office/drawing/2014/main" id="{FAAEFD73-CE0D-48A2-B208-76BC83B78E99}"/>
                </a:ext>
              </a:extLst>
            </p:cNvPr>
            <p:cNvSpPr>
              <a:spLocks noChangeArrowheads="1"/>
            </p:cNvSpPr>
            <p:nvPr/>
          </p:nvSpPr>
          <p:spPr bwMode="auto">
            <a:xfrm>
              <a:off x="3636"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2" name="Oval 131">
              <a:extLst>
                <a:ext uri="{FF2B5EF4-FFF2-40B4-BE49-F238E27FC236}">
                  <a16:creationId xmlns:a16="http://schemas.microsoft.com/office/drawing/2014/main" id="{C828AEDC-E7B3-4F7C-9017-EB1EFF1AB279}"/>
                </a:ext>
              </a:extLst>
            </p:cNvPr>
            <p:cNvSpPr>
              <a:spLocks noChangeArrowheads="1"/>
            </p:cNvSpPr>
            <p:nvPr/>
          </p:nvSpPr>
          <p:spPr bwMode="auto">
            <a:xfrm>
              <a:off x="3638" y="2966"/>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3" name="Oval 132">
              <a:extLst>
                <a:ext uri="{FF2B5EF4-FFF2-40B4-BE49-F238E27FC236}">
                  <a16:creationId xmlns:a16="http://schemas.microsoft.com/office/drawing/2014/main" id="{FBCE2C7D-9FDB-44F6-84C7-725C5D4E0459}"/>
                </a:ext>
              </a:extLst>
            </p:cNvPr>
            <p:cNvSpPr>
              <a:spLocks noChangeArrowheads="1"/>
            </p:cNvSpPr>
            <p:nvPr/>
          </p:nvSpPr>
          <p:spPr bwMode="auto">
            <a:xfrm>
              <a:off x="3785" y="3132"/>
              <a:ext cx="88" cy="8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4" name="Oval 133">
              <a:extLst>
                <a:ext uri="{FF2B5EF4-FFF2-40B4-BE49-F238E27FC236}">
                  <a16:creationId xmlns:a16="http://schemas.microsoft.com/office/drawing/2014/main" id="{5A24E0B9-572B-4820-98E0-9EC5E97C7199}"/>
                </a:ext>
              </a:extLst>
            </p:cNvPr>
            <p:cNvSpPr>
              <a:spLocks noChangeArrowheads="1"/>
            </p:cNvSpPr>
            <p:nvPr/>
          </p:nvSpPr>
          <p:spPr bwMode="auto">
            <a:xfrm>
              <a:off x="3937" y="2933"/>
              <a:ext cx="91"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5" name="Oval 134">
              <a:extLst>
                <a:ext uri="{FF2B5EF4-FFF2-40B4-BE49-F238E27FC236}">
                  <a16:creationId xmlns:a16="http://schemas.microsoft.com/office/drawing/2014/main" id="{77D91F9D-728D-49E6-B7A9-EB2025A5AE03}"/>
                </a:ext>
              </a:extLst>
            </p:cNvPr>
            <p:cNvSpPr>
              <a:spLocks noChangeArrowheads="1"/>
            </p:cNvSpPr>
            <p:nvPr/>
          </p:nvSpPr>
          <p:spPr bwMode="auto">
            <a:xfrm>
              <a:off x="3826" y="3266"/>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6" name="Oval 135">
              <a:extLst>
                <a:ext uri="{FF2B5EF4-FFF2-40B4-BE49-F238E27FC236}">
                  <a16:creationId xmlns:a16="http://schemas.microsoft.com/office/drawing/2014/main" id="{789D3627-8459-413B-813B-B191C49854E3}"/>
                </a:ext>
              </a:extLst>
            </p:cNvPr>
            <p:cNvSpPr>
              <a:spLocks noChangeArrowheads="1"/>
            </p:cNvSpPr>
            <p:nvPr/>
          </p:nvSpPr>
          <p:spPr bwMode="auto">
            <a:xfrm>
              <a:off x="3930" y="306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7" name="Oval 136">
              <a:extLst>
                <a:ext uri="{FF2B5EF4-FFF2-40B4-BE49-F238E27FC236}">
                  <a16:creationId xmlns:a16="http://schemas.microsoft.com/office/drawing/2014/main" id="{512454AA-E9B1-4E9B-B280-1356E3F3DFA4}"/>
                </a:ext>
              </a:extLst>
            </p:cNvPr>
            <p:cNvSpPr>
              <a:spLocks noChangeArrowheads="1"/>
            </p:cNvSpPr>
            <p:nvPr/>
          </p:nvSpPr>
          <p:spPr bwMode="auto">
            <a:xfrm>
              <a:off x="3911" y="3380"/>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8" name="Oval 137">
              <a:extLst>
                <a:ext uri="{FF2B5EF4-FFF2-40B4-BE49-F238E27FC236}">
                  <a16:creationId xmlns:a16="http://schemas.microsoft.com/office/drawing/2014/main" id="{8A8C6CCB-905B-4189-8A87-A52984D01B3A}"/>
                </a:ext>
              </a:extLst>
            </p:cNvPr>
            <p:cNvSpPr>
              <a:spLocks noChangeArrowheads="1"/>
            </p:cNvSpPr>
            <p:nvPr/>
          </p:nvSpPr>
          <p:spPr bwMode="auto">
            <a:xfrm>
              <a:off x="3961" y="320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9" name="Oval 138">
              <a:extLst>
                <a:ext uri="{FF2B5EF4-FFF2-40B4-BE49-F238E27FC236}">
                  <a16:creationId xmlns:a16="http://schemas.microsoft.com/office/drawing/2014/main" id="{4774AA6C-321C-4893-88DE-B91F78B0F6B4}"/>
                </a:ext>
              </a:extLst>
            </p:cNvPr>
            <p:cNvSpPr>
              <a:spLocks noChangeArrowheads="1"/>
            </p:cNvSpPr>
            <p:nvPr/>
          </p:nvSpPr>
          <p:spPr bwMode="auto">
            <a:xfrm>
              <a:off x="3783" y="2997"/>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0" name="Oval 139">
              <a:extLst>
                <a:ext uri="{FF2B5EF4-FFF2-40B4-BE49-F238E27FC236}">
                  <a16:creationId xmlns:a16="http://schemas.microsoft.com/office/drawing/2014/main" id="{E57E0AA8-A821-4444-8466-692568148FBD}"/>
                </a:ext>
              </a:extLst>
            </p:cNvPr>
            <p:cNvSpPr>
              <a:spLocks noChangeArrowheads="1"/>
            </p:cNvSpPr>
            <p:nvPr/>
          </p:nvSpPr>
          <p:spPr bwMode="auto">
            <a:xfrm>
              <a:off x="3982" y="2806"/>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1" name="Oval 140">
              <a:extLst>
                <a:ext uri="{FF2B5EF4-FFF2-40B4-BE49-F238E27FC236}">
                  <a16:creationId xmlns:a16="http://schemas.microsoft.com/office/drawing/2014/main" id="{DBA1FD86-9DAA-4B51-90FE-1F491DD92A1D}"/>
                </a:ext>
              </a:extLst>
            </p:cNvPr>
            <p:cNvSpPr>
              <a:spLocks noChangeArrowheads="1"/>
            </p:cNvSpPr>
            <p:nvPr/>
          </p:nvSpPr>
          <p:spPr bwMode="auto">
            <a:xfrm>
              <a:off x="3802" y="2866"/>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2" name="Oval 141">
              <a:extLst>
                <a:ext uri="{FF2B5EF4-FFF2-40B4-BE49-F238E27FC236}">
                  <a16:creationId xmlns:a16="http://schemas.microsoft.com/office/drawing/2014/main" id="{CB3546F9-D8DA-4226-9F7E-A836913280CC}"/>
                </a:ext>
              </a:extLst>
            </p:cNvPr>
            <p:cNvSpPr>
              <a:spLocks noChangeArrowheads="1"/>
            </p:cNvSpPr>
            <p:nvPr/>
          </p:nvSpPr>
          <p:spPr bwMode="auto">
            <a:xfrm>
              <a:off x="4054" y="269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3" name="Freeform 142">
              <a:extLst>
                <a:ext uri="{FF2B5EF4-FFF2-40B4-BE49-F238E27FC236}">
                  <a16:creationId xmlns:a16="http://schemas.microsoft.com/office/drawing/2014/main" id="{BEC0CFD8-58B9-4C1D-B2B6-8BB2809B92CB}"/>
                </a:ext>
              </a:extLst>
            </p:cNvPr>
            <p:cNvSpPr>
              <a:spLocks noEditPoints="1"/>
            </p:cNvSpPr>
            <p:nvPr/>
          </p:nvSpPr>
          <p:spPr bwMode="auto">
            <a:xfrm>
              <a:off x="5516" y="2721"/>
              <a:ext cx="3638" cy="964"/>
            </a:xfrm>
            <a:custGeom>
              <a:avLst/>
              <a:gdLst>
                <a:gd name="T0" fmla="*/ 285 w 1533"/>
                <a:gd name="T1" fmla="*/ 137 h 405"/>
                <a:gd name="T2" fmla="*/ 352 w 1533"/>
                <a:gd name="T3" fmla="*/ 379 h 405"/>
                <a:gd name="T4" fmla="*/ 392 w 1533"/>
                <a:gd name="T5" fmla="*/ 379 h 405"/>
                <a:gd name="T6" fmla="*/ 285 w 1533"/>
                <a:gd name="T7" fmla="*/ 101 h 405"/>
                <a:gd name="T8" fmla="*/ 120 w 1533"/>
                <a:gd name="T9" fmla="*/ 101 h 405"/>
                <a:gd name="T10" fmla="*/ 41 w 1533"/>
                <a:gd name="T11" fmla="*/ 141 h 405"/>
                <a:gd name="T12" fmla="*/ 20 w 1533"/>
                <a:gd name="T13" fmla="*/ 101 h 405"/>
                <a:gd name="T14" fmla="*/ 0 w 1533"/>
                <a:gd name="T15" fmla="*/ 379 h 405"/>
                <a:gd name="T16" fmla="*/ 41 w 1533"/>
                <a:gd name="T17" fmla="*/ 379 h 405"/>
                <a:gd name="T18" fmla="*/ 109 w 1533"/>
                <a:gd name="T19" fmla="*/ 137 h 405"/>
                <a:gd name="T20" fmla="*/ 176 w 1533"/>
                <a:gd name="T21" fmla="*/ 379 h 405"/>
                <a:gd name="T22" fmla="*/ 216 w 1533"/>
                <a:gd name="T23" fmla="*/ 379 h 405"/>
                <a:gd name="T24" fmla="*/ 679 w 1533"/>
                <a:gd name="T25" fmla="*/ 271 h 405"/>
                <a:gd name="T26" fmla="*/ 579 w 1533"/>
                <a:gd name="T27" fmla="*/ 101 h 405"/>
                <a:gd name="T28" fmla="*/ 586 w 1533"/>
                <a:gd name="T29" fmla="*/ 405 h 405"/>
                <a:gd name="T30" fmla="*/ 683 w 1533"/>
                <a:gd name="T31" fmla="*/ 325 h 405"/>
                <a:gd name="T32" fmla="*/ 494 w 1533"/>
                <a:gd name="T33" fmla="*/ 271 h 405"/>
                <a:gd name="T34" fmla="*/ 494 w 1533"/>
                <a:gd name="T35" fmla="*/ 237 h 405"/>
                <a:gd name="T36" fmla="*/ 662 w 1533"/>
                <a:gd name="T37" fmla="*/ 237 h 405"/>
                <a:gd name="T38" fmla="*/ 797 w 1533"/>
                <a:gd name="T39" fmla="*/ 234 h 405"/>
                <a:gd name="T40" fmla="*/ 890 w 1533"/>
                <a:gd name="T41" fmla="*/ 122 h 405"/>
                <a:gd name="T42" fmla="*/ 798 w 1533"/>
                <a:gd name="T43" fmla="*/ 154 h 405"/>
                <a:gd name="T44" fmla="*/ 797 w 1533"/>
                <a:gd name="T45" fmla="*/ 126 h 405"/>
                <a:gd name="T46" fmla="*/ 756 w 1533"/>
                <a:gd name="T47" fmla="*/ 126 h 405"/>
                <a:gd name="T48" fmla="*/ 777 w 1533"/>
                <a:gd name="T49" fmla="*/ 405 h 405"/>
                <a:gd name="T50" fmla="*/ 797 w 1533"/>
                <a:gd name="T51" fmla="*/ 234 h 405"/>
                <a:gd name="T52" fmla="*/ 961 w 1533"/>
                <a:gd name="T53" fmla="*/ 249 h 405"/>
                <a:gd name="T54" fmla="*/ 1102 w 1533"/>
                <a:gd name="T55" fmla="*/ 154 h 405"/>
                <a:gd name="T56" fmla="*/ 1051 w 1533"/>
                <a:gd name="T57" fmla="*/ 101 h 405"/>
                <a:gd name="T58" fmla="*/ 1046 w 1533"/>
                <a:gd name="T59" fmla="*/ 405 h 405"/>
                <a:gd name="T60" fmla="*/ 1106 w 1533"/>
                <a:gd name="T61" fmla="*/ 352 h 405"/>
                <a:gd name="T62" fmla="*/ 1221 w 1533"/>
                <a:gd name="T63" fmla="*/ 126 h 405"/>
                <a:gd name="T64" fmla="*/ 1181 w 1533"/>
                <a:gd name="T65" fmla="*/ 126 h 405"/>
                <a:gd name="T66" fmla="*/ 1201 w 1533"/>
                <a:gd name="T67" fmla="*/ 405 h 405"/>
                <a:gd name="T68" fmla="*/ 1221 w 1533"/>
                <a:gd name="T69" fmla="*/ 126 h 405"/>
                <a:gd name="T70" fmla="*/ 1201 w 1533"/>
                <a:gd name="T71" fmla="*/ 55 h 405"/>
                <a:gd name="T72" fmla="*/ 1201 w 1533"/>
                <a:gd name="T73" fmla="*/ 0 h 405"/>
                <a:gd name="T74" fmla="*/ 1492 w 1533"/>
                <a:gd name="T75" fmla="*/ 145 h 405"/>
                <a:gd name="T76" fmla="*/ 1407 w 1533"/>
                <a:gd name="T77" fmla="*/ 101 h 405"/>
                <a:gd name="T78" fmla="*/ 1408 w 1533"/>
                <a:gd name="T79" fmla="*/ 405 h 405"/>
                <a:gd name="T80" fmla="*/ 1492 w 1533"/>
                <a:gd name="T81" fmla="*/ 361 h 405"/>
                <a:gd name="T82" fmla="*/ 1512 w 1533"/>
                <a:gd name="T83" fmla="*/ 405 h 405"/>
                <a:gd name="T84" fmla="*/ 1533 w 1533"/>
                <a:gd name="T85" fmla="*/ 126 h 405"/>
                <a:gd name="T86" fmla="*/ 1492 w 1533"/>
                <a:gd name="T87" fmla="*/ 126 h 405"/>
                <a:gd name="T88" fmla="*/ 1324 w 1533"/>
                <a:gd name="T89" fmla="*/ 253 h 405"/>
                <a:gd name="T90" fmla="*/ 1492 w 1533"/>
                <a:gd name="T91" fmla="*/ 253 h 405"/>
                <a:gd name="T92" fmla="*/ 1324 w 1533"/>
                <a:gd name="T93" fmla="*/ 25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3" h="405">
                  <a:moveTo>
                    <a:pt x="216" y="215"/>
                  </a:moveTo>
                  <a:cubicBezTo>
                    <a:pt x="216" y="164"/>
                    <a:pt x="252" y="137"/>
                    <a:pt x="285" y="137"/>
                  </a:cubicBezTo>
                  <a:cubicBezTo>
                    <a:pt x="316" y="137"/>
                    <a:pt x="352" y="150"/>
                    <a:pt x="352" y="215"/>
                  </a:cubicBezTo>
                  <a:cubicBezTo>
                    <a:pt x="352" y="379"/>
                    <a:pt x="352" y="379"/>
                    <a:pt x="352" y="379"/>
                  </a:cubicBezTo>
                  <a:cubicBezTo>
                    <a:pt x="352" y="396"/>
                    <a:pt x="359" y="405"/>
                    <a:pt x="372" y="405"/>
                  </a:cubicBezTo>
                  <a:cubicBezTo>
                    <a:pt x="385" y="405"/>
                    <a:pt x="392" y="396"/>
                    <a:pt x="392" y="379"/>
                  </a:cubicBezTo>
                  <a:cubicBezTo>
                    <a:pt x="392" y="207"/>
                    <a:pt x="392" y="207"/>
                    <a:pt x="392" y="207"/>
                  </a:cubicBezTo>
                  <a:cubicBezTo>
                    <a:pt x="392" y="136"/>
                    <a:pt x="338" y="101"/>
                    <a:pt x="285" y="101"/>
                  </a:cubicBezTo>
                  <a:cubicBezTo>
                    <a:pt x="253" y="101"/>
                    <a:pt x="218" y="118"/>
                    <a:pt x="198" y="153"/>
                  </a:cubicBezTo>
                  <a:cubicBezTo>
                    <a:pt x="184" y="120"/>
                    <a:pt x="154" y="101"/>
                    <a:pt x="120" y="101"/>
                  </a:cubicBezTo>
                  <a:cubicBezTo>
                    <a:pt x="81" y="101"/>
                    <a:pt x="57" y="119"/>
                    <a:pt x="42" y="141"/>
                  </a:cubicBezTo>
                  <a:cubicBezTo>
                    <a:pt x="41" y="141"/>
                    <a:pt x="41" y="141"/>
                    <a:pt x="41" y="141"/>
                  </a:cubicBezTo>
                  <a:cubicBezTo>
                    <a:pt x="41" y="126"/>
                    <a:pt x="41" y="126"/>
                    <a:pt x="41" y="126"/>
                  </a:cubicBezTo>
                  <a:cubicBezTo>
                    <a:pt x="41" y="109"/>
                    <a:pt x="33" y="101"/>
                    <a:pt x="20" y="101"/>
                  </a:cubicBezTo>
                  <a:cubicBezTo>
                    <a:pt x="8" y="101"/>
                    <a:pt x="0" y="109"/>
                    <a:pt x="0" y="126"/>
                  </a:cubicBezTo>
                  <a:cubicBezTo>
                    <a:pt x="0" y="379"/>
                    <a:pt x="0" y="379"/>
                    <a:pt x="0" y="379"/>
                  </a:cubicBezTo>
                  <a:cubicBezTo>
                    <a:pt x="0" y="396"/>
                    <a:pt x="8" y="405"/>
                    <a:pt x="20" y="405"/>
                  </a:cubicBezTo>
                  <a:cubicBezTo>
                    <a:pt x="33" y="405"/>
                    <a:pt x="41" y="396"/>
                    <a:pt x="41" y="379"/>
                  </a:cubicBezTo>
                  <a:cubicBezTo>
                    <a:pt x="41" y="215"/>
                    <a:pt x="41" y="215"/>
                    <a:pt x="41" y="215"/>
                  </a:cubicBezTo>
                  <a:cubicBezTo>
                    <a:pt x="41" y="164"/>
                    <a:pt x="76" y="137"/>
                    <a:pt x="109" y="137"/>
                  </a:cubicBezTo>
                  <a:cubicBezTo>
                    <a:pt x="140" y="137"/>
                    <a:pt x="176" y="150"/>
                    <a:pt x="176" y="215"/>
                  </a:cubicBezTo>
                  <a:cubicBezTo>
                    <a:pt x="176" y="379"/>
                    <a:pt x="176" y="379"/>
                    <a:pt x="176" y="379"/>
                  </a:cubicBezTo>
                  <a:cubicBezTo>
                    <a:pt x="176" y="396"/>
                    <a:pt x="183" y="405"/>
                    <a:pt x="196" y="405"/>
                  </a:cubicBezTo>
                  <a:cubicBezTo>
                    <a:pt x="209" y="405"/>
                    <a:pt x="216" y="396"/>
                    <a:pt x="216" y="379"/>
                  </a:cubicBezTo>
                  <a:lnTo>
                    <a:pt x="216" y="215"/>
                  </a:lnTo>
                  <a:close/>
                  <a:moveTo>
                    <a:pt x="679" y="271"/>
                  </a:moveTo>
                  <a:cubicBezTo>
                    <a:pt x="703" y="271"/>
                    <a:pt x="706" y="257"/>
                    <a:pt x="706" y="246"/>
                  </a:cubicBezTo>
                  <a:cubicBezTo>
                    <a:pt x="706" y="171"/>
                    <a:pt x="663" y="101"/>
                    <a:pt x="579" y="101"/>
                  </a:cubicBezTo>
                  <a:cubicBezTo>
                    <a:pt x="495" y="101"/>
                    <a:pt x="451" y="178"/>
                    <a:pt x="451" y="253"/>
                  </a:cubicBezTo>
                  <a:cubicBezTo>
                    <a:pt x="451" y="328"/>
                    <a:pt x="491" y="405"/>
                    <a:pt x="586" y="405"/>
                  </a:cubicBezTo>
                  <a:cubicBezTo>
                    <a:pt x="655" y="405"/>
                    <a:pt x="702" y="363"/>
                    <a:pt x="702" y="345"/>
                  </a:cubicBezTo>
                  <a:cubicBezTo>
                    <a:pt x="702" y="329"/>
                    <a:pt x="694" y="325"/>
                    <a:pt x="683" y="325"/>
                  </a:cubicBezTo>
                  <a:cubicBezTo>
                    <a:pt x="664" y="325"/>
                    <a:pt x="647" y="371"/>
                    <a:pt x="583" y="371"/>
                  </a:cubicBezTo>
                  <a:cubicBezTo>
                    <a:pt x="531" y="371"/>
                    <a:pt x="496" y="323"/>
                    <a:pt x="494" y="271"/>
                  </a:cubicBezTo>
                  <a:lnTo>
                    <a:pt x="679" y="271"/>
                  </a:lnTo>
                  <a:close/>
                  <a:moveTo>
                    <a:pt x="494" y="237"/>
                  </a:moveTo>
                  <a:cubicBezTo>
                    <a:pt x="496" y="187"/>
                    <a:pt x="524" y="134"/>
                    <a:pt x="578" y="134"/>
                  </a:cubicBezTo>
                  <a:cubicBezTo>
                    <a:pt x="633" y="134"/>
                    <a:pt x="661" y="187"/>
                    <a:pt x="662" y="237"/>
                  </a:cubicBezTo>
                  <a:lnTo>
                    <a:pt x="494" y="237"/>
                  </a:lnTo>
                  <a:close/>
                  <a:moveTo>
                    <a:pt x="797" y="234"/>
                  </a:moveTo>
                  <a:cubicBezTo>
                    <a:pt x="797" y="168"/>
                    <a:pt x="840" y="149"/>
                    <a:pt x="863" y="144"/>
                  </a:cubicBezTo>
                  <a:cubicBezTo>
                    <a:pt x="882" y="140"/>
                    <a:pt x="890" y="134"/>
                    <a:pt x="890" y="122"/>
                  </a:cubicBezTo>
                  <a:cubicBezTo>
                    <a:pt x="890" y="111"/>
                    <a:pt x="882" y="101"/>
                    <a:pt x="863" y="101"/>
                  </a:cubicBezTo>
                  <a:cubicBezTo>
                    <a:pt x="838" y="101"/>
                    <a:pt x="812" y="121"/>
                    <a:pt x="798" y="154"/>
                  </a:cubicBezTo>
                  <a:cubicBezTo>
                    <a:pt x="797" y="154"/>
                    <a:pt x="797" y="154"/>
                    <a:pt x="797" y="154"/>
                  </a:cubicBezTo>
                  <a:cubicBezTo>
                    <a:pt x="797" y="126"/>
                    <a:pt x="797" y="126"/>
                    <a:pt x="797" y="126"/>
                  </a:cubicBezTo>
                  <a:cubicBezTo>
                    <a:pt x="797" y="109"/>
                    <a:pt x="789" y="101"/>
                    <a:pt x="777" y="101"/>
                  </a:cubicBezTo>
                  <a:cubicBezTo>
                    <a:pt x="764" y="101"/>
                    <a:pt x="756" y="109"/>
                    <a:pt x="756" y="126"/>
                  </a:cubicBezTo>
                  <a:cubicBezTo>
                    <a:pt x="756" y="379"/>
                    <a:pt x="756" y="379"/>
                    <a:pt x="756" y="379"/>
                  </a:cubicBezTo>
                  <a:cubicBezTo>
                    <a:pt x="756" y="396"/>
                    <a:pt x="764" y="405"/>
                    <a:pt x="777" y="405"/>
                  </a:cubicBezTo>
                  <a:cubicBezTo>
                    <a:pt x="789" y="405"/>
                    <a:pt x="797" y="396"/>
                    <a:pt x="797" y="379"/>
                  </a:cubicBezTo>
                  <a:lnTo>
                    <a:pt x="797" y="234"/>
                  </a:lnTo>
                  <a:close/>
                  <a:moveTo>
                    <a:pt x="1046" y="368"/>
                  </a:moveTo>
                  <a:cubicBezTo>
                    <a:pt x="993" y="368"/>
                    <a:pt x="961" y="312"/>
                    <a:pt x="961" y="249"/>
                  </a:cubicBezTo>
                  <a:cubicBezTo>
                    <a:pt x="961" y="202"/>
                    <a:pt x="989" y="137"/>
                    <a:pt x="1046" y="137"/>
                  </a:cubicBezTo>
                  <a:cubicBezTo>
                    <a:pt x="1082" y="137"/>
                    <a:pt x="1092" y="154"/>
                    <a:pt x="1102" y="154"/>
                  </a:cubicBezTo>
                  <a:cubicBezTo>
                    <a:pt x="1118" y="154"/>
                    <a:pt x="1125" y="145"/>
                    <a:pt x="1125" y="132"/>
                  </a:cubicBezTo>
                  <a:cubicBezTo>
                    <a:pt x="1125" y="115"/>
                    <a:pt x="1089" y="101"/>
                    <a:pt x="1051" y="101"/>
                  </a:cubicBezTo>
                  <a:cubicBezTo>
                    <a:pt x="966" y="101"/>
                    <a:pt x="918" y="178"/>
                    <a:pt x="918" y="253"/>
                  </a:cubicBezTo>
                  <a:cubicBezTo>
                    <a:pt x="918" y="328"/>
                    <a:pt x="962" y="405"/>
                    <a:pt x="1046" y="405"/>
                  </a:cubicBezTo>
                  <a:cubicBezTo>
                    <a:pt x="1085" y="405"/>
                    <a:pt x="1123" y="393"/>
                    <a:pt x="1123" y="369"/>
                  </a:cubicBezTo>
                  <a:cubicBezTo>
                    <a:pt x="1123" y="359"/>
                    <a:pt x="1113" y="352"/>
                    <a:pt x="1106" y="352"/>
                  </a:cubicBezTo>
                  <a:cubicBezTo>
                    <a:pt x="1095" y="352"/>
                    <a:pt x="1082" y="368"/>
                    <a:pt x="1046" y="368"/>
                  </a:cubicBezTo>
                  <a:moveTo>
                    <a:pt x="1221" y="126"/>
                  </a:moveTo>
                  <a:cubicBezTo>
                    <a:pt x="1221" y="109"/>
                    <a:pt x="1214" y="101"/>
                    <a:pt x="1201" y="101"/>
                  </a:cubicBezTo>
                  <a:cubicBezTo>
                    <a:pt x="1188" y="101"/>
                    <a:pt x="1181" y="109"/>
                    <a:pt x="1181" y="126"/>
                  </a:cubicBezTo>
                  <a:cubicBezTo>
                    <a:pt x="1181" y="379"/>
                    <a:pt x="1181" y="379"/>
                    <a:pt x="1181" y="379"/>
                  </a:cubicBezTo>
                  <a:cubicBezTo>
                    <a:pt x="1181" y="396"/>
                    <a:pt x="1188" y="405"/>
                    <a:pt x="1201" y="405"/>
                  </a:cubicBezTo>
                  <a:cubicBezTo>
                    <a:pt x="1214" y="405"/>
                    <a:pt x="1221" y="396"/>
                    <a:pt x="1221" y="379"/>
                  </a:cubicBezTo>
                  <a:lnTo>
                    <a:pt x="1221" y="126"/>
                  </a:lnTo>
                  <a:close/>
                  <a:moveTo>
                    <a:pt x="1174" y="27"/>
                  </a:moveTo>
                  <a:cubicBezTo>
                    <a:pt x="1174" y="42"/>
                    <a:pt x="1186" y="55"/>
                    <a:pt x="1201" y="55"/>
                  </a:cubicBezTo>
                  <a:cubicBezTo>
                    <a:pt x="1216" y="55"/>
                    <a:pt x="1229" y="42"/>
                    <a:pt x="1229" y="27"/>
                  </a:cubicBezTo>
                  <a:cubicBezTo>
                    <a:pt x="1229" y="12"/>
                    <a:pt x="1216" y="0"/>
                    <a:pt x="1201" y="0"/>
                  </a:cubicBezTo>
                  <a:cubicBezTo>
                    <a:pt x="1186" y="0"/>
                    <a:pt x="1174" y="12"/>
                    <a:pt x="1174" y="27"/>
                  </a:cubicBezTo>
                  <a:moveTo>
                    <a:pt x="1492" y="145"/>
                  </a:moveTo>
                  <a:cubicBezTo>
                    <a:pt x="1491" y="145"/>
                    <a:pt x="1491" y="145"/>
                    <a:pt x="1491" y="145"/>
                  </a:cubicBezTo>
                  <a:cubicBezTo>
                    <a:pt x="1468" y="115"/>
                    <a:pt x="1442" y="101"/>
                    <a:pt x="1407" y="101"/>
                  </a:cubicBezTo>
                  <a:cubicBezTo>
                    <a:pt x="1321" y="101"/>
                    <a:pt x="1280" y="178"/>
                    <a:pt x="1280" y="253"/>
                  </a:cubicBezTo>
                  <a:cubicBezTo>
                    <a:pt x="1280" y="337"/>
                    <a:pt x="1323" y="405"/>
                    <a:pt x="1408" y="405"/>
                  </a:cubicBezTo>
                  <a:cubicBezTo>
                    <a:pt x="1443" y="405"/>
                    <a:pt x="1473" y="390"/>
                    <a:pt x="1491" y="361"/>
                  </a:cubicBezTo>
                  <a:cubicBezTo>
                    <a:pt x="1492" y="361"/>
                    <a:pt x="1492" y="361"/>
                    <a:pt x="1492" y="361"/>
                  </a:cubicBezTo>
                  <a:cubicBezTo>
                    <a:pt x="1492" y="379"/>
                    <a:pt x="1492" y="379"/>
                    <a:pt x="1492" y="379"/>
                  </a:cubicBezTo>
                  <a:cubicBezTo>
                    <a:pt x="1492" y="396"/>
                    <a:pt x="1500" y="405"/>
                    <a:pt x="1512" y="405"/>
                  </a:cubicBezTo>
                  <a:cubicBezTo>
                    <a:pt x="1525" y="405"/>
                    <a:pt x="1533" y="396"/>
                    <a:pt x="1533" y="379"/>
                  </a:cubicBezTo>
                  <a:cubicBezTo>
                    <a:pt x="1533" y="126"/>
                    <a:pt x="1533" y="126"/>
                    <a:pt x="1533" y="126"/>
                  </a:cubicBezTo>
                  <a:cubicBezTo>
                    <a:pt x="1533" y="109"/>
                    <a:pt x="1525" y="101"/>
                    <a:pt x="1512" y="101"/>
                  </a:cubicBezTo>
                  <a:cubicBezTo>
                    <a:pt x="1500" y="101"/>
                    <a:pt x="1492" y="109"/>
                    <a:pt x="1492" y="126"/>
                  </a:cubicBezTo>
                  <a:lnTo>
                    <a:pt x="1492" y="145"/>
                  </a:lnTo>
                  <a:close/>
                  <a:moveTo>
                    <a:pt x="1324" y="253"/>
                  </a:moveTo>
                  <a:cubicBezTo>
                    <a:pt x="1324" y="198"/>
                    <a:pt x="1347" y="134"/>
                    <a:pt x="1408" y="134"/>
                  </a:cubicBezTo>
                  <a:cubicBezTo>
                    <a:pt x="1471" y="134"/>
                    <a:pt x="1492" y="198"/>
                    <a:pt x="1492" y="253"/>
                  </a:cubicBezTo>
                  <a:cubicBezTo>
                    <a:pt x="1492" y="307"/>
                    <a:pt x="1471" y="371"/>
                    <a:pt x="1408" y="371"/>
                  </a:cubicBezTo>
                  <a:cubicBezTo>
                    <a:pt x="1346" y="371"/>
                    <a:pt x="1324" y="307"/>
                    <a:pt x="1324" y="2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4" name="Freeform 143">
              <a:extLst>
                <a:ext uri="{FF2B5EF4-FFF2-40B4-BE49-F238E27FC236}">
                  <a16:creationId xmlns:a16="http://schemas.microsoft.com/office/drawing/2014/main" id="{EBB430DD-56F8-4CF2-BF43-36EB004A93DF}"/>
                </a:ext>
              </a:extLst>
            </p:cNvPr>
            <p:cNvSpPr>
              <a:spLocks noEditPoints="1"/>
            </p:cNvSpPr>
            <p:nvPr/>
          </p:nvSpPr>
          <p:spPr bwMode="auto">
            <a:xfrm>
              <a:off x="5480" y="3870"/>
              <a:ext cx="3698" cy="419"/>
            </a:xfrm>
            <a:custGeom>
              <a:avLst/>
              <a:gdLst>
                <a:gd name="T0" fmla="*/ 44 w 1558"/>
                <a:gd name="T1" fmla="*/ 136 h 176"/>
                <a:gd name="T2" fmla="*/ 87 w 1558"/>
                <a:gd name="T3" fmla="*/ 127 h 176"/>
                <a:gd name="T4" fmla="*/ 15 w 1558"/>
                <a:gd name="T5" fmla="*/ 83 h 176"/>
                <a:gd name="T6" fmla="*/ 140 w 1558"/>
                <a:gd name="T7" fmla="*/ 31 h 176"/>
                <a:gd name="T8" fmla="*/ 142 w 1558"/>
                <a:gd name="T9" fmla="*/ 124 h 176"/>
                <a:gd name="T10" fmla="*/ 154 w 1558"/>
                <a:gd name="T11" fmla="*/ 78 h 176"/>
                <a:gd name="T12" fmla="*/ 177 w 1558"/>
                <a:gd name="T13" fmla="*/ 47 h 176"/>
                <a:gd name="T14" fmla="*/ 236 w 1558"/>
                <a:gd name="T15" fmla="*/ 91 h 176"/>
                <a:gd name="T16" fmla="*/ 227 w 1558"/>
                <a:gd name="T17" fmla="*/ 136 h 176"/>
                <a:gd name="T18" fmla="*/ 229 w 1558"/>
                <a:gd name="T19" fmla="*/ 43 h 176"/>
                <a:gd name="T20" fmla="*/ 366 w 1558"/>
                <a:gd name="T21" fmla="*/ 81 h 176"/>
                <a:gd name="T22" fmla="*/ 358 w 1558"/>
                <a:gd name="T23" fmla="*/ 108 h 176"/>
                <a:gd name="T24" fmla="*/ 322 w 1558"/>
                <a:gd name="T25" fmla="*/ 43 h 176"/>
                <a:gd name="T26" fmla="*/ 416 w 1558"/>
                <a:gd name="T27" fmla="*/ 38 h 176"/>
                <a:gd name="T28" fmla="*/ 387 w 1558"/>
                <a:gd name="T29" fmla="*/ 10 h 176"/>
                <a:gd name="T30" fmla="*/ 387 w 1558"/>
                <a:gd name="T31" fmla="*/ 44 h 176"/>
                <a:gd name="T32" fmla="*/ 551 w 1558"/>
                <a:gd name="T33" fmla="*/ 70 h 176"/>
                <a:gd name="T34" fmla="*/ 611 w 1558"/>
                <a:gd name="T35" fmla="*/ 127 h 176"/>
                <a:gd name="T36" fmla="*/ 491 w 1558"/>
                <a:gd name="T37" fmla="*/ 45 h 176"/>
                <a:gd name="T38" fmla="*/ 476 w 1558"/>
                <a:gd name="T39" fmla="*/ 127 h 176"/>
                <a:gd name="T40" fmla="*/ 537 w 1558"/>
                <a:gd name="T41" fmla="*/ 70 h 176"/>
                <a:gd name="T42" fmla="*/ 705 w 1558"/>
                <a:gd name="T43" fmla="*/ 46 h 176"/>
                <a:gd name="T44" fmla="*/ 704 w 1558"/>
                <a:gd name="T45" fmla="*/ 121 h 176"/>
                <a:gd name="T46" fmla="*/ 718 w 1558"/>
                <a:gd name="T47" fmla="*/ 40 h 176"/>
                <a:gd name="T48" fmla="*/ 676 w 1558"/>
                <a:gd name="T49" fmla="*/ 43 h 176"/>
                <a:gd name="T50" fmla="*/ 783 w 1558"/>
                <a:gd name="T51" fmla="*/ 44 h 176"/>
                <a:gd name="T52" fmla="*/ 822 w 1558"/>
                <a:gd name="T53" fmla="*/ 68 h 176"/>
                <a:gd name="T54" fmla="*/ 751 w 1558"/>
                <a:gd name="T55" fmla="*/ 31 h 176"/>
                <a:gd name="T56" fmla="*/ 758 w 1558"/>
                <a:gd name="T57" fmla="*/ 70 h 176"/>
                <a:gd name="T58" fmla="*/ 886 w 1558"/>
                <a:gd name="T59" fmla="*/ 136 h 176"/>
                <a:gd name="T60" fmla="*/ 929 w 1558"/>
                <a:gd name="T61" fmla="*/ 127 h 176"/>
                <a:gd name="T62" fmla="*/ 857 w 1558"/>
                <a:gd name="T63" fmla="*/ 83 h 176"/>
                <a:gd name="T64" fmla="*/ 1022 w 1558"/>
                <a:gd name="T65" fmla="*/ 46 h 176"/>
                <a:gd name="T66" fmla="*/ 1022 w 1558"/>
                <a:gd name="T67" fmla="*/ 120 h 176"/>
                <a:gd name="T68" fmla="*/ 952 w 1558"/>
                <a:gd name="T69" fmla="*/ 158 h 176"/>
                <a:gd name="T70" fmla="*/ 1022 w 1558"/>
                <a:gd name="T71" fmla="*/ 40 h 176"/>
                <a:gd name="T72" fmla="*/ 1023 w 1558"/>
                <a:gd name="T73" fmla="*/ 93 h 176"/>
                <a:gd name="T74" fmla="*/ 1101 w 1558"/>
                <a:gd name="T75" fmla="*/ 31 h 176"/>
                <a:gd name="T76" fmla="*/ 1102 w 1558"/>
                <a:gd name="T77" fmla="*/ 124 h 176"/>
                <a:gd name="T78" fmla="*/ 1129 w 1558"/>
                <a:gd name="T79" fmla="*/ 78 h 176"/>
                <a:gd name="T80" fmla="*/ 1283 w 1558"/>
                <a:gd name="T81" fmla="*/ 127 h 176"/>
                <a:gd name="T82" fmla="*/ 1230 w 1558"/>
                <a:gd name="T83" fmla="*/ 49 h 176"/>
                <a:gd name="T84" fmla="*/ 1169 w 1558"/>
                <a:gd name="T85" fmla="*/ 31 h 176"/>
                <a:gd name="T86" fmla="*/ 1176 w 1558"/>
                <a:gd name="T87" fmla="*/ 70 h 176"/>
                <a:gd name="T88" fmla="*/ 1236 w 1558"/>
                <a:gd name="T89" fmla="*/ 127 h 176"/>
                <a:gd name="T90" fmla="*/ 1317 w 1558"/>
                <a:gd name="T91" fmla="*/ 83 h 176"/>
                <a:gd name="T92" fmla="*/ 1332 w 1558"/>
                <a:gd name="T93" fmla="*/ 90 h 176"/>
                <a:gd name="T94" fmla="*/ 1332 w 1558"/>
                <a:gd name="T95" fmla="*/ 78 h 176"/>
                <a:gd name="T96" fmla="*/ 1493 w 1558"/>
                <a:gd name="T97" fmla="*/ 136 h 176"/>
                <a:gd name="T98" fmla="*/ 1436 w 1558"/>
                <a:gd name="T99" fmla="*/ 45 h 176"/>
                <a:gd name="T100" fmla="*/ 1429 w 1558"/>
                <a:gd name="T101" fmla="*/ 136 h 176"/>
                <a:gd name="T102" fmla="*/ 1558 w 1558"/>
                <a:gd name="T103" fmla="*/ 38 h 176"/>
                <a:gd name="T104" fmla="*/ 1529 w 1558"/>
                <a:gd name="T105" fmla="*/ 10 h 176"/>
                <a:gd name="T106" fmla="*/ 1529 w 1558"/>
                <a:gd name="T107"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58" h="176">
                  <a:moveTo>
                    <a:pt x="73" y="46"/>
                  </a:moveTo>
                  <a:cubicBezTo>
                    <a:pt x="73" y="46"/>
                    <a:pt x="73" y="46"/>
                    <a:pt x="73" y="46"/>
                  </a:cubicBezTo>
                  <a:cubicBezTo>
                    <a:pt x="65" y="36"/>
                    <a:pt x="56" y="31"/>
                    <a:pt x="44" y="31"/>
                  </a:cubicBezTo>
                  <a:cubicBezTo>
                    <a:pt x="14" y="31"/>
                    <a:pt x="0" y="58"/>
                    <a:pt x="0" y="83"/>
                  </a:cubicBezTo>
                  <a:cubicBezTo>
                    <a:pt x="0" y="112"/>
                    <a:pt x="15" y="136"/>
                    <a:pt x="44" y="136"/>
                  </a:cubicBezTo>
                  <a:cubicBezTo>
                    <a:pt x="56" y="136"/>
                    <a:pt x="66" y="131"/>
                    <a:pt x="73" y="121"/>
                  </a:cubicBezTo>
                  <a:cubicBezTo>
                    <a:pt x="73" y="121"/>
                    <a:pt x="73" y="121"/>
                    <a:pt x="73" y="121"/>
                  </a:cubicBezTo>
                  <a:cubicBezTo>
                    <a:pt x="73" y="127"/>
                    <a:pt x="73" y="127"/>
                    <a:pt x="73" y="127"/>
                  </a:cubicBezTo>
                  <a:cubicBezTo>
                    <a:pt x="73" y="133"/>
                    <a:pt x="76" y="136"/>
                    <a:pt x="80" y="136"/>
                  </a:cubicBezTo>
                  <a:cubicBezTo>
                    <a:pt x="84" y="136"/>
                    <a:pt x="87" y="133"/>
                    <a:pt x="87" y="127"/>
                  </a:cubicBezTo>
                  <a:cubicBezTo>
                    <a:pt x="87" y="40"/>
                    <a:pt x="87" y="40"/>
                    <a:pt x="87" y="40"/>
                  </a:cubicBezTo>
                  <a:cubicBezTo>
                    <a:pt x="87" y="34"/>
                    <a:pt x="84" y="31"/>
                    <a:pt x="80" y="31"/>
                  </a:cubicBezTo>
                  <a:cubicBezTo>
                    <a:pt x="76" y="31"/>
                    <a:pt x="73" y="34"/>
                    <a:pt x="73" y="40"/>
                  </a:cubicBezTo>
                  <a:lnTo>
                    <a:pt x="73" y="46"/>
                  </a:lnTo>
                  <a:close/>
                  <a:moveTo>
                    <a:pt x="15" y="83"/>
                  </a:moveTo>
                  <a:cubicBezTo>
                    <a:pt x="15" y="65"/>
                    <a:pt x="23" y="43"/>
                    <a:pt x="44" y="43"/>
                  </a:cubicBezTo>
                  <a:cubicBezTo>
                    <a:pt x="66" y="43"/>
                    <a:pt x="73" y="65"/>
                    <a:pt x="73" y="83"/>
                  </a:cubicBezTo>
                  <a:cubicBezTo>
                    <a:pt x="73" y="102"/>
                    <a:pt x="66" y="124"/>
                    <a:pt x="44" y="124"/>
                  </a:cubicBezTo>
                  <a:cubicBezTo>
                    <a:pt x="23" y="124"/>
                    <a:pt x="15" y="102"/>
                    <a:pt x="15" y="83"/>
                  </a:cubicBezTo>
                  <a:moveTo>
                    <a:pt x="140" y="31"/>
                  </a:moveTo>
                  <a:cubicBezTo>
                    <a:pt x="125" y="31"/>
                    <a:pt x="108" y="41"/>
                    <a:pt x="108" y="58"/>
                  </a:cubicBezTo>
                  <a:cubicBezTo>
                    <a:pt x="108" y="71"/>
                    <a:pt x="116" y="77"/>
                    <a:pt x="126" y="81"/>
                  </a:cubicBezTo>
                  <a:cubicBezTo>
                    <a:pt x="150" y="91"/>
                    <a:pt x="150" y="91"/>
                    <a:pt x="150" y="91"/>
                  </a:cubicBezTo>
                  <a:cubicBezTo>
                    <a:pt x="158" y="94"/>
                    <a:pt x="164" y="98"/>
                    <a:pt x="164" y="107"/>
                  </a:cubicBezTo>
                  <a:cubicBezTo>
                    <a:pt x="164" y="116"/>
                    <a:pt x="155" y="124"/>
                    <a:pt x="142" y="124"/>
                  </a:cubicBezTo>
                  <a:cubicBezTo>
                    <a:pt x="124" y="124"/>
                    <a:pt x="118" y="110"/>
                    <a:pt x="111" y="110"/>
                  </a:cubicBezTo>
                  <a:cubicBezTo>
                    <a:pt x="108" y="110"/>
                    <a:pt x="105" y="114"/>
                    <a:pt x="105" y="116"/>
                  </a:cubicBezTo>
                  <a:cubicBezTo>
                    <a:pt x="105" y="123"/>
                    <a:pt x="119" y="136"/>
                    <a:pt x="142" y="136"/>
                  </a:cubicBezTo>
                  <a:cubicBezTo>
                    <a:pt x="163" y="136"/>
                    <a:pt x="179" y="124"/>
                    <a:pt x="179" y="106"/>
                  </a:cubicBezTo>
                  <a:cubicBezTo>
                    <a:pt x="179" y="90"/>
                    <a:pt x="168" y="83"/>
                    <a:pt x="154" y="78"/>
                  </a:cubicBezTo>
                  <a:cubicBezTo>
                    <a:pt x="133" y="69"/>
                    <a:pt x="133" y="69"/>
                    <a:pt x="133" y="69"/>
                  </a:cubicBezTo>
                  <a:cubicBezTo>
                    <a:pt x="126" y="66"/>
                    <a:pt x="123" y="62"/>
                    <a:pt x="123" y="57"/>
                  </a:cubicBezTo>
                  <a:cubicBezTo>
                    <a:pt x="123" y="47"/>
                    <a:pt x="134" y="43"/>
                    <a:pt x="143" y="43"/>
                  </a:cubicBezTo>
                  <a:cubicBezTo>
                    <a:pt x="157" y="43"/>
                    <a:pt x="164" y="54"/>
                    <a:pt x="170" y="54"/>
                  </a:cubicBezTo>
                  <a:cubicBezTo>
                    <a:pt x="175" y="54"/>
                    <a:pt x="177" y="50"/>
                    <a:pt x="177" y="47"/>
                  </a:cubicBezTo>
                  <a:cubicBezTo>
                    <a:pt x="177" y="39"/>
                    <a:pt x="160" y="31"/>
                    <a:pt x="140" y="31"/>
                  </a:cubicBezTo>
                  <a:moveTo>
                    <a:pt x="226" y="31"/>
                  </a:moveTo>
                  <a:cubicBezTo>
                    <a:pt x="210" y="31"/>
                    <a:pt x="194" y="41"/>
                    <a:pt x="194" y="58"/>
                  </a:cubicBezTo>
                  <a:cubicBezTo>
                    <a:pt x="194" y="71"/>
                    <a:pt x="201" y="77"/>
                    <a:pt x="212" y="81"/>
                  </a:cubicBezTo>
                  <a:cubicBezTo>
                    <a:pt x="236" y="91"/>
                    <a:pt x="236" y="91"/>
                    <a:pt x="236" y="91"/>
                  </a:cubicBezTo>
                  <a:cubicBezTo>
                    <a:pt x="243" y="94"/>
                    <a:pt x="250" y="98"/>
                    <a:pt x="250" y="107"/>
                  </a:cubicBezTo>
                  <a:cubicBezTo>
                    <a:pt x="250" y="116"/>
                    <a:pt x="241" y="124"/>
                    <a:pt x="228" y="124"/>
                  </a:cubicBezTo>
                  <a:cubicBezTo>
                    <a:pt x="210" y="124"/>
                    <a:pt x="203" y="110"/>
                    <a:pt x="197" y="110"/>
                  </a:cubicBezTo>
                  <a:cubicBezTo>
                    <a:pt x="193" y="110"/>
                    <a:pt x="190" y="114"/>
                    <a:pt x="190" y="116"/>
                  </a:cubicBezTo>
                  <a:cubicBezTo>
                    <a:pt x="190" y="123"/>
                    <a:pt x="205" y="136"/>
                    <a:pt x="227" y="136"/>
                  </a:cubicBezTo>
                  <a:cubicBezTo>
                    <a:pt x="249" y="136"/>
                    <a:pt x="265" y="124"/>
                    <a:pt x="265" y="106"/>
                  </a:cubicBezTo>
                  <a:cubicBezTo>
                    <a:pt x="265" y="90"/>
                    <a:pt x="253" y="83"/>
                    <a:pt x="239" y="78"/>
                  </a:cubicBezTo>
                  <a:cubicBezTo>
                    <a:pt x="218" y="69"/>
                    <a:pt x="218" y="69"/>
                    <a:pt x="218" y="69"/>
                  </a:cubicBezTo>
                  <a:cubicBezTo>
                    <a:pt x="211" y="66"/>
                    <a:pt x="209" y="62"/>
                    <a:pt x="209" y="57"/>
                  </a:cubicBezTo>
                  <a:cubicBezTo>
                    <a:pt x="209" y="47"/>
                    <a:pt x="219" y="43"/>
                    <a:pt x="229" y="43"/>
                  </a:cubicBezTo>
                  <a:cubicBezTo>
                    <a:pt x="243" y="43"/>
                    <a:pt x="250" y="54"/>
                    <a:pt x="255" y="54"/>
                  </a:cubicBezTo>
                  <a:cubicBezTo>
                    <a:pt x="261" y="54"/>
                    <a:pt x="262" y="50"/>
                    <a:pt x="262" y="47"/>
                  </a:cubicBezTo>
                  <a:cubicBezTo>
                    <a:pt x="263" y="39"/>
                    <a:pt x="246" y="31"/>
                    <a:pt x="226" y="31"/>
                  </a:cubicBezTo>
                  <a:moveTo>
                    <a:pt x="357" y="90"/>
                  </a:moveTo>
                  <a:cubicBezTo>
                    <a:pt x="365" y="90"/>
                    <a:pt x="366" y="85"/>
                    <a:pt x="366" y="81"/>
                  </a:cubicBezTo>
                  <a:cubicBezTo>
                    <a:pt x="366" y="55"/>
                    <a:pt x="352" y="31"/>
                    <a:pt x="323" y="31"/>
                  </a:cubicBezTo>
                  <a:cubicBezTo>
                    <a:pt x="294" y="31"/>
                    <a:pt x="278" y="58"/>
                    <a:pt x="278" y="83"/>
                  </a:cubicBezTo>
                  <a:cubicBezTo>
                    <a:pt x="278" y="109"/>
                    <a:pt x="292" y="136"/>
                    <a:pt x="325" y="136"/>
                  </a:cubicBezTo>
                  <a:cubicBezTo>
                    <a:pt x="349" y="136"/>
                    <a:pt x="365" y="121"/>
                    <a:pt x="365" y="115"/>
                  </a:cubicBezTo>
                  <a:cubicBezTo>
                    <a:pt x="365" y="110"/>
                    <a:pt x="362" y="108"/>
                    <a:pt x="358" y="108"/>
                  </a:cubicBezTo>
                  <a:cubicBezTo>
                    <a:pt x="352" y="108"/>
                    <a:pt x="346" y="124"/>
                    <a:pt x="324" y="124"/>
                  </a:cubicBezTo>
                  <a:cubicBezTo>
                    <a:pt x="306" y="124"/>
                    <a:pt x="294" y="107"/>
                    <a:pt x="293" y="90"/>
                  </a:cubicBezTo>
                  <a:lnTo>
                    <a:pt x="357" y="90"/>
                  </a:lnTo>
                  <a:close/>
                  <a:moveTo>
                    <a:pt x="293" y="78"/>
                  </a:moveTo>
                  <a:cubicBezTo>
                    <a:pt x="294" y="61"/>
                    <a:pt x="304" y="43"/>
                    <a:pt x="322" y="43"/>
                  </a:cubicBezTo>
                  <a:cubicBezTo>
                    <a:pt x="341" y="43"/>
                    <a:pt x="351" y="61"/>
                    <a:pt x="351" y="78"/>
                  </a:cubicBezTo>
                  <a:lnTo>
                    <a:pt x="293" y="78"/>
                  </a:lnTo>
                  <a:close/>
                  <a:moveTo>
                    <a:pt x="401" y="44"/>
                  </a:moveTo>
                  <a:cubicBezTo>
                    <a:pt x="410" y="44"/>
                    <a:pt x="410" y="44"/>
                    <a:pt x="410" y="44"/>
                  </a:cubicBezTo>
                  <a:cubicBezTo>
                    <a:pt x="415" y="44"/>
                    <a:pt x="416" y="40"/>
                    <a:pt x="416" y="38"/>
                  </a:cubicBezTo>
                  <a:cubicBezTo>
                    <a:pt x="416" y="36"/>
                    <a:pt x="415" y="32"/>
                    <a:pt x="410" y="32"/>
                  </a:cubicBezTo>
                  <a:cubicBezTo>
                    <a:pt x="401" y="32"/>
                    <a:pt x="401" y="32"/>
                    <a:pt x="401" y="32"/>
                  </a:cubicBezTo>
                  <a:cubicBezTo>
                    <a:pt x="401" y="10"/>
                    <a:pt x="401" y="10"/>
                    <a:pt x="401" y="10"/>
                  </a:cubicBezTo>
                  <a:cubicBezTo>
                    <a:pt x="401" y="4"/>
                    <a:pt x="399" y="0"/>
                    <a:pt x="394" y="0"/>
                  </a:cubicBezTo>
                  <a:cubicBezTo>
                    <a:pt x="390" y="0"/>
                    <a:pt x="387" y="4"/>
                    <a:pt x="387" y="10"/>
                  </a:cubicBezTo>
                  <a:cubicBezTo>
                    <a:pt x="387" y="32"/>
                    <a:pt x="387" y="32"/>
                    <a:pt x="387" y="32"/>
                  </a:cubicBezTo>
                  <a:cubicBezTo>
                    <a:pt x="378" y="32"/>
                    <a:pt x="378" y="32"/>
                    <a:pt x="378" y="32"/>
                  </a:cubicBezTo>
                  <a:cubicBezTo>
                    <a:pt x="374" y="32"/>
                    <a:pt x="372" y="36"/>
                    <a:pt x="372" y="38"/>
                  </a:cubicBezTo>
                  <a:cubicBezTo>
                    <a:pt x="372" y="40"/>
                    <a:pt x="374" y="44"/>
                    <a:pt x="378" y="44"/>
                  </a:cubicBezTo>
                  <a:cubicBezTo>
                    <a:pt x="387" y="44"/>
                    <a:pt x="387" y="44"/>
                    <a:pt x="387" y="44"/>
                  </a:cubicBezTo>
                  <a:cubicBezTo>
                    <a:pt x="387" y="127"/>
                    <a:pt x="387" y="127"/>
                    <a:pt x="387" y="127"/>
                  </a:cubicBezTo>
                  <a:cubicBezTo>
                    <a:pt x="387" y="133"/>
                    <a:pt x="390" y="136"/>
                    <a:pt x="394" y="136"/>
                  </a:cubicBezTo>
                  <a:cubicBezTo>
                    <a:pt x="399" y="136"/>
                    <a:pt x="401" y="133"/>
                    <a:pt x="401" y="127"/>
                  </a:cubicBezTo>
                  <a:lnTo>
                    <a:pt x="401" y="44"/>
                  </a:lnTo>
                  <a:close/>
                  <a:moveTo>
                    <a:pt x="551" y="70"/>
                  </a:moveTo>
                  <a:cubicBezTo>
                    <a:pt x="551" y="53"/>
                    <a:pt x="563" y="44"/>
                    <a:pt x="574" y="44"/>
                  </a:cubicBezTo>
                  <a:cubicBezTo>
                    <a:pt x="585" y="44"/>
                    <a:pt x="597" y="48"/>
                    <a:pt x="597" y="70"/>
                  </a:cubicBezTo>
                  <a:cubicBezTo>
                    <a:pt x="597" y="127"/>
                    <a:pt x="597" y="127"/>
                    <a:pt x="597" y="127"/>
                  </a:cubicBezTo>
                  <a:cubicBezTo>
                    <a:pt x="597" y="133"/>
                    <a:pt x="600" y="136"/>
                    <a:pt x="604" y="136"/>
                  </a:cubicBezTo>
                  <a:cubicBezTo>
                    <a:pt x="609" y="136"/>
                    <a:pt x="611" y="133"/>
                    <a:pt x="611" y="127"/>
                  </a:cubicBezTo>
                  <a:cubicBezTo>
                    <a:pt x="611" y="68"/>
                    <a:pt x="611" y="68"/>
                    <a:pt x="611" y="68"/>
                  </a:cubicBezTo>
                  <a:cubicBezTo>
                    <a:pt x="611" y="43"/>
                    <a:pt x="593" y="31"/>
                    <a:pt x="574" y="31"/>
                  </a:cubicBezTo>
                  <a:cubicBezTo>
                    <a:pt x="563" y="31"/>
                    <a:pt x="551" y="37"/>
                    <a:pt x="544" y="49"/>
                  </a:cubicBezTo>
                  <a:cubicBezTo>
                    <a:pt x="540" y="38"/>
                    <a:pt x="529" y="31"/>
                    <a:pt x="517" y="31"/>
                  </a:cubicBezTo>
                  <a:cubicBezTo>
                    <a:pt x="504" y="31"/>
                    <a:pt x="496" y="37"/>
                    <a:pt x="491" y="45"/>
                  </a:cubicBezTo>
                  <a:cubicBezTo>
                    <a:pt x="490" y="45"/>
                    <a:pt x="490" y="45"/>
                    <a:pt x="490" y="45"/>
                  </a:cubicBezTo>
                  <a:cubicBezTo>
                    <a:pt x="490" y="40"/>
                    <a:pt x="490" y="40"/>
                    <a:pt x="490" y="40"/>
                  </a:cubicBezTo>
                  <a:cubicBezTo>
                    <a:pt x="490" y="34"/>
                    <a:pt x="488" y="31"/>
                    <a:pt x="483" y="31"/>
                  </a:cubicBezTo>
                  <a:cubicBezTo>
                    <a:pt x="479" y="31"/>
                    <a:pt x="476" y="34"/>
                    <a:pt x="476" y="40"/>
                  </a:cubicBezTo>
                  <a:cubicBezTo>
                    <a:pt x="476" y="127"/>
                    <a:pt x="476" y="127"/>
                    <a:pt x="476" y="127"/>
                  </a:cubicBezTo>
                  <a:cubicBezTo>
                    <a:pt x="476" y="133"/>
                    <a:pt x="479" y="136"/>
                    <a:pt x="483" y="136"/>
                  </a:cubicBezTo>
                  <a:cubicBezTo>
                    <a:pt x="488" y="136"/>
                    <a:pt x="490" y="133"/>
                    <a:pt x="490" y="127"/>
                  </a:cubicBezTo>
                  <a:cubicBezTo>
                    <a:pt x="490" y="70"/>
                    <a:pt x="490" y="70"/>
                    <a:pt x="490" y="70"/>
                  </a:cubicBezTo>
                  <a:cubicBezTo>
                    <a:pt x="490" y="53"/>
                    <a:pt x="502" y="44"/>
                    <a:pt x="514" y="44"/>
                  </a:cubicBezTo>
                  <a:cubicBezTo>
                    <a:pt x="524" y="44"/>
                    <a:pt x="537" y="48"/>
                    <a:pt x="537" y="70"/>
                  </a:cubicBezTo>
                  <a:cubicBezTo>
                    <a:pt x="537" y="127"/>
                    <a:pt x="537" y="127"/>
                    <a:pt x="537" y="127"/>
                  </a:cubicBezTo>
                  <a:cubicBezTo>
                    <a:pt x="537" y="133"/>
                    <a:pt x="539" y="136"/>
                    <a:pt x="544" y="136"/>
                  </a:cubicBezTo>
                  <a:cubicBezTo>
                    <a:pt x="548" y="136"/>
                    <a:pt x="551" y="133"/>
                    <a:pt x="551" y="127"/>
                  </a:cubicBezTo>
                  <a:lnTo>
                    <a:pt x="551" y="70"/>
                  </a:lnTo>
                  <a:close/>
                  <a:moveTo>
                    <a:pt x="705" y="46"/>
                  </a:moveTo>
                  <a:cubicBezTo>
                    <a:pt x="704" y="46"/>
                    <a:pt x="704" y="46"/>
                    <a:pt x="704" y="46"/>
                  </a:cubicBezTo>
                  <a:cubicBezTo>
                    <a:pt x="696" y="36"/>
                    <a:pt x="687" y="31"/>
                    <a:pt x="675" y="31"/>
                  </a:cubicBezTo>
                  <a:cubicBezTo>
                    <a:pt x="646" y="31"/>
                    <a:pt x="631" y="58"/>
                    <a:pt x="631" y="83"/>
                  </a:cubicBezTo>
                  <a:cubicBezTo>
                    <a:pt x="631" y="112"/>
                    <a:pt x="646" y="136"/>
                    <a:pt x="676" y="136"/>
                  </a:cubicBezTo>
                  <a:cubicBezTo>
                    <a:pt x="688" y="136"/>
                    <a:pt x="698" y="131"/>
                    <a:pt x="704" y="121"/>
                  </a:cubicBezTo>
                  <a:cubicBezTo>
                    <a:pt x="705" y="121"/>
                    <a:pt x="705" y="121"/>
                    <a:pt x="705" y="121"/>
                  </a:cubicBezTo>
                  <a:cubicBezTo>
                    <a:pt x="705" y="127"/>
                    <a:pt x="705" y="127"/>
                    <a:pt x="705" y="127"/>
                  </a:cubicBezTo>
                  <a:cubicBezTo>
                    <a:pt x="705" y="133"/>
                    <a:pt x="707" y="136"/>
                    <a:pt x="712" y="136"/>
                  </a:cubicBezTo>
                  <a:cubicBezTo>
                    <a:pt x="716" y="136"/>
                    <a:pt x="718" y="133"/>
                    <a:pt x="718" y="127"/>
                  </a:cubicBezTo>
                  <a:cubicBezTo>
                    <a:pt x="718" y="40"/>
                    <a:pt x="718" y="40"/>
                    <a:pt x="718" y="40"/>
                  </a:cubicBezTo>
                  <a:cubicBezTo>
                    <a:pt x="718" y="34"/>
                    <a:pt x="716" y="31"/>
                    <a:pt x="712" y="31"/>
                  </a:cubicBezTo>
                  <a:cubicBezTo>
                    <a:pt x="707" y="31"/>
                    <a:pt x="705" y="34"/>
                    <a:pt x="705" y="40"/>
                  </a:cubicBezTo>
                  <a:lnTo>
                    <a:pt x="705" y="46"/>
                  </a:lnTo>
                  <a:close/>
                  <a:moveTo>
                    <a:pt x="647" y="83"/>
                  </a:moveTo>
                  <a:cubicBezTo>
                    <a:pt x="647" y="65"/>
                    <a:pt x="655" y="43"/>
                    <a:pt x="676" y="43"/>
                  </a:cubicBezTo>
                  <a:cubicBezTo>
                    <a:pt x="697" y="43"/>
                    <a:pt x="705" y="65"/>
                    <a:pt x="705" y="83"/>
                  </a:cubicBezTo>
                  <a:cubicBezTo>
                    <a:pt x="705" y="102"/>
                    <a:pt x="697" y="124"/>
                    <a:pt x="676" y="124"/>
                  </a:cubicBezTo>
                  <a:cubicBezTo>
                    <a:pt x="654" y="124"/>
                    <a:pt x="647" y="102"/>
                    <a:pt x="647" y="83"/>
                  </a:cubicBezTo>
                  <a:moveTo>
                    <a:pt x="758" y="70"/>
                  </a:moveTo>
                  <a:cubicBezTo>
                    <a:pt x="758" y="53"/>
                    <a:pt x="770" y="44"/>
                    <a:pt x="783" y="44"/>
                  </a:cubicBezTo>
                  <a:cubicBezTo>
                    <a:pt x="798" y="44"/>
                    <a:pt x="808" y="53"/>
                    <a:pt x="808" y="67"/>
                  </a:cubicBezTo>
                  <a:cubicBezTo>
                    <a:pt x="808" y="127"/>
                    <a:pt x="808" y="127"/>
                    <a:pt x="808" y="127"/>
                  </a:cubicBezTo>
                  <a:cubicBezTo>
                    <a:pt x="808" y="133"/>
                    <a:pt x="810" y="136"/>
                    <a:pt x="815" y="136"/>
                  </a:cubicBezTo>
                  <a:cubicBezTo>
                    <a:pt x="819" y="136"/>
                    <a:pt x="822" y="133"/>
                    <a:pt x="822" y="127"/>
                  </a:cubicBezTo>
                  <a:cubicBezTo>
                    <a:pt x="822" y="68"/>
                    <a:pt x="822" y="68"/>
                    <a:pt x="822" y="68"/>
                  </a:cubicBezTo>
                  <a:cubicBezTo>
                    <a:pt x="822" y="43"/>
                    <a:pt x="803" y="31"/>
                    <a:pt x="785" y="31"/>
                  </a:cubicBezTo>
                  <a:cubicBezTo>
                    <a:pt x="772" y="31"/>
                    <a:pt x="763" y="37"/>
                    <a:pt x="758" y="45"/>
                  </a:cubicBezTo>
                  <a:cubicBezTo>
                    <a:pt x="758" y="45"/>
                    <a:pt x="758" y="45"/>
                    <a:pt x="758" y="45"/>
                  </a:cubicBezTo>
                  <a:cubicBezTo>
                    <a:pt x="758" y="40"/>
                    <a:pt x="758" y="40"/>
                    <a:pt x="758" y="40"/>
                  </a:cubicBezTo>
                  <a:cubicBezTo>
                    <a:pt x="758" y="34"/>
                    <a:pt x="755" y="31"/>
                    <a:pt x="751" y="31"/>
                  </a:cubicBezTo>
                  <a:cubicBezTo>
                    <a:pt x="746" y="31"/>
                    <a:pt x="744" y="34"/>
                    <a:pt x="744" y="40"/>
                  </a:cubicBezTo>
                  <a:cubicBezTo>
                    <a:pt x="744" y="127"/>
                    <a:pt x="744" y="127"/>
                    <a:pt x="744" y="127"/>
                  </a:cubicBezTo>
                  <a:cubicBezTo>
                    <a:pt x="744" y="133"/>
                    <a:pt x="746" y="136"/>
                    <a:pt x="751" y="136"/>
                  </a:cubicBezTo>
                  <a:cubicBezTo>
                    <a:pt x="755" y="136"/>
                    <a:pt x="758" y="133"/>
                    <a:pt x="758" y="127"/>
                  </a:cubicBezTo>
                  <a:lnTo>
                    <a:pt x="758" y="70"/>
                  </a:lnTo>
                  <a:close/>
                  <a:moveTo>
                    <a:pt x="915" y="46"/>
                  </a:moveTo>
                  <a:cubicBezTo>
                    <a:pt x="915" y="46"/>
                    <a:pt x="915" y="46"/>
                    <a:pt x="915" y="46"/>
                  </a:cubicBezTo>
                  <a:cubicBezTo>
                    <a:pt x="907" y="36"/>
                    <a:pt x="898" y="31"/>
                    <a:pt x="886" y="31"/>
                  </a:cubicBezTo>
                  <a:cubicBezTo>
                    <a:pt x="856" y="31"/>
                    <a:pt x="842" y="58"/>
                    <a:pt x="842" y="83"/>
                  </a:cubicBezTo>
                  <a:cubicBezTo>
                    <a:pt x="842" y="112"/>
                    <a:pt x="857" y="136"/>
                    <a:pt x="886" y="136"/>
                  </a:cubicBezTo>
                  <a:cubicBezTo>
                    <a:pt x="898" y="136"/>
                    <a:pt x="908" y="131"/>
                    <a:pt x="915" y="121"/>
                  </a:cubicBezTo>
                  <a:cubicBezTo>
                    <a:pt x="915" y="121"/>
                    <a:pt x="915" y="121"/>
                    <a:pt x="915" y="121"/>
                  </a:cubicBezTo>
                  <a:cubicBezTo>
                    <a:pt x="915" y="127"/>
                    <a:pt x="915" y="127"/>
                    <a:pt x="915" y="127"/>
                  </a:cubicBezTo>
                  <a:cubicBezTo>
                    <a:pt x="915" y="133"/>
                    <a:pt x="918" y="136"/>
                    <a:pt x="922" y="136"/>
                  </a:cubicBezTo>
                  <a:cubicBezTo>
                    <a:pt x="927" y="136"/>
                    <a:pt x="929" y="133"/>
                    <a:pt x="929" y="127"/>
                  </a:cubicBezTo>
                  <a:cubicBezTo>
                    <a:pt x="929" y="40"/>
                    <a:pt x="929" y="40"/>
                    <a:pt x="929" y="40"/>
                  </a:cubicBezTo>
                  <a:cubicBezTo>
                    <a:pt x="929" y="34"/>
                    <a:pt x="927" y="31"/>
                    <a:pt x="922" y="31"/>
                  </a:cubicBezTo>
                  <a:cubicBezTo>
                    <a:pt x="918" y="31"/>
                    <a:pt x="915" y="34"/>
                    <a:pt x="915" y="40"/>
                  </a:cubicBezTo>
                  <a:lnTo>
                    <a:pt x="915" y="46"/>
                  </a:lnTo>
                  <a:close/>
                  <a:moveTo>
                    <a:pt x="857" y="83"/>
                  </a:moveTo>
                  <a:cubicBezTo>
                    <a:pt x="857" y="65"/>
                    <a:pt x="865" y="43"/>
                    <a:pt x="886" y="43"/>
                  </a:cubicBezTo>
                  <a:cubicBezTo>
                    <a:pt x="908" y="43"/>
                    <a:pt x="915" y="65"/>
                    <a:pt x="915" y="83"/>
                  </a:cubicBezTo>
                  <a:cubicBezTo>
                    <a:pt x="915" y="102"/>
                    <a:pt x="908" y="124"/>
                    <a:pt x="886" y="124"/>
                  </a:cubicBezTo>
                  <a:cubicBezTo>
                    <a:pt x="865" y="124"/>
                    <a:pt x="857" y="102"/>
                    <a:pt x="857" y="83"/>
                  </a:cubicBezTo>
                  <a:moveTo>
                    <a:pt x="1022" y="46"/>
                  </a:moveTo>
                  <a:cubicBezTo>
                    <a:pt x="1022" y="46"/>
                    <a:pt x="1022" y="46"/>
                    <a:pt x="1022" y="46"/>
                  </a:cubicBezTo>
                  <a:cubicBezTo>
                    <a:pt x="1016" y="38"/>
                    <a:pt x="1005" y="31"/>
                    <a:pt x="993" y="31"/>
                  </a:cubicBezTo>
                  <a:cubicBezTo>
                    <a:pt x="963" y="31"/>
                    <a:pt x="949" y="58"/>
                    <a:pt x="949" y="83"/>
                  </a:cubicBezTo>
                  <a:cubicBezTo>
                    <a:pt x="949" y="112"/>
                    <a:pt x="964" y="136"/>
                    <a:pt x="993" y="136"/>
                  </a:cubicBezTo>
                  <a:cubicBezTo>
                    <a:pt x="1006" y="136"/>
                    <a:pt x="1016" y="131"/>
                    <a:pt x="1022" y="120"/>
                  </a:cubicBezTo>
                  <a:cubicBezTo>
                    <a:pt x="1022" y="120"/>
                    <a:pt x="1022" y="120"/>
                    <a:pt x="1022" y="120"/>
                  </a:cubicBezTo>
                  <a:cubicBezTo>
                    <a:pt x="1022" y="131"/>
                    <a:pt x="1022" y="131"/>
                    <a:pt x="1022" y="131"/>
                  </a:cubicBezTo>
                  <a:cubicBezTo>
                    <a:pt x="1022" y="154"/>
                    <a:pt x="1007" y="164"/>
                    <a:pt x="990" y="164"/>
                  </a:cubicBezTo>
                  <a:cubicBezTo>
                    <a:pt x="974" y="164"/>
                    <a:pt x="965" y="151"/>
                    <a:pt x="959" y="151"/>
                  </a:cubicBezTo>
                  <a:cubicBezTo>
                    <a:pt x="954" y="151"/>
                    <a:pt x="952" y="154"/>
                    <a:pt x="952" y="158"/>
                  </a:cubicBezTo>
                  <a:cubicBezTo>
                    <a:pt x="952" y="165"/>
                    <a:pt x="971" y="176"/>
                    <a:pt x="992" y="176"/>
                  </a:cubicBezTo>
                  <a:cubicBezTo>
                    <a:pt x="1014" y="176"/>
                    <a:pt x="1036" y="162"/>
                    <a:pt x="1036" y="130"/>
                  </a:cubicBezTo>
                  <a:cubicBezTo>
                    <a:pt x="1036" y="40"/>
                    <a:pt x="1036" y="40"/>
                    <a:pt x="1036" y="40"/>
                  </a:cubicBezTo>
                  <a:cubicBezTo>
                    <a:pt x="1036" y="34"/>
                    <a:pt x="1034" y="31"/>
                    <a:pt x="1029" y="31"/>
                  </a:cubicBezTo>
                  <a:cubicBezTo>
                    <a:pt x="1025" y="31"/>
                    <a:pt x="1022" y="34"/>
                    <a:pt x="1022" y="40"/>
                  </a:cubicBezTo>
                  <a:lnTo>
                    <a:pt x="1022" y="46"/>
                  </a:lnTo>
                  <a:close/>
                  <a:moveTo>
                    <a:pt x="964" y="83"/>
                  </a:moveTo>
                  <a:cubicBezTo>
                    <a:pt x="964" y="65"/>
                    <a:pt x="972" y="43"/>
                    <a:pt x="993" y="43"/>
                  </a:cubicBezTo>
                  <a:cubicBezTo>
                    <a:pt x="1012" y="43"/>
                    <a:pt x="1023" y="59"/>
                    <a:pt x="1023" y="74"/>
                  </a:cubicBezTo>
                  <a:cubicBezTo>
                    <a:pt x="1023" y="93"/>
                    <a:pt x="1023" y="93"/>
                    <a:pt x="1023" y="93"/>
                  </a:cubicBezTo>
                  <a:cubicBezTo>
                    <a:pt x="1023" y="107"/>
                    <a:pt x="1012" y="124"/>
                    <a:pt x="993" y="124"/>
                  </a:cubicBezTo>
                  <a:cubicBezTo>
                    <a:pt x="972" y="124"/>
                    <a:pt x="964" y="102"/>
                    <a:pt x="964" y="83"/>
                  </a:cubicBezTo>
                  <a:moveTo>
                    <a:pt x="1135" y="90"/>
                  </a:moveTo>
                  <a:cubicBezTo>
                    <a:pt x="1143" y="90"/>
                    <a:pt x="1144" y="85"/>
                    <a:pt x="1144" y="81"/>
                  </a:cubicBezTo>
                  <a:cubicBezTo>
                    <a:pt x="1144" y="55"/>
                    <a:pt x="1130" y="31"/>
                    <a:pt x="1101" y="31"/>
                  </a:cubicBezTo>
                  <a:cubicBezTo>
                    <a:pt x="1072" y="31"/>
                    <a:pt x="1057" y="58"/>
                    <a:pt x="1057" y="83"/>
                  </a:cubicBezTo>
                  <a:cubicBezTo>
                    <a:pt x="1057" y="109"/>
                    <a:pt x="1070" y="136"/>
                    <a:pt x="1103" y="136"/>
                  </a:cubicBezTo>
                  <a:cubicBezTo>
                    <a:pt x="1127" y="136"/>
                    <a:pt x="1143" y="121"/>
                    <a:pt x="1143" y="115"/>
                  </a:cubicBezTo>
                  <a:cubicBezTo>
                    <a:pt x="1143" y="110"/>
                    <a:pt x="1140" y="108"/>
                    <a:pt x="1136" y="108"/>
                  </a:cubicBezTo>
                  <a:cubicBezTo>
                    <a:pt x="1130" y="108"/>
                    <a:pt x="1124" y="124"/>
                    <a:pt x="1102" y="124"/>
                  </a:cubicBezTo>
                  <a:cubicBezTo>
                    <a:pt x="1084" y="124"/>
                    <a:pt x="1072" y="107"/>
                    <a:pt x="1072" y="90"/>
                  </a:cubicBezTo>
                  <a:lnTo>
                    <a:pt x="1135" y="90"/>
                  </a:lnTo>
                  <a:close/>
                  <a:moveTo>
                    <a:pt x="1072" y="78"/>
                  </a:moveTo>
                  <a:cubicBezTo>
                    <a:pt x="1072" y="61"/>
                    <a:pt x="1082" y="43"/>
                    <a:pt x="1100" y="43"/>
                  </a:cubicBezTo>
                  <a:cubicBezTo>
                    <a:pt x="1119" y="43"/>
                    <a:pt x="1129" y="61"/>
                    <a:pt x="1129" y="78"/>
                  </a:cubicBezTo>
                  <a:lnTo>
                    <a:pt x="1072" y="78"/>
                  </a:lnTo>
                  <a:close/>
                  <a:moveTo>
                    <a:pt x="1236" y="70"/>
                  </a:moveTo>
                  <a:cubicBezTo>
                    <a:pt x="1236" y="53"/>
                    <a:pt x="1249" y="44"/>
                    <a:pt x="1260" y="44"/>
                  </a:cubicBezTo>
                  <a:cubicBezTo>
                    <a:pt x="1271" y="44"/>
                    <a:pt x="1283" y="48"/>
                    <a:pt x="1283" y="70"/>
                  </a:cubicBezTo>
                  <a:cubicBezTo>
                    <a:pt x="1283" y="127"/>
                    <a:pt x="1283" y="127"/>
                    <a:pt x="1283" y="127"/>
                  </a:cubicBezTo>
                  <a:cubicBezTo>
                    <a:pt x="1283" y="133"/>
                    <a:pt x="1285" y="136"/>
                    <a:pt x="1290" y="136"/>
                  </a:cubicBezTo>
                  <a:cubicBezTo>
                    <a:pt x="1294" y="136"/>
                    <a:pt x="1297" y="133"/>
                    <a:pt x="1297" y="127"/>
                  </a:cubicBezTo>
                  <a:cubicBezTo>
                    <a:pt x="1297" y="68"/>
                    <a:pt x="1297" y="68"/>
                    <a:pt x="1297" y="68"/>
                  </a:cubicBezTo>
                  <a:cubicBezTo>
                    <a:pt x="1297" y="43"/>
                    <a:pt x="1278" y="31"/>
                    <a:pt x="1260" y="31"/>
                  </a:cubicBezTo>
                  <a:cubicBezTo>
                    <a:pt x="1249" y="31"/>
                    <a:pt x="1237" y="37"/>
                    <a:pt x="1230" y="49"/>
                  </a:cubicBezTo>
                  <a:cubicBezTo>
                    <a:pt x="1225" y="38"/>
                    <a:pt x="1215" y="31"/>
                    <a:pt x="1203" y="31"/>
                  </a:cubicBezTo>
                  <a:cubicBezTo>
                    <a:pt x="1190" y="31"/>
                    <a:pt x="1181" y="37"/>
                    <a:pt x="1176" y="45"/>
                  </a:cubicBezTo>
                  <a:cubicBezTo>
                    <a:pt x="1176" y="45"/>
                    <a:pt x="1176" y="45"/>
                    <a:pt x="1176" y="45"/>
                  </a:cubicBezTo>
                  <a:cubicBezTo>
                    <a:pt x="1176" y="40"/>
                    <a:pt x="1176" y="40"/>
                    <a:pt x="1176" y="40"/>
                  </a:cubicBezTo>
                  <a:cubicBezTo>
                    <a:pt x="1176" y="34"/>
                    <a:pt x="1173" y="31"/>
                    <a:pt x="1169" y="31"/>
                  </a:cubicBezTo>
                  <a:cubicBezTo>
                    <a:pt x="1164" y="31"/>
                    <a:pt x="1162" y="34"/>
                    <a:pt x="1162" y="40"/>
                  </a:cubicBezTo>
                  <a:cubicBezTo>
                    <a:pt x="1162" y="127"/>
                    <a:pt x="1162" y="127"/>
                    <a:pt x="1162" y="127"/>
                  </a:cubicBezTo>
                  <a:cubicBezTo>
                    <a:pt x="1162" y="133"/>
                    <a:pt x="1164" y="136"/>
                    <a:pt x="1169" y="136"/>
                  </a:cubicBezTo>
                  <a:cubicBezTo>
                    <a:pt x="1173" y="136"/>
                    <a:pt x="1176" y="133"/>
                    <a:pt x="1176" y="127"/>
                  </a:cubicBezTo>
                  <a:cubicBezTo>
                    <a:pt x="1176" y="70"/>
                    <a:pt x="1176" y="70"/>
                    <a:pt x="1176" y="70"/>
                  </a:cubicBezTo>
                  <a:cubicBezTo>
                    <a:pt x="1176" y="53"/>
                    <a:pt x="1188" y="44"/>
                    <a:pt x="1199" y="44"/>
                  </a:cubicBezTo>
                  <a:cubicBezTo>
                    <a:pt x="1210" y="44"/>
                    <a:pt x="1222" y="48"/>
                    <a:pt x="1222" y="70"/>
                  </a:cubicBezTo>
                  <a:cubicBezTo>
                    <a:pt x="1222" y="127"/>
                    <a:pt x="1222" y="127"/>
                    <a:pt x="1222" y="127"/>
                  </a:cubicBezTo>
                  <a:cubicBezTo>
                    <a:pt x="1222" y="133"/>
                    <a:pt x="1225" y="136"/>
                    <a:pt x="1229" y="136"/>
                  </a:cubicBezTo>
                  <a:cubicBezTo>
                    <a:pt x="1234" y="136"/>
                    <a:pt x="1236" y="133"/>
                    <a:pt x="1236" y="127"/>
                  </a:cubicBezTo>
                  <a:lnTo>
                    <a:pt x="1236" y="70"/>
                  </a:lnTo>
                  <a:close/>
                  <a:moveTo>
                    <a:pt x="1395" y="90"/>
                  </a:moveTo>
                  <a:cubicBezTo>
                    <a:pt x="1404" y="90"/>
                    <a:pt x="1405" y="85"/>
                    <a:pt x="1405" y="81"/>
                  </a:cubicBezTo>
                  <a:cubicBezTo>
                    <a:pt x="1405" y="55"/>
                    <a:pt x="1390" y="31"/>
                    <a:pt x="1361" y="31"/>
                  </a:cubicBezTo>
                  <a:cubicBezTo>
                    <a:pt x="1332" y="31"/>
                    <a:pt x="1317" y="58"/>
                    <a:pt x="1317" y="83"/>
                  </a:cubicBezTo>
                  <a:cubicBezTo>
                    <a:pt x="1317" y="109"/>
                    <a:pt x="1331" y="136"/>
                    <a:pt x="1363" y="136"/>
                  </a:cubicBezTo>
                  <a:cubicBezTo>
                    <a:pt x="1387" y="136"/>
                    <a:pt x="1403" y="121"/>
                    <a:pt x="1403" y="115"/>
                  </a:cubicBezTo>
                  <a:cubicBezTo>
                    <a:pt x="1403" y="110"/>
                    <a:pt x="1401" y="108"/>
                    <a:pt x="1397" y="108"/>
                  </a:cubicBezTo>
                  <a:cubicBezTo>
                    <a:pt x="1390" y="108"/>
                    <a:pt x="1384" y="124"/>
                    <a:pt x="1362" y="124"/>
                  </a:cubicBezTo>
                  <a:cubicBezTo>
                    <a:pt x="1345" y="124"/>
                    <a:pt x="1333" y="107"/>
                    <a:pt x="1332" y="90"/>
                  </a:cubicBezTo>
                  <a:lnTo>
                    <a:pt x="1395" y="90"/>
                  </a:lnTo>
                  <a:close/>
                  <a:moveTo>
                    <a:pt x="1332" y="78"/>
                  </a:moveTo>
                  <a:cubicBezTo>
                    <a:pt x="1333" y="61"/>
                    <a:pt x="1342" y="43"/>
                    <a:pt x="1361" y="43"/>
                  </a:cubicBezTo>
                  <a:cubicBezTo>
                    <a:pt x="1380" y="43"/>
                    <a:pt x="1389" y="61"/>
                    <a:pt x="1390" y="78"/>
                  </a:cubicBezTo>
                  <a:lnTo>
                    <a:pt x="1332" y="78"/>
                  </a:lnTo>
                  <a:close/>
                  <a:moveTo>
                    <a:pt x="1436" y="70"/>
                  </a:moveTo>
                  <a:cubicBezTo>
                    <a:pt x="1436" y="53"/>
                    <a:pt x="1448" y="44"/>
                    <a:pt x="1461" y="44"/>
                  </a:cubicBezTo>
                  <a:cubicBezTo>
                    <a:pt x="1477" y="44"/>
                    <a:pt x="1486" y="53"/>
                    <a:pt x="1486" y="67"/>
                  </a:cubicBezTo>
                  <a:cubicBezTo>
                    <a:pt x="1486" y="127"/>
                    <a:pt x="1486" y="127"/>
                    <a:pt x="1486" y="127"/>
                  </a:cubicBezTo>
                  <a:cubicBezTo>
                    <a:pt x="1486" y="133"/>
                    <a:pt x="1489" y="136"/>
                    <a:pt x="1493" y="136"/>
                  </a:cubicBezTo>
                  <a:cubicBezTo>
                    <a:pt x="1498" y="136"/>
                    <a:pt x="1500" y="133"/>
                    <a:pt x="1500" y="127"/>
                  </a:cubicBezTo>
                  <a:cubicBezTo>
                    <a:pt x="1500" y="68"/>
                    <a:pt x="1500" y="68"/>
                    <a:pt x="1500" y="68"/>
                  </a:cubicBezTo>
                  <a:cubicBezTo>
                    <a:pt x="1500" y="43"/>
                    <a:pt x="1481" y="31"/>
                    <a:pt x="1463" y="31"/>
                  </a:cubicBezTo>
                  <a:cubicBezTo>
                    <a:pt x="1450" y="31"/>
                    <a:pt x="1442" y="37"/>
                    <a:pt x="1437" y="45"/>
                  </a:cubicBezTo>
                  <a:cubicBezTo>
                    <a:pt x="1436" y="45"/>
                    <a:pt x="1436" y="45"/>
                    <a:pt x="1436" y="45"/>
                  </a:cubicBezTo>
                  <a:cubicBezTo>
                    <a:pt x="1436" y="40"/>
                    <a:pt x="1436" y="40"/>
                    <a:pt x="1436" y="40"/>
                  </a:cubicBezTo>
                  <a:cubicBezTo>
                    <a:pt x="1436" y="34"/>
                    <a:pt x="1434" y="31"/>
                    <a:pt x="1429" y="31"/>
                  </a:cubicBezTo>
                  <a:cubicBezTo>
                    <a:pt x="1425" y="31"/>
                    <a:pt x="1422" y="34"/>
                    <a:pt x="1422" y="40"/>
                  </a:cubicBezTo>
                  <a:cubicBezTo>
                    <a:pt x="1422" y="127"/>
                    <a:pt x="1422" y="127"/>
                    <a:pt x="1422" y="127"/>
                  </a:cubicBezTo>
                  <a:cubicBezTo>
                    <a:pt x="1422" y="133"/>
                    <a:pt x="1425" y="136"/>
                    <a:pt x="1429" y="136"/>
                  </a:cubicBezTo>
                  <a:cubicBezTo>
                    <a:pt x="1434" y="136"/>
                    <a:pt x="1436" y="133"/>
                    <a:pt x="1436" y="127"/>
                  </a:cubicBezTo>
                  <a:lnTo>
                    <a:pt x="1436" y="70"/>
                  </a:lnTo>
                  <a:close/>
                  <a:moveTo>
                    <a:pt x="1543" y="44"/>
                  </a:moveTo>
                  <a:cubicBezTo>
                    <a:pt x="1552" y="44"/>
                    <a:pt x="1552" y="44"/>
                    <a:pt x="1552" y="44"/>
                  </a:cubicBezTo>
                  <a:cubicBezTo>
                    <a:pt x="1557" y="44"/>
                    <a:pt x="1558" y="40"/>
                    <a:pt x="1558" y="38"/>
                  </a:cubicBezTo>
                  <a:cubicBezTo>
                    <a:pt x="1558" y="36"/>
                    <a:pt x="1557" y="32"/>
                    <a:pt x="1552" y="32"/>
                  </a:cubicBezTo>
                  <a:cubicBezTo>
                    <a:pt x="1543" y="32"/>
                    <a:pt x="1543" y="32"/>
                    <a:pt x="1543" y="32"/>
                  </a:cubicBezTo>
                  <a:cubicBezTo>
                    <a:pt x="1543" y="10"/>
                    <a:pt x="1543" y="10"/>
                    <a:pt x="1543" y="10"/>
                  </a:cubicBezTo>
                  <a:cubicBezTo>
                    <a:pt x="1543" y="4"/>
                    <a:pt x="1540" y="0"/>
                    <a:pt x="1536" y="0"/>
                  </a:cubicBezTo>
                  <a:cubicBezTo>
                    <a:pt x="1532" y="0"/>
                    <a:pt x="1529" y="4"/>
                    <a:pt x="1529" y="10"/>
                  </a:cubicBezTo>
                  <a:cubicBezTo>
                    <a:pt x="1529" y="32"/>
                    <a:pt x="1529" y="32"/>
                    <a:pt x="1529" y="32"/>
                  </a:cubicBezTo>
                  <a:cubicBezTo>
                    <a:pt x="1520" y="32"/>
                    <a:pt x="1520" y="32"/>
                    <a:pt x="1520" y="32"/>
                  </a:cubicBezTo>
                  <a:cubicBezTo>
                    <a:pt x="1515" y="32"/>
                    <a:pt x="1514" y="36"/>
                    <a:pt x="1514" y="38"/>
                  </a:cubicBezTo>
                  <a:cubicBezTo>
                    <a:pt x="1514" y="40"/>
                    <a:pt x="1515" y="44"/>
                    <a:pt x="1520" y="44"/>
                  </a:cubicBezTo>
                  <a:cubicBezTo>
                    <a:pt x="1529" y="44"/>
                    <a:pt x="1529" y="44"/>
                    <a:pt x="1529" y="44"/>
                  </a:cubicBezTo>
                  <a:cubicBezTo>
                    <a:pt x="1529" y="127"/>
                    <a:pt x="1529" y="127"/>
                    <a:pt x="1529" y="127"/>
                  </a:cubicBezTo>
                  <a:cubicBezTo>
                    <a:pt x="1529" y="133"/>
                    <a:pt x="1532" y="136"/>
                    <a:pt x="1536" y="136"/>
                  </a:cubicBezTo>
                  <a:cubicBezTo>
                    <a:pt x="1540" y="136"/>
                    <a:pt x="1543" y="133"/>
                    <a:pt x="1543" y="127"/>
                  </a:cubicBezTo>
                  <a:lnTo>
                    <a:pt x="154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grpSp>
      <p:graphicFrame>
        <p:nvGraphicFramePr>
          <p:cNvPr id="155" name="Chart 154">
            <a:extLst>
              <a:ext uri="{FF2B5EF4-FFF2-40B4-BE49-F238E27FC236}">
                <a16:creationId xmlns:a16="http://schemas.microsoft.com/office/drawing/2014/main" id="{FDA2FDF3-8FD1-AADA-62D2-148983BB1A42}"/>
              </a:ext>
            </a:extLst>
          </p:cNvPr>
          <p:cNvGraphicFramePr>
            <a:graphicFrameLocks/>
          </p:cNvGraphicFramePr>
          <p:nvPr>
            <p:extLst>
              <p:ext uri="{D42A27DB-BD31-4B8C-83A1-F6EECF244321}">
                <p14:modId xmlns:p14="http://schemas.microsoft.com/office/powerpoint/2010/main" val="1884303903"/>
              </p:ext>
            </p:extLst>
          </p:nvPr>
        </p:nvGraphicFramePr>
        <p:xfrm>
          <a:off x="851983" y="1027668"/>
          <a:ext cx="10580564" cy="50723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29389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9">
            <a:extLst>
              <a:ext uri="{FF2B5EF4-FFF2-40B4-BE49-F238E27FC236}">
                <a16:creationId xmlns:a16="http://schemas.microsoft.com/office/drawing/2014/main" id="{67E829B7-4CBC-49CF-92A5-96D1A4F49CD9}"/>
              </a:ext>
            </a:extLst>
          </p:cNvPr>
          <p:cNvSpPr>
            <a:spLocks noGrp="1"/>
          </p:cNvSpPr>
          <p:nvPr>
            <p:ph type="title"/>
          </p:nvPr>
        </p:nvSpPr>
        <p:spPr>
          <a:xfrm>
            <a:off x="719738" y="391115"/>
            <a:ext cx="7315862" cy="371475"/>
          </a:xfrm>
        </p:spPr>
        <p:txBody>
          <a:bodyPr/>
          <a:lstStyle/>
          <a:p>
            <a:r>
              <a:rPr lang="en-US" sz="2350" dirty="0"/>
              <a:t>Net asset value</a:t>
            </a:r>
            <a:endParaRPr lang="en-GB" sz="2350" dirty="0"/>
          </a:p>
        </p:txBody>
      </p:sp>
      <p:sp>
        <p:nvSpPr>
          <p:cNvPr id="15" name="Slide Number Placeholder 14">
            <a:extLst>
              <a:ext uri="{FF2B5EF4-FFF2-40B4-BE49-F238E27FC236}">
                <a16:creationId xmlns:a16="http://schemas.microsoft.com/office/drawing/2014/main" id="{8A22B248-B376-4E7F-9BC2-796F0A3F6061}"/>
              </a:ext>
            </a:extLst>
          </p:cNvPr>
          <p:cNvSpPr>
            <a:spLocks noGrp="1"/>
          </p:cNvSpPr>
          <p:nvPr>
            <p:ph type="sldNum" sz="quarter" idx="7"/>
          </p:nvPr>
        </p:nvSpPr>
        <p:spPr/>
        <p:txBody>
          <a:bodyPr/>
          <a:lstStyle/>
          <a:p>
            <a:pPr algn="l"/>
            <a:fld id="{B6F15528-21DE-4FAA-801E-634DDDAF4B2B}" type="slidenum">
              <a:rPr lang="en-GB" smtClean="0"/>
              <a:pPr algn="l"/>
              <a:t>5</a:t>
            </a:fld>
            <a:endParaRPr lang="en-GB" dirty="0"/>
          </a:p>
        </p:txBody>
      </p:sp>
      <p:grpSp>
        <p:nvGrpSpPr>
          <p:cNvPr id="10" name="Group 4">
            <a:extLst>
              <a:ext uri="{FF2B5EF4-FFF2-40B4-BE49-F238E27FC236}">
                <a16:creationId xmlns:a16="http://schemas.microsoft.com/office/drawing/2014/main" id="{A0869AB0-C3A5-4658-B5E3-3F66ABF9FC2A}"/>
              </a:ext>
            </a:extLst>
          </p:cNvPr>
          <p:cNvGrpSpPr>
            <a:grpSpLocks noChangeAspect="1"/>
          </p:cNvGrpSpPr>
          <p:nvPr/>
        </p:nvGrpSpPr>
        <p:grpSpPr bwMode="auto">
          <a:xfrm>
            <a:off x="10282559" y="6333016"/>
            <a:ext cx="1333441" cy="443513"/>
            <a:chOff x="3484" y="2616"/>
            <a:chExt cx="5694" cy="1894"/>
          </a:xfrm>
          <a:solidFill>
            <a:schemeClr val="bg1"/>
          </a:solidFill>
        </p:grpSpPr>
        <p:sp>
          <p:nvSpPr>
            <p:cNvPr id="11" name="Oval 5">
              <a:extLst>
                <a:ext uri="{FF2B5EF4-FFF2-40B4-BE49-F238E27FC236}">
                  <a16:creationId xmlns:a16="http://schemas.microsoft.com/office/drawing/2014/main" id="{21601665-FD97-48A7-A5AC-AA4DBD2370C7}"/>
                </a:ext>
              </a:extLst>
            </p:cNvPr>
            <p:cNvSpPr>
              <a:spLocks noChangeArrowheads="1"/>
            </p:cNvSpPr>
            <p:nvPr/>
          </p:nvSpPr>
          <p:spPr bwMode="auto">
            <a:xfrm>
              <a:off x="4324" y="3144"/>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 name="Oval 6">
              <a:extLst>
                <a:ext uri="{FF2B5EF4-FFF2-40B4-BE49-F238E27FC236}">
                  <a16:creationId xmlns:a16="http://schemas.microsoft.com/office/drawing/2014/main" id="{74B407EF-F290-42D7-AFED-722957CF58F5}"/>
                </a:ext>
              </a:extLst>
            </p:cNvPr>
            <p:cNvSpPr>
              <a:spLocks noChangeArrowheads="1"/>
            </p:cNvSpPr>
            <p:nvPr/>
          </p:nvSpPr>
          <p:spPr bwMode="auto">
            <a:xfrm>
              <a:off x="4524" y="321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 name="Oval 7">
              <a:extLst>
                <a:ext uri="{FF2B5EF4-FFF2-40B4-BE49-F238E27FC236}">
                  <a16:creationId xmlns:a16="http://schemas.microsoft.com/office/drawing/2014/main" id="{E216D5A1-44E4-4D21-957D-0F798160255A}"/>
                </a:ext>
              </a:extLst>
            </p:cNvPr>
            <p:cNvSpPr>
              <a:spLocks noChangeArrowheads="1"/>
            </p:cNvSpPr>
            <p:nvPr/>
          </p:nvSpPr>
          <p:spPr bwMode="auto">
            <a:xfrm>
              <a:off x="4668" y="3254"/>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 name="Oval 8">
              <a:extLst>
                <a:ext uri="{FF2B5EF4-FFF2-40B4-BE49-F238E27FC236}">
                  <a16:creationId xmlns:a16="http://schemas.microsoft.com/office/drawing/2014/main" id="{9ED75FB7-D494-44FC-8ABB-5CB4BFE8FE33}"/>
                </a:ext>
              </a:extLst>
            </p:cNvPr>
            <p:cNvSpPr>
              <a:spLocks noChangeArrowheads="1"/>
            </p:cNvSpPr>
            <p:nvPr/>
          </p:nvSpPr>
          <p:spPr bwMode="auto">
            <a:xfrm>
              <a:off x="4630" y="3382"/>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 name="Oval 9">
              <a:extLst>
                <a:ext uri="{FF2B5EF4-FFF2-40B4-BE49-F238E27FC236}">
                  <a16:creationId xmlns:a16="http://schemas.microsoft.com/office/drawing/2014/main" id="{A527AA3B-30FB-4C58-B5DA-927DA77A8BB2}"/>
                </a:ext>
              </a:extLst>
            </p:cNvPr>
            <p:cNvSpPr>
              <a:spLocks noChangeArrowheads="1"/>
            </p:cNvSpPr>
            <p:nvPr/>
          </p:nvSpPr>
          <p:spPr bwMode="auto">
            <a:xfrm>
              <a:off x="4488"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 name="Oval 10">
              <a:extLst>
                <a:ext uri="{FF2B5EF4-FFF2-40B4-BE49-F238E27FC236}">
                  <a16:creationId xmlns:a16="http://schemas.microsoft.com/office/drawing/2014/main" id="{10EAB061-08E8-4499-8691-5C0159FC8AB6}"/>
                </a:ext>
              </a:extLst>
            </p:cNvPr>
            <p:cNvSpPr>
              <a:spLocks noChangeArrowheads="1"/>
            </p:cNvSpPr>
            <p:nvPr/>
          </p:nvSpPr>
          <p:spPr bwMode="auto">
            <a:xfrm>
              <a:off x="4500" y="3504"/>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 name="Oval 11">
              <a:extLst>
                <a:ext uri="{FF2B5EF4-FFF2-40B4-BE49-F238E27FC236}">
                  <a16:creationId xmlns:a16="http://schemas.microsoft.com/office/drawing/2014/main" id="{1753BA85-D5F9-48F1-A0DE-930E60468015}"/>
                </a:ext>
              </a:extLst>
            </p:cNvPr>
            <p:cNvSpPr>
              <a:spLocks noChangeArrowheads="1"/>
            </p:cNvSpPr>
            <p:nvPr/>
          </p:nvSpPr>
          <p:spPr bwMode="auto">
            <a:xfrm>
              <a:off x="4367" y="3501"/>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 name="Oval 12">
              <a:extLst>
                <a:ext uri="{FF2B5EF4-FFF2-40B4-BE49-F238E27FC236}">
                  <a16:creationId xmlns:a16="http://schemas.microsoft.com/office/drawing/2014/main" id="{4B52E1CE-635A-45D9-AD46-776074AB04F3}"/>
                </a:ext>
              </a:extLst>
            </p:cNvPr>
            <p:cNvSpPr>
              <a:spLocks noChangeArrowheads="1"/>
            </p:cNvSpPr>
            <p:nvPr/>
          </p:nvSpPr>
          <p:spPr bwMode="auto">
            <a:xfrm>
              <a:off x="4236" y="3492"/>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 name="Oval 13">
              <a:extLst>
                <a:ext uri="{FF2B5EF4-FFF2-40B4-BE49-F238E27FC236}">
                  <a16:creationId xmlns:a16="http://schemas.microsoft.com/office/drawing/2014/main" id="{8F77D5DD-BE42-4B44-A064-395FCCD0FC53}"/>
                </a:ext>
              </a:extLst>
            </p:cNvPr>
            <p:cNvSpPr>
              <a:spLocks noChangeArrowheads="1"/>
            </p:cNvSpPr>
            <p:nvPr/>
          </p:nvSpPr>
          <p:spPr bwMode="auto">
            <a:xfrm>
              <a:off x="4267" y="3651"/>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 name="Oval 14">
              <a:extLst>
                <a:ext uri="{FF2B5EF4-FFF2-40B4-BE49-F238E27FC236}">
                  <a16:creationId xmlns:a16="http://schemas.microsoft.com/office/drawing/2014/main" id="{6876A634-94E5-483C-8289-EA158752403F}"/>
                </a:ext>
              </a:extLst>
            </p:cNvPr>
            <p:cNvSpPr>
              <a:spLocks noChangeArrowheads="1"/>
            </p:cNvSpPr>
            <p:nvPr/>
          </p:nvSpPr>
          <p:spPr bwMode="auto">
            <a:xfrm>
              <a:off x="4398" y="3639"/>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 name="Oval 15">
              <a:extLst>
                <a:ext uri="{FF2B5EF4-FFF2-40B4-BE49-F238E27FC236}">
                  <a16:creationId xmlns:a16="http://schemas.microsoft.com/office/drawing/2014/main" id="{D7153146-6BCF-4B19-9A75-43FCD98F36FC}"/>
                </a:ext>
              </a:extLst>
            </p:cNvPr>
            <p:cNvSpPr>
              <a:spLocks noChangeArrowheads="1"/>
            </p:cNvSpPr>
            <p:nvPr/>
          </p:nvSpPr>
          <p:spPr bwMode="auto">
            <a:xfrm>
              <a:off x="4521" y="365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 name="Oval 16">
              <a:extLst>
                <a:ext uri="{FF2B5EF4-FFF2-40B4-BE49-F238E27FC236}">
                  <a16:creationId xmlns:a16="http://schemas.microsoft.com/office/drawing/2014/main" id="{85A3E54E-0547-4D4F-9418-3FB9977C2D13}"/>
                </a:ext>
              </a:extLst>
            </p:cNvPr>
            <p:cNvSpPr>
              <a:spLocks noChangeArrowheads="1"/>
            </p:cNvSpPr>
            <p:nvPr/>
          </p:nvSpPr>
          <p:spPr bwMode="auto">
            <a:xfrm>
              <a:off x="4360" y="3765"/>
              <a:ext cx="5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 name="Oval 17">
              <a:extLst>
                <a:ext uri="{FF2B5EF4-FFF2-40B4-BE49-F238E27FC236}">
                  <a16:creationId xmlns:a16="http://schemas.microsoft.com/office/drawing/2014/main" id="{B816C041-F7E4-4D74-9EFB-1BC77C7DA29A}"/>
                </a:ext>
              </a:extLst>
            </p:cNvPr>
            <p:cNvSpPr>
              <a:spLocks noChangeArrowheads="1"/>
            </p:cNvSpPr>
            <p:nvPr/>
          </p:nvSpPr>
          <p:spPr bwMode="auto">
            <a:xfrm>
              <a:off x="4319" y="3373"/>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 name="Oval 18">
              <a:extLst>
                <a:ext uri="{FF2B5EF4-FFF2-40B4-BE49-F238E27FC236}">
                  <a16:creationId xmlns:a16="http://schemas.microsoft.com/office/drawing/2014/main" id="{8B0A975A-3560-4752-BAF5-D089D2494E46}"/>
                </a:ext>
              </a:extLst>
            </p:cNvPr>
            <p:cNvSpPr>
              <a:spLocks noChangeArrowheads="1"/>
            </p:cNvSpPr>
            <p:nvPr/>
          </p:nvSpPr>
          <p:spPr bwMode="auto">
            <a:xfrm>
              <a:off x="4184"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 name="Oval 19">
              <a:extLst>
                <a:ext uri="{FF2B5EF4-FFF2-40B4-BE49-F238E27FC236}">
                  <a16:creationId xmlns:a16="http://schemas.microsoft.com/office/drawing/2014/main" id="{B468AAE1-E4F2-4C22-84F4-CDEB4782B982}"/>
                </a:ext>
              </a:extLst>
            </p:cNvPr>
            <p:cNvSpPr>
              <a:spLocks noChangeArrowheads="1"/>
            </p:cNvSpPr>
            <p:nvPr/>
          </p:nvSpPr>
          <p:spPr bwMode="auto">
            <a:xfrm>
              <a:off x="4737" y="34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 name="Oval 20">
              <a:extLst>
                <a:ext uri="{FF2B5EF4-FFF2-40B4-BE49-F238E27FC236}">
                  <a16:creationId xmlns:a16="http://schemas.microsoft.com/office/drawing/2014/main" id="{05051C1E-D5EC-44FF-8DE7-67E6AD8CB710}"/>
                </a:ext>
              </a:extLst>
            </p:cNvPr>
            <p:cNvSpPr>
              <a:spLocks noChangeArrowheads="1"/>
            </p:cNvSpPr>
            <p:nvPr/>
          </p:nvSpPr>
          <p:spPr bwMode="auto">
            <a:xfrm>
              <a:off x="4618" y="3549"/>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 name="Oval 21">
              <a:extLst>
                <a:ext uri="{FF2B5EF4-FFF2-40B4-BE49-F238E27FC236}">
                  <a16:creationId xmlns:a16="http://schemas.microsoft.com/office/drawing/2014/main" id="{F0D3474A-804E-47E6-BE48-D8FDDD2E7625}"/>
                </a:ext>
              </a:extLst>
            </p:cNvPr>
            <p:cNvSpPr>
              <a:spLocks noChangeArrowheads="1"/>
            </p:cNvSpPr>
            <p:nvPr/>
          </p:nvSpPr>
          <p:spPr bwMode="auto">
            <a:xfrm>
              <a:off x="4673" y="36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 name="Oval 22">
              <a:extLst>
                <a:ext uri="{FF2B5EF4-FFF2-40B4-BE49-F238E27FC236}">
                  <a16:creationId xmlns:a16="http://schemas.microsoft.com/office/drawing/2014/main" id="{7179B9A8-D897-48EA-89E6-6CB7FC6B511D}"/>
                </a:ext>
              </a:extLst>
            </p:cNvPr>
            <p:cNvSpPr>
              <a:spLocks noChangeArrowheads="1"/>
            </p:cNvSpPr>
            <p:nvPr/>
          </p:nvSpPr>
          <p:spPr bwMode="auto">
            <a:xfrm>
              <a:off x="4656" y="3815"/>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 name="Oval 23">
              <a:extLst>
                <a:ext uri="{FF2B5EF4-FFF2-40B4-BE49-F238E27FC236}">
                  <a16:creationId xmlns:a16="http://schemas.microsoft.com/office/drawing/2014/main" id="{77D77A51-1BE8-48ED-AFC8-86863BA9BC20}"/>
                </a:ext>
              </a:extLst>
            </p:cNvPr>
            <p:cNvSpPr>
              <a:spLocks noChangeArrowheads="1"/>
            </p:cNvSpPr>
            <p:nvPr/>
          </p:nvSpPr>
          <p:spPr bwMode="auto">
            <a:xfrm>
              <a:off x="4524" y="3785"/>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 name="Oval 24">
              <a:extLst>
                <a:ext uri="{FF2B5EF4-FFF2-40B4-BE49-F238E27FC236}">
                  <a16:creationId xmlns:a16="http://schemas.microsoft.com/office/drawing/2014/main" id="{9A442C37-1EDB-4C8B-9F1D-D840A631BCD9}"/>
                </a:ext>
              </a:extLst>
            </p:cNvPr>
            <p:cNvSpPr>
              <a:spLocks noChangeArrowheads="1"/>
            </p:cNvSpPr>
            <p:nvPr/>
          </p:nvSpPr>
          <p:spPr bwMode="auto">
            <a:xfrm>
              <a:off x="4443" y="3899"/>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 name="Oval 25">
              <a:extLst>
                <a:ext uri="{FF2B5EF4-FFF2-40B4-BE49-F238E27FC236}">
                  <a16:creationId xmlns:a16="http://schemas.microsoft.com/office/drawing/2014/main" id="{746E6821-8A5C-49B0-8ED3-2DE7716C7EBA}"/>
                </a:ext>
              </a:extLst>
            </p:cNvPr>
            <p:cNvSpPr>
              <a:spLocks noChangeArrowheads="1"/>
            </p:cNvSpPr>
            <p:nvPr/>
          </p:nvSpPr>
          <p:spPr bwMode="auto">
            <a:xfrm>
              <a:off x="4322" y="3965"/>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 name="Oval 26">
              <a:extLst>
                <a:ext uri="{FF2B5EF4-FFF2-40B4-BE49-F238E27FC236}">
                  <a16:creationId xmlns:a16="http://schemas.microsoft.com/office/drawing/2014/main" id="{8E979970-D011-406E-AB2C-06A5D41C12F0}"/>
                </a:ext>
              </a:extLst>
            </p:cNvPr>
            <p:cNvSpPr>
              <a:spLocks noChangeArrowheads="1"/>
            </p:cNvSpPr>
            <p:nvPr/>
          </p:nvSpPr>
          <p:spPr bwMode="auto">
            <a:xfrm>
              <a:off x="4122" y="3854"/>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 name="Oval 27">
              <a:extLst>
                <a:ext uri="{FF2B5EF4-FFF2-40B4-BE49-F238E27FC236}">
                  <a16:creationId xmlns:a16="http://schemas.microsoft.com/office/drawing/2014/main" id="{B04653BD-4DFD-48AB-B091-B24E035B7559}"/>
                </a:ext>
              </a:extLst>
            </p:cNvPr>
            <p:cNvSpPr>
              <a:spLocks noChangeArrowheads="1"/>
            </p:cNvSpPr>
            <p:nvPr/>
          </p:nvSpPr>
          <p:spPr bwMode="auto">
            <a:xfrm>
              <a:off x="4255" y="3849"/>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 name="Oval 28">
              <a:extLst>
                <a:ext uri="{FF2B5EF4-FFF2-40B4-BE49-F238E27FC236}">
                  <a16:creationId xmlns:a16="http://schemas.microsoft.com/office/drawing/2014/main" id="{8EA3EB54-8D10-4D0D-B239-7CEC9E0C8432}"/>
                </a:ext>
              </a:extLst>
            </p:cNvPr>
            <p:cNvSpPr>
              <a:spLocks noChangeArrowheads="1"/>
            </p:cNvSpPr>
            <p:nvPr/>
          </p:nvSpPr>
          <p:spPr bwMode="auto">
            <a:xfrm>
              <a:off x="4227" y="32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 name="Oval 29">
              <a:extLst>
                <a:ext uri="{FF2B5EF4-FFF2-40B4-BE49-F238E27FC236}">
                  <a16:creationId xmlns:a16="http://schemas.microsoft.com/office/drawing/2014/main" id="{3666ECD6-08B7-4BF8-A4DE-8F9A81CDAEDF}"/>
                </a:ext>
              </a:extLst>
            </p:cNvPr>
            <p:cNvSpPr>
              <a:spLocks noChangeArrowheads="1"/>
            </p:cNvSpPr>
            <p:nvPr/>
          </p:nvSpPr>
          <p:spPr bwMode="auto">
            <a:xfrm>
              <a:off x="4393" y="3256"/>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 name="Oval 30">
              <a:extLst>
                <a:ext uri="{FF2B5EF4-FFF2-40B4-BE49-F238E27FC236}">
                  <a16:creationId xmlns:a16="http://schemas.microsoft.com/office/drawing/2014/main" id="{9345479E-276E-4C6D-B4E8-B179F3EC0C74}"/>
                </a:ext>
              </a:extLst>
            </p:cNvPr>
            <p:cNvSpPr>
              <a:spLocks noChangeArrowheads="1"/>
            </p:cNvSpPr>
            <p:nvPr/>
          </p:nvSpPr>
          <p:spPr bwMode="auto">
            <a:xfrm>
              <a:off x="4139" y="3592"/>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 name="Oval 31">
              <a:extLst>
                <a:ext uri="{FF2B5EF4-FFF2-40B4-BE49-F238E27FC236}">
                  <a16:creationId xmlns:a16="http://schemas.microsoft.com/office/drawing/2014/main" id="{A0D9A17F-5650-4B68-89A2-B1C20988BFFB}"/>
                </a:ext>
              </a:extLst>
            </p:cNvPr>
            <p:cNvSpPr>
              <a:spLocks noChangeArrowheads="1"/>
            </p:cNvSpPr>
            <p:nvPr/>
          </p:nvSpPr>
          <p:spPr bwMode="auto">
            <a:xfrm>
              <a:off x="4063" y="346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3" name="Oval 32">
              <a:extLst>
                <a:ext uri="{FF2B5EF4-FFF2-40B4-BE49-F238E27FC236}">
                  <a16:creationId xmlns:a16="http://schemas.microsoft.com/office/drawing/2014/main" id="{AB056B89-868F-4644-8706-51A50FC5275F}"/>
                </a:ext>
              </a:extLst>
            </p:cNvPr>
            <p:cNvSpPr>
              <a:spLocks noChangeArrowheads="1"/>
            </p:cNvSpPr>
            <p:nvPr/>
          </p:nvSpPr>
          <p:spPr bwMode="auto">
            <a:xfrm>
              <a:off x="4149" y="3725"/>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4" name="Oval 33">
              <a:extLst>
                <a:ext uri="{FF2B5EF4-FFF2-40B4-BE49-F238E27FC236}">
                  <a16:creationId xmlns:a16="http://schemas.microsoft.com/office/drawing/2014/main" id="{5F82A148-0DB0-4C73-B2A6-138D366C813C}"/>
                </a:ext>
              </a:extLst>
            </p:cNvPr>
            <p:cNvSpPr>
              <a:spLocks noChangeArrowheads="1"/>
            </p:cNvSpPr>
            <p:nvPr/>
          </p:nvSpPr>
          <p:spPr bwMode="auto">
            <a:xfrm>
              <a:off x="4025" y="3663"/>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5" name="Oval 34">
              <a:extLst>
                <a:ext uri="{FF2B5EF4-FFF2-40B4-BE49-F238E27FC236}">
                  <a16:creationId xmlns:a16="http://schemas.microsoft.com/office/drawing/2014/main" id="{C7273CBA-588E-4C8C-89FC-6E7FB5B4305D}"/>
                </a:ext>
              </a:extLst>
            </p:cNvPr>
            <p:cNvSpPr>
              <a:spLocks noChangeArrowheads="1"/>
            </p:cNvSpPr>
            <p:nvPr/>
          </p:nvSpPr>
          <p:spPr bwMode="auto">
            <a:xfrm>
              <a:off x="3947" y="3542"/>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6" name="Oval 35">
              <a:extLst>
                <a:ext uri="{FF2B5EF4-FFF2-40B4-BE49-F238E27FC236}">
                  <a16:creationId xmlns:a16="http://schemas.microsoft.com/office/drawing/2014/main" id="{AEDA3077-1A85-432A-9966-6049751A44EB}"/>
                </a:ext>
              </a:extLst>
            </p:cNvPr>
            <p:cNvSpPr>
              <a:spLocks noChangeArrowheads="1"/>
            </p:cNvSpPr>
            <p:nvPr/>
          </p:nvSpPr>
          <p:spPr bwMode="auto">
            <a:xfrm>
              <a:off x="4035" y="33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7" name="Oval 36">
              <a:extLst>
                <a:ext uri="{FF2B5EF4-FFF2-40B4-BE49-F238E27FC236}">
                  <a16:creationId xmlns:a16="http://schemas.microsoft.com/office/drawing/2014/main" id="{A9928763-EBE2-4E06-BABF-9875B4CCB174}"/>
                </a:ext>
              </a:extLst>
            </p:cNvPr>
            <p:cNvSpPr>
              <a:spLocks noChangeArrowheads="1"/>
            </p:cNvSpPr>
            <p:nvPr/>
          </p:nvSpPr>
          <p:spPr bwMode="auto">
            <a:xfrm>
              <a:off x="4103" y="3197"/>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8" name="Oval 37">
              <a:extLst>
                <a:ext uri="{FF2B5EF4-FFF2-40B4-BE49-F238E27FC236}">
                  <a16:creationId xmlns:a16="http://schemas.microsoft.com/office/drawing/2014/main" id="{B2BC48E2-F35C-441E-BEBC-1CBD08CFA204}"/>
                </a:ext>
              </a:extLst>
            </p:cNvPr>
            <p:cNvSpPr>
              <a:spLocks noChangeArrowheads="1"/>
            </p:cNvSpPr>
            <p:nvPr/>
          </p:nvSpPr>
          <p:spPr bwMode="auto">
            <a:xfrm>
              <a:off x="4685" y="2940"/>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9" name="Oval 38">
              <a:extLst>
                <a:ext uri="{FF2B5EF4-FFF2-40B4-BE49-F238E27FC236}">
                  <a16:creationId xmlns:a16="http://schemas.microsoft.com/office/drawing/2014/main" id="{5A9EAF26-612D-487F-A0A6-C77EFA7ABAE2}"/>
                </a:ext>
              </a:extLst>
            </p:cNvPr>
            <p:cNvSpPr>
              <a:spLocks noChangeArrowheads="1"/>
            </p:cNvSpPr>
            <p:nvPr/>
          </p:nvSpPr>
          <p:spPr bwMode="auto">
            <a:xfrm>
              <a:off x="4571" y="30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0" name="Oval 39">
              <a:extLst>
                <a:ext uri="{FF2B5EF4-FFF2-40B4-BE49-F238E27FC236}">
                  <a16:creationId xmlns:a16="http://schemas.microsoft.com/office/drawing/2014/main" id="{0821C2B7-77CB-4EF9-B5B3-E1A16598BCDB}"/>
                </a:ext>
              </a:extLst>
            </p:cNvPr>
            <p:cNvSpPr>
              <a:spLocks noChangeArrowheads="1"/>
            </p:cNvSpPr>
            <p:nvPr/>
          </p:nvSpPr>
          <p:spPr bwMode="auto">
            <a:xfrm>
              <a:off x="4469" y="31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1" name="Oval 40">
              <a:extLst>
                <a:ext uri="{FF2B5EF4-FFF2-40B4-BE49-F238E27FC236}">
                  <a16:creationId xmlns:a16="http://schemas.microsoft.com/office/drawing/2014/main" id="{D2C3CC00-F05B-4416-B058-A9F848E8C558}"/>
                </a:ext>
              </a:extLst>
            </p:cNvPr>
            <p:cNvSpPr>
              <a:spLocks noChangeArrowheads="1"/>
            </p:cNvSpPr>
            <p:nvPr/>
          </p:nvSpPr>
          <p:spPr bwMode="auto">
            <a:xfrm>
              <a:off x="4813" y="2925"/>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2" name="Oval 41">
              <a:extLst>
                <a:ext uri="{FF2B5EF4-FFF2-40B4-BE49-F238E27FC236}">
                  <a16:creationId xmlns:a16="http://schemas.microsoft.com/office/drawing/2014/main" id="{FC94E677-B30E-4D1E-B6F1-04155D635628}"/>
                </a:ext>
              </a:extLst>
            </p:cNvPr>
            <p:cNvSpPr>
              <a:spLocks noChangeArrowheads="1"/>
            </p:cNvSpPr>
            <p:nvPr/>
          </p:nvSpPr>
          <p:spPr bwMode="auto">
            <a:xfrm>
              <a:off x="4939" y="293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3" name="Oval 42">
              <a:extLst>
                <a:ext uri="{FF2B5EF4-FFF2-40B4-BE49-F238E27FC236}">
                  <a16:creationId xmlns:a16="http://schemas.microsoft.com/office/drawing/2014/main" id="{92567819-9218-43C4-8461-EE603C036DDC}"/>
                </a:ext>
              </a:extLst>
            </p:cNvPr>
            <p:cNvSpPr>
              <a:spLocks noChangeArrowheads="1"/>
            </p:cNvSpPr>
            <p:nvPr/>
          </p:nvSpPr>
          <p:spPr bwMode="auto">
            <a:xfrm>
              <a:off x="4891" y="3075"/>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4" name="Oval 43">
              <a:extLst>
                <a:ext uri="{FF2B5EF4-FFF2-40B4-BE49-F238E27FC236}">
                  <a16:creationId xmlns:a16="http://schemas.microsoft.com/office/drawing/2014/main" id="{2523DCC0-172F-4F74-B892-5B39653401FE}"/>
                </a:ext>
              </a:extLst>
            </p:cNvPr>
            <p:cNvSpPr>
              <a:spLocks noChangeArrowheads="1"/>
            </p:cNvSpPr>
            <p:nvPr/>
          </p:nvSpPr>
          <p:spPr bwMode="auto">
            <a:xfrm>
              <a:off x="5048" y="3278"/>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5" name="Oval 44">
              <a:extLst>
                <a:ext uri="{FF2B5EF4-FFF2-40B4-BE49-F238E27FC236}">
                  <a16:creationId xmlns:a16="http://schemas.microsoft.com/office/drawing/2014/main" id="{AA4521A8-9D64-4126-998A-3266D3F07573}"/>
                </a:ext>
              </a:extLst>
            </p:cNvPr>
            <p:cNvSpPr>
              <a:spLocks noChangeArrowheads="1"/>
            </p:cNvSpPr>
            <p:nvPr/>
          </p:nvSpPr>
          <p:spPr bwMode="auto">
            <a:xfrm>
              <a:off x="4768" y="30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6" name="Oval 45">
              <a:extLst>
                <a:ext uri="{FF2B5EF4-FFF2-40B4-BE49-F238E27FC236}">
                  <a16:creationId xmlns:a16="http://schemas.microsoft.com/office/drawing/2014/main" id="{A4DDA135-9348-43D8-B6DA-6A2EE3CE1E05}"/>
                </a:ext>
              </a:extLst>
            </p:cNvPr>
            <p:cNvSpPr>
              <a:spLocks noChangeArrowheads="1"/>
            </p:cNvSpPr>
            <p:nvPr/>
          </p:nvSpPr>
          <p:spPr bwMode="auto">
            <a:xfrm>
              <a:off x="4927" y="323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7" name="Oval 46">
              <a:extLst>
                <a:ext uri="{FF2B5EF4-FFF2-40B4-BE49-F238E27FC236}">
                  <a16:creationId xmlns:a16="http://schemas.microsoft.com/office/drawing/2014/main" id="{4ECF17BA-05B5-4C40-A9E7-E7C4E8158250}"/>
                </a:ext>
              </a:extLst>
            </p:cNvPr>
            <p:cNvSpPr>
              <a:spLocks noChangeArrowheads="1"/>
            </p:cNvSpPr>
            <p:nvPr/>
          </p:nvSpPr>
          <p:spPr bwMode="auto">
            <a:xfrm>
              <a:off x="4640" y="312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8" name="Oval 47">
              <a:extLst>
                <a:ext uri="{FF2B5EF4-FFF2-40B4-BE49-F238E27FC236}">
                  <a16:creationId xmlns:a16="http://schemas.microsoft.com/office/drawing/2014/main" id="{D17C26D5-3489-4B71-B215-C7C565D26E3B}"/>
                </a:ext>
              </a:extLst>
            </p:cNvPr>
            <p:cNvSpPr>
              <a:spLocks noChangeArrowheads="1"/>
            </p:cNvSpPr>
            <p:nvPr/>
          </p:nvSpPr>
          <p:spPr bwMode="auto">
            <a:xfrm>
              <a:off x="4806" y="322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9" name="Oval 48">
              <a:extLst>
                <a:ext uri="{FF2B5EF4-FFF2-40B4-BE49-F238E27FC236}">
                  <a16:creationId xmlns:a16="http://schemas.microsoft.com/office/drawing/2014/main" id="{32A82D9E-C1A5-4E17-9847-9FD468EA8049}"/>
                </a:ext>
              </a:extLst>
            </p:cNvPr>
            <p:cNvSpPr>
              <a:spLocks noChangeArrowheads="1"/>
            </p:cNvSpPr>
            <p:nvPr/>
          </p:nvSpPr>
          <p:spPr bwMode="auto">
            <a:xfrm>
              <a:off x="5017"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0" name="Oval 49">
              <a:extLst>
                <a:ext uri="{FF2B5EF4-FFF2-40B4-BE49-F238E27FC236}">
                  <a16:creationId xmlns:a16="http://schemas.microsoft.com/office/drawing/2014/main" id="{04750F06-80DE-4A7E-ACF1-03677CDD5D2B}"/>
                </a:ext>
              </a:extLst>
            </p:cNvPr>
            <p:cNvSpPr>
              <a:spLocks noChangeArrowheads="1"/>
            </p:cNvSpPr>
            <p:nvPr/>
          </p:nvSpPr>
          <p:spPr bwMode="auto">
            <a:xfrm>
              <a:off x="5148" y="3354"/>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1" name="Oval 50">
              <a:extLst>
                <a:ext uri="{FF2B5EF4-FFF2-40B4-BE49-F238E27FC236}">
                  <a16:creationId xmlns:a16="http://schemas.microsoft.com/office/drawing/2014/main" id="{85F347CB-CB6C-42CE-8155-DEFC39A97CB5}"/>
                </a:ext>
              </a:extLst>
            </p:cNvPr>
            <p:cNvSpPr>
              <a:spLocks noChangeArrowheads="1"/>
            </p:cNvSpPr>
            <p:nvPr/>
          </p:nvSpPr>
          <p:spPr bwMode="auto">
            <a:xfrm>
              <a:off x="5129" y="3161"/>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2" name="Oval 51">
              <a:extLst>
                <a:ext uri="{FF2B5EF4-FFF2-40B4-BE49-F238E27FC236}">
                  <a16:creationId xmlns:a16="http://schemas.microsoft.com/office/drawing/2014/main" id="{5C7FB8D4-0211-44A7-88A9-E9B1F852CB6D}"/>
                </a:ext>
              </a:extLst>
            </p:cNvPr>
            <p:cNvSpPr>
              <a:spLocks noChangeArrowheads="1"/>
            </p:cNvSpPr>
            <p:nvPr/>
          </p:nvSpPr>
          <p:spPr bwMode="auto">
            <a:xfrm>
              <a:off x="5233" y="345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3" name="Oval 52">
              <a:extLst>
                <a:ext uri="{FF2B5EF4-FFF2-40B4-BE49-F238E27FC236}">
                  <a16:creationId xmlns:a16="http://schemas.microsoft.com/office/drawing/2014/main" id="{26433237-E78F-4D28-BEC5-96329E7826D3}"/>
                </a:ext>
              </a:extLst>
            </p:cNvPr>
            <p:cNvSpPr>
              <a:spLocks noChangeArrowheads="1"/>
            </p:cNvSpPr>
            <p:nvPr/>
          </p:nvSpPr>
          <p:spPr bwMode="auto">
            <a:xfrm>
              <a:off x="5031" y="34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4" name="Oval 53">
              <a:extLst>
                <a:ext uri="{FF2B5EF4-FFF2-40B4-BE49-F238E27FC236}">
                  <a16:creationId xmlns:a16="http://schemas.microsoft.com/office/drawing/2014/main" id="{45EF28E5-F903-41A1-8A58-5442F9B9BEC2}"/>
                </a:ext>
              </a:extLst>
            </p:cNvPr>
            <p:cNvSpPr>
              <a:spLocks noChangeArrowheads="1"/>
            </p:cNvSpPr>
            <p:nvPr/>
          </p:nvSpPr>
          <p:spPr bwMode="auto">
            <a:xfrm>
              <a:off x="4922" y="33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5" name="Oval 54">
              <a:extLst>
                <a:ext uri="{FF2B5EF4-FFF2-40B4-BE49-F238E27FC236}">
                  <a16:creationId xmlns:a16="http://schemas.microsoft.com/office/drawing/2014/main" id="{705394B9-67E9-473A-A5F4-4B17941C4C7B}"/>
                </a:ext>
              </a:extLst>
            </p:cNvPr>
            <p:cNvSpPr>
              <a:spLocks noChangeArrowheads="1"/>
            </p:cNvSpPr>
            <p:nvPr/>
          </p:nvSpPr>
          <p:spPr bwMode="auto">
            <a:xfrm>
              <a:off x="4789" y="3354"/>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6" name="Oval 55">
              <a:extLst>
                <a:ext uri="{FF2B5EF4-FFF2-40B4-BE49-F238E27FC236}">
                  <a16:creationId xmlns:a16="http://schemas.microsoft.com/office/drawing/2014/main" id="{3ABCF7FE-22E7-4576-BEBD-336B435D61D9}"/>
                </a:ext>
              </a:extLst>
            </p:cNvPr>
            <p:cNvSpPr>
              <a:spLocks noChangeArrowheads="1"/>
            </p:cNvSpPr>
            <p:nvPr/>
          </p:nvSpPr>
          <p:spPr bwMode="auto">
            <a:xfrm>
              <a:off x="5117" y="3530"/>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7" name="Oval 56">
              <a:extLst>
                <a:ext uri="{FF2B5EF4-FFF2-40B4-BE49-F238E27FC236}">
                  <a16:creationId xmlns:a16="http://schemas.microsoft.com/office/drawing/2014/main" id="{855EE29F-5E1A-4BC6-A084-17EBD98AC65B}"/>
                </a:ext>
              </a:extLst>
            </p:cNvPr>
            <p:cNvSpPr>
              <a:spLocks noChangeArrowheads="1"/>
            </p:cNvSpPr>
            <p:nvPr/>
          </p:nvSpPr>
          <p:spPr bwMode="auto">
            <a:xfrm>
              <a:off x="5179" y="3644"/>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8" name="Oval 57">
              <a:extLst>
                <a:ext uri="{FF2B5EF4-FFF2-40B4-BE49-F238E27FC236}">
                  <a16:creationId xmlns:a16="http://schemas.microsoft.com/office/drawing/2014/main" id="{18ACD164-9E4B-4FB2-AE3F-5918550E705D}"/>
                </a:ext>
              </a:extLst>
            </p:cNvPr>
            <p:cNvSpPr>
              <a:spLocks noChangeArrowheads="1"/>
            </p:cNvSpPr>
            <p:nvPr/>
          </p:nvSpPr>
          <p:spPr bwMode="auto">
            <a:xfrm>
              <a:off x="5050" y="3692"/>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9" name="Oval 58">
              <a:extLst>
                <a:ext uri="{FF2B5EF4-FFF2-40B4-BE49-F238E27FC236}">
                  <a16:creationId xmlns:a16="http://schemas.microsoft.com/office/drawing/2014/main" id="{67622301-46FD-4C78-9745-E373E69301AA}"/>
                </a:ext>
              </a:extLst>
            </p:cNvPr>
            <p:cNvSpPr>
              <a:spLocks noChangeArrowheads="1"/>
            </p:cNvSpPr>
            <p:nvPr/>
          </p:nvSpPr>
          <p:spPr bwMode="auto">
            <a:xfrm>
              <a:off x="4951" y="3818"/>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0" name="Oval 59">
              <a:extLst>
                <a:ext uri="{FF2B5EF4-FFF2-40B4-BE49-F238E27FC236}">
                  <a16:creationId xmlns:a16="http://schemas.microsoft.com/office/drawing/2014/main" id="{CA4A3F68-8FFB-4E6F-B971-5D826293E31C}"/>
                </a:ext>
              </a:extLst>
            </p:cNvPr>
            <p:cNvSpPr>
              <a:spLocks noChangeArrowheads="1"/>
            </p:cNvSpPr>
            <p:nvPr/>
          </p:nvSpPr>
          <p:spPr bwMode="auto">
            <a:xfrm>
              <a:off x="4979"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1" name="Oval 60">
              <a:extLst>
                <a:ext uri="{FF2B5EF4-FFF2-40B4-BE49-F238E27FC236}">
                  <a16:creationId xmlns:a16="http://schemas.microsoft.com/office/drawing/2014/main" id="{8031AE2A-D444-465D-B5A0-7976FEEB58CE}"/>
                </a:ext>
              </a:extLst>
            </p:cNvPr>
            <p:cNvSpPr>
              <a:spLocks noChangeArrowheads="1"/>
            </p:cNvSpPr>
            <p:nvPr/>
          </p:nvSpPr>
          <p:spPr bwMode="auto">
            <a:xfrm>
              <a:off x="4891" y="36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2" name="Oval 61">
              <a:extLst>
                <a:ext uri="{FF2B5EF4-FFF2-40B4-BE49-F238E27FC236}">
                  <a16:creationId xmlns:a16="http://schemas.microsoft.com/office/drawing/2014/main" id="{BED4659B-953C-46AF-9734-F0487B781ED4}"/>
                </a:ext>
              </a:extLst>
            </p:cNvPr>
            <p:cNvSpPr>
              <a:spLocks noChangeArrowheads="1"/>
            </p:cNvSpPr>
            <p:nvPr/>
          </p:nvSpPr>
          <p:spPr bwMode="auto">
            <a:xfrm>
              <a:off x="4877" y="351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3" name="Oval 62">
              <a:extLst>
                <a:ext uri="{FF2B5EF4-FFF2-40B4-BE49-F238E27FC236}">
                  <a16:creationId xmlns:a16="http://schemas.microsoft.com/office/drawing/2014/main" id="{76A7C9FE-29F1-4D0D-9C40-C7A03223A7B2}"/>
                </a:ext>
              </a:extLst>
            </p:cNvPr>
            <p:cNvSpPr>
              <a:spLocks noChangeArrowheads="1"/>
            </p:cNvSpPr>
            <p:nvPr/>
          </p:nvSpPr>
          <p:spPr bwMode="auto">
            <a:xfrm>
              <a:off x="4789" y="3611"/>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4" name="Oval 63">
              <a:extLst>
                <a:ext uri="{FF2B5EF4-FFF2-40B4-BE49-F238E27FC236}">
                  <a16:creationId xmlns:a16="http://schemas.microsoft.com/office/drawing/2014/main" id="{F86F1D78-BC04-4A18-83BA-117E896781AB}"/>
                </a:ext>
              </a:extLst>
            </p:cNvPr>
            <p:cNvSpPr>
              <a:spLocks noChangeArrowheads="1"/>
            </p:cNvSpPr>
            <p:nvPr/>
          </p:nvSpPr>
          <p:spPr bwMode="auto">
            <a:xfrm>
              <a:off x="5098" y="3808"/>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5" name="Oval 64">
              <a:extLst>
                <a:ext uri="{FF2B5EF4-FFF2-40B4-BE49-F238E27FC236}">
                  <a16:creationId xmlns:a16="http://schemas.microsoft.com/office/drawing/2014/main" id="{3BD88990-29A9-4A9E-B902-85F183575896}"/>
                </a:ext>
              </a:extLst>
            </p:cNvPr>
            <p:cNvSpPr>
              <a:spLocks noChangeArrowheads="1"/>
            </p:cNvSpPr>
            <p:nvPr/>
          </p:nvSpPr>
          <p:spPr bwMode="auto">
            <a:xfrm>
              <a:off x="4977" y="3937"/>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6" name="Oval 65">
              <a:extLst>
                <a:ext uri="{FF2B5EF4-FFF2-40B4-BE49-F238E27FC236}">
                  <a16:creationId xmlns:a16="http://schemas.microsoft.com/office/drawing/2014/main" id="{53AF9C1C-B645-4EB3-8075-830511A06C32}"/>
                </a:ext>
              </a:extLst>
            </p:cNvPr>
            <p:cNvSpPr>
              <a:spLocks noChangeArrowheads="1"/>
            </p:cNvSpPr>
            <p:nvPr/>
          </p:nvSpPr>
          <p:spPr bwMode="auto">
            <a:xfrm>
              <a:off x="5117" y="39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7" name="Oval 66">
              <a:extLst>
                <a:ext uri="{FF2B5EF4-FFF2-40B4-BE49-F238E27FC236}">
                  <a16:creationId xmlns:a16="http://schemas.microsoft.com/office/drawing/2014/main" id="{90E04722-2CA5-459A-A86C-70D2553F1145}"/>
                </a:ext>
              </a:extLst>
            </p:cNvPr>
            <p:cNvSpPr>
              <a:spLocks noChangeArrowheads="1"/>
            </p:cNvSpPr>
            <p:nvPr/>
          </p:nvSpPr>
          <p:spPr bwMode="auto">
            <a:xfrm>
              <a:off x="4970" y="4068"/>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8" name="Oval 67">
              <a:extLst>
                <a:ext uri="{FF2B5EF4-FFF2-40B4-BE49-F238E27FC236}">
                  <a16:creationId xmlns:a16="http://schemas.microsoft.com/office/drawing/2014/main" id="{6608F58E-8869-46F0-945F-1D54E95DA085}"/>
                </a:ext>
              </a:extLst>
            </p:cNvPr>
            <p:cNvSpPr>
              <a:spLocks noChangeArrowheads="1"/>
            </p:cNvSpPr>
            <p:nvPr/>
          </p:nvSpPr>
          <p:spPr bwMode="auto">
            <a:xfrm>
              <a:off x="4844" y="4025"/>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9" name="Oval 68">
              <a:extLst>
                <a:ext uri="{FF2B5EF4-FFF2-40B4-BE49-F238E27FC236}">
                  <a16:creationId xmlns:a16="http://schemas.microsoft.com/office/drawing/2014/main" id="{52859784-52EF-4C65-9CC7-99C7536FD1AD}"/>
                </a:ext>
              </a:extLst>
            </p:cNvPr>
            <p:cNvSpPr>
              <a:spLocks noChangeArrowheads="1"/>
            </p:cNvSpPr>
            <p:nvPr/>
          </p:nvSpPr>
          <p:spPr bwMode="auto">
            <a:xfrm>
              <a:off x="4827" y="38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0" name="Oval 69">
              <a:extLst>
                <a:ext uri="{FF2B5EF4-FFF2-40B4-BE49-F238E27FC236}">
                  <a16:creationId xmlns:a16="http://schemas.microsoft.com/office/drawing/2014/main" id="{97504448-53F2-4D8E-ADB7-61AE798834CF}"/>
                </a:ext>
              </a:extLst>
            </p:cNvPr>
            <p:cNvSpPr>
              <a:spLocks noChangeArrowheads="1"/>
            </p:cNvSpPr>
            <p:nvPr/>
          </p:nvSpPr>
          <p:spPr bwMode="auto">
            <a:xfrm>
              <a:off x="4782" y="3782"/>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1" name="Oval 70">
              <a:extLst>
                <a:ext uri="{FF2B5EF4-FFF2-40B4-BE49-F238E27FC236}">
                  <a16:creationId xmlns:a16="http://schemas.microsoft.com/office/drawing/2014/main" id="{AB13F617-3F6E-4F19-A38A-42EAA6FD2899}"/>
                </a:ext>
              </a:extLst>
            </p:cNvPr>
            <p:cNvSpPr>
              <a:spLocks noChangeArrowheads="1"/>
            </p:cNvSpPr>
            <p:nvPr/>
          </p:nvSpPr>
          <p:spPr bwMode="auto">
            <a:xfrm>
              <a:off x="4818" y="4156"/>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2" name="Oval 71">
              <a:extLst>
                <a:ext uri="{FF2B5EF4-FFF2-40B4-BE49-F238E27FC236}">
                  <a16:creationId xmlns:a16="http://schemas.microsoft.com/office/drawing/2014/main" id="{FA472C00-A4F2-46A5-948E-8DFC0055F352}"/>
                </a:ext>
              </a:extLst>
            </p:cNvPr>
            <p:cNvSpPr>
              <a:spLocks noChangeArrowheads="1"/>
            </p:cNvSpPr>
            <p:nvPr/>
          </p:nvSpPr>
          <p:spPr bwMode="auto">
            <a:xfrm>
              <a:off x="4758" y="4277"/>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3" name="Oval 72">
              <a:extLst>
                <a:ext uri="{FF2B5EF4-FFF2-40B4-BE49-F238E27FC236}">
                  <a16:creationId xmlns:a16="http://schemas.microsoft.com/office/drawing/2014/main" id="{8275E406-8CBF-4E7C-9B3A-49B1236DACB1}"/>
                </a:ext>
              </a:extLst>
            </p:cNvPr>
            <p:cNvSpPr>
              <a:spLocks noChangeArrowheads="1"/>
            </p:cNvSpPr>
            <p:nvPr/>
          </p:nvSpPr>
          <p:spPr bwMode="auto">
            <a:xfrm>
              <a:off x="4649" y="4201"/>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4" name="Oval 73">
              <a:extLst>
                <a:ext uri="{FF2B5EF4-FFF2-40B4-BE49-F238E27FC236}">
                  <a16:creationId xmlns:a16="http://schemas.microsoft.com/office/drawing/2014/main" id="{EC6D9C7C-A2F1-4C41-8EAA-6E8E92E9BC1E}"/>
                </a:ext>
              </a:extLst>
            </p:cNvPr>
            <p:cNvSpPr>
              <a:spLocks noChangeArrowheads="1"/>
            </p:cNvSpPr>
            <p:nvPr/>
          </p:nvSpPr>
          <p:spPr bwMode="auto">
            <a:xfrm>
              <a:off x="4490" y="4196"/>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5" name="Oval 74">
              <a:extLst>
                <a:ext uri="{FF2B5EF4-FFF2-40B4-BE49-F238E27FC236}">
                  <a16:creationId xmlns:a16="http://schemas.microsoft.com/office/drawing/2014/main" id="{96AC38CE-A469-4578-8C0A-7D0305762A73}"/>
                </a:ext>
              </a:extLst>
            </p:cNvPr>
            <p:cNvSpPr>
              <a:spLocks noChangeArrowheads="1"/>
            </p:cNvSpPr>
            <p:nvPr/>
          </p:nvSpPr>
          <p:spPr bwMode="auto">
            <a:xfrm>
              <a:off x="4694" y="408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6" name="Oval 75">
              <a:extLst>
                <a:ext uri="{FF2B5EF4-FFF2-40B4-BE49-F238E27FC236}">
                  <a16:creationId xmlns:a16="http://schemas.microsoft.com/office/drawing/2014/main" id="{FE33D59A-1471-4048-9F41-3C002F035C68}"/>
                </a:ext>
              </a:extLst>
            </p:cNvPr>
            <p:cNvSpPr>
              <a:spLocks noChangeArrowheads="1"/>
            </p:cNvSpPr>
            <p:nvPr/>
          </p:nvSpPr>
          <p:spPr bwMode="auto">
            <a:xfrm>
              <a:off x="4550" y="4084"/>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7" name="Oval 76">
              <a:extLst>
                <a:ext uri="{FF2B5EF4-FFF2-40B4-BE49-F238E27FC236}">
                  <a16:creationId xmlns:a16="http://schemas.microsoft.com/office/drawing/2014/main" id="{66892E48-FCB6-4B1D-B23F-AEC192E6B3E1}"/>
                </a:ext>
              </a:extLst>
            </p:cNvPr>
            <p:cNvSpPr>
              <a:spLocks noChangeArrowheads="1"/>
            </p:cNvSpPr>
            <p:nvPr/>
          </p:nvSpPr>
          <p:spPr bwMode="auto">
            <a:xfrm>
              <a:off x="4699" y="395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8" name="Oval 77">
              <a:extLst>
                <a:ext uri="{FF2B5EF4-FFF2-40B4-BE49-F238E27FC236}">
                  <a16:creationId xmlns:a16="http://schemas.microsoft.com/office/drawing/2014/main" id="{6E10E3EA-92A5-4D2B-BF4F-C5362CC54B99}"/>
                </a:ext>
              </a:extLst>
            </p:cNvPr>
            <p:cNvSpPr>
              <a:spLocks noChangeArrowheads="1"/>
            </p:cNvSpPr>
            <p:nvPr/>
          </p:nvSpPr>
          <p:spPr bwMode="auto">
            <a:xfrm>
              <a:off x="4564" y="3946"/>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9" name="Oval 78">
              <a:extLst>
                <a:ext uri="{FF2B5EF4-FFF2-40B4-BE49-F238E27FC236}">
                  <a16:creationId xmlns:a16="http://schemas.microsoft.com/office/drawing/2014/main" id="{A6C923B8-EB15-446B-9736-94ADA85F32D5}"/>
                </a:ext>
              </a:extLst>
            </p:cNvPr>
            <p:cNvSpPr>
              <a:spLocks noChangeArrowheads="1"/>
            </p:cNvSpPr>
            <p:nvPr/>
          </p:nvSpPr>
          <p:spPr bwMode="auto">
            <a:xfrm>
              <a:off x="4578" y="4318"/>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0" name="Oval 79">
              <a:extLst>
                <a:ext uri="{FF2B5EF4-FFF2-40B4-BE49-F238E27FC236}">
                  <a16:creationId xmlns:a16="http://schemas.microsoft.com/office/drawing/2014/main" id="{00DDC257-E401-479C-A986-4A78FAFB9A9A}"/>
                </a:ext>
              </a:extLst>
            </p:cNvPr>
            <p:cNvSpPr>
              <a:spLocks noChangeArrowheads="1"/>
            </p:cNvSpPr>
            <p:nvPr/>
          </p:nvSpPr>
          <p:spPr bwMode="auto">
            <a:xfrm>
              <a:off x="4407" y="4294"/>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1" name="Oval 80">
              <a:extLst>
                <a:ext uri="{FF2B5EF4-FFF2-40B4-BE49-F238E27FC236}">
                  <a16:creationId xmlns:a16="http://schemas.microsoft.com/office/drawing/2014/main" id="{7FC9782B-2514-4E19-9FED-D37A0618B23E}"/>
                </a:ext>
              </a:extLst>
            </p:cNvPr>
            <p:cNvSpPr>
              <a:spLocks noChangeArrowheads="1"/>
            </p:cNvSpPr>
            <p:nvPr/>
          </p:nvSpPr>
          <p:spPr bwMode="auto">
            <a:xfrm>
              <a:off x="4481" y="4406"/>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2" name="Oval 81">
              <a:extLst>
                <a:ext uri="{FF2B5EF4-FFF2-40B4-BE49-F238E27FC236}">
                  <a16:creationId xmlns:a16="http://schemas.microsoft.com/office/drawing/2014/main" id="{09E4D7DF-269B-44E2-8E7B-EE9327C494F4}"/>
                </a:ext>
              </a:extLst>
            </p:cNvPr>
            <p:cNvSpPr>
              <a:spLocks noChangeArrowheads="1"/>
            </p:cNvSpPr>
            <p:nvPr/>
          </p:nvSpPr>
          <p:spPr bwMode="auto">
            <a:xfrm>
              <a:off x="4293" y="4368"/>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3" name="Oval 82">
              <a:extLst>
                <a:ext uri="{FF2B5EF4-FFF2-40B4-BE49-F238E27FC236}">
                  <a16:creationId xmlns:a16="http://schemas.microsoft.com/office/drawing/2014/main" id="{6B69574F-7485-476E-B611-F5C38AFE63E6}"/>
                </a:ext>
              </a:extLst>
            </p:cNvPr>
            <p:cNvSpPr>
              <a:spLocks noChangeArrowheads="1"/>
            </p:cNvSpPr>
            <p:nvPr/>
          </p:nvSpPr>
          <p:spPr bwMode="auto">
            <a:xfrm>
              <a:off x="4251" y="4246"/>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4" name="Oval 83">
              <a:extLst>
                <a:ext uri="{FF2B5EF4-FFF2-40B4-BE49-F238E27FC236}">
                  <a16:creationId xmlns:a16="http://schemas.microsoft.com/office/drawing/2014/main" id="{F0EBEB9D-89C4-4265-8845-9EE4335C56E7}"/>
                </a:ext>
              </a:extLst>
            </p:cNvPr>
            <p:cNvSpPr>
              <a:spLocks noChangeArrowheads="1"/>
            </p:cNvSpPr>
            <p:nvPr/>
          </p:nvSpPr>
          <p:spPr bwMode="auto">
            <a:xfrm>
              <a:off x="4346" y="4156"/>
              <a:ext cx="83"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5" name="Oval 84">
              <a:extLst>
                <a:ext uri="{FF2B5EF4-FFF2-40B4-BE49-F238E27FC236}">
                  <a16:creationId xmlns:a16="http://schemas.microsoft.com/office/drawing/2014/main" id="{C248643B-F1A2-41FD-90EB-45DC95D06975}"/>
                </a:ext>
              </a:extLst>
            </p:cNvPr>
            <p:cNvSpPr>
              <a:spLocks noChangeArrowheads="1"/>
            </p:cNvSpPr>
            <p:nvPr/>
          </p:nvSpPr>
          <p:spPr bwMode="auto">
            <a:xfrm>
              <a:off x="4421" y="4046"/>
              <a:ext cx="72"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6" name="Oval 85">
              <a:extLst>
                <a:ext uri="{FF2B5EF4-FFF2-40B4-BE49-F238E27FC236}">
                  <a16:creationId xmlns:a16="http://schemas.microsoft.com/office/drawing/2014/main" id="{C7CD64F0-2EAA-4147-9E8C-F9A689E48977}"/>
                </a:ext>
              </a:extLst>
            </p:cNvPr>
            <p:cNvSpPr>
              <a:spLocks noChangeArrowheads="1"/>
            </p:cNvSpPr>
            <p:nvPr/>
          </p:nvSpPr>
          <p:spPr bwMode="auto">
            <a:xfrm>
              <a:off x="4127" y="430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7" name="Oval 86">
              <a:extLst>
                <a:ext uri="{FF2B5EF4-FFF2-40B4-BE49-F238E27FC236}">
                  <a16:creationId xmlns:a16="http://schemas.microsoft.com/office/drawing/2014/main" id="{B6C5A5D9-7F9B-49F2-8D5A-56FE61F98593}"/>
                </a:ext>
              </a:extLst>
            </p:cNvPr>
            <p:cNvSpPr>
              <a:spLocks noChangeArrowheads="1"/>
            </p:cNvSpPr>
            <p:nvPr/>
          </p:nvSpPr>
          <p:spPr bwMode="auto">
            <a:xfrm>
              <a:off x="3992" y="433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8" name="Oval 87">
              <a:extLst>
                <a:ext uri="{FF2B5EF4-FFF2-40B4-BE49-F238E27FC236}">
                  <a16:creationId xmlns:a16="http://schemas.microsoft.com/office/drawing/2014/main" id="{258A2E42-D92B-4B83-9434-F22E662C1C9D}"/>
                </a:ext>
              </a:extLst>
            </p:cNvPr>
            <p:cNvSpPr>
              <a:spLocks noChangeArrowheads="1"/>
            </p:cNvSpPr>
            <p:nvPr/>
          </p:nvSpPr>
          <p:spPr bwMode="auto">
            <a:xfrm>
              <a:off x="3997" y="4194"/>
              <a:ext cx="90"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9" name="Oval 88">
              <a:extLst>
                <a:ext uri="{FF2B5EF4-FFF2-40B4-BE49-F238E27FC236}">
                  <a16:creationId xmlns:a16="http://schemas.microsoft.com/office/drawing/2014/main" id="{35BCDD8E-8C82-4655-B6AA-660FB013E328}"/>
                </a:ext>
              </a:extLst>
            </p:cNvPr>
            <p:cNvSpPr>
              <a:spLocks noChangeArrowheads="1"/>
            </p:cNvSpPr>
            <p:nvPr/>
          </p:nvSpPr>
          <p:spPr bwMode="auto">
            <a:xfrm>
              <a:off x="3897" y="4061"/>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0" name="Oval 89">
              <a:extLst>
                <a:ext uri="{FF2B5EF4-FFF2-40B4-BE49-F238E27FC236}">
                  <a16:creationId xmlns:a16="http://schemas.microsoft.com/office/drawing/2014/main" id="{CD8141B1-0B48-4F6E-B770-3D69AA75F486}"/>
                </a:ext>
              </a:extLst>
            </p:cNvPr>
            <p:cNvSpPr>
              <a:spLocks noChangeArrowheads="1"/>
            </p:cNvSpPr>
            <p:nvPr/>
          </p:nvSpPr>
          <p:spPr bwMode="auto">
            <a:xfrm>
              <a:off x="4120" y="415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1" name="Oval 90">
              <a:extLst>
                <a:ext uri="{FF2B5EF4-FFF2-40B4-BE49-F238E27FC236}">
                  <a16:creationId xmlns:a16="http://schemas.microsoft.com/office/drawing/2014/main" id="{866A6FF9-8733-4057-BD43-6653A142B3CD}"/>
                </a:ext>
              </a:extLst>
            </p:cNvPr>
            <p:cNvSpPr>
              <a:spLocks noChangeArrowheads="1"/>
            </p:cNvSpPr>
            <p:nvPr/>
          </p:nvSpPr>
          <p:spPr bwMode="auto">
            <a:xfrm>
              <a:off x="4032" y="4037"/>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2" name="Oval 91">
              <a:extLst>
                <a:ext uri="{FF2B5EF4-FFF2-40B4-BE49-F238E27FC236}">
                  <a16:creationId xmlns:a16="http://schemas.microsoft.com/office/drawing/2014/main" id="{925CA7C1-9B76-4D9C-879B-A7098A545695}"/>
                </a:ext>
              </a:extLst>
            </p:cNvPr>
            <p:cNvSpPr>
              <a:spLocks noChangeArrowheads="1"/>
            </p:cNvSpPr>
            <p:nvPr/>
          </p:nvSpPr>
          <p:spPr bwMode="auto">
            <a:xfrm>
              <a:off x="4232" y="4084"/>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3" name="Oval 92">
              <a:extLst>
                <a:ext uri="{FF2B5EF4-FFF2-40B4-BE49-F238E27FC236}">
                  <a16:creationId xmlns:a16="http://schemas.microsoft.com/office/drawing/2014/main" id="{B01B9172-3339-4B28-B712-B7A5EF58FF5F}"/>
                </a:ext>
              </a:extLst>
            </p:cNvPr>
            <p:cNvSpPr>
              <a:spLocks noChangeArrowheads="1"/>
            </p:cNvSpPr>
            <p:nvPr/>
          </p:nvSpPr>
          <p:spPr bwMode="auto">
            <a:xfrm>
              <a:off x="4158" y="3980"/>
              <a:ext cx="71"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4" name="Oval 93">
              <a:extLst>
                <a:ext uri="{FF2B5EF4-FFF2-40B4-BE49-F238E27FC236}">
                  <a16:creationId xmlns:a16="http://schemas.microsoft.com/office/drawing/2014/main" id="{7E8AB02F-DD95-4874-9519-240DAA99B356}"/>
                </a:ext>
              </a:extLst>
            </p:cNvPr>
            <p:cNvSpPr>
              <a:spLocks noChangeArrowheads="1"/>
            </p:cNvSpPr>
            <p:nvPr/>
          </p:nvSpPr>
          <p:spPr bwMode="auto">
            <a:xfrm>
              <a:off x="3859" y="4201"/>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5" name="Oval 94">
              <a:extLst>
                <a:ext uri="{FF2B5EF4-FFF2-40B4-BE49-F238E27FC236}">
                  <a16:creationId xmlns:a16="http://schemas.microsoft.com/office/drawing/2014/main" id="{2FDAE6A3-CF17-4888-B5F5-710DDCAA10C3}"/>
                </a:ext>
              </a:extLst>
            </p:cNvPr>
            <p:cNvSpPr>
              <a:spLocks noChangeArrowheads="1"/>
            </p:cNvSpPr>
            <p:nvPr/>
          </p:nvSpPr>
          <p:spPr bwMode="auto">
            <a:xfrm>
              <a:off x="3764" y="405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6" name="Oval 95">
              <a:extLst>
                <a:ext uri="{FF2B5EF4-FFF2-40B4-BE49-F238E27FC236}">
                  <a16:creationId xmlns:a16="http://schemas.microsoft.com/office/drawing/2014/main" id="{9B35D813-D54B-4A13-9E17-E45EC2782E93}"/>
                </a:ext>
              </a:extLst>
            </p:cNvPr>
            <p:cNvSpPr>
              <a:spLocks noChangeArrowheads="1"/>
            </p:cNvSpPr>
            <p:nvPr/>
          </p:nvSpPr>
          <p:spPr bwMode="auto">
            <a:xfrm>
              <a:off x="3721" y="4180"/>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7" name="Oval 96">
              <a:extLst>
                <a:ext uri="{FF2B5EF4-FFF2-40B4-BE49-F238E27FC236}">
                  <a16:creationId xmlns:a16="http://schemas.microsoft.com/office/drawing/2014/main" id="{6AEDAA58-BF48-4DE8-8C0D-0F8D37673206}"/>
                </a:ext>
              </a:extLst>
            </p:cNvPr>
            <p:cNvSpPr>
              <a:spLocks noChangeArrowheads="1"/>
            </p:cNvSpPr>
            <p:nvPr/>
          </p:nvSpPr>
          <p:spPr bwMode="auto">
            <a:xfrm>
              <a:off x="3631" y="4008"/>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8" name="Oval 97">
              <a:extLst>
                <a:ext uri="{FF2B5EF4-FFF2-40B4-BE49-F238E27FC236}">
                  <a16:creationId xmlns:a16="http://schemas.microsoft.com/office/drawing/2014/main" id="{319973E9-8BE5-41C3-8251-B7BF083B18E4}"/>
                </a:ext>
              </a:extLst>
            </p:cNvPr>
            <p:cNvSpPr>
              <a:spLocks noChangeArrowheads="1"/>
            </p:cNvSpPr>
            <p:nvPr/>
          </p:nvSpPr>
          <p:spPr bwMode="auto">
            <a:xfrm>
              <a:off x="3714" y="3894"/>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9" name="Oval 98">
              <a:extLst>
                <a:ext uri="{FF2B5EF4-FFF2-40B4-BE49-F238E27FC236}">
                  <a16:creationId xmlns:a16="http://schemas.microsoft.com/office/drawing/2014/main" id="{A27C360B-11AF-41D0-87B8-EE9DB01BFB0C}"/>
                </a:ext>
              </a:extLst>
            </p:cNvPr>
            <p:cNvSpPr>
              <a:spLocks noChangeArrowheads="1"/>
            </p:cNvSpPr>
            <p:nvPr/>
          </p:nvSpPr>
          <p:spPr bwMode="auto">
            <a:xfrm>
              <a:off x="3842" y="3923"/>
              <a:ext cx="83" cy="8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0" name="Oval 99">
              <a:extLst>
                <a:ext uri="{FF2B5EF4-FFF2-40B4-BE49-F238E27FC236}">
                  <a16:creationId xmlns:a16="http://schemas.microsoft.com/office/drawing/2014/main" id="{F58B0277-BDD7-40AF-AEED-B1F6BB6F0F60}"/>
                </a:ext>
              </a:extLst>
            </p:cNvPr>
            <p:cNvSpPr>
              <a:spLocks noChangeArrowheads="1"/>
            </p:cNvSpPr>
            <p:nvPr/>
          </p:nvSpPr>
          <p:spPr bwMode="auto">
            <a:xfrm>
              <a:off x="3980" y="3911"/>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1" name="Oval 100">
              <a:extLst>
                <a:ext uri="{FF2B5EF4-FFF2-40B4-BE49-F238E27FC236}">
                  <a16:creationId xmlns:a16="http://schemas.microsoft.com/office/drawing/2014/main" id="{7A75B3E9-1208-4D09-9322-9614DAFFD81C}"/>
                </a:ext>
              </a:extLst>
            </p:cNvPr>
            <p:cNvSpPr>
              <a:spLocks noChangeArrowheads="1"/>
            </p:cNvSpPr>
            <p:nvPr/>
          </p:nvSpPr>
          <p:spPr bwMode="auto">
            <a:xfrm>
              <a:off x="3588" y="3832"/>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2" name="Oval 101">
              <a:extLst>
                <a:ext uri="{FF2B5EF4-FFF2-40B4-BE49-F238E27FC236}">
                  <a16:creationId xmlns:a16="http://schemas.microsoft.com/office/drawing/2014/main" id="{2FBC4310-860C-4791-B7FA-6E72984856E7}"/>
                </a:ext>
              </a:extLst>
            </p:cNvPr>
            <p:cNvSpPr>
              <a:spLocks noChangeArrowheads="1"/>
            </p:cNvSpPr>
            <p:nvPr/>
          </p:nvSpPr>
          <p:spPr bwMode="auto">
            <a:xfrm>
              <a:off x="3484" y="37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3" name="Oval 102">
              <a:extLst>
                <a:ext uri="{FF2B5EF4-FFF2-40B4-BE49-F238E27FC236}">
                  <a16:creationId xmlns:a16="http://schemas.microsoft.com/office/drawing/2014/main" id="{BEA2E052-0FD4-4CFE-A0E9-A499A2E9A222}"/>
                </a:ext>
              </a:extLst>
            </p:cNvPr>
            <p:cNvSpPr>
              <a:spLocks noChangeArrowheads="1"/>
            </p:cNvSpPr>
            <p:nvPr/>
          </p:nvSpPr>
          <p:spPr bwMode="auto">
            <a:xfrm>
              <a:off x="4571" y="2833"/>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4" name="Oval 103">
              <a:extLst>
                <a:ext uri="{FF2B5EF4-FFF2-40B4-BE49-F238E27FC236}">
                  <a16:creationId xmlns:a16="http://schemas.microsoft.com/office/drawing/2014/main" id="{8FF0A700-EF35-4EE4-9330-3A2B28B7E09E}"/>
                </a:ext>
              </a:extLst>
            </p:cNvPr>
            <p:cNvSpPr>
              <a:spLocks noChangeArrowheads="1"/>
            </p:cNvSpPr>
            <p:nvPr/>
          </p:nvSpPr>
          <p:spPr bwMode="auto">
            <a:xfrm>
              <a:off x="4464" y="29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5" name="Oval 104">
              <a:extLst>
                <a:ext uri="{FF2B5EF4-FFF2-40B4-BE49-F238E27FC236}">
                  <a16:creationId xmlns:a16="http://schemas.microsoft.com/office/drawing/2014/main" id="{4DADA06D-5875-4C6C-9AB9-026F5FCFF5C2}"/>
                </a:ext>
              </a:extLst>
            </p:cNvPr>
            <p:cNvSpPr>
              <a:spLocks noChangeArrowheads="1"/>
            </p:cNvSpPr>
            <p:nvPr/>
          </p:nvSpPr>
          <p:spPr bwMode="auto">
            <a:xfrm>
              <a:off x="4381" y="30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6" name="Oval 105">
              <a:extLst>
                <a:ext uri="{FF2B5EF4-FFF2-40B4-BE49-F238E27FC236}">
                  <a16:creationId xmlns:a16="http://schemas.microsoft.com/office/drawing/2014/main" id="{B5A0D9B3-237E-4EF9-A018-D01FE7666626}"/>
                </a:ext>
              </a:extLst>
            </p:cNvPr>
            <p:cNvSpPr>
              <a:spLocks noChangeArrowheads="1"/>
            </p:cNvSpPr>
            <p:nvPr/>
          </p:nvSpPr>
          <p:spPr bwMode="auto">
            <a:xfrm>
              <a:off x="4692" y="2790"/>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7" name="Oval 106">
              <a:extLst>
                <a:ext uri="{FF2B5EF4-FFF2-40B4-BE49-F238E27FC236}">
                  <a16:creationId xmlns:a16="http://schemas.microsoft.com/office/drawing/2014/main" id="{A536EEE4-994A-435D-BDA2-6D169A6AC097}"/>
                </a:ext>
              </a:extLst>
            </p:cNvPr>
            <p:cNvSpPr>
              <a:spLocks noChangeArrowheads="1"/>
            </p:cNvSpPr>
            <p:nvPr/>
          </p:nvSpPr>
          <p:spPr bwMode="auto">
            <a:xfrm>
              <a:off x="4825" y="2780"/>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8" name="Oval 107">
              <a:extLst>
                <a:ext uri="{FF2B5EF4-FFF2-40B4-BE49-F238E27FC236}">
                  <a16:creationId xmlns:a16="http://schemas.microsoft.com/office/drawing/2014/main" id="{0F912A91-75DB-4F8D-A040-92E912E176CA}"/>
                </a:ext>
              </a:extLst>
            </p:cNvPr>
            <p:cNvSpPr>
              <a:spLocks noChangeArrowheads="1"/>
            </p:cNvSpPr>
            <p:nvPr/>
          </p:nvSpPr>
          <p:spPr bwMode="auto">
            <a:xfrm>
              <a:off x="4417" y="2742"/>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9" name="Oval 108">
              <a:extLst>
                <a:ext uri="{FF2B5EF4-FFF2-40B4-BE49-F238E27FC236}">
                  <a16:creationId xmlns:a16="http://schemas.microsoft.com/office/drawing/2014/main" id="{54B074B4-4B79-48D3-9FE4-D669171CFCCD}"/>
                </a:ext>
              </a:extLst>
            </p:cNvPr>
            <p:cNvSpPr>
              <a:spLocks noChangeArrowheads="1"/>
            </p:cNvSpPr>
            <p:nvPr/>
          </p:nvSpPr>
          <p:spPr bwMode="auto">
            <a:xfrm>
              <a:off x="4322" y="2833"/>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0" name="Oval 109">
              <a:extLst>
                <a:ext uri="{FF2B5EF4-FFF2-40B4-BE49-F238E27FC236}">
                  <a16:creationId xmlns:a16="http://schemas.microsoft.com/office/drawing/2014/main" id="{378889C2-3159-4B00-864C-22030BEAD2E8}"/>
                </a:ext>
              </a:extLst>
            </p:cNvPr>
            <p:cNvSpPr>
              <a:spLocks noChangeArrowheads="1"/>
            </p:cNvSpPr>
            <p:nvPr/>
          </p:nvSpPr>
          <p:spPr bwMode="auto">
            <a:xfrm>
              <a:off x="4246" y="294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1" name="Oval 110">
              <a:extLst>
                <a:ext uri="{FF2B5EF4-FFF2-40B4-BE49-F238E27FC236}">
                  <a16:creationId xmlns:a16="http://schemas.microsoft.com/office/drawing/2014/main" id="{CB9F7147-B7ED-43DD-9B5B-8AC685E6F55A}"/>
                </a:ext>
              </a:extLst>
            </p:cNvPr>
            <p:cNvSpPr>
              <a:spLocks noChangeArrowheads="1"/>
            </p:cNvSpPr>
            <p:nvPr/>
          </p:nvSpPr>
          <p:spPr bwMode="auto">
            <a:xfrm>
              <a:off x="4206" y="307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2" name="Oval 111">
              <a:extLst>
                <a:ext uri="{FF2B5EF4-FFF2-40B4-BE49-F238E27FC236}">
                  <a16:creationId xmlns:a16="http://schemas.microsoft.com/office/drawing/2014/main" id="{549F47B9-8BD1-4A06-8B63-23A2C18D4183}"/>
                </a:ext>
              </a:extLst>
            </p:cNvPr>
            <p:cNvSpPr>
              <a:spLocks noChangeArrowheads="1"/>
            </p:cNvSpPr>
            <p:nvPr/>
          </p:nvSpPr>
          <p:spPr bwMode="auto">
            <a:xfrm>
              <a:off x="4538" y="268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3" name="Oval 112">
              <a:extLst>
                <a:ext uri="{FF2B5EF4-FFF2-40B4-BE49-F238E27FC236}">
                  <a16:creationId xmlns:a16="http://schemas.microsoft.com/office/drawing/2014/main" id="{A667A823-EAD3-4828-A580-B482F23637B7}"/>
                </a:ext>
              </a:extLst>
            </p:cNvPr>
            <p:cNvSpPr>
              <a:spLocks noChangeArrowheads="1"/>
            </p:cNvSpPr>
            <p:nvPr/>
          </p:nvSpPr>
          <p:spPr bwMode="auto">
            <a:xfrm>
              <a:off x="4350" y="261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4" name="Oval 113">
              <a:extLst>
                <a:ext uri="{FF2B5EF4-FFF2-40B4-BE49-F238E27FC236}">
                  <a16:creationId xmlns:a16="http://schemas.microsoft.com/office/drawing/2014/main" id="{F29C90F3-461C-40B9-920D-E734AB08717C}"/>
                </a:ext>
              </a:extLst>
            </p:cNvPr>
            <p:cNvSpPr>
              <a:spLocks noChangeArrowheads="1"/>
            </p:cNvSpPr>
            <p:nvPr/>
          </p:nvSpPr>
          <p:spPr bwMode="auto">
            <a:xfrm>
              <a:off x="4243" y="2699"/>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5" name="Oval 114">
              <a:extLst>
                <a:ext uri="{FF2B5EF4-FFF2-40B4-BE49-F238E27FC236}">
                  <a16:creationId xmlns:a16="http://schemas.microsoft.com/office/drawing/2014/main" id="{9DE77AED-DA04-4168-B14F-215B68833659}"/>
                </a:ext>
              </a:extLst>
            </p:cNvPr>
            <p:cNvSpPr>
              <a:spLocks noChangeArrowheads="1"/>
            </p:cNvSpPr>
            <p:nvPr/>
          </p:nvSpPr>
          <p:spPr bwMode="auto">
            <a:xfrm>
              <a:off x="4160" y="2799"/>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6" name="Oval 115">
              <a:extLst>
                <a:ext uri="{FF2B5EF4-FFF2-40B4-BE49-F238E27FC236}">
                  <a16:creationId xmlns:a16="http://schemas.microsoft.com/office/drawing/2014/main" id="{010B16AF-FD21-4CAD-9D30-FDEB145B5FC3}"/>
                </a:ext>
              </a:extLst>
            </p:cNvPr>
            <p:cNvSpPr>
              <a:spLocks noChangeArrowheads="1"/>
            </p:cNvSpPr>
            <p:nvPr/>
          </p:nvSpPr>
          <p:spPr bwMode="auto">
            <a:xfrm>
              <a:off x="4099" y="2921"/>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7" name="Oval 116">
              <a:extLst>
                <a:ext uri="{FF2B5EF4-FFF2-40B4-BE49-F238E27FC236}">
                  <a16:creationId xmlns:a16="http://schemas.microsoft.com/office/drawing/2014/main" id="{0FBBDCA6-2B3A-490B-B6EB-935E46490A9F}"/>
                </a:ext>
              </a:extLst>
            </p:cNvPr>
            <p:cNvSpPr>
              <a:spLocks noChangeArrowheads="1"/>
            </p:cNvSpPr>
            <p:nvPr/>
          </p:nvSpPr>
          <p:spPr bwMode="auto">
            <a:xfrm>
              <a:off x="4073" y="3049"/>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8" name="Oval 117">
              <a:extLst>
                <a:ext uri="{FF2B5EF4-FFF2-40B4-BE49-F238E27FC236}">
                  <a16:creationId xmlns:a16="http://schemas.microsoft.com/office/drawing/2014/main" id="{F4D1F4BD-64B3-4143-83A6-68F36CDF6404}"/>
                </a:ext>
              </a:extLst>
            </p:cNvPr>
            <p:cNvSpPr>
              <a:spLocks noChangeArrowheads="1"/>
            </p:cNvSpPr>
            <p:nvPr/>
          </p:nvSpPr>
          <p:spPr bwMode="auto">
            <a:xfrm>
              <a:off x="3700" y="3727"/>
              <a:ext cx="88"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9" name="Oval 118">
              <a:extLst>
                <a:ext uri="{FF2B5EF4-FFF2-40B4-BE49-F238E27FC236}">
                  <a16:creationId xmlns:a16="http://schemas.microsoft.com/office/drawing/2014/main" id="{C7D95A3B-EDDA-4852-87D0-D7D152EDCC84}"/>
                </a:ext>
              </a:extLst>
            </p:cNvPr>
            <p:cNvSpPr>
              <a:spLocks noChangeArrowheads="1"/>
            </p:cNvSpPr>
            <p:nvPr/>
          </p:nvSpPr>
          <p:spPr bwMode="auto">
            <a:xfrm>
              <a:off x="3641" y="3494"/>
              <a:ext cx="87"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0" name="Oval 119">
              <a:extLst>
                <a:ext uri="{FF2B5EF4-FFF2-40B4-BE49-F238E27FC236}">
                  <a16:creationId xmlns:a16="http://schemas.microsoft.com/office/drawing/2014/main" id="{6B7BFA27-B1D1-4143-9E9F-B14C0FED4224}"/>
                </a:ext>
              </a:extLst>
            </p:cNvPr>
            <p:cNvSpPr>
              <a:spLocks noChangeArrowheads="1"/>
            </p:cNvSpPr>
            <p:nvPr/>
          </p:nvSpPr>
          <p:spPr bwMode="auto">
            <a:xfrm>
              <a:off x="3831" y="3773"/>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1" name="Oval 120">
              <a:extLst>
                <a:ext uri="{FF2B5EF4-FFF2-40B4-BE49-F238E27FC236}">
                  <a16:creationId xmlns:a16="http://schemas.microsoft.com/office/drawing/2014/main" id="{5D1786CB-9F88-441A-92FC-4974E43208CE}"/>
                </a:ext>
              </a:extLst>
            </p:cNvPr>
            <p:cNvSpPr>
              <a:spLocks noChangeArrowheads="1"/>
            </p:cNvSpPr>
            <p:nvPr/>
          </p:nvSpPr>
          <p:spPr bwMode="auto">
            <a:xfrm>
              <a:off x="3740"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2" name="Oval 121">
              <a:extLst>
                <a:ext uri="{FF2B5EF4-FFF2-40B4-BE49-F238E27FC236}">
                  <a16:creationId xmlns:a16="http://schemas.microsoft.com/office/drawing/2014/main" id="{9BF8A6A9-8FD6-459B-B4F4-0088C1CB94F3}"/>
                </a:ext>
              </a:extLst>
            </p:cNvPr>
            <p:cNvSpPr>
              <a:spLocks noChangeArrowheads="1"/>
            </p:cNvSpPr>
            <p:nvPr/>
          </p:nvSpPr>
          <p:spPr bwMode="auto">
            <a:xfrm>
              <a:off x="3973" y="3780"/>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3" name="Oval 122">
              <a:extLst>
                <a:ext uri="{FF2B5EF4-FFF2-40B4-BE49-F238E27FC236}">
                  <a16:creationId xmlns:a16="http://schemas.microsoft.com/office/drawing/2014/main" id="{EAABE9D6-F0F9-45F6-B2FB-E3E34B145622}"/>
                </a:ext>
              </a:extLst>
            </p:cNvPr>
            <p:cNvSpPr>
              <a:spLocks noChangeArrowheads="1"/>
            </p:cNvSpPr>
            <p:nvPr/>
          </p:nvSpPr>
          <p:spPr bwMode="auto">
            <a:xfrm>
              <a:off x="3866" y="364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4" name="Oval 123">
              <a:extLst>
                <a:ext uri="{FF2B5EF4-FFF2-40B4-BE49-F238E27FC236}">
                  <a16:creationId xmlns:a16="http://schemas.microsoft.com/office/drawing/2014/main" id="{F16EFD4A-52F1-48CC-9F45-4D3E844C86F8}"/>
                </a:ext>
              </a:extLst>
            </p:cNvPr>
            <p:cNvSpPr>
              <a:spLocks noChangeArrowheads="1"/>
            </p:cNvSpPr>
            <p:nvPr/>
          </p:nvSpPr>
          <p:spPr bwMode="auto">
            <a:xfrm>
              <a:off x="3591" y="3656"/>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5" name="Oval 124">
              <a:extLst>
                <a:ext uri="{FF2B5EF4-FFF2-40B4-BE49-F238E27FC236}">
                  <a16:creationId xmlns:a16="http://schemas.microsoft.com/office/drawing/2014/main" id="{A23D7B77-3BA0-4FE7-AB01-47BC17926560}"/>
                </a:ext>
              </a:extLst>
            </p:cNvPr>
            <p:cNvSpPr>
              <a:spLocks noChangeArrowheads="1"/>
            </p:cNvSpPr>
            <p:nvPr/>
          </p:nvSpPr>
          <p:spPr bwMode="auto">
            <a:xfrm>
              <a:off x="3565" y="3382"/>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6" name="Oval 125">
              <a:extLst>
                <a:ext uri="{FF2B5EF4-FFF2-40B4-BE49-F238E27FC236}">
                  <a16:creationId xmlns:a16="http://schemas.microsoft.com/office/drawing/2014/main" id="{81C7128E-9F5E-428B-BED7-EFFA1FD3AC34}"/>
                </a:ext>
              </a:extLst>
            </p:cNvPr>
            <p:cNvSpPr>
              <a:spLocks noChangeArrowheads="1"/>
            </p:cNvSpPr>
            <p:nvPr/>
          </p:nvSpPr>
          <p:spPr bwMode="auto">
            <a:xfrm>
              <a:off x="3501" y="3554"/>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7" name="Oval 126">
              <a:extLst>
                <a:ext uri="{FF2B5EF4-FFF2-40B4-BE49-F238E27FC236}">
                  <a16:creationId xmlns:a16="http://schemas.microsoft.com/office/drawing/2014/main" id="{858DEB26-6E74-49BE-990B-12488C37C785}"/>
                </a:ext>
              </a:extLst>
            </p:cNvPr>
            <p:cNvSpPr>
              <a:spLocks noChangeArrowheads="1"/>
            </p:cNvSpPr>
            <p:nvPr/>
          </p:nvSpPr>
          <p:spPr bwMode="auto">
            <a:xfrm>
              <a:off x="3512" y="3254"/>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8" name="Oval 127">
              <a:extLst>
                <a:ext uri="{FF2B5EF4-FFF2-40B4-BE49-F238E27FC236}">
                  <a16:creationId xmlns:a16="http://schemas.microsoft.com/office/drawing/2014/main" id="{D4D3E10C-2140-446F-80BC-41EE55A94C2F}"/>
                </a:ext>
              </a:extLst>
            </p:cNvPr>
            <p:cNvSpPr>
              <a:spLocks noChangeArrowheads="1"/>
            </p:cNvSpPr>
            <p:nvPr/>
          </p:nvSpPr>
          <p:spPr bwMode="auto">
            <a:xfrm>
              <a:off x="3662" y="32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9" name="Oval 128">
              <a:extLst>
                <a:ext uri="{FF2B5EF4-FFF2-40B4-BE49-F238E27FC236}">
                  <a16:creationId xmlns:a16="http://schemas.microsoft.com/office/drawing/2014/main" id="{DC1E3D66-FDA7-4535-8727-E81C29B237E4}"/>
                </a:ext>
              </a:extLst>
            </p:cNvPr>
            <p:cNvSpPr>
              <a:spLocks noChangeArrowheads="1"/>
            </p:cNvSpPr>
            <p:nvPr/>
          </p:nvSpPr>
          <p:spPr bwMode="auto">
            <a:xfrm>
              <a:off x="3721" y="3363"/>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0" name="Oval 129">
              <a:extLst>
                <a:ext uri="{FF2B5EF4-FFF2-40B4-BE49-F238E27FC236}">
                  <a16:creationId xmlns:a16="http://schemas.microsoft.com/office/drawing/2014/main" id="{5E9BF7AA-495B-4480-B1DA-8E335490FF6C}"/>
                </a:ext>
              </a:extLst>
            </p:cNvPr>
            <p:cNvSpPr>
              <a:spLocks noChangeArrowheads="1"/>
            </p:cNvSpPr>
            <p:nvPr/>
          </p:nvSpPr>
          <p:spPr bwMode="auto">
            <a:xfrm>
              <a:off x="3814" y="3466"/>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1" name="Oval 130">
              <a:extLst>
                <a:ext uri="{FF2B5EF4-FFF2-40B4-BE49-F238E27FC236}">
                  <a16:creationId xmlns:a16="http://schemas.microsoft.com/office/drawing/2014/main" id="{FAAEFD73-CE0D-48A2-B208-76BC83B78E99}"/>
                </a:ext>
              </a:extLst>
            </p:cNvPr>
            <p:cNvSpPr>
              <a:spLocks noChangeArrowheads="1"/>
            </p:cNvSpPr>
            <p:nvPr/>
          </p:nvSpPr>
          <p:spPr bwMode="auto">
            <a:xfrm>
              <a:off x="3636"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2" name="Oval 131">
              <a:extLst>
                <a:ext uri="{FF2B5EF4-FFF2-40B4-BE49-F238E27FC236}">
                  <a16:creationId xmlns:a16="http://schemas.microsoft.com/office/drawing/2014/main" id="{C828AEDC-E7B3-4F7C-9017-EB1EFF1AB279}"/>
                </a:ext>
              </a:extLst>
            </p:cNvPr>
            <p:cNvSpPr>
              <a:spLocks noChangeArrowheads="1"/>
            </p:cNvSpPr>
            <p:nvPr/>
          </p:nvSpPr>
          <p:spPr bwMode="auto">
            <a:xfrm>
              <a:off x="3638" y="2966"/>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3" name="Oval 132">
              <a:extLst>
                <a:ext uri="{FF2B5EF4-FFF2-40B4-BE49-F238E27FC236}">
                  <a16:creationId xmlns:a16="http://schemas.microsoft.com/office/drawing/2014/main" id="{FBCE2C7D-9FDB-44F6-84C7-725C5D4E0459}"/>
                </a:ext>
              </a:extLst>
            </p:cNvPr>
            <p:cNvSpPr>
              <a:spLocks noChangeArrowheads="1"/>
            </p:cNvSpPr>
            <p:nvPr/>
          </p:nvSpPr>
          <p:spPr bwMode="auto">
            <a:xfrm>
              <a:off x="3785" y="3132"/>
              <a:ext cx="88" cy="8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4" name="Oval 133">
              <a:extLst>
                <a:ext uri="{FF2B5EF4-FFF2-40B4-BE49-F238E27FC236}">
                  <a16:creationId xmlns:a16="http://schemas.microsoft.com/office/drawing/2014/main" id="{5A24E0B9-572B-4820-98E0-9EC5E97C7199}"/>
                </a:ext>
              </a:extLst>
            </p:cNvPr>
            <p:cNvSpPr>
              <a:spLocks noChangeArrowheads="1"/>
            </p:cNvSpPr>
            <p:nvPr/>
          </p:nvSpPr>
          <p:spPr bwMode="auto">
            <a:xfrm>
              <a:off x="3937" y="2933"/>
              <a:ext cx="91"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5" name="Oval 134">
              <a:extLst>
                <a:ext uri="{FF2B5EF4-FFF2-40B4-BE49-F238E27FC236}">
                  <a16:creationId xmlns:a16="http://schemas.microsoft.com/office/drawing/2014/main" id="{77D91F9D-728D-49E6-B7A9-EB2025A5AE03}"/>
                </a:ext>
              </a:extLst>
            </p:cNvPr>
            <p:cNvSpPr>
              <a:spLocks noChangeArrowheads="1"/>
            </p:cNvSpPr>
            <p:nvPr/>
          </p:nvSpPr>
          <p:spPr bwMode="auto">
            <a:xfrm>
              <a:off x="3826" y="3266"/>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6" name="Oval 135">
              <a:extLst>
                <a:ext uri="{FF2B5EF4-FFF2-40B4-BE49-F238E27FC236}">
                  <a16:creationId xmlns:a16="http://schemas.microsoft.com/office/drawing/2014/main" id="{789D3627-8459-413B-813B-B191C49854E3}"/>
                </a:ext>
              </a:extLst>
            </p:cNvPr>
            <p:cNvSpPr>
              <a:spLocks noChangeArrowheads="1"/>
            </p:cNvSpPr>
            <p:nvPr/>
          </p:nvSpPr>
          <p:spPr bwMode="auto">
            <a:xfrm>
              <a:off x="3930" y="306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7" name="Oval 136">
              <a:extLst>
                <a:ext uri="{FF2B5EF4-FFF2-40B4-BE49-F238E27FC236}">
                  <a16:creationId xmlns:a16="http://schemas.microsoft.com/office/drawing/2014/main" id="{512454AA-E9B1-4E9B-B280-1356E3F3DFA4}"/>
                </a:ext>
              </a:extLst>
            </p:cNvPr>
            <p:cNvSpPr>
              <a:spLocks noChangeArrowheads="1"/>
            </p:cNvSpPr>
            <p:nvPr/>
          </p:nvSpPr>
          <p:spPr bwMode="auto">
            <a:xfrm>
              <a:off x="3911" y="3380"/>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8" name="Oval 137">
              <a:extLst>
                <a:ext uri="{FF2B5EF4-FFF2-40B4-BE49-F238E27FC236}">
                  <a16:creationId xmlns:a16="http://schemas.microsoft.com/office/drawing/2014/main" id="{8A8C6CCB-905B-4189-8A87-A52984D01B3A}"/>
                </a:ext>
              </a:extLst>
            </p:cNvPr>
            <p:cNvSpPr>
              <a:spLocks noChangeArrowheads="1"/>
            </p:cNvSpPr>
            <p:nvPr/>
          </p:nvSpPr>
          <p:spPr bwMode="auto">
            <a:xfrm>
              <a:off x="3961" y="320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9" name="Oval 138">
              <a:extLst>
                <a:ext uri="{FF2B5EF4-FFF2-40B4-BE49-F238E27FC236}">
                  <a16:creationId xmlns:a16="http://schemas.microsoft.com/office/drawing/2014/main" id="{4774AA6C-321C-4893-88DE-B91F78B0F6B4}"/>
                </a:ext>
              </a:extLst>
            </p:cNvPr>
            <p:cNvSpPr>
              <a:spLocks noChangeArrowheads="1"/>
            </p:cNvSpPr>
            <p:nvPr/>
          </p:nvSpPr>
          <p:spPr bwMode="auto">
            <a:xfrm>
              <a:off x="3783" y="2997"/>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0" name="Oval 139">
              <a:extLst>
                <a:ext uri="{FF2B5EF4-FFF2-40B4-BE49-F238E27FC236}">
                  <a16:creationId xmlns:a16="http://schemas.microsoft.com/office/drawing/2014/main" id="{E57E0AA8-A821-4444-8466-692568148FBD}"/>
                </a:ext>
              </a:extLst>
            </p:cNvPr>
            <p:cNvSpPr>
              <a:spLocks noChangeArrowheads="1"/>
            </p:cNvSpPr>
            <p:nvPr/>
          </p:nvSpPr>
          <p:spPr bwMode="auto">
            <a:xfrm>
              <a:off x="3982" y="2806"/>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1" name="Oval 140">
              <a:extLst>
                <a:ext uri="{FF2B5EF4-FFF2-40B4-BE49-F238E27FC236}">
                  <a16:creationId xmlns:a16="http://schemas.microsoft.com/office/drawing/2014/main" id="{DBA1FD86-9DAA-4B51-90FE-1F491DD92A1D}"/>
                </a:ext>
              </a:extLst>
            </p:cNvPr>
            <p:cNvSpPr>
              <a:spLocks noChangeArrowheads="1"/>
            </p:cNvSpPr>
            <p:nvPr/>
          </p:nvSpPr>
          <p:spPr bwMode="auto">
            <a:xfrm>
              <a:off x="3802" y="2866"/>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2" name="Oval 141">
              <a:extLst>
                <a:ext uri="{FF2B5EF4-FFF2-40B4-BE49-F238E27FC236}">
                  <a16:creationId xmlns:a16="http://schemas.microsoft.com/office/drawing/2014/main" id="{CB3546F9-D8DA-4226-9F7E-A836913280CC}"/>
                </a:ext>
              </a:extLst>
            </p:cNvPr>
            <p:cNvSpPr>
              <a:spLocks noChangeArrowheads="1"/>
            </p:cNvSpPr>
            <p:nvPr/>
          </p:nvSpPr>
          <p:spPr bwMode="auto">
            <a:xfrm>
              <a:off x="4054" y="269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3" name="Freeform 142">
              <a:extLst>
                <a:ext uri="{FF2B5EF4-FFF2-40B4-BE49-F238E27FC236}">
                  <a16:creationId xmlns:a16="http://schemas.microsoft.com/office/drawing/2014/main" id="{BEC0CFD8-58B9-4C1D-B2B6-8BB2809B92CB}"/>
                </a:ext>
              </a:extLst>
            </p:cNvPr>
            <p:cNvSpPr>
              <a:spLocks noEditPoints="1"/>
            </p:cNvSpPr>
            <p:nvPr/>
          </p:nvSpPr>
          <p:spPr bwMode="auto">
            <a:xfrm>
              <a:off x="5516" y="2721"/>
              <a:ext cx="3638" cy="964"/>
            </a:xfrm>
            <a:custGeom>
              <a:avLst/>
              <a:gdLst>
                <a:gd name="T0" fmla="*/ 285 w 1533"/>
                <a:gd name="T1" fmla="*/ 137 h 405"/>
                <a:gd name="T2" fmla="*/ 352 w 1533"/>
                <a:gd name="T3" fmla="*/ 379 h 405"/>
                <a:gd name="T4" fmla="*/ 392 w 1533"/>
                <a:gd name="T5" fmla="*/ 379 h 405"/>
                <a:gd name="T6" fmla="*/ 285 w 1533"/>
                <a:gd name="T7" fmla="*/ 101 h 405"/>
                <a:gd name="T8" fmla="*/ 120 w 1533"/>
                <a:gd name="T9" fmla="*/ 101 h 405"/>
                <a:gd name="T10" fmla="*/ 41 w 1533"/>
                <a:gd name="T11" fmla="*/ 141 h 405"/>
                <a:gd name="T12" fmla="*/ 20 w 1533"/>
                <a:gd name="T13" fmla="*/ 101 h 405"/>
                <a:gd name="T14" fmla="*/ 0 w 1533"/>
                <a:gd name="T15" fmla="*/ 379 h 405"/>
                <a:gd name="T16" fmla="*/ 41 w 1533"/>
                <a:gd name="T17" fmla="*/ 379 h 405"/>
                <a:gd name="T18" fmla="*/ 109 w 1533"/>
                <a:gd name="T19" fmla="*/ 137 h 405"/>
                <a:gd name="T20" fmla="*/ 176 w 1533"/>
                <a:gd name="T21" fmla="*/ 379 h 405"/>
                <a:gd name="T22" fmla="*/ 216 w 1533"/>
                <a:gd name="T23" fmla="*/ 379 h 405"/>
                <a:gd name="T24" fmla="*/ 679 w 1533"/>
                <a:gd name="T25" fmla="*/ 271 h 405"/>
                <a:gd name="T26" fmla="*/ 579 w 1533"/>
                <a:gd name="T27" fmla="*/ 101 h 405"/>
                <a:gd name="T28" fmla="*/ 586 w 1533"/>
                <a:gd name="T29" fmla="*/ 405 h 405"/>
                <a:gd name="T30" fmla="*/ 683 w 1533"/>
                <a:gd name="T31" fmla="*/ 325 h 405"/>
                <a:gd name="T32" fmla="*/ 494 w 1533"/>
                <a:gd name="T33" fmla="*/ 271 h 405"/>
                <a:gd name="T34" fmla="*/ 494 w 1533"/>
                <a:gd name="T35" fmla="*/ 237 h 405"/>
                <a:gd name="T36" fmla="*/ 662 w 1533"/>
                <a:gd name="T37" fmla="*/ 237 h 405"/>
                <a:gd name="T38" fmla="*/ 797 w 1533"/>
                <a:gd name="T39" fmla="*/ 234 h 405"/>
                <a:gd name="T40" fmla="*/ 890 w 1533"/>
                <a:gd name="T41" fmla="*/ 122 h 405"/>
                <a:gd name="T42" fmla="*/ 798 w 1533"/>
                <a:gd name="T43" fmla="*/ 154 h 405"/>
                <a:gd name="T44" fmla="*/ 797 w 1533"/>
                <a:gd name="T45" fmla="*/ 126 h 405"/>
                <a:gd name="T46" fmla="*/ 756 w 1533"/>
                <a:gd name="T47" fmla="*/ 126 h 405"/>
                <a:gd name="T48" fmla="*/ 777 w 1533"/>
                <a:gd name="T49" fmla="*/ 405 h 405"/>
                <a:gd name="T50" fmla="*/ 797 w 1533"/>
                <a:gd name="T51" fmla="*/ 234 h 405"/>
                <a:gd name="T52" fmla="*/ 961 w 1533"/>
                <a:gd name="T53" fmla="*/ 249 h 405"/>
                <a:gd name="T54" fmla="*/ 1102 w 1533"/>
                <a:gd name="T55" fmla="*/ 154 h 405"/>
                <a:gd name="T56" fmla="*/ 1051 w 1533"/>
                <a:gd name="T57" fmla="*/ 101 h 405"/>
                <a:gd name="T58" fmla="*/ 1046 w 1533"/>
                <a:gd name="T59" fmla="*/ 405 h 405"/>
                <a:gd name="T60" fmla="*/ 1106 w 1533"/>
                <a:gd name="T61" fmla="*/ 352 h 405"/>
                <a:gd name="T62" fmla="*/ 1221 w 1533"/>
                <a:gd name="T63" fmla="*/ 126 h 405"/>
                <a:gd name="T64" fmla="*/ 1181 w 1533"/>
                <a:gd name="T65" fmla="*/ 126 h 405"/>
                <a:gd name="T66" fmla="*/ 1201 w 1533"/>
                <a:gd name="T67" fmla="*/ 405 h 405"/>
                <a:gd name="T68" fmla="*/ 1221 w 1533"/>
                <a:gd name="T69" fmla="*/ 126 h 405"/>
                <a:gd name="T70" fmla="*/ 1201 w 1533"/>
                <a:gd name="T71" fmla="*/ 55 h 405"/>
                <a:gd name="T72" fmla="*/ 1201 w 1533"/>
                <a:gd name="T73" fmla="*/ 0 h 405"/>
                <a:gd name="T74" fmla="*/ 1492 w 1533"/>
                <a:gd name="T75" fmla="*/ 145 h 405"/>
                <a:gd name="T76" fmla="*/ 1407 w 1533"/>
                <a:gd name="T77" fmla="*/ 101 h 405"/>
                <a:gd name="T78" fmla="*/ 1408 w 1533"/>
                <a:gd name="T79" fmla="*/ 405 h 405"/>
                <a:gd name="T80" fmla="*/ 1492 w 1533"/>
                <a:gd name="T81" fmla="*/ 361 h 405"/>
                <a:gd name="T82" fmla="*/ 1512 w 1533"/>
                <a:gd name="T83" fmla="*/ 405 h 405"/>
                <a:gd name="T84" fmla="*/ 1533 w 1533"/>
                <a:gd name="T85" fmla="*/ 126 h 405"/>
                <a:gd name="T86" fmla="*/ 1492 w 1533"/>
                <a:gd name="T87" fmla="*/ 126 h 405"/>
                <a:gd name="T88" fmla="*/ 1324 w 1533"/>
                <a:gd name="T89" fmla="*/ 253 h 405"/>
                <a:gd name="T90" fmla="*/ 1492 w 1533"/>
                <a:gd name="T91" fmla="*/ 253 h 405"/>
                <a:gd name="T92" fmla="*/ 1324 w 1533"/>
                <a:gd name="T93" fmla="*/ 25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3" h="405">
                  <a:moveTo>
                    <a:pt x="216" y="215"/>
                  </a:moveTo>
                  <a:cubicBezTo>
                    <a:pt x="216" y="164"/>
                    <a:pt x="252" y="137"/>
                    <a:pt x="285" y="137"/>
                  </a:cubicBezTo>
                  <a:cubicBezTo>
                    <a:pt x="316" y="137"/>
                    <a:pt x="352" y="150"/>
                    <a:pt x="352" y="215"/>
                  </a:cubicBezTo>
                  <a:cubicBezTo>
                    <a:pt x="352" y="379"/>
                    <a:pt x="352" y="379"/>
                    <a:pt x="352" y="379"/>
                  </a:cubicBezTo>
                  <a:cubicBezTo>
                    <a:pt x="352" y="396"/>
                    <a:pt x="359" y="405"/>
                    <a:pt x="372" y="405"/>
                  </a:cubicBezTo>
                  <a:cubicBezTo>
                    <a:pt x="385" y="405"/>
                    <a:pt x="392" y="396"/>
                    <a:pt x="392" y="379"/>
                  </a:cubicBezTo>
                  <a:cubicBezTo>
                    <a:pt x="392" y="207"/>
                    <a:pt x="392" y="207"/>
                    <a:pt x="392" y="207"/>
                  </a:cubicBezTo>
                  <a:cubicBezTo>
                    <a:pt x="392" y="136"/>
                    <a:pt x="338" y="101"/>
                    <a:pt x="285" y="101"/>
                  </a:cubicBezTo>
                  <a:cubicBezTo>
                    <a:pt x="253" y="101"/>
                    <a:pt x="218" y="118"/>
                    <a:pt x="198" y="153"/>
                  </a:cubicBezTo>
                  <a:cubicBezTo>
                    <a:pt x="184" y="120"/>
                    <a:pt x="154" y="101"/>
                    <a:pt x="120" y="101"/>
                  </a:cubicBezTo>
                  <a:cubicBezTo>
                    <a:pt x="81" y="101"/>
                    <a:pt x="57" y="119"/>
                    <a:pt x="42" y="141"/>
                  </a:cubicBezTo>
                  <a:cubicBezTo>
                    <a:pt x="41" y="141"/>
                    <a:pt x="41" y="141"/>
                    <a:pt x="41" y="141"/>
                  </a:cubicBezTo>
                  <a:cubicBezTo>
                    <a:pt x="41" y="126"/>
                    <a:pt x="41" y="126"/>
                    <a:pt x="41" y="126"/>
                  </a:cubicBezTo>
                  <a:cubicBezTo>
                    <a:pt x="41" y="109"/>
                    <a:pt x="33" y="101"/>
                    <a:pt x="20" y="101"/>
                  </a:cubicBezTo>
                  <a:cubicBezTo>
                    <a:pt x="8" y="101"/>
                    <a:pt x="0" y="109"/>
                    <a:pt x="0" y="126"/>
                  </a:cubicBezTo>
                  <a:cubicBezTo>
                    <a:pt x="0" y="379"/>
                    <a:pt x="0" y="379"/>
                    <a:pt x="0" y="379"/>
                  </a:cubicBezTo>
                  <a:cubicBezTo>
                    <a:pt x="0" y="396"/>
                    <a:pt x="8" y="405"/>
                    <a:pt x="20" y="405"/>
                  </a:cubicBezTo>
                  <a:cubicBezTo>
                    <a:pt x="33" y="405"/>
                    <a:pt x="41" y="396"/>
                    <a:pt x="41" y="379"/>
                  </a:cubicBezTo>
                  <a:cubicBezTo>
                    <a:pt x="41" y="215"/>
                    <a:pt x="41" y="215"/>
                    <a:pt x="41" y="215"/>
                  </a:cubicBezTo>
                  <a:cubicBezTo>
                    <a:pt x="41" y="164"/>
                    <a:pt x="76" y="137"/>
                    <a:pt x="109" y="137"/>
                  </a:cubicBezTo>
                  <a:cubicBezTo>
                    <a:pt x="140" y="137"/>
                    <a:pt x="176" y="150"/>
                    <a:pt x="176" y="215"/>
                  </a:cubicBezTo>
                  <a:cubicBezTo>
                    <a:pt x="176" y="379"/>
                    <a:pt x="176" y="379"/>
                    <a:pt x="176" y="379"/>
                  </a:cubicBezTo>
                  <a:cubicBezTo>
                    <a:pt x="176" y="396"/>
                    <a:pt x="183" y="405"/>
                    <a:pt x="196" y="405"/>
                  </a:cubicBezTo>
                  <a:cubicBezTo>
                    <a:pt x="209" y="405"/>
                    <a:pt x="216" y="396"/>
                    <a:pt x="216" y="379"/>
                  </a:cubicBezTo>
                  <a:lnTo>
                    <a:pt x="216" y="215"/>
                  </a:lnTo>
                  <a:close/>
                  <a:moveTo>
                    <a:pt x="679" y="271"/>
                  </a:moveTo>
                  <a:cubicBezTo>
                    <a:pt x="703" y="271"/>
                    <a:pt x="706" y="257"/>
                    <a:pt x="706" y="246"/>
                  </a:cubicBezTo>
                  <a:cubicBezTo>
                    <a:pt x="706" y="171"/>
                    <a:pt x="663" y="101"/>
                    <a:pt x="579" y="101"/>
                  </a:cubicBezTo>
                  <a:cubicBezTo>
                    <a:pt x="495" y="101"/>
                    <a:pt x="451" y="178"/>
                    <a:pt x="451" y="253"/>
                  </a:cubicBezTo>
                  <a:cubicBezTo>
                    <a:pt x="451" y="328"/>
                    <a:pt x="491" y="405"/>
                    <a:pt x="586" y="405"/>
                  </a:cubicBezTo>
                  <a:cubicBezTo>
                    <a:pt x="655" y="405"/>
                    <a:pt x="702" y="363"/>
                    <a:pt x="702" y="345"/>
                  </a:cubicBezTo>
                  <a:cubicBezTo>
                    <a:pt x="702" y="329"/>
                    <a:pt x="694" y="325"/>
                    <a:pt x="683" y="325"/>
                  </a:cubicBezTo>
                  <a:cubicBezTo>
                    <a:pt x="664" y="325"/>
                    <a:pt x="647" y="371"/>
                    <a:pt x="583" y="371"/>
                  </a:cubicBezTo>
                  <a:cubicBezTo>
                    <a:pt x="531" y="371"/>
                    <a:pt x="496" y="323"/>
                    <a:pt x="494" y="271"/>
                  </a:cubicBezTo>
                  <a:lnTo>
                    <a:pt x="679" y="271"/>
                  </a:lnTo>
                  <a:close/>
                  <a:moveTo>
                    <a:pt x="494" y="237"/>
                  </a:moveTo>
                  <a:cubicBezTo>
                    <a:pt x="496" y="187"/>
                    <a:pt x="524" y="134"/>
                    <a:pt x="578" y="134"/>
                  </a:cubicBezTo>
                  <a:cubicBezTo>
                    <a:pt x="633" y="134"/>
                    <a:pt x="661" y="187"/>
                    <a:pt x="662" y="237"/>
                  </a:cubicBezTo>
                  <a:lnTo>
                    <a:pt x="494" y="237"/>
                  </a:lnTo>
                  <a:close/>
                  <a:moveTo>
                    <a:pt x="797" y="234"/>
                  </a:moveTo>
                  <a:cubicBezTo>
                    <a:pt x="797" y="168"/>
                    <a:pt x="840" y="149"/>
                    <a:pt x="863" y="144"/>
                  </a:cubicBezTo>
                  <a:cubicBezTo>
                    <a:pt x="882" y="140"/>
                    <a:pt x="890" y="134"/>
                    <a:pt x="890" y="122"/>
                  </a:cubicBezTo>
                  <a:cubicBezTo>
                    <a:pt x="890" y="111"/>
                    <a:pt x="882" y="101"/>
                    <a:pt x="863" y="101"/>
                  </a:cubicBezTo>
                  <a:cubicBezTo>
                    <a:pt x="838" y="101"/>
                    <a:pt x="812" y="121"/>
                    <a:pt x="798" y="154"/>
                  </a:cubicBezTo>
                  <a:cubicBezTo>
                    <a:pt x="797" y="154"/>
                    <a:pt x="797" y="154"/>
                    <a:pt x="797" y="154"/>
                  </a:cubicBezTo>
                  <a:cubicBezTo>
                    <a:pt x="797" y="126"/>
                    <a:pt x="797" y="126"/>
                    <a:pt x="797" y="126"/>
                  </a:cubicBezTo>
                  <a:cubicBezTo>
                    <a:pt x="797" y="109"/>
                    <a:pt x="789" y="101"/>
                    <a:pt x="777" y="101"/>
                  </a:cubicBezTo>
                  <a:cubicBezTo>
                    <a:pt x="764" y="101"/>
                    <a:pt x="756" y="109"/>
                    <a:pt x="756" y="126"/>
                  </a:cubicBezTo>
                  <a:cubicBezTo>
                    <a:pt x="756" y="379"/>
                    <a:pt x="756" y="379"/>
                    <a:pt x="756" y="379"/>
                  </a:cubicBezTo>
                  <a:cubicBezTo>
                    <a:pt x="756" y="396"/>
                    <a:pt x="764" y="405"/>
                    <a:pt x="777" y="405"/>
                  </a:cubicBezTo>
                  <a:cubicBezTo>
                    <a:pt x="789" y="405"/>
                    <a:pt x="797" y="396"/>
                    <a:pt x="797" y="379"/>
                  </a:cubicBezTo>
                  <a:lnTo>
                    <a:pt x="797" y="234"/>
                  </a:lnTo>
                  <a:close/>
                  <a:moveTo>
                    <a:pt x="1046" y="368"/>
                  </a:moveTo>
                  <a:cubicBezTo>
                    <a:pt x="993" y="368"/>
                    <a:pt x="961" y="312"/>
                    <a:pt x="961" y="249"/>
                  </a:cubicBezTo>
                  <a:cubicBezTo>
                    <a:pt x="961" y="202"/>
                    <a:pt x="989" y="137"/>
                    <a:pt x="1046" y="137"/>
                  </a:cubicBezTo>
                  <a:cubicBezTo>
                    <a:pt x="1082" y="137"/>
                    <a:pt x="1092" y="154"/>
                    <a:pt x="1102" y="154"/>
                  </a:cubicBezTo>
                  <a:cubicBezTo>
                    <a:pt x="1118" y="154"/>
                    <a:pt x="1125" y="145"/>
                    <a:pt x="1125" y="132"/>
                  </a:cubicBezTo>
                  <a:cubicBezTo>
                    <a:pt x="1125" y="115"/>
                    <a:pt x="1089" y="101"/>
                    <a:pt x="1051" y="101"/>
                  </a:cubicBezTo>
                  <a:cubicBezTo>
                    <a:pt x="966" y="101"/>
                    <a:pt x="918" y="178"/>
                    <a:pt x="918" y="253"/>
                  </a:cubicBezTo>
                  <a:cubicBezTo>
                    <a:pt x="918" y="328"/>
                    <a:pt x="962" y="405"/>
                    <a:pt x="1046" y="405"/>
                  </a:cubicBezTo>
                  <a:cubicBezTo>
                    <a:pt x="1085" y="405"/>
                    <a:pt x="1123" y="393"/>
                    <a:pt x="1123" y="369"/>
                  </a:cubicBezTo>
                  <a:cubicBezTo>
                    <a:pt x="1123" y="359"/>
                    <a:pt x="1113" y="352"/>
                    <a:pt x="1106" y="352"/>
                  </a:cubicBezTo>
                  <a:cubicBezTo>
                    <a:pt x="1095" y="352"/>
                    <a:pt x="1082" y="368"/>
                    <a:pt x="1046" y="368"/>
                  </a:cubicBezTo>
                  <a:moveTo>
                    <a:pt x="1221" y="126"/>
                  </a:moveTo>
                  <a:cubicBezTo>
                    <a:pt x="1221" y="109"/>
                    <a:pt x="1214" y="101"/>
                    <a:pt x="1201" y="101"/>
                  </a:cubicBezTo>
                  <a:cubicBezTo>
                    <a:pt x="1188" y="101"/>
                    <a:pt x="1181" y="109"/>
                    <a:pt x="1181" y="126"/>
                  </a:cubicBezTo>
                  <a:cubicBezTo>
                    <a:pt x="1181" y="379"/>
                    <a:pt x="1181" y="379"/>
                    <a:pt x="1181" y="379"/>
                  </a:cubicBezTo>
                  <a:cubicBezTo>
                    <a:pt x="1181" y="396"/>
                    <a:pt x="1188" y="405"/>
                    <a:pt x="1201" y="405"/>
                  </a:cubicBezTo>
                  <a:cubicBezTo>
                    <a:pt x="1214" y="405"/>
                    <a:pt x="1221" y="396"/>
                    <a:pt x="1221" y="379"/>
                  </a:cubicBezTo>
                  <a:lnTo>
                    <a:pt x="1221" y="126"/>
                  </a:lnTo>
                  <a:close/>
                  <a:moveTo>
                    <a:pt x="1174" y="27"/>
                  </a:moveTo>
                  <a:cubicBezTo>
                    <a:pt x="1174" y="42"/>
                    <a:pt x="1186" y="55"/>
                    <a:pt x="1201" y="55"/>
                  </a:cubicBezTo>
                  <a:cubicBezTo>
                    <a:pt x="1216" y="55"/>
                    <a:pt x="1229" y="42"/>
                    <a:pt x="1229" y="27"/>
                  </a:cubicBezTo>
                  <a:cubicBezTo>
                    <a:pt x="1229" y="12"/>
                    <a:pt x="1216" y="0"/>
                    <a:pt x="1201" y="0"/>
                  </a:cubicBezTo>
                  <a:cubicBezTo>
                    <a:pt x="1186" y="0"/>
                    <a:pt x="1174" y="12"/>
                    <a:pt x="1174" y="27"/>
                  </a:cubicBezTo>
                  <a:moveTo>
                    <a:pt x="1492" y="145"/>
                  </a:moveTo>
                  <a:cubicBezTo>
                    <a:pt x="1491" y="145"/>
                    <a:pt x="1491" y="145"/>
                    <a:pt x="1491" y="145"/>
                  </a:cubicBezTo>
                  <a:cubicBezTo>
                    <a:pt x="1468" y="115"/>
                    <a:pt x="1442" y="101"/>
                    <a:pt x="1407" y="101"/>
                  </a:cubicBezTo>
                  <a:cubicBezTo>
                    <a:pt x="1321" y="101"/>
                    <a:pt x="1280" y="178"/>
                    <a:pt x="1280" y="253"/>
                  </a:cubicBezTo>
                  <a:cubicBezTo>
                    <a:pt x="1280" y="337"/>
                    <a:pt x="1323" y="405"/>
                    <a:pt x="1408" y="405"/>
                  </a:cubicBezTo>
                  <a:cubicBezTo>
                    <a:pt x="1443" y="405"/>
                    <a:pt x="1473" y="390"/>
                    <a:pt x="1491" y="361"/>
                  </a:cubicBezTo>
                  <a:cubicBezTo>
                    <a:pt x="1492" y="361"/>
                    <a:pt x="1492" y="361"/>
                    <a:pt x="1492" y="361"/>
                  </a:cubicBezTo>
                  <a:cubicBezTo>
                    <a:pt x="1492" y="379"/>
                    <a:pt x="1492" y="379"/>
                    <a:pt x="1492" y="379"/>
                  </a:cubicBezTo>
                  <a:cubicBezTo>
                    <a:pt x="1492" y="396"/>
                    <a:pt x="1500" y="405"/>
                    <a:pt x="1512" y="405"/>
                  </a:cubicBezTo>
                  <a:cubicBezTo>
                    <a:pt x="1525" y="405"/>
                    <a:pt x="1533" y="396"/>
                    <a:pt x="1533" y="379"/>
                  </a:cubicBezTo>
                  <a:cubicBezTo>
                    <a:pt x="1533" y="126"/>
                    <a:pt x="1533" y="126"/>
                    <a:pt x="1533" y="126"/>
                  </a:cubicBezTo>
                  <a:cubicBezTo>
                    <a:pt x="1533" y="109"/>
                    <a:pt x="1525" y="101"/>
                    <a:pt x="1512" y="101"/>
                  </a:cubicBezTo>
                  <a:cubicBezTo>
                    <a:pt x="1500" y="101"/>
                    <a:pt x="1492" y="109"/>
                    <a:pt x="1492" y="126"/>
                  </a:cubicBezTo>
                  <a:lnTo>
                    <a:pt x="1492" y="145"/>
                  </a:lnTo>
                  <a:close/>
                  <a:moveTo>
                    <a:pt x="1324" y="253"/>
                  </a:moveTo>
                  <a:cubicBezTo>
                    <a:pt x="1324" y="198"/>
                    <a:pt x="1347" y="134"/>
                    <a:pt x="1408" y="134"/>
                  </a:cubicBezTo>
                  <a:cubicBezTo>
                    <a:pt x="1471" y="134"/>
                    <a:pt x="1492" y="198"/>
                    <a:pt x="1492" y="253"/>
                  </a:cubicBezTo>
                  <a:cubicBezTo>
                    <a:pt x="1492" y="307"/>
                    <a:pt x="1471" y="371"/>
                    <a:pt x="1408" y="371"/>
                  </a:cubicBezTo>
                  <a:cubicBezTo>
                    <a:pt x="1346" y="371"/>
                    <a:pt x="1324" y="307"/>
                    <a:pt x="1324" y="2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4" name="Freeform 143">
              <a:extLst>
                <a:ext uri="{FF2B5EF4-FFF2-40B4-BE49-F238E27FC236}">
                  <a16:creationId xmlns:a16="http://schemas.microsoft.com/office/drawing/2014/main" id="{EBB430DD-56F8-4CF2-BF43-36EB004A93DF}"/>
                </a:ext>
              </a:extLst>
            </p:cNvPr>
            <p:cNvSpPr>
              <a:spLocks noEditPoints="1"/>
            </p:cNvSpPr>
            <p:nvPr/>
          </p:nvSpPr>
          <p:spPr bwMode="auto">
            <a:xfrm>
              <a:off x="5480" y="3870"/>
              <a:ext cx="3698" cy="419"/>
            </a:xfrm>
            <a:custGeom>
              <a:avLst/>
              <a:gdLst>
                <a:gd name="T0" fmla="*/ 44 w 1558"/>
                <a:gd name="T1" fmla="*/ 136 h 176"/>
                <a:gd name="T2" fmla="*/ 87 w 1558"/>
                <a:gd name="T3" fmla="*/ 127 h 176"/>
                <a:gd name="T4" fmla="*/ 15 w 1558"/>
                <a:gd name="T5" fmla="*/ 83 h 176"/>
                <a:gd name="T6" fmla="*/ 140 w 1558"/>
                <a:gd name="T7" fmla="*/ 31 h 176"/>
                <a:gd name="T8" fmla="*/ 142 w 1558"/>
                <a:gd name="T9" fmla="*/ 124 h 176"/>
                <a:gd name="T10" fmla="*/ 154 w 1558"/>
                <a:gd name="T11" fmla="*/ 78 h 176"/>
                <a:gd name="T12" fmla="*/ 177 w 1558"/>
                <a:gd name="T13" fmla="*/ 47 h 176"/>
                <a:gd name="T14" fmla="*/ 236 w 1558"/>
                <a:gd name="T15" fmla="*/ 91 h 176"/>
                <a:gd name="T16" fmla="*/ 227 w 1558"/>
                <a:gd name="T17" fmla="*/ 136 h 176"/>
                <a:gd name="T18" fmla="*/ 229 w 1558"/>
                <a:gd name="T19" fmla="*/ 43 h 176"/>
                <a:gd name="T20" fmla="*/ 366 w 1558"/>
                <a:gd name="T21" fmla="*/ 81 h 176"/>
                <a:gd name="T22" fmla="*/ 358 w 1558"/>
                <a:gd name="T23" fmla="*/ 108 h 176"/>
                <a:gd name="T24" fmla="*/ 322 w 1558"/>
                <a:gd name="T25" fmla="*/ 43 h 176"/>
                <a:gd name="T26" fmla="*/ 416 w 1558"/>
                <a:gd name="T27" fmla="*/ 38 h 176"/>
                <a:gd name="T28" fmla="*/ 387 w 1558"/>
                <a:gd name="T29" fmla="*/ 10 h 176"/>
                <a:gd name="T30" fmla="*/ 387 w 1558"/>
                <a:gd name="T31" fmla="*/ 44 h 176"/>
                <a:gd name="T32" fmla="*/ 551 w 1558"/>
                <a:gd name="T33" fmla="*/ 70 h 176"/>
                <a:gd name="T34" fmla="*/ 611 w 1558"/>
                <a:gd name="T35" fmla="*/ 127 h 176"/>
                <a:gd name="T36" fmla="*/ 491 w 1558"/>
                <a:gd name="T37" fmla="*/ 45 h 176"/>
                <a:gd name="T38" fmla="*/ 476 w 1558"/>
                <a:gd name="T39" fmla="*/ 127 h 176"/>
                <a:gd name="T40" fmla="*/ 537 w 1558"/>
                <a:gd name="T41" fmla="*/ 70 h 176"/>
                <a:gd name="T42" fmla="*/ 705 w 1558"/>
                <a:gd name="T43" fmla="*/ 46 h 176"/>
                <a:gd name="T44" fmla="*/ 704 w 1558"/>
                <a:gd name="T45" fmla="*/ 121 h 176"/>
                <a:gd name="T46" fmla="*/ 718 w 1558"/>
                <a:gd name="T47" fmla="*/ 40 h 176"/>
                <a:gd name="T48" fmla="*/ 676 w 1558"/>
                <a:gd name="T49" fmla="*/ 43 h 176"/>
                <a:gd name="T50" fmla="*/ 783 w 1558"/>
                <a:gd name="T51" fmla="*/ 44 h 176"/>
                <a:gd name="T52" fmla="*/ 822 w 1558"/>
                <a:gd name="T53" fmla="*/ 68 h 176"/>
                <a:gd name="T54" fmla="*/ 751 w 1558"/>
                <a:gd name="T55" fmla="*/ 31 h 176"/>
                <a:gd name="T56" fmla="*/ 758 w 1558"/>
                <a:gd name="T57" fmla="*/ 70 h 176"/>
                <a:gd name="T58" fmla="*/ 886 w 1558"/>
                <a:gd name="T59" fmla="*/ 136 h 176"/>
                <a:gd name="T60" fmla="*/ 929 w 1558"/>
                <a:gd name="T61" fmla="*/ 127 h 176"/>
                <a:gd name="T62" fmla="*/ 857 w 1558"/>
                <a:gd name="T63" fmla="*/ 83 h 176"/>
                <a:gd name="T64" fmla="*/ 1022 w 1558"/>
                <a:gd name="T65" fmla="*/ 46 h 176"/>
                <a:gd name="T66" fmla="*/ 1022 w 1558"/>
                <a:gd name="T67" fmla="*/ 120 h 176"/>
                <a:gd name="T68" fmla="*/ 952 w 1558"/>
                <a:gd name="T69" fmla="*/ 158 h 176"/>
                <a:gd name="T70" fmla="*/ 1022 w 1558"/>
                <a:gd name="T71" fmla="*/ 40 h 176"/>
                <a:gd name="T72" fmla="*/ 1023 w 1558"/>
                <a:gd name="T73" fmla="*/ 93 h 176"/>
                <a:gd name="T74" fmla="*/ 1101 w 1558"/>
                <a:gd name="T75" fmla="*/ 31 h 176"/>
                <a:gd name="T76" fmla="*/ 1102 w 1558"/>
                <a:gd name="T77" fmla="*/ 124 h 176"/>
                <a:gd name="T78" fmla="*/ 1129 w 1558"/>
                <a:gd name="T79" fmla="*/ 78 h 176"/>
                <a:gd name="T80" fmla="*/ 1283 w 1558"/>
                <a:gd name="T81" fmla="*/ 127 h 176"/>
                <a:gd name="T82" fmla="*/ 1230 w 1558"/>
                <a:gd name="T83" fmla="*/ 49 h 176"/>
                <a:gd name="T84" fmla="*/ 1169 w 1558"/>
                <a:gd name="T85" fmla="*/ 31 h 176"/>
                <a:gd name="T86" fmla="*/ 1176 w 1558"/>
                <a:gd name="T87" fmla="*/ 70 h 176"/>
                <a:gd name="T88" fmla="*/ 1236 w 1558"/>
                <a:gd name="T89" fmla="*/ 127 h 176"/>
                <a:gd name="T90" fmla="*/ 1317 w 1558"/>
                <a:gd name="T91" fmla="*/ 83 h 176"/>
                <a:gd name="T92" fmla="*/ 1332 w 1558"/>
                <a:gd name="T93" fmla="*/ 90 h 176"/>
                <a:gd name="T94" fmla="*/ 1332 w 1558"/>
                <a:gd name="T95" fmla="*/ 78 h 176"/>
                <a:gd name="T96" fmla="*/ 1493 w 1558"/>
                <a:gd name="T97" fmla="*/ 136 h 176"/>
                <a:gd name="T98" fmla="*/ 1436 w 1558"/>
                <a:gd name="T99" fmla="*/ 45 h 176"/>
                <a:gd name="T100" fmla="*/ 1429 w 1558"/>
                <a:gd name="T101" fmla="*/ 136 h 176"/>
                <a:gd name="T102" fmla="*/ 1558 w 1558"/>
                <a:gd name="T103" fmla="*/ 38 h 176"/>
                <a:gd name="T104" fmla="*/ 1529 w 1558"/>
                <a:gd name="T105" fmla="*/ 10 h 176"/>
                <a:gd name="T106" fmla="*/ 1529 w 1558"/>
                <a:gd name="T107"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58" h="176">
                  <a:moveTo>
                    <a:pt x="73" y="46"/>
                  </a:moveTo>
                  <a:cubicBezTo>
                    <a:pt x="73" y="46"/>
                    <a:pt x="73" y="46"/>
                    <a:pt x="73" y="46"/>
                  </a:cubicBezTo>
                  <a:cubicBezTo>
                    <a:pt x="65" y="36"/>
                    <a:pt x="56" y="31"/>
                    <a:pt x="44" y="31"/>
                  </a:cubicBezTo>
                  <a:cubicBezTo>
                    <a:pt x="14" y="31"/>
                    <a:pt x="0" y="58"/>
                    <a:pt x="0" y="83"/>
                  </a:cubicBezTo>
                  <a:cubicBezTo>
                    <a:pt x="0" y="112"/>
                    <a:pt x="15" y="136"/>
                    <a:pt x="44" y="136"/>
                  </a:cubicBezTo>
                  <a:cubicBezTo>
                    <a:pt x="56" y="136"/>
                    <a:pt x="66" y="131"/>
                    <a:pt x="73" y="121"/>
                  </a:cubicBezTo>
                  <a:cubicBezTo>
                    <a:pt x="73" y="121"/>
                    <a:pt x="73" y="121"/>
                    <a:pt x="73" y="121"/>
                  </a:cubicBezTo>
                  <a:cubicBezTo>
                    <a:pt x="73" y="127"/>
                    <a:pt x="73" y="127"/>
                    <a:pt x="73" y="127"/>
                  </a:cubicBezTo>
                  <a:cubicBezTo>
                    <a:pt x="73" y="133"/>
                    <a:pt x="76" y="136"/>
                    <a:pt x="80" y="136"/>
                  </a:cubicBezTo>
                  <a:cubicBezTo>
                    <a:pt x="84" y="136"/>
                    <a:pt x="87" y="133"/>
                    <a:pt x="87" y="127"/>
                  </a:cubicBezTo>
                  <a:cubicBezTo>
                    <a:pt x="87" y="40"/>
                    <a:pt x="87" y="40"/>
                    <a:pt x="87" y="40"/>
                  </a:cubicBezTo>
                  <a:cubicBezTo>
                    <a:pt x="87" y="34"/>
                    <a:pt x="84" y="31"/>
                    <a:pt x="80" y="31"/>
                  </a:cubicBezTo>
                  <a:cubicBezTo>
                    <a:pt x="76" y="31"/>
                    <a:pt x="73" y="34"/>
                    <a:pt x="73" y="40"/>
                  </a:cubicBezTo>
                  <a:lnTo>
                    <a:pt x="73" y="46"/>
                  </a:lnTo>
                  <a:close/>
                  <a:moveTo>
                    <a:pt x="15" y="83"/>
                  </a:moveTo>
                  <a:cubicBezTo>
                    <a:pt x="15" y="65"/>
                    <a:pt x="23" y="43"/>
                    <a:pt x="44" y="43"/>
                  </a:cubicBezTo>
                  <a:cubicBezTo>
                    <a:pt x="66" y="43"/>
                    <a:pt x="73" y="65"/>
                    <a:pt x="73" y="83"/>
                  </a:cubicBezTo>
                  <a:cubicBezTo>
                    <a:pt x="73" y="102"/>
                    <a:pt x="66" y="124"/>
                    <a:pt x="44" y="124"/>
                  </a:cubicBezTo>
                  <a:cubicBezTo>
                    <a:pt x="23" y="124"/>
                    <a:pt x="15" y="102"/>
                    <a:pt x="15" y="83"/>
                  </a:cubicBezTo>
                  <a:moveTo>
                    <a:pt x="140" y="31"/>
                  </a:moveTo>
                  <a:cubicBezTo>
                    <a:pt x="125" y="31"/>
                    <a:pt x="108" y="41"/>
                    <a:pt x="108" y="58"/>
                  </a:cubicBezTo>
                  <a:cubicBezTo>
                    <a:pt x="108" y="71"/>
                    <a:pt x="116" y="77"/>
                    <a:pt x="126" y="81"/>
                  </a:cubicBezTo>
                  <a:cubicBezTo>
                    <a:pt x="150" y="91"/>
                    <a:pt x="150" y="91"/>
                    <a:pt x="150" y="91"/>
                  </a:cubicBezTo>
                  <a:cubicBezTo>
                    <a:pt x="158" y="94"/>
                    <a:pt x="164" y="98"/>
                    <a:pt x="164" y="107"/>
                  </a:cubicBezTo>
                  <a:cubicBezTo>
                    <a:pt x="164" y="116"/>
                    <a:pt x="155" y="124"/>
                    <a:pt x="142" y="124"/>
                  </a:cubicBezTo>
                  <a:cubicBezTo>
                    <a:pt x="124" y="124"/>
                    <a:pt x="118" y="110"/>
                    <a:pt x="111" y="110"/>
                  </a:cubicBezTo>
                  <a:cubicBezTo>
                    <a:pt x="108" y="110"/>
                    <a:pt x="105" y="114"/>
                    <a:pt x="105" y="116"/>
                  </a:cubicBezTo>
                  <a:cubicBezTo>
                    <a:pt x="105" y="123"/>
                    <a:pt x="119" y="136"/>
                    <a:pt x="142" y="136"/>
                  </a:cubicBezTo>
                  <a:cubicBezTo>
                    <a:pt x="163" y="136"/>
                    <a:pt x="179" y="124"/>
                    <a:pt x="179" y="106"/>
                  </a:cubicBezTo>
                  <a:cubicBezTo>
                    <a:pt x="179" y="90"/>
                    <a:pt x="168" y="83"/>
                    <a:pt x="154" y="78"/>
                  </a:cubicBezTo>
                  <a:cubicBezTo>
                    <a:pt x="133" y="69"/>
                    <a:pt x="133" y="69"/>
                    <a:pt x="133" y="69"/>
                  </a:cubicBezTo>
                  <a:cubicBezTo>
                    <a:pt x="126" y="66"/>
                    <a:pt x="123" y="62"/>
                    <a:pt x="123" y="57"/>
                  </a:cubicBezTo>
                  <a:cubicBezTo>
                    <a:pt x="123" y="47"/>
                    <a:pt x="134" y="43"/>
                    <a:pt x="143" y="43"/>
                  </a:cubicBezTo>
                  <a:cubicBezTo>
                    <a:pt x="157" y="43"/>
                    <a:pt x="164" y="54"/>
                    <a:pt x="170" y="54"/>
                  </a:cubicBezTo>
                  <a:cubicBezTo>
                    <a:pt x="175" y="54"/>
                    <a:pt x="177" y="50"/>
                    <a:pt x="177" y="47"/>
                  </a:cubicBezTo>
                  <a:cubicBezTo>
                    <a:pt x="177" y="39"/>
                    <a:pt x="160" y="31"/>
                    <a:pt x="140" y="31"/>
                  </a:cubicBezTo>
                  <a:moveTo>
                    <a:pt x="226" y="31"/>
                  </a:moveTo>
                  <a:cubicBezTo>
                    <a:pt x="210" y="31"/>
                    <a:pt x="194" y="41"/>
                    <a:pt x="194" y="58"/>
                  </a:cubicBezTo>
                  <a:cubicBezTo>
                    <a:pt x="194" y="71"/>
                    <a:pt x="201" y="77"/>
                    <a:pt x="212" y="81"/>
                  </a:cubicBezTo>
                  <a:cubicBezTo>
                    <a:pt x="236" y="91"/>
                    <a:pt x="236" y="91"/>
                    <a:pt x="236" y="91"/>
                  </a:cubicBezTo>
                  <a:cubicBezTo>
                    <a:pt x="243" y="94"/>
                    <a:pt x="250" y="98"/>
                    <a:pt x="250" y="107"/>
                  </a:cubicBezTo>
                  <a:cubicBezTo>
                    <a:pt x="250" y="116"/>
                    <a:pt x="241" y="124"/>
                    <a:pt x="228" y="124"/>
                  </a:cubicBezTo>
                  <a:cubicBezTo>
                    <a:pt x="210" y="124"/>
                    <a:pt x="203" y="110"/>
                    <a:pt x="197" y="110"/>
                  </a:cubicBezTo>
                  <a:cubicBezTo>
                    <a:pt x="193" y="110"/>
                    <a:pt x="190" y="114"/>
                    <a:pt x="190" y="116"/>
                  </a:cubicBezTo>
                  <a:cubicBezTo>
                    <a:pt x="190" y="123"/>
                    <a:pt x="205" y="136"/>
                    <a:pt x="227" y="136"/>
                  </a:cubicBezTo>
                  <a:cubicBezTo>
                    <a:pt x="249" y="136"/>
                    <a:pt x="265" y="124"/>
                    <a:pt x="265" y="106"/>
                  </a:cubicBezTo>
                  <a:cubicBezTo>
                    <a:pt x="265" y="90"/>
                    <a:pt x="253" y="83"/>
                    <a:pt x="239" y="78"/>
                  </a:cubicBezTo>
                  <a:cubicBezTo>
                    <a:pt x="218" y="69"/>
                    <a:pt x="218" y="69"/>
                    <a:pt x="218" y="69"/>
                  </a:cubicBezTo>
                  <a:cubicBezTo>
                    <a:pt x="211" y="66"/>
                    <a:pt x="209" y="62"/>
                    <a:pt x="209" y="57"/>
                  </a:cubicBezTo>
                  <a:cubicBezTo>
                    <a:pt x="209" y="47"/>
                    <a:pt x="219" y="43"/>
                    <a:pt x="229" y="43"/>
                  </a:cubicBezTo>
                  <a:cubicBezTo>
                    <a:pt x="243" y="43"/>
                    <a:pt x="250" y="54"/>
                    <a:pt x="255" y="54"/>
                  </a:cubicBezTo>
                  <a:cubicBezTo>
                    <a:pt x="261" y="54"/>
                    <a:pt x="262" y="50"/>
                    <a:pt x="262" y="47"/>
                  </a:cubicBezTo>
                  <a:cubicBezTo>
                    <a:pt x="263" y="39"/>
                    <a:pt x="246" y="31"/>
                    <a:pt x="226" y="31"/>
                  </a:cubicBezTo>
                  <a:moveTo>
                    <a:pt x="357" y="90"/>
                  </a:moveTo>
                  <a:cubicBezTo>
                    <a:pt x="365" y="90"/>
                    <a:pt x="366" y="85"/>
                    <a:pt x="366" y="81"/>
                  </a:cubicBezTo>
                  <a:cubicBezTo>
                    <a:pt x="366" y="55"/>
                    <a:pt x="352" y="31"/>
                    <a:pt x="323" y="31"/>
                  </a:cubicBezTo>
                  <a:cubicBezTo>
                    <a:pt x="294" y="31"/>
                    <a:pt x="278" y="58"/>
                    <a:pt x="278" y="83"/>
                  </a:cubicBezTo>
                  <a:cubicBezTo>
                    <a:pt x="278" y="109"/>
                    <a:pt x="292" y="136"/>
                    <a:pt x="325" y="136"/>
                  </a:cubicBezTo>
                  <a:cubicBezTo>
                    <a:pt x="349" y="136"/>
                    <a:pt x="365" y="121"/>
                    <a:pt x="365" y="115"/>
                  </a:cubicBezTo>
                  <a:cubicBezTo>
                    <a:pt x="365" y="110"/>
                    <a:pt x="362" y="108"/>
                    <a:pt x="358" y="108"/>
                  </a:cubicBezTo>
                  <a:cubicBezTo>
                    <a:pt x="352" y="108"/>
                    <a:pt x="346" y="124"/>
                    <a:pt x="324" y="124"/>
                  </a:cubicBezTo>
                  <a:cubicBezTo>
                    <a:pt x="306" y="124"/>
                    <a:pt x="294" y="107"/>
                    <a:pt x="293" y="90"/>
                  </a:cubicBezTo>
                  <a:lnTo>
                    <a:pt x="357" y="90"/>
                  </a:lnTo>
                  <a:close/>
                  <a:moveTo>
                    <a:pt x="293" y="78"/>
                  </a:moveTo>
                  <a:cubicBezTo>
                    <a:pt x="294" y="61"/>
                    <a:pt x="304" y="43"/>
                    <a:pt x="322" y="43"/>
                  </a:cubicBezTo>
                  <a:cubicBezTo>
                    <a:pt x="341" y="43"/>
                    <a:pt x="351" y="61"/>
                    <a:pt x="351" y="78"/>
                  </a:cubicBezTo>
                  <a:lnTo>
                    <a:pt x="293" y="78"/>
                  </a:lnTo>
                  <a:close/>
                  <a:moveTo>
                    <a:pt x="401" y="44"/>
                  </a:moveTo>
                  <a:cubicBezTo>
                    <a:pt x="410" y="44"/>
                    <a:pt x="410" y="44"/>
                    <a:pt x="410" y="44"/>
                  </a:cubicBezTo>
                  <a:cubicBezTo>
                    <a:pt x="415" y="44"/>
                    <a:pt x="416" y="40"/>
                    <a:pt x="416" y="38"/>
                  </a:cubicBezTo>
                  <a:cubicBezTo>
                    <a:pt x="416" y="36"/>
                    <a:pt x="415" y="32"/>
                    <a:pt x="410" y="32"/>
                  </a:cubicBezTo>
                  <a:cubicBezTo>
                    <a:pt x="401" y="32"/>
                    <a:pt x="401" y="32"/>
                    <a:pt x="401" y="32"/>
                  </a:cubicBezTo>
                  <a:cubicBezTo>
                    <a:pt x="401" y="10"/>
                    <a:pt x="401" y="10"/>
                    <a:pt x="401" y="10"/>
                  </a:cubicBezTo>
                  <a:cubicBezTo>
                    <a:pt x="401" y="4"/>
                    <a:pt x="399" y="0"/>
                    <a:pt x="394" y="0"/>
                  </a:cubicBezTo>
                  <a:cubicBezTo>
                    <a:pt x="390" y="0"/>
                    <a:pt x="387" y="4"/>
                    <a:pt x="387" y="10"/>
                  </a:cubicBezTo>
                  <a:cubicBezTo>
                    <a:pt x="387" y="32"/>
                    <a:pt x="387" y="32"/>
                    <a:pt x="387" y="32"/>
                  </a:cubicBezTo>
                  <a:cubicBezTo>
                    <a:pt x="378" y="32"/>
                    <a:pt x="378" y="32"/>
                    <a:pt x="378" y="32"/>
                  </a:cubicBezTo>
                  <a:cubicBezTo>
                    <a:pt x="374" y="32"/>
                    <a:pt x="372" y="36"/>
                    <a:pt x="372" y="38"/>
                  </a:cubicBezTo>
                  <a:cubicBezTo>
                    <a:pt x="372" y="40"/>
                    <a:pt x="374" y="44"/>
                    <a:pt x="378" y="44"/>
                  </a:cubicBezTo>
                  <a:cubicBezTo>
                    <a:pt x="387" y="44"/>
                    <a:pt x="387" y="44"/>
                    <a:pt x="387" y="44"/>
                  </a:cubicBezTo>
                  <a:cubicBezTo>
                    <a:pt x="387" y="127"/>
                    <a:pt x="387" y="127"/>
                    <a:pt x="387" y="127"/>
                  </a:cubicBezTo>
                  <a:cubicBezTo>
                    <a:pt x="387" y="133"/>
                    <a:pt x="390" y="136"/>
                    <a:pt x="394" y="136"/>
                  </a:cubicBezTo>
                  <a:cubicBezTo>
                    <a:pt x="399" y="136"/>
                    <a:pt x="401" y="133"/>
                    <a:pt x="401" y="127"/>
                  </a:cubicBezTo>
                  <a:lnTo>
                    <a:pt x="401" y="44"/>
                  </a:lnTo>
                  <a:close/>
                  <a:moveTo>
                    <a:pt x="551" y="70"/>
                  </a:moveTo>
                  <a:cubicBezTo>
                    <a:pt x="551" y="53"/>
                    <a:pt x="563" y="44"/>
                    <a:pt x="574" y="44"/>
                  </a:cubicBezTo>
                  <a:cubicBezTo>
                    <a:pt x="585" y="44"/>
                    <a:pt x="597" y="48"/>
                    <a:pt x="597" y="70"/>
                  </a:cubicBezTo>
                  <a:cubicBezTo>
                    <a:pt x="597" y="127"/>
                    <a:pt x="597" y="127"/>
                    <a:pt x="597" y="127"/>
                  </a:cubicBezTo>
                  <a:cubicBezTo>
                    <a:pt x="597" y="133"/>
                    <a:pt x="600" y="136"/>
                    <a:pt x="604" y="136"/>
                  </a:cubicBezTo>
                  <a:cubicBezTo>
                    <a:pt x="609" y="136"/>
                    <a:pt x="611" y="133"/>
                    <a:pt x="611" y="127"/>
                  </a:cubicBezTo>
                  <a:cubicBezTo>
                    <a:pt x="611" y="68"/>
                    <a:pt x="611" y="68"/>
                    <a:pt x="611" y="68"/>
                  </a:cubicBezTo>
                  <a:cubicBezTo>
                    <a:pt x="611" y="43"/>
                    <a:pt x="593" y="31"/>
                    <a:pt x="574" y="31"/>
                  </a:cubicBezTo>
                  <a:cubicBezTo>
                    <a:pt x="563" y="31"/>
                    <a:pt x="551" y="37"/>
                    <a:pt x="544" y="49"/>
                  </a:cubicBezTo>
                  <a:cubicBezTo>
                    <a:pt x="540" y="38"/>
                    <a:pt x="529" y="31"/>
                    <a:pt x="517" y="31"/>
                  </a:cubicBezTo>
                  <a:cubicBezTo>
                    <a:pt x="504" y="31"/>
                    <a:pt x="496" y="37"/>
                    <a:pt x="491" y="45"/>
                  </a:cubicBezTo>
                  <a:cubicBezTo>
                    <a:pt x="490" y="45"/>
                    <a:pt x="490" y="45"/>
                    <a:pt x="490" y="45"/>
                  </a:cubicBezTo>
                  <a:cubicBezTo>
                    <a:pt x="490" y="40"/>
                    <a:pt x="490" y="40"/>
                    <a:pt x="490" y="40"/>
                  </a:cubicBezTo>
                  <a:cubicBezTo>
                    <a:pt x="490" y="34"/>
                    <a:pt x="488" y="31"/>
                    <a:pt x="483" y="31"/>
                  </a:cubicBezTo>
                  <a:cubicBezTo>
                    <a:pt x="479" y="31"/>
                    <a:pt x="476" y="34"/>
                    <a:pt x="476" y="40"/>
                  </a:cubicBezTo>
                  <a:cubicBezTo>
                    <a:pt x="476" y="127"/>
                    <a:pt x="476" y="127"/>
                    <a:pt x="476" y="127"/>
                  </a:cubicBezTo>
                  <a:cubicBezTo>
                    <a:pt x="476" y="133"/>
                    <a:pt x="479" y="136"/>
                    <a:pt x="483" y="136"/>
                  </a:cubicBezTo>
                  <a:cubicBezTo>
                    <a:pt x="488" y="136"/>
                    <a:pt x="490" y="133"/>
                    <a:pt x="490" y="127"/>
                  </a:cubicBezTo>
                  <a:cubicBezTo>
                    <a:pt x="490" y="70"/>
                    <a:pt x="490" y="70"/>
                    <a:pt x="490" y="70"/>
                  </a:cubicBezTo>
                  <a:cubicBezTo>
                    <a:pt x="490" y="53"/>
                    <a:pt x="502" y="44"/>
                    <a:pt x="514" y="44"/>
                  </a:cubicBezTo>
                  <a:cubicBezTo>
                    <a:pt x="524" y="44"/>
                    <a:pt x="537" y="48"/>
                    <a:pt x="537" y="70"/>
                  </a:cubicBezTo>
                  <a:cubicBezTo>
                    <a:pt x="537" y="127"/>
                    <a:pt x="537" y="127"/>
                    <a:pt x="537" y="127"/>
                  </a:cubicBezTo>
                  <a:cubicBezTo>
                    <a:pt x="537" y="133"/>
                    <a:pt x="539" y="136"/>
                    <a:pt x="544" y="136"/>
                  </a:cubicBezTo>
                  <a:cubicBezTo>
                    <a:pt x="548" y="136"/>
                    <a:pt x="551" y="133"/>
                    <a:pt x="551" y="127"/>
                  </a:cubicBezTo>
                  <a:lnTo>
                    <a:pt x="551" y="70"/>
                  </a:lnTo>
                  <a:close/>
                  <a:moveTo>
                    <a:pt x="705" y="46"/>
                  </a:moveTo>
                  <a:cubicBezTo>
                    <a:pt x="704" y="46"/>
                    <a:pt x="704" y="46"/>
                    <a:pt x="704" y="46"/>
                  </a:cubicBezTo>
                  <a:cubicBezTo>
                    <a:pt x="696" y="36"/>
                    <a:pt x="687" y="31"/>
                    <a:pt x="675" y="31"/>
                  </a:cubicBezTo>
                  <a:cubicBezTo>
                    <a:pt x="646" y="31"/>
                    <a:pt x="631" y="58"/>
                    <a:pt x="631" y="83"/>
                  </a:cubicBezTo>
                  <a:cubicBezTo>
                    <a:pt x="631" y="112"/>
                    <a:pt x="646" y="136"/>
                    <a:pt x="676" y="136"/>
                  </a:cubicBezTo>
                  <a:cubicBezTo>
                    <a:pt x="688" y="136"/>
                    <a:pt x="698" y="131"/>
                    <a:pt x="704" y="121"/>
                  </a:cubicBezTo>
                  <a:cubicBezTo>
                    <a:pt x="705" y="121"/>
                    <a:pt x="705" y="121"/>
                    <a:pt x="705" y="121"/>
                  </a:cubicBezTo>
                  <a:cubicBezTo>
                    <a:pt x="705" y="127"/>
                    <a:pt x="705" y="127"/>
                    <a:pt x="705" y="127"/>
                  </a:cubicBezTo>
                  <a:cubicBezTo>
                    <a:pt x="705" y="133"/>
                    <a:pt x="707" y="136"/>
                    <a:pt x="712" y="136"/>
                  </a:cubicBezTo>
                  <a:cubicBezTo>
                    <a:pt x="716" y="136"/>
                    <a:pt x="718" y="133"/>
                    <a:pt x="718" y="127"/>
                  </a:cubicBezTo>
                  <a:cubicBezTo>
                    <a:pt x="718" y="40"/>
                    <a:pt x="718" y="40"/>
                    <a:pt x="718" y="40"/>
                  </a:cubicBezTo>
                  <a:cubicBezTo>
                    <a:pt x="718" y="34"/>
                    <a:pt x="716" y="31"/>
                    <a:pt x="712" y="31"/>
                  </a:cubicBezTo>
                  <a:cubicBezTo>
                    <a:pt x="707" y="31"/>
                    <a:pt x="705" y="34"/>
                    <a:pt x="705" y="40"/>
                  </a:cubicBezTo>
                  <a:lnTo>
                    <a:pt x="705" y="46"/>
                  </a:lnTo>
                  <a:close/>
                  <a:moveTo>
                    <a:pt x="647" y="83"/>
                  </a:moveTo>
                  <a:cubicBezTo>
                    <a:pt x="647" y="65"/>
                    <a:pt x="655" y="43"/>
                    <a:pt x="676" y="43"/>
                  </a:cubicBezTo>
                  <a:cubicBezTo>
                    <a:pt x="697" y="43"/>
                    <a:pt x="705" y="65"/>
                    <a:pt x="705" y="83"/>
                  </a:cubicBezTo>
                  <a:cubicBezTo>
                    <a:pt x="705" y="102"/>
                    <a:pt x="697" y="124"/>
                    <a:pt x="676" y="124"/>
                  </a:cubicBezTo>
                  <a:cubicBezTo>
                    <a:pt x="654" y="124"/>
                    <a:pt x="647" y="102"/>
                    <a:pt x="647" y="83"/>
                  </a:cubicBezTo>
                  <a:moveTo>
                    <a:pt x="758" y="70"/>
                  </a:moveTo>
                  <a:cubicBezTo>
                    <a:pt x="758" y="53"/>
                    <a:pt x="770" y="44"/>
                    <a:pt x="783" y="44"/>
                  </a:cubicBezTo>
                  <a:cubicBezTo>
                    <a:pt x="798" y="44"/>
                    <a:pt x="808" y="53"/>
                    <a:pt x="808" y="67"/>
                  </a:cubicBezTo>
                  <a:cubicBezTo>
                    <a:pt x="808" y="127"/>
                    <a:pt x="808" y="127"/>
                    <a:pt x="808" y="127"/>
                  </a:cubicBezTo>
                  <a:cubicBezTo>
                    <a:pt x="808" y="133"/>
                    <a:pt x="810" y="136"/>
                    <a:pt x="815" y="136"/>
                  </a:cubicBezTo>
                  <a:cubicBezTo>
                    <a:pt x="819" y="136"/>
                    <a:pt x="822" y="133"/>
                    <a:pt x="822" y="127"/>
                  </a:cubicBezTo>
                  <a:cubicBezTo>
                    <a:pt x="822" y="68"/>
                    <a:pt x="822" y="68"/>
                    <a:pt x="822" y="68"/>
                  </a:cubicBezTo>
                  <a:cubicBezTo>
                    <a:pt x="822" y="43"/>
                    <a:pt x="803" y="31"/>
                    <a:pt x="785" y="31"/>
                  </a:cubicBezTo>
                  <a:cubicBezTo>
                    <a:pt x="772" y="31"/>
                    <a:pt x="763" y="37"/>
                    <a:pt x="758" y="45"/>
                  </a:cubicBezTo>
                  <a:cubicBezTo>
                    <a:pt x="758" y="45"/>
                    <a:pt x="758" y="45"/>
                    <a:pt x="758" y="45"/>
                  </a:cubicBezTo>
                  <a:cubicBezTo>
                    <a:pt x="758" y="40"/>
                    <a:pt x="758" y="40"/>
                    <a:pt x="758" y="40"/>
                  </a:cubicBezTo>
                  <a:cubicBezTo>
                    <a:pt x="758" y="34"/>
                    <a:pt x="755" y="31"/>
                    <a:pt x="751" y="31"/>
                  </a:cubicBezTo>
                  <a:cubicBezTo>
                    <a:pt x="746" y="31"/>
                    <a:pt x="744" y="34"/>
                    <a:pt x="744" y="40"/>
                  </a:cubicBezTo>
                  <a:cubicBezTo>
                    <a:pt x="744" y="127"/>
                    <a:pt x="744" y="127"/>
                    <a:pt x="744" y="127"/>
                  </a:cubicBezTo>
                  <a:cubicBezTo>
                    <a:pt x="744" y="133"/>
                    <a:pt x="746" y="136"/>
                    <a:pt x="751" y="136"/>
                  </a:cubicBezTo>
                  <a:cubicBezTo>
                    <a:pt x="755" y="136"/>
                    <a:pt x="758" y="133"/>
                    <a:pt x="758" y="127"/>
                  </a:cubicBezTo>
                  <a:lnTo>
                    <a:pt x="758" y="70"/>
                  </a:lnTo>
                  <a:close/>
                  <a:moveTo>
                    <a:pt x="915" y="46"/>
                  </a:moveTo>
                  <a:cubicBezTo>
                    <a:pt x="915" y="46"/>
                    <a:pt x="915" y="46"/>
                    <a:pt x="915" y="46"/>
                  </a:cubicBezTo>
                  <a:cubicBezTo>
                    <a:pt x="907" y="36"/>
                    <a:pt x="898" y="31"/>
                    <a:pt x="886" y="31"/>
                  </a:cubicBezTo>
                  <a:cubicBezTo>
                    <a:pt x="856" y="31"/>
                    <a:pt x="842" y="58"/>
                    <a:pt x="842" y="83"/>
                  </a:cubicBezTo>
                  <a:cubicBezTo>
                    <a:pt x="842" y="112"/>
                    <a:pt x="857" y="136"/>
                    <a:pt x="886" y="136"/>
                  </a:cubicBezTo>
                  <a:cubicBezTo>
                    <a:pt x="898" y="136"/>
                    <a:pt x="908" y="131"/>
                    <a:pt x="915" y="121"/>
                  </a:cubicBezTo>
                  <a:cubicBezTo>
                    <a:pt x="915" y="121"/>
                    <a:pt x="915" y="121"/>
                    <a:pt x="915" y="121"/>
                  </a:cubicBezTo>
                  <a:cubicBezTo>
                    <a:pt x="915" y="127"/>
                    <a:pt x="915" y="127"/>
                    <a:pt x="915" y="127"/>
                  </a:cubicBezTo>
                  <a:cubicBezTo>
                    <a:pt x="915" y="133"/>
                    <a:pt x="918" y="136"/>
                    <a:pt x="922" y="136"/>
                  </a:cubicBezTo>
                  <a:cubicBezTo>
                    <a:pt x="927" y="136"/>
                    <a:pt x="929" y="133"/>
                    <a:pt x="929" y="127"/>
                  </a:cubicBezTo>
                  <a:cubicBezTo>
                    <a:pt x="929" y="40"/>
                    <a:pt x="929" y="40"/>
                    <a:pt x="929" y="40"/>
                  </a:cubicBezTo>
                  <a:cubicBezTo>
                    <a:pt x="929" y="34"/>
                    <a:pt x="927" y="31"/>
                    <a:pt x="922" y="31"/>
                  </a:cubicBezTo>
                  <a:cubicBezTo>
                    <a:pt x="918" y="31"/>
                    <a:pt x="915" y="34"/>
                    <a:pt x="915" y="40"/>
                  </a:cubicBezTo>
                  <a:lnTo>
                    <a:pt x="915" y="46"/>
                  </a:lnTo>
                  <a:close/>
                  <a:moveTo>
                    <a:pt x="857" y="83"/>
                  </a:moveTo>
                  <a:cubicBezTo>
                    <a:pt x="857" y="65"/>
                    <a:pt x="865" y="43"/>
                    <a:pt x="886" y="43"/>
                  </a:cubicBezTo>
                  <a:cubicBezTo>
                    <a:pt x="908" y="43"/>
                    <a:pt x="915" y="65"/>
                    <a:pt x="915" y="83"/>
                  </a:cubicBezTo>
                  <a:cubicBezTo>
                    <a:pt x="915" y="102"/>
                    <a:pt x="908" y="124"/>
                    <a:pt x="886" y="124"/>
                  </a:cubicBezTo>
                  <a:cubicBezTo>
                    <a:pt x="865" y="124"/>
                    <a:pt x="857" y="102"/>
                    <a:pt x="857" y="83"/>
                  </a:cubicBezTo>
                  <a:moveTo>
                    <a:pt x="1022" y="46"/>
                  </a:moveTo>
                  <a:cubicBezTo>
                    <a:pt x="1022" y="46"/>
                    <a:pt x="1022" y="46"/>
                    <a:pt x="1022" y="46"/>
                  </a:cubicBezTo>
                  <a:cubicBezTo>
                    <a:pt x="1016" y="38"/>
                    <a:pt x="1005" y="31"/>
                    <a:pt x="993" y="31"/>
                  </a:cubicBezTo>
                  <a:cubicBezTo>
                    <a:pt x="963" y="31"/>
                    <a:pt x="949" y="58"/>
                    <a:pt x="949" y="83"/>
                  </a:cubicBezTo>
                  <a:cubicBezTo>
                    <a:pt x="949" y="112"/>
                    <a:pt x="964" y="136"/>
                    <a:pt x="993" y="136"/>
                  </a:cubicBezTo>
                  <a:cubicBezTo>
                    <a:pt x="1006" y="136"/>
                    <a:pt x="1016" y="131"/>
                    <a:pt x="1022" y="120"/>
                  </a:cubicBezTo>
                  <a:cubicBezTo>
                    <a:pt x="1022" y="120"/>
                    <a:pt x="1022" y="120"/>
                    <a:pt x="1022" y="120"/>
                  </a:cubicBezTo>
                  <a:cubicBezTo>
                    <a:pt x="1022" y="131"/>
                    <a:pt x="1022" y="131"/>
                    <a:pt x="1022" y="131"/>
                  </a:cubicBezTo>
                  <a:cubicBezTo>
                    <a:pt x="1022" y="154"/>
                    <a:pt x="1007" y="164"/>
                    <a:pt x="990" y="164"/>
                  </a:cubicBezTo>
                  <a:cubicBezTo>
                    <a:pt x="974" y="164"/>
                    <a:pt x="965" y="151"/>
                    <a:pt x="959" y="151"/>
                  </a:cubicBezTo>
                  <a:cubicBezTo>
                    <a:pt x="954" y="151"/>
                    <a:pt x="952" y="154"/>
                    <a:pt x="952" y="158"/>
                  </a:cubicBezTo>
                  <a:cubicBezTo>
                    <a:pt x="952" y="165"/>
                    <a:pt x="971" y="176"/>
                    <a:pt x="992" y="176"/>
                  </a:cubicBezTo>
                  <a:cubicBezTo>
                    <a:pt x="1014" y="176"/>
                    <a:pt x="1036" y="162"/>
                    <a:pt x="1036" y="130"/>
                  </a:cubicBezTo>
                  <a:cubicBezTo>
                    <a:pt x="1036" y="40"/>
                    <a:pt x="1036" y="40"/>
                    <a:pt x="1036" y="40"/>
                  </a:cubicBezTo>
                  <a:cubicBezTo>
                    <a:pt x="1036" y="34"/>
                    <a:pt x="1034" y="31"/>
                    <a:pt x="1029" y="31"/>
                  </a:cubicBezTo>
                  <a:cubicBezTo>
                    <a:pt x="1025" y="31"/>
                    <a:pt x="1022" y="34"/>
                    <a:pt x="1022" y="40"/>
                  </a:cubicBezTo>
                  <a:lnTo>
                    <a:pt x="1022" y="46"/>
                  </a:lnTo>
                  <a:close/>
                  <a:moveTo>
                    <a:pt x="964" y="83"/>
                  </a:moveTo>
                  <a:cubicBezTo>
                    <a:pt x="964" y="65"/>
                    <a:pt x="972" y="43"/>
                    <a:pt x="993" y="43"/>
                  </a:cubicBezTo>
                  <a:cubicBezTo>
                    <a:pt x="1012" y="43"/>
                    <a:pt x="1023" y="59"/>
                    <a:pt x="1023" y="74"/>
                  </a:cubicBezTo>
                  <a:cubicBezTo>
                    <a:pt x="1023" y="93"/>
                    <a:pt x="1023" y="93"/>
                    <a:pt x="1023" y="93"/>
                  </a:cubicBezTo>
                  <a:cubicBezTo>
                    <a:pt x="1023" y="107"/>
                    <a:pt x="1012" y="124"/>
                    <a:pt x="993" y="124"/>
                  </a:cubicBezTo>
                  <a:cubicBezTo>
                    <a:pt x="972" y="124"/>
                    <a:pt x="964" y="102"/>
                    <a:pt x="964" y="83"/>
                  </a:cubicBezTo>
                  <a:moveTo>
                    <a:pt x="1135" y="90"/>
                  </a:moveTo>
                  <a:cubicBezTo>
                    <a:pt x="1143" y="90"/>
                    <a:pt x="1144" y="85"/>
                    <a:pt x="1144" y="81"/>
                  </a:cubicBezTo>
                  <a:cubicBezTo>
                    <a:pt x="1144" y="55"/>
                    <a:pt x="1130" y="31"/>
                    <a:pt x="1101" y="31"/>
                  </a:cubicBezTo>
                  <a:cubicBezTo>
                    <a:pt x="1072" y="31"/>
                    <a:pt x="1057" y="58"/>
                    <a:pt x="1057" y="83"/>
                  </a:cubicBezTo>
                  <a:cubicBezTo>
                    <a:pt x="1057" y="109"/>
                    <a:pt x="1070" y="136"/>
                    <a:pt x="1103" y="136"/>
                  </a:cubicBezTo>
                  <a:cubicBezTo>
                    <a:pt x="1127" y="136"/>
                    <a:pt x="1143" y="121"/>
                    <a:pt x="1143" y="115"/>
                  </a:cubicBezTo>
                  <a:cubicBezTo>
                    <a:pt x="1143" y="110"/>
                    <a:pt x="1140" y="108"/>
                    <a:pt x="1136" y="108"/>
                  </a:cubicBezTo>
                  <a:cubicBezTo>
                    <a:pt x="1130" y="108"/>
                    <a:pt x="1124" y="124"/>
                    <a:pt x="1102" y="124"/>
                  </a:cubicBezTo>
                  <a:cubicBezTo>
                    <a:pt x="1084" y="124"/>
                    <a:pt x="1072" y="107"/>
                    <a:pt x="1072" y="90"/>
                  </a:cubicBezTo>
                  <a:lnTo>
                    <a:pt x="1135" y="90"/>
                  </a:lnTo>
                  <a:close/>
                  <a:moveTo>
                    <a:pt x="1072" y="78"/>
                  </a:moveTo>
                  <a:cubicBezTo>
                    <a:pt x="1072" y="61"/>
                    <a:pt x="1082" y="43"/>
                    <a:pt x="1100" y="43"/>
                  </a:cubicBezTo>
                  <a:cubicBezTo>
                    <a:pt x="1119" y="43"/>
                    <a:pt x="1129" y="61"/>
                    <a:pt x="1129" y="78"/>
                  </a:cubicBezTo>
                  <a:lnTo>
                    <a:pt x="1072" y="78"/>
                  </a:lnTo>
                  <a:close/>
                  <a:moveTo>
                    <a:pt x="1236" y="70"/>
                  </a:moveTo>
                  <a:cubicBezTo>
                    <a:pt x="1236" y="53"/>
                    <a:pt x="1249" y="44"/>
                    <a:pt x="1260" y="44"/>
                  </a:cubicBezTo>
                  <a:cubicBezTo>
                    <a:pt x="1271" y="44"/>
                    <a:pt x="1283" y="48"/>
                    <a:pt x="1283" y="70"/>
                  </a:cubicBezTo>
                  <a:cubicBezTo>
                    <a:pt x="1283" y="127"/>
                    <a:pt x="1283" y="127"/>
                    <a:pt x="1283" y="127"/>
                  </a:cubicBezTo>
                  <a:cubicBezTo>
                    <a:pt x="1283" y="133"/>
                    <a:pt x="1285" y="136"/>
                    <a:pt x="1290" y="136"/>
                  </a:cubicBezTo>
                  <a:cubicBezTo>
                    <a:pt x="1294" y="136"/>
                    <a:pt x="1297" y="133"/>
                    <a:pt x="1297" y="127"/>
                  </a:cubicBezTo>
                  <a:cubicBezTo>
                    <a:pt x="1297" y="68"/>
                    <a:pt x="1297" y="68"/>
                    <a:pt x="1297" y="68"/>
                  </a:cubicBezTo>
                  <a:cubicBezTo>
                    <a:pt x="1297" y="43"/>
                    <a:pt x="1278" y="31"/>
                    <a:pt x="1260" y="31"/>
                  </a:cubicBezTo>
                  <a:cubicBezTo>
                    <a:pt x="1249" y="31"/>
                    <a:pt x="1237" y="37"/>
                    <a:pt x="1230" y="49"/>
                  </a:cubicBezTo>
                  <a:cubicBezTo>
                    <a:pt x="1225" y="38"/>
                    <a:pt x="1215" y="31"/>
                    <a:pt x="1203" y="31"/>
                  </a:cubicBezTo>
                  <a:cubicBezTo>
                    <a:pt x="1190" y="31"/>
                    <a:pt x="1181" y="37"/>
                    <a:pt x="1176" y="45"/>
                  </a:cubicBezTo>
                  <a:cubicBezTo>
                    <a:pt x="1176" y="45"/>
                    <a:pt x="1176" y="45"/>
                    <a:pt x="1176" y="45"/>
                  </a:cubicBezTo>
                  <a:cubicBezTo>
                    <a:pt x="1176" y="40"/>
                    <a:pt x="1176" y="40"/>
                    <a:pt x="1176" y="40"/>
                  </a:cubicBezTo>
                  <a:cubicBezTo>
                    <a:pt x="1176" y="34"/>
                    <a:pt x="1173" y="31"/>
                    <a:pt x="1169" y="31"/>
                  </a:cubicBezTo>
                  <a:cubicBezTo>
                    <a:pt x="1164" y="31"/>
                    <a:pt x="1162" y="34"/>
                    <a:pt x="1162" y="40"/>
                  </a:cubicBezTo>
                  <a:cubicBezTo>
                    <a:pt x="1162" y="127"/>
                    <a:pt x="1162" y="127"/>
                    <a:pt x="1162" y="127"/>
                  </a:cubicBezTo>
                  <a:cubicBezTo>
                    <a:pt x="1162" y="133"/>
                    <a:pt x="1164" y="136"/>
                    <a:pt x="1169" y="136"/>
                  </a:cubicBezTo>
                  <a:cubicBezTo>
                    <a:pt x="1173" y="136"/>
                    <a:pt x="1176" y="133"/>
                    <a:pt x="1176" y="127"/>
                  </a:cubicBezTo>
                  <a:cubicBezTo>
                    <a:pt x="1176" y="70"/>
                    <a:pt x="1176" y="70"/>
                    <a:pt x="1176" y="70"/>
                  </a:cubicBezTo>
                  <a:cubicBezTo>
                    <a:pt x="1176" y="53"/>
                    <a:pt x="1188" y="44"/>
                    <a:pt x="1199" y="44"/>
                  </a:cubicBezTo>
                  <a:cubicBezTo>
                    <a:pt x="1210" y="44"/>
                    <a:pt x="1222" y="48"/>
                    <a:pt x="1222" y="70"/>
                  </a:cubicBezTo>
                  <a:cubicBezTo>
                    <a:pt x="1222" y="127"/>
                    <a:pt x="1222" y="127"/>
                    <a:pt x="1222" y="127"/>
                  </a:cubicBezTo>
                  <a:cubicBezTo>
                    <a:pt x="1222" y="133"/>
                    <a:pt x="1225" y="136"/>
                    <a:pt x="1229" y="136"/>
                  </a:cubicBezTo>
                  <a:cubicBezTo>
                    <a:pt x="1234" y="136"/>
                    <a:pt x="1236" y="133"/>
                    <a:pt x="1236" y="127"/>
                  </a:cubicBezTo>
                  <a:lnTo>
                    <a:pt x="1236" y="70"/>
                  </a:lnTo>
                  <a:close/>
                  <a:moveTo>
                    <a:pt x="1395" y="90"/>
                  </a:moveTo>
                  <a:cubicBezTo>
                    <a:pt x="1404" y="90"/>
                    <a:pt x="1405" y="85"/>
                    <a:pt x="1405" y="81"/>
                  </a:cubicBezTo>
                  <a:cubicBezTo>
                    <a:pt x="1405" y="55"/>
                    <a:pt x="1390" y="31"/>
                    <a:pt x="1361" y="31"/>
                  </a:cubicBezTo>
                  <a:cubicBezTo>
                    <a:pt x="1332" y="31"/>
                    <a:pt x="1317" y="58"/>
                    <a:pt x="1317" y="83"/>
                  </a:cubicBezTo>
                  <a:cubicBezTo>
                    <a:pt x="1317" y="109"/>
                    <a:pt x="1331" y="136"/>
                    <a:pt x="1363" y="136"/>
                  </a:cubicBezTo>
                  <a:cubicBezTo>
                    <a:pt x="1387" y="136"/>
                    <a:pt x="1403" y="121"/>
                    <a:pt x="1403" y="115"/>
                  </a:cubicBezTo>
                  <a:cubicBezTo>
                    <a:pt x="1403" y="110"/>
                    <a:pt x="1401" y="108"/>
                    <a:pt x="1397" y="108"/>
                  </a:cubicBezTo>
                  <a:cubicBezTo>
                    <a:pt x="1390" y="108"/>
                    <a:pt x="1384" y="124"/>
                    <a:pt x="1362" y="124"/>
                  </a:cubicBezTo>
                  <a:cubicBezTo>
                    <a:pt x="1345" y="124"/>
                    <a:pt x="1333" y="107"/>
                    <a:pt x="1332" y="90"/>
                  </a:cubicBezTo>
                  <a:lnTo>
                    <a:pt x="1395" y="90"/>
                  </a:lnTo>
                  <a:close/>
                  <a:moveTo>
                    <a:pt x="1332" y="78"/>
                  </a:moveTo>
                  <a:cubicBezTo>
                    <a:pt x="1333" y="61"/>
                    <a:pt x="1342" y="43"/>
                    <a:pt x="1361" y="43"/>
                  </a:cubicBezTo>
                  <a:cubicBezTo>
                    <a:pt x="1380" y="43"/>
                    <a:pt x="1389" y="61"/>
                    <a:pt x="1390" y="78"/>
                  </a:cubicBezTo>
                  <a:lnTo>
                    <a:pt x="1332" y="78"/>
                  </a:lnTo>
                  <a:close/>
                  <a:moveTo>
                    <a:pt x="1436" y="70"/>
                  </a:moveTo>
                  <a:cubicBezTo>
                    <a:pt x="1436" y="53"/>
                    <a:pt x="1448" y="44"/>
                    <a:pt x="1461" y="44"/>
                  </a:cubicBezTo>
                  <a:cubicBezTo>
                    <a:pt x="1477" y="44"/>
                    <a:pt x="1486" y="53"/>
                    <a:pt x="1486" y="67"/>
                  </a:cubicBezTo>
                  <a:cubicBezTo>
                    <a:pt x="1486" y="127"/>
                    <a:pt x="1486" y="127"/>
                    <a:pt x="1486" y="127"/>
                  </a:cubicBezTo>
                  <a:cubicBezTo>
                    <a:pt x="1486" y="133"/>
                    <a:pt x="1489" y="136"/>
                    <a:pt x="1493" y="136"/>
                  </a:cubicBezTo>
                  <a:cubicBezTo>
                    <a:pt x="1498" y="136"/>
                    <a:pt x="1500" y="133"/>
                    <a:pt x="1500" y="127"/>
                  </a:cubicBezTo>
                  <a:cubicBezTo>
                    <a:pt x="1500" y="68"/>
                    <a:pt x="1500" y="68"/>
                    <a:pt x="1500" y="68"/>
                  </a:cubicBezTo>
                  <a:cubicBezTo>
                    <a:pt x="1500" y="43"/>
                    <a:pt x="1481" y="31"/>
                    <a:pt x="1463" y="31"/>
                  </a:cubicBezTo>
                  <a:cubicBezTo>
                    <a:pt x="1450" y="31"/>
                    <a:pt x="1442" y="37"/>
                    <a:pt x="1437" y="45"/>
                  </a:cubicBezTo>
                  <a:cubicBezTo>
                    <a:pt x="1436" y="45"/>
                    <a:pt x="1436" y="45"/>
                    <a:pt x="1436" y="45"/>
                  </a:cubicBezTo>
                  <a:cubicBezTo>
                    <a:pt x="1436" y="40"/>
                    <a:pt x="1436" y="40"/>
                    <a:pt x="1436" y="40"/>
                  </a:cubicBezTo>
                  <a:cubicBezTo>
                    <a:pt x="1436" y="34"/>
                    <a:pt x="1434" y="31"/>
                    <a:pt x="1429" y="31"/>
                  </a:cubicBezTo>
                  <a:cubicBezTo>
                    <a:pt x="1425" y="31"/>
                    <a:pt x="1422" y="34"/>
                    <a:pt x="1422" y="40"/>
                  </a:cubicBezTo>
                  <a:cubicBezTo>
                    <a:pt x="1422" y="127"/>
                    <a:pt x="1422" y="127"/>
                    <a:pt x="1422" y="127"/>
                  </a:cubicBezTo>
                  <a:cubicBezTo>
                    <a:pt x="1422" y="133"/>
                    <a:pt x="1425" y="136"/>
                    <a:pt x="1429" y="136"/>
                  </a:cubicBezTo>
                  <a:cubicBezTo>
                    <a:pt x="1434" y="136"/>
                    <a:pt x="1436" y="133"/>
                    <a:pt x="1436" y="127"/>
                  </a:cubicBezTo>
                  <a:lnTo>
                    <a:pt x="1436" y="70"/>
                  </a:lnTo>
                  <a:close/>
                  <a:moveTo>
                    <a:pt x="1543" y="44"/>
                  </a:moveTo>
                  <a:cubicBezTo>
                    <a:pt x="1552" y="44"/>
                    <a:pt x="1552" y="44"/>
                    <a:pt x="1552" y="44"/>
                  </a:cubicBezTo>
                  <a:cubicBezTo>
                    <a:pt x="1557" y="44"/>
                    <a:pt x="1558" y="40"/>
                    <a:pt x="1558" y="38"/>
                  </a:cubicBezTo>
                  <a:cubicBezTo>
                    <a:pt x="1558" y="36"/>
                    <a:pt x="1557" y="32"/>
                    <a:pt x="1552" y="32"/>
                  </a:cubicBezTo>
                  <a:cubicBezTo>
                    <a:pt x="1543" y="32"/>
                    <a:pt x="1543" y="32"/>
                    <a:pt x="1543" y="32"/>
                  </a:cubicBezTo>
                  <a:cubicBezTo>
                    <a:pt x="1543" y="10"/>
                    <a:pt x="1543" y="10"/>
                    <a:pt x="1543" y="10"/>
                  </a:cubicBezTo>
                  <a:cubicBezTo>
                    <a:pt x="1543" y="4"/>
                    <a:pt x="1540" y="0"/>
                    <a:pt x="1536" y="0"/>
                  </a:cubicBezTo>
                  <a:cubicBezTo>
                    <a:pt x="1532" y="0"/>
                    <a:pt x="1529" y="4"/>
                    <a:pt x="1529" y="10"/>
                  </a:cubicBezTo>
                  <a:cubicBezTo>
                    <a:pt x="1529" y="32"/>
                    <a:pt x="1529" y="32"/>
                    <a:pt x="1529" y="32"/>
                  </a:cubicBezTo>
                  <a:cubicBezTo>
                    <a:pt x="1520" y="32"/>
                    <a:pt x="1520" y="32"/>
                    <a:pt x="1520" y="32"/>
                  </a:cubicBezTo>
                  <a:cubicBezTo>
                    <a:pt x="1515" y="32"/>
                    <a:pt x="1514" y="36"/>
                    <a:pt x="1514" y="38"/>
                  </a:cubicBezTo>
                  <a:cubicBezTo>
                    <a:pt x="1514" y="40"/>
                    <a:pt x="1515" y="44"/>
                    <a:pt x="1520" y="44"/>
                  </a:cubicBezTo>
                  <a:cubicBezTo>
                    <a:pt x="1529" y="44"/>
                    <a:pt x="1529" y="44"/>
                    <a:pt x="1529" y="44"/>
                  </a:cubicBezTo>
                  <a:cubicBezTo>
                    <a:pt x="1529" y="127"/>
                    <a:pt x="1529" y="127"/>
                    <a:pt x="1529" y="127"/>
                  </a:cubicBezTo>
                  <a:cubicBezTo>
                    <a:pt x="1529" y="133"/>
                    <a:pt x="1532" y="136"/>
                    <a:pt x="1536" y="136"/>
                  </a:cubicBezTo>
                  <a:cubicBezTo>
                    <a:pt x="1540" y="136"/>
                    <a:pt x="1543" y="133"/>
                    <a:pt x="1543" y="127"/>
                  </a:cubicBezTo>
                  <a:lnTo>
                    <a:pt x="154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grpSp>
      <p:sp>
        <p:nvSpPr>
          <p:cNvPr id="155" name="object 4">
            <a:extLst>
              <a:ext uri="{FF2B5EF4-FFF2-40B4-BE49-F238E27FC236}">
                <a16:creationId xmlns:a16="http://schemas.microsoft.com/office/drawing/2014/main" id="{68887125-9079-4F08-A071-0754332FCBDF}"/>
              </a:ext>
            </a:extLst>
          </p:cNvPr>
          <p:cNvSpPr/>
          <p:nvPr/>
        </p:nvSpPr>
        <p:spPr>
          <a:xfrm>
            <a:off x="661821" y="1099280"/>
            <a:ext cx="10984765" cy="5233736"/>
          </a:xfrm>
          <a:prstGeom prst="roundRect">
            <a:avLst>
              <a:gd name="adj" fmla="val 2786"/>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defTabSz="554492"/>
            <a:endParaRPr sz="1092" dirty="0">
              <a:solidFill>
                <a:prstClr val="black"/>
              </a:solidFill>
              <a:latin typeface="Spartan Medium"/>
            </a:endParaRPr>
          </a:p>
        </p:txBody>
      </p:sp>
      <p:graphicFrame>
        <p:nvGraphicFramePr>
          <p:cNvPr id="158" name="Chart 157">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457392105"/>
              </p:ext>
            </p:extLst>
          </p:nvPr>
        </p:nvGraphicFramePr>
        <p:xfrm>
          <a:off x="2314575" y="1265274"/>
          <a:ext cx="7562850" cy="48271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6410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9">
            <a:extLst>
              <a:ext uri="{FF2B5EF4-FFF2-40B4-BE49-F238E27FC236}">
                <a16:creationId xmlns:a16="http://schemas.microsoft.com/office/drawing/2014/main" id="{67E829B7-4CBC-49CF-92A5-96D1A4F49CD9}"/>
              </a:ext>
            </a:extLst>
          </p:cNvPr>
          <p:cNvSpPr>
            <a:spLocks noGrp="1"/>
          </p:cNvSpPr>
          <p:nvPr>
            <p:ph type="title"/>
          </p:nvPr>
        </p:nvSpPr>
        <p:spPr>
          <a:xfrm>
            <a:off x="719738" y="391115"/>
            <a:ext cx="7315862" cy="371475"/>
          </a:xfrm>
        </p:spPr>
        <p:txBody>
          <a:bodyPr/>
          <a:lstStyle/>
          <a:p>
            <a:r>
              <a:rPr lang="en-US" sz="2350" dirty="0"/>
              <a:t>Building a portfolio</a:t>
            </a:r>
            <a:endParaRPr lang="en-GB" sz="2350" dirty="0"/>
          </a:p>
        </p:txBody>
      </p:sp>
      <p:sp>
        <p:nvSpPr>
          <p:cNvPr id="15" name="Slide Number Placeholder 14">
            <a:extLst>
              <a:ext uri="{FF2B5EF4-FFF2-40B4-BE49-F238E27FC236}">
                <a16:creationId xmlns:a16="http://schemas.microsoft.com/office/drawing/2014/main" id="{8A22B248-B376-4E7F-9BC2-796F0A3F6061}"/>
              </a:ext>
            </a:extLst>
          </p:cNvPr>
          <p:cNvSpPr>
            <a:spLocks noGrp="1"/>
          </p:cNvSpPr>
          <p:nvPr>
            <p:ph type="sldNum" sz="quarter" idx="7"/>
          </p:nvPr>
        </p:nvSpPr>
        <p:spPr/>
        <p:txBody>
          <a:bodyPr/>
          <a:lstStyle/>
          <a:p>
            <a:pPr algn="l"/>
            <a:fld id="{B6F15528-21DE-4FAA-801E-634DDDAF4B2B}" type="slidenum">
              <a:rPr lang="en-GB" smtClean="0"/>
              <a:pPr algn="l"/>
              <a:t>6</a:t>
            </a:fld>
            <a:endParaRPr lang="en-GB" dirty="0"/>
          </a:p>
        </p:txBody>
      </p:sp>
      <p:grpSp>
        <p:nvGrpSpPr>
          <p:cNvPr id="10" name="Group 4">
            <a:extLst>
              <a:ext uri="{FF2B5EF4-FFF2-40B4-BE49-F238E27FC236}">
                <a16:creationId xmlns:a16="http://schemas.microsoft.com/office/drawing/2014/main" id="{A0869AB0-C3A5-4658-B5E3-3F66ABF9FC2A}"/>
              </a:ext>
            </a:extLst>
          </p:cNvPr>
          <p:cNvGrpSpPr>
            <a:grpSpLocks noChangeAspect="1"/>
          </p:cNvGrpSpPr>
          <p:nvPr/>
        </p:nvGrpSpPr>
        <p:grpSpPr bwMode="auto">
          <a:xfrm>
            <a:off x="10378440" y="6346413"/>
            <a:ext cx="1207080" cy="401484"/>
            <a:chOff x="3484" y="2616"/>
            <a:chExt cx="5694" cy="1894"/>
          </a:xfrm>
          <a:solidFill>
            <a:schemeClr val="bg1"/>
          </a:solidFill>
        </p:grpSpPr>
        <p:sp>
          <p:nvSpPr>
            <p:cNvPr id="11" name="Oval 5">
              <a:extLst>
                <a:ext uri="{FF2B5EF4-FFF2-40B4-BE49-F238E27FC236}">
                  <a16:creationId xmlns:a16="http://schemas.microsoft.com/office/drawing/2014/main" id="{21601665-FD97-48A7-A5AC-AA4DBD2370C7}"/>
                </a:ext>
              </a:extLst>
            </p:cNvPr>
            <p:cNvSpPr>
              <a:spLocks noChangeArrowheads="1"/>
            </p:cNvSpPr>
            <p:nvPr/>
          </p:nvSpPr>
          <p:spPr bwMode="auto">
            <a:xfrm>
              <a:off x="4324" y="3144"/>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 name="Oval 6">
              <a:extLst>
                <a:ext uri="{FF2B5EF4-FFF2-40B4-BE49-F238E27FC236}">
                  <a16:creationId xmlns:a16="http://schemas.microsoft.com/office/drawing/2014/main" id="{74B407EF-F290-42D7-AFED-722957CF58F5}"/>
                </a:ext>
              </a:extLst>
            </p:cNvPr>
            <p:cNvSpPr>
              <a:spLocks noChangeArrowheads="1"/>
            </p:cNvSpPr>
            <p:nvPr/>
          </p:nvSpPr>
          <p:spPr bwMode="auto">
            <a:xfrm>
              <a:off x="4524" y="321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 name="Oval 7">
              <a:extLst>
                <a:ext uri="{FF2B5EF4-FFF2-40B4-BE49-F238E27FC236}">
                  <a16:creationId xmlns:a16="http://schemas.microsoft.com/office/drawing/2014/main" id="{E216D5A1-44E4-4D21-957D-0F798160255A}"/>
                </a:ext>
              </a:extLst>
            </p:cNvPr>
            <p:cNvSpPr>
              <a:spLocks noChangeArrowheads="1"/>
            </p:cNvSpPr>
            <p:nvPr/>
          </p:nvSpPr>
          <p:spPr bwMode="auto">
            <a:xfrm>
              <a:off x="4668" y="3254"/>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 name="Oval 8">
              <a:extLst>
                <a:ext uri="{FF2B5EF4-FFF2-40B4-BE49-F238E27FC236}">
                  <a16:creationId xmlns:a16="http://schemas.microsoft.com/office/drawing/2014/main" id="{9ED75FB7-D494-44FC-8ABB-5CB4BFE8FE33}"/>
                </a:ext>
              </a:extLst>
            </p:cNvPr>
            <p:cNvSpPr>
              <a:spLocks noChangeArrowheads="1"/>
            </p:cNvSpPr>
            <p:nvPr/>
          </p:nvSpPr>
          <p:spPr bwMode="auto">
            <a:xfrm>
              <a:off x="4630" y="3382"/>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 name="Oval 9">
              <a:extLst>
                <a:ext uri="{FF2B5EF4-FFF2-40B4-BE49-F238E27FC236}">
                  <a16:creationId xmlns:a16="http://schemas.microsoft.com/office/drawing/2014/main" id="{A527AA3B-30FB-4C58-B5DA-927DA77A8BB2}"/>
                </a:ext>
              </a:extLst>
            </p:cNvPr>
            <p:cNvSpPr>
              <a:spLocks noChangeArrowheads="1"/>
            </p:cNvSpPr>
            <p:nvPr/>
          </p:nvSpPr>
          <p:spPr bwMode="auto">
            <a:xfrm>
              <a:off x="4488"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 name="Oval 10">
              <a:extLst>
                <a:ext uri="{FF2B5EF4-FFF2-40B4-BE49-F238E27FC236}">
                  <a16:creationId xmlns:a16="http://schemas.microsoft.com/office/drawing/2014/main" id="{10EAB061-08E8-4499-8691-5C0159FC8AB6}"/>
                </a:ext>
              </a:extLst>
            </p:cNvPr>
            <p:cNvSpPr>
              <a:spLocks noChangeArrowheads="1"/>
            </p:cNvSpPr>
            <p:nvPr/>
          </p:nvSpPr>
          <p:spPr bwMode="auto">
            <a:xfrm>
              <a:off x="4500" y="3504"/>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 name="Oval 11">
              <a:extLst>
                <a:ext uri="{FF2B5EF4-FFF2-40B4-BE49-F238E27FC236}">
                  <a16:creationId xmlns:a16="http://schemas.microsoft.com/office/drawing/2014/main" id="{1753BA85-D5F9-48F1-A0DE-930E60468015}"/>
                </a:ext>
              </a:extLst>
            </p:cNvPr>
            <p:cNvSpPr>
              <a:spLocks noChangeArrowheads="1"/>
            </p:cNvSpPr>
            <p:nvPr/>
          </p:nvSpPr>
          <p:spPr bwMode="auto">
            <a:xfrm>
              <a:off x="4367" y="3501"/>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 name="Oval 12">
              <a:extLst>
                <a:ext uri="{FF2B5EF4-FFF2-40B4-BE49-F238E27FC236}">
                  <a16:creationId xmlns:a16="http://schemas.microsoft.com/office/drawing/2014/main" id="{4B52E1CE-635A-45D9-AD46-776074AB04F3}"/>
                </a:ext>
              </a:extLst>
            </p:cNvPr>
            <p:cNvSpPr>
              <a:spLocks noChangeArrowheads="1"/>
            </p:cNvSpPr>
            <p:nvPr/>
          </p:nvSpPr>
          <p:spPr bwMode="auto">
            <a:xfrm>
              <a:off x="4236" y="3492"/>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 name="Oval 13">
              <a:extLst>
                <a:ext uri="{FF2B5EF4-FFF2-40B4-BE49-F238E27FC236}">
                  <a16:creationId xmlns:a16="http://schemas.microsoft.com/office/drawing/2014/main" id="{8F77D5DD-BE42-4B44-A064-395FCCD0FC53}"/>
                </a:ext>
              </a:extLst>
            </p:cNvPr>
            <p:cNvSpPr>
              <a:spLocks noChangeArrowheads="1"/>
            </p:cNvSpPr>
            <p:nvPr/>
          </p:nvSpPr>
          <p:spPr bwMode="auto">
            <a:xfrm>
              <a:off x="4267" y="3651"/>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 name="Oval 14">
              <a:extLst>
                <a:ext uri="{FF2B5EF4-FFF2-40B4-BE49-F238E27FC236}">
                  <a16:creationId xmlns:a16="http://schemas.microsoft.com/office/drawing/2014/main" id="{6876A634-94E5-483C-8289-EA158752403F}"/>
                </a:ext>
              </a:extLst>
            </p:cNvPr>
            <p:cNvSpPr>
              <a:spLocks noChangeArrowheads="1"/>
            </p:cNvSpPr>
            <p:nvPr/>
          </p:nvSpPr>
          <p:spPr bwMode="auto">
            <a:xfrm>
              <a:off x="4398" y="3639"/>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 name="Oval 15">
              <a:extLst>
                <a:ext uri="{FF2B5EF4-FFF2-40B4-BE49-F238E27FC236}">
                  <a16:creationId xmlns:a16="http://schemas.microsoft.com/office/drawing/2014/main" id="{D7153146-6BCF-4B19-9A75-43FCD98F36FC}"/>
                </a:ext>
              </a:extLst>
            </p:cNvPr>
            <p:cNvSpPr>
              <a:spLocks noChangeArrowheads="1"/>
            </p:cNvSpPr>
            <p:nvPr/>
          </p:nvSpPr>
          <p:spPr bwMode="auto">
            <a:xfrm>
              <a:off x="4521" y="365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 name="Oval 16">
              <a:extLst>
                <a:ext uri="{FF2B5EF4-FFF2-40B4-BE49-F238E27FC236}">
                  <a16:creationId xmlns:a16="http://schemas.microsoft.com/office/drawing/2014/main" id="{85A3E54E-0547-4D4F-9418-3FB9977C2D13}"/>
                </a:ext>
              </a:extLst>
            </p:cNvPr>
            <p:cNvSpPr>
              <a:spLocks noChangeArrowheads="1"/>
            </p:cNvSpPr>
            <p:nvPr/>
          </p:nvSpPr>
          <p:spPr bwMode="auto">
            <a:xfrm>
              <a:off x="4360" y="3765"/>
              <a:ext cx="5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 name="Oval 17">
              <a:extLst>
                <a:ext uri="{FF2B5EF4-FFF2-40B4-BE49-F238E27FC236}">
                  <a16:creationId xmlns:a16="http://schemas.microsoft.com/office/drawing/2014/main" id="{B816C041-F7E4-4D74-9EFB-1BC77C7DA29A}"/>
                </a:ext>
              </a:extLst>
            </p:cNvPr>
            <p:cNvSpPr>
              <a:spLocks noChangeArrowheads="1"/>
            </p:cNvSpPr>
            <p:nvPr/>
          </p:nvSpPr>
          <p:spPr bwMode="auto">
            <a:xfrm>
              <a:off x="4319" y="3373"/>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 name="Oval 18">
              <a:extLst>
                <a:ext uri="{FF2B5EF4-FFF2-40B4-BE49-F238E27FC236}">
                  <a16:creationId xmlns:a16="http://schemas.microsoft.com/office/drawing/2014/main" id="{8B0A975A-3560-4752-BAF5-D089D2494E46}"/>
                </a:ext>
              </a:extLst>
            </p:cNvPr>
            <p:cNvSpPr>
              <a:spLocks noChangeArrowheads="1"/>
            </p:cNvSpPr>
            <p:nvPr/>
          </p:nvSpPr>
          <p:spPr bwMode="auto">
            <a:xfrm>
              <a:off x="4184"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 name="Oval 19">
              <a:extLst>
                <a:ext uri="{FF2B5EF4-FFF2-40B4-BE49-F238E27FC236}">
                  <a16:creationId xmlns:a16="http://schemas.microsoft.com/office/drawing/2014/main" id="{B468AAE1-E4F2-4C22-84F4-CDEB4782B982}"/>
                </a:ext>
              </a:extLst>
            </p:cNvPr>
            <p:cNvSpPr>
              <a:spLocks noChangeArrowheads="1"/>
            </p:cNvSpPr>
            <p:nvPr/>
          </p:nvSpPr>
          <p:spPr bwMode="auto">
            <a:xfrm>
              <a:off x="4737" y="34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 name="Oval 20">
              <a:extLst>
                <a:ext uri="{FF2B5EF4-FFF2-40B4-BE49-F238E27FC236}">
                  <a16:creationId xmlns:a16="http://schemas.microsoft.com/office/drawing/2014/main" id="{05051C1E-D5EC-44FF-8DE7-67E6AD8CB710}"/>
                </a:ext>
              </a:extLst>
            </p:cNvPr>
            <p:cNvSpPr>
              <a:spLocks noChangeArrowheads="1"/>
            </p:cNvSpPr>
            <p:nvPr/>
          </p:nvSpPr>
          <p:spPr bwMode="auto">
            <a:xfrm>
              <a:off x="4618" y="3549"/>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 name="Oval 21">
              <a:extLst>
                <a:ext uri="{FF2B5EF4-FFF2-40B4-BE49-F238E27FC236}">
                  <a16:creationId xmlns:a16="http://schemas.microsoft.com/office/drawing/2014/main" id="{F0D3474A-804E-47E6-BE48-D8FDDD2E7625}"/>
                </a:ext>
              </a:extLst>
            </p:cNvPr>
            <p:cNvSpPr>
              <a:spLocks noChangeArrowheads="1"/>
            </p:cNvSpPr>
            <p:nvPr/>
          </p:nvSpPr>
          <p:spPr bwMode="auto">
            <a:xfrm>
              <a:off x="4673" y="36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 name="Oval 22">
              <a:extLst>
                <a:ext uri="{FF2B5EF4-FFF2-40B4-BE49-F238E27FC236}">
                  <a16:creationId xmlns:a16="http://schemas.microsoft.com/office/drawing/2014/main" id="{7179B9A8-D897-48EA-89E6-6CB7FC6B511D}"/>
                </a:ext>
              </a:extLst>
            </p:cNvPr>
            <p:cNvSpPr>
              <a:spLocks noChangeArrowheads="1"/>
            </p:cNvSpPr>
            <p:nvPr/>
          </p:nvSpPr>
          <p:spPr bwMode="auto">
            <a:xfrm>
              <a:off x="4656" y="3815"/>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 name="Oval 23">
              <a:extLst>
                <a:ext uri="{FF2B5EF4-FFF2-40B4-BE49-F238E27FC236}">
                  <a16:creationId xmlns:a16="http://schemas.microsoft.com/office/drawing/2014/main" id="{77D77A51-1BE8-48ED-AFC8-86863BA9BC20}"/>
                </a:ext>
              </a:extLst>
            </p:cNvPr>
            <p:cNvSpPr>
              <a:spLocks noChangeArrowheads="1"/>
            </p:cNvSpPr>
            <p:nvPr/>
          </p:nvSpPr>
          <p:spPr bwMode="auto">
            <a:xfrm>
              <a:off x="4524" y="3785"/>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 name="Oval 24">
              <a:extLst>
                <a:ext uri="{FF2B5EF4-FFF2-40B4-BE49-F238E27FC236}">
                  <a16:creationId xmlns:a16="http://schemas.microsoft.com/office/drawing/2014/main" id="{9A442C37-1EDB-4C8B-9F1D-D840A631BCD9}"/>
                </a:ext>
              </a:extLst>
            </p:cNvPr>
            <p:cNvSpPr>
              <a:spLocks noChangeArrowheads="1"/>
            </p:cNvSpPr>
            <p:nvPr/>
          </p:nvSpPr>
          <p:spPr bwMode="auto">
            <a:xfrm>
              <a:off x="4443" y="3899"/>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 name="Oval 25">
              <a:extLst>
                <a:ext uri="{FF2B5EF4-FFF2-40B4-BE49-F238E27FC236}">
                  <a16:creationId xmlns:a16="http://schemas.microsoft.com/office/drawing/2014/main" id="{746E6821-8A5C-49B0-8ED3-2DE7716C7EBA}"/>
                </a:ext>
              </a:extLst>
            </p:cNvPr>
            <p:cNvSpPr>
              <a:spLocks noChangeArrowheads="1"/>
            </p:cNvSpPr>
            <p:nvPr/>
          </p:nvSpPr>
          <p:spPr bwMode="auto">
            <a:xfrm>
              <a:off x="4322" y="3965"/>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 name="Oval 26">
              <a:extLst>
                <a:ext uri="{FF2B5EF4-FFF2-40B4-BE49-F238E27FC236}">
                  <a16:creationId xmlns:a16="http://schemas.microsoft.com/office/drawing/2014/main" id="{8E979970-D011-406E-AB2C-06A5D41C12F0}"/>
                </a:ext>
              </a:extLst>
            </p:cNvPr>
            <p:cNvSpPr>
              <a:spLocks noChangeArrowheads="1"/>
            </p:cNvSpPr>
            <p:nvPr/>
          </p:nvSpPr>
          <p:spPr bwMode="auto">
            <a:xfrm>
              <a:off x="4122" y="3854"/>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 name="Oval 27">
              <a:extLst>
                <a:ext uri="{FF2B5EF4-FFF2-40B4-BE49-F238E27FC236}">
                  <a16:creationId xmlns:a16="http://schemas.microsoft.com/office/drawing/2014/main" id="{B04653BD-4DFD-48AB-B091-B24E035B7559}"/>
                </a:ext>
              </a:extLst>
            </p:cNvPr>
            <p:cNvSpPr>
              <a:spLocks noChangeArrowheads="1"/>
            </p:cNvSpPr>
            <p:nvPr/>
          </p:nvSpPr>
          <p:spPr bwMode="auto">
            <a:xfrm>
              <a:off x="4255" y="3849"/>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 name="Oval 28">
              <a:extLst>
                <a:ext uri="{FF2B5EF4-FFF2-40B4-BE49-F238E27FC236}">
                  <a16:creationId xmlns:a16="http://schemas.microsoft.com/office/drawing/2014/main" id="{8EA3EB54-8D10-4D0D-B239-7CEC9E0C8432}"/>
                </a:ext>
              </a:extLst>
            </p:cNvPr>
            <p:cNvSpPr>
              <a:spLocks noChangeArrowheads="1"/>
            </p:cNvSpPr>
            <p:nvPr/>
          </p:nvSpPr>
          <p:spPr bwMode="auto">
            <a:xfrm>
              <a:off x="4227" y="32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 name="Oval 29">
              <a:extLst>
                <a:ext uri="{FF2B5EF4-FFF2-40B4-BE49-F238E27FC236}">
                  <a16:creationId xmlns:a16="http://schemas.microsoft.com/office/drawing/2014/main" id="{3666ECD6-08B7-4BF8-A4DE-8F9A81CDAEDF}"/>
                </a:ext>
              </a:extLst>
            </p:cNvPr>
            <p:cNvSpPr>
              <a:spLocks noChangeArrowheads="1"/>
            </p:cNvSpPr>
            <p:nvPr/>
          </p:nvSpPr>
          <p:spPr bwMode="auto">
            <a:xfrm>
              <a:off x="4393" y="3256"/>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 name="Oval 30">
              <a:extLst>
                <a:ext uri="{FF2B5EF4-FFF2-40B4-BE49-F238E27FC236}">
                  <a16:creationId xmlns:a16="http://schemas.microsoft.com/office/drawing/2014/main" id="{9345479E-276E-4C6D-B4E8-B179F3EC0C74}"/>
                </a:ext>
              </a:extLst>
            </p:cNvPr>
            <p:cNvSpPr>
              <a:spLocks noChangeArrowheads="1"/>
            </p:cNvSpPr>
            <p:nvPr/>
          </p:nvSpPr>
          <p:spPr bwMode="auto">
            <a:xfrm>
              <a:off x="4139" y="3592"/>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 name="Oval 31">
              <a:extLst>
                <a:ext uri="{FF2B5EF4-FFF2-40B4-BE49-F238E27FC236}">
                  <a16:creationId xmlns:a16="http://schemas.microsoft.com/office/drawing/2014/main" id="{A0D9A17F-5650-4B68-89A2-B1C20988BFFB}"/>
                </a:ext>
              </a:extLst>
            </p:cNvPr>
            <p:cNvSpPr>
              <a:spLocks noChangeArrowheads="1"/>
            </p:cNvSpPr>
            <p:nvPr/>
          </p:nvSpPr>
          <p:spPr bwMode="auto">
            <a:xfrm>
              <a:off x="4063" y="346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3" name="Oval 32">
              <a:extLst>
                <a:ext uri="{FF2B5EF4-FFF2-40B4-BE49-F238E27FC236}">
                  <a16:creationId xmlns:a16="http://schemas.microsoft.com/office/drawing/2014/main" id="{AB056B89-868F-4644-8706-51A50FC5275F}"/>
                </a:ext>
              </a:extLst>
            </p:cNvPr>
            <p:cNvSpPr>
              <a:spLocks noChangeArrowheads="1"/>
            </p:cNvSpPr>
            <p:nvPr/>
          </p:nvSpPr>
          <p:spPr bwMode="auto">
            <a:xfrm>
              <a:off x="4149" y="3725"/>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4" name="Oval 33">
              <a:extLst>
                <a:ext uri="{FF2B5EF4-FFF2-40B4-BE49-F238E27FC236}">
                  <a16:creationId xmlns:a16="http://schemas.microsoft.com/office/drawing/2014/main" id="{5F82A148-0DB0-4C73-B2A6-138D366C813C}"/>
                </a:ext>
              </a:extLst>
            </p:cNvPr>
            <p:cNvSpPr>
              <a:spLocks noChangeArrowheads="1"/>
            </p:cNvSpPr>
            <p:nvPr/>
          </p:nvSpPr>
          <p:spPr bwMode="auto">
            <a:xfrm>
              <a:off x="4025" y="3663"/>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5" name="Oval 34">
              <a:extLst>
                <a:ext uri="{FF2B5EF4-FFF2-40B4-BE49-F238E27FC236}">
                  <a16:creationId xmlns:a16="http://schemas.microsoft.com/office/drawing/2014/main" id="{C7273CBA-588E-4C8C-89FC-6E7FB5B4305D}"/>
                </a:ext>
              </a:extLst>
            </p:cNvPr>
            <p:cNvSpPr>
              <a:spLocks noChangeArrowheads="1"/>
            </p:cNvSpPr>
            <p:nvPr/>
          </p:nvSpPr>
          <p:spPr bwMode="auto">
            <a:xfrm>
              <a:off x="3947" y="3542"/>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6" name="Oval 35">
              <a:extLst>
                <a:ext uri="{FF2B5EF4-FFF2-40B4-BE49-F238E27FC236}">
                  <a16:creationId xmlns:a16="http://schemas.microsoft.com/office/drawing/2014/main" id="{AEDA3077-1A85-432A-9966-6049751A44EB}"/>
                </a:ext>
              </a:extLst>
            </p:cNvPr>
            <p:cNvSpPr>
              <a:spLocks noChangeArrowheads="1"/>
            </p:cNvSpPr>
            <p:nvPr/>
          </p:nvSpPr>
          <p:spPr bwMode="auto">
            <a:xfrm>
              <a:off x="4035" y="33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7" name="Oval 36">
              <a:extLst>
                <a:ext uri="{FF2B5EF4-FFF2-40B4-BE49-F238E27FC236}">
                  <a16:creationId xmlns:a16="http://schemas.microsoft.com/office/drawing/2014/main" id="{A9928763-EBE2-4E06-BABF-9875B4CCB174}"/>
                </a:ext>
              </a:extLst>
            </p:cNvPr>
            <p:cNvSpPr>
              <a:spLocks noChangeArrowheads="1"/>
            </p:cNvSpPr>
            <p:nvPr/>
          </p:nvSpPr>
          <p:spPr bwMode="auto">
            <a:xfrm>
              <a:off x="4103" y="3197"/>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8" name="Oval 37">
              <a:extLst>
                <a:ext uri="{FF2B5EF4-FFF2-40B4-BE49-F238E27FC236}">
                  <a16:creationId xmlns:a16="http://schemas.microsoft.com/office/drawing/2014/main" id="{B2BC48E2-F35C-441E-BEBC-1CBD08CFA204}"/>
                </a:ext>
              </a:extLst>
            </p:cNvPr>
            <p:cNvSpPr>
              <a:spLocks noChangeArrowheads="1"/>
            </p:cNvSpPr>
            <p:nvPr/>
          </p:nvSpPr>
          <p:spPr bwMode="auto">
            <a:xfrm>
              <a:off x="4685" y="2940"/>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9" name="Oval 38">
              <a:extLst>
                <a:ext uri="{FF2B5EF4-FFF2-40B4-BE49-F238E27FC236}">
                  <a16:creationId xmlns:a16="http://schemas.microsoft.com/office/drawing/2014/main" id="{5A9EAF26-612D-487F-A0A6-C77EFA7ABAE2}"/>
                </a:ext>
              </a:extLst>
            </p:cNvPr>
            <p:cNvSpPr>
              <a:spLocks noChangeArrowheads="1"/>
            </p:cNvSpPr>
            <p:nvPr/>
          </p:nvSpPr>
          <p:spPr bwMode="auto">
            <a:xfrm>
              <a:off x="4571" y="30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0" name="Oval 39">
              <a:extLst>
                <a:ext uri="{FF2B5EF4-FFF2-40B4-BE49-F238E27FC236}">
                  <a16:creationId xmlns:a16="http://schemas.microsoft.com/office/drawing/2014/main" id="{0821C2B7-77CB-4EF9-B5B3-E1A16598BCDB}"/>
                </a:ext>
              </a:extLst>
            </p:cNvPr>
            <p:cNvSpPr>
              <a:spLocks noChangeArrowheads="1"/>
            </p:cNvSpPr>
            <p:nvPr/>
          </p:nvSpPr>
          <p:spPr bwMode="auto">
            <a:xfrm>
              <a:off x="4469" y="31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1" name="Oval 40">
              <a:extLst>
                <a:ext uri="{FF2B5EF4-FFF2-40B4-BE49-F238E27FC236}">
                  <a16:creationId xmlns:a16="http://schemas.microsoft.com/office/drawing/2014/main" id="{D2C3CC00-F05B-4416-B058-A9F848E8C558}"/>
                </a:ext>
              </a:extLst>
            </p:cNvPr>
            <p:cNvSpPr>
              <a:spLocks noChangeArrowheads="1"/>
            </p:cNvSpPr>
            <p:nvPr/>
          </p:nvSpPr>
          <p:spPr bwMode="auto">
            <a:xfrm>
              <a:off x="4813" y="2925"/>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2" name="Oval 41">
              <a:extLst>
                <a:ext uri="{FF2B5EF4-FFF2-40B4-BE49-F238E27FC236}">
                  <a16:creationId xmlns:a16="http://schemas.microsoft.com/office/drawing/2014/main" id="{FC94E677-B30E-4D1E-B6F1-04155D635628}"/>
                </a:ext>
              </a:extLst>
            </p:cNvPr>
            <p:cNvSpPr>
              <a:spLocks noChangeArrowheads="1"/>
            </p:cNvSpPr>
            <p:nvPr/>
          </p:nvSpPr>
          <p:spPr bwMode="auto">
            <a:xfrm>
              <a:off x="4939" y="293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3" name="Oval 42">
              <a:extLst>
                <a:ext uri="{FF2B5EF4-FFF2-40B4-BE49-F238E27FC236}">
                  <a16:creationId xmlns:a16="http://schemas.microsoft.com/office/drawing/2014/main" id="{92567819-9218-43C4-8461-EE603C036DDC}"/>
                </a:ext>
              </a:extLst>
            </p:cNvPr>
            <p:cNvSpPr>
              <a:spLocks noChangeArrowheads="1"/>
            </p:cNvSpPr>
            <p:nvPr/>
          </p:nvSpPr>
          <p:spPr bwMode="auto">
            <a:xfrm>
              <a:off x="4891" y="3075"/>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4" name="Oval 43">
              <a:extLst>
                <a:ext uri="{FF2B5EF4-FFF2-40B4-BE49-F238E27FC236}">
                  <a16:creationId xmlns:a16="http://schemas.microsoft.com/office/drawing/2014/main" id="{2523DCC0-172F-4F74-B892-5B39653401FE}"/>
                </a:ext>
              </a:extLst>
            </p:cNvPr>
            <p:cNvSpPr>
              <a:spLocks noChangeArrowheads="1"/>
            </p:cNvSpPr>
            <p:nvPr/>
          </p:nvSpPr>
          <p:spPr bwMode="auto">
            <a:xfrm>
              <a:off x="5048" y="3278"/>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5" name="Oval 44">
              <a:extLst>
                <a:ext uri="{FF2B5EF4-FFF2-40B4-BE49-F238E27FC236}">
                  <a16:creationId xmlns:a16="http://schemas.microsoft.com/office/drawing/2014/main" id="{AA4521A8-9D64-4126-998A-3266D3F07573}"/>
                </a:ext>
              </a:extLst>
            </p:cNvPr>
            <p:cNvSpPr>
              <a:spLocks noChangeArrowheads="1"/>
            </p:cNvSpPr>
            <p:nvPr/>
          </p:nvSpPr>
          <p:spPr bwMode="auto">
            <a:xfrm>
              <a:off x="4768" y="30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6" name="Oval 45">
              <a:extLst>
                <a:ext uri="{FF2B5EF4-FFF2-40B4-BE49-F238E27FC236}">
                  <a16:creationId xmlns:a16="http://schemas.microsoft.com/office/drawing/2014/main" id="{A4DDA135-9348-43D8-B6DA-6A2EE3CE1E05}"/>
                </a:ext>
              </a:extLst>
            </p:cNvPr>
            <p:cNvSpPr>
              <a:spLocks noChangeArrowheads="1"/>
            </p:cNvSpPr>
            <p:nvPr/>
          </p:nvSpPr>
          <p:spPr bwMode="auto">
            <a:xfrm>
              <a:off x="4927" y="323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7" name="Oval 46">
              <a:extLst>
                <a:ext uri="{FF2B5EF4-FFF2-40B4-BE49-F238E27FC236}">
                  <a16:creationId xmlns:a16="http://schemas.microsoft.com/office/drawing/2014/main" id="{4ECF17BA-05B5-4C40-A9E7-E7C4E8158250}"/>
                </a:ext>
              </a:extLst>
            </p:cNvPr>
            <p:cNvSpPr>
              <a:spLocks noChangeArrowheads="1"/>
            </p:cNvSpPr>
            <p:nvPr/>
          </p:nvSpPr>
          <p:spPr bwMode="auto">
            <a:xfrm>
              <a:off x="4640" y="312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8" name="Oval 47">
              <a:extLst>
                <a:ext uri="{FF2B5EF4-FFF2-40B4-BE49-F238E27FC236}">
                  <a16:creationId xmlns:a16="http://schemas.microsoft.com/office/drawing/2014/main" id="{D17C26D5-3489-4B71-B215-C7C565D26E3B}"/>
                </a:ext>
              </a:extLst>
            </p:cNvPr>
            <p:cNvSpPr>
              <a:spLocks noChangeArrowheads="1"/>
            </p:cNvSpPr>
            <p:nvPr/>
          </p:nvSpPr>
          <p:spPr bwMode="auto">
            <a:xfrm>
              <a:off x="4806" y="322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9" name="Oval 48">
              <a:extLst>
                <a:ext uri="{FF2B5EF4-FFF2-40B4-BE49-F238E27FC236}">
                  <a16:creationId xmlns:a16="http://schemas.microsoft.com/office/drawing/2014/main" id="{32A82D9E-C1A5-4E17-9847-9FD468EA8049}"/>
                </a:ext>
              </a:extLst>
            </p:cNvPr>
            <p:cNvSpPr>
              <a:spLocks noChangeArrowheads="1"/>
            </p:cNvSpPr>
            <p:nvPr/>
          </p:nvSpPr>
          <p:spPr bwMode="auto">
            <a:xfrm>
              <a:off x="5017"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0" name="Oval 49">
              <a:extLst>
                <a:ext uri="{FF2B5EF4-FFF2-40B4-BE49-F238E27FC236}">
                  <a16:creationId xmlns:a16="http://schemas.microsoft.com/office/drawing/2014/main" id="{04750F06-80DE-4A7E-ACF1-03677CDD5D2B}"/>
                </a:ext>
              </a:extLst>
            </p:cNvPr>
            <p:cNvSpPr>
              <a:spLocks noChangeArrowheads="1"/>
            </p:cNvSpPr>
            <p:nvPr/>
          </p:nvSpPr>
          <p:spPr bwMode="auto">
            <a:xfrm>
              <a:off x="5148" y="3354"/>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1" name="Oval 50">
              <a:extLst>
                <a:ext uri="{FF2B5EF4-FFF2-40B4-BE49-F238E27FC236}">
                  <a16:creationId xmlns:a16="http://schemas.microsoft.com/office/drawing/2014/main" id="{85F347CB-CB6C-42CE-8155-DEFC39A97CB5}"/>
                </a:ext>
              </a:extLst>
            </p:cNvPr>
            <p:cNvSpPr>
              <a:spLocks noChangeArrowheads="1"/>
            </p:cNvSpPr>
            <p:nvPr/>
          </p:nvSpPr>
          <p:spPr bwMode="auto">
            <a:xfrm>
              <a:off x="5129" y="3161"/>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2" name="Oval 51">
              <a:extLst>
                <a:ext uri="{FF2B5EF4-FFF2-40B4-BE49-F238E27FC236}">
                  <a16:creationId xmlns:a16="http://schemas.microsoft.com/office/drawing/2014/main" id="{5C7FB8D4-0211-44A7-88A9-E9B1F852CB6D}"/>
                </a:ext>
              </a:extLst>
            </p:cNvPr>
            <p:cNvSpPr>
              <a:spLocks noChangeArrowheads="1"/>
            </p:cNvSpPr>
            <p:nvPr/>
          </p:nvSpPr>
          <p:spPr bwMode="auto">
            <a:xfrm>
              <a:off x="5233" y="345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3" name="Oval 52">
              <a:extLst>
                <a:ext uri="{FF2B5EF4-FFF2-40B4-BE49-F238E27FC236}">
                  <a16:creationId xmlns:a16="http://schemas.microsoft.com/office/drawing/2014/main" id="{26433237-E78F-4D28-BEC5-96329E7826D3}"/>
                </a:ext>
              </a:extLst>
            </p:cNvPr>
            <p:cNvSpPr>
              <a:spLocks noChangeArrowheads="1"/>
            </p:cNvSpPr>
            <p:nvPr/>
          </p:nvSpPr>
          <p:spPr bwMode="auto">
            <a:xfrm>
              <a:off x="5031" y="34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4" name="Oval 53">
              <a:extLst>
                <a:ext uri="{FF2B5EF4-FFF2-40B4-BE49-F238E27FC236}">
                  <a16:creationId xmlns:a16="http://schemas.microsoft.com/office/drawing/2014/main" id="{45EF28E5-F903-41A1-8A58-5442F9B9BEC2}"/>
                </a:ext>
              </a:extLst>
            </p:cNvPr>
            <p:cNvSpPr>
              <a:spLocks noChangeArrowheads="1"/>
            </p:cNvSpPr>
            <p:nvPr/>
          </p:nvSpPr>
          <p:spPr bwMode="auto">
            <a:xfrm>
              <a:off x="4922" y="33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5" name="Oval 54">
              <a:extLst>
                <a:ext uri="{FF2B5EF4-FFF2-40B4-BE49-F238E27FC236}">
                  <a16:creationId xmlns:a16="http://schemas.microsoft.com/office/drawing/2014/main" id="{705394B9-67E9-473A-A5F4-4B17941C4C7B}"/>
                </a:ext>
              </a:extLst>
            </p:cNvPr>
            <p:cNvSpPr>
              <a:spLocks noChangeArrowheads="1"/>
            </p:cNvSpPr>
            <p:nvPr/>
          </p:nvSpPr>
          <p:spPr bwMode="auto">
            <a:xfrm>
              <a:off x="4789" y="3354"/>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6" name="Oval 55">
              <a:extLst>
                <a:ext uri="{FF2B5EF4-FFF2-40B4-BE49-F238E27FC236}">
                  <a16:creationId xmlns:a16="http://schemas.microsoft.com/office/drawing/2014/main" id="{3ABCF7FE-22E7-4576-BEBD-336B435D61D9}"/>
                </a:ext>
              </a:extLst>
            </p:cNvPr>
            <p:cNvSpPr>
              <a:spLocks noChangeArrowheads="1"/>
            </p:cNvSpPr>
            <p:nvPr/>
          </p:nvSpPr>
          <p:spPr bwMode="auto">
            <a:xfrm>
              <a:off x="5117" y="3530"/>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7" name="Oval 56">
              <a:extLst>
                <a:ext uri="{FF2B5EF4-FFF2-40B4-BE49-F238E27FC236}">
                  <a16:creationId xmlns:a16="http://schemas.microsoft.com/office/drawing/2014/main" id="{855EE29F-5E1A-4BC6-A084-17EBD98AC65B}"/>
                </a:ext>
              </a:extLst>
            </p:cNvPr>
            <p:cNvSpPr>
              <a:spLocks noChangeArrowheads="1"/>
            </p:cNvSpPr>
            <p:nvPr/>
          </p:nvSpPr>
          <p:spPr bwMode="auto">
            <a:xfrm>
              <a:off x="5179" y="3644"/>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8" name="Oval 57">
              <a:extLst>
                <a:ext uri="{FF2B5EF4-FFF2-40B4-BE49-F238E27FC236}">
                  <a16:creationId xmlns:a16="http://schemas.microsoft.com/office/drawing/2014/main" id="{18ACD164-9E4B-4FB2-AE3F-5918550E705D}"/>
                </a:ext>
              </a:extLst>
            </p:cNvPr>
            <p:cNvSpPr>
              <a:spLocks noChangeArrowheads="1"/>
            </p:cNvSpPr>
            <p:nvPr/>
          </p:nvSpPr>
          <p:spPr bwMode="auto">
            <a:xfrm>
              <a:off x="5050" y="3692"/>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9" name="Oval 58">
              <a:extLst>
                <a:ext uri="{FF2B5EF4-FFF2-40B4-BE49-F238E27FC236}">
                  <a16:creationId xmlns:a16="http://schemas.microsoft.com/office/drawing/2014/main" id="{67622301-46FD-4C78-9745-E373E69301AA}"/>
                </a:ext>
              </a:extLst>
            </p:cNvPr>
            <p:cNvSpPr>
              <a:spLocks noChangeArrowheads="1"/>
            </p:cNvSpPr>
            <p:nvPr/>
          </p:nvSpPr>
          <p:spPr bwMode="auto">
            <a:xfrm>
              <a:off x="4951" y="3818"/>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0" name="Oval 59">
              <a:extLst>
                <a:ext uri="{FF2B5EF4-FFF2-40B4-BE49-F238E27FC236}">
                  <a16:creationId xmlns:a16="http://schemas.microsoft.com/office/drawing/2014/main" id="{CA4A3F68-8FFB-4E6F-B971-5D826293E31C}"/>
                </a:ext>
              </a:extLst>
            </p:cNvPr>
            <p:cNvSpPr>
              <a:spLocks noChangeArrowheads="1"/>
            </p:cNvSpPr>
            <p:nvPr/>
          </p:nvSpPr>
          <p:spPr bwMode="auto">
            <a:xfrm>
              <a:off x="4979"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1" name="Oval 60">
              <a:extLst>
                <a:ext uri="{FF2B5EF4-FFF2-40B4-BE49-F238E27FC236}">
                  <a16:creationId xmlns:a16="http://schemas.microsoft.com/office/drawing/2014/main" id="{8031AE2A-D444-465D-B5A0-7976FEEB58CE}"/>
                </a:ext>
              </a:extLst>
            </p:cNvPr>
            <p:cNvSpPr>
              <a:spLocks noChangeArrowheads="1"/>
            </p:cNvSpPr>
            <p:nvPr/>
          </p:nvSpPr>
          <p:spPr bwMode="auto">
            <a:xfrm>
              <a:off x="4891" y="36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2" name="Oval 61">
              <a:extLst>
                <a:ext uri="{FF2B5EF4-FFF2-40B4-BE49-F238E27FC236}">
                  <a16:creationId xmlns:a16="http://schemas.microsoft.com/office/drawing/2014/main" id="{BED4659B-953C-46AF-9734-F0487B781ED4}"/>
                </a:ext>
              </a:extLst>
            </p:cNvPr>
            <p:cNvSpPr>
              <a:spLocks noChangeArrowheads="1"/>
            </p:cNvSpPr>
            <p:nvPr/>
          </p:nvSpPr>
          <p:spPr bwMode="auto">
            <a:xfrm>
              <a:off x="4877" y="351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3" name="Oval 62">
              <a:extLst>
                <a:ext uri="{FF2B5EF4-FFF2-40B4-BE49-F238E27FC236}">
                  <a16:creationId xmlns:a16="http://schemas.microsoft.com/office/drawing/2014/main" id="{76A7C9FE-29F1-4D0D-9C40-C7A03223A7B2}"/>
                </a:ext>
              </a:extLst>
            </p:cNvPr>
            <p:cNvSpPr>
              <a:spLocks noChangeArrowheads="1"/>
            </p:cNvSpPr>
            <p:nvPr/>
          </p:nvSpPr>
          <p:spPr bwMode="auto">
            <a:xfrm>
              <a:off x="4789" y="3611"/>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4" name="Oval 63">
              <a:extLst>
                <a:ext uri="{FF2B5EF4-FFF2-40B4-BE49-F238E27FC236}">
                  <a16:creationId xmlns:a16="http://schemas.microsoft.com/office/drawing/2014/main" id="{F86F1D78-BC04-4A18-83BA-117E896781AB}"/>
                </a:ext>
              </a:extLst>
            </p:cNvPr>
            <p:cNvSpPr>
              <a:spLocks noChangeArrowheads="1"/>
            </p:cNvSpPr>
            <p:nvPr/>
          </p:nvSpPr>
          <p:spPr bwMode="auto">
            <a:xfrm>
              <a:off x="5098" y="3808"/>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5" name="Oval 64">
              <a:extLst>
                <a:ext uri="{FF2B5EF4-FFF2-40B4-BE49-F238E27FC236}">
                  <a16:creationId xmlns:a16="http://schemas.microsoft.com/office/drawing/2014/main" id="{3BD88990-29A9-4A9E-B902-85F183575896}"/>
                </a:ext>
              </a:extLst>
            </p:cNvPr>
            <p:cNvSpPr>
              <a:spLocks noChangeArrowheads="1"/>
            </p:cNvSpPr>
            <p:nvPr/>
          </p:nvSpPr>
          <p:spPr bwMode="auto">
            <a:xfrm>
              <a:off x="4977" y="3937"/>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6" name="Oval 65">
              <a:extLst>
                <a:ext uri="{FF2B5EF4-FFF2-40B4-BE49-F238E27FC236}">
                  <a16:creationId xmlns:a16="http://schemas.microsoft.com/office/drawing/2014/main" id="{53AF9C1C-B645-4EB3-8075-830511A06C32}"/>
                </a:ext>
              </a:extLst>
            </p:cNvPr>
            <p:cNvSpPr>
              <a:spLocks noChangeArrowheads="1"/>
            </p:cNvSpPr>
            <p:nvPr/>
          </p:nvSpPr>
          <p:spPr bwMode="auto">
            <a:xfrm>
              <a:off x="5117" y="39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7" name="Oval 66">
              <a:extLst>
                <a:ext uri="{FF2B5EF4-FFF2-40B4-BE49-F238E27FC236}">
                  <a16:creationId xmlns:a16="http://schemas.microsoft.com/office/drawing/2014/main" id="{90E04722-2CA5-459A-A86C-70D2553F1145}"/>
                </a:ext>
              </a:extLst>
            </p:cNvPr>
            <p:cNvSpPr>
              <a:spLocks noChangeArrowheads="1"/>
            </p:cNvSpPr>
            <p:nvPr/>
          </p:nvSpPr>
          <p:spPr bwMode="auto">
            <a:xfrm>
              <a:off x="4970" y="4068"/>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8" name="Oval 67">
              <a:extLst>
                <a:ext uri="{FF2B5EF4-FFF2-40B4-BE49-F238E27FC236}">
                  <a16:creationId xmlns:a16="http://schemas.microsoft.com/office/drawing/2014/main" id="{6608F58E-8869-46F0-945F-1D54E95DA085}"/>
                </a:ext>
              </a:extLst>
            </p:cNvPr>
            <p:cNvSpPr>
              <a:spLocks noChangeArrowheads="1"/>
            </p:cNvSpPr>
            <p:nvPr/>
          </p:nvSpPr>
          <p:spPr bwMode="auto">
            <a:xfrm>
              <a:off x="4844" y="4025"/>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9" name="Oval 68">
              <a:extLst>
                <a:ext uri="{FF2B5EF4-FFF2-40B4-BE49-F238E27FC236}">
                  <a16:creationId xmlns:a16="http://schemas.microsoft.com/office/drawing/2014/main" id="{52859784-52EF-4C65-9CC7-99C7536FD1AD}"/>
                </a:ext>
              </a:extLst>
            </p:cNvPr>
            <p:cNvSpPr>
              <a:spLocks noChangeArrowheads="1"/>
            </p:cNvSpPr>
            <p:nvPr/>
          </p:nvSpPr>
          <p:spPr bwMode="auto">
            <a:xfrm>
              <a:off x="4827" y="38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0" name="Oval 69">
              <a:extLst>
                <a:ext uri="{FF2B5EF4-FFF2-40B4-BE49-F238E27FC236}">
                  <a16:creationId xmlns:a16="http://schemas.microsoft.com/office/drawing/2014/main" id="{97504448-53F2-4D8E-ADB7-61AE798834CF}"/>
                </a:ext>
              </a:extLst>
            </p:cNvPr>
            <p:cNvSpPr>
              <a:spLocks noChangeArrowheads="1"/>
            </p:cNvSpPr>
            <p:nvPr/>
          </p:nvSpPr>
          <p:spPr bwMode="auto">
            <a:xfrm>
              <a:off x="4782" y="3782"/>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1" name="Oval 70">
              <a:extLst>
                <a:ext uri="{FF2B5EF4-FFF2-40B4-BE49-F238E27FC236}">
                  <a16:creationId xmlns:a16="http://schemas.microsoft.com/office/drawing/2014/main" id="{AB13F617-3F6E-4F19-A38A-42EAA6FD2899}"/>
                </a:ext>
              </a:extLst>
            </p:cNvPr>
            <p:cNvSpPr>
              <a:spLocks noChangeArrowheads="1"/>
            </p:cNvSpPr>
            <p:nvPr/>
          </p:nvSpPr>
          <p:spPr bwMode="auto">
            <a:xfrm>
              <a:off x="4818" y="4156"/>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2" name="Oval 71">
              <a:extLst>
                <a:ext uri="{FF2B5EF4-FFF2-40B4-BE49-F238E27FC236}">
                  <a16:creationId xmlns:a16="http://schemas.microsoft.com/office/drawing/2014/main" id="{FA472C00-A4F2-46A5-948E-8DFC0055F352}"/>
                </a:ext>
              </a:extLst>
            </p:cNvPr>
            <p:cNvSpPr>
              <a:spLocks noChangeArrowheads="1"/>
            </p:cNvSpPr>
            <p:nvPr/>
          </p:nvSpPr>
          <p:spPr bwMode="auto">
            <a:xfrm>
              <a:off x="4758" y="4277"/>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3" name="Oval 72">
              <a:extLst>
                <a:ext uri="{FF2B5EF4-FFF2-40B4-BE49-F238E27FC236}">
                  <a16:creationId xmlns:a16="http://schemas.microsoft.com/office/drawing/2014/main" id="{8275E406-8CBF-4E7C-9B3A-49B1236DACB1}"/>
                </a:ext>
              </a:extLst>
            </p:cNvPr>
            <p:cNvSpPr>
              <a:spLocks noChangeArrowheads="1"/>
            </p:cNvSpPr>
            <p:nvPr/>
          </p:nvSpPr>
          <p:spPr bwMode="auto">
            <a:xfrm>
              <a:off x="4649" y="4201"/>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4" name="Oval 73">
              <a:extLst>
                <a:ext uri="{FF2B5EF4-FFF2-40B4-BE49-F238E27FC236}">
                  <a16:creationId xmlns:a16="http://schemas.microsoft.com/office/drawing/2014/main" id="{EC6D9C7C-A2F1-4C41-8EAA-6E8E92E9BC1E}"/>
                </a:ext>
              </a:extLst>
            </p:cNvPr>
            <p:cNvSpPr>
              <a:spLocks noChangeArrowheads="1"/>
            </p:cNvSpPr>
            <p:nvPr/>
          </p:nvSpPr>
          <p:spPr bwMode="auto">
            <a:xfrm>
              <a:off x="4490" y="4196"/>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5" name="Oval 74">
              <a:extLst>
                <a:ext uri="{FF2B5EF4-FFF2-40B4-BE49-F238E27FC236}">
                  <a16:creationId xmlns:a16="http://schemas.microsoft.com/office/drawing/2014/main" id="{96AC38CE-A469-4578-8C0A-7D0305762A73}"/>
                </a:ext>
              </a:extLst>
            </p:cNvPr>
            <p:cNvSpPr>
              <a:spLocks noChangeArrowheads="1"/>
            </p:cNvSpPr>
            <p:nvPr/>
          </p:nvSpPr>
          <p:spPr bwMode="auto">
            <a:xfrm>
              <a:off x="4694" y="408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6" name="Oval 75">
              <a:extLst>
                <a:ext uri="{FF2B5EF4-FFF2-40B4-BE49-F238E27FC236}">
                  <a16:creationId xmlns:a16="http://schemas.microsoft.com/office/drawing/2014/main" id="{FE33D59A-1471-4048-9F41-3C002F035C68}"/>
                </a:ext>
              </a:extLst>
            </p:cNvPr>
            <p:cNvSpPr>
              <a:spLocks noChangeArrowheads="1"/>
            </p:cNvSpPr>
            <p:nvPr/>
          </p:nvSpPr>
          <p:spPr bwMode="auto">
            <a:xfrm>
              <a:off x="4550" y="4084"/>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7" name="Oval 76">
              <a:extLst>
                <a:ext uri="{FF2B5EF4-FFF2-40B4-BE49-F238E27FC236}">
                  <a16:creationId xmlns:a16="http://schemas.microsoft.com/office/drawing/2014/main" id="{66892E48-FCB6-4B1D-B23F-AEC192E6B3E1}"/>
                </a:ext>
              </a:extLst>
            </p:cNvPr>
            <p:cNvSpPr>
              <a:spLocks noChangeArrowheads="1"/>
            </p:cNvSpPr>
            <p:nvPr/>
          </p:nvSpPr>
          <p:spPr bwMode="auto">
            <a:xfrm>
              <a:off x="4699" y="395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8" name="Oval 77">
              <a:extLst>
                <a:ext uri="{FF2B5EF4-FFF2-40B4-BE49-F238E27FC236}">
                  <a16:creationId xmlns:a16="http://schemas.microsoft.com/office/drawing/2014/main" id="{6E10E3EA-92A5-4D2B-BF4F-C5362CC54B99}"/>
                </a:ext>
              </a:extLst>
            </p:cNvPr>
            <p:cNvSpPr>
              <a:spLocks noChangeArrowheads="1"/>
            </p:cNvSpPr>
            <p:nvPr/>
          </p:nvSpPr>
          <p:spPr bwMode="auto">
            <a:xfrm>
              <a:off x="4564" y="3946"/>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9" name="Oval 78">
              <a:extLst>
                <a:ext uri="{FF2B5EF4-FFF2-40B4-BE49-F238E27FC236}">
                  <a16:creationId xmlns:a16="http://schemas.microsoft.com/office/drawing/2014/main" id="{A6C923B8-EB15-446B-9736-94ADA85F32D5}"/>
                </a:ext>
              </a:extLst>
            </p:cNvPr>
            <p:cNvSpPr>
              <a:spLocks noChangeArrowheads="1"/>
            </p:cNvSpPr>
            <p:nvPr/>
          </p:nvSpPr>
          <p:spPr bwMode="auto">
            <a:xfrm>
              <a:off x="4578" y="4318"/>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0" name="Oval 79">
              <a:extLst>
                <a:ext uri="{FF2B5EF4-FFF2-40B4-BE49-F238E27FC236}">
                  <a16:creationId xmlns:a16="http://schemas.microsoft.com/office/drawing/2014/main" id="{00DDC257-E401-479C-A986-4A78FAFB9A9A}"/>
                </a:ext>
              </a:extLst>
            </p:cNvPr>
            <p:cNvSpPr>
              <a:spLocks noChangeArrowheads="1"/>
            </p:cNvSpPr>
            <p:nvPr/>
          </p:nvSpPr>
          <p:spPr bwMode="auto">
            <a:xfrm>
              <a:off x="4407" y="4294"/>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1" name="Oval 80">
              <a:extLst>
                <a:ext uri="{FF2B5EF4-FFF2-40B4-BE49-F238E27FC236}">
                  <a16:creationId xmlns:a16="http://schemas.microsoft.com/office/drawing/2014/main" id="{7FC9782B-2514-4E19-9FED-D37A0618B23E}"/>
                </a:ext>
              </a:extLst>
            </p:cNvPr>
            <p:cNvSpPr>
              <a:spLocks noChangeArrowheads="1"/>
            </p:cNvSpPr>
            <p:nvPr/>
          </p:nvSpPr>
          <p:spPr bwMode="auto">
            <a:xfrm>
              <a:off x="4481" y="4406"/>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2" name="Oval 81">
              <a:extLst>
                <a:ext uri="{FF2B5EF4-FFF2-40B4-BE49-F238E27FC236}">
                  <a16:creationId xmlns:a16="http://schemas.microsoft.com/office/drawing/2014/main" id="{09E4D7DF-269B-44E2-8E7B-EE9327C494F4}"/>
                </a:ext>
              </a:extLst>
            </p:cNvPr>
            <p:cNvSpPr>
              <a:spLocks noChangeArrowheads="1"/>
            </p:cNvSpPr>
            <p:nvPr/>
          </p:nvSpPr>
          <p:spPr bwMode="auto">
            <a:xfrm>
              <a:off x="4293" y="4368"/>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3" name="Oval 82">
              <a:extLst>
                <a:ext uri="{FF2B5EF4-FFF2-40B4-BE49-F238E27FC236}">
                  <a16:creationId xmlns:a16="http://schemas.microsoft.com/office/drawing/2014/main" id="{6B69574F-7485-476E-B611-F5C38AFE63E6}"/>
                </a:ext>
              </a:extLst>
            </p:cNvPr>
            <p:cNvSpPr>
              <a:spLocks noChangeArrowheads="1"/>
            </p:cNvSpPr>
            <p:nvPr/>
          </p:nvSpPr>
          <p:spPr bwMode="auto">
            <a:xfrm>
              <a:off x="4251" y="4246"/>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4" name="Oval 83">
              <a:extLst>
                <a:ext uri="{FF2B5EF4-FFF2-40B4-BE49-F238E27FC236}">
                  <a16:creationId xmlns:a16="http://schemas.microsoft.com/office/drawing/2014/main" id="{F0EBEB9D-89C4-4265-8845-9EE4335C56E7}"/>
                </a:ext>
              </a:extLst>
            </p:cNvPr>
            <p:cNvSpPr>
              <a:spLocks noChangeArrowheads="1"/>
            </p:cNvSpPr>
            <p:nvPr/>
          </p:nvSpPr>
          <p:spPr bwMode="auto">
            <a:xfrm>
              <a:off x="4346" y="4156"/>
              <a:ext cx="83"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5" name="Oval 84">
              <a:extLst>
                <a:ext uri="{FF2B5EF4-FFF2-40B4-BE49-F238E27FC236}">
                  <a16:creationId xmlns:a16="http://schemas.microsoft.com/office/drawing/2014/main" id="{C248643B-F1A2-41FD-90EB-45DC95D06975}"/>
                </a:ext>
              </a:extLst>
            </p:cNvPr>
            <p:cNvSpPr>
              <a:spLocks noChangeArrowheads="1"/>
            </p:cNvSpPr>
            <p:nvPr/>
          </p:nvSpPr>
          <p:spPr bwMode="auto">
            <a:xfrm>
              <a:off x="4421" y="4046"/>
              <a:ext cx="72"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6" name="Oval 85">
              <a:extLst>
                <a:ext uri="{FF2B5EF4-FFF2-40B4-BE49-F238E27FC236}">
                  <a16:creationId xmlns:a16="http://schemas.microsoft.com/office/drawing/2014/main" id="{C7CD64F0-2EAA-4147-9E8C-F9A689E48977}"/>
                </a:ext>
              </a:extLst>
            </p:cNvPr>
            <p:cNvSpPr>
              <a:spLocks noChangeArrowheads="1"/>
            </p:cNvSpPr>
            <p:nvPr/>
          </p:nvSpPr>
          <p:spPr bwMode="auto">
            <a:xfrm>
              <a:off x="4127" y="430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7" name="Oval 86">
              <a:extLst>
                <a:ext uri="{FF2B5EF4-FFF2-40B4-BE49-F238E27FC236}">
                  <a16:creationId xmlns:a16="http://schemas.microsoft.com/office/drawing/2014/main" id="{B6C5A5D9-7F9B-49F2-8D5A-56FE61F98593}"/>
                </a:ext>
              </a:extLst>
            </p:cNvPr>
            <p:cNvSpPr>
              <a:spLocks noChangeArrowheads="1"/>
            </p:cNvSpPr>
            <p:nvPr/>
          </p:nvSpPr>
          <p:spPr bwMode="auto">
            <a:xfrm>
              <a:off x="3992" y="433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8" name="Oval 87">
              <a:extLst>
                <a:ext uri="{FF2B5EF4-FFF2-40B4-BE49-F238E27FC236}">
                  <a16:creationId xmlns:a16="http://schemas.microsoft.com/office/drawing/2014/main" id="{258A2E42-D92B-4B83-9434-F22E662C1C9D}"/>
                </a:ext>
              </a:extLst>
            </p:cNvPr>
            <p:cNvSpPr>
              <a:spLocks noChangeArrowheads="1"/>
            </p:cNvSpPr>
            <p:nvPr/>
          </p:nvSpPr>
          <p:spPr bwMode="auto">
            <a:xfrm>
              <a:off x="3997" y="4194"/>
              <a:ext cx="90"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9" name="Oval 88">
              <a:extLst>
                <a:ext uri="{FF2B5EF4-FFF2-40B4-BE49-F238E27FC236}">
                  <a16:creationId xmlns:a16="http://schemas.microsoft.com/office/drawing/2014/main" id="{35BCDD8E-8C82-4655-B6AA-660FB013E328}"/>
                </a:ext>
              </a:extLst>
            </p:cNvPr>
            <p:cNvSpPr>
              <a:spLocks noChangeArrowheads="1"/>
            </p:cNvSpPr>
            <p:nvPr/>
          </p:nvSpPr>
          <p:spPr bwMode="auto">
            <a:xfrm>
              <a:off x="3897" y="4061"/>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0" name="Oval 89">
              <a:extLst>
                <a:ext uri="{FF2B5EF4-FFF2-40B4-BE49-F238E27FC236}">
                  <a16:creationId xmlns:a16="http://schemas.microsoft.com/office/drawing/2014/main" id="{CD8141B1-0B48-4F6E-B770-3D69AA75F486}"/>
                </a:ext>
              </a:extLst>
            </p:cNvPr>
            <p:cNvSpPr>
              <a:spLocks noChangeArrowheads="1"/>
            </p:cNvSpPr>
            <p:nvPr/>
          </p:nvSpPr>
          <p:spPr bwMode="auto">
            <a:xfrm>
              <a:off x="4120" y="415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1" name="Oval 90">
              <a:extLst>
                <a:ext uri="{FF2B5EF4-FFF2-40B4-BE49-F238E27FC236}">
                  <a16:creationId xmlns:a16="http://schemas.microsoft.com/office/drawing/2014/main" id="{866A6FF9-8733-4057-BD43-6653A142B3CD}"/>
                </a:ext>
              </a:extLst>
            </p:cNvPr>
            <p:cNvSpPr>
              <a:spLocks noChangeArrowheads="1"/>
            </p:cNvSpPr>
            <p:nvPr/>
          </p:nvSpPr>
          <p:spPr bwMode="auto">
            <a:xfrm>
              <a:off x="4032" y="4037"/>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2" name="Oval 91">
              <a:extLst>
                <a:ext uri="{FF2B5EF4-FFF2-40B4-BE49-F238E27FC236}">
                  <a16:creationId xmlns:a16="http://schemas.microsoft.com/office/drawing/2014/main" id="{925CA7C1-9B76-4D9C-879B-A7098A545695}"/>
                </a:ext>
              </a:extLst>
            </p:cNvPr>
            <p:cNvSpPr>
              <a:spLocks noChangeArrowheads="1"/>
            </p:cNvSpPr>
            <p:nvPr/>
          </p:nvSpPr>
          <p:spPr bwMode="auto">
            <a:xfrm>
              <a:off x="4232" y="4084"/>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3" name="Oval 92">
              <a:extLst>
                <a:ext uri="{FF2B5EF4-FFF2-40B4-BE49-F238E27FC236}">
                  <a16:creationId xmlns:a16="http://schemas.microsoft.com/office/drawing/2014/main" id="{B01B9172-3339-4B28-B712-B7A5EF58FF5F}"/>
                </a:ext>
              </a:extLst>
            </p:cNvPr>
            <p:cNvSpPr>
              <a:spLocks noChangeArrowheads="1"/>
            </p:cNvSpPr>
            <p:nvPr/>
          </p:nvSpPr>
          <p:spPr bwMode="auto">
            <a:xfrm>
              <a:off x="4158" y="3980"/>
              <a:ext cx="71"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4" name="Oval 93">
              <a:extLst>
                <a:ext uri="{FF2B5EF4-FFF2-40B4-BE49-F238E27FC236}">
                  <a16:creationId xmlns:a16="http://schemas.microsoft.com/office/drawing/2014/main" id="{7E8AB02F-DD95-4874-9519-240DAA99B356}"/>
                </a:ext>
              </a:extLst>
            </p:cNvPr>
            <p:cNvSpPr>
              <a:spLocks noChangeArrowheads="1"/>
            </p:cNvSpPr>
            <p:nvPr/>
          </p:nvSpPr>
          <p:spPr bwMode="auto">
            <a:xfrm>
              <a:off x="3859" y="4201"/>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5" name="Oval 94">
              <a:extLst>
                <a:ext uri="{FF2B5EF4-FFF2-40B4-BE49-F238E27FC236}">
                  <a16:creationId xmlns:a16="http://schemas.microsoft.com/office/drawing/2014/main" id="{2FDAE6A3-CF17-4888-B5F5-710DDCAA10C3}"/>
                </a:ext>
              </a:extLst>
            </p:cNvPr>
            <p:cNvSpPr>
              <a:spLocks noChangeArrowheads="1"/>
            </p:cNvSpPr>
            <p:nvPr/>
          </p:nvSpPr>
          <p:spPr bwMode="auto">
            <a:xfrm>
              <a:off x="3764" y="405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6" name="Oval 95">
              <a:extLst>
                <a:ext uri="{FF2B5EF4-FFF2-40B4-BE49-F238E27FC236}">
                  <a16:creationId xmlns:a16="http://schemas.microsoft.com/office/drawing/2014/main" id="{9B35D813-D54B-4A13-9E17-E45EC2782E93}"/>
                </a:ext>
              </a:extLst>
            </p:cNvPr>
            <p:cNvSpPr>
              <a:spLocks noChangeArrowheads="1"/>
            </p:cNvSpPr>
            <p:nvPr/>
          </p:nvSpPr>
          <p:spPr bwMode="auto">
            <a:xfrm>
              <a:off x="3721" y="4180"/>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7" name="Oval 96">
              <a:extLst>
                <a:ext uri="{FF2B5EF4-FFF2-40B4-BE49-F238E27FC236}">
                  <a16:creationId xmlns:a16="http://schemas.microsoft.com/office/drawing/2014/main" id="{6AEDAA58-BF48-4DE8-8C0D-0F8D37673206}"/>
                </a:ext>
              </a:extLst>
            </p:cNvPr>
            <p:cNvSpPr>
              <a:spLocks noChangeArrowheads="1"/>
            </p:cNvSpPr>
            <p:nvPr/>
          </p:nvSpPr>
          <p:spPr bwMode="auto">
            <a:xfrm>
              <a:off x="3631" y="4008"/>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8" name="Oval 97">
              <a:extLst>
                <a:ext uri="{FF2B5EF4-FFF2-40B4-BE49-F238E27FC236}">
                  <a16:creationId xmlns:a16="http://schemas.microsoft.com/office/drawing/2014/main" id="{319973E9-8BE5-41C3-8251-B7BF083B18E4}"/>
                </a:ext>
              </a:extLst>
            </p:cNvPr>
            <p:cNvSpPr>
              <a:spLocks noChangeArrowheads="1"/>
            </p:cNvSpPr>
            <p:nvPr/>
          </p:nvSpPr>
          <p:spPr bwMode="auto">
            <a:xfrm>
              <a:off x="3714" y="3894"/>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9" name="Oval 98">
              <a:extLst>
                <a:ext uri="{FF2B5EF4-FFF2-40B4-BE49-F238E27FC236}">
                  <a16:creationId xmlns:a16="http://schemas.microsoft.com/office/drawing/2014/main" id="{A27C360B-11AF-41D0-87B8-EE9DB01BFB0C}"/>
                </a:ext>
              </a:extLst>
            </p:cNvPr>
            <p:cNvSpPr>
              <a:spLocks noChangeArrowheads="1"/>
            </p:cNvSpPr>
            <p:nvPr/>
          </p:nvSpPr>
          <p:spPr bwMode="auto">
            <a:xfrm>
              <a:off x="3842" y="3923"/>
              <a:ext cx="83" cy="8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0" name="Oval 99">
              <a:extLst>
                <a:ext uri="{FF2B5EF4-FFF2-40B4-BE49-F238E27FC236}">
                  <a16:creationId xmlns:a16="http://schemas.microsoft.com/office/drawing/2014/main" id="{F58B0277-BDD7-40AF-AEED-B1F6BB6F0F60}"/>
                </a:ext>
              </a:extLst>
            </p:cNvPr>
            <p:cNvSpPr>
              <a:spLocks noChangeArrowheads="1"/>
            </p:cNvSpPr>
            <p:nvPr/>
          </p:nvSpPr>
          <p:spPr bwMode="auto">
            <a:xfrm>
              <a:off x="3980" y="3911"/>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1" name="Oval 100">
              <a:extLst>
                <a:ext uri="{FF2B5EF4-FFF2-40B4-BE49-F238E27FC236}">
                  <a16:creationId xmlns:a16="http://schemas.microsoft.com/office/drawing/2014/main" id="{7A75B3E9-1208-4D09-9322-9614DAFFD81C}"/>
                </a:ext>
              </a:extLst>
            </p:cNvPr>
            <p:cNvSpPr>
              <a:spLocks noChangeArrowheads="1"/>
            </p:cNvSpPr>
            <p:nvPr/>
          </p:nvSpPr>
          <p:spPr bwMode="auto">
            <a:xfrm>
              <a:off x="3588" y="3832"/>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2" name="Oval 101">
              <a:extLst>
                <a:ext uri="{FF2B5EF4-FFF2-40B4-BE49-F238E27FC236}">
                  <a16:creationId xmlns:a16="http://schemas.microsoft.com/office/drawing/2014/main" id="{2FBC4310-860C-4791-B7FA-6E72984856E7}"/>
                </a:ext>
              </a:extLst>
            </p:cNvPr>
            <p:cNvSpPr>
              <a:spLocks noChangeArrowheads="1"/>
            </p:cNvSpPr>
            <p:nvPr/>
          </p:nvSpPr>
          <p:spPr bwMode="auto">
            <a:xfrm>
              <a:off x="3484" y="37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3" name="Oval 102">
              <a:extLst>
                <a:ext uri="{FF2B5EF4-FFF2-40B4-BE49-F238E27FC236}">
                  <a16:creationId xmlns:a16="http://schemas.microsoft.com/office/drawing/2014/main" id="{BEA2E052-0FD4-4CFE-A0E9-A499A2E9A222}"/>
                </a:ext>
              </a:extLst>
            </p:cNvPr>
            <p:cNvSpPr>
              <a:spLocks noChangeArrowheads="1"/>
            </p:cNvSpPr>
            <p:nvPr/>
          </p:nvSpPr>
          <p:spPr bwMode="auto">
            <a:xfrm>
              <a:off x="4571" y="2833"/>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4" name="Oval 103">
              <a:extLst>
                <a:ext uri="{FF2B5EF4-FFF2-40B4-BE49-F238E27FC236}">
                  <a16:creationId xmlns:a16="http://schemas.microsoft.com/office/drawing/2014/main" id="{8FF0A700-EF35-4EE4-9330-3A2B28B7E09E}"/>
                </a:ext>
              </a:extLst>
            </p:cNvPr>
            <p:cNvSpPr>
              <a:spLocks noChangeArrowheads="1"/>
            </p:cNvSpPr>
            <p:nvPr/>
          </p:nvSpPr>
          <p:spPr bwMode="auto">
            <a:xfrm>
              <a:off x="4464" y="29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5" name="Oval 104">
              <a:extLst>
                <a:ext uri="{FF2B5EF4-FFF2-40B4-BE49-F238E27FC236}">
                  <a16:creationId xmlns:a16="http://schemas.microsoft.com/office/drawing/2014/main" id="{4DADA06D-5875-4C6C-9AB9-026F5FCFF5C2}"/>
                </a:ext>
              </a:extLst>
            </p:cNvPr>
            <p:cNvSpPr>
              <a:spLocks noChangeArrowheads="1"/>
            </p:cNvSpPr>
            <p:nvPr/>
          </p:nvSpPr>
          <p:spPr bwMode="auto">
            <a:xfrm>
              <a:off x="4381" y="30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6" name="Oval 105">
              <a:extLst>
                <a:ext uri="{FF2B5EF4-FFF2-40B4-BE49-F238E27FC236}">
                  <a16:creationId xmlns:a16="http://schemas.microsoft.com/office/drawing/2014/main" id="{B5A0D9B3-237E-4EF9-A018-D01FE7666626}"/>
                </a:ext>
              </a:extLst>
            </p:cNvPr>
            <p:cNvSpPr>
              <a:spLocks noChangeArrowheads="1"/>
            </p:cNvSpPr>
            <p:nvPr/>
          </p:nvSpPr>
          <p:spPr bwMode="auto">
            <a:xfrm>
              <a:off x="4692" y="2790"/>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7" name="Oval 106">
              <a:extLst>
                <a:ext uri="{FF2B5EF4-FFF2-40B4-BE49-F238E27FC236}">
                  <a16:creationId xmlns:a16="http://schemas.microsoft.com/office/drawing/2014/main" id="{A536EEE4-994A-435D-BDA2-6D169A6AC097}"/>
                </a:ext>
              </a:extLst>
            </p:cNvPr>
            <p:cNvSpPr>
              <a:spLocks noChangeArrowheads="1"/>
            </p:cNvSpPr>
            <p:nvPr/>
          </p:nvSpPr>
          <p:spPr bwMode="auto">
            <a:xfrm>
              <a:off x="4825" y="2780"/>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8" name="Oval 107">
              <a:extLst>
                <a:ext uri="{FF2B5EF4-FFF2-40B4-BE49-F238E27FC236}">
                  <a16:creationId xmlns:a16="http://schemas.microsoft.com/office/drawing/2014/main" id="{0F912A91-75DB-4F8D-A040-92E912E176CA}"/>
                </a:ext>
              </a:extLst>
            </p:cNvPr>
            <p:cNvSpPr>
              <a:spLocks noChangeArrowheads="1"/>
            </p:cNvSpPr>
            <p:nvPr/>
          </p:nvSpPr>
          <p:spPr bwMode="auto">
            <a:xfrm>
              <a:off x="4417" y="2742"/>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9" name="Oval 108">
              <a:extLst>
                <a:ext uri="{FF2B5EF4-FFF2-40B4-BE49-F238E27FC236}">
                  <a16:creationId xmlns:a16="http://schemas.microsoft.com/office/drawing/2014/main" id="{54B074B4-4B79-48D3-9FE4-D669171CFCCD}"/>
                </a:ext>
              </a:extLst>
            </p:cNvPr>
            <p:cNvSpPr>
              <a:spLocks noChangeArrowheads="1"/>
            </p:cNvSpPr>
            <p:nvPr/>
          </p:nvSpPr>
          <p:spPr bwMode="auto">
            <a:xfrm>
              <a:off x="4322" y="2833"/>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0" name="Oval 109">
              <a:extLst>
                <a:ext uri="{FF2B5EF4-FFF2-40B4-BE49-F238E27FC236}">
                  <a16:creationId xmlns:a16="http://schemas.microsoft.com/office/drawing/2014/main" id="{378889C2-3159-4B00-864C-22030BEAD2E8}"/>
                </a:ext>
              </a:extLst>
            </p:cNvPr>
            <p:cNvSpPr>
              <a:spLocks noChangeArrowheads="1"/>
            </p:cNvSpPr>
            <p:nvPr/>
          </p:nvSpPr>
          <p:spPr bwMode="auto">
            <a:xfrm>
              <a:off x="4246" y="294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1" name="Oval 110">
              <a:extLst>
                <a:ext uri="{FF2B5EF4-FFF2-40B4-BE49-F238E27FC236}">
                  <a16:creationId xmlns:a16="http://schemas.microsoft.com/office/drawing/2014/main" id="{CB9F7147-B7ED-43DD-9B5B-8AC685E6F55A}"/>
                </a:ext>
              </a:extLst>
            </p:cNvPr>
            <p:cNvSpPr>
              <a:spLocks noChangeArrowheads="1"/>
            </p:cNvSpPr>
            <p:nvPr/>
          </p:nvSpPr>
          <p:spPr bwMode="auto">
            <a:xfrm>
              <a:off x="4206" y="307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2" name="Oval 111">
              <a:extLst>
                <a:ext uri="{FF2B5EF4-FFF2-40B4-BE49-F238E27FC236}">
                  <a16:creationId xmlns:a16="http://schemas.microsoft.com/office/drawing/2014/main" id="{549F47B9-8BD1-4A06-8B63-23A2C18D4183}"/>
                </a:ext>
              </a:extLst>
            </p:cNvPr>
            <p:cNvSpPr>
              <a:spLocks noChangeArrowheads="1"/>
            </p:cNvSpPr>
            <p:nvPr/>
          </p:nvSpPr>
          <p:spPr bwMode="auto">
            <a:xfrm>
              <a:off x="4538" y="268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3" name="Oval 112">
              <a:extLst>
                <a:ext uri="{FF2B5EF4-FFF2-40B4-BE49-F238E27FC236}">
                  <a16:creationId xmlns:a16="http://schemas.microsoft.com/office/drawing/2014/main" id="{A667A823-EAD3-4828-A580-B482F23637B7}"/>
                </a:ext>
              </a:extLst>
            </p:cNvPr>
            <p:cNvSpPr>
              <a:spLocks noChangeArrowheads="1"/>
            </p:cNvSpPr>
            <p:nvPr/>
          </p:nvSpPr>
          <p:spPr bwMode="auto">
            <a:xfrm>
              <a:off x="4350" y="261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4" name="Oval 113">
              <a:extLst>
                <a:ext uri="{FF2B5EF4-FFF2-40B4-BE49-F238E27FC236}">
                  <a16:creationId xmlns:a16="http://schemas.microsoft.com/office/drawing/2014/main" id="{F29C90F3-461C-40B9-920D-E734AB08717C}"/>
                </a:ext>
              </a:extLst>
            </p:cNvPr>
            <p:cNvSpPr>
              <a:spLocks noChangeArrowheads="1"/>
            </p:cNvSpPr>
            <p:nvPr/>
          </p:nvSpPr>
          <p:spPr bwMode="auto">
            <a:xfrm>
              <a:off x="4243" y="2699"/>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5" name="Oval 114">
              <a:extLst>
                <a:ext uri="{FF2B5EF4-FFF2-40B4-BE49-F238E27FC236}">
                  <a16:creationId xmlns:a16="http://schemas.microsoft.com/office/drawing/2014/main" id="{9DE77AED-DA04-4168-B14F-215B68833659}"/>
                </a:ext>
              </a:extLst>
            </p:cNvPr>
            <p:cNvSpPr>
              <a:spLocks noChangeArrowheads="1"/>
            </p:cNvSpPr>
            <p:nvPr/>
          </p:nvSpPr>
          <p:spPr bwMode="auto">
            <a:xfrm>
              <a:off x="4160" y="2799"/>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6" name="Oval 115">
              <a:extLst>
                <a:ext uri="{FF2B5EF4-FFF2-40B4-BE49-F238E27FC236}">
                  <a16:creationId xmlns:a16="http://schemas.microsoft.com/office/drawing/2014/main" id="{010B16AF-FD21-4CAD-9D30-FDEB145B5FC3}"/>
                </a:ext>
              </a:extLst>
            </p:cNvPr>
            <p:cNvSpPr>
              <a:spLocks noChangeArrowheads="1"/>
            </p:cNvSpPr>
            <p:nvPr/>
          </p:nvSpPr>
          <p:spPr bwMode="auto">
            <a:xfrm>
              <a:off x="4099" y="2921"/>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7" name="Oval 116">
              <a:extLst>
                <a:ext uri="{FF2B5EF4-FFF2-40B4-BE49-F238E27FC236}">
                  <a16:creationId xmlns:a16="http://schemas.microsoft.com/office/drawing/2014/main" id="{0FBBDCA6-2B3A-490B-B6EB-935E46490A9F}"/>
                </a:ext>
              </a:extLst>
            </p:cNvPr>
            <p:cNvSpPr>
              <a:spLocks noChangeArrowheads="1"/>
            </p:cNvSpPr>
            <p:nvPr/>
          </p:nvSpPr>
          <p:spPr bwMode="auto">
            <a:xfrm>
              <a:off x="4073" y="3049"/>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8" name="Oval 117">
              <a:extLst>
                <a:ext uri="{FF2B5EF4-FFF2-40B4-BE49-F238E27FC236}">
                  <a16:creationId xmlns:a16="http://schemas.microsoft.com/office/drawing/2014/main" id="{F4D1F4BD-64B3-4143-83A6-68F36CDF6404}"/>
                </a:ext>
              </a:extLst>
            </p:cNvPr>
            <p:cNvSpPr>
              <a:spLocks noChangeArrowheads="1"/>
            </p:cNvSpPr>
            <p:nvPr/>
          </p:nvSpPr>
          <p:spPr bwMode="auto">
            <a:xfrm>
              <a:off x="3700" y="3727"/>
              <a:ext cx="88"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9" name="Oval 118">
              <a:extLst>
                <a:ext uri="{FF2B5EF4-FFF2-40B4-BE49-F238E27FC236}">
                  <a16:creationId xmlns:a16="http://schemas.microsoft.com/office/drawing/2014/main" id="{C7D95A3B-EDDA-4852-87D0-D7D152EDCC84}"/>
                </a:ext>
              </a:extLst>
            </p:cNvPr>
            <p:cNvSpPr>
              <a:spLocks noChangeArrowheads="1"/>
            </p:cNvSpPr>
            <p:nvPr/>
          </p:nvSpPr>
          <p:spPr bwMode="auto">
            <a:xfrm>
              <a:off x="3641" y="3494"/>
              <a:ext cx="87"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0" name="Oval 119">
              <a:extLst>
                <a:ext uri="{FF2B5EF4-FFF2-40B4-BE49-F238E27FC236}">
                  <a16:creationId xmlns:a16="http://schemas.microsoft.com/office/drawing/2014/main" id="{6B7BFA27-B1D1-4143-9E9F-B14C0FED4224}"/>
                </a:ext>
              </a:extLst>
            </p:cNvPr>
            <p:cNvSpPr>
              <a:spLocks noChangeArrowheads="1"/>
            </p:cNvSpPr>
            <p:nvPr/>
          </p:nvSpPr>
          <p:spPr bwMode="auto">
            <a:xfrm>
              <a:off x="3831" y="3773"/>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1" name="Oval 120">
              <a:extLst>
                <a:ext uri="{FF2B5EF4-FFF2-40B4-BE49-F238E27FC236}">
                  <a16:creationId xmlns:a16="http://schemas.microsoft.com/office/drawing/2014/main" id="{5D1786CB-9F88-441A-92FC-4974E43208CE}"/>
                </a:ext>
              </a:extLst>
            </p:cNvPr>
            <p:cNvSpPr>
              <a:spLocks noChangeArrowheads="1"/>
            </p:cNvSpPr>
            <p:nvPr/>
          </p:nvSpPr>
          <p:spPr bwMode="auto">
            <a:xfrm>
              <a:off x="3740"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2" name="Oval 121">
              <a:extLst>
                <a:ext uri="{FF2B5EF4-FFF2-40B4-BE49-F238E27FC236}">
                  <a16:creationId xmlns:a16="http://schemas.microsoft.com/office/drawing/2014/main" id="{9BF8A6A9-8FD6-459B-B4F4-0088C1CB94F3}"/>
                </a:ext>
              </a:extLst>
            </p:cNvPr>
            <p:cNvSpPr>
              <a:spLocks noChangeArrowheads="1"/>
            </p:cNvSpPr>
            <p:nvPr/>
          </p:nvSpPr>
          <p:spPr bwMode="auto">
            <a:xfrm>
              <a:off x="3973" y="3780"/>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3" name="Oval 122">
              <a:extLst>
                <a:ext uri="{FF2B5EF4-FFF2-40B4-BE49-F238E27FC236}">
                  <a16:creationId xmlns:a16="http://schemas.microsoft.com/office/drawing/2014/main" id="{EAABE9D6-F0F9-45F6-B2FB-E3E34B145622}"/>
                </a:ext>
              </a:extLst>
            </p:cNvPr>
            <p:cNvSpPr>
              <a:spLocks noChangeArrowheads="1"/>
            </p:cNvSpPr>
            <p:nvPr/>
          </p:nvSpPr>
          <p:spPr bwMode="auto">
            <a:xfrm>
              <a:off x="3866" y="364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4" name="Oval 123">
              <a:extLst>
                <a:ext uri="{FF2B5EF4-FFF2-40B4-BE49-F238E27FC236}">
                  <a16:creationId xmlns:a16="http://schemas.microsoft.com/office/drawing/2014/main" id="{F16EFD4A-52F1-48CC-9F45-4D3E844C86F8}"/>
                </a:ext>
              </a:extLst>
            </p:cNvPr>
            <p:cNvSpPr>
              <a:spLocks noChangeArrowheads="1"/>
            </p:cNvSpPr>
            <p:nvPr/>
          </p:nvSpPr>
          <p:spPr bwMode="auto">
            <a:xfrm>
              <a:off x="3591" y="3656"/>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5" name="Oval 124">
              <a:extLst>
                <a:ext uri="{FF2B5EF4-FFF2-40B4-BE49-F238E27FC236}">
                  <a16:creationId xmlns:a16="http://schemas.microsoft.com/office/drawing/2014/main" id="{A23D7B77-3BA0-4FE7-AB01-47BC17926560}"/>
                </a:ext>
              </a:extLst>
            </p:cNvPr>
            <p:cNvSpPr>
              <a:spLocks noChangeArrowheads="1"/>
            </p:cNvSpPr>
            <p:nvPr/>
          </p:nvSpPr>
          <p:spPr bwMode="auto">
            <a:xfrm>
              <a:off x="3565" y="3382"/>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6" name="Oval 125">
              <a:extLst>
                <a:ext uri="{FF2B5EF4-FFF2-40B4-BE49-F238E27FC236}">
                  <a16:creationId xmlns:a16="http://schemas.microsoft.com/office/drawing/2014/main" id="{81C7128E-9F5E-428B-BED7-EFFA1FD3AC34}"/>
                </a:ext>
              </a:extLst>
            </p:cNvPr>
            <p:cNvSpPr>
              <a:spLocks noChangeArrowheads="1"/>
            </p:cNvSpPr>
            <p:nvPr/>
          </p:nvSpPr>
          <p:spPr bwMode="auto">
            <a:xfrm>
              <a:off x="3501" y="3554"/>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7" name="Oval 126">
              <a:extLst>
                <a:ext uri="{FF2B5EF4-FFF2-40B4-BE49-F238E27FC236}">
                  <a16:creationId xmlns:a16="http://schemas.microsoft.com/office/drawing/2014/main" id="{858DEB26-6E74-49BE-990B-12488C37C785}"/>
                </a:ext>
              </a:extLst>
            </p:cNvPr>
            <p:cNvSpPr>
              <a:spLocks noChangeArrowheads="1"/>
            </p:cNvSpPr>
            <p:nvPr/>
          </p:nvSpPr>
          <p:spPr bwMode="auto">
            <a:xfrm>
              <a:off x="3512" y="3254"/>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8" name="Oval 127">
              <a:extLst>
                <a:ext uri="{FF2B5EF4-FFF2-40B4-BE49-F238E27FC236}">
                  <a16:creationId xmlns:a16="http://schemas.microsoft.com/office/drawing/2014/main" id="{D4D3E10C-2140-446F-80BC-41EE55A94C2F}"/>
                </a:ext>
              </a:extLst>
            </p:cNvPr>
            <p:cNvSpPr>
              <a:spLocks noChangeArrowheads="1"/>
            </p:cNvSpPr>
            <p:nvPr/>
          </p:nvSpPr>
          <p:spPr bwMode="auto">
            <a:xfrm>
              <a:off x="3662" y="32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9" name="Oval 128">
              <a:extLst>
                <a:ext uri="{FF2B5EF4-FFF2-40B4-BE49-F238E27FC236}">
                  <a16:creationId xmlns:a16="http://schemas.microsoft.com/office/drawing/2014/main" id="{DC1E3D66-FDA7-4535-8727-E81C29B237E4}"/>
                </a:ext>
              </a:extLst>
            </p:cNvPr>
            <p:cNvSpPr>
              <a:spLocks noChangeArrowheads="1"/>
            </p:cNvSpPr>
            <p:nvPr/>
          </p:nvSpPr>
          <p:spPr bwMode="auto">
            <a:xfrm>
              <a:off x="3721" y="3363"/>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0" name="Oval 129">
              <a:extLst>
                <a:ext uri="{FF2B5EF4-FFF2-40B4-BE49-F238E27FC236}">
                  <a16:creationId xmlns:a16="http://schemas.microsoft.com/office/drawing/2014/main" id="{5E9BF7AA-495B-4480-B1DA-8E335490FF6C}"/>
                </a:ext>
              </a:extLst>
            </p:cNvPr>
            <p:cNvSpPr>
              <a:spLocks noChangeArrowheads="1"/>
            </p:cNvSpPr>
            <p:nvPr/>
          </p:nvSpPr>
          <p:spPr bwMode="auto">
            <a:xfrm>
              <a:off x="3814" y="3466"/>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1" name="Oval 130">
              <a:extLst>
                <a:ext uri="{FF2B5EF4-FFF2-40B4-BE49-F238E27FC236}">
                  <a16:creationId xmlns:a16="http://schemas.microsoft.com/office/drawing/2014/main" id="{FAAEFD73-CE0D-48A2-B208-76BC83B78E99}"/>
                </a:ext>
              </a:extLst>
            </p:cNvPr>
            <p:cNvSpPr>
              <a:spLocks noChangeArrowheads="1"/>
            </p:cNvSpPr>
            <p:nvPr/>
          </p:nvSpPr>
          <p:spPr bwMode="auto">
            <a:xfrm>
              <a:off x="3636"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2" name="Oval 131">
              <a:extLst>
                <a:ext uri="{FF2B5EF4-FFF2-40B4-BE49-F238E27FC236}">
                  <a16:creationId xmlns:a16="http://schemas.microsoft.com/office/drawing/2014/main" id="{C828AEDC-E7B3-4F7C-9017-EB1EFF1AB279}"/>
                </a:ext>
              </a:extLst>
            </p:cNvPr>
            <p:cNvSpPr>
              <a:spLocks noChangeArrowheads="1"/>
            </p:cNvSpPr>
            <p:nvPr/>
          </p:nvSpPr>
          <p:spPr bwMode="auto">
            <a:xfrm>
              <a:off x="3638" y="2966"/>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3" name="Oval 132">
              <a:extLst>
                <a:ext uri="{FF2B5EF4-FFF2-40B4-BE49-F238E27FC236}">
                  <a16:creationId xmlns:a16="http://schemas.microsoft.com/office/drawing/2014/main" id="{FBCE2C7D-9FDB-44F6-84C7-725C5D4E0459}"/>
                </a:ext>
              </a:extLst>
            </p:cNvPr>
            <p:cNvSpPr>
              <a:spLocks noChangeArrowheads="1"/>
            </p:cNvSpPr>
            <p:nvPr/>
          </p:nvSpPr>
          <p:spPr bwMode="auto">
            <a:xfrm>
              <a:off x="3785" y="3132"/>
              <a:ext cx="88" cy="8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4" name="Oval 133">
              <a:extLst>
                <a:ext uri="{FF2B5EF4-FFF2-40B4-BE49-F238E27FC236}">
                  <a16:creationId xmlns:a16="http://schemas.microsoft.com/office/drawing/2014/main" id="{5A24E0B9-572B-4820-98E0-9EC5E97C7199}"/>
                </a:ext>
              </a:extLst>
            </p:cNvPr>
            <p:cNvSpPr>
              <a:spLocks noChangeArrowheads="1"/>
            </p:cNvSpPr>
            <p:nvPr/>
          </p:nvSpPr>
          <p:spPr bwMode="auto">
            <a:xfrm>
              <a:off x="3937" y="2933"/>
              <a:ext cx="91"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5" name="Oval 134">
              <a:extLst>
                <a:ext uri="{FF2B5EF4-FFF2-40B4-BE49-F238E27FC236}">
                  <a16:creationId xmlns:a16="http://schemas.microsoft.com/office/drawing/2014/main" id="{77D91F9D-728D-49E6-B7A9-EB2025A5AE03}"/>
                </a:ext>
              </a:extLst>
            </p:cNvPr>
            <p:cNvSpPr>
              <a:spLocks noChangeArrowheads="1"/>
            </p:cNvSpPr>
            <p:nvPr/>
          </p:nvSpPr>
          <p:spPr bwMode="auto">
            <a:xfrm>
              <a:off x="3826" y="3266"/>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6" name="Oval 135">
              <a:extLst>
                <a:ext uri="{FF2B5EF4-FFF2-40B4-BE49-F238E27FC236}">
                  <a16:creationId xmlns:a16="http://schemas.microsoft.com/office/drawing/2014/main" id="{789D3627-8459-413B-813B-B191C49854E3}"/>
                </a:ext>
              </a:extLst>
            </p:cNvPr>
            <p:cNvSpPr>
              <a:spLocks noChangeArrowheads="1"/>
            </p:cNvSpPr>
            <p:nvPr/>
          </p:nvSpPr>
          <p:spPr bwMode="auto">
            <a:xfrm>
              <a:off x="3930" y="306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7" name="Oval 136">
              <a:extLst>
                <a:ext uri="{FF2B5EF4-FFF2-40B4-BE49-F238E27FC236}">
                  <a16:creationId xmlns:a16="http://schemas.microsoft.com/office/drawing/2014/main" id="{512454AA-E9B1-4E9B-B280-1356E3F3DFA4}"/>
                </a:ext>
              </a:extLst>
            </p:cNvPr>
            <p:cNvSpPr>
              <a:spLocks noChangeArrowheads="1"/>
            </p:cNvSpPr>
            <p:nvPr/>
          </p:nvSpPr>
          <p:spPr bwMode="auto">
            <a:xfrm>
              <a:off x="3911" y="3380"/>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8" name="Oval 137">
              <a:extLst>
                <a:ext uri="{FF2B5EF4-FFF2-40B4-BE49-F238E27FC236}">
                  <a16:creationId xmlns:a16="http://schemas.microsoft.com/office/drawing/2014/main" id="{8A8C6CCB-905B-4189-8A87-A52984D01B3A}"/>
                </a:ext>
              </a:extLst>
            </p:cNvPr>
            <p:cNvSpPr>
              <a:spLocks noChangeArrowheads="1"/>
            </p:cNvSpPr>
            <p:nvPr/>
          </p:nvSpPr>
          <p:spPr bwMode="auto">
            <a:xfrm>
              <a:off x="3961" y="320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9" name="Oval 138">
              <a:extLst>
                <a:ext uri="{FF2B5EF4-FFF2-40B4-BE49-F238E27FC236}">
                  <a16:creationId xmlns:a16="http://schemas.microsoft.com/office/drawing/2014/main" id="{4774AA6C-321C-4893-88DE-B91F78B0F6B4}"/>
                </a:ext>
              </a:extLst>
            </p:cNvPr>
            <p:cNvSpPr>
              <a:spLocks noChangeArrowheads="1"/>
            </p:cNvSpPr>
            <p:nvPr/>
          </p:nvSpPr>
          <p:spPr bwMode="auto">
            <a:xfrm>
              <a:off x="3783" y="2997"/>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0" name="Oval 139">
              <a:extLst>
                <a:ext uri="{FF2B5EF4-FFF2-40B4-BE49-F238E27FC236}">
                  <a16:creationId xmlns:a16="http://schemas.microsoft.com/office/drawing/2014/main" id="{E57E0AA8-A821-4444-8466-692568148FBD}"/>
                </a:ext>
              </a:extLst>
            </p:cNvPr>
            <p:cNvSpPr>
              <a:spLocks noChangeArrowheads="1"/>
            </p:cNvSpPr>
            <p:nvPr/>
          </p:nvSpPr>
          <p:spPr bwMode="auto">
            <a:xfrm>
              <a:off x="3982" y="2806"/>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1" name="Oval 140">
              <a:extLst>
                <a:ext uri="{FF2B5EF4-FFF2-40B4-BE49-F238E27FC236}">
                  <a16:creationId xmlns:a16="http://schemas.microsoft.com/office/drawing/2014/main" id="{DBA1FD86-9DAA-4B51-90FE-1F491DD92A1D}"/>
                </a:ext>
              </a:extLst>
            </p:cNvPr>
            <p:cNvSpPr>
              <a:spLocks noChangeArrowheads="1"/>
            </p:cNvSpPr>
            <p:nvPr/>
          </p:nvSpPr>
          <p:spPr bwMode="auto">
            <a:xfrm>
              <a:off x="3802" y="2866"/>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2" name="Oval 141">
              <a:extLst>
                <a:ext uri="{FF2B5EF4-FFF2-40B4-BE49-F238E27FC236}">
                  <a16:creationId xmlns:a16="http://schemas.microsoft.com/office/drawing/2014/main" id="{CB3546F9-D8DA-4226-9F7E-A836913280CC}"/>
                </a:ext>
              </a:extLst>
            </p:cNvPr>
            <p:cNvSpPr>
              <a:spLocks noChangeArrowheads="1"/>
            </p:cNvSpPr>
            <p:nvPr/>
          </p:nvSpPr>
          <p:spPr bwMode="auto">
            <a:xfrm>
              <a:off x="4054" y="269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3" name="Freeform 142">
              <a:extLst>
                <a:ext uri="{FF2B5EF4-FFF2-40B4-BE49-F238E27FC236}">
                  <a16:creationId xmlns:a16="http://schemas.microsoft.com/office/drawing/2014/main" id="{BEC0CFD8-58B9-4C1D-B2B6-8BB2809B92CB}"/>
                </a:ext>
              </a:extLst>
            </p:cNvPr>
            <p:cNvSpPr>
              <a:spLocks noEditPoints="1"/>
            </p:cNvSpPr>
            <p:nvPr/>
          </p:nvSpPr>
          <p:spPr bwMode="auto">
            <a:xfrm>
              <a:off x="5516" y="2721"/>
              <a:ext cx="3638" cy="964"/>
            </a:xfrm>
            <a:custGeom>
              <a:avLst/>
              <a:gdLst>
                <a:gd name="T0" fmla="*/ 285 w 1533"/>
                <a:gd name="T1" fmla="*/ 137 h 405"/>
                <a:gd name="T2" fmla="*/ 352 w 1533"/>
                <a:gd name="T3" fmla="*/ 379 h 405"/>
                <a:gd name="T4" fmla="*/ 392 w 1533"/>
                <a:gd name="T5" fmla="*/ 379 h 405"/>
                <a:gd name="T6" fmla="*/ 285 w 1533"/>
                <a:gd name="T7" fmla="*/ 101 h 405"/>
                <a:gd name="T8" fmla="*/ 120 w 1533"/>
                <a:gd name="T9" fmla="*/ 101 h 405"/>
                <a:gd name="T10" fmla="*/ 41 w 1533"/>
                <a:gd name="T11" fmla="*/ 141 h 405"/>
                <a:gd name="T12" fmla="*/ 20 w 1533"/>
                <a:gd name="T13" fmla="*/ 101 h 405"/>
                <a:gd name="T14" fmla="*/ 0 w 1533"/>
                <a:gd name="T15" fmla="*/ 379 h 405"/>
                <a:gd name="T16" fmla="*/ 41 w 1533"/>
                <a:gd name="T17" fmla="*/ 379 h 405"/>
                <a:gd name="T18" fmla="*/ 109 w 1533"/>
                <a:gd name="T19" fmla="*/ 137 h 405"/>
                <a:gd name="T20" fmla="*/ 176 w 1533"/>
                <a:gd name="T21" fmla="*/ 379 h 405"/>
                <a:gd name="T22" fmla="*/ 216 w 1533"/>
                <a:gd name="T23" fmla="*/ 379 h 405"/>
                <a:gd name="T24" fmla="*/ 679 w 1533"/>
                <a:gd name="T25" fmla="*/ 271 h 405"/>
                <a:gd name="T26" fmla="*/ 579 w 1533"/>
                <a:gd name="T27" fmla="*/ 101 h 405"/>
                <a:gd name="T28" fmla="*/ 586 w 1533"/>
                <a:gd name="T29" fmla="*/ 405 h 405"/>
                <a:gd name="T30" fmla="*/ 683 w 1533"/>
                <a:gd name="T31" fmla="*/ 325 h 405"/>
                <a:gd name="T32" fmla="*/ 494 w 1533"/>
                <a:gd name="T33" fmla="*/ 271 h 405"/>
                <a:gd name="T34" fmla="*/ 494 w 1533"/>
                <a:gd name="T35" fmla="*/ 237 h 405"/>
                <a:gd name="T36" fmla="*/ 662 w 1533"/>
                <a:gd name="T37" fmla="*/ 237 h 405"/>
                <a:gd name="T38" fmla="*/ 797 w 1533"/>
                <a:gd name="T39" fmla="*/ 234 h 405"/>
                <a:gd name="T40" fmla="*/ 890 w 1533"/>
                <a:gd name="T41" fmla="*/ 122 h 405"/>
                <a:gd name="T42" fmla="*/ 798 w 1533"/>
                <a:gd name="T43" fmla="*/ 154 h 405"/>
                <a:gd name="T44" fmla="*/ 797 w 1533"/>
                <a:gd name="T45" fmla="*/ 126 h 405"/>
                <a:gd name="T46" fmla="*/ 756 w 1533"/>
                <a:gd name="T47" fmla="*/ 126 h 405"/>
                <a:gd name="T48" fmla="*/ 777 w 1533"/>
                <a:gd name="T49" fmla="*/ 405 h 405"/>
                <a:gd name="T50" fmla="*/ 797 w 1533"/>
                <a:gd name="T51" fmla="*/ 234 h 405"/>
                <a:gd name="T52" fmla="*/ 961 w 1533"/>
                <a:gd name="T53" fmla="*/ 249 h 405"/>
                <a:gd name="T54" fmla="*/ 1102 w 1533"/>
                <a:gd name="T55" fmla="*/ 154 h 405"/>
                <a:gd name="T56" fmla="*/ 1051 w 1533"/>
                <a:gd name="T57" fmla="*/ 101 h 405"/>
                <a:gd name="T58" fmla="*/ 1046 w 1533"/>
                <a:gd name="T59" fmla="*/ 405 h 405"/>
                <a:gd name="T60" fmla="*/ 1106 w 1533"/>
                <a:gd name="T61" fmla="*/ 352 h 405"/>
                <a:gd name="T62" fmla="*/ 1221 w 1533"/>
                <a:gd name="T63" fmla="*/ 126 h 405"/>
                <a:gd name="T64" fmla="*/ 1181 w 1533"/>
                <a:gd name="T65" fmla="*/ 126 h 405"/>
                <a:gd name="T66" fmla="*/ 1201 w 1533"/>
                <a:gd name="T67" fmla="*/ 405 h 405"/>
                <a:gd name="T68" fmla="*/ 1221 w 1533"/>
                <a:gd name="T69" fmla="*/ 126 h 405"/>
                <a:gd name="T70" fmla="*/ 1201 w 1533"/>
                <a:gd name="T71" fmla="*/ 55 h 405"/>
                <a:gd name="T72" fmla="*/ 1201 w 1533"/>
                <a:gd name="T73" fmla="*/ 0 h 405"/>
                <a:gd name="T74" fmla="*/ 1492 w 1533"/>
                <a:gd name="T75" fmla="*/ 145 h 405"/>
                <a:gd name="T76" fmla="*/ 1407 w 1533"/>
                <a:gd name="T77" fmla="*/ 101 h 405"/>
                <a:gd name="T78" fmla="*/ 1408 w 1533"/>
                <a:gd name="T79" fmla="*/ 405 h 405"/>
                <a:gd name="T80" fmla="*/ 1492 w 1533"/>
                <a:gd name="T81" fmla="*/ 361 h 405"/>
                <a:gd name="T82" fmla="*/ 1512 w 1533"/>
                <a:gd name="T83" fmla="*/ 405 h 405"/>
                <a:gd name="T84" fmla="*/ 1533 w 1533"/>
                <a:gd name="T85" fmla="*/ 126 h 405"/>
                <a:gd name="T86" fmla="*/ 1492 w 1533"/>
                <a:gd name="T87" fmla="*/ 126 h 405"/>
                <a:gd name="T88" fmla="*/ 1324 w 1533"/>
                <a:gd name="T89" fmla="*/ 253 h 405"/>
                <a:gd name="T90" fmla="*/ 1492 w 1533"/>
                <a:gd name="T91" fmla="*/ 253 h 405"/>
                <a:gd name="T92" fmla="*/ 1324 w 1533"/>
                <a:gd name="T93" fmla="*/ 25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3" h="405">
                  <a:moveTo>
                    <a:pt x="216" y="215"/>
                  </a:moveTo>
                  <a:cubicBezTo>
                    <a:pt x="216" y="164"/>
                    <a:pt x="252" y="137"/>
                    <a:pt x="285" y="137"/>
                  </a:cubicBezTo>
                  <a:cubicBezTo>
                    <a:pt x="316" y="137"/>
                    <a:pt x="352" y="150"/>
                    <a:pt x="352" y="215"/>
                  </a:cubicBezTo>
                  <a:cubicBezTo>
                    <a:pt x="352" y="379"/>
                    <a:pt x="352" y="379"/>
                    <a:pt x="352" y="379"/>
                  </a:cubicBezTo>
                  <a:cubicBezTo>
                    <a:pt x="352" y="396"/>
                    <a:pt x="359" y="405"/>
                    <a:pt x="372" y="405"/>
                  </a:cubicBezTo>
                  <a:cubicBezTo>
                    <a:pt x="385" y="405"/>
                    <a:pt x="392" y="396"/>
                    <a:pt x="392" y="379"/>
                  </a:cubicBezTo>
                  <a:cubicBezTo>
                    <a:pt x="392" y="207"/>
                    <a:pt x="392" y="207"/>
                    <a:pt x="392" y="207"/>
                  </a:cubicBezTo>
                  <a:cubicBezTo>
                    <a:pt x="392" y="136"/>
                    <a:pt x="338" y="101"/>
                    <a:pt x="285" y="101"/>
                  </a:cubicBezTo>
                  <a:cubicBezTo>
                    <a:pt x="253" y="101"/>
                    <a:pt x="218" y="118"/>
                    <a:pt x="198" y="153"/>
                  </a:cubicBezTo>
                  <a:cubicBezTo>
                    <a:pt x="184" y="120"/>
                    <a:pt x="154" y="101"/>
                    <a:pt x="120" y="101"/>
                  </a:cubicBezTo>
                  <a:cubicBezTo>
                    <a:pt x="81" y="101"/>
                    <a:pt x="57" y="119"/>
                    <a:pt x="42" y="141"/>
                  </a:cubicBezTo>
                  <a:cubicBezTo>
                    <a:pt x="41" y="141"/>
                    <a:pt x="41" y="141"/>
                    <a:pt x="41" y="141"/>
                  </a:cubicBezTo>
                  <a:cubicBezTo>
                    <a:pt x="41" y="126"/>
                    <a:pt x="41" y="126"/>
                    <a:pt x="41" y="126"/>
                  </a:cubicBezTo>
                  <a:cubicBezTo>
                    <a:pt x="41" y="109"/>
                    <a:pt x="33" y="101"/>
                    <a:pt x="20" y="101"/>
                  </a:cubicBezTo>
                  <a:cubicBezTo>
                    <a:pt x="8" y="101"/>
                    <a:pt x="0" y="109"/>
                    <a:pt x="0" y="126"/>
                  </a:cubicBezTo>
                  <a:cubicBezTo>
                    <a:pt x="0" y="379"/>
                    <a:pt x="0" y="379"/>
                    <a:pt x="0" y="379"/>
                  </a:cubicBezTo>
                  <a:cubicBezTo>
                    <a:pt x="0" y="396"/>
                    <a:pt x="8" y="405"/>
                    <a:pt x="20" y="405"/>
                  </a:cubicBezTo>
                  <a:cubicBezTo>
                    <a:pt x="33" y="405"/>
                    <a:pt x="41" y="396"/>
                    <a:pt x="41" y="379"/>
                  </a:cubicBezTo>
                  <a:cubicBezTo>
                    <a:pt x="41" y="215"/>
                    <a:pt x="41" y="215"/>
                    <a:pt x="41" y="215"/>
                  </a:cubicBezTo>
                  <a:cubicBezTo>
                    <a:pt x="41" y="164"/>
                    <a:pt x="76" y="137"/>
                    <a:pt x="109" y="137"/>
                  </a:cubicBezTo>
                  <a:cubicBezTo>
                    <a:pt x="140" y="137"/>
                    <a:pt x="176" y="150"/>
                    <a:pt x="176" y="215"/>
                  </a:cubicBezTo>
                  <a:cubicBezTo>
                    <a:pt x="176" y="379"/>
                    <a:pt x="176" y="379"/>
                    <a:pt x="176" y="379"/>
                  </a:cubicBezTo>
                  <a:cubicBezTo>
                    <a:pt x="176" y="396"/>
                    <a:pt x="183" y="405"/>
                    <a:pt x="196" y="405"/>
                  </a:cubicBezTo>
                  <a:cubicBezTo>
                    <a:pt x="209" y="405"/>
                    <a:pt x="216" y="396"/>
                    <a:pt x="216" y="379"/>
                  </a:cubicBezTo>
                  <a:lnTo>
                    <a:pt x="216" y="215"/>
                  </a:lnTo>
                  <a:close/>
                  <a:moveTo>
                    <a:pt x="679" y="271"/>
                  </a:moveTo>
                  <a:cubicBezTo>
                    <a:pt x="703" y="271"/>
                    <a:pt x="706" y="257"/>
                    <a:pt x="706" y="246"/>
                  </a:cubicBezTo>
                  <a:cubicBezTo>
                    <a:pt x="706" y="171"/>
                    <a:pt x="663" y="101"/>
                    <a:pt x="579" y="101"/>
                  </a:cubicBezTo>
                  <a:cubicBezTo>
                    <a:pt x="495" y="101"/>
                    <a:pt x="451" y="178"/>
                    <a:pt x="451" y="253"/>
                  </a:cubicBezTo>
                  <a:cubicBezTo>
                    <a:pt x="451" y="328"/>
                    <a:pt x="491" y="405"/>
                    <a:pt x="586" y="405"/>
                  </a:cubicBezTo>
                  <a:cubicBezTo>
                    <a:pt x="655" y="405"/>
                    <a:pt x="702" y="363"/>
                    <a:pt x="702" y="345"/>
                  </a:cubicBezTo>
                  <a:cubicBezTo>
                    <a:pt x="702" y="329"/>
                    <a:pt x="694" y="325"/>
                    <a:pt x="683" y="325"/>
                  </a:cubicBezTo>
                  <a:cubicBezTo>
                    <a:pt x="664" y="325"/>
                    <a:pt x="647" y="371"/>
                    <a:pt x="583" y="371"/>
                  </a:cubicBezTo>
                  <a:cubicBezTo>
                    <a:pt x="531" y="371"/>
                    <a:pt x="496" y="323"/>
                    <a:pt x="494" y="271"/>
                  </a:cubicBezTo>
                  <a:lnTo>
                    <a:pt x="679" y="271"/>
                  </a:lnTo>
                  <a:close/>
                  <a:moveTo>
                    <a:pt x="494" y="237"/>
                  </a:moveTo>
                  <a:cubicBezTo>
                    <a:pt x="496" y="187"/>
                    <a:pt x="524" y="134"/>
                    <a:pt x="578" y="134"/>
                  </a:cubicBezTo>
                  <a:cubicBezTo>
                    <a:pt x="633" y="134"/>
                    <a:pt x="661" y="187"/>
                    <a:pt x="662" y="237"/>
                  </a:cubicBezTo>
                  <a:lnTo>
                    <a:pt x="494" y="237"/>
                  </a:lnTo>
                  <a:close/>
                  <a:moveTo>
                    <a:pt x="797" y="234"/>
                  </a:moveTo>
                  <a:cubicBezTo>
                    <a:pt x="797" y="168"/>
                    <a:pt x="840" y="149"/>
                    <a:pt x="863" y="144"/>
                  </a:cubicBezTo>
                  <a:cubicBezTo>
                    <a:pt x="882" y="140"/>
                    <a:pt x="890" y="134"/>
                    <a:pt x="890" y="122"/>
                  </a:cubicBezTo>
                  <a:cubicBezTo>
                    <a:pt x="890" y="111"/>
                    <a:pt x="882" y="101"/>
                    <a:pt x="863" y="101"/>
                  </a:cubicBezTo>
                  <a:cubicBezTo>
                    <a:pt x="838" y="101"/>
                    <a:pt x="812" y="121"/>
                    <a:pt x="798" y="154"/>
                  </a:cubicBezTo>
                  <a:cubicBezTo>
                    <a:pt x="797" y="154"/>
                    <a:pt x="797" y="154"/>
                    <a:pt x="797" y="154"/>
                  </a:cubicBezTo>
                  <a:cubicBezTo>
                    <a:pt x="797" y="126"/>
                    <a:pt x="797" y="126"/>
                    <a:pt x="797" y="126"/>
                  </a:cubicBezTo>
                  <a:cubicBezTo>
                    <a:pt x="797" y="109"/>
                    <a:pt x="789" y="101"/>
                    <a:pt x="777" y="101"/>
                  </a:cubicBezTo>
                  <a:cubicBezTo>
                    <a:pt x="764" y="101"/>
                    <a:pt x="756" y="109"/>
                    <a:pt x="756" y="126"/>
                  </a:cubicBezTo>
                  <a:cubicBezTo>
                    <a:pt x="756" y="379"/>
                    <a:pt x="756" y="379"/>
                    <a:pt x="756" y="379"/>
                  </a:cubicBezTo>
                  <a:cubicBezTo>
                    <a:pt x="756" y="396"/>
                    <a:pt x="764" y="405"/>
                    <a:pt x="777" y="405"/>
                  </a:cubicBezTo>
                  <a:cubicBezTo>
                    <a:pt x="789" y="405"/>
                    <a:pt x="797" y="396"/>
                    <a:pt x="797" y="379"/>
                  </a:cubicBezTo>
                  <a:lnTo>
                    <a:pt x="797" y="234"/>
                  </a:lnTo>
                  <a:close/>
                  <a:moveTo>
                    <a:pt x="1046" y="368"/>
                  </a:moveTo>
                  <a:cubicBezTo>
                    <a:pt x="993" y="368"/>
                    <a:pt x="961" y="312"/>
                    <a:pt x="961" y="249"/>
                  </a:cubicBezTo>
                  <a:cubicBezTo>
                    <a:pt x="961" y="202"/>
                    <a:pt x="989" y="137"/>
                    <a:pt x="1046" y="137"/>
                  </a:cubicBezTo>
                  <a:cubicBezTo>
                    <a:pt x="1082" y="137"/>
                    <a:pt x="1092" y="154"/>
                    <a:pt x="1102" y="154"/>
                  </a:cubicBezTo>
                  <a:cubicBezTo>
                    <a:pt x="1118" y="154"/>
                    <a:pt x="1125" y="145"/>
                    <a:pt x="1125" y="132"/>
                  </a:cubicBezTo>
                  <a:cubicBezTo>
                    <a:pt x="1125" y="115"/>
                    <a:pt x="1089" y="101"/>
                    <a:pt x="1051" y="101"/>
                  </a:cubicBezTo>
                  <a:cubicBezTo>
                    <a:pt x="966" y="101"/>
                    <a:pt x="918" y="178"/>
                    <a:pt x="918" y="253"/>
                  </a:cubicBezTo>
                  <a:cubicBezTo>
                    <a:pt x="918" y="328"/>
                    <a:pt x="962" y="405"/>
                    <a:pt x="1046" y="405"/>
                  </a:cubicBezTo>
                  <a:cubicBezTo>
                    <a:pt x="1085" y="405"/>
                    <a:pt x="1123" y="393"/>
                    <a:pt x="1123" y="369"/>
                  </a:cubicBezTo>
                  <a:cubicBezTo>
                    <a:pt x="1123" y="359"/>
                    <a:pt x="1113" y="352"/>
                    <a:pt x="1106" y="352"/>
                  </a:cubicBezTo>
                  <a:cubicBezTo>
                    <a:pt x="1095" y="352"/>
                    <a:pt x="1082" y="368"/>
                    <a:pt x="1046" y="368"/>
                  </a:cubicBezTo>
                  <a:moveTo>
                    <a:pt x="1221" y="126"/>
                  </a:moveTo>
                  <a:cubicBezTo>
                    <a:pt x="1221" y="109"/>
                    <a:pt x="1214" y="101"/>
                    <a:pt x="1201" y="101"/>
                  </a:cubicBezTo>
                  <a:cubicBezTo>
                    <a:pt x="1188" y="101"/>
                    <a:pt x="1181" y="109"/>
                    <a:pt x="1181" y="126"/>
                  </a:cubicBezTo>
                  <a:cubicBezTo>
                    <a:pt x="1181" y="379"/>
                    <a:pt x="1181" y="379"/>
                    <a:pt x="1181" y="379"/>
                  </a:cubicBezTo>
                  <a:cubicBezTo>
                    <a:pt x="1181" y="396"/>
                    <a:pt x="1188" y="405"/>
                    <a:pt x="1201" y="405"/>
                  </a:cubicBezTo>
                  <a:cubicBezTo>
                    <a:pt x="1214" y="405"/>
                    <a:pt x="1221" y="396"/>
                    <a:pt x="1221" y="379"/>
                  </a:cubicBezTo>
                  <a:lnTo>
                    <a:pt x="1221" y="126"/>
                  </a:lnTo>
                  <a:close/>
                  <a:moveTo>
                    <a:pt x="1174" y="27"/>
                  </a:moveTo>
                  <a:cubicBezTo>
                    <a:pt x="1174" y="42"/>
                    <a:pt x="1186" y="55"/>
                    <a:pt x="1201" y="55"/>
                  </a:cubicBezTo>
                  <a:cubicBezTo>
                    <a:pt x="1216" y="55"/>
                    <a:pt x="1229" y="42"/>
                    <a:pt x="1229" y="27"/>
                  </a:cubicBezTo>
                  <a:cubicBezTo>
                    <a:pt x="1229" y="12"/>
                    <a:pt x="1216" y="0"/>
                    <a:pt x="1201" y="0"/>
                  </a:cubicBezTo>
                  <a:cubicBezTo>
                    <a:pt x="1186" y="0"/>
                    <a:pt x="1174" y="12"/>
                    <a:pt x="1174" y="27"/>
                  </a:cubicBezTo>
                  <a:moveTo>
                    <a:pt x="1492" y="145"/>
                  </a:moveTo>
                  <a:cubicBezTo>
                    <a:pt x="1491" y="145"/>
                    <a:pt x="1491" y="145"/>
                    <a:pt x="1491" y="145"/>
                  </a:cubicBezTo>
                  <a:cubicBezTo>
                    <a:pt x="1468" y="115"/>
                    <a:pt x="1442" y="101"/>
                    <a:pt x="1407" y="101"/>
                  </a:cubicBezTo>
                  <a:cubicBezTo>
                    <a:pt x="1321" y="101"/>
                    <a:pt x="1280" y="178"/>
                    <a:pt x="1280" y="253"/>
                  </a:cubicBezTo>
                  <a:cubicBezTo>
                    <a:pt x="1280" y="337"/>
                    <a:pt x="1323" y="405"/>
                    <a:pt x="1408" y="405"/>
                  </a:cubicBezTo>
                  <a:cubicBezTo>
                    <a:pt x="1443" y="405"/>
                    <a:pt x="1473" y="390"/>
                    <a:pt x="1491" y="361"/>
                  </a:cubicBezTo>
                  <a:cubicBezTo>
                    <a:pt x="1492" y="361"/>
                    <a:pt x="1492" y="361"/>
                    <a:pt x="1492" y="361"/>
                  </a:cubicBezTo>
                  <a:cubicBezTo>
                    <a:pt x="1492" y="379"/>
                    <a:pt x="1492" y="379"/>
                    <a:pt x="1492" y="379"/>
                  </a:cubicBezTo>
                  <a:cubicBezTo>
                    <a:pt x="1492" y="396"/>
                    <a:pt x="1500" y="405"/>
                    <a:pt x="1512" y="405"/>
                  </a:cubicBezTo>
                  <a:cubicBezTo>
                    <a:pt x="1525" y="405"/>
                    <a:pt x="1533" y="396"/>
                    <a:pt x="1533" y="379"/>
                  </a:cubicBezTo>
                  <a:cubicBezTo>
                    <a:pt x="1533" y="126"/>
                    <a:pt x="1533" y="126"/>
                    <a:pt x="1533" y="126"/>
                  </a:cubicBezTo>
                  <a:cubicBezTo>
                    <a:pt x="1533" y="109"/>
                    <a:pt x="1525" y="101"/>
                    <a:pt x="1512" y="101"/>
                  </a:cubicBezTo>
                  <a:cubicBezTo>
                    <a:pt x="1500" y="101"/>
                    <a:pt x="1492" y="109"/>
                    <a:pt x="1492" y="126"/>
                  </a:cubicBezTo>
                  <a:lnTo>
                    <a:pt x="1492" y="145"/>
                  </a:lnTo>
                  <a:close/>
                  <a:moveTo>
                    <a:pt x="1324" y="253"/>
                  </a:moveTo>
                  <a:cubicBezTo>
                    <a:pt x="1324" y="198"/>
                    <a:pt x="1347" y="134"/>
                    <a:pt x="1408" y="134"/>
                  </a:cubicBezTo>
                  <a:cubicBezTo>
                    <a:pt x="1471" y="134"/>
                    <a:pt x="1492" y="198"/>
                    <a:pt x="1492" y="253"/>
                  </a:cubicBezTo>
                  <a:cubicBezTo>
                    <a:pt x="1492" y="307"/>
                    <a:pt x="1471" y="371"/>
                    <a:pt x="1408" y="371"/>
                  </a:cubicBezTo>
                  <a:cubicBezTo>
                    <a:pt x="1346" y="371"/>
                    <a:pt x="1324" y="307"/>
                    <a:pt x="1324" y="2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4" name="Freeform 143">
              <a:extLst>
                <a:ext uri="{FF2B5EF4-FFF2-40B4-BE49-F238E27FC236}">
                  <a16:creationId xmlns:a16="http://schemas.microsoft.com/office/drawing/2014/main" id="{EBB430DD-56F8-4CF2-BF43-36EB004A93DF}"/>
                </a:ext>
              </a:extLst>
            </p:cNvPr>
            <p:cNvSpPr>
              <a:spLocks noEditPoints="1"/>
            </p:cNvSpPr>
            <p:nvPr/>
          </p:nvSpPr>
          <p:spPr bwMode="auto">
            <a:xfrm>
              <a:off x="5480" y="3870"/>
              <a:ext cx="3698" cy="419"/>
            </a:xfrm>
            <a:custGeom>
              <a:avLst/>
              <a:gdLst>
                <a:gd name="T0" fmla="*/ 44 w 1558"/>
                <a:gd name="T1" fmla="*/ 136 h 176"/>
                <a:gd name="T2" fmla="*/ 87 w 1558"/>
                <a:gd name="T3" fmla="*/ 127 h 176"/>
                <a:gd name="T4" fmla="*/ 15 w 1558"/>
                <a:gd name="T5" fmla="*/ 83 h 176"/>
                <a:gd name="T6" fmla="*/ 140 w 1558"/>
                <a:gd name="T7" fmla="*/ 31 h 176"/>
                <a:gd name="T8" fmla="*/ 142 w 1558"/>
                <a:gd name="T9" fmla="*/ 124 h 176"/>
                <a:gd name="T10" fmla="*/ 154 w 1558"/>
                <a:gd name="T11" fmla="*/ 78 h 176"/>
                <a:gd name="T12" fmla="*/ 177 w 1558"/>
                <a:gd name="T13" fmla="*/ 47 h 176"/>
                <a:gd name="T14" fmla="*/ 236 w 1558"/>
                <a:gd name="T15" fmla="*/ 91 h 176"/>
                <a:gd name="T16" fmla="*/ 227 w 1558"/>
                <a:gd name="T17" fmla="*/ 136 h 176"/>
                <a:gd name="T18" fmla="*/ 229 w 1558"/>
                <a:gd name="T19" fmla="*/ 43 h 176"/>
                <a:gd name="T20" fmla="*/ 366 w 1558"/>
                <a:gd name="T21" fmla="*/ 81 h 176"/>
                <a:gd name="T22" fmla="*/ 358 w 1558"/>
                <a:gd name="T23" fmla="*/ 108 h 176"/>
                <a:gd name="T24" fmla="*/ 322 w 1558"/>
                <a:gd name="T25" fmla="*/ 43 h 176"/>
                <a:gd name="T26" fmla="*/ 416 w 1558"/>
                <a:gd name="T27" fmla="*/ 38 h 176"/>
                <a:gd name="T28" fmla="*/ 387 w 1558"/>
                <a:gd name="T29" fmla="*/ 10 h 176"/>
                <a:gd name="T30" fmla="*/ 387 w 1558"/>
                <a:gd name="T31" fmla="*/ 44 h 176"/>
                <a:gd name="T32" fmla="*/ 551 w 1558"/>
                <a:gd name="T33" fmla="*/ 70 h 176"/>
                <a:gd name="T34" fmla="*/ 611 w 1558"/>
                <a:gd name="T35" fmla="*/ 127 h 176"/>
                <a:gd name="T36" fmla="*/ 491 w 1558"/>
                <a:gd name="T37" fmla="*/ 45 h 176"/>
                <a:gd name="T38" fmla="*/ 476 w 1558"/>
                <a:gd name="T39" fmla="*/ 127 h 176"/>
                <a:gd name="T40" fmla="*/ 537 w 1558"/>
                <a:gd name="T41" fmla="*/ 70 h 176"/>
                <a:gd name="T42" fmla="*/ 705 w 1558"/>
                <a:gd name="T43" fmla="*/ 46 h 176"/>
                <a:gd name="T44" fmla="*/ 704 w 1558"/>
                <a:gd name="T45" fmla="*/ 121 h 176"/>
                <a:gd name="T46" fmla="*/ 718 w 1558"/>
                <a:gd name="T47" fmla="*/ 40 h 176"/>
                <a:gd name="T48" fmla="*/ 676 w 1558"/>
                <a:gd name="T49" fmla="*/ 43 h 176"/>
                <a:gd name="T50" fmla="*/ 783 w 1558"/>
                <a:gd name="T51" fmla="*/ 44 h 176"/>
                <a:gd name="T52" fmla="*/ 822 w 1558"/>
                <a:gd name="T53" fmla="*/ 68 h 176"/>
                <a:gd name="T54" fmla="*/ 751 w 1558"/>
                <a:gd name="T55" fmla="*/ 31 h 176"/>
                <a:gd name="T56" fmla="*/ 758 w 1558"/>
                <a:gd name="T57" fmla="*/ 70 h 176"/>
                <a:gd name="T58" fmla="*/ 886 w 1558"/>
                <a:gd name="T59" fmla="*/ 136 h 176"/>
                <a:gd name="T60" fmla="*/ 929 w 1558"/>
                <a:gd name="T61" fmla="*/ 127 h 176"/>
                <a:gd name="T62" fmla="*/ 857 w 1558"/>
                <a:gd name="T63" fmla="*/ 83 h 176"/>
                <a:gd name="T64" fmla="*/ 1022 w 1558"/>
                <a:gd name="T65" fmla="*/ 46 h 176"/>
                <a:gd name="T66" fmla="*/ 1022 w 1558"/>
                <a:gd name="T67" fmla="*/ 120 h 176"/>
                <a:gd name="T68" fmla="*/ 952 w 1558"/>
                <a:gd name="T69" fmla="*/ 158 h 176"/>
                <a:gd name="T70" fmla="*/ 1022 w 1558"/>
                <a:gd name="T71" fmla="*/ 40 h 176"/>
                <a:gd name="T72" fmla="*/ 1023 w 1558"/>
                <a:gd name="T73" fmla="*/ 93 h 176"/>
                <a:gd name="T74" fmla="*/ 1101 w 1558"/>
                <a:gd name="T75" fmla="*/ 31 h 176"/>
                <a:gd name="T76" fmla="*/ 1102 w 1558"/>
                <a:gd name="T77" fmla="*/ 124 h 176"/>
                <a:gd name="T78" fmla="*/ 1129 w 1558"/>
                <a:gd name="T79" fmla="*/ 78 h 176"/>
                <a:gd name="T80" fmla="*/ 1283 w 1558"/>
                <a:gd name="T81" fmla="*/ 127 h 176"/>
                <a:gd name="T82" fmla="*/ 1230 w 1558"/>
                <a:gd name="T83" fmla="*/ 49 h 176"/>
                <a:gd name="T84" fmla="*/ 1169 w 1558"/>
                <a:gd name="T85" fmla="*/ 31 h 176"/>
                <a:gd name="T86" fmla="*/ 1176 w 1558"/>
                <a:gd name="T87" fmla="*/ 70 h 176"/>
                <a:gd name="T88" fmla="*/ 1236 w 1558"/>
                <a:gd name="T89" fmla="*/ 127 h 176"/>
                <a:gd name="T90" fmla="*/ 1317 w 1558"/>
                <a:gd name="T91" fmla="*/ 83 h 176"/>
                <a:gd name="T92" fmla="*/ 1332 w 1558"/>
                <a:gd name="T93" fmla="*/ 90 h 176"/>
                <a:gd name="T94" fmla="*/ 1332 w 1558"/>
                <a:gd name="T95" fmla="*/ 78 h 176"/>
                <a:gd name="T96" fmla="*/ 1493 w 1558"/>
                <a:gd name="T97" fmla="*/ 136 h 176"/>
                <a:gd name="T98" fmla="*/ 1436 w 1558"/>
                <a:gd name="T99" fmla="*/ 45 h 176"/>
                <a:gd name="T100" fmla="*/ 1429 w 1558"/>
                <a:gd name="T101" fmla="*/ 136 h 176"/>
                <a:gd name="T102" fmla="*/ 1558 w 1558"/>
                <a:gd name="T103" fmla="*/ 38 h 176"/>
                <a:gd name="T104" fmla="*/ 1529 w 1558"/>
                <a:gd name="T105" fmla="*/ 10 h 176"/>
                <a:gd name="T106" fmla="*/ 1529 w 1558"/>
                <a:gd name="T107"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58" h="176">
                  <a:moveTo>
                    <a:pt x="73" y="46"/>
                  </a:moveTo>
                  <a:cubicBezTo>
                    <a:pt x="73" y="46"/>
                    <a:pt x="73" y="46"/>
                    <a:pt x="73" y="46"/>
                  </a:cubicBezTo>
                  <a:cubicBezTo>
                    <a:pt x="65" y="36"/>
                    <a:pt x="56" y="31"/>
                    <a:pt x="44" y="31"/>
                  </a:cubicBezTo>
                  <a:cubicBezTo>
                    <a:pt x="14" y="31"/>
                    <a:pt x="0" y="58"/>
                    <a:pt x="0" y="83"/>
                  </a:cubicBezTo>
                  <a:cubicBezTo>
                    <a:pt x="0" y="112"/>
                    <a:pt x="15" y="136"/>
                    <a:pt x="44" y="136"/>
                  </a:cubicBezTo>
                  <a:cubicBezTo>
                    <a:pt x="56" y="136"/>
                    <a:pt x="66" y="131"/>
                    <a:pt x="73" y="121"/>
                  </a:cubicBezTo>
                  <a:cubicBezTo>
                    <a:pt x="73" y="121"/>
                    <a:pt x="73" y="121"/>
                    <a:pt x="73" y="121"/>
                  </a:cubicBezTo>
                  <a:cubicBezTo>
                    <a:pt x="73" y="127"/>
                    <a:pt x="73" y="127"/>
                    <a:pt x="73" y="127"/>
                  </a:cubicBezTo>
                  <a:cubicBezTo>
                    <a:pt x="73" y="133"/>
                    <a:pt x="76" y="136"/>
                    <a:pt x="80" y="136"/>
                  </a:cubicBezTo>
                  <a:cubicBezTo>
                    <a:pt x="84" y="136"/>
                    <a:pt x="87" y="133"/>
                    <a:pt x="87" y="127"/>
                  </a:cubicBezTo>
                  <a:cubicBezTo>
                    <a:pt x="87" y="40"/>
                    <a:pt x="87" y="40"/>
                    <a:pt x="87" y="40"/>
                  </a:cubicBezTo>
                  <a:cubicBezTo>
                    <a:pt x="87" y="34"/>
                    <a:pt x="84" y="31"/>
                    <a:pt x="80" y="31"/>
                  </a:cubicBezTo>
                  <a:cubicBezTo>
                    <a:pt x="76" y="31"/>
                    <a:pt x="73" y="34"/>
                    <a:pt x="73" y="40"/>
                  </a:cubicBezTo>
                  <a:lnTo>
                    <a:pt x="73" y="46"/>
                  </a:lnTo>
                  <a:close/>
                  <a:moveTo>
                    <a:pt x="15" y="83"/>
                  </a:moveTo>
                  <a:cubicBezTo>
                    <a:pt x="15" y="65"/>
                    <a:pt x="23" y="43"/>
                    <a:pt x="44" y="43"/>
                  </a:cubicBezTo>
                  <a:cubicBezTo>
                    <a:pt x="66" y="43"/>
                    <a:pt x="73" y="65"/>
                    <a:pt x="73" y="83"/>
                  </a:cubicBezTo>
                  <a:cubicBezTo>
                    <a:pt x="73" y="102"/>
                    <a:pt x="66" y="124"/>
                    <a:pt x="44" y="124"/>
                  </a:cubicBezTo>
                  <a:cubicBezTo>
                    <a:pt x="23" y="124"/>
                    <a:pt x="15" y="102"/>
                    <a:pt x="15" y="83"/>
                  </a:cubicBezTo>
                  <a:moveTo>
                    <a:pt x="140" y="31"/>
                  </a:moveTo>
                  <a:cubicBezTo>
                    <a:pt x="125" y="31"/>
                    <a:pt x="108" y="41"/>
                    <a:pt x="108" y="58"/>
                  </a:cubicBezTo>
                  <a:cubicBezTo>
                    <a:pt x="108" y="71"/>
                    <a:pt x="116" y="77"/>
                    <a:pt x="126" y="81"/>
                  </a:cubicBezTo>
                  <a:cubicBezTo>
                    <a:pt x="150" y="91"/>
                    <a:pt x="150" y="91"/>
                    <a:pt x="150" y="91"/>
                  </a:cubicBezTo>
                  <a:cubicBezTo>
                    <a:pt x="158" y="94"/>
                    <a:pt x="164" y="98"/>
                    <a:pt x="164" y="107"/>
                  </a:cubicBezTo>
                  <a:cubicBezTo>
                    <a:pt x="164" y="116"/>
                    <a:pt x="155" y="124"/>
                    <a:pt x="142" y="124"/>
                  </a:cubicBezTo>
                  <a:cubicBezTo>
                    <a:pt x="124" y="124"/>
                    <a:pt x="118" y="110"/>
                    <a:pt x="111" y="110"/>
                  </a:cubicBezTo>
                  <a:cubicBezTo>
                    <a:pt x="108" y="110"/>
                    <a:pt x="105" y="114"/>
                    <a:pt x="105" y="116"/>
                  </a:cubicBezTo>
                  <a:cubicBezTo>
                    <a:pt x="105" y="123"/>
                    <a:pt x="119" y="136"/>
                    <a:pt x="142" y="136"/>
                  </a:cubicBezTo>
                  <a:cubicBezTo>
                    <a:pt x="163" y="136"/>
                    <a:pt x="179" y="124"/>
                    <a:pt x="179" y="106"/>
                  </a:cubicBezTo>
                  <a:cubicBezTo>
                    <a:pt x="179" y="90"/>
                    <a:pt x="168" y="83"/>
                    <a:pt x="154" y="78"/>
                  </a:cubicBezTo>
                  <a:cubicBezTo>
                    <a:pt x="133" y="69"/>
                    <a:pt x="133" y="69"/>
                    <a:pt x="133" y="69"/>
                  </a:cubicBezTo>
                  <a:cubicBezTo>
                    <a:pt x="126" y="66"/>
                    <a:pt x="123" y="62"/>
                    <a:pt x="123" y="57"/>
                  </a:cubicBezTo>
                  <a:cubicBezTo>
                    <a:pt x="123" y="47"/>
                    <a:pt x="134" y="43"/>
                    <a:pt x="143" y="43"/>
                  </a:cubicBezTo>
                  <a:cubicBezTo>
                    <a:pt x="157" y="43"/>
                    <a:pt x="164" y="54"/>
                    <a:pt x="170" y="54"/>
                  </a:cubicBezTo>
                  <a:cubicBezTo>
                    <a:pt x="175" y="54"/>
                    <a:pt x="177" y="50"/>
                    <a:pt x="177" y="47"/>
                  </a:cubicBezTo>
                  <a:cubicBezTo>
                    <a:pt x="177" y="39"/>
                    <a:pt x="160" y="31"/>
                    <a:pt x="140" y="31"/>
                  </a:cubicBezTo>
                  <a:moveTo>
                    <a:pt x="226" y="31"/>
                  </a:moveTo>
                  <a:cubicBezTo>
                    <a:pt x="210" y="31"/>
                    <a:pt x="194" y="41"/>
                    <a:pt x="194" y="58"/>
                  </a:cubicBezTo>
                  <a:cubicBezTo>
                    <a:pt x="194" y="71"/>
                    <a:pt x="201" y="77"/>
                    <a:pt x="212" y="81"/>
                  </a:cubicBezTo>
                  <a:cubicBezTo>
                    <a:pt x="236" y="91"/>
                    <a:pt x="236" y="91"/>
                    <a:pt x="236" y="91"/>
                  </a:cubicBezTo>
                  <a:cubicBezTo>
                    <a:pt x="243" y="94"/>
                    <a:pt x="250" y="98"/>
                    <a:pt x="250" y="107"/>
                  </a:cubicBezTo>
                  <a:cubicBezTo>
                    <a:pt x="250" y="116"/>
                    <a:pt x="241" y="124"/>
                    <a:pt x="228" y="124"/>
                  </a:cubicBezTo>
                  <a:cubicBezTo>
                    <a:pt x="210" y="124"/>
                    <a:pt x="203" y="110"/>
                    <a:pt x="197" y="110"/>
                  </a:cubicBezTo>
                  <a:cubicBezTo>
                    <a:pt x="193" y="110"/>
                    <a:pt x="190" y="114"/>
                    <a:pt x="190" y="116"/>
                  </a:cubicBezTo>
                  <a:cubicBezTo>
                    <a:pt x="190" y="123"/>
                    <a:pt x="205" y="136"/>
                    <a:pt x="227" y="136"/>
                  </a:cubicBezTo>
                  <a:cubicBezTo>
                    <a:pt x="249" y="136"/>
                    <a:pt x="265" y="124"/>
                    <a:pt x="265" y="106"/>
                  </a:cubicBezTo>
                  <a:cubicBezTo>
                    <a:pt x="265" y="90"/>
                    <a:pt x="253" y="83"/>
                    <a:pt x="239" y="78"/>
                  </a:cubicBezTo>
                  <a:cubicBezTo>
                    <a:pt x="218" y="69"/>
                    <a:pt x="218" y="69"/>
                    <a:pt x="218" y="69"/>
                  </a:cubicBezTo>
                  <a:cubicBezTo>
                    <a:pt x="211" y="66"/>
                    <a:pt x="209" y="62"/>
                    <a:pt x="209" y="57"/>
                  </a:cubicBezTo>
                  <a:cubicBezTo>
                    <a:pt x="209" y="47"/>
                    <a:pt x="219" y="43"/>
                    <a:pt x="229" y="43"/>
                  </a:cubicBezTo>
                  <a:cubicBezTo>
                    <a:pt x="243" y="43"/>
                    <a:pt x="250" y="54"/>
                    <a:pt x="255" y="54"/>
                  </a:cubicBezTo>
                  <a:cubicBezTo>
                    <a:pt x="261" y="54"/>
                    <a:pt x="262" y="50"/>
                    <a:pt x="262" y="47"/>
                  </a:cubicBezTo>
                  <a:cubicBezTo>
                    <a:pt x="263" y="39"/>
                    <a:pt x="246" y="31"/>
                    <a:pt x="226" y="31"/>
                  </a:cubicBezTo>
                  <a:moveTo>
                    <a:pt x="357" y="90"/>
                  </a:moveTo>
                  <a:cubicBezTo>
                    <a:pt x="365" y="90"/>
                    <a:pt x="366" y="85"/>
                    <a:pt x="366" y="81"/>
                  </a:cubicBezTo>
                  <a:cubicBezTo>
                    <a:pt x="366" y="55"/>
                    <a:pt x="352" y="31"/>
                    <a:pt x="323" y="31"/>
                  </a:cubicBezTo>
                  <a:cubicBezTo>
                    <a:pt x="294" y="31"/>
                    <a:pt x="278" y="58"/>
                    <a:pt x="278" y="83"/>
                  </a:cubicBezTo>
                  <a:cubicBezTo>
                    <a:pt x="278" y="109"/>
                    <a:pt x="292" y="136"/>
                    <a:pt x="325" y="136"/>
                  </a:cubicBezTo>
                  <a:cubicBezTo>
                    <a:pt x="349" y="136"/>
                    <a:pt x="365" y="121"/>
                    <a:pt x="365" y="115"/>
                  </a:cubicBezTo>
                  <a:cubicBezTo>
                    <a:pt x="365" y="110"/>
                    <a:pt x="362" y="108"/>
                    <a:pt x="358" y="108"/>
                  </a:cubicBezTo>
                  <a:cubicBezTo>
                    <a:pt x="352" y="108"/>
                    <a:pt x="346" y="124"/>
                    <a:pt x="324" y="124"/>
                  </a:cubicBezTo>
                  <a:cubicBezTo>
                    <a:pt x="306" y="124"/>
                    <a:pt x="294" y="107"/>
                    <a:pt x="293" y="90"/>
                  </a:cubicBezTo>
                  <a:lnTo>
                    <a:pt x="357" y="90"/>
                  </a:lnTo>
                  <a:close/>
                  <a:moveTo>
                    <a:pt x="293" y="78"/>
                  </a:moveTo>
                  <a:cubicBezTo>
                    <a:pt x="294" y="61"/>
                    <a:pt x="304" y="43"/>
                    <a:pt x="322" y="43"/>
                  </a:cubicBezTo>
                  <a:cubicBezTo>
                    <a:pt x="341" y="43"/>
                    <a:pt x="351" y="61"/>
                    <a:pt x="351" y="78"/>
                  </a:cubicBezTo>
                  <a:lnTo>
                    <a:pt x="293" y="78"/>
                  </a:lnTo>
                  <a:close/>
                  <a:moveTo>
                    <a:pt x="401" y="44"/>
                  </a:moveTo>
                  <a:cubicBezTo>
                    <a:pt x="410" y="44"/>
                    <a:pt x="410" y="44"/>
                    <a:pt x="410" y="44"/>
                  </a:cubicBezTo>
                  <a:cubicBezTo>
                    <a:pt x="415" y="44"/>
                    <a:pt x="416" y="40"/>
                    <a:pt x="416" y="38"/>
                  </a:cubicBezTo>
                  <a:cubicBezTo>
                    <a:pt x="416" y="36"/>
                    <a:pt x="415" y="32"/>
                    <a:pt x="410" y="32"/>
                  </a:cubicBezTo>
                  <a:cubicBezTo>
                    <a:pt x="401" y="32"/>
                    <a:pt x="401" y="32"/>
                    <a:pt x="401" y="32"/>
                  </a:cubicBezTo>
                  <a:cubicBezTo>
                    <a:pt x="401" y="10"/>
                    <a:pt x="401" y="10"/>
                    <a:pt x="401" y="10"/>
                  </a:cubicBezTo>
                  <a:cubicBezTo>
                    <a:pt x="401" y="4"/>
                    <a:pt x="399" y="0"/>
                    <a:pt x="394" y="0"/>
                  </a:cubicBezTo>
                  <a:cubicBezTo>
                    <a:pt x="390" y="0"/>
                    <a:pt x="387" y="4"/>
                    <a:pt x="387" y="10"/>
                  </a:cubicBezTo>
                  <a:cubicBezTo>
                    <a:pt x="387" y="32"/>
                    <a:pt x="387" y="32"/>
                    <a:pt x="387" y="32"/>
                  </a:cubicBezTo>
                  <a:cubicBezTo>
                    <a:pt x="378" y="32"/>
                    <a:pt x="378" y="32"/>
                    <a:pt x="378" y="32"/>
                  </a:cubicBezTo>
                  <a:cubicBezTo>
                    <a:pt x="374" y="32"/>
                    <a:pt x="372" y="36"/>
                    <a:pt x="372" y="38"/>
                  </a:cubicBezTo>
                  <a:cubicBezTo>
                    <a:pt x="372" y="40"/>
                    <a:pt x="374" y="44"/>
                    <a:pt x="378" y="44"/>
                  </a:cubicBezTo>
                  <a:cubicBezTo>
                    <a:pt x="387" y="44"/>
                    <a:pt x="387" y="44"/>
                    <a:pt x="387" y="44"/>
                  </a:cubicBezTo>
                  <a:cubicBezTo>
                    <a:pt x="387" y="127"/>
                    <a:pt x="387" y="127"/>
                    <a:pt x="387" y="127"/>
                  </a:cubicBezTo>
                  <a:cubicBezTo>
                    <a:pt x="387" y="133"/>
                    <a:pt x="390" y="136"/>
                    <a:pt x="394" y="136"/>
                  </a:cubicBezTo>
                  <a:cubicBezTo>
                    <a:pt x="399" y="136"/>
                    <a:pt x="401" y="133"/>
                    <a:pt x="401" y="127"/>
                  </a:cubicBezTo>
                  <a:lnTo>
                    <a:pt x="401" y="44"/>
                  </a:lnTo>
                  <a:close/>
                  <a:moveTo>
                    <a:pt x="551" y="70"/>
                  </a:moveTo>
                  <a:cubicBezTo>
                    <a:pt x="551" y="53"/>
                    <a:pt x="563" y="44"/>
                    <a:pt x="574" y="44"/>
                  </a:cubicBezTo>
                  <a:cubicBezTo>
                    <a:pt x="585" y="44"/>
                    <a:pt x="597" y="48"/>
                    <a:pt x="597" y="70"/>
                  </a:cubicBezTo>
                  <a:cubicBezTo>
                    <a:pt x="597" y="127"/>
                    <a:pt x="597" y="127"/>
                    <a:pt x="597" y="127"/>
                  </a:cubicBezTo>
                  <a:cubicBezTo>
                    <a:pt x="597" y="133"/>
                    <a:pt x="600" y="136"/>
                    <a:pt x="604" y="136"/>
                  </a:cubicBezTo>
                  <a:cubicBezTo>
                    <a:pt x="609" y="136"/>
                    <a:pt x="611" y="133"/>
                    <a:pt x="611" y="127"/>
                  </a:cubicBezTo>
                  <a:cubicBezTo>
                    <a:pt x="611" y="68"/>
                    <a:pt x="611" y="68"/>
                    <a:pt x="611" y="68"/>
                  </a:cubicBezTo>
                  <a:cubicBezTo>
                    <a:pt x="611" y="43"/>
                    <a:pt x="593" y="31"/>
                    <a:pt x="574" y="31"/>
                  </a:cubicBezTo>
                  <a:cubicBezTo>
                    <a:pt x="563" y="31"/>
                    <a:pt x="551" y="37"/>
                    <a:pt x="544" y="49"/>
                  </a:cubicBezTo>
                  <a:cubicBezTo>
                    <a:pt x="540" y="38"/>
                    <a:pt x="529" y="31"/>
                    <a:pt x="517" y="31"/>
                  </a:cubicBezTo>
                  <a:cubicBezTo>
                    <a:pt x="504" y="31"/>
                    <a:pt x="496" y="37"/>
                    <a:pt x="491" y="45"/>
                  </a:cubicBezTo>
                  <a:cubicBezTo>
                    <a:pt x="490" y="45"/>
                    <a:pt x="490" y="45"/>
                    <a:pt x="490" y="45"/>
                  </a:cubicBezTo>
                  <a:cubicBezTo>
                    <a:pt x="490" y="40"/>
                    <a:pt x="490" y="40"/>
                    <a:pt x="490" y="40"/>
                  </a:cubicBezTo>
                  <a:cubicBezTo>
                    <a:pt x="490" y="34"/>
                    <a:pt x="488" y="31"/>
                    <a:pt x="483" y="31"/>
                  </a:cubicBezTo>
                  <a:cubicBezTo>
                    <a:pt x="479" y="31"/>
                    <a:pt x="476" y="34"/>
                    <a:pt x="476" y="40"/>
                  </a:cubicBezTo>
                  <a:cubicBezTo>
                    <a:pt x="476" y="127"/>
                    <a:pt x="476" y="127"/>
                    <a:pt x="476" y="127"/>
                  </a:cubicBezTo>
                  <a:cubicBezTo>
                    <a:pt x="476" y="133"/>
                    <a:pt x="479" y="136"/>
                    <a:pt x="483" y="136"/>
                  </a:cubicBezTo>
                  <a:cubicBezTo>
                    <a:pt x="488" y="136"/>
                    <a:pt x="490" y="133"/>
                    <a:pt x="490" y="127"/>
                  </a:cubicBezTo>
                  <a:cubicBezTo>
                    <a:pt x="490" y="70"/>
                    <a:pt x="490" y="70"/>
                    <a:pt x="490" y="70"/>
                  </a:cubicBezTo>
                  <a:cubicBezTo>
                    <a:pt x="490" y="53"/>
                    <a:pt x="502" y="44"/>
                    <a:pt x="514" y="44"/>
                  </a:cubicBezTo>
                  <a:cubicBezTo>
                    <a:pt x="524" y="44"/>
                    <a:pt x="537" y="48"/>
                    <a:pt x="537" y="70"/>
                  </a:cubicBezTo>
                  <a:cubicBezTo>
                    <a:pt x="537" y="127"/>
                    <a:pt x="537" y="127"/>
                    <a:pt x="537" y="127"/>
                  </a:cubicBezTo>
                  <a:cubicBezTo>
                    <a:pt x="537" y="133"/>
                    <a:pt x="539" y="136"/>
                    <a:pt x="544" y="136"/>
                  </a:cubicBezTo>
                  <a:cubicBezTo>
                    <a:pt x="548" y="136"/>
                    <a:pt x="551" y="133"/>
                    <a:pt x="551" y="127"/>
                  </a:cubicBezTo>
                  <a:lnTo>
                    <a:pt x="551" y="70"/>
                  </a:lnTo>
                  <a:close/>
                  <a:moveTo>
                    <a:pt x="705" y="46"/>
                  </a:moveTo>
                  <a:cubicBezTo>
                    <a:pt x="704" y="46"/>
                    <a:pt x="704" y="46"/>
                    <a:pt x="704" y="46"/>
                  </a:cubicBezTo>
                  <a:cubicBezTo>
                    <a:pt x="696" y="36"/>
                    <a:pt x="687" y="31"/>
                    <a:pt x="675" y="31"/>
                  </a:cubicBezTo>
                  <a:cubicBezTo>
                    <a:pt x="646" y="31"/>
                    <a:pt x="631" y="58"/>
                    <a:pt x="631" y="83"/>
                  </a:cubicBezTo>
                  <a:cubicBezTo>
                    <a:pt x="631" y="112"/>
                    <a:pt x="646" y="136"/>
                    <a:pt x="676" y="136"/>
                  </a:cubicBezTo>
                  <a:cubicBezTo>
                    <a:pt x="688" y="136"/>
                    <a:pt x="698" y="131"/>
                    <a:pt x="704" y="121"/>
                  </a:cubicBezTo>
                  <a:cubicBezTo>
                    <a:pt x="705" y="121"/>
                    <a:pt x="705" y="121"/>
                    <a:pt x="705" y="121"/>
                  </a:cubicBezTo>
                  <a:cubicBezTo>
                    <a:pt x="705" y="127"/>
                    <a:pt x="705" y="127"/>
                    <a:pt x="705" y="127"/>
                  </a:cubicBezTo>
                  <a:cubicBezTo>
                    <a:pt x="705" y="133"/>
                    <a:pt x="707" y="136"/>
                    <a:pt x="712" y="136"/>
                  </a:cubicBezTo>
                  <a:cubicBezTo>
                    <a:pt x="716" y="136"/>
                    <a:pt x="718" y="133"/>
                    <a:pt x="718" y="127"/>
                  </a:cubicBezTo>
                  <a:cubicBezTo>
                    <a:pt x="718" y="40"/>
                    <a:pt x="718" y="40"/>
                    <a:pt x="718" y="40"/>
                  </a:cubicBezTo>
                  <a:cubicBezTo>
                    <a:pt x="718" y="34"/>
                    <a:pt x="716" y="31"/>
                    <a:pt x="712" y="31"/>
                  </a:cubicBezTo>
                  <a:cubicBezTo>
                    <a:pt x="707" y="31"/>
                    <a:pt x="705" y="34"/>
                    <a:pt x="705" y="40"/>
                  </a:cubicBezTo>
                  <a:lnTo>
                    <a:pt x="705" y="46"/>
                  </a:lnTo>
                  <a:close/>
                  <a:moveTo>
                    <a:pt x="647" y="83"/>
                  </a:moveTo>
                  <a:cubicBezTo>
                    <a:pt x="647" y="65"/>
                    <a:pt x="655" y="43"/>
                    <a:pt x="676" y="43"/>
                  </a:cubicBezTo>
                  <a:cubicBezTo>
                    <a:pt x="697" y="43"/>
                    <a:pt x="705" y="65"/>
                    <a:pt x="705" y="83"/>
                  </a:cubicBezTo>
                  <a:cubicBezTo>
                    <a:pt x="705" y="102"/>
                    <a:pt x="697" y="124"/>
                    <a:pt x="676" y="124"/>
                  </a:cubicBezTo>
                  <a:cubicBezTo>
                    <a:pt x="654" y="124"/>
                    <a:pt x="647" y="102"/>
                    <a:pt x="647" y="83"/>
                  </a:cubicBezTo>
                  <a:moveTo>
                    <a:pt x="758" y="70"/>
                  </a:moveTo>
                  <a:cubicBezTo>
                    <a:pt x="758" y="53"/>
                    <a:pt x="770" y="44"/>
                    <a:pt x="783" y="44"/>
                  </a:cubicBezTo>
                  <a:cubicBezTo>
                    <a:pt x="798" y="44"/>
                    <a:pt x="808" y="53"/>
                    <a:pt x="808" y="67"/>
                  </a:cubicBezTo>
                  <a:cubicBezTo>
                    <a:pt x="808" y="127"/>
                    <a:pt x="808" y="127"/>
                    <a:pt x="808" y="127"/>
                  </a:cubicBezTo>
                  <a:cubicBezTo>
                    <a:pt x="808" y="133"/>
                    <a:pt x="810" y="136"/>
                    <a:pt x="815" y="136"/>
                  </a:cubicBezTo>
                  <a:cubicBezTo>
                    <a:pt x="819" y="136"/>
                    <a:pt x="822" y="133"/>
                    <a:pt x="822" y="127"/>
                  </a:cubicBezTo>
                  <a:cubicBezTo>
                    <a:pt x="822" y="68"/>
                    <a:pt x="822" y="68"/>
                    <a:pt x="822" y="68"/>
                  </a:cubicBezTo>
                  <a:cubicBezTo>
                    <a:pt x="822" y="43"/>
                    <a:pt x="803" y="31"/>
                    <a:pt x="785" y="31"/>
                  </a:cubicBezTo>
                  <a:cubicBezTo>
                    <a:pt x="772" y="31"/>
                    <a:pt x="763" y="37"/>
                    <a:pt x="758" y="45"/>
                  </a:cubicBezTo>
                  <a:cubicBezTo>
                    <a:pt x="758" y="45"/>
                    <a:pt x="758" y="45"/>
                    <a:pt x="758" y="45"/>
                  </a:cubicBezTo>
                  <a:cubicBezTo>
                    <a:pt x="758" y="40"/>
                    <a:pt x="758" y="40"/>
                    <a:pt x="758" y="40"/>
                  </a:cubicBezTo>
                  <a:cubicBezTo>
                    <a:pt x="758" y="34"/>
                    <a:pt x="755" y="31"/>
                    <a:pt x="751" y="31"/>
                  </a:cubicBezTo>
                  <a:cubicBezTo>
                    <a:pt x="746" y="31"/>
                    <a:pt x="744" y="34"/>
                    <a:pt x="744" y="40"/>
                  </a:cubicBezTo>
                  <a:cubicBezTo>
                    <a:pt x="744" y="127"/>
                    <a:pt x="744" y="127"/>
                    <a:pt x="744" y="127"/>
                  </a:cubicBezTo>
                  <a:cubicBezTo>
                    <a:pt x="744" y="133"/>
                    <a:pt x="746" y="136"/>
                    <a:pt x="751" y="136"/>
                  </a:cubicBezTo>
                  <a:cubicBezTo>
                    <a:pt x="755" y="136"/>
                    <a:pt x="758" y="133"/>
                    <a:pt x="758" y="127"/>
                  </a:cubicBezTo>
                  <a:lnTo>
                    <a:pt x="758" y="70"/>
                  </a:lnTo>
                  <a:close/>
                  <a:moveTo>
                    <a:pt x="915" y="46"/>
                  </a:moveTo>
                  <a:cubicBezTo>
                    <a:pt x="915" y="46"/>
                    <a:pt x="915" y="46"/>
                    <a:pt x="915" y="46"/>
                  </a:cubicBezTo>
                  <a:cubicBezTo>
                    <a:pt x="907" y="36"/>
                    <a:pt x="898" y="31"/>
                    <a:pt x="886" y="31"/>
                  </a:cubicBezTo>
                  <a:cubicBezTo>
                    <a:pt x="856" y="31"/>
                    <a:pt x="842" y="58"/>
                    <a:pt x="842" y="83"/>
                  </a:cubicBezTo>
                  <a:cubicBezTo>
                    <a:pt x="842" y="112"/>
                    <a:pt x="857" y="136"/>
                    <a:pt x="886" y="136"/>
                  </a:cubicBezTo>
                  <a:cubicBezTo>
                    <a:pt x="898" y="136"/>
                    <a:pt x="908" y="131"/>
                    <a:pt x="915" y="121"/>
                  </a:cubicBezTo>
                  <a:cubicBezTo>
                    <a:pt x="915" y="121"/>
                    <a:pt x="915" y="121"/>
                    <a:pt x="915" y="121"/>
                  </a:cubicBezTo>
                  <a:cubicBezTo>
                    <a:pt x="915" y="127"/>
                    <a:pt x="915" y="127"/>
                    <a:pt x="915" y="127"/>
                  </a:cubicBezTo>
                  <a:cubicBezTo>
                    <a:pt x="915" y="133"/>
                    <a:pt x="918" y="136"/>
                    <a:pt x="922" y="136"/>
                  </a:cubicBezTo>
                  <a:cubicBezTo>
                    <a:pt x="927" y="136"/>
                    <a:pt x="929" y="133"/>
                    <a:pt x="929" y="127"/>
                  </a:cubicBezTo>
                  <a:cubicBezTo>
                    <a:pt x="929" y="40"/>
                    <a:pt x="929" y="40"/>
                    <a:pt x="929" y="40"/>
                  </a:cubicBezTo>
                  <a:cubicBezTo>
                    <a:pt x="929" y="34"/>
                    <a:pt x="927" y="31"/>
                    <a:pt x="922" y="31"/>
                  </a:cubicBezTo>
                  <a:cubicBezTo>
                    <a:pt x="918" y="31"/>
                    <a:pt x="915" y="34"/>
                    <a:pt x="915" y="40"/>
                  </a:cubicBezTo>
                  <a:lnTo>
                    <a:pt x="915" y="46"/>
                  </a:lnTo>
                  <a:close/>
                  <a:moveTo>
                    <a:pt x="857" y="83"/>
                  </a:moveTo>
                  <a:cubicBezTo>
                    <a:pt x="857" y="65"/>
                    <a:pt x="865" y="43"/>
                    <a:pt x="886" y="43"/>
                  </a:cubicBezTo>
                  <a:cubicBezTo>
                    <a:pt x="908" y="43"/>
                    <a:pt x="915" y="65"/>
                    <a:pt x="915" y="83"/>
                  </a:cubicBezTo>
                  <a:cubicBezTo>
                    <a:pt x="915" y="102"/>
                    <a:pt x="908" y="124"/>
                    <a:pt x="886" y="124"/>
                  </a:cubicBezTo>
                  <a:cubicBezTo>
                    <a:pt x="865" y="124"/>
                    <a:pt x="857" y="102"/>
                    <a:pt x="857" y="83"/>
                  </a:cubicBezTo>
                  <a:moveTo>
                    <a:pt x="1022" y="46"/>
                  </a:moveTo>
                  <a:cubicBezTo>
                    <a:pt x="1022" y="46"/>
                    <a:pt x="1022" y="46"/>
                    <a:pt x="1022" y="46"/>
                  </a:cubicBezTo>
                  <a:cubicBezTo>
                    <a:pt x="1016" y="38"/>
                    <a:pt x="1005" y="31"/>
                    <a:pt x="993" y="31"/>
                  </a:cubicBezTo>
                  <a:cubicBezTo>
                    <a:pt x="963" y="31"/>
                    <a:pt x="949" y="58"/>
                    <a:pt x="949" y="83"/>
                  </a:cubicBezTo>
                  <a:cubicBezTo>
                    <a:pt x="949" y="112"/>
                    <a:pt x="964" y="136"/>
                    <a:pt x="993" y="136"/>
                  </a:cubicBezTo>
                  <a:cubicBezTo>
                    <a:pt x="1006" y="136"/>
                    <a:pt x="1016" y="131"/>
                    <a:pt x="1022" y="120"/>
                  </a:cubicBezTo>
                  <a:cubicBezTo>
                    <a:pt x="1022" y="120"/>
                    <a:pt x="1022" y="120"/>
                    <a:pt x="1022" y="120"/>
                  </a:cubicBezTo>
                  <a:cubicBezTo>
                    <a:pt x="1022" y="131"/>
                    <a:pt x="1022" y="131"/>
                    <a:pt x="1022" y="131"/>
                  </a:cubicBezTo>
                  <a:cubicBezTo>
                    <a:pt x="1022" y="154"/>
                    <a:pt x="1007" y="164"/>
                    <a:pt x="990" y="164"/>
                  </a:cubicBezTo>
                  <a:cubicBezTo>
                    <a:pt x="974" y="164"/>
                    <a:pt x="965" y="151"/>
                    <a:pt x="959" y="151"/>
                  </a:cubicBezTo>
                  <a:cubicBezTo>
                    <a:pt x="954" y="151"/>
                    <a:pt x="952" y="154"/>
                    <a:pt x="952" y="158"/>
                  </a:cubicBezTo>
                  <a:cubicBezTo>
                    <a:pt x="952" y="165"/>
                    <a:pt x="971" y="176"/>
                    <a:pt x="992" y="176"/>
                  </a:cubicBezTo>
                  <a:cubicBezTo>
                    <a:pt x="1014" y="176"/>
                    <a:pt x="1036" y="162"/>
                    <a:pt x="1036" y="130"/>
                  </a:cubicBezTo>
                  <a:cubicBezTo>
                    <a:pt x="1036" y="40"/>
                    <a:pt x="1036" y="40"/>
                    <a:pt x="1036" y="40"/>
                  </a:cubicBezTo>
                  <a:cubicBezTo>
                    <a:pt x="1036" y="34"/>
                    <a:pt x="1034" y="31"/>
                    <a:pt x="1029" y="31"/>
                  </a:cubicBezTo>
                  <a:cubicBezTo>
                    <a:pt x="1025" y="31"/>
                    <a:pt x="1022" y="34"/>
                    <a:pt x="1022" y="40"/>
                  </a:cubicBezTo>
                  <a:lnTo>
                    <a:pt x="1022" y="46"/>
                  </a:lnTo>
                  <a:close/>
                  <a:moveTo>
                    <a:pt x="964" y="83"/>
                  </a:moveTo>
                  <a:cubicBezTo>
                    <a:pt x="964" y="65"/>
                    <a:pt x="972" y="43"/>
                    <a:pt x="993" y="43"/>
                  </a:cubicBezTo>
                  <a:cubicBezTo>
                    <a:pt x="1012" y="43"/>
                    <a:pt x="1023" y="59"/>
                    <a:pt x="1023" y="74"/>
                  </a:cubicBezTo>
                  <a:cubicBezTo>
                    <a:pt x="1023" y="93"/>
                    <a:pt x="1023" y="93"/>
                    <a:pt x="1023" y="93"/>
                  </a:cubicBezTo>
                  <a:cubicBezTo>
                    <a:pt x="1023" y="107"/>
                    <a:pt x="1012" y="124"/>
                    <a:pt x="993" y="124"/>
                  </a:cubicBezTo>
                  <a:cubicBezTo>
                    <a:pt x="972" y="124"/>
                    <a:pt x="964" y="102"/>
                    <a:pt x="964" y="83"/>
                  </a:cubicBezTo>
                  <a:moveTo>
                    <a:pt x="1135" y="90"/>
                  </a:moveTo>
                  <a:cubicBezTo>
                    <a:pt x="1143" y="90"/>
                    <a:pt x="1144" y="85"/>
                    <a:pt x="1144" y="81"/>
                  </a:cubicBezTo>
                  <a:cubicBezTo>
                    <a:pt x="1144" y="55"/>
                    <a:pt x="1130" y="31"/>
                    <a:pt x="1101" y="31"/>
                  </a:cubicBezTo>
                  <a:cubicBezTo>
                    <a:pt x="1072" y="31"/>
                    <a:pt x="1057" y="58"/>
                    <a:pt x="1057" y="83"/>
                  </a:cubicBezTo>
                  <a:cubicBezTo>
                    <a:pt x="1057" y="109"/>
                    <a:pt x="1070" y="136"/>
                    <a:pt x="1103" y="136"/>
                  </a:cubicBezTo>
                  <a:cubicBezTo>
                    <a:pt x="1127" y="136"/>
                    <a:pt x="1143" y="121"/>
                    <a:pt x="1143" y="115"/>
                  </a:cubicBezTo>
                  <a:cubicBezTo>
                    <a:pt x="1143" y="110"/>
                    <a:pt x="1140" y="108"/>
                    <a:pt x="1136" y="108"/>
                  </a:cubicBezTo>
                  <a:cubicBezTo>
                    <a:pt x="1130" y="108"/>
                    <a:pt x="1124" y="124"/>
                    <a:pt x="1102" y="124"/>
                  </a:cubicBezTo>
                  <a:cubicBezTo>
                    <a:pt x="1084" y="124"/>
                    <a:pt x="1072" y="107"/>
                    <a:pt x="1072" y="90"/>
                  </a:cubicBezTo>
                  <a:lnTo>
                    <a:pt x="1135" y="90"/>
                  </a:lnTo>
                  <a:close/>
                  <a:moveTo>
                    <a:pt x="1072" y="78"/>
                  </a:moveTo>
                  <a:cubicBezTo>
                    <a:pt x="1072" y="61"/>
                    <a:pt x="1082" y="43"/>
                    <a:pt x="1100" y="43"/>
                  </a:cubicBezTo>
                  <a:cubicBezTo>
                    <a:pt x="1119" y="43"/>
                    <a:pt x="1129" y="61"/>
                    <a:pt x="1129" y="78"/>
                  </a:cubicBezTo>
                  <a:lnTo>
                    <a:pt x="1072" y="78"/>
                  </a:lnTo>
                  <a:close/>
                  <a:moveTo>
                    <a:pt x="1236" y="70"/>
                  </a:moveTo>
                  <a:cubicBezTo>
                    <a:pt x="1236" y="53"/>
                    <a:pt x="1249" y="44"/>
                    <a:pt x="1260" y="44"/>
                  </a:cubicBezTo>
                  <a:cubicBezTo>
                    <a:pt x="1271" y="44"/>
                    <a:pt x="1283" y="48"/>
                    <a:pt x="1283" y="70"/>
                  </a:cubicBezTo>
                  <a:cubicBezTo>
                    <a:pt x="1283" y="127"/>
                    <a:pt x="1283" y="127"/>
                    <a:pt x="1283" y="127"/>
                  </a:cubicBezTo>
                  <a:cubicBezTo>
                    <a:pt x="1283" y="133"/>
                    <a:pt x="1285" y="136"/>
                    <a:pt x="1290" y="136"/>
                  </a:cubicBezTo>
                  <a:cubicBezTo>
                    <a:pt x="1294" y="136"/>
                    <a:pt x="1297" y="133"/>
                    <a:pt x="1297" y="127"/>
                  </a:cubicBezTo>
                  <a:cubicBezTo>
                    <a:pt x="1297" y="68"/>
                    <a:pt x="1297" y="68"/>
                    <a:pt x="1297" y="68"/>
                  </a:cubicBezTo>
                  <a:cubicBezTo>
                    <a:pt x="1297" y="43"/>
                    <a:pt x="1278" y="31"/>
                    <a:pt x="1260" y="31"/>
                  </a:cubicBezTo>
                  <a:cubicBezTo>
                    <a:pt x="1249" y="31"/>
                    <a:pt x="1237" y="37"/>
                    <a:pt x="1230" y="49"/>
                  </a:cubicBezTo>
                  <a:cubicBezTo>
                    <a:pt x="1225" y="38"/>
                    <a:pt x="1215" y="31"/>
                    <a:pt x="1203" y="31"/>
                  </a:cubicBezTo>
                  <a:cubicBezTo>
                    <a:pt x="1190" y="31"/>
                    <a:pt x="1181" y="37"/>
                    <a:pt x="1176" y="45"/>
                  </a:cubicBezTo>
                  <a:cubicBezTo>
                    <a:pt x="1176" y="45"/>
                    <a:pt x="1176" y="45"/>
                    <a:pt x="1176" y="45"/>
                  </a:cubicBezTo>
                  <a:cubicBezTo>
                    <a:pt x="1176" y="40"/>
                    <a:pt x="1176" y="40"/>
                    <a:pt x="1176" y="40"/>
                  </a:cubicBezTo>
                  <a:cubicBezTo>
                    <a:pt x="1176" y="34"/>
                    <a:pt x="1173" y="31"/>
                    <a:pt x="1169" y="31"/>
                  </a:cubicBezTo>
                  <a:cubicBezTo>
                    <a:pt x="1164" y="31"/>
                    <a:pt x="1162" y="34"/>
                    <a:pt x="1162" y="40"/>
                  </a:cubicBezTo>
                  <a:cubicBezTo>
                    <a:pt x="1162" y="127"/>
                    <a:pt x="1162" y="127"/>
                    <a:pt x="1162" y="127"/>
                  </a:cubicBezTo>
                  <a:cubicBezTo>
                    <a:pt x="1162" y="133"/>
                    <a:pt x="1164" y="136"/>
                    <a:pt x="1169" y="136"/>
                  </a:cubicBezTo>
                  <a:cubicBezTo>
                    <a:pt x="1173" y="136"/>
                    <a:pt x="1176" y="133"/>
                    <a:pt x="1176" y="127"/>
                  </a:cubicBezTo>
                  <a:cubicBezTo>
                    <a:pt x="1176" y="70"/>
                    <a:pt x="1176" y="70"/>
                    <a:pt x="1176" y="70"/>
                  </a:cubicBezTo>
                  <a:cubicBezTo>
                    <a:pt x="1176" y="53"/>
                    <a:pt x="1188" y="44"/>
                    <a:pt x="1199" y="44"/>
                  </a:cubicBezTo>
                  <a:cubicBezTo>
                    <a:pt x="1210" y="44"/>
                    <a:pt x="1222" y="48"/>
                    <a:pt x="1222" y="70"/>
                  </a:cubicBezTo>
                  <a:cubicBezTo>
                    <a:pt x="1222" y="127"/>
                    <a:pt x="1222" y="127"/>
                    <a:pt x="1222" y="127"/>
                  </a:cubicBezTo>
                  <a:cubicBezTo>
                    <a:pt x="1222" y="133"/>
                    <a:pt x="1225" y="136"/>
                    <a:pt x="1229" y="136"/>
                  </a:cubicBezTo>
                  <a:cubicBezTo>
                    <a:pt x="1234" y="136"/>
                    <a:pt x="1236" y="133"/>
                    <a:pt x="1236" y="127"/>
                  </a:cubicBezTo>
                  <a:lnTo>
                    <a:pt x="1236" y="70"/>
                  </a:lnTo>
                  <a:close/>
                  <a:moveTo>
                    <a:pt x="1395" y="90"/>
                  </a:moveTo>
                  <a:cubicBezTo>
                    <a:pt x="1404" y="90"/>
                    <a:pt x="1405" y="85"/>
                    <a:pt x="1405" y="81"/>
                  </a:cubicBezTo>
                  <a:cubicBezTo>
                    <a:pt x="1405" y="55"/>
                    <a:pt x="1390" y="31"/>
                    <a:pt x="1361" y="31"/>
                  </a:cubicBezTo>
                  <a:cubicBezTo>
                    <a:pt x="1332" y="31"/>
                    <a:pt x="1317" y="58"/>
                    <a:pt x="1317" y="83"/>
                  </a:cubicBezTo>
                  <a:cubicBezTo>
                    <a:pt x="1317" y="109"/>
                    <a:pt x="1331" y="136"/>
                    <a:pt x="1363" y="136"/>
                  </a:cubicBezTo>
                  <a:cubicBezTo>
                    <a:pt x="1387" y="136"/>
                    <a:pt x="1403" y="121"/>
                    <a:pt x="1403" y="115"/>
                  </a:cubicBezTo>
                  <a:cubicBezTo>
                    <a:pt x="1403" y="110"/>
                    <a:pt x="1401" y="108"/>
                    <a:pt x="1397" y="108"/>
                  </a:cubicBezTo>
                  <a:cubicBezTo>
                    <a:pt x="1390" y="108"/>
                    <a:pt x="1384" y="124"/>
                    <a:pt x="1362" y="124"/>
                  </a:cubicBezTo>
                  <a:cubicBezTo>
                    <a:pt x="1345" y="124"/>
                    <a:pt x="1333" y="107"/>
                    <a:pt x="1332" y="90"/>
                  </a:cubicBezTo>
                  <a:lnTo>
                    <a:pt x="1395" y="90"/>
                  </a:lnTo>
                  <a:close/>
                  <a:moveTo>
                    <a:pt x="1332" y="78"/>
                  </a:moveTo>
                  <a:cubicBezTo>
                    <a:pt x="1333" y="61"/>
                    <a:pt x="1342" y="43"/>
                    <a:pt x="1361" y="43"/>
                  </a:cubicBezTo>
                  <a:cubicBezTo>
                    <a:pt x="1380" y="43"/>
                    <a:pt x="1389" y="61"/>
                    <a:pt x="1390" y="78"/>
                  </a:cubicBezTo>
                  <a:lnTo>
                    <a:pt x="1332" y="78"/>
                  </a:lnTo>
                  <a:close/>
                  <a:moveTo>
                    <a:pt x="1436" y="70"/>
                  </a:moveTo>
                  <a:cubicBezTo>
                    <a:pt x="1436" y="53"/>
                    <a:pt x="1448" y="44"/>
                    <a:pt x="1461" y="44"/>
                  </a:cubicBezTo>
                  <a:cubicBezTo>
                    <a:pt x="1477" y="44"/>
                    <a:pt x="1486" y="53"/>
                    <a:pt x="1486" y="67"/>
                  </a:cubicBezTo>
                  <a:cubicBezTo>
                    <a:pt x="1486" y="127"/>
                    <a:pt x="1486" y="127"/>
                    <a:pt x="1486" y="127"/>
                  </a:cubicBezTo>
                  <a:cubicBezTo>
                    <a:pt x="1486" y="133"/>
                    <a:pt x="1489" y="136"/>
                    <a:pt x="1493" y="136"/>
                  </a:cubicBezTo>
                  <a:cubicBezTo>
                    <a:pt x="1498" y="136"/>
                    <a:pt x="1500" y="133"/>
                    <a:pt x="1500" y="127"/>
                  </a:cubicBezTo>
                  <a:cubicBezTo>
                    <a:pt x="1500" y="68"/>
                    <a:pt x="1500" y="68"/>
                    <a:pt x="1500" y="68"/>
                  </a:cubicBezTo>
                  <a:cubicBezTo>
                    <a:pt x="1500" y="43"/>
                    <a:pt x="1481" y="31"/>
                    <a:pt x="1463" y="31"/>
                  </a:cubicBezTo>
                  <a:cubicBezTo>
                    <a:pt x="1450" y="31"/>
                    <a:pt x="1442" y="37"/>
                    <a:pt x="1437" y="45"/>
                  </a:cubicBezTo>
                  <a:cubicBezTo>
                    <a:pt x="1436" y="45"/>
                    <a:pt x="1436" y="45"/>
                    <a:pt x="1436" y="45"/>
                  </a:cubicBezTo>
                  <a:cubicBezTo>
                    <a:pt x="1436" y="40"/>
                    <a:pt x="1436" y="40"/>
                    <a:pt x="1436" y="40"/>
                  </a:cubicBezTo>
                  <a:cubicBezTo>
                    <a:pt x="1436" y="34"/>
                    <a:pt x="1434" y="31"/>
                    <a:pt x="1429" y="31"/>
                  </a:cubicBezTo>
                  <a:cubicBezTo>
                    <a:pt x="1425" y="31"/>
                    <a:pt x="1422" y="34"/>
                    <a:pt x="1422" y="40"/>
                  </a:cubicBezTo>
                  <a:cubicBezTo>
                    <a:pt x="1422" y="127"/>
                    <a:pt x="1422" y="127"/>
                    <a:pt x="1422" y="127"/>
                  </a:cubicBezTo>
                  <a:cubicBezTo>
                    <a:pt x="1422" y="133"/>
                    <a:pt x="1425" y="136"/>
                    <a:pt x="1429" y="136"/>
                  </a:cubicBezTo>
                  <a:cubicBezTo>
                    <a:pt x="1434" y="136"/>
                    <a:pt x="1436" y="133"/>
                    <a:pt x="1436" y="127"/>
                  </a:cubicBezTo>
                  <a:lnTo>
                    <a:pt x="1436" y="70"/>
                  </a:lnTo>
                  <a:close/>
                  <a:moveTo>
                    <a:pt x="1543" y="44"/>
                  </a:moveTo>
                  <a:cubicBezTo>
                    <a:pt x="1552" y="44"/>
                    <a:pt x="1552" y="44"/>
                    <a:pt x="1552" y="44"/>
                  </a:cubicBezTo>
                  <a:cubicBezTo>
                    <a:pt x="1557" y="44"/>
                    <a:pt x="1558" y="40"/>
                    <a:pt x="1558" y="38"/>
                  </a:cubicBezTo>
                  <a:cubicBezTo>
                    <a:pt x="1558" y="36"/>
                    <a:pt x="1557" y="32"/>
                    <a:pt x="1552" y="32"/>
                  </a:cubicBezTo>
                  <a:cubicBezTo>
                    <a:pt x="1543" y="32"/>
                    <a:pt x="1543" y="32"/>
                    <a:pt x="1543" y="32"/>
                  </a:cubicBezTo>
                  <a:cubicBezTo>
                    <a:pt x="1543" y="10"/>
                    <a:pt x="1543" y="10"/>
                    <a:pt x="1543" y="10"/>
                  </a:cubicBezTo>
                  <a:cubicBezTo>
                    <a:pt x="1543" y="4"/>
                    <a:pt x="1540" y="0"/>
                    <a:pt x="1536" y="0"/>
                  </a:cubicBezTo>
                  <a:cubicBezTo>
                    <a:pt x="1532" y="0"/>
                    <a:pt x="1529" y="4"/>
                    <a:pt x="1529" y="10"/>
                  </a:cubicBezTo>
                  <a:cubicBezTo>
                    <a:pt x="1529" y="32"/>
                    <a:pt x="1529" y="32"/>
                    <a:pt x="1529" y="32"/>
                  </a:cubicBezTo>
                  <a:cubicBezTo>
                    <a:pt x="1520" y="32"/>
                    <a:pt x="1520" y="32"/>
                    <a:pt x="1520" y="32"/>
                  </a:cubicBezTo>
                  <a:cubicBezTo>
                    <a:pt x="1515" y="32"/>
                    <a:pt x="1514" y="36"/>
                    <a:pt x="1514" y="38"/>
                  </a:cubicBezTo>
                  <a:cubicBezTo>
                    <a:pt x="1514" y="40"/>
                    <a:pt x="1515" y="44"/>
                    <a:pt x="1520" y="44"/>
                  </a:cubicBezTo>
                  <a:cubicBezTo>
                    <a:pt x="1529" y="44"/>
                    <a:pt x="1529" y="44"/>
                    <a:pt x="1529" y="44"/>
                  </a:cubicBezTo>
                  <a:cubicBezTo>
                    <a:pt x="1529" y="127"/>
                    <a:pt x="1529" y="127"/>
                    <a:pt x="1529" y="127"/>
                  </a:cubicBezTo>
                  <a:cubicBezTo>
                    <a:pt x="1529" y="133"/>
                    <a:pt x="1532" y="136"/>
                    <a:pt x="1536" y="136"/>
                  </a:cubicBezTo>
                  <a:cubicBezTo>
                    <a:pt x="1540" y="136"/>
                    <a:pt x="1543" y="133"/>
                    <a:pt x="1543" y="127"/>
                  </a:cubicBezTo>
                  <a:lnTo>
                    <a:pt x="154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grpSp>
      <p:pic>
        <p:nvPicPr>
          <p:cNvPr id="3" name="Picture 2">
            <a:extLst>
              <a:ext uri="{FF2B5EF4-FFF2-40B4-BE49-F238E27FC236}">
                <a16:creationId xmlns:a16="http://schemas.microsoft.com/office/drawing/2014/main" id="{7879B00C-E29B-AEA3-1B68-5C25A3350C2E}"/>
              </a:ext>
            </a:extLst>
          </p:cNvPr>
          <p:cNvPicPr>
            <a:picLocks noChangeAspect="1"/>
          </p:cNvPicPr>
          <p:nvPr/>
        </p:nvPicPr>
        <p:blipFill>
          <a:blip r:embed="rId2"/>
          <a:stretch>
            <a:fillRect/>
          </a:stretch>
        </p:blipFill>
        <p:spPr>
          <a:xfrm>
            <a:off x="1913198" y="1139047"/>
            <a:ext cx="7315862" cy="5038911"/>
          </a:xfrm>
          <a:prstGeom prst="rect">
            <a:avLst/>
          </a:prstGeom>
        </p:spPr>
      </p:pic>
    </p:spTree>
    <p:extLst>
      <p:ext uri="{BB962C8B-B14F-4D97-AF65-F5344CB8AC3E}">
        <p14:creationId xmlns:p14="http://schemas.microsoft.com/office/powerpoint/2010/main" val="515829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9">
            <a:extLst>
              <a:ext uri="{FF2B5EF4-FFF2-40B4-BE49-F238E27FC236}">
                <a16:creationId xmlns:a16="http://schemas.microsoft.com/office/drawing/2014/main" id="{67E829B7-4CBC-49CF-92A5-96D1A4F49CD9}"/>
              </a:ext>
            </a:extLst>
          </p:cNvPr>
          <p:cNvSpPr>
            <a:spLocks noGrp="1"/>
          </p:cNvSpPr>
          <p:nvPr>
            <p:ph type="title"/>
          </p:nvPr>
        </p:nvSpPr>
        <p:spPr>
          <a:xfrm>
            <a:off x="719738" y="391115"/>
            <a:ext cx="7315862" cy="371475"/>
          </a:xfrm>
        </p:spPr>
        <p:txBody>
          <a:bodyPr/>
          <a:lstStyle/>
          <a:p>
            <a:r>
              <a:rPr lang="en-US" sz="2350" dirty="0"/>
              <a:t>New investments</a:t>
            </a:r>
            <a:endParaRPr lang="en-GB" sz="2350" dirty="0"/>
          </a:p>
        </p:txBody>
      </p:sp>
      <p:sp>
        <p:nvSpPr>
          <p:cNvPr id="15" name="Slide Number Placeholder 14">
            <a:extLst>
              <a:ext uri="{FF2B5EF4-FFF2-40B4-BE49-F238E27FC236}">
                <a16:creationId xmlns:a16="http://schemas.microsoft.com/office/drawing/2014/main" id="{8A22B248-B376-4E7F-9BC2-796F0A3F6061}"/>
              </a:ext>
            </a:extLst>
          </p:cNvPr>
          <p:cNvSpPr>
            <a:spLocks noGrp="1"/>
          </p:cNvSpPr>
          <p:nvPr>
            <p:ph type="sldNum" sz="quarter" idx="7"/>
          </p:nvPr>
        </p:nvSpPr>
        <p:spPr/>
        <p:txBody>
          <a:bodyPr/>
          <a:lstStyle/>
          <a:p>
            <a:pPr algn="l"/>
            <a:fld id="{B6F15528-21DE-4FAA-801E-634DDDAF4B2B}" type="slidenum">
              <a:rPr lang="en-GB" smtClean="0"/>
              <a:pPr algn="l"/>
              <a:t>7</a:t>
            </a:fld>
            <a:endParaRPr lang="en-GB" dirty="0"/>
          </a:p>
        </p:txBody>
      </p:sp>
      <p:grpSp>
        <p:nvGrpSpPr>
          <p:cNvPr id="10" name="Group 4">
            <a:extLst>
              <a:ext uri="{FF2B5EF4-FFF2-40B4-BE49-F238E27FC236}">
                <a16:creationId xmlns:a16="http://schemas.microsoft.com/office/drawing/2014/main" id="{A0869AB0-C3A5-4658-B5E3-3F66ABF9FC2A}"/>
              </a:ext>
            </a:extLst>
          </p:cNvPr>
          <p:cNvGrpSpPr>
            <a:grpSpLocks noChangeAspect="1"/>
          </p:cNvGrpSpPr>
          <p:nvPr/>
        </p:nvGrpSpPr>
        <p:grpSpPr bwMode="auto">
          <a:xfrm>
            <a:off x="10282559" y="6333016"/>
            <a:ext cx="1333441" cy="443513"/>
            <a:chOff x="3484" y="2616"/>
            <a:chExt cx="5694" cy="1894"/>
          </a:xfrm>
          <a:solidFill>
            <a:schemeClr val="bg1"/>
          </a:solidFill>
        </p:grpSpPr>
        <p:sp>
          <p:nvSpPr>
            <p:cNvPr id="11" name="Oval 5">
              <a:extLst>
                <a:ext uri="{FF2B5EF4-FFF2-40B4-BE49-F238E27FC236}">
                  <a16:creationId xmlns:a16="http://schemas.microsoft.com/office/drawing/2014/main" id="{21601665-FD97-48A7-A5AC-AA4DBD2370C7}"/>
                </a:ext>
              </a:extLst>
            </p:cNvPr>
            <p:cNvSpPr>
              <a:spLocks noChangeArrowheads="1"/>
            </p:cNvSpPr>
            <p:nvPr/>
          </p:nvSpPr>
          <p:spPr bwMode="auto">
            <a:xfrm>
              <a:off x="4324" y="3144"/>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 name="Oval 6">
              <a:extLst>
                <a:ext uri="{FF2B5EF4-FFF2-40B4-BE49-F238E27FC236}">
                  <a16:creationId xmlns:a16="http://schemas.microsoft.com/office/drawing/2014/main" id="{74B407EF-F290-42D7-AFED-722957CF58F5}"/>
                </a:ext>
              </a:extLst>
            </p:cNvPr>
            <p:cNvSpPr>
              <a:spLocks noChangeArrowheads="1"/>
            </p:cNvSpPr>
            <p:nvPr/>
          </p:nvSpPr>
          <p:spPr bwMode="auto">
            <a:xfrm>
              <a:off x="4524" y="321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 name="Oval 7">
              <a:extLst>
                <a:ext uri="{FF2B5EF4-FFF2-40B4-BE49-F238E27FC236}">
                  <a16:creationId xmlns:a16="http://schemas.microsoft.com/office/drawing/2014/main" id="{E216D5A1-44E4-4D21-957D-0F798160255A}"/>
                </a:ext>
              </a:extLst>
            </p:cNvPr>
            <p:cNvSpPr>
              <a:spLocks noChangeArrowheads="1"/>
            </p:cNvSpPr>
            <p:nvPr/>
          </p:nvSpPr>
          <p:spPr bwMode="auto">
            <a:xfrm>
              <a:off x="4668" y="3254"/>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 name="Oval 8">
              <a:extLst>
                <a:ext uri="{FF2B5EF4-FFF2-40B4-BE49-F238E27FC236}">
                  <a16:creationId xmlns:a16="http://schemas.microsoft.com/office/drawing/2014/main" id="{9ED75FB7-D494-44FC-8ABB-5CB4BFE8FE33}"/>
                </a:ext>
              </a:extLst>
            </p:cNvPr>
            <p:cNvSpPr>
              <a:spLocks noChangeArrowheads="1"/>
            </p:cNvSpPr>
            <p:nvPr/>
          </p:nvSpPr>
          <p:spPr bwMode="auto">
            <a:xfrm>
              <a:off x="4630" y="3382"/>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 name="Oval 9">
              <a:extLst>
                <a:ext uri="{FF2B5EF4-FFF2-40B4-BE49-F238E27FC236}">
                  <a16:creationId xmlns:a16="http://schemas.microsoft.com/office/drawing/2014/main" id="{A527AA3B-30FB-4C58-B5DA-927DA77A8BB2}"/>
                </a:ext>
              </a:extLst>
            </p:cNvPr>
            <p:cNvSpPr>
              <a:spLocks noChangeArrowheads="1"/>
            </p:cNvSpPr>
            <p:nvPr/>
          </p:nvSpPr>
          <p:spPr bwMode="auto">
            <a:xfrm>
              <a:off x="4488"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 name="Oval 10">
              <a:extLst>
                <a:ext uri="{FF2B5EF4-FFF2-40B4-BE49-F238E27FC236}">
                  <a16:creationId xmlns:a16="http://schemas.microsoft.com/office/drawing/2014/main" id="{10EAB061-08E8-4499-8691-5C0159FC8AB6}"/>
                </a:ext>
              </a:extLst>
            </p:cNvPr>
            <p:cNvSpPr>
              <a:spLocks noChangeArrowheads="1"/>
            </p:cNvSpPr>
            <p:nvPr/>
          </p:nvSpPr>
          <p:spPr bwMode="auto">
            <a:xfrm>
              <a:off x="4500" y="3504"/>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 name="Oval 11">
              <a:extLst>
                <a:ext uri="{FF2B5EF4-FFF2-40B4-BE49-F238E27FC236}">
                  <a16:creationId xmlns:a16="http://schemas.microsoft.com/office/drawing/2014/main" id="{1753BA85-D5F9-48F1-A0DE-930E60468015}"/>
                </a:ext>
              </a:extLst>
            </p:cNvPr>
            <p:cNvSpPr>
              <a:spLocks noChangeArrowheads="1"/>
            </p:cNvSpPr>
            <p:nvPr/>
          </p:nvSpPr>
          <p:spPr bwMode="auto">
            <a:xfrm>
              <a:off x="4367" y="3501"/>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 name="Oval 12">
              <a:extLst>
                <a:ext uri="{FF2B5EF4-FFF2-40B4-BE49-F238E27FC236}">
                  <a16:creationId xmlns:a16="http://schemas.microsoft.com/office/drawing/2014/main" id="{4B52E1CE-635A-45D9-AD46-776074AB04F3}"/>
                </a:ext>
              </a:extLst>
            </p:cNvPr>
            <p:cNvSpPr>
              <a:spLocks noChangeArrowheads="1"/>
            </p:cNvSpPr>
            <p:nvPr/>
          </p:nvSpPr>
          <p:spPr bwMode="auto">
            <a:xfrm>
              <a:off x="4236" y="3492"/>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 name="Oval 13">
              <a:extLst>
                <a:ext uri="{FF2B5EF4-FFF2-40B4-BE49-F238E27FC236}">
                  <a16:creationId xmlns:a16="http://schemas.microsoft.com/office/drawing/2014/main" id="{8F77D5DD-BE42-4B44-A064-395FCCD0FC53}"/>
                </a:ext>
              </a:extLst>
            </p:cNvPr>
            <p:cNvSpPr>
              <a:spLocks noChangeArrowheads="1"/>
            </p:cNvSpPr>
            <p:nvPr/>
          </p:nvSpPr>
          <p:spPr bwMode="auto">
            <a:xfrm>
              <a:off x="4267" y="3651"/>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 name="Oval 14">
              <a:extLst>
                <a:ext uri="{FF2B5EF4-FFF2-40B4-BE49-F238E27FC236}">
                  <a16:creationId xmlns:a16="http://schemas.microsoft.com/office/drawing/2014/main" id="{6876A634-94E5-483C-8289-EA158752403F}"/>
                </a:ext>
              </a:extLst>
            </p:cNvPr>
            <p:cNvSpPr>
              <a:spLocks noChangeArrowheads="1"/>
            </p:cNvSpPr>
            <p:nvPr/>
          </p:nvSpPr>
          <p:spPr bwMode="auto">
            <a:xfrm>
              <a:off x="4398" y="3639"/>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 name="Oval 15">
              <a:extLst>
                <a:ext uri="{FF2B5EF4-FFF2-40B4-BE49-F238E27FC236}">
                  <a16:creationId xmlns:a16="http://schemas.microsoft.com/office/drawing/2014/main" id="{D7153146-6BCF-4B19-9A75-43FCD98F36FC}"/>
                </a:ext>
              </a:extLst>
            </p:cNvPr>
            <p:cNvSpPr>
              <a:spLocks noChangeArrowheads="1"/>
            </p:cNvSpPr>
            <p:nvPr/>
          </p:nvSpPr>
          <p:spPr bwMode="auto">
            <a:xfrm>
              <a:off x="4521" y="365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 name="Oval 16">
              <a:extLst>
                <a:ext uri="{FF2B5EF4-FFF2-40B4-BE49-F238E27FC236}">
                  <a16:creationId xmlns:a16="http://schemas.microsoft.com/office/drawing/2014/main" id="{85A3E54E-0547-4D4F-9418-3FB9977C2D13}"/>
                </a:ext>
              </a:extLst>
            </p:cNvPr>
            <p:cNvSpPr>
              <a:spLocks noChangeArrowheads="1"/>
            </p:cNvSpPr>
            <p:nvPr/>
          </p:nvSpPr>
          <p:spPr bwMode="auto">
            <a:xfrm>
              <a:off x="4360" y="3765"/>
              <a:ext cx="5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 name="Oval 17">
              <a:extLst>
                <a:ext uri="{FF2B5EF4-FFF2-40B4-BE49-F238E27FC236}">
                  <a16:creationId xmlns:a16="http://schemas.microsoft.com/office/drawing/2014/main" id="{B816C041-F7E4-4D74-9EFB-1BC77C7DA29A}"/>
                </a:ext>
              </a:extLst>
            </p:cNvPr>
            <p:cNvSpPr>
              <a:spLocks noChangeArrowheads="1"/>
            </p:cNvSpPr>
            <p:nvPr/>
          </p:nvSpPr>
          <p:spPr bwMode="auto">
            <a:xfrm>
              <a:off x="4319" y="3373"/>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 name="Oval 18">
              <a:extLst>
                <a:ext uri="{FF2B5EF4-FFF2-40B4-BE49-F238E27FC236}">
                  <a16:creationId xmlns:a16="http://schemas.microsoft.com/office/drawing/2014/main" id="{8B0A975A-3560-4752-BAF5-D089D2494E46}"/>
                </a:ext>
              </a:extLst>
            </p:cNvPr>
            <p:cNvSpPr>
              <a:spLocks noChangeArrowheads="1"/>
            </p:cNvSpPr>
            <p:nvPr/>
          </p:nvSpPr>
          <p:spPr bwMode="auto">
            <a:xfrm>
              <a:off x="4184"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 name="Oval 19">
              <a:extLst>
                <a:ext uri="{FF2B5EF4-FFF2-40B4-BE49-F238E27FC236}">
                  <a16:creationId xmlns:a16="http://schemas.microsoft.com/office/drawing/2014/main" id="{B468AAE1-E4F2-4C22-84F4-CDEB4782B982}"/>
                </a:ext>
              </a:extLst>
            </p:cNvPr>
            <p:cNvSpPr>
              <a:spLocks noChangeArrowheads="1"/>
            </p:cNvSpPr>
            <p:nvPr/>
          </p:nvSpPr>
          <p:spPr bwMode="auto">
            <a:xfrm>
              <a:off x="4737" y="34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 name="Oval 20">
              <a:extLst>
                <a:ext uri="{FF2B5EF4-FFF2-40B4-BE49-F238E27FC236}">
                  <a16:creationId xmlns:a16="http://schemas.microsoft.com/office/drawing/2014/main" id="{05051C1E-D5EC-44FF-8DE7-67E6AD8CB710}"/>
                </a:ext>
              </a:extLst>
            </p:cNvPr>
            <p:cNvSpPr>
              <a:spLocks noChangeArrowheads="1"/>
            </p:cNvSpPr>
            <p:nvPr/>
          </p:nvSpPr>
          <p:spPr bwMode="auto">
            <a:xfrm>
              <a:off x="4618" y="3549"/>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 name="Oval 21">
              <a:extLst>
                <a:ext uri="{FF2B5EF4-FFF2-40B4-BE49-F238E27FC236}">
                  <a16:creationId xmlns:a16="http://schemas.microsoft.com/office/drawing/2014/main" id="{F0D3474A-804E-47E6-BE48-D8FDDD2E7625}"/>
                </a:ext>
              </a:extLst>
            </p:cNvPr>
            <p:cNvSpPr>
              <a:spLocks noChangeArrowheads="1"/>
            </p:cNvSpPr>
            <p:nvPr/>
          </p:nvSpPr>
          <p:spPr bwMode="auto">
            <a:xfrm>
              <a:off x="4673" y="36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 name="Oval 22">
              <a:extLst>
                <a:ext uri="{FF2B5EF4-FFF2-40B4-BE49-F238E27FC236}">
                  <a16:creationId xmlns:a16="http://schemas.microsoft.com/office/drawing/2014/main" id="{7179B9A8-D897-48EA-89E6-6CB7FC6B511D}"/>
                </a:ext>
              </a:extLst>
            </p:cNvPr>
            <p:cNvSpPr>
              <a:spLocks noChangeArrowheads="1"/>
            </p:cNvSpPr>
            <p:nvPr/>
          </p:nvSpPr>
          <p:spPr bwMode="auto">
            <a:xfrm>
              <a:off x="4656" y="3815"/>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 name="Oval 23">
              <a:extLst>
                <a:ext uri="{FF2B5EF4-FFF2-40B4-BE49-F238E27FC236}">
                  <a16:creationId xmlns:a16="http://schemas.microsoft.com/office/drawing/2014/main" id="{77D77A51-1BE8-48ED-AFC8-86863BA9BC20}"/>
                </a:ext>
              </a:extLst>
            </p:cNvPr>
            <p:cNvSpPr>
              <a:spLocks noChangeArrowheads="1"/>
            </p:cNvSpPr>
            <p:nvPr/>
          </p:nvSpPr>
          <p:spPr bwMode="auto">
            <a:xfrm>
              <a:off x="4524" y="3785"/>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 name="Oval 24">
              <a:extLst>
                <a:ext uri="{FF2B5EF4-FFF2-40B4-BE49-F238E27FC236}">
                  <a16:creationId xmlns:a16="http://schemas.microsoft.com/office/drawing/2014/main" id="{9A442C37-1EDB-4C8B-9F1D-D840A631BCD9}"/>
                </a:ext>
              </a:extLst>
            </p:cNvPr>
            <p:cNvSpPr>
              <a:spLocks noChangeArrowheads="1"/>
            </p:cNvSpPr>
            <p:nvPr/>
          </p:nvSpPr>
          <p:spPr bwMode="auto">
            <a:xfrm>
              <a:off x="4443" y="3899"/>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 name="Oval 25">
              <a:extLst>
                <a:ext uri="{FF2B5EF4-FFF2-40B4-BE49-F238E27FC236}">
                  <a16:creationId xmlns:a16="http://schemas.microsoft.com/office/drawing/2014/main" id="{746E6821-8A5C-49B0-8ED3-2DE7716C7EBA}"/>
                </a:ext>
              </a:extLst>
            </p:cNvPr>
            <p:cNvSpPr>
              <a:spLocks noChangeArrowheads="1"/>
            </p:cNvSpPr>
            <p:nvPr/>
          </p:nvSpPr>
          <p:spPr bwMode="auto">
            <a:xfrm>
              <a:off x="4322" y="3965"/>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 name="Oval 26">
              <a:extLst>
                <a:ext uri="{FF2B5EF4-FFF2-40B4-BE49-F238E27FC236}">
                  <a16:creationId xmlns:a16="http://schemas.microsoft.com/office/drawing/2014/main" id="{8E979970-D011-406E-AB2C-06A5D41C12F0}"/>
                </a:ext>
              </a:extLst>
            </p:cNvPr>
            <p:cNvSpPr>
              <a:spLocks noChangeArrowheads="1"/>
            </p:cNvSpPr>
            <p:nvPr/>
          </p:nvSpPr>
          <p:spPr bwMode="auto">
            <a:xfrm>
              <a:off x="4122" y="3854"/>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 name="Oval 27">
              <a:extLst>
                <a:ext uri="{FF2B5EF4-FFF2-40B4-BE49-F238E27FC236}">
                  <a16:creationId xmlns:a16="http://schemas.microsoft.com/office/drawing/2014/main" id="{B04653BD-4DFD-48AB-B091-B24E035B7559}"/>
                </a:ext>
              </a:extLst>
            </p:cNvPr>
            <p:cNvSpPr>
              <a:spLocks noChangeArrowheads="1"/>
            </p:cNvSpPr>
            <p:nvPr/>
          </p:nvSpPr>
          <p:spPr bwMode="auto">
            <a:xfrm>
              <a:off x="4255" y="3849"/>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 name="Oval 28">
              <a:extLst>
                <a:ext uri="{FF2B5EF4-FFF2-40B4-BE49-F238E27FC236}">
                  <a16:creationId xmlns:a16="http://schemas.microsoft.com/office/drawing/2014/main" id="{8EA3EB54-8D10-4D0D-B239-7CEC9E0C8432}"/>
                </a:ext>
              </a:extLst>
            </p:cNvPr>
            <p:cNvSpPr>
              <a:spLocks noChangeArrowheads="1"/>
            </p:cNvSpPr>
            <p:nvPr/>
          </p:nvSpPr>
          <p:spPr bwMode="auto">
            <a:xfrm>
              <a:off x="4227" y="32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 name="Oval 29">
              <a:extLst>
                <a:ext uri="{FF2B5EF4-FFF2-40B4-BE49-F238E27FC236}">
                  <a16:creationId xmlns:a16="http://schemas.microsoft.com/office/drawing/2014/main" id="{3666ECD6-08B7-4BF8-A4DE-8F9A81CDAEDF}"/>
                </a:ext>
              </a:extLst>
            </p:cNvPr>
            <p:cNvSpPr>
              <a:spLocks noChangeArrowheads="1"/>
            </p:cNvSpPr>
            <p:nvPr/>
          </p:nvSpPr>
          <p:spPr bwMode="auto">
            <a:xfrm>
              <a:off x="4393" y="3256"/>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 name="Oval 30">
              <a:extLst>
                <a:ext uri="{FF2B5EF4-FFF2-40B4-BE49-F238E27FC236}">
                  <a16:creationId xmlns:a16="http://schemas.microsoft.com/office/drawing/2014/main" id="{9345479E-276E-4C6D-B4E8-B179F3EC0C74}"/>
                </a:ext>
              </a:extLst>
            </p:cNvPr>
            <p:cNvSpPr>
              <a:spLocks noChangeArrowheads="1"/>
            </p:cNvSpPr>
            <p:nvPr/>
          </p:nvSpPr>
          <p:spPr bwMode="auto">
            <a:xfrm>
              <a:off x="4139" y="3592"/>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 name="Oval 31">
              <a:extLst>
                <a:ext uri="{FF2B5EF4-FFF2-40B4-BE49-F238E27FC236}">
                  <a16:creationId xmlns:a16="http://schemas.microsoft.com/office/drawing/2014/main" id="{A0D9A17F-5650-4B68-89A2-B1C20988BFFB}"/>
                </a:ext>
              </a:extLst>
            </p:cNvPr>
            <p:cNvSpPr>
              <a:spLocks noChangeArrowheads="1"/>
            </p:cNvSpPr>
            <p:nvPr/>
          </p:nvSpPr>
          <p:spPr bwMode="auto">
            <a:xfrm>
              <a:off x="4063" y="346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3" name="Oval 32">
              <a:extLst>
                <a:ext uri="{FF2B5EF4-FFF2-40B4-BE49-F238E27FC236}">
                  <a16:creationId xmlns:a16="http://schemas.microsoft.com/office/drawing/2014/main" id="{AB056B89-868F-4644-8706-51A50FC5275F}"/>
                </a:ext>
              </a:extLst>
            </p:cNvPr>
            <p:cNvSpPr>
              <a:spLocks noChangeArrowheads="1"/>
            </p:cNvSpPr>
            <p:nvPr/>
          </p:nvSpPr>
          <p:spPr bwMode="auto">
            <a:xfrm>
              <a:off x="4149" y="3725"/>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4" name="Oval 33">
              <a:extLst>
                <a:ext uri="{FF2B5EF4-FFF2-40B4-BE49-F238E27FC236}">
                  <a16:creationId xmlns:a16="http://schemas.microsoft.com/office/drawing/2014/main" id="{5F82A148-0DB0-4C73-B2A6-138D366C813C}"/>
                </a:ext>
              </a:extLst>
            </p:cNvPr>
            <p:cNvSpPr>
              <a:spLocks noChangeArrowheads="1"/>
            </p:cNvSpPr>
            <p:nvPr/>
          </p:nvSpPr>
          <p:spPr bwMode="auto">
            <a:xfrm>
              <a:off x="4025" y="3663"/>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5" name="Oval 34">
              <a:extLst>
                <a:ext uri="{FF2B5EF4-FFF2-40B4-BE49-F238E27FC236}">
                  <a16:creationId xmlns:a16="http://schemas.microsoft.com/office/drawing/2014/main" id="{C7273CBA-588E-4C8C-89FC-6E7FB5B4305D}"/>
                </a:ext>
              </a:extLst>
            </p:cNvPr>
            <p:cNvSpPr>
              <a:spLocks noChangeArrowheads="1"/>
            </p:cNvSpPr>
            <p:nvPr/>
          </p:nvSpPr>
          <p:spPr bwMode="auto">
            <a:xfrm>
              <a:off x="3947" y="3542"/>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6" name="Oval 35">
              <a:extLst>
                <a:ext uri="{FF2B5EF4-FFF2-40B4-BE49-F238E27FC236}">
                  <a16:creationId xmlns:a16="http://schemas.microsoft.com/office/drawing/2014/main" id="{AEDA3077-1A85-432A-9966-6049751A44EB}"/>
                </a:ext>
              </a:extLst>
            </p:cNvPr>
            <p:cNvSpPr>
              <a:spLocks noChangeArrowheads="1"/>
            </p:cNvSpPr>
            <p:nvPr/>
          </p:nvSpPr>
          <p:spPr bwMode="auto">
            <a:xfrm>
              <a:off x="4035" y="33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7" name="Oval 36">
              <a:extLst>
                <a:ext uri="{FF2B5EF4-FFF2-40B4-BE49-F238E27FC236}">
                  <a16:creationId xmlns:a16="http://schemas.microsoft.com/office/drawing/2014/main" id="{A9928763-EBE2-4E06-BABF-9875B4CCB174}"/>
                </a:ext>
              </a:extLst>
            </p:cNvPr>
            <p:cNvSpPr>
              <a:spLocks noChangeArrowheads="1"/>
            </p:cNvSpPr>
            <p:nvPr/>
          </p:nvSpPr>
          <p:spPr bwMode="auto">
            <a:xfrm>
              <a:off x="4103" y="3197"/>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8" name="Oval 37">
              <a:extLst>
                <a:ext uri="{FF2B5EF4-FFF2-40B4-BE49-F238E27FC236}">
                  <a16:creationId xmlns:a16="http://schemas.microsoft.com/office/drawing/2014/main" id="{B2BC48E2-F35C-441E-BEBC-1CBD08CFA204}"/>
                </a:ext>
              </a:extLst>
            </p:cNvPr>
            <p:cNvSpPr>
              <a:spLocks noChangeArrowheads="1"/>
            </p:cNvSpPr>
            <p:nvPr/>
          </p:nvSpPr>
          <p:spPr bwMode="auto">
            <a:xfrm>
              <a:off x="4685" y="2940"/>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9" name="Oval 38">
              <a:extLst>
                <a:ext uri="{FF2B5EF4-FFF2-40B4-BE49-F238E27FC236}">
                  <a16:creationId xmlns:a16="http://schemas.microsoft.com/office/drawing/2014/main" id="{5A9EAF26-612D-487F-A0A6-C77EFA7ABAE2}"/>
                </a:ext>
              </a:extLst>
            </p:cNvPr>
            <p:cNvSpPr>
              <a:spLocks noChangeArrowheads="1"/>
            </p:cNvSpPr>
            <p:nvPr/>
          </p:nvSpPr>
          <p:spPr bwMode="auto">
            <a:xfrm>
              <a:off x="4571" y="30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0" name="Oval 39">
              <a:extLst>
                <a:ext uri="{FF2B5EF4-FFF2-40B4-BE49-F238E27FC236}">
                  <a16:creationId xmlns:a16="http://schemas.microsoft.com/office/drawing/2014/main" id="{0821C2B7-77CB-4EF9-B5B3-E1A16598BCDB}"/>
                </a:ext>
              </a:extLst>
            </p:cNvPr>
            <p:cNvSpPr>
              <a:spLocks noChangeArrowheads="1"/>
            </p:cNvSpPr>
            <p:nvPr/>
          </p:nvSpPr>
          <p:spPr bwMode="auto">
            <a:xfrm>
              <a:off x="4469" y="31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1" name="Oval 40">
              <a:extLst>
                <a:ext uri="{FF2B5EF4-FFF2-40B4-BE49-F238E27FC236}">
                  <a16:creationId xmlns:a16="http://schemas.microsoft.com/office/drawing/2014/main" id="{D2C3CC00-F05B-4416-B058-A9F848E8C558}"/>
                </a:ext>
              </a:extLst>
            </p:cNvPr>
            <p:cNvSpPr>
              <a:spLocks noChangeArrowheads="1"/>
            </p:cNvSpPr>
            <p:nvPr/>
          </p:nvSpPr>
          <p:spPr bwMode="auto">
            <a:xfrm>
              <a:off x="4813" y="2925"/>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2" name="Oval 41">
              <a:extLst>
                <a:ext uri="{FF2B5EF4-FFF2-40B4-BE49-F238E27FC236}">
                  <a16:creationId xmlns:a16="http://schemas.microsoft.com/office/drawing/2014/main" id="{FC94E677-B30E-4D1E-B6F1-04155D635628}"/>
                </a:ext>
              </a:extLst>
            </p:cNvPr>
            <p:cNvSpPr>
              <a:spLocks noChangeArrowheads="1"/>
            </p:cNvSpPr>
            <p:nvPr/>
          </p:nvSpPr>
          <p:spPr bwMode="auto">
            <a:xfrm>
              <a:off x="4939" y="293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3" name="Oval 42">
              <a:extLst>
                <a:ext uri="{FF2B5EF4-FFF2-40B4-BE49-F238E27FC236}">
                  <a16:creationId xmlns:a16="http://schemas.microsoft.com/office/drawing/2014/main" id="{92567819-9218-43C4-8461-EE603C036DDC}"/>
                </a:ext>
              </a:extLst>
            </p:cNvPr>
            <p:cNvSpPr>
              <a:spLocks noChangeArrowheads="1"/>
            </p:cNvSpPr>
            <p:nvPr/>
          </p:nvSpPr>
          <p:spPr bwMode="auto">
            <a:xfrm>
              <a:off x="4891" y="3075"/>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4" name="Oval 43">
              <a:extLst>
                <a:ext uri="{FF2B5EF4-FFF2-40B4-BE49-F238E27FC236}">
                  <a16:creationId xmlns:a16="http://schemas.microsoft.com/office/drawing/2014/main" id="{2523DCC0-172F-4F74-B892-5B39653401FE}"/>
                </a:ext>
              </a:extLst>
            </p:cNvPr>
            <p:cNvSpPr>
              <a:spLocks noChangeArrowheads="1"/>
            </p:cNvSpPr>
            <p:nvPr/>
          </p:nvSpPr>
          <p:spPr bwMode="auto">
            <a:xfrm>
              <a:off x="5048" y="3278"/>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5" name="Oval 44">
              <a:extLst>
                <a:ext uri="{FF2B5EF4-FFF2-40B4-BE49-F238E27FC236}">
                  <a16:creationId xmlns:a16="http://schemas.microsoft.com/office/drawing/2014/main" id="{AA4521A8-9D64-4126-998A-3266D3F07573}"/>
                </a:ext>
              </a:extLst>
            </p:cNvPr>
            <p:cNvSpPr>
              <a:spLocks noChangeArrowheads="1"/>
            </p:cNvSpPr>
            <p:nvPr/>
          </p:nvSpPr>
          <p:spPr bwMode="auto">
            <a:xfrm>
              <a:off x="4768" y="30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6" name="Oval 45">
              <a:extLst>
                <a:ext uri="{FF2B5EF4-FFF2-40B4-BE49-F238E27FC236}">
                  <a16:creationId xmlns:a16="http://schemas.microsoft.com/office/drawing/2014/main" id="{A4DDA135-9348-43D8-B6DA-6A2EE3CE1E05}"/>
                </a:ext>
              </a:extLst>
            </p:cNvPr>
            <p:cNvSpPr>
              <a:spLocks noChangeArrowheads="1"/>
            </p:cNvSpPr>
            <p:nvPr/>
          </p:nvSpPr>
          <p:spPr bwMode="auto">
            <a:xfrm>
              <a:off x="4927" y="323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7" name="Oval 46">
              <a:extLst>
                <a:ext uri="{FF2B5EF4-FFF2-40B4-BE49-F238E27FC236}">
                  <a16:creationId xmlns:a16="http://schemas.microsoft.com/office/drawing/2014/main" id="{4ECF17BA-05B5-4C40-A9E7-E7C4E8158250}"/>
                </a:ext>
              </a:extLst>
            </p:cNvPr>
            <p:cNvSpPr>
              <a:spLocks noChangeArrowheads="1"/>
            </p:cNvSpPr>
            <p:nvPr/>
          </p:nvSpPr>
          <p:spPr bwMode="auto">
            <a:xfrm>
              <a:off x="4640" y="312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8" name="Oval 47">
              <a:extLst>
                <a:ext uri="{FF2B5EF4-FFF2-40B4-BE49-F238E27FC236}">
                  <a16:creationId xmlns:a16="http://schemas.microsoft.com/office/drawing/2014/main" id="{D17C26D5-3489-4B71-B215-C7C565D26E3B}"/>
                </a:ext>
              </a:extLst>
            </p:cNvPr>
            <p:cNvSpPr>
              <a:spLocks noChangeArrowheads="1"/>
            </p:cNvSpPr>
            <p:nvPr/>
          </p:nvSpPr>
          <p:spPr bwMode="auto">
            <a:xfrm>
              <a:off x="4806" y="322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9" name="Oval 48">
              <a:extLst>
                <a:ext uri="{FF2B5EF4-FFF2-40B4-BE49-F238E27FC236}">
                  <a16:creationId xmlns:a16="http://schemas.microsoft.com/office/drawing/2014/main" id="{32A82D9E-C1A5-4E17-9847-9FD468EA8049}"/>
                </a:ext>
              </a:extLst>
            </p:cNvPr>
            <p:cNvSpPr>
              <a:spLocks noChangeArrowheads="1"/>
            </p:cNvSpPr>
            <p:nvPr/>
          </p:nvSpPr>
          <p:spPr bwMode="auto">
            <a:xfrm>
              <a:off x="5017"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0" name="Oval 49">
              <a:extLst>
                <a:ext uri="{FF2B5EF4-FFF2-40B4-BE49-F238E27FC236}">
                  <a16:creationId xmlns:a16="http://schemas.microsoft.com/office/drawing/2014/main" id="{04750F06-80DE-4A7E-ACF1-03677CDD5D2B}"/>
                </a:ext>
              </a:extLst>
            </p:cNvPr>
            <p:cNvSpPr>
              <a:spLocks noChangeArrowheads="1"/>
            </p:cNvSpPr>
            <p:nvPr/>
          </p:nvSpPr>
          <p:spPr bwMode="auto">
            <a:xfrm>
              <a:off x="5148" y="3354"/>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1" name="Oval 50">
              <a:extLst>
                <a:ext uri="{FF2B5EF4-FFF2-40B4-BE49-F238E27FC236}">
                  <a16:creationId xmlns:a16="http://schemas.microsoft.com/office/drawing/2014/main" id="{85F347CB-CB6C-42CE-8155-DEFC39A97CB5}"/>
                </a:ext>
              </a:extLst>
            </p:cNvPr>
            <p:cNvSpPr>
              <a:spLocks noChangeArrowheads="1"/>
            </p:cNvSpPr>
            <p:nvPr/>
          </p:nvSpPr>
          <p:spPr bwMode="auto">
            <a:xfrm>
              <a:off x="5129" y="3161"/>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2" name="Oval 51">
              <a:extLst>
                <a:ext uri="{FF2B5EF4-FFF2-40B4-BE49-F238E27FC236}">
                  <a16:creationId xmlns:a16="http://schemas.microsoft.com/office/drawing/2014/main" id="{5C7FB8D4-0211-44A7-88A9-E9B1F852CB6D}"/>
                </a:ext>
              </a:extLst>
            </p:cNvPr>
            <p:cNvSpPr>
              <a:spLocks noChangeArrowheads="1"/>
            </p:cNvSpPr>
            <p:nvPr/>
          </p:nvSpPr>
          <p:spPr bwMode="auto">
            <a:xfrm>
              <a:off x="5233" y="345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3" name="Oval 52">
              <a:extLst>
                <a:ext uri="{FF2B5EF4-FFF2-40B4-BE49-F238E27FC236}">
                  <a16:creationId xmlns:a16="http://schemas.microsoft.com/office/drawing/2014/main" id="{26433237-E78F-4D28-BEC5-96329E7826D3}"/>
                </a:ext>
              </a:extLst>
            </p:cNvPr>
            <p:cNvSpPr>
              <a:spLocks noChangeArrowheads="1"/>
            </p:cNvSpPr>
            <p:nvPr/>
          </p:nvSpPr>
          <p:spPr bwMode="auto">
            <a:xfrm>
              <a:off x="5031" y="34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4" name="Oval 53">
              <a:extLst>
                <a:ext uri="{FF2B5EF4-FFF2-40B4-BE49-F238E27FC236}">
                  <a16:creationId xmlns:a16="http://schemas.microsoft.com/office/drawing/2014/main" id="{45EF28E5-F903-41A1-8A58-5442F9B9BEC2}"/>
                </a:ext>
              </a:extLst>
            </p:cNvPr>
            <p:cNvSpPr>
              <a:spLocks noChangeArrowheads="1"/>
            </p:cNvSpPr>
            <p:nvPr/>
          </p:nvSpPr>
          <p:spPr bwMode="auto">
            <a:xfrm>
              <a:off x="4922" y="33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5" name="Oval 54">
              <a:extLst>
                <a:ext uri="{FF2B5EF4-FFF2-40B4-BE49-F238E27FC236}">
                  <a16:creationId xmlns:a16="http://schemas.microsoft.com/office/drawing/2014/main" id="{705394B9-67E9-473A-A5F4-4B17941C4C7B}"/>
                </a:ext>
              </a:extLst>
            </p:cNvPr>
            <p:cNvSpPr>
              <a:spLocks noChangeArrowheads="1"/>
            </p:cNvSpPr>
            <p:nvPr/>
          </p:nvSpPr>
          <p:spPr bwMode="auto">
            <a:xfrm>
              <a:off x="4789" y="3354"/>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6" name="Oval 55">
              <a:extLst>
                <a:ext uri="{FF2B5EF4-FFF2-40B4-BE49-F238E27FC236}">
                  <a16:creationId xmlns:a16="http://schemas.microsoft.com/office/drawing/2014/main" id="{3ABCF7FE-22E7-4576-BEBD-336B435D61D9}"/>
                </a:ext>
              </a:extLst>
            </p:cNvPr>
            <p:cNvSpPr>
              <a:spLocks noChangeArrowheads="1"/>
            </p:cNvSpPr>
            <p:nvPr/>
          </p:nvSpPr>
          <p:spPr bwMode="auto">
            <a:xfrm>
              <a:off x="5117" y="3530"/>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7" name="Oval 56">
              <a:extLst>
                <a:ext uri="{FF2B5EF4-FFF2-40B4-BE49-F238E27FC236}">
                  <a16:creationId xmlns:a16="http://schemas.microsoft.com/office/drawing/2014/main" id="{855EE29F-5E1A-4BC6-A084-17EBD98AC65B}"/>
                </a:ext>
              </a:extLst>
            </p:cNvPr>
            <p:cNvSpPr>
              <a:spLocks noChangeArrowheads="1"/>
            </p:cNvSpPr>
            <p:nvPr/>
          </p:nvSpPr>
          <p:spPr bwMode="auto">
            <a:xfrm>
              <a:off x="5179" y="3644"/>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8" name="Oval 57">
              <a:extLst>
                <a:ext uri="{FF2B5EF4-FFF2-40B4-BE49-F238E27FC236}">
                  <a16:creationId xmlns:a16="http://schemas.microsoft.com/office/drawing/2014/main" id="{18ACD164-9E4B-4FB2-AE3F-5918550E705D}"/>
                </a:ext>
              </a:extLst>
            </p:cNvPr>
            <p:cNvSpPr>
              <a:spLocks noChangeArrowheads="1"/>
            </p:cNvSpPr>
            <p:nvPr/>
          </p:nvSpPr>
          <p:spPr bwMode="auto">
            <a:xfrm>
              <a:off x="5050" y="3692"/>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9" name="Oval 58">
              <a:extLst>
                <a:ext uri="{FF2B5EF4-FFF2-40B4-BE49-F238E27FC236}">
                  <a16:creationId xmlns:a16="http://schemas.microsoft.com/office/drawing/2014/main" id="{67622301-46FD-4C78-9745-E373E69301AA}"/>
                </a:ext>
              </a:extLst>
            </p:cNvPr>
            <p:cNvSpPr>
              <a:spLocks noChangeArrowheads="1"/>
            </p:cNvSpPr>
            <p:nvPr/>
          </p:nvSpPr>
          <p:spPr bwMode="auto">
            <a:xfrm>
              <a:off x="4951" y="3818"/>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0" name="Oval 59">
              <a:extLst>
                <a:ext uri="{FF2B5EF4-FFF2-40B4-BE49-F238E27FC236}">
                  <a16:creationId xmlns:a16="http://schemas.microsoft.com/office/drawing/2014/main" id="{CA4A3F68-8FFB-4E6F-B971-5D826293E31C}"/>
                </a:ext>
              </a:extLst>
            </p:cNvPr>
            <p:cNvSpPr>
              <a:spLocks noChangeArrowheads="1"/>
            </p:cNvSpPr>
            <p:nvPr/>
          </p:nvSpPr>
          <p:spPr bwMode="auto">
            <a:xfrm>
              <a:off x="4979"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1" name="Oval 60">
              <a:extLst>
                <a:ext uri="{FF2B5EF4-FFF2-40B4-BE49-F238E27FC236}">
                  <a16:creationId xmlns:a16="http://schemas.microsoft.com/office/drawing/2014/main" id="{8031AE2A-D444-465D-B5A0-7976FEEB58CE}"/>
                </a:ext>
              </a:extLst>
            </p:cNvPr>
            <p:cNvSpPr>
              <a:spLocks noChangeArrowheads="1"/>
            </p:cNvSpPr>
            <p:nvPr/>
          </p:nvSpPr>
          <p:spPr bwMode="auto">
            <a:xfrm>
              <a:off x="4891" y="36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2" name="Oval 61">
              <a:extLst>
                <a:ext uri="{FF2B5EF4-FFF2-40B4-BE49-F238E27FC236}">
                  <a16:creationId xmlns:a16="http://schemas.microsoft.com/office/drawing/2014/main" id="{BED4659B-953C-46AF-9734-F0487B781ED4}"/>
                </a:ext>
              </a:extLst>
            </p:cNvPr>
            <p:cNvSpPr>
              <a:spLocks noChangeArrowheads="1"/>
            </p:cNvSpPr>
            <p:nvPr/>
          </p:nvSpPr>
          <p:spPr bwMode="auto">
            <a:xfrm>
              <a:off x="4877" y="351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3" name="Oval 62">
              <a:extLst>
                <a:ext uri="{FF2B5EF4-FFF2-40B4-BE49-F238E27FC236}">
                  <a16:creationId xmlns:a16="http://schemas.microsoft.com/office/drawing/2014/main" id="{76A7C9FE-29F1-4D0D-9C40-C7A03223A7B2}"/>
                </a:ext>
              </a:extLst>
            </p:cNvPr>
            <p:cNvSpPr>
              <a:spLocks noChangeArrowheads="1"/>
            </p:cNvSpPr>
            <p:nvPr/>
          </p:nvSpPr>
          <p:spPr bwMode="auto">
            <a:xfrm>
              <a:off x="4789" y="3611"/>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4" name="Oval 63">
              <a:extLst>
                <a:ext uri="{FF2B5EF4-FFF2-40B4-BE49-F238E27FC236}">
                  <a16:creationId xmlns:a16="http://schemas.microsoft.com/office/drawing/2014/main" id="{F86F1D78-BC04-4A18-83BA-117E896781AB}"/>
                </a:ext>
              </a:extLst>
            </p:cNvPr>
            <p:cNvSpPr>
              <a:spLocks noChangeArrowheads="1"/>
            </p:cNvSpPr>
            <p:nvPr/>
          </p:nvSpPr>
          <p:spPr bwMode="auto">
            <a:xfrm>
              <a:off x="5098" y="3808"/>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5" name="Oval 64">
              <a:extLst>
                <a:ext uri="{FF2B5EF4-FFF2-40B4-BE49-F238E27FC236}">
                  <a16:creationId xmlns:a16="http://schemas.microsoft.com/office/drawing/2014/main" id="{3BD88990-29A9-4A9E-B902-85F183575896}"/>
                </a:ext>
              </a:extLst>
            </p:cNvPr>
            <p:cNvSpPr>
              <a:spLocks noChangeArrowheads="1"/>
            </p:cNvSpPr>
            <p:nvPr/>
          </p:nvSpPr>
          <p:spPr bwMode="auto">
            <a:xfrm>
              <a:off x="4977" y="3937"/>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6" name="Oval 65">
              <a:extLst>
                <a:ext uri="{FF2B5EF4-FFF2-40B4-BE49-F238E27FC236}">
                  <a16:creationId xmlns:a16="http://schemas.microsoft.com/office/drawing/2014/main" id="{53AF9C1C-B645-4EB3-8075-830511A06C32}"/>
                </a:ext>
              </a:extLst>
            </p:cNvPr>
            <p:cNvSpPr>
              <a:spLocks noChangeArrowheads="1"/>
            </p:cNvSpPr>
            <p:nvPr/>
          </p:nvSpPr>
          <p:spPr bwMode="auto">
            <a:xfrm>
              <a:off x="5117" y="39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7" name="Oval 66">
              <a:extLst>
                <a:ext uri="{FF2B5EF4-FFF2-40B4-BE49-F238E27FC236}">
                  <a16:creationId xmlns:a16="http://schemas.microsoft.com/office/drawing/2014/main" id="{90E04722-2CA5-459A-A86C-70D2553F1145}"/>
                </a:ext>
              </a:extLst>
            </p:cNvPr>
            <p:cNvSpPr>
              <a:spLocks noChangeArrowheads="1"/>
            </p:cNvSpPr>
            <p:nvPr/>
          </p:nvSpPr>
          <p:spPr bwMode="auto">
            <a:xfrm>
              <a:off x="4970" y="4068"/>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8" name="Oval 67">
              <a:extLst>
                <a:ext uri="{FF2B5EF4-FFF2-40B4-BE49-F238E27FC236}">
                  <a16:creationId xmlns:a16="http://schemas.microsoft.com/office/drawing/2014/main" id="{6608F58E-8869-46F0-945F-1D54E95DA085}"/>
                </a:ext>
              </a:extLst>
            </p:cNvPr>
            <p:cNvSpPr>
              <a:spLocks noChangeArrowheads="1"/>
            </p:cNvSpPr>
            <p:nvPr/>
          </p:nvSpPr>
          <p:spPr bwMode="auto">
            <a:xfrm>
              <a:off x="4844" y="4025"/>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9" name="Oval 68">
              <a:extLst>
                <a:ext uri="{FF2B5EF4-FFF2-40B4-BE49-F238E27FC236}">
                  <a16:creationId xmlns:a16="http://schemas.microsoft.com/office/drawing/2014/main" id="{52859784-52EF-4C65-9CC7-99C7536FD1AD}"/>
                </a:ext>
              </a:extLst>
            </p:cNvPr>
            <p:cNvSpPr>
              <a:spLocks noChangeArrowheads="1"/>
            </p:cNvSpPr>
            <p:nvPr/>
          </p:nvSpPr>
          <p:spPr bwMode="auto">
            <a:xfrm>
              <a:off x="4827" y="38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0" name="Oval 69">
              <a:extLst>
                <a:ext uri="{FF2B5EF4-FFF2-40B4-BE49-F238E27FC236}">
                  <a16:creationId xmlns:a16="http://schemas.microsoft.com/office/drawing/2014/main" id="{97504448-53F2-4D8E-ADB7-61AE798834CF}"/>
                </a:ext>
              </a:extLst>
            </p:cNvPr>
            <p:cNvSpPr>
              <a:spLocks noChangeArrowheads="1"/>
            </p:cNvSpPr>
            <p:nvPr/>
          </p:nvSpPr>
          <p:spPr bwMode="auto">
            <a:xfrm>
              <a:off x="4782" y="3782"/>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1" name="Oval 70">
              <a:extLst>
                <a:ext uri="{FF2B5EF4-FFF2-40B4-BE49-F238E27FC236}">
                  <a16:creationId xmlns:a16="http://schemas.microsoft.com/office/drawing/2014/main" id="{AB13F617-3F6E-4F19-A38A-42EAA6FD2899}"/>
                </a:ext>
              </a:extLst>
            </p:cNvPr>
            <p:cNvSpPr>
              <a:spLocks noChangeArrowheads="1"/>
            </p:cNvSpPr>
            <p:nvPr/>
          </p:nvSpPr>
          <p:spPr bwMode="auto">
            <a:xfrm>
              <a:off x="4818" y="4156"/>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2" name="Oval 71">
              <a:extLst>
                <a:ext uri="{FF2B5EF4-FFF2-40B4-BE49-F238E27FC236}">
                  <a16:creationId xmlns:a16="http://schemas.microsoft.com/office/drawing/2014/main" id="{FA472C00-A4F2-46A5-948E-8DFC0055F352}"/>
                </a:ext>
              </a:extLst>
            </p:cNvPr>
            <p:cNvSpPr>
              <a:spLocks noChangeArrowheads="1"/>
            </p:cNvSpPr>
            <p:nvPr/>
          </p:nvSpPr>
          <p:spPr bwMode="auto">
            <a:xfrm>
              <a:off x="4758" y="4277"/>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3" name="Oval 72">
              <a:extLst>
                <a:ext uri="{FF2B5EF4-FFF2-40B4-BE49-F238E27FC236}">
                  <a16:creationId xmlns:a16="http://schemas.microsoft.com/office/drawing/2014/main" id="{8275E406-8CBF-4E7C-9B3A-49B1236DACB1}"/>
                </a:ext>
              </a:extLst>
            </p:cNvPr>
            <p:cNvSpPr>
              <a:spLocks noChangeArrowheads="1"/>
            </p:cNvSpPr>
            <p:nvPr/>
          </p:nvSpPr>
          <p:spPr bwMode="auto">
            <a:xfrm>
              <a:off x="4649" y="4201"/>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4" name="Oval 73">
              <a:extLst>
                <a:ext uri="{FF2B5EF4-FFF2-40B4-BE49-F238E27FC236}">
                  <a16:creationId xmlns:a16="http://schemas.microsoft.com/office/drawing/2014/main" id="{EC6D9C7C-A2F1-4C41-8EAA-6E8E92E9BC1E}"/>
                </a:ext>
              </a:extLst>
            </p:cNvPr>
            <p:cNvSpPr>
              <a:spLocks noChangeArrowheads="1"/>
            </p:cNvSpPr>
            <p:nvPr/>
          </p:nvSpPr>
          <p:spPr bwMode="auto">
            <a:xfrm>
              <a:off x="4490" y="4196"/>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5" name="Oval 74">
              <a:extLst>
                <a:ext uri="{FF2B5EF4-FFF2-40B4-BE49-F238E27FC236}">
                  <a16:creationId xmlns:a16="http://schemas.microsoft.com/office/drawing/2014/main" id="{96AC38CE-A469-4578-8C0A-7D0305762A73}"/>
                </a:ext>
              </a:extLst>
            </p:cNvPr>
            <p:cNvSpPr>
              <a:spLocks noChangeArrowheads="1"/>
            </p:cNvSpPr>
            <p:nvPr/>
          </p:nvSpPr>
          <p:spPr bwMode="auto">
            <a:xfrm>
              <a:off x="4694" y="408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6" name="Oval 75">
              <a:extLst>
                <a:ext uri="{FF2B5EF4-FFF2-40B4-BE49-F238E27FC236}">
                  <a16:creationId xmlns:a16="http://schemas.microsoft.com/office/drawing/2014/main" id="{FE33D59A-1471-4048-9F41-3C002F035C68}"/>
                </a:ext>
              </a:extLst>
            </p:cNvPr>
            <p:cNvSpPr>
              <a:spLocks noChangeArrowheads="1"/>
            </p:cNvSpPr>
            <p:nvPr/>
          </p:nvSpPr>
          <p:spPr bwMode="auto">
            <a:xfrm>
              <a:off x="4550" y="4084"/>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7" name="Oval 76">
              <a:extLst>
                <a:ext uri="{FF2B5EF4-FFF2-40B4-BE49-F238E27FC236}">
                  <a16:creationId xmlns:a16="http://schemas.microsoft.com/office/drawing/2014/main" id="{66892E48-FCB6-4B1D-B23F-AEC192E6B3E1}"/>
                </a:ext>
              </a:extLst>
            </p:cNvPr>
            <p:cNvSpPr>
              <a:spLocks noChangeArrowheads="1"/>
            </p:cNvSpPr>
            <p:nvPr/>
          </p:nvSpPr>
          <p:spPr bwMode="auto">
            <a:xfrm>
              <a:off x="4699" y="395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8" name="Oval 77">
              <a:extLst>
                <a:ext uri="{FF2B5EF4-FFF2-40B4-BE49-F238E27FC236}">
                  <a16:creationId xmlns:a16="http://schemas.microsoft.com/office/drawing/2014/main" id="{6E10E3EA-92A5-4D2B-BF4F-C5362CC54B99}"/>
                </a:ext>
              </a:extLst>
            </p:cNvPr>
            <p:cNvSpPr>
              <a:spLocks noChangeArrowheads="1"/>
            </p:cNvSpPr>
            <p:nvPr/>
          </p:nvSpPr>
          <p:spPr bwMode="auto">
            <a:xfrm>
              <a:off x="4564" y="3946"/>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9" name="Oval 78">
              <a:extLst>
                <a:ext uri="{FF2B5EF4-FFF2-40B4-BE49-F238E27FC236}">
                  <a16:creationId xmlns:a16="http://schemas.microsoft.com/office/drawing/2014/main" id="{A6C923B8-EB15-446B-9736-94ADA85F32D5}"/>
                </a:ext>
              </a:extLst>
            </p:cNvPr>
            <p:cNvSpPr>
              <a:spLocks noChangeArrowheads="1"/>
            </p:cNvSpPr>
            <p:nvPr/>
          </p:nvSpPr>
          <p:spPr bwMode="auto">
            <a:xfrm>
              <a:off x="4578" y="4318"/>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0" name="Oval 79">
              <a:extLst>
                <a:ext uri="{FF2B5EF4-FFF2-40B4-BE49-F238E27FC236}">
                  <a16:creationId xmlns:a16="http://schemas.microsoft.com/office/drawing/2014/main" id="{00DDC257-E401-479C-A986-4A78FAFB9A9A}"/>
                </a:ext>
              </a:extLst>
            </p:cNvPr>
            <p:cNvSpPr>
              <a:spLocks noChangeArrowheads="1"/>
            </p:cNvSpPr>
            <p:nvPr/>
          </p:nvSpPr>
          <p:spPr bwMode="auto">
            <a:xfrm>
              <a:off x="4407" y="4294"/>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1" name="Oval 80">
              <a:extLst>
                <a:ext uri="{FF2B5EF4-FFF2-40B4-BE49-F238E27FC236}">
                  <a16:creationId xmlns:a16="http://schemas.microsoft.com/office/drawing/2014/main" id="{7FC9782B-2514-4E19-9FED-D37A0618B23E}"/>
                </a:ext>
              </a:extLst>
            </p:cNvPr>
            <p:cNvSpPr>
              <a:spLocks noChangeArrowheads="1"/>
            </p:cNvSpPr>
            <p:nvPr/>
          </p:nvSpPr>
          <p:spPr bwMode="auto">
            <a:xfrm>
              <a:off x="4481" y="4406"/>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2" name="Oval 81">
              <a:extLst>
                <a:ext uri="{FF2B5EF4-FFF2-40B4-BE49-F238E27FC236}">
                  <a16:creationId xmlns:a16="http://schemas.microsoft.com/office/drawing/2014/main" id="{09E4D7DF-269B-44E2-8E7B-EE9327C494F4}"/>
                </a:ext>
              </a:extLst>
            </p:cNvPr>
            <p:cNvSpPr>
              <a:spLocks noChangeArrowheads="1"/>
            </p:cNvSpPr>
            <p:nvPr/>
          </p:nvSpPr>
          <p:spPr bwMode="auto">
            <a:xfrm>
              <a:off x="4293" y="4368"/>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3" name="Oval 82">
              <a:extLst>
                <a:ext uri="{FF2B5EF4-FFF2-40B4-BE49-F238E27FC236}">
                  <a16:creationId xmlns:a16="http://schemas.microsoft.com/office/drawing/2014/main" id="{6B69574F-7485-476E-B611-F5C38AFE63E6}"/>
                </a:ext>
              </a:extLst>
            </p:cNvPr>
            <p:cNvSpPr>
              <a:spLocks noChangeArrowheads="1"/>
            </p:cNvSpPr>
            <p:nvPr/>
          </p:nvSpPr>
          <p:spPr bwMode="auto">
            <a:xfrm>
              <a:off x="4251" y="4246"/>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4" name="Oval 83">
              <a:extLst>
                <a:ext uri="{FF2B5EF4-FFF2-40B4-BE49-F238E27FC236}">
                  <a16:creationId xmlns:a16="http://schemas.microsoft.com/office/drawing/2014/main" id="{F0EBEB9D-89C4-4265-8845-9EE4335C56E7}"/>
                </a:ext>
              </a:extLst>
            </p:cNvPr>
            <p:cNvSpPr>
              <a:spLocks noChangeArrowheads="1"/>
            </p:cNvSpPr>
            <p:nvPr/>
          </p:nvSpPr>
          <p:spPr bwMode="auto">
            <a:xfrm>
              <a:off x="4346" y="4156"/>
              <a:ext cx="83"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5" name="Oval 84">
              <a:extLst>
                <a:ext uri="{FF2B5EF4-FFF2-40B4-BE49-F238E27FC236}">
                  <a16:creationId xmlns:a16="http://schemas.microsoft.com/office/drawing/2014/main" id="{C248643B-F1A2-41FD-90EB-45DC95D06975}"/>
                </a:ext>
              </a:extLst>
            </p:cNvPr>
            <p:cNvSpPr>
              <a:spLocks noChangeArrowheads="1"/>
            </p:cNvSpPr>
            <p:nvPr/>
          </p:nvSpPr>
          <p:spPr bwMode="auto">
            <a:xfrm>
              <a:off x="4421" y="4046"/>
              <a:ext cx="72"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6" name="Oval 85">
              <a:extLst>
                <a:ext uri="{FF2B5EF4-FFF2-40B4-BE49-F238E27FC236}">
                  <a16:creationId xmlns:a16="http://schemas.microsoft.com/office/drawing/2014/main" id="{C7CD64F0-2EAA-4147-9E8C-F9A689E48977}"/>
                </a:ext>
              </a:extLst>
            </p:cNvPr>
            <p:cNvSpPr>
              <a:spLocks noChangeArrowheads="1"/>
            </p:cNvSpPr>
            <p:nvPr/>
          </p:nvSpPr>
          <p:spPr bwMode="auto">
            <a:xfrm>
              <a:off x="4127" y="430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7" name="Oval 86">
              <a:extLst>
                <a:ext uri="{FF2B5EF4-FFF2-40B4-BE49-F238E27FC236}">
                  <a16:creationId xmlns:a16="http://schemas.microsoft.com/office/drawing/2014/main" id="{B6C5A5D9-7F9B-49F2-8D5A-56FE61F98593}"/>
                </a:ext>
              </a:extLst>
            </p:cNvPr>
            <p:cNvSpPr>
              <a:spLocks noChangeArrowheads="1"/>
            </p:cNvSpPr>
            <p:nvPr/>
          </p:nvSpPr>
          <p:spPr bwMode="auto">
            <a:xfrm>
              <a:off x="3992" y="433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8" name="Oval 87">
              <a:extLst>
                <a:ext uri="{FF2B5EF4-FFF2-40B4-BE49-F238E27FC236}">
                  <a16:creationId xmlns:a16="http://schemas.microsoft.com/office/drawing/2014/main" id="{258A2E42-D92B-4B83-9434-F22E662C1C9D}"/>
                </a:ext>
              </a:extLst>
            </p:cNvPr>
            <p:cNvSpPr>
              <a:spLocks noChangeArrowheads="1"/>
            </p:cNvSpPr>
            <p:nvPr/>
          </p:nvSpPr>
          <p:spPr bwMode="auto">
            <a:xfrm>
              <a:off x="3997" y="4194"/>
              <a:ext cx="90"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9" name="Oval 88">
              <a:extLst>
                <a:ext uri="{FF2B5EF4-FFF2-40B4-BE49-F238E27FC236}">
                  <a16:creationId xmlns:a16="http://schemas.microsoft.com/office/drawing/2014/main" id="{35BCDD8E-8C82-4655-B6AA-660FB013E328}"/>
                </a:ext>
              </a:extLst>
            </p:cNvPr>
            <p:cNvSpPr>
              <a:spLocks noChangeArrowheads="1"/>
            </p:cNvSpPr>
            <p:nvPr/>
          </p:nvSpPr>
          <p:spPr bwMode="auto">
            <a:xfrm>
              <a:off x="3897" y="4061"/>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0" name="Oval 89">
              <a:extLst>
                <a:ext uri="{FF2B5EF4-FFF2-40B4-BE49-F238E27FC236}">
                  <a16:creationId xmlns:a16="http://schemas.microsoft.com/office/drawing/2014/main" id="{CD8141B1-0B48-4F6E-B770-3D69AA75F486}"/>
                </a:ext>
              </a:extLst>
            </p:cNvPr>
            <p:cNvSpPr>
              <a:spLocks noChangeArrowheads="1"/>
            </p:cNvSpPr>
            <p:nvPr/>
          </p:nvSpPr>
          <p:spPr bwMode="auto">
            <a:xfrm>
              <a:off x="4120" y="415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1" name="Oval 90">
              <a:extLst>
                <a:ext uri="{FF2B5EF4-FFF2-40B4-BE49-F238E27FC236}">
                  <a16:creationId xmlns:a16="http://schemas.microsoft.com/office/drawing/2014/main" id="{866A6FF9-8733-4057-BD43-6653A142B3CD}"/>
                </a:ext>
              </a:extLst>
            </p:cNvPr>
            <p:cNvSpPr>
              <a:spLocks noChangeArrowheads="1"/>
            </p:cNvSpPr>
            <p:nvPr/>
          </p:nvSpPr>
          <p:spPr bwMode="auto">
            <a:xfrm>
              <a:off x="4032" y="4037"/>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2" name="Oval 91">
              <a:extLst>
                <a:ext uri="{FF2B5EF4-FFF2-40B4-BE49-F238E27FC236}">
                  <a16:creationId xmlns:a16="http://schemas.microsoft.com/office/drawing/2014/main" id="{925CA7C1-9B76-4D9C-879B-A7098A545695}"/>
                </a:ext>
              </a:extLst>
            </p:cNvPr>
            <p:cNvSpPr>
              <a:spLocks noChangeArrowheads="1"/>
            </p:cNvSpPr>
            <p:nvPr/>
          </p:nvSpPr>
          <p:spPr bwMode="auto">
            <a:xfrm>
              <a:off x="4232" y="4084"/>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3" name="Oval 92">
              <a:extLst>
                <a:ext uri="{FF2B5EF4-FFF2-40B4-BE49-F238E27FC236}">
                  <a16:creationId xmlns:a16="http://schemas.microsoft.com/office/drawing/2014/main" id="{B01B9172-3339-4B28-B712-B7A5EF58FF5F}"/>
                </a:ext>
              </a:extLst>
            </p:cNvPr>
            <p:cNvSpPr>
              <a:spLocks noChangeArrowheads="1"/>
            </p:cNvSpPr>
            <p:nvPr/>
          </p:nvSpPr>
          <p:spPr bwMode="auto">
            <a:xfrm>
              <a:off x="4158" y="3980"/>
              <a:ext cx="71"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4" name="Oval 93">
              <a:extLst>
                <a:ext uri="{FF2B5EF4-FFF2-40B4-BE49-F238E27FC236}">
                  <a16:creationId xmlns:a16="http://schemas.microsoft.com/office/drawing/2014/main" id="{7E8AB02F-DD95-4874-9519-240DAA99B356}"/>
                </a:ext>
              </a:extLst>
            </p:cNvPr>
            <p:cNvSpPr>
              <a:spLocks noChangeArrowheads="1"/>
            </p:cNvSpPr>
            <p:nvPr/>
          </p:nvSpPr>
          <p:spPr bwMode="auto">
            <a:xfrm>
              <a:off x="3859" y="4201"/>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5" name="Oval 94">
              <a:extLst>
                <a:ext uri="{FF2B5EF4-FFF2-40B4-BE49-F238E27FC236}">
                  <a16:creationId xmlns:a16="http://schemas.microsoft.com/office/drawing/2014/main" id="{2FDAE6A3-CF17-4888-B5F5-710DDCAA10C3}"/>
                </a:ext>
              </a:extLst>
            </p:cNvPr>
            <p:cNvSpPr>
              <a:spLocks noChangeArrowheads="1"/>
            </p:cNvSpPr>
            <p:nvPr/>
          </p:nvSpPr>
          <p:spPr bwMode="auto">
            <a:xfrm>
              <a:off x="3764" y="405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6" name="Oval 95">
              <a:extLst>
                <a:ext uri="{FF2B5EF4-FFF2-40B4-BE49-F238E27FC236}">
                  <a16:creationId xmlns:a16="http://schemas.microsoft.com/office/drawing/2014/main" id="{9B35D813-D54B-4A13-9E17-E45EC2782E93}"/>
                </a:ext>
              </a:extLst>
            </p:cNvPr>
            <p:cNvSpPr>
              <a:spLocks noChangeArrowheads="1"/>
            </p:cNvSpPr>
            <p:nvPr/>
          </p:nvSpPr>
          <p:spPr bwMode="auto">
            <a:xfrm>
              <a:off x="3721" y="4180"/>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7" name="Oval 96">
              <a:extLst>
                <a:ext uri="{FF2B5EF4-FFF2-40B4-BE49-F238E27FC236}">
                  <a16:creationId xmlns:a16="http://schemas.microsoft.com/office/drawing/2014/main" id="{6AEDAA58-BF48-4DE8-8C0D-0F8D37673206}"/>
                </a:ext>
              </a:extLst>
            </p:cNvPr>
            <p:cNvSpPr>
              <a:spLocks noChangeArrowheads="1"/>
            </p:cNvSpPr>
            <p:nvPr/>
          </p:nvSpPr>
          <p:spPr bwMode="auto">
            <a:xfrm>
              <a:off x="3631" y="4008"/>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8" name="Oval 97">
              <a:extLst>
                <a:ext uri="{FF2B5EF4-FFF2-40B4-BE49-F238E27FC236}">
                  <a16:creationId xmlns:a16="http://schemas.microsoft.com/office/drawing/2014/main" id="{319973E9-8BE5-41C3-8251-B7BF083B18E4}"/>
                </a:ext>
              </a:extLst>
            </p:cNvPr>
            <p:cNvSpPr>
              <a:spLocks noChangeArrowheads="1"/>
            </p:cNvSpPr>
            <p:nvPr/>
          </p:nvSpPr>
          <p:spPr bwMode="auto">
            <a:xfrm>
              <a:off x="3714" y="3894"/>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9" name="Oval 98">
              <a:extLst>
                <a:ext uri="{FF2B5EF4-FFF2-40B4-BE49-F238E27FC236}">
                  <a16:creationId xmlns:a16="http://schemas.microsoft.com/office/drawing/2014/main" id="{A27C360B-11AF-41D0-87B8-EE9DB01BFB0C}"/>
                </a:ext>
              </a:extLst>
            </p:cNvPr>
            <p:cNvSpPr>
              <a:spLocks noChangeArrowheads="1"/>
            </p:cNvSpPr>
            <p:nvPr/>
          </p:nvSpPr>
          <p:spPr bwMode="auto">
            <a:xfrm>
              <a:off x="3842" y="3923"/>
              <a:ext cx="83" cy="8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0" name="Oval 99">
              <a:extLst>
                <a:ext uri="{FF2B5EF4-FFF2-40B4-BE49-F238E27FC236}">
                  <a16:creationId xmlns:a16="http://schemas.microsoft.com/office/drawing/2014/main" id="{F58B0277-BDD7-40AF-AEED-B1F6BB6F0F60}"/>
                </a:ext>
              </a:extLst>
            </p:cNvPr>
            <p:cNvSpPr>
              <a:spLocks noChangeArrowheads="1"/>
            </p:cNvSpPr>
            <p:nvPr/>
          </p:nvSpPr>
          <p:spPr bwMode="auto">
            <a:xfrm>
              <a:off x="3980" y="3911"/>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1" name="Oval 100">
              <a:extLst>
                <a:ext uri="{FF2B5EF4-FFF2-40B4-BE49-F238E27FC236}">
                  <a16:creationId xmlns:a16="http://schemas.microsoft.com/office/drawing/2014/main" id="{7A75B3E9-1208-4D09-9322-9614DAFFD81C}"/>
                </a:ext>
              </a:extLst>
            </p:cNvPr>
            <p:cNvSpPr>
              <a:spLocks noChangeArrowheads="1"/>
            </p:cNvSpPr>
            <p:nvPr/>
          </p:nvSpPr>
          <p:spPr bwMode="auto">
            <a:xfrm>
              <a:off x="3588" y="3832"/>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2" name="Oval 101">
              <a:extLst>
                <a:ext uri="{FF2B5EF4-FFF2-40B4-BE49-F238E27FC236}">
                  <a16:creationId xmlns:a16="http://schemas.microsoft.com/office/drawing/2014/main" id="{2FBC4310-860C-4791-B7FA-6E72984856E7}"/>
                </a:ext>
              </a:extLst>
            </p:cNvPr>
            <p:cNvSpPr>
              <a:spLocks noChangeArrowheads="1"/>
            </p:cNvSpPr>
            <p:nvPr/>
          </p:nvSpPr>
          <p:spPr bwMode="auto">
            <a:xfrm>
              <a:off x="3484" y="37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3" name="Oval 102">
              <a:extLst>
                <a:ext uri="{FF2B5EF4-FFF2-40B4-BE49-F238E27FC236}">
                  <a16:creationId xmlns:a16="http://schemas.microsoft.com/office/drawing/2014/main" id="{BEA2E052-0FD4-4CFE-A0E9-A499A2E9A222}"/>
                </a:ext>
              </a:extLst>
            </p:cNvPr>
            <p:cNvSpPr>
              <a:spLocks noChangeArrowheads="1"/>
            </p:cNvSpPr>
            <p:nvPr/>
          </p:nvSpPr>
          <p:spPr bwMode="auto">
            <a:xfrm>
              <a:off x="4571" y="2833"/>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4" name="Oval 103">
              <a:extLst>
                <a:ext uri="{FF2B5EF4-FFF2-40B4-BE49-F238E27FC236}">
                  <a16:creationId xmlns:a16="http://schemas.microsoft.com/office/drawing/2014/main" id="{8FF0A700-EF35-4EE4-9330-3A2B28B7E09E}"/>
                </a:ext>
              </a:extLst>
            </p:cNvPr>
            <p:cNvSpPr>
              <a:spLocks noChangeArrowheads="1"/>
            </p:cNvSpPr>
            <p:nvPr/>
          </p:nvSpPr>
          <p:spPr bwMode="auto">
            <a:xfrm>
              <a:off x="4464" y="29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5" name="Oval 104">
              <a:extLst>
                <a:ext uri="{FF2B5EF4-FFF2-40B4-BE49-F238E27FC236}">
                  <a16:creationId xmlns:a16="http://schemas.microsoft.com/office/drawing/2014/main" id="{4DADA06D-5875-4C6C-9AB9-026F5FCFF5C2}"/>
                </a:ext>
              </a:extLst>
            </p:cNvPr>
            <p:cNvSpPr>
              <a:spLocks noChangeArrowheads="1"/>
            </p:cNvSpPr>
            <p:nvPr/>
          </p:nvSpPr>
          <p:spPr bwMode="auto">
            <a:xfrm>
              <a:off x="4381" y="30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6" name="Oval 105">
              <a:extLst>
                <a:ext uri="{FF2B5EF4-FFF2-40B4-BE49-F238E27FC236}">
                  <a16:creationId xmlns:a16="http://schemas.microsoft.com/office/drawing/2014/main" id="{B5A0D9B3-237E-4EF9-A018-D01FE7666626}"/>
                </a:ext>
              </a:extLst>
            </p:cNvPr>
            <p:cNvSpPr>
              <a:spLocks noChangeArrowheads="1"/>
            </p:cNvSpPr>
            <p:nvPr/>
          </p:nvSpPr>
          <p:spPr bwMode="auto">
            <a:xfrm>
              <a:off x="4692" y="2790"/>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7" name="Oval 106">
              <a:extLst>
                <a:ext uri="{FF2B5EF4-FFF2-40B4-BE49-F238E27FC236}">
                  <a16:creationId xmlns:a16="http://schemas.microsoft.com/office/drawing/2014/main" id="{A536EEE4-994A-435D-BDA2-6D169A6AC097}"/>
                </a:ext>
              </a:extLst>
            </p:cNvPr>
            <p:cNvSpPr>
              <a:spLocks noChangeArrowheads="1"/>
            </p:cNvSpPr>
            <p:nvPr/>
          </p:nvSpPr>
          <p:spPr bwMode="auto">
            <a:xfrm>
              <a:off x="4825" y="2780"/>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8" name="Oval 107">
              <a:extLst>
                <a:ext uri="{FF2B5EF4-FFF2-40B4-BE49-F238E27FC236}">
                  <a16:creationId xmlns:a16="http://schemas.microsoft.com/office/drawing/2014/main" id="{0F912A91-75DB-4F8D-A040-92E912E176CA}"/>
                </a:ext>
              </a:extLst>
            </p:cNvPr>
            <p:cNvSpPr>
              <a:spLocks noChangeArrowheads="1"/>
            </p:cNvSpPr>
            <p:nvPr/>
          </p:nvSpPr>
          <p:spPr bwMode="auto">
            <a:xfrm>
              <a:off x="4417" y="2742"/>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9" name="Oval 108">
              <a:extLst>
                <a:ext uri="{FF2B5EF4-FFF2-40B4-BE49-F238E27FC236}">
                  <a16:creationId xmlns:a16="http://schemas.microsoft.com/office/drawing/2014/main" id="{54B074B4-4B79-48D3-9FE4-D669171CFCCD}"/>
                </a:ext>
              </a:extLst>
            </p:cNvPr>
            <p:cNvSpPr>
              <a:spLocks noChangeArrowheads="1"/>
            </p:cNvSpPr>
            <p:nvPr/>
          </p:nvSpPr>
          <p:spPr bwMode="auto">
            <a:xfrm>
              <a:off x="4322" y="2833"/>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0" name="Oval 109">
              <a:extLst>
                <a:ext uri="{FF2B5EF4-FFF2-40B4-BE49-F238E27FC236}">
                  <a16:creationId xmlns:a16="http://schemas.microsoft.com/office/drawing/2014/main" id="{378889C2-3159-4B00-864C-22030BEAD2E8}"/>
                </a:ext>
              </a:extLst>
            </p:cNvPr>
            <p:cNvSpPr>
              <a:spLocks noChangeArrowheads="1"/>
            </p:cNvSpPr>
            <p:nvPr/>
          </p:nvSpPr>
          <p:spPr bwMode="auto">
            <a:xfrm>
              <a:off x="4246" y="294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1" name="Oval 110">
              <a:extLst>
                <a:ext uri="{FF2B5EF4-FFF2-40B4-BE49-F238E27FC236}">
                  <a16:creationId xmlns:a16="http://schemas.microsoft.com/office/drawing/2014/main" id="{CB9F7147-B7ED-43DD-9B5B-8AC685E6F55A}"/>
                </a:ext>
              </a:extLst>
            </p:cNvPr>
            <p:cNvSpPr>
              <a:spLocks noChangeArrowheads="1"/>
            </p:cNvSpPr>
            <p:nvPr/>
          </p:nvSpPr>
          <p:spPr bwMode="auto">
            <a:xfrm>
              <a:off x="4206" y="307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2" name="Oval 111">
              <a:extLst>
                <a:ext uri="{FF2B5EF4-FFF2-40B4-BE49-F238E27FC236}">
                  <a16:creationId xmlns:a16="http://schemas.microsoft.com/office/drawing/2014/main" id="{549F47B9-8BD1-4A06-8B63-23A2C18D4183}"/>
                </a:ext>
              </a:extLst>
            </p:cNvPr>
            <p:cNvSpPr>
              <a:spLocks noChangeArrowheads="1"/>
            </p:cNvSpPr>
            <p:nvPr/>
          </p:nvSpPr>
          <p:spPr bwMode="auto">
            <a:xfrm>
              <a:off x="4538" y="268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3" name="Oval 112">
              <a:extLst>
                <a:ext uri="{FF2B5EF4-FFF2-40B4-BE49-F238E27FC236}">
                  <a16:creationId xmlns:a16="http://schemas.microsoft.com/office/drawing/2014/main" id="{A667A823-EAD3-4828-A580-B482F23637B7}"/>
                </a:ext>
              </a:extLst>
            </p:cNvPr>
            <p:cNvSpPr>
              <a:spLocks noChangeArrowheads="1"/>
            </p:cNvSpPr>
            <p:nvPr/>
          </p:nvSpPr>
          <p:spPr bwMode="auto">
            <a:xfrm>
              <a:off x="4350" y="261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4" name="Oval 113">
              <a:extLst>
                <a:ext uri="{FF2B5EF4-FFF2-40B4-BE49-F238E27FC236}">
                  <a16:creationId xmlns:a16="http://schemas.microsoft.com/office/drawing/2014/main" id="{F29C90F3-461C-40B9-920D-E734AB08717C}"/>
                </a:ext>
              </a:extLst>
            </p:cNvPr>
            <p:cNvSpPr>
              <a:spLocks noChangeArrowheads="1"/>
            </p:cNvSpPr>
            <p:nvPr/>
          </p:nvSpPr>
          <p:spPr bwMode="auto">
            <a:xfrm>
              <a:off x="4243" y="2699"/>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5" name="Oval 114">
              <a:extLst>
                <a:ext uri="{FF2B5EF4-FFF2-40B4-BE49-F238E27FC236}">
                  <a16:creationId xmlns:a16="http://schemas.microsoft.com/office/drawing/2014/main" id="{9DE77AED-DA04-4168-B14F-215B68833659}"/>
                </a:ext>
              </a:extLst>
            </p:cNvPr>
            <p:cNvSpPr>
              <a:spLocks noChangeArrowheads="1"/>
            </p:cNvSpPr>
            <p:nvPr/>
          </p:nvSpPr>
          <p:spPr bwMode="auto">
            <a:xfrm>
              <a:off x="4160" y="2799"/>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6" name="Oval 115">
              <a:extLst>
                <a:ext uri="{FF2B5EF4-FFF2-40B4-BE49-F238E27FC236}">
                  <a16:creationId xmlns:a16="http://schemas.microsoft.com/office/drawing/2014/main" id="{010B16AF-FD21-4CAD-9D30-FDEB145B5FC3}"/>
                </a:ext>
              </a:extLst>
            </p:cNvPr>
            <p:cNvSpPr>
              <a:spLocks noChangeArrowheads="1"/>
            </p:cNvSpPr>
            <p:nvPr/>
          </p:nvSpPr>
          <p:spPr bwMode="auto">
            <a:xfrm>
              <a:off x="4099" y="2921"/>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7" name="Oval 116">
              <a:extLst>
                <a:ext uri="{FF2B5EF4-FFF2-40B4-BE49-F238E27FC236}">
                  <a16:creationId xmlns:a16="http://schemas.microsoft.com/office/drawing/2014/main" id="{0FBBDCA6-2B3A-490B-B6EB-935E46490A9F}"/>
                </a:ext>
              </a:extLst>
            </p:cNvPr>
            <p:cNvSpPr>
              <a:spLocks noChangeArrowheads="1"/>
            </p:cNvSpPr>
            <p:nvPr/>
          </p:nvSpPr>
          <p:spPr bwMode="auto">
            <a:xfrm>
              <a:off x="4073" y="3049"/>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8" name="Oval 117">
              <a:extLst>
                <a:ext uri="{FF2B5EF4-FFF2-40B4-BE49-F238E27FC236}">
                  <a16:creationId xmlns:a16="http://schemas.microsoft.com/office/drawing/2014/main" id="{F4D1F4BD-64B3-4143-83A6-68F36CDF6404}"/>
                </a:ext>
              </a:extLst>
            </p:cNvPr>
            <p:cNvSpPr>
              <a:spLocks noChangeArrowheads="1"/>
            </p:cNvSpPr>
            <p:nvPr/>
          </p:nvSpPr>
          <p:spPr bwMode="auto">
            <a:xfrm>
              <a:off x="3700" y="3727"/>
              <a:ext cx="88"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9" name="Oval 118">
              <a:extLst>
                <a:ext uri="{FF2B5EF4-FFF2-40B4-BE49-F238E27FC236}">
                  <a16:creationId xmlns:a16="http://schemas.microsoft.com/office/drawing/2014/main" id="{C7D95A3B-EDDA-4852-87D0-D7D152EDCC84}"/>
                </a:ext>
              </a:extLst>
            </p:cNvPr>
            <p:cNvSpPr>
              <a:spLocks noChangeArrowheads="1"/>
            </p:cNvSpPr>
            <p:nvPr/>
          </p:nvSpPr>
          <p:spPr bwMode="auto">
            <a:xfrm>
              <a:off x="3641" y="3494"/>
              <a:ext cx="87"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0" name="Oval 119">
              <a:extLst>
                <a:ext uri="{FF2B5EF4-FFF2-40B4-BE49-F238E27FC236}">
                  <a16:creationId xmlns:a16="http://schemas.microsoft.com/office/drawing/2014/main" id="{6B7BFA27-B1D1-4143-9E9F-B14C0FED4224}"/>
                </a:ext>
              </a:extLst>
            </p:cNvPr>
            <p:cNvSpPr>
              <a:spLocks noChangeArrowheads="1"/>
            </p:cNvSpPr>
            <p:nvPr/>
          </p:nvSpPr>
          <p:spPr bwMode="auto">
            <a:xfrm>
              <a:off x="3831" y="3773"/>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1" name="Oval 120">
              <a:extLst>
                <a:ext uri="{FF2B5EF4-FFF2-40B4-BE49-F238E27FC236}">
                  <a16:creationId xmlns:a16="http://schemas.microsoft.com/office/drawing/2014/main" id="{5D1786CB-9F88-441A-92FC-4974E43208CE}"/>
                </a:ext>
              </a:extLst>
            </p:cNvPr>
            <p:cNvSpPr>
              <a:spLocks noChangeArrowheads="1"/>
            </p:cNvSpPr>
            <p:nvPr/>
          </p:nvSpPr>
          <p:spPr bwMode="auto">
            <a:xfrm>
              <a:off x="3740"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2" name="Oval 121">
              <a:extLst>
                <a:ext uri="{FF2B5EF4-FFF2-40B4-BE49-F238E27FC236}">
                  <a16:creationId xmlns:a16="http://schemas.microsoft.com/office/drawing/2014/main" id="{9BF8A6A9-8FD6-459B-B4F4-0088C1CB94F3}"/>
                </a:ext>
              </a:extLst>
            </p:cNvPr>
            <p:cNvSpPr>
              <a:spLocks noChangeArrowheads="1"/>
            </p:cNvSpPr>
            <p:nvPr/>
          </p:nvSpPr>
          <p:spPr bwMode="auto">
            <a:xfrm>
              <a:off x="3973" y="3780"/>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3" name="Oval 122">
              <a:extLst>
                <a:ext uri="{FF2B5EF4-FFF2-40B4-BE49-F238E27FC236}">
                  <a16:creationId xmlns:a16="http://schemas.microsoft.com/office/drawing/2014/main" id="{EAABE9D6-F0F9-45F6-B2FB-E3E34B145622}"/>
                </a:ext>
              </a:extLst>
            </p:cNvPr>
            <p:cNvSpPr>
              <a:spLocks noChangeArrowheads="1"/>
            </p:cNvSpPr>
            <p:nvPr/>
          </p:nvSpPr>
          <p:spPr bwMode="auto">
            <a:xfrm>
              <a:off x="3866" y="364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4" name="Oval 123">
              <a:extLst>
                <a:ext uri="{FF2B5EF4-FFF2-40B4-BE49-F238E27FC236}">
                  <a16:creationId xmlns:a16="http://schemas.microsoft.com/office/drawing/2014/main" id="{F16EFD4A-52F1-48CC-9F45-4D3E844C86F8}"/>
                </a:ext>
              </a:extLst>
            </p:cNvPr>
            <p:cNvSpPr>
              <a:spLocks noChangeArrowheads="1"/>
            </p:cNvSpPr>
            <p:nvPr/>
          </p:nvSpPr>
          <p:spPr bwMode="auto">
            <a:xfrm>
              <a:off x="3591" y="3656"/>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5" name="Oval 124">
              <a:extLst>
                <a:ext uri="{FF2B5EF4-FFF2-40B4-BE49-F238E27FC236}">
                  <a16:creationId xmlns:a16="http://schemas.microsoft.com/office/drawing/2014/main" id="{A23D7B77-3BA0-4FE7-AB01-47BC17926560}"/>
                </a:ext>
              </a:extLst>
            </p:cNvPr>
            <p:cNvSpPr>
              <a:spLocks noChangeArrowheads="1"/>
            </p:cNvSpPr>
            <p:nvPr/>
          </p:nvSpPr>
          <p:spPr bwMode="auto">
            <a:xfrm>
              <a:off x="3565" y="3382"/>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6" name="Oval 125">
              <a:extLst>
                <a:ext uri="{FF2B5EF4-FFF2-40B4-BE49-F238E27FC236}">
                  <a16:creationId xmlns:a16="http://schemas.microsoft.com/office/drawing/2014/main" id="{81C7128E-9F5E-428B-BED7-EFFA1FD3AC34}"/>
                </a:ext>
              </a:extLst>
            </p:cNvPr>
            <p:cNvSpPr>
              <a:spLocks noChangeArrowheads="1"/>
            </p:cNvSpPr>
            <p:nvPr/>
          </p:nvSpPr>
          <p:spPr bwMode="auto">
            <a:xfrm>
              <a:off x="3501" y="3554"/>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7" name="Oval 126">
              <a:extLst>
                <a:ext uri="{FF2B5EF4-FFF2-40B4-BE49-F238E27FC236}">
                  <a16:creationId xmlns:a16="http://schemas.microsoft.com/office/drawing/2014/main" id="{858DEB26-6E74-49BE-990B-12488C37C785}"/>
                </a:ext>
              </a:extLst>
            </p:cNvPr>
            <p:cNvSpPr>
              <a:spLocks noChangeArrowheads="1"/>
            </p:cNvSpPr>
            <p:nvPr/>
          </p:nvSpPr>
          <p:spPr bwMode="auto">
            <a:xfrm>
              <a:off x="3512" y="3254"/>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8" name="Oval 127">
              <a:extLst>
                <a:ext uri="{FF2B5EF4-FFF2-40B4-BE49-F238E27FC236}">
                  <a16:creationId xmlns:a16="http://schemas.microsoft.com/office/drawing/2014/main" id="{D4D3E10C-2140-446F-80BC-41EE55A94C2F}"/>
                </a:ext>
              </a:extLst>
            </p:cNvPr>
            <p:cNvSpPr>
              <a:spLocks noChangeArrowheads="1"/>
            </p:cNvSpPr>
            <p:nvPr/>
          </p:nvSpPr>
          <p:spPr bwMode="auto">
            <a:xfrm>
              <a:off x="3662" y="32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9" name="Oval 128">
              <a:extLst>
                <a:ext uri="{FF2B5EF4-FFF2-40B4-BE49-F238E27FC236}">
                  <a16:creationId xmlns:a16="http://schemas.microsoft.com/office/drawing/2014/main" id="{DC1E3D66-FDA7-4535-8727-E81C29B237E4}"/>
                </a:ext>
              </a:extLst>
            </p:cNvPr>
            <p:cNvSpPr>
              <a:spLocks noChangeArrowheads="1"/>
            </p:cNvSpPr>
            <p:nvPr/>
          </p:nvSpPr>
          <p:spPr bwMode="auto">
            <a:xfrm>
              <a:off x="3721" y="3363"/>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0" name="Oval 129">
              <a:extLst>
                <a:ext uri="{FF2B5EF4-FFF2-40B4-BE49-F238E27FC236}">
                  <a16:creationId xmlns:a16="http://schemas.microsoft.com/office/drawing/2014/main" id="{5E9BF7AA-495B-4480-B1DA-8E335490FF6C}"/>
                </a:ext>
              </a:extLst>
            </p:cNvPr>
            <p:cNvSpPr>
              <a:spLocks noChangeArrowheads="1"/>
            </p:cNvSpPr>
            <p:nvPr/>
          </p:nvSpPr>
          <p:spPr bwMode="auto">
            <a:xfrm>
              <a:off x="3814" y="3466"/>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1" name="Oval 130">
              <a:extLst>
                <a:ext uri="{FF2B5EF4-FFF2-40B4-BE49-F238E27FC236}">
                  <a16:creationId xmlns:a16="http://schemas.microsoft.com/office/drawing/2014/main" id="{FAAEFD73-CE0D-48A2-B208-76BC83B78E99}"/>
                </a:ext>
              </a:extLst>
            </p:cNvPr>
            <p:cNvSpPr>
              <a:spLocks noChangeArrowheads="1"/>
            </p:cNvSpPr>
            <p:nvPr/>
          </p:nvSpPr>
          <p:spPr bwMode="auto">
            <a:xfrm>
              <a:off x="3636"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2" name="Oval 131">
              <a:extLst>
                <a:ext uri="{FF2B5EF4-FFF2-40B4-BE49-F238E27FC236}">
                  <a16:creationId xmlns:a16="http://schemas.microsoft.com/office/drawing/2014/main" id="{C828AEDC-E7B3-4F7C-9017-EB1EFF1AB279}"/>
                </a:ext>
              </a:extLst>
            </p:cNvPr>
            <p:cNvSpPr>
              <a:spLocks noChangeArrowheads="1"/>
            </p:cNvSpPr>
            <p:nvPr/>
          </p:nvSpPr>
          <p:spPr bwMode="auto">
            <a:xfrm>
              <a:off x="3638" y="2966"/>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3" name="Oval 132">
              <a:extLst>
                <a:ext uri="{FF2B5EF4-FFF2-40B4-BE49-F238E27FC236}">
                  <a16:creationId xmlns:a16="http://schemas.microsoft.com/office/drawing/2014/main" id="{FBCE2C7D-9FDB-44F6-84C7-725C5D4E0459}"/>
                </a:ext>
              </a:extLst>
            </p:cNvPr>
            <p:cNvSpPr>
              <a:spLocks noChangeArrowheads="1"/>
            </p:cNvSpPr>
            <p:nvPr/>
          </p:nvSpPr>
          <p:spPr bwMode="auto">
            <a:xfrm>
              <a:off x="3785" y="3132"/>
              <a:ext cx="88" cy="8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4" name="Oval 133">
              <a:extLst>
                <a:ext uri="{FF2B5EF4-FFF2-40B4-BE49-F238E27FC236}">
                  <a16:creationId xmlns:a16="http://schemas.microsoft.com/office/drawing/2014/main" id="{5A24E0B9-572B-4820-98E0-9EC5E97C7199}"/>
                </a:ext>
              </a:extLst>
            </p:cNvPr>
            <p:cNvSpPr>
              <a:spLocks noChangeArrowheads="1"/>
            </p:cNvSpPr>
            <p:nvPr/>
          </p:nvSpPr>
          <p:spPr bwMode="auto">
            <a:xfrm>
              <a:off x="3937" y="2933"/>
              <a:ext cx="91"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5" name="Oval 134">
              <a:extLst>
                <a:ext uri="{FF2B5EF4-FFF2-40B4-BE49-F238E27FC236}">
                  <a16:creationId xmlns:a16="http://schemas.microsoft.com/office/drawing/2014/main" id="{77D91F9D-728D-49E6-B7A9-EB2025A5AE03}"/>
                </a:ext>
              </a:extLst>
            </p:cNvPr>
            <p:cNvSpPr>
              <a:spLocks noChangeArrowheads="1"/>
            </p:cNvSpPr>
            <p:nvPr/>
          </p:nvSpPr>
          <p:spPr bwMode="auto">
            <a:xfrm>
              <a:off x="3826" y="3266"/>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6" name="Oval 135">
              <a:extLst>
                <a:ext uri="{FF2B5EF4-FFF2-40B4-BE49-F238E27FC236}">
                  <a16:creationId xmlns:a16="http://schemas.microsoft.com/office/drawing/2014/main" id="{789D3627-8459-413B-813B-B191C49854E3}"/>
                </a:ext>
              </a:extLst>
            </p:cNvPr>
            <p:cNvSpPr>
              <a:spLocks noChangeArrowheads="1"/>
            </p:cNvSpPr>
            <p:nvPr/>
          </p:nvSpPr>
          <p:spPr bwMode="auto">
            <a:xfrm>
              <a:off x="3930" y="306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7" name="Oval 136">
              <a:extLst>
                <a:ext uri="{FF2B5EF4-FFF2-40B4-BE49-F238E27FC236}">
                  <a16:creationId xmlns:a16="http://schemas.microsoft.com/office/drawing/2014/main" id="{512454AA-E9B1-4E9B-B280-1356E3F3DFA4}"/>
                </a:ext>
              </a:extLst>
            </p:cNvPr>
            <p:cNvSpPr>
              <a:spLocks noChangeArrowheads="1"/>
            </p:cNvSpPr>
            <p:nvPr/>
          </p:nvSpPr>
          <p:spPr bwMode="auto">
            <a:xfrm>
              <a:off x="3911" y="3380"/>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8" name="Oval 137">
              <a:extLst>
                <a:ext uri="{FF2B5EF4-FFF2-40B4-BE49-F238E27FC236}">
                  <a16:creationId xmlns:a16="http://schemas.microsoft.com/office/drawing/2014/main" id="{8A8C6CCB-905B-4189-8A87-A52984D01B3A}"/>
                </a:ext>
              </a:extLst>
            </p:cNvPr>
            <p:cNvSpPr>
              <a:spLocks noChangeArrowheads="1"/>
            </p:cNvSpPr>
            <p:nvPr/>
          </p:nvSpPr>
          <p:spPr bwMode="auto">
            <a:xfrm>
              <a:off x="3961" y="320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9" name="Oval 138">
              <a:extLst>
                <a:ext uri="{FF2B5EF4-FFF2-40B4-BE49-F238E27FC236}">
                  <a16:creationId xmlns:a16="http://schemas.microsoft.com/office/drawing/2014/main" id="{4774AA6C-321C-4893-88DE-B91F78B0F6B4}"/>
                </a:ext>
              </a:extLst>
            </p:cNvPr>
            <p:cNvSpPr>
              <a:spLocks noChangeArrowheads="1"/>
            </p:cNvSpPr>
            <p:nvPr/>
          </p:nvSpPr>
          <p:spPr bwMode="auto">
            <a:xfrm>
              <a:off x="3783" y="2997"/>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0" name="Oval 139">
              <a:extLst>
                <a:ext uri="{FF2B5EF4-FFF2-40B4-BE49-F238E27FC236}">
                  <a16:creationId xmlns:a16="http://schemas.microsoft.com/office/drawing/2014/main" id="{E57E0AA8-A821-4444-8466-692568148FBD}"/>
                </a:ext>
              </a:extLst>
            </p:cNvPr>
            <p:cNvSpPr>
              <a:spLocks noChangeArrowheads="1"/>
            </p:cNvSpPr>
            <p:nvPr/>
          </p:nvSpPr>
          <p:spPr bwMode="auto">
            <a:xfrm>
              <a:off x="3982" y="2806"/>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1" name="Oval 140">
              <a:extLst>
                <a:ext uri="{FF2B5EF4-FFF2-40B4-BE49-F238E27FC236}">
                  <a16:creationId xmlns:a16="http://schemas.microsoft.com/office/drawing/2014/main" id="{DBA1FD86-9DAA-4B51-90FE-1F491DD92A1D}"/>
                </a:ext>
              </a:extLst>
            </p:cNvPr>
            <p:cNvSpPr>
              <a:spLocks noChangeArrowheads="1"/>
            </p:cNvSpPr>
            <p:nvPr/>
          </p:nvSpPr>
          <p:spPr bwMode="auto">
            <a:xfrm>
              <a:off x="3802" y="2866"/>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2" name="Oval 141">
              <a:extLst>
                <a:ext uri="{FF2B5EF4-FFF2-40B4-BE49-F238E27FC236}">
                  <a16:creationId xmlns:a16="http://schemas.microsoft.com/office/drawing/2014/main" id="{CB3546F9-D8DA-4226-9F7E-A836913280CC}"/>
                </a:ext>
              </a:extLst>
            </p:cNvPr>
            <p:cNvSpPr>
              <a:spLocks noChangeArrowheads="1"/>
            </p:cNvSpPr>
            <p:nvPr/>
          </p:nvSpPr>
          <p:spPr bwMode="auto">
            <a:xfrm>
              <a:off x="4054" y="269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3" name="Freeform 142">
              <a:extLst>
                <a:ext uri="{FF2B5EF4-FFF2-40B4-BE49-F238E27FC236}">
                  <a16:creationId xmlns:a16="http://schemas.microsoft.com/office/drawing/2014/main" id="{BEC0CFD8-58B9-4C1D-B2B6-8BB2809B92CB}"/>
                </a:ext>
              </a:extLst>
            </p:cNvPr>
            <p:cNvSpPr>
              <a:spLocks noEditPoints="1"/>
            </p:cNvSpPr>
            <p:nvPr/>
          </p:nvSpPr>
          <p:spPr bwMode="auto">
            <a:xfrm>
              <a:off x="5516" y="2721"/>
              <a:ext cx="3638" cy="964"/>
            </a:xfrm>
            <a:custGeom>
              <a:avLst/>
              <a:gdLst>
                <a:gd name="T0" fmla="*/ 285 w 1533"/>
                <a:gd name="T1" fmla="*/ 137 h 405"/>
                <a:gd name="T2" fmla="*/ 352 w 1533"/>
                <a:gd name="T3" fmla="*/ 379 h 405"/>
                <a:gd name="T4" fmla="*/ 392 w 1533"/>
                <a:gd name="T5" fmla="*/ 379 h 405"/>
                <a:gd name="T6" fmla="*/ 285 w 1533"/>
                <a:gd name="T7" fmla="*/ 101 h 405"/>
                <a:gd name="T8" fmla="*/ 120 w 1533"/>
                <a:gd name="T9" fmla="*/ 101 h 405"/>
                <a:gd name="T10" fmla="*/ 41 w 1533"/>
                <a:gd name="T11" fmla="*/ 141 h 405"/>
                <a:gd name="T12" fmla="*/ 20 w 1533"/>
                <a:gd name="T13" fmla="*/ 101 h 405"/>
                <a:gd name="T14" fmla="*/ 0 w 1533"/>
                <a:gd name="T15" fmla="*/ 379 h 405"/>
                <a:gd name="T16" fmla="*/ 41 w 1533"/>
                <a:gd name="T17" fmla="*/ 379 h 405"/>
                <a:gd name="T18" fmla="*/ 109 w 1533"/>
                <a:gd name="T19" fmla="*/ 137 h 405"/>
                <a:gd name="T20" fmla="*/ 176 w 1533"/>
                <a:gd name="T21" fmla="*/ 379 h 405"/>
                <a:gd name="T22" fmla="*/ 216 w 1533"/>
                <a:gd name="T23" fmla="*/ 379 h 405"/>
                <a:gd name="T24" fmla="*/ 679 w 1533"/>
                <a:gd name="T25" fmla="*/ 271 h 405"/>
                <a:gd name="T26" fmla="*/ 579 w 1533"/>
                <a:gd name="T27" fmla="*/ 101 h 405"/>
                <a:gd name="T28" fmla="*/ 586 w 1533"/>
                <a:gd name="T29" fmla="*/ 405 h 405"/>
                <a:gd name="T30" fmla="*/ 683 w 1533"/>
                <a:gd name="T31" fmla="*/ 325 h 405"/>
                <a:gd name="T32" fmla="*/ 494 w 1533"/>
                <a:gd name="T33" fmla="*/ 271 h 405"/>
                <a:gd name="T34" fmla="*/ 494 w 1533"/>
                <a:gd name="T35" fmla="*/ 237 h 405"/>
                <a:gd name="T36" fmla="*/ 662 w 1533"/>
                <a:gd name="T37" fmla="*/ 237 h 405"/>
                <a:gd name="T38" fmla="*/ 797 w 1533"/>
                <a:gd name="T39" fmla="*/ 234 h 405"/>
                <a:gd name="T40" fmla="*/ 890 w 1533"/>
                <a:gd name="T41" fmla="*/ 122 h 405"/>
                <a:gd name="T42" fmla="*/ 798 w 1533"/>
                <a:gd name="T43" fmla="*/ 154 h 405"/>
                <a:gd name="T44" fmla="*/ 797 w 1533"/>
                <a:gd name="T45" fmla="*/ 126 h 405"/>
                <a:gd name="T46" fmla="*/ 756 w 1533"/>
                <a:gd name="T47" fmla="*/ 126 h 405"/>
                <a:gd name="T48" fmla="*/ 777 w 1533"/>
                <a:gd name="T49" fmla="*/ 405 h 405"/>
                <a:gd name="T50" fmla="*/ 797 w 1533"/>
                <a:gd name="T51" fmla="*/ 234 h 405"/>
                <a:gd name="T52" fmla="*/ 961 w 1533"/>
                <a:gd name="T53" fmla="*/ 249 h 405"/>
                <a:gd name="T54" fmla="*/ 1102 w 1533"/>
                <a:gd name="T55" fmla="*/ 154 h 405"/>
                <a:gd name="T56" fmla="*/ 1051 w 1533"/>
                <a:gd name="T57" fmla="*/ 101 h 405"/>
                <a:gd name="T58" fmla="*/ 1046 w 1533"/>
                <a:gd name="T59" fmla="*/ 405 h 405"/>
                <a:gd name="T60" fmla="*/ 1106 w 1533"/>
                <a:gd name="T61" fmla="*/ 352 h 405"/>
                <a:gd name="T62" fmla="*/ 1221 w 1533"/>
                <a:gd name="T63" fmla="*/ 126 h 405"/>
                <a:gd name="T64" fmla="*/ 1181 w 1533"/>
                <a:gd name="T65" fmla="*/ 126 h 405"/>
                <a:gd name="T66" fmla="*/ 1201 w 1533"/>
                <a:gd name="T67" fmla="*/ 405 h 405"/>
                <a:gd name="T68" fmla="*/ 1221 w 1533"/>
                <a:gd name="T69" fmla="*/ 126 h 405"/>
                <a:gd name="T70" fmla="*/ 1201 w 1533"/>
                <a:gd name="T71" fmla="*/ 55 h 405"/>
                <a:gd name="T72" fmla="*/ 1201 w 1533"/>
                <a:gd name="T73" fmla="*/ 0 h 405"/>
                <a:gd name="T74" fmla="*/ 1492 w 1533"/>
                <a:gd name="T75" fmla="*/ 145 h 405"/>
                <a:gd name="T76" fmla="*/ 1407 w 1533"/>
                <a:gd name="T77" fmla="*/ 101 h 405"/>
                <a:gd name="T78" fmla="*/ 1408 w 1533"/>
                <a:gd name="T79" fmla="*/ 405 h 405"/>
                <a:gd name="T80" fmla="*/ 1492 w 1533"/>
                <a:gd name="T81" fmla="*/ 361 h 405"/>
                <a:gd name="T82" fmla="*/ 1512 w 1533"/>
                <a:gd name="T83" fmla="*/ 405 h 405"/>
                <a:gd name="T84" fmla="*/ 1533 w 1533"/>
                <a:gd name="T85" fmla="*/ 126 h 405"/>
                <a:gd name="T86" fmla="*/ 1492 w 1533"/>
                <a:gd name="T87" fmla="*/ 126 h 405"/>
                <a:gd name="T88" fmla="*/ 1324 w 1533"/>
                <a:gd name="T89" fmla="*/ 253 h 405"/>
                <a:gd name="T90" fmla="*/ 1492 w 1533"/>
                <a:gd name="T91" fmla="*/ 253 h 405"/>
                <a:gd name="T92" fmla="*/ 1324 w 1533"/>
                <a:gd name="T93" fmla="*/ 25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3" h="405">
                  <a:moveTo>
                    <a:pt x="216" y="215"/>
                  </a:moveTo>
                  <a:cubicBezTo>
                    <a:pt x="216" y="164"/>
                    <a:pt x="252" y="137"/>
                    <a:pt x="285" y="137"/>
                  </a:cubicBezTo>
                  <a:cubicBezTo>
                    <a:pt x="316" y="137"/>
                    <a:pt x="352" y="150"/>
                    <a:pt x="352" y="215"/>
                  </a:cubicBezTo>
                  <a:cubicBezTo>
                    <a:pt x="352" y="379"/>
                    <a:pt x="352" y="379"/>
                    <a:pt x="352" y="379"/>
                  </a:cubicBezTo>
                  <a:cubicBezTo>
                    <a:pt x="352" y="396"/>
                    <a:pt x="359" y="405"/>
                    <a:pt x="372" y="405"/>
                  </a:cubicBezTo>
                  <a:cubicBezTo>
                    <a:pt x="385" y="405"/>
                    <a:pt x="392" y="396"/>
                    <a:pt x="392" y="379"/>
                  </a:cubicBezTo>
                  <a:cubicBezTo>
                    <a:pt x="392" y="207"/>
                    <a:pt x="392" y="207"/>
                    <a:pt x="392" y="207"/>
                  </a:cubicBezTo>
                  <a:cubicBezTo>
                    <a:pt x="392" y="136"/>
                    <a:pt x="338" y="101"/>
                    <a:pt x="285" y="101"/>
                  </a:cubicBezTo>
                  <a:cubicBezTo>
                    <a:pt x="253" y="101"/>
                    <a:pt x="218" y="118"/>
                    <a:pt x="198" y="153"/>
                  </a:cubicBezTo>
                  <a:cubicBezTo>
                    <a:pt x="184" y="120"/>
                    <a:pt x="154" y="101"/>
                    <a:pt x="120" y="101"/>
                  </a:cubicBezTo>
                  <a:cubicBezTo>
                    <a:pt x="81" y="101"/>
                    <a:pt x="57" y="119"/>
                    <a:pt x="42" y="141"/>
                  </a:cubicBezTo>
                  <a:cubicBezTo>
                    <a:pt x="41" y="141"/>
                    <a:pt x="41" y="141"/>
                    <a:pt x="41" y="141"/>
                  </a:cubicBezTo>
                  <a:cubicBezTo>
                    <a:pt x="41" y="126"/>
                    <a:pt x="41" y="126"/>
                    <a:pt x="41" y="126"/>
                  </a:cubicBezTo>
                  <a:cubicBezTo>
                    <a:pt x="41" y="109"/>
                    <a:pt x="33" y="101"/>
                    <a:pt x="20" y="101"/>
                  </a:cubicBezTo>
                  <a:cubicBezTo>
                    <a:pt x="8" y="101"/>
                    <a:pt x="0" y="109"/>
                    <a:pt x="0" y="126"/>
                  </a:cubicBezTo>
                  <a:cubicBezTo>
                    <a:pt x="0" y="379"/>
                    <a:pt x="0" y="379"/>
                    <a:pt x="0" y="379"/>
                  </a:cubicBezTo>
                  <a:cubicBezTo>
                    <a:pt x="0" y="396"/>
                    <a:pt x="8" y="405"/>
                    <a:pt x="20" y="405"/>
                  </a:cubicBezTo>
                  <a:cubicBezTo>
                    <a:pt x="33" y="405"/>
                    <a:pt x="41" y="396"/>
                    <a:pt x="41" y="379"/>
                  </a:cubicBezTo>
                  <a:cubicBezTo>
                    <a:pt x="41" y="215"/>
                    <a:pt x="41" y="215"/>
                    <a:pt x="41" y="215"/>
                  </a:cubicBezTo>
                  <a:cubicBezTo>
                    <a:pt x="41" y="164"/>
                    <a:pt x="76" y="137"/>
                    <a:pt x="109" y="137"/>
                  </a:cubicBezTo>
                  <a:cubicBezTo>
                    <a:pt x="140" y="137"/>
                    <a:pt x="176" y="150"/>
                    <a:pt x="176" y="215"/>
                  </a:cubicBezTo>
                  <a:cubicBezTo>
                    <a:pt x="176" y="379"/>
                    <a:pt x="176" y="379"/>
                    <a:pt x="176" y="379"/>
                  </a:cubicBezTo>
                  <a:cubicBezTo>
                    <a:pt x="176" y="396"/>
                    <a:pt x="183" y="405"/>
                    <a:pt x="196" y="405"/>
                  </a:cubicBezTo>
                  <a:cubicBezTo>
                    <a:pt x="209" y="405"/>
                    <a:pt x="216" y="396"/>
                    <a:pt x="216" y="379"/>
                  </a:cubicBezTo>
                  <a:lnTo>
                    <a:pt x="216" y="215"/>
                  </a:lnTo>
                  <a:close/>
                  <a:moveTo>
                    <a:pt x="679" y="271"/>
                  </a:moveTo>
                  <a:cubicBezTo>
                    <a:pt x="703" y="271"/>
                    <a:pt x="706" y="257"/>
                    <a:pt x="706" y="246"/>
                  </a:cubicBezTo>
                  <a:cubicBezTo>
                    <a:pt x="706" y="171"/>
                    <a:pt x="663" y="101"/>
                    <a:pt x="579" y="101"/>
                  </a:cubicBezTo>
                  <a:cubicBezTo>
                    <a:pt x="495" y="101"/>
                    <a:pt x="451" y="178"/>
                    <a:pt x="451" y="253"/>
                  </a:cubicBezTo>
                  <a:cubicBezTo>
                    <a:pt x="451" y="328"/>
                    <a:pt x="491" y="405"/>
                    <a:pt x="586" y="405"/>
                  </a:cubicBezTo>
                  <a:cubicBezTo>
                    <a:pt x="655" y="405"/>
                    <a:pt x="702" y="363"/>
                    <a:pt x="702" y="345"/>
                  </a:cubicBezTo>
                  <a:cubicBezTo>
                    <a:pt x="702" y="329"/>
                    <a:pt x="694" y="325"/>
                    <a:pt x="683" y="325"/>
                  </a:cubicBezTo>
                  <a:cubicBezTo>
                    <a:pt x="664" y="325"/>
                    <a:pt x="647" y="371"/>
                    <a:pt x="583" y="371"/>
                  </a:cubicBezTo>
                  <a:cubicBezTo>
                    <a:pt x="531" y="371"/>
                    <a:pt x="496" y="323"/>
                    <a:pt x="494" y="271"/>
                  </a:cubicBezTo>
                  <a:lnTo>
                    <a:pt x="679" y="271"/>
                  </a:lnTo>
                  <a:close/>
                  <a:moveTo>
                    <a:pt x="494" y="237"/>
                  </a:moveTo>
                  <a:cubicBezTo>
                    <a:pt x="496" y="187"/>
                    <a:pt x="524" y="134"/>
                    <a:pt x="578" y="134"/>
                  </a:cubicBezTo>
                  <a:cubicBezTo>
                    <a:pt x="633" y="134"/>
                    <a:pt x="661" y="187"/>
                    <a:pt x="662" y="237"/>
                  </a:cubicBezTo>
                  <a:lnTo>
                    <a:pt x="494" y="237"/>
                  </a:lnTo>
                  <a:close/>
                  <a:moveTo>
                    <a:pt x="797" y="234"/>
                  </a:moveTo>
                  <a:cubicBezTo>
                    <a:pt x="797" y="168"/>
                    <a:pt x="840" y="149"/>
                    <a:pt x="863" y="144"/>
                  </a:cubicBezTo>
                  <a:cubicBezTo>
                    <a:pt x="882" y="140"/>
                    <a:pt x="890" y="134"/>
                    <a:pt x="890" y="122"/>
                  </a:cubicBezTo>
                  <a:cubicBezTo>
                    <a:pt x="890" y="111"/>
                    <a:pt x="882" y="101"/>
                    <a:pt x="863" y="101"/>
                  </a:cubicBezTo>
                  <a:cubicBezTo>
                    <a:pt x="838" y="101"/>
                    <a:pt x="812" y="121"/>
                    <a:pt x="798" y="154"/>
                  </a:cubicBezTo>
                  <a:cubicBezTo>
                    <a:pt x="797" y="154"/>
                    <a:pt x="797" y="154"/>
                    <a:pt x="797" y="154"/>
                  </a:cubicBezTo>
                  <a:cubicBezTo>
                    <a:pt x="797" y="126"/>
                    <a:pt x="797" y="126"/>
                    <a:pt x="797" y="126"/>
                  </a:cubicBezTo>
                  <a:cubicBezTo>
                    <a:pt x="797" y="109"/>
                    <a:pt x="789" y="101"/>
                    <a:pt x="777" y="101"/>
                  </a:cubicBezTo>
                  <a:cubicBezTo>
                    <a:pt x="764" y="101"/>
                    <a:pt x="756" y="109"/>
                    <a:pt x="756" y="126"/>
                  </a:cubicBezTo>
                  <a:cubicBezTo>
                    <a:pt x="756" y="379"/>
                    <a:pt x="756" y="379"/>
                    <a:pt x="756" y="379"/>
                  </a:cubicBezTo>
                  <a:cubicBezTo>
                    <a:pt x="756" y="396"/>
                    <a:pt x="764" y="405"/>
                    <a:pt x="777" y="405"/>
                  </a:cubicBezTo>
                  <a:cubicBezTo>
                    <a:pt x="789" y="405"/>
                    <a:pt x="797" y="396"/>
                    <a:pt x="797" y="379"/>
                  </a:cubicBezTo>
                  <a:lnTo>
                    <a:pt x="797" y="234"/>
                  </a:lnTo>
                  <a:close/>
                  <a:moveTo>
                    <a:pt x="1046" y="368"/>
                  </a:moveTo>
                  <a:cubicBezTo>
                    <a:pt x="993" y="368"/>
                    <a:pt x="961" y="312"/>
                    <a:pt x="961" y="249"/>
                  </a:cubicBezTo>
                  <a:cubicBezTo>
                    <a:pt x="961" y="202"/>
                    <a:pt x="989" y="137"/>
                    <a:pt x="1046" y="137"/>
                  </a:cubicBezTo>
                  <a:cubicBezTo>
                    <a:pt x="1082" y="137"/>
                    <a:pt x="1092" y="154"/>
                    <a:pt x="1102" y="154"/>
                  </a:cubicBezTo>
                  <a:cubicBezTo>
                    <a:pt x="1118" y="154"/>
                    <a:pt x="1125" y="145"/>
                    <a:pt x="1125" y="132"/>
                  </a:cubicBezTo>
                  <a:cubicBezTo>
                    <a:pt x="1125" y="115"/>
                    <a:pt x="1089" y="101"/>
                    <a:pt x="1051" y="101"/>
                  </a:cubicBezTo>
                  <a:cubicBezTo>
                    <a:pt x="966" y="101"/>
                    <a:pt x="918" y="178"/>
                    <a:pt x="918" y="253"/>
                  </a:cubicBezTo>
                  <a:cubicBezTo>
                    <a:pt x="918" y="328"/>
                    <a:pt x="962" y="405"/>
                    <a:pt x="1046" y="405"/>
                  </a:cubicBezTo>
                  <a:cubicBezTo>
                    <a:pt x="1085" y="405"/>
                    <a:pt x="1123" y="393"/>
                    <a:pt x="1123" y="369"/>
                  </a:cubicBezTo>
                  <a:cubicBezTo>
                    <a:pt x="1123" y="359"/>
                    <a:pt x="1113" y="352"/>
                    <a:pt x="1106" y="352"/>
                  </a:cubicBezTo>
                  <a:cubicBezTo>
                    <a:pt x="1095" y="352"/>
                    <a:pt x="1082" y="368"/>
                    <a:pt x="1046" y="368"/>
                  </a:cubicBezTo>
                  <a:moveTo>
                    <a:pt x="1221" y="126"/>
                  </a:moveTo>
                  <a:cubicBezTo>
                    <a:pt x="1221" y="109"/>
                    <a:pt x="1214" y="101"/>
                    <a:pt x="1201" y="101"/>
                  </a:cubicBezTo>
                  <a:cubicBezTo>
                    <a:pt x="1188" y="101"/>
                    <a:pt x="1181" y="109"/>
                    <a:pt x="1181" y="126"/>
                  </a:cubicBezTo>
                  <a:cubicBezTo>
                    <a:pt x="1181" y="379"/>
                    <a:pt x="1181" y="379"/>
                    <a:pt x="1181" y="379"/>
                  </a:cubicBezTo>
                  <a:cubicBezTo>
                    <a:pt x="1181" y="396"/>
                    <a:pt x="1188" y="405"/>
                    <a:pt x="1201" y="405"/>
                  </a:cubicBezTo>
                  <a:cubicBezTo>
                    <a:pt x="1214" y="405"/>
                    <a:pt x="1221" y="396"/>
                    <a:pt x="1221" y="379"/>
                  </a:cubicBezTo>
                  <a:lnTo>
                    <a:pt x="1221" y="126"/>
                  </a:lnTo>
                  <a:close/>
                  <a:moveTo>
                    <a:pt x="1174" y="27"/>
                  </a:moveTo>
                  <a:cubicBezTo>
                    <a:pt x="1174" y="42"/>
                    <a:pt x="1186" y="55"/>
                    <a:pt x="1201" y="55"/>
                  </a:cubicBezTo>
                  <a:cubicBezTo>
                    <a:pt x="1216" y="55"/>
                    <a:pt x="1229" y="42"/>
                    <a:pt x="1229" y="27"/>
                  </a:cubicBezTo>
                  <a:cubicBezTo>
                    <a:pt x="1229" y="12"/>
                    <a:pt x="1216" y="0"/>
                    <a:pt x="1201" y="0"/>
                  </a:cubicBezTo>
                  <a:cubicBezTo>
                    <a:pt x="1186" y="0"/>
                    <a:pt x="1174" y="12"/>
                    <a:pt x="1174" y="27"/>
                  </a:cubicBezTo>
                  <a:moveTo>
                    <a:pt x="1492" y="145"/>
                  </a:moveTo>
                  <a:cubicBezTo>
                    <a:pt x="1491" y="145"/>
                    <a:pt x="1491" y="145"/>
                    <a:pt x="1491" y="145"/>
                  </a:cubicBezTo>
                  <a:cubicBezTo>
                    <a:pt x="1468" y="115"/>
                    <a:pt x="1442" y="101"/>
                    <a:pt x="1407" y="101"/>
                  </a:cubicBezTo>
                  <a:cubicBezTo>
                    <a:pt x="1321" y="101"/>
                    <a:pt x="1280" y="178"/>
                    <a:pt x="1280" y="253"/>
                  </a:cubicBezTo>
                  <a:cubicBezTo>
                    <a:pt x="1280" y="337"/>
                    <a:pt x="1323" y="405"/>
                    <a:pt x="1408" y="405"/>
                  </a:cubicBezTo>
                  <a:cubicBezTo>
                    <a:pt x="1443" y="405"/>
                    <a:pt x="1473" y="390"/>
                    <a:pt x="1491" y="361"/>
                  </a:cubicBezTo>
                  <a:cubicBezTo>
                    <a:pt x="1492" y="361"/>
                    <a:pt x="1492" y="361"/>
                    <a:pt x="1492" y="361"/>
                  </a:cubicBezTo>
                  <a:cubicBezTo>
                    <a:pt x="1492" y="379"/>
                    <a:pt x="1492" y="379"/>
                    <a:pt x="1492" y="379"/>
                  </a:cubicBezTo>
                  <a:cubicBezTo>
                    <a:pt x="1492" y="396"/>
                    <a:pt x="1500" y="405"/>
                    <a:pt x="1512" y="405"/>
                  </a:cubicBezTo>
                  <a:cubicBezTo>
                    <a:pt x="1525" y="405"/>
                    <a:pt x="1533" y="396"/>
                    <a:pt x="1533" y="379"/>
                  </a:cubicBezTo>
                  <a:cubicBezTo>
                    <a:pt x="1533" y="126"/>
                    <a:pt x="1533" y="126"/>
                    <a:pt x="1533" y="126"/>
                  </a:cubicBezTo>
                  <a:cubicBezTo>
                    <a:pt x="1533" y="109"/>
                    <a:pt x="1525" y="101"/>
                    <a:pt x="1512" y="101"/>
                  </a:cubicBezTo>
                  <a:cubicBezTo>
                    <a:pt x="1500" y="101"/>
                    <a:pt x="1492" y="109"/>
                    <a:pt x="1492" y="126"/>
                  </a:cubicBezTo>
                  <a:lnTo>
                    <a:pt x="1492" y="145"/>
                  </a:lnTo>
                  <a:close/>
                  <a:moveTo>
                    <a:pt x="1324" y="253"/>
                  </a:moveTo>
                  <a:cubicBezTo>
                    <a:pt x="1324" y="198"/>
                    <a:pt x="1347" y="134"/>
                    <a:pt x="1408" y="134"/>
                  </a:cubicBezTo>
                  <a:cubicBezTo>
                    <a:pt x="1471" y="134"/>
                    <a:pt x="1492" y="198"/>
                    <a:pt x="1492" y="253"/>
                  </a:cubicBezTo>
                  <a:cubicBezTo>
                    <a:pt x="1492" y="307"/>
                    <a:pt x="1471" y="371"/>
                    <a:pt x="1408" y="371"/>
                  </a:cubicBezTo>
                  <a:cubicBezTo>
                    <a:pt x="1346" y="371"/>
                    <a:pt x="1324" y="307"/>
                    <a:pt x="1324" y="2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4" name="Freeform 143">
              <a:extLst>
                <a:ext uri="{FF2B5EF4-FFF2-40B4-BE49-F238E27FC236}">
                  <a16:creationId xmlns:a16="http://schemas.microsoft.com/office/drawing/2014/main" id="{EBB430DD-56F8-4CF2-BF43-36EB004A93DF}"/>
                </a:ext>
              </a:extLst>
            </p:cNvPr>
            <p:cNvSpPr>
              <a:spLocks noEditPoints="1"/>
            </p:cNvSpPr>
            <p:nvPr/>
          </p:nvSpPr>
          <p:spPr bwMode="auto">
            <a:xfrm>
              <a:off x="5480" y="3870"/>
              <a:ext cx="3698" cy="419"/>
            </a:xfrm>
            <a:custGeom>
              <a:avLst/>
              <a:gdLst>
                <a:gd name="T0" fmla="*/ 44 w 1558"/>
                <a:gd name="T1" fmla="*/ 136 h 176"/>
                <a:gd name="T2" fmla="*/ 87 w 1558"/>
                <a:gd name="T3" fmla="*/ 127 h 176"/>
                <a:gd name="T4" fmla="*/ 15 w 1558"/>
                <a:gd name="T5" fmla="*/ 83 h 176"/>
                <a:gd name="T6" fmla="*/ 140 w 1558"/>
                <a:gd name="T7" fmla="*/ 31 h 176"/>
                <a:gd name="T8" fmla="*/ 142 w 1558"/>
                <a:gd name="T9" fmla="*/ 124 h 176"/>
                <a:gd name="T10" fmla="*/ 154 w 1558"/>
                <a:gd name="T11" fmla="*/ 78 h 176"/>
                <a:gd name="T12" fmla="*/ 177 w 1558"/>
                <a:gd name="T13" fmla="*/ 47 h 176"/>
                <a:gd name="T14" fmla="*/ 236 w 1558"/>
                <a:gd name="T15" fmla="*/ 91 h 176"/>
                <a:gd name="T16" fmla="*/ 227 w 1558"/>
                <a:gd name="T17" fmla="*/ 136 h 176"/>
                <a:gd name="T18" fmla="*/ 229 w 1558"/>
                <a:gd name="T19" fmla="*/ 43 h 176"/>
                <a:gd name="T20" fmla="*/ 366 w 1558"/>
                <a:gd name="T21" fmla="*/ 81 h 176"/>
                <a:gd name="T22" fmla="*/ 358 w 1558"/>
                <a:gd name="T23" fmla="*/ 108 h 176"/>
                <a:gd name="T24" fmla="*/ 322 w 1558"/>
                <a:gd name="T25" fmla="*/ 43 h 176"/>
                <a:gd name="T26" fmla="*/ 416 w 1558"/>
                <a:gd name="T27" fmla="*/ 38 h 176"/>
                <a:gd name="T28" fmla="*/ 387 w 1558"/>
                <a:gd name="T29" fmla="*/ 10 h 176"/>
                <a:gd name="T30" fmla="*/ 387 w 1558"/>
                <a:gd name="T31" fmla="*/ 44 h 176"/>
                <a:gd name="T32" fmla="*/ 551 w 1558"/>
                <a:gd name="T33" fmla="*/ 70 h 176"/>
                <a:gd name="T34" fmla="*/ 611 w 1558"/>
                <a:gd name="T35" fmla="*/ 127 h 176"/>
                <a:gd name="T36" fmla="*/ 491 w 1558"/>
                <a:gd name="T37" fmla="*/ 45 h 176"/>
                <a:gd name="T38" fmla="*/ 476 w 1558"/>
                <a:gd name="T39" fmla="*/ 127 h 176"/>
                <a:gd name="T40" fmla="*/ 537 w 1558"/>
                <a:gd name="T41" fmla="*/ 70 h 176"/>
                <a:gd name="T42" fmla="*/ 705 w 1558"/>
                <a:gd name="T43" fmla="*/ 46 h 176"/>
                <a:gd name="T44" fmla="*/ 704 w 1558"/>
                <a:gd name="T45" fmla="*/ 121 h 176"/>
                <a:gd name="T46" fmla="*/ 718 w 1558"/>
                <a:gd name="T47" fmla="*/ 40 h 176"/>
                <a:gd name="T48" fmla="*/ 676 w 1558"/>
                <a:gd name="T49" fmla="*/ 43 h 176"/>
                <a:gd name="T50" fmla="*/ 783 w 1558"/>
                <a:gd name="T51" fmla="*/ 44 h 176"/>
                <a:gd name="T52" fmla="*/ 822 w 1558"/>
                <a:gd name="T53" fmla="*/ 68 h 176"/>
                <a:gd name="T54" fmla="*/ 751 w 1558"/>
                <a:gd name="T55" fmla="*/ 31 h 176"/>
                <a:gd name="T56" fmla="*/ 758 w 1558"/>
                <a:gd name="T57" fmla="*/ 70 h 176"/>
                <a:gd name="T58" fmla="*/ 886 w 1558"/>
                <a:gd name="T59" fmla="*/ 136 h 176"/>
                <a:gd name="T60" fmla="*/ 929 w 1558"/>
                <a:gd name="T61" fmla="*/ 127 h 176"/>
                <a:gd name="T62" fmla="*/ 857 w 1558"/>
                <a:gd name="T63" fmla="*/ 83 h 176"/>
                <a:gd name="T64" fmla="*/ 1022 w 1558"/>
                <a:gd name="T65" fmla="*/ 46 h 176"/>
                <a:gd name="T66" fmla="*/ 1022 w 1558"/>
                <a:gd name="T67" fmla="*/ 120 h 176"/>
                <a:gd name="T68" fmla="*/ 952 w 1558"/>
                <a:gd name="T69" fmla="*/ 158 h 176"/>
                <a:gd name="T70" fmla="*/ 1022 w 1558"/>
                <a:gd name="T71" fmla="*/ 40 h 176"/>
                <a:gd name="T72" fmla="*/ 1023 w 1558"/>
                <a:gd name="T73" fmla="*/ 93 h 176"/>
                <a:gd name="T74" fmla="*/ 1101 w 1558"/>
                <a:gd name="T75" fmla="*/ 31 h 176"/>
                <a:gd name="T76" fmla="*/ 1102 w 1558"/>
                <a:gd name="T77" fmla="*/ 124 h 176"/>
                <a:gd name="T78" fmla="*/ 1129 w 1558"/>
                <a:gd name="T79" fmla="*/ 78 h 176"/>
                <a:gd name="T80" fmla="*/ 1283 w 1558"/>
                <a:gd name="T81" fmla="*/ 127 h 176"/>
                <a:gd name="T82" fmla="*/ 1230 w 1558"/>
                <a:gd name="T83" fmla="*/ 49 h 176"/>
                <a:gd name="T84" fmla="*/ 1169 w 1558"/>
                <a:gd name="T85" fmla="*/ 31 h 176"/>
                <a:gd name="T86" fmla="*/ 1176 w 1558"/>
                <a:gd name="T87" fmla="*/ 70 h 176"/>
                <a:gd name="T88" fmla="*/ 1236 w 1558"/>
                <a:gd name="T89" fmla="*/ 127 h 176"/>
                <a:gd name="T90" fmla="*/ 1317 w 1558"/>
                <a:gd name="T91" fmla="*/ 83 h 176"/>
                <a:gd name="T92" fmla="*/ 1332 w 1558"/>
                <a:gd name="T93" fmla="*/ 90 h 176"/>
                <a:gd name="T94" fmla="*/ 1332 w 1558"/>
                <a:gd name="T95" fmla="*/ 78 h 176"/>
                <a:gd name="T96" fmla="*/ 1493 w 1558"/>
                <a:gd name="T97" fmla="*/ 136 h 176"/>
                <a:gd name="T98" fmla="*/ 1436 w 1558"/>
                <a:gd name="T99" fmla="*/ 45 h 176"/>
                <a:gd name="T100" fmla="*/ 1429 w 1558"/>
                <a:gd name="T101" fmla="*/ 136 h 176"/>
                <a:gd name="T102" fmla="*/ 1558 w 1558"/>
                <a:gd name="T103" fmla="*/ 38 h 176"/>
                <a:gd name="T104" fmla="*/ 1529 w 1558"/>
                <a:gd name="T105" fmla="*/ 10 h 176"/>
                <a:gd name="T106" fmla="*/ 1529 w 1558"/>
                <a:gd name="T107"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58" h="176">
                  <a:moveTo>
                    <a:pt x="73" y="46"/>
                  </a:moveTo>
                  <a:cubicBezTo>
                    <a:pt x="73" y="46"/>
                    <a:pt x="73" y="46"/>
                    <a:pt x="73" y="46"/>
                  </a:cubicBezTo>
                  <a:cubicBezTo>
                    <a:pt x="65" y="36"/>
                    <a:pt x="56" y="31"/>
                    <a:pt x="44" y="31"/>
                  </a:cubicBezTo>
                  <a:cubicBezTo>
                    <a:pt x="14" y="31"/>
                    <a:pt x="0" y="58"/>
                    <a:pt x="0" y="83"/>
                  </a:cubicBezTo>
                  <a:cubicBezTo>
                    <a:pt x="0" y="112"/>
                    <a:pt x="15" y="136"/>
                    <a:pt x="44" y="136"/>
                  </a:cubicBezTo>
                  <a:cubicBezTo>
                    <a:pt x="56" y="136"/>
                    <a:pt x="66" y="131"/>
                    <a:pt x="73" y="121"/>
                  </a:cubicBezTo>
                  <a:cubicBezTo>
                    <a:pt x="73" y="121"/>
                    <a:pt x="73" y="121"/>
                    <a:pt x="73" y="121"/>
                  </a:cubicBezTo>
                  <a:cubicBezTo>
                    <a:pt x="73" y="127"/>
                    <a:pt x="73" y="127"/>
                    <a:pt x="73" y="127"/>
                  </a:cubicBezTo>
                  <a:cubicBezTo>
                    <a:pt x="73" y="133"/>
                    <a:pt x="76" y="136"/>
                    <a:pt x="80" y="136"/>
                  </a:cubicBezTo>
                  <a:cubicBezTo>
                    <a:pt x="84" y="136"/>
                    <a:pt x="87" y="133"/>
                    <a:pt x="87" y="127"/>
                  </a:cubicBezTo>
                  <a:cubicBezTo>
                    <a:pt x="87" y="40"/>
                    <a:pt x="87" y="40"/>
                    <a:pt x="87" y="40"/>
                  </a:cubicBezTo>
                  <a:cubicBezTo>
                    <a:pt x="87" y="34"/>
                    <a:pt x="84" y="31"/>
                    <a:pt x="80" y="31"/>
                  </a:cubicBezTo>
                  <a:cubicBezTo>
                    <a:pt x="76" y="31"/>
                    <a:pt x="73" y="34"/>
                    <a:pt x="73" y="40"/>
                  </a:cubicBezTo>
                  <a:lnTo>
                    <a:pt x="73" y="46"/>
                  </a:lnTo>
                  <a:close/>
                  <a:moveTo>
                    <a:pt x="15" y="83"/>
                  </a:moveTo>
                  <a:cubicBezTo>
                    <a:pt x="15" y="65"/>
                    <a:pt x="23" y="43"/>
                    <a:pt x="44" y="43"/>
                  </a:cubicBezTo>
                  <a:cubicBezTo>
                    <a:pt x="66" y="43"/>
                    <a:pt x="73" y="65"/>
                    <a:pt x="73" y="83"/>
                  </a:cubicBezTo>
                  <a:cubicBezTo>
                    <a:pt x="73" y="102"/>
                    <a:pt x="66" y="124"/>
                    <a:pt x="44" y="124"/>
                  </a:cubicBezTo>
                  <a:cubicBezTo>
                    <a:pt x="23" y="124"/>
                    <a:pt x="15" y="102"/>
                    <a:pt x="15" y="83"/>
                  </a:cubicBezTo>
                  <a:moveTo>
                    <a:pt x="140" y="31"/>
                  </a:moveTo>
                  <a:cubicBezTo>
                    <a:pt x="125" y="31"/>
                    <a:pt x="108" y="41"/>
                    <a:pt x="108" y="58"/>
                  </a:cubicBezTo>
                  <a:cubicBezTo>
                    <a:pt x="108" y="71"/>
                    <a:pt x="116" y="77"/>
                    <a:pt x="126" y="81"/>
                  </a:cubicBezTo>
                  <a:cubicBezTo>
                    <a:pt x="150" y="91"/>
                    <a:pt x="150" y="91"/>
                    <a:pt x="150" y="91"/>
                  </a:cubicBezTo>
                  <a:cubicBezTo>
                    <a:pt x="158" y="94"/>
                    <a:pt x="164" y="98"/>
                    <a:pt x="164" y="107"/>
                  </a:cubicBezTo>
                  <a:cubicBezTo>
                    <a:pt x="164" y="116"/>
                    <a:pt x="155" y="124"/>
                    <a:pt x="142" y="124"/>
                  </a:cubicBezTo>
                  <a:cubicBezTo>
                    <a:pt x="124" y="124"/>
                    <a:pt x="118" y="110"/>
                    <a:pt x="111" y="110"/>
                  </a:cubicBezTo>
                  <a:cubicBezTo>
                    <a:pt x="108" y="110"/>
                    <a:pt x="105" y="114"/>
                    <a:pt x="105" y="116"/>
                  </a:cubicBezTo>
                  <a:cubicBezTo>
                    <a:pt x="105" y="123"/>
                    <a:pt x="119" y="136"/>
                    <a:pt x="142" y="136"/>
                  </a:cubicBezTo>
                  <a:cubicBezTo>
                    <a:pt x="163" y="136"/>
                    <a:pt x="179" y="124"/>
                    <a:pt x="179" y="106"/>
                  </a:cubicBezTo>
                  <a:cubicBezTo>
                    <a:pt x="179" y="90"/>
                    <a:pt x="168" y="83"/>
                    <a:pt x="154" y="78"/>
                  </a:cubicBezTo>
                  <a:cubicBezTo>
                    <a:pt x="133" y="69"/>
                    <a:pt x="133" y="69"/>
                    <a:pt x="133" y="69"/>
                  </a:cubicBezTo>
                  <a:cubicBezTo>
                    <a:pt x="126" y="66"/>
                    <a:pt x="123" y="62"/>
                    <a:pt x="123" y="57"/>
                  </a:cubicBezTo>
                  <a:cubicBezTo>
                    <a:pt x="123" y="47"/>
                    <a:pt x="134" y="43"/>
                    <a:pt x="143" y="43"/>
                  </a:cubicBezTo>
                  <a:cubicBezTo>
                    <a:pt x="157" y="43"/>
                    <a:pt x="164" y="54"/>
                    <a:pt x="170" y="54"/>
                  </a:cubicBezTo>
                  <a:cubicBezTo>
                    <a:pt x="175" y="54"/>
                    <a:pt x="177" y="50"/>
                    <a:pt x="177" y="47"/>
                  </a:cubicBezTo>
                  <a:cubicBezTo>
                    <a:pt x="177" y="39"/>
                    <a:pt x="160" y="31"/>
                    <a:pt x="140" y="31"/>
                  </a:cubicBezTo>
                  <a:moveTo>
                    <a:pt x="226" y="31"/>
                  </a:moveTo>
                  <a:cubicBezTo>
                    <a:pt x="210" y="31"/>
                    <a:pt x="194" y="41"/>
                    <a:pt x="194" y="58"/>
                  </a:cubicBezTo>
                  <a:cubicBezTo>
                    <a:pt x="194" y="71"/>
                    <a:pt x="201" y="77"/>
                    <a:pt x="212" y="81"/>
                  </a:cubicBezTo>
                  <a:cubicBezTo>
                    <a:pt x="236" y="91"/>
                    <a:pt x="236" y="91"/>
                    <a:pt x="236" y="91"/>
                  </a:cubicBezTo>
                  <a:cubicBezTo>
                    <a:pt x="243" y="94"/>
                    <a:pt x="250" y="98"/>
                    <a:pt x="250" y="107"/>
                  </a:cubicBezTo>
                  <a:cubicBezTo>
                    <a:pt x="250" y="116"/>
                    <a:pt x="241" y="124"/>
                    <a:pt x="228" y="124"/>
                  </a:cubicBezTo>
                  <a:cubicBezTo>
                    <a:pt x="210" y="124"/>
                    <a:pt x="203" y="110"/>
                    <a:pt x="197" y="110"/>
                  </a:cubicBezTo>
                  <a:cubicBezTo>
                    <a:pt x="193" y="110"/>
                    <a:pt x="190" y="114"/>
                    <a:pt x="190" y="116"/>
                  </a:cubicBezTo>
                  <a:cubicBezTo>
                    <a:pt x="190" y="123"/>
                    <a:pt x="205" y="136"/>
                    <a:pt x="227" y="136"/>
                  </a:cubicBezTo>
                  <a:cubicBezTo>
                    <a:pt x="249" y="136"/>
                    <a:pt x="265" y="124"/>
                    <a:pt x="265" y="106"/>
                  </a:cubicBezTo>
                  <a:cubicBezTo>
                    <a:pt x="265" y="90"/>
                    <a:pt x="253" y="83"/>
                    <a:pt x="239" y="78"/>
                  </a:cubicBezTo>
                  <a:cubicBezTo>
                    <a:pt x="218" y="69"/>
                    <a:pt x="218" y="69"/>
                    <a:pt x="218" y="69"/>
                  </a:cubicBezTo>
                  <a:cubicBezTo>
                    <a:pt x="211" y="66"/>
                    <a:pt x="209" y="62"/>
                    <a:pt x="209" y="57"/>
                  </a:cubicBezTo>
                  <a:cubicBezTo>
                    <a:pt x="209" y="47"/>
                    <a:pt x="219" y="43"/>
                    <a:pt x="229" y="43"/>
                  </a:cubicBezTo>
                  <a:cubicBezTo>
                    <a:pt x="243" y="43"/>
                    <a:pt x="250" y="54"/>
                    <a:pt x="255" y="54"/>
                  </a:cubicBezTo>
                  <a:cubicBezTo>
                    <a:pt x="261" y="54"/>
                    <a:pt x="262" y="50"/>
                    <a:pt x="262" y="47"/>
                  </a:cubicBezTo>
                  <a:cubicBezTo>
                    <a:pt x="263" y="39"/>
                    <a:pt x="246" y="31"/>
                    <a:pt x="226" y="31"/>
                  </a:cubicBezTo>
                  <a:moveTo>
                    <a:pt x="357" y="90"/>
                  </a:moveTo>
                  <a:cubicBezTo>
                    <a:pt x="365" y="90"/>
                    <a:pt x="366" y="85"/>
                    <a:pt x="366" y="81"/>
                  </a:cubicBezTo>
                  <a:cubicBezTo>
                    <a:pt x="366" y="55"/>
                    <a:pt x="352" y="31"/>
                    <a:pt x="323" y="31"/>
                  </a:cubicBezTo>
                  <a:cubicBezTo>
                    <a:pt x="294" y="31"/>
                    <a:pt x="278" y="58"/>
                    <a:pt x="278" y="83"/>
                  </a:cubicBezTo>
                  <a:cubicBezTo>
                    <a:pt x="278" y="109"/>
                    <a:pt x="292" y="136"/>
                    <a:pt x="325" y="136"/>
                  </a:cubicBezTo>
                  <a:cubicBezTo>
                    <a:pt x="349" y="136"/>
                    <a:pt x="365" y="121"/>
                    <a:pt x="365" y="115"/>
                  </a:cubicBezTo>
                  <a:cubicBezTo>
                    <a:pt x="365" y="110"/>
                    <a:pt x="362" y="108"/>
                    <a:pt x="358" y="108"/>
                  </a:cubicBezTo>
                  <a:cubicBezTo>
                    <a:pt x="352" y="108"/>
                    <a:pt x="346" y="124"/>
                    <a:pt x="324" y="124"/>
                  </a:cubicBezTo>
                  <a:cubicBezTo>
                    <a:pt x="306" y="124"/>
                    <a:pt x="294" y="107"/>
                    <a:pt x="293" y="90"/>
                  </a:cubicBezTo>
                  <a:lnTo>
                    <a:pt x="357" y="90"/>
                  </a:lnTo>
                  <a:close/>
                  <a:moveTo>
                    <a:pt x="293" y="78"/>
                  </a:moveTo>
                  <a:cubicBezTo>
                    <a:pt x="294" y="61"/>
                    <a:pt x="304" y="43"/>
                    <a:pt x="322" y="43"/>
                  </a:cubicBezTo>
                  <a:cubicBezTo>
                    <a:pt x="341" y="43"/>
                    <a:pt x="351" y="61"/>
                    <a:pt x="351" y="78"/>
                  </a:cubicBezTo>
                  <a:lnTo>
                    <a:pt x="293" y="78"/>
                  </a:lnTo>
                  <a:close/>
                  <a:moveTo>
                    <a:pt x="401" y="44"/>
                  </a:moveTo>
                  <a:cubicBezTo>
                    <a:pt x="410" y="44"/>
                    <a:pt x="410" y="44"/>
                    <a:pt x="410" y="44"/>
                  </a:cubicBezTo>
                  <a:cubicBezTo>
                    <a:pt x="415" y="44"/>
                    <a:pt x="416" y="40"/>
                    <a:pt x="416" y="38"/>
                  </a:cubicBezTo>
                  <a:cubicBezTo>
                    <a:pt x="416" y="36"/>
                    <a:pt x="415" y="32"/>
                    <a:pt x="410" y="32"/>
                  </a:cubicBezTo>
                  <a:cubicBezTo>
                    <a:pt x="401" y="32"/>
                    <a:pt x="401" y="32"/>
                    <a:pt x="401" y="32"/>
                  </a:cubicBezTo>
                  <a:cubicBezTo>
                    <a:pt x="401" y="10"/>
                    <a:pt x="401" y="10"/>
                    <a:pt x="401" y="10"/>
                  </a:cubicBezTo>
                  <a:cubicBezTo>
                    <a:pt x="401" y="4"/>
                    <a:pt x="399" y="0"/>
                    <a:pt x="394" y="0"/>
                  </a:cubicBezTo>
                  <a:cubicBezTo>
                    <a:pt x="390" y="0"/>
                    <a:pt x="387" y="4"/>
                    <a:pt x="387" y="10"/>
                  </a:cubicBezTo>
                  <a:cubicBezTo>
                    <a:pt x="387" y="32"/>
                    <a:pt x="387" y="32"/>
                    <a:pt x="387" y="32"/>
                  </a:cubicBezTo>
                  <a:cubicBezTo>
                    <a:pt x="378" y="32"/>
                    <a:pt x="378" y="32"/>
                    <a:pt x="378" y="32"/>
                  </a:cubicBezTo>
                  <a:cubicBezTo>
                    <a:pt x="374" y="32"/>
                    <a:pt x="372" y="36"/>
                    <a:pt x="372" y="38"/>
                  </a:cubicBezTo>
                  <a:cubicBezTo>
                    <a:pt x="372" y="40"/>
                    <a:pt x="374" y="44"/>
                    <a:pt x="378" y="44"/>
                  </a:cubicBezTo>
                  <a:cubicBezTo>
                    <a:pt x="387" y="44"/>
                    <a:pt x="387" y="44"/>
                    <a:pt x="387" y="44"/>
                  </a:cubicBezTo>
                  <a:cubicBezTo>
                    <a:pt x="387" y="127"/>
                    <a:pt x="387" y="127"/>
                    <a:pt x="387" y="127"/>
                  </a:cubicBezTo>
                  <a:cubicBezTo>
                    <a:pt x="387" y="133"/>
                    <a:pt x="390" y="136"/>
                    <a:pt x="394" y="136"/>
                  </a:cubicBezTo>
                  <a:cubicBezTo>
                    <a:pt x="399" y="136"/>
                    <a:pt x="401" y="133"/>
                    <a:pt x="401" y="127"/>
                  </a:cubicBezTo>
                  <a:lnTo>
                    <a:pt x="401" y="44"/>
                  </a:lnTo>
                  <a:close/>
                  <a:moveTo>
                    <a:pt x="551" y="70"/>
                  </a:moveTo>
                  <a:cubicBezTo>
                    <a:pt x="551" y="53"/>
                    <a:pt x="563" y="44"/>
                    <a:pt x="574" y="44"/>
                  </a:cubicBezTo>
                  <a:cubicBezTo>
                    <a:pt x="585" y="44"/>
                    <a:pt x="597" y="48"/>
                    <a:pt x="597" y="70"/>
                  </a:cubicBezTo>
                  <a:cubicBezTo>
                    <a:pt x="597" y="127"/>
                    <a:pt x="597" y="127"/>
                    <a:pt x="597" y="127"/>
                  </a:cubicBezTo>
                  <a:cubicBezTo>
                    <a:pt x="597" y="133"/>
                    <a:pt x="600" y="136"/>
                    <a:pt x="604" y="136"/>
                  </a:cubicBezTo>
                  <a:cubicBezTo>
                    <a:pt x="609" y="136"/>
                    <a:pt x="611" y="133"/>
                    <a:pt x="611" y="127"/>
                  </a:cubicBezTo>
                  <a:cubicBezTo>
                    <a:pt x="611" y="68"/>
                    <a:pt x="611" y="68"/>
                    <a:pt x="611" y="68"/>
                  </a:cubicBezTo>
                  <a:cubicBezTo>
                    <a:pt x="611" y="43"/>
                    <a:pt x="593" y="31"/>
                    <a:pt x="574" y="31"/>
                  </a:cubicBezTo>
                  <a:cubicBezTo>
                    <a:pt x="563" y="31"/>
                    <a:pt x="551" y="37"/>
                    <a:pt x="544" y="49"/>
                  </a:cubicBezTo>
                  <a:cubicBezTo>
                    <a:pt x="540" y="38"/>
                    <a:pt x="529" y="31"/>
                    <a:pt x="517" y="31"/>
                  </a:cubicBezTo>
                  <a:cubicBezTo>
                    <a:pt x="504" y="31"/>
                    <a:pt x="496" y="37"/>
                    <a:pt x="491" y="45"/>
                  </a:cubicBezTo>
                  <a:cubicBezTo>
                    <a:pt x="490" y="45"/>
                    <a:pt x="490" y="45"/>
                    <a:pt x="490" y="45"/>
                  </a:cubicBezTo>
                  <a:cubicBezTo>
                    <a:pt x="490" y="40"/>
                    <a:pt x="490" y="40"/>
                    <a:pt x="490" y="40"/>
                  </a:cubicBezTo>
                  <a:cubicBezTo>
                    <a:pt x="490" y="34"/>
                    <a:pt x="488" y="31"/>
                    <a:pt x="483" y="31"/>
                  </a:cubicBezTo>
                  <a:cubicBezTo>
                    <a:pt x="479" y="31"/>
                    <a:pt x="476" y="34"/>
                    <a:pt x="476" y="40"/>
                  </a:cubicBezTo>
                  <a:cubicBezTo>
                    <a:pt x="476" y="127"/>
                    <a:pt x="476" y="127"/>
                    <a:pt x="476" y="127"/>
                  </a:cubicBezTo>
                  <a:cubicBezTo>
                    <a:pt x="476" y="133"/>
                    <a:pt x="479" y="136"/>
                    <a:pt x="483" y="136"/>
                  </a:cubicBezTo>
                  <a:cubicBezTo>
                    <a:pt x="488" y="136"/>
                    <a:pt x="490" y="133"/>
                    <a:pt x="490" y="127"/>
                  </a:cubicBezTo>
                  <a:cubicBezTo>
                    <a:pt x="490" y="70"/>
                    <a:pt x="490" y="70"/>
                    <a:pt x="490" y="70"/>
                  </a:cubicBezTo>
                  <a:cubicBezTo>
                    <a:pt x="490" y="53"/>
                    <a:pt x="502" y="44"/>
                    <a:pt x="514" y="44"/>
                  </a:cubicBezTo>
                  <a:cubicBezTo>
                    <a:pt x="524" y="44"/>
                    <a:pt x="537" y="48"/>
                    <a:pt x="537" y="70"/>
                  </a:cubicBezTo>
                  <a:cubicBezTo>
                    <a:pt x="537" y="127"/>
                    <a:pt x="537" y="127"/>
                    <a:pt x="537" y="127"/>
                  </a:cubicBezTo>
                  <a:cubicBezTo>
                    <a:pt x="537" y="133"/>
                    <a:pt x="539" y="136"/>
                    <a:pt x="544" y="136"/>
                  </a:cubicBezTo>
                  <a:cubicBezTo>
                    <a:pt x="548" y="136"/>
                    <a:pt x="551" y="133"/>
                    <a:pt x="551" y="127"/>
                  </a:cubicBezTo>
                  <a:lnTo>
                    <a:pt x="551" y="70"/>
                  </a:lnTo>
                  <a:close/>
                  <a:moveTo>
                    <a:pt x="705" y="46"/>
                  </a:moveTo>
                  <a:cubicBezTo>
                    <a:pt x="704" y="46"/>
                    <a:pt x="704" y="46"/>
                    <a:pt x="704" y="46"/>
                  </a:cubicBezTo>
                  <a:cubicBezTo>
                    <a:pt x="696" y="36"/>
                    <a:pt x="687" y="31"/>
                    <a:pt x="675" y="31"/>
                  </a:cubicBezTo>
                  <a:cubicBezTo>
                    <a:pt x="646" y="31"/>
                    <a:pt x="631" y="58"/>
                    <a:pt x="631" y="83"/>
                  </a:cubicBezTo>
                  <a:cubicBezTo>
                    <a:pt x="631" y="112"/>
                    <a:pt x="646" y="136"/>
                    <a:pt x="676" y="136"/>
                  </a:cubicBezTo>
                  <a:cubicBezTo>
                    <a:pt x="688" y="136"/>
                    <a:pt x="698" y="131"/>
                    <a:pt x="704" y="121"/>
                  </a:cubicBezTo>
                  <a:cubicBezTo>
                    <a:pt x="705" y="121"/>
                    <a:pt x="705" y="121"/>
                    <a:pt x="705" y="121"/>
                  </a:cubicBezTo>
                  <a:cubicBezTo>
                    <a:pt x="705" y="127"/>
                    <a:pt x="705" y="127"/>
                    <a:pt x="705" y="127"/>
                  </a:cubicBezTo>
                  <a:cubicBezTo>
                    <a:pt x="705" y="133"/>
                    <a:pt x="707" y="136"/>
                    <a:pt x="712" y="136"/>
                  </a:cubicBezTo>
                  <a:cubicBezTo>
                    <a:pt x="716" y="136"/>
                    <a:pt x="718" y="133"/>
                    <a:pt x="718" y="127"/>
                  </a:cubicBezTo>
                  <a:cubicBezTo>
                    <a:pt x="718" y="40"/>
                    <a:pt x="718" y="40"/>
                    <a:pt x="718" y="40"/>
                  </a:cubicBezTo>
                  <a:cubicBezTo>
                    <a:pt x="718" y="34"/>
                    <a:pt x="716" y="31"/>
                    <a:pt x="712" y="31"/>
                  </a:cubicBezTo>
                  <a:cubicBezTo>
                    <a:pt x="707" y="31"/>
                    <a:pt x="705" y="34"/>
                    <a:pt x="705" y="40"/>
                  </a:cubicBezTo>
                  <a:lnTo>
                    <a:pt x="705" y="46"/>
                  </a:lnTo>
                  <a:close/>
                  <a:moveTo>
                    <a:pt x="647" y="83"/>
                  </a:moveTo>
                  <a:cubicBezTo>
                    <a:pt x="647" y="65"/>
                    <a:pt x="655" y="43"/>
                    <a:pt x="676" y="43"/>
                  </a:cubicBezTo>
                  <a:cubicBezTo>
                    <a:pt x="697" y="43"/>
                    <a:pt x="705" y="65"/>
                    <a:pt x="705" y="83"/>
                  </a:cubicBezTo>
                  <a:cubicBezTo>
                    <a:pt x="705" y="102"/>
                    <a:pt x="697" y="124"/>
                    <a:pt x="676" y="124"/>
                  </a:cubicBezTo>
                  <a:cubicBezTo>
                    <a:pt x="654" y="124"/>
                    <a:pt x="647" y="102"/>
                    <a:pt x="647" y="83"/>
                  </a:cubicBezTo>
                  <a:moveTo>
                    <a:pt x="758" y="70"/>
                  </a:moveTo>
                  <a:cubicBezTo>
                    <a:pt x="758" y="53"/>
                    <a:pt x="770" y="44"/>
                    <a:pt x="783" y="44"/>
                  </a:cubicBezTo>
                  <a:cubicBezTo>
                    <a:pt x="798" y="44"/>
                    <a:pt x="808" y="53"/>
                    <a:pt x="808" y="67"/>
                  </a:cubicBezTo>
                  <a:cubicBezTo>
                    <a:pt x="808" y="127"/>
                    <a:pt x="808" y="127"/>
                    <a:pt x="808" y="127"/>
                  </a:cubicBezTo>
                  <a:cubicBezTo>
                    <a:pt x="808" y="133"/>
                    <a:pt x="810" y="136"/>
                    <a:pt x="815" y="136"/>
                  </a:cubicBezTo>
                  <a:cubicBezTo>
                    <a:pt x="819" y="136"/>
                    <a:pt x="822" y="133"/>
                    <a:pt x="822" y="127"/>
                  </a:cubicBezTo>
                  <a:cubicBezTo>
                    <a:pt x="822" y="68"/>
                    <a:pt x="822" y="68"/>
                    <a:pt x="822" y="68"/>
                  </a:cubicBezTo>
                  <a:cubicBezTo>
                    <a:pt x="822" y="43"/>
                    <a:pt x="803" y="31"/>
                    <a:pt x="785" y="31"/>
                  </a:cubicBezTo>
                  <a:cubicBezTo>
                    <a:pt x="772" y="31"/>
                    <a:pt x="763" y="37"/>
                    <a:pt x="758" y="45"/>
                  </a:cubicBezTo>
                  <a:cubicBezTo>
                    <a:pt x="758" y="45"/>
                    <a:pt x="758" y="45"/>
                    <a:pt x="758" y="45"/>
                  </a:cubicBezTo>
                  <a:cubicBezTo>
                    <a:pt x="758" y="40"/>
                    <a:pt x="758" y="40"/>
                    <a:pt x="758" y="40"/>
                  </a:cubicBezTo>
                  <a:cubicBezTo>
                    <a:pt x="758" y="34"/>
                    <a:pt x="755" y="31"/>
                    <a:pt x="751" y="31"/>
                  </a:cubicBezTo>
                  <a:cubicBezTo>
                    <a:pt x="746" y="31"/>
                    <a:pt x="744" y="34"/>
                    <a:pt x="744" y="40"/>
                  </a:cubicBezTo>
                  <a:cubicBezTo>
                    <a:pt x="744" y="127"/>
                    <a:pt x="744" y="127"/>
                    <a:pt x="744" y="127"/>
                  </a:cubicBezTo>
                  <a:cubicBezTo>
                    <a:pt x="744" y="133"/>
                    <a:pt x="746" y="136"/>
                    <a:pt x="751" y="136"/>
                  </a:cubicBezTo>
                  <a:cubicBezTo>
                    <a:pt x="755" y="136"/>
                    <a:pt x="758" y="133"/>
                    <a:pt x="758" y="127"/>
                  </a:cubicBezTo>
                  <a:lnTo>
                    <a:pt x="758" y="70"/>
                  </a:lnTo>
                  <a:close/>
                  <a:moveTo>
                    <a:pt x="915" y="46"/>
                  </a:moveTo>
                  <a:cubicBezTo>
                    <a:pt x="915" y="46"/>
                    <a:pt x="915" y="46"/>
                    <a:pt x="915" y="46"/>
                  </a:cubicBezTo>
                  <a:cubicBezTo>
                    <a:pt x="907" y="36"/>
                    <a:pt x="898" y="31"/>
                    <a:pt x="886" y="31"/>
                  </a:cubicBezTo>
                  <a:cubicBezTo>
                    <a:pt x="856" y="31"/>
                    <a:pt x="842" y="58"/>
                    <a:pt x="842" y="83"/>
                  </a:cubicBezTo>
                  <a:cubicBezTo>
                    <a:pt x="842" y="112"/>
                    <a:pt x="857" y="136"/>
                    <a:pt x="886" y="136"/>
                  </a:cubicBezTo>
                  <a:cubicBezTo>
                    <a:pt x="898" y="136"/>
                    <a:pt x="908" y="131"/>
                    <a:pt x="915" y="121"/>
                  </a:cubicBezTo>
                  <a:cubicBezTo>
                    <a:pt x="915" y="121"/>
                    <a:pt x="915" y="121"/>
                    <a:pt x="915" y="121"/>
                  </a:cubicBezTo>
                  <a:cubicBezTo>
                    <a:pt x="915" y="127"/>
                    <a:pt x="915" y="127"/>
                    <a:pt x="915" y="127"/>
                  </a:cubicBezTo>
                  <a:cubicBezTo>
                    <a:pt x="915" y="133"/>
                    <a:pt x="918" y="136"/>
                    <a:pt x="922" y="136"/>
                  </a:cubicBezTo>
                  <a:cubicBezTo>
                    <a:pt x="927" y="136"/>
                    <a:pt x="929" y="133"/>
                    <a:pt x="929" y="127"/>
                  </a:cubicBezTo>
                  <a:cubicBezTo>
                    <a:pt x="929" y="40"/>
                    <a:pt x="929" y="40"/>
                    <a:pt x="929" y="40"/>
                  </a:cubicBezTo>
                  <a:cubicBezTo>
                    <a:pt x="929" y="34"/>
                    <a:pt x="927" y="31"/>
                    <a:pt x="922" y="31"/>
                  </a:cubicBezTo>
                  <a:cubicBezTo>
                    <a:pt x="918" y="31"/>
                    <a:pt x="915" y="34"/>
                    <a:pt x="915" y="40"/>
                  </a:cubicBezTo>
                  <a:lnTo>
                    <a:pt x="915" y="46"/>
                  </a:lnTo>
                  <a:close/>
                  <a:moveTo>
                    <a:pt x="857" y="83"/>
                  </a:moveTo>
                  <a:cubicBezTo>
                    <a:pt x="857" y="65"/>
                    <a:pt x="865" y="43"/>
                    <a:pt x="886" y="43"/>
                  </a:cubicBezTo>
                  <a:cubicBezTo>
                    <a:pt x="908" y="43"/>
                    <a:pt x="915" y="65"/>
                    <a:pt x="915" y="83"/>
                  </a:cubicBezTo>
                  <a:cubicBezTo>
                    <a:pt x="915" y="102"/>
                    <a:pt x="908" y="124"/>
                    <a:pt x="886" y="124"/>
                  </a:cubicBezTo>
                  <a:cubicBezTo>
                    <a:pt x="865" y="124"/>
                    <a:pt x="857" y="102"/>
                    <a:pt x="857" y="83"/>
                  </a:cubicBezTo>
                  <a:moveTo>
                    <a:pt x="1022" y="46"/>
                  </a:moveTo>
                  <a:cubicBezTo>
                    <a:pt x="1022" y="46"/>
                    <a:pt x="1022" y="46"/>
                    <a:pt x="1022" y="46"/>
                  </a:cubicBezTo>
                  <a:cubicBezTo>
                    <a:pt x="1016" y="38"/>
                    <a:pt x="1005" y="31"/>
                    <a:pt x="993" y="31"/>
                  </a:cubicBezTo>
                  <a:cubicBezTo>
                    <a:pt x="963" y="31"/>
                    <a:pt x="949" y="58"/>
                    <a:pt x="949" y="83"/>
                  </a:cubicBezTo>
                  <a:cubicBezTo>
                    <a:pt x="949" y="112"/>
                    <a:pt x="964" y="136"/>
                    <a:pt x="993" y="136"/>
                  </a:cubicBezTo>
                  <a:cubicBezTo>
                    <a:pt x="1006" y="136"/>
                    <a:pt x="1016" y="131"/>
                    <a:pt x="1022" y="120"/>
                  </a:cubicBezTo>
                  <a:cubicBezTo>
                    <a:pt x="1022" y="120"/>
                    <a:pt x="1022" y="120"/>
                    <a:pt x="1022" y="120"/>
                  </a:cubicBezTo>
                  <a:cubicBezTo>
                    <a:pt x="1022" y="131"/>
                    <a:pt x="1022" y="131"/>
                    <a:pt x="1022" y="131"/>
                  </a:cubicBezTo>
                  <a:cubicBezTo>
                    <a:pt x="1022" y="154"/>
                    <a:pt x="1007" y="164"/>
                    <a:pt x="990" y="164"/>
                  </a:cubicBezTo>
                  <a:cubicBezTo>
                    <a:pt x="974" y="164"/>
                    <a:pt x="965" y="151"/>
                    <a:pt x="959" y="151"/>
                  </a:cubicBezTo>
                  <a:cubicBezTo>
                    <a:pt x="954" y="151"/>
                    <a:pt x="952" y="154"/>
                    <a:pt x="952" y="158"/>
                  </a:cubicBezTo>
                  <a:cubicBezTo>
                    <a:pt x="952" y="165"/>
                    <a:pt x="971" y="176"/>
                    <a:pt x="992" y="176"/>
                  </a:cubicBezTo>
                  <a:cubicBezTo>
                    <a:pt x="1014" y="176"/>
                    <a:pt x="1036" y="162"/>
                    <a:pt x="1036" y="130"/>
                  </a:cubicBezTo>
                  <a:cubicBezTo>
                    <a:pt x="1036" y="40"/>
                    <a:pt x="1036" y="40"/>
                    <a:pt x="1036" y="40"/>
                  </a:cubicBezTo>
                  <a:cubicBezTo>
                    <a:pt x="1036" y="34"/>
                    <a:pt x="1034" y="31"/>
                    <a:pt x="1029" y="31"/>
                  </a:cubicBezTo>
                  <a:cubicBezTo>
                    <a:pt x="1025" y="31"/>
                    <a:pt x="1022" y="34"/>
                    <a:pt x="1022" y="40"/>
                  </a:cubicBezTo>
                  <a:lnTo>
                    <a:pt x="1022" y="46"/>
                  </a:lnTo>
                  <a:close/>
                  <a:moveTo>
                    <a:pt x="964" y="83"/>
                  </a:moveTo>
                  <a:cubicBezTo>
                    <a:pt x="964" y="65"/>
                    <a:pt x="972" y="43"/>
                    <a:pt x="993" y="43"/>
                  </a:cubicBezTo>
                  <a:cubicBezTo>
                    <a:pt x="1012" y="43"/>
                    <a:pt x="1023" y="59"/>
                    <a:pt x="1023" y="74"/>
                  </a:cubicBezTo>
                  <a:cubicBezTo>
                    <a:pt x="1023" y="93"/>
                    <a:pt x="1023" y="93"/>
                    <a:pt x="1023" y="93"/>
                  </a:cubicBezTo>
                  <a:cubicBezTo>
                    <a:pt x="1023" y="107"/>
                    <a:pt x="1012" y="124"/>
                    <a:pt x="993" y="124"/>
                  </a:cubicBezTo>
                  <a:cubicBezTo>
                    <a:pt x="972" y="124"/>
                    <a:pt x="964" y="102"/>
                    <a:pt x="964" y="83"/>
                  </a:cubicBezTo>
                  <a:moveTo>
                    <a:pt x="1135" y="90"/>
                  </a:moveTo>
                  <a:cubicBezTo>
                    <a:pt x="1143" y="90"/>
                    <a:pt x="1144" y="85"/>
                    <a:pt x="1144" y="81"/>
                  </a:cubicBezTo>
                  <a:cubicBezTo>
                    <a:pt x="1144" y="55"/>
                    <a:pt x="1130" y="31"/>
                    <a:pt x="1101" y="31"/>
                  </a:cubicBezTo>
                  <a:cubicBezTo>
                    <a:pt x="1072" y="31"/>
                    <a:pt x="1057" y="58"/>
                    <a:pt x="1057" y="83"/>
                  </a:cubicBezTo>
                  <a:cubicBezTo>
                    <a:pt x="1057" y="109"/>
                    <a:pt x="1070" y="136"/>
                    <a:pt x="1103" y="136"/>
                  </a:cubicBezTo>
                  <a:cubicBezTo>
                    <a:pt x="1127" y="136"/>
                    <a:pt x="1143" y="121"/>
                    <a:pt x="1143" y="115"/>
                  </a:cubicBezTo>
                  <a:cubicBezTo>
                    <a:pt x="1143" y="110"/>
                    <a:pt x="1140" y="108"/>
                    <a:pt x="1136" y="108"/>
                  </a:cubicBezTo>
                  <a:cubicBezTo>
                    <a:pt x="1130" y="108"/>
                    <a:pt x="1124" y="124"/>
                    <a:pt x="1102" y="124"/>
                  </a:cubicBezTo>
                  <a:cubicBezTo>
                    <a:pt x="1084" y="124"/>
                    <a:pt x="1072" y="107"/>
                    <a:pt x="1072" y="90"/>
                  </a:cubicBezTo>
                  <a:lnTo>
                    <a:pt x="1135" y="90"/>
                  </a:lnTo>
                  <a:close/>
                  <a:moveTo>
                    <a:pt x="1072" y="78"/>
                  </a:moveTo>
                  <a:cubicBezTo>
                    <a:pt x="1072" y="61"/>
                    <a:pt x="1082" y="43"/>
                    <a:pt x="1100" y="43"/>
                  </a:cubicBezTo>
                  <a:cubicBezTo>
                    <a:pt x="1119" y="43"/>
                    <a:pt x="1129" y="61"/>
                    <a:pt x="1129" y="78"/>
                  </a:cubicBezTo>
                  <a:lnTo>
                    <a:pt x="1072" y="78"/>
                  </a:lnTo>
                  <a:close/>
                  <a:moveTo>
                    <a:pt x="1236" y="70"/>
                  </a:moveTo>
                  <a:cubicBezTo>
                    <a:pt x="1236" y="53"/>
                    <a:pt x="1249" y="44"/>
                    <a:pt x="1260" y="44"/>
                  </a:cubicBezTo>
                  <a:cubicBezTo>
                    <a:pt x="1271" y="44"/>
                    <a:pt x="1283" y="48"/>
                    <a:pt x="1283" y="70"/>
                  </a:cubicBezTo>
                  <a:cubicBezTo>
                    <a:pt x="1283" y="127"/>
                    <a:pt x="1283" y="127"/>
                    <a:pt x="1283" y="127"/>
                  </a:cubicBezTo>
                  <a:cubicBezTo>
                    <a:pt x="1283" y="133"/>
                    <a:pt x="1285" y="136"/>
                    <a:pt x="1290" y="136"/>
                  </a:cubicBezTo>
                  <a:cubicBezTo>
                    <a:pt x="1294" y="136"/>
                    <a:pt x="1297" y="133"/>
                    <a:pt x="1297" y="127"/>
                  </a:cubicBezTo>
                  <a:cubicBezTo>
                    <a:pt x="1297" y="68"/>
                    <a:pt x="1297" y="68"/>
                    <a:pt x="1297" y="68"/>
                  </a:cubicBezTo>
                  <a:cubicBezTo>
                    <a:pt x="1297" y="43"/>
                    <a:pt x="1278" y="31"/>
                    <a:pt x="1260" y="31"/>
                  </a:cubicBezTo>
                  <a:cubicBezTo>
                    <a:pt x="1249" y="31"/>
                    <a:pt x="1237" y="37"/>
                    <a:pt x="1230" y="49"/>
                  </a:cubicBezTo>
                  <a:cubicBezTo>
                    <a:pt x="1225" y="38"/>
                    <a:pt x="1215" y="31"/>
                    <a:pt x="1203" y="31"/>
                  </a:cubicBezTo>
                  <a:cubicBezTo>
                    <a:pt x="1190" y="31"/>
                    <a:pt x="1181" y="37"/>
                    <a:pt x="1176" y="45"/>
                  </a:cubicBezTo>
                  <a:cubicBezTo>
                    <a:pt x="1176" y="45"/>
                    <a:pt x="1176" y="45"/>
                    <a:pt x="1176" y="45"/>
                  </a:cubicBezTo>
                  <a:cubicBezTo>
                    <a:pt x="1176" y="40"/>
                    <a:pt x="1176" y="40"/>
                    <a:pt x="1176" y="40"/>
                  </a:cubicBezTo>
                  <a:cubicBezTo>
                    <a:pt x="1176" y="34"/>
                    <a:pt x="1173" y="31"/>
                    <a:pt x="1169" y="31"/>
                  </a:cubicBezTo>
                  <a:cubicBezTo>
                    <a:pt x="1164" y="31"/>
                    <a:pt x="1162" y="34"/>
                    <a:pt x="1162" y="40"/>
                  </a:cubicBezTo>
                  <a:cubicBezTo>
                    <a:pt x="1162" y="127"/>
                    <a:pt x="1162" y="127"/>
                    <a:pt x="1162" y="127"/>
                  </a:cubicBezTo>
                  <a:cubicBezTo>
                    <a:pt x="1162" y="133"/>
                    <a:pt x="1164" y="136"/>
                    <a:pt x="1169" y="136"/>
                  </a:cubicBezTo>
                  <a:cubicBezTo>
                    <a:pt x="1173" y="136"/>
                    <a:pt x="1176" y="133"/>
                    <a:pt x="1176" y="127"/>
                  </a:cubicBezTo>
                  <a:cubicBezTo>
                    <a:pt x="1176" y="70"/>
                    <a:pt x="1176" y="70"/>
                    <a:pt x="1176" y="70"/>
                  </a:cubicBezTo>
                  <a:cubicBezTo>
                    <a:pt x="1176" y="53"/>
                    <a:pt x="1188" y="44"/>
                    <a:pt x="1199" y="44"/>
                  </a:cubicBezTo>
                  <a:cubicBezTo>
                    <a:pt x="1210" y="44"/>
                    <a:pt x="1222" y="48"/>
                    <a:pt x="1222" y="70"/>
                  </a:cubicBezTo>
                  <a:cubicBezTo>
                    <a:pt x="1222" y="127"/>
                    <a:pt x="1222" y="127"/>
                    <a:pt x="1222" y="127"/>
                  </a:cubicBezTo>
                  <a:cubicBezTo>
                    <a:pt x="1222" y="133"/>
                    <a:pt x="1225" y="136"/>
                    <a:pt x="1229" y="136"/>
                  </a:cubicBezTo>
                  <a:cubicBezTo>
                    <a:pt x="1234" y="136"/>
                    <a:pt x="1236" y="133"/>
                    <a:pt x="1236" y="127"/>
                  </a:cubicBezTo>
                  <a:lnTo>
                    <a:pt x="1236" y="70"/>
                  </a:lnTo>
                  <a:close/>
                  <a:moveTo>
                    <a:pt x="1395" y="90"/>
                  </a:moveTo>
                  <a:cubicBezTo>
                    <a:pt x="1404" y="90"/>
                    <a:pt x="1405" y="85"/>
                    <a:pt x="1405" y="81"/>
                  </a:cubicBezTo>
                  <a:cubicBezTo>
                    <a:pt x="1405" y="55"/>
                    <a:pt x="1390" y="31"/>
                    <a:pt x="1361" y="31"/>
                  </a:cubicBezTo>
                  <a:cubicBezTo>
                    <a:pt x="1332" y="31"/>
                    <a:pt x="1317" y="58"/>
                    <a:pt x="1317" y="83"/>
                  </a:cubicBezTo>
                  <a:cubicBezTo>
                    <a:pt x="1317" y="109"/>
                    <a:pt x="1331" y="136"/>
                    <a:pt x="1363" y="136"/>
                  </a:cubicBezTo>
                  <a:cubicBezTo>
                    <a:pt x="1387" y="136"/>
                    <a:pt x="1403" y="121"/>
                    <a:pt x="1403" y="115"/>
                  </a:cubicBezTo>
                  <a:cubicBezTo>
                    <a:pt x="1403" y="110"/>
                    <a:pt x="1401" y="108"/>
                    <a:pt x="1397" y="108"/>
                  </a:cubicBezTo>
                  <a:cubicBezTo>
                    <a:pt x="1390" y="108"/>
                    <a:pt x="1384" y="124"/>
                    <a:pt x="1362" y="124"/>
                  </a:cubicBezTo>
                  <a:cubicBezTo>
                    <a:pt x="1345" y="124"/>
                    <a:pt x="1333" y="107"/>
                    <a:pt x="1332" y="90"/>
                  </a:cubicBezTo>
                  <a:lnTo>
                    <a:pt x="1395" y="90"/>
                  </a:lnTo>
                  <a:close/>
                  <a:moveTo>
                    <a:pt x="1332" y="78"/>
                  </a:moveTo>
                  <a:cubicBezTo>
                    <a:pt x="1333" y="61"/>
                    <a:pt x="1342" y="43"/>
                    <a:pt x="1361" y="43"/>
                  </a:cubicBezTo>
                  <a:cubicBezTo>
                    <a:pt x="1380" y="43"/>
                    <a:pt x="1389" y="61"/>
                    <a:pt x="1390" y="78"/>
                  </a:cubicBezTo>
                  <a:lnTo>
                    <a:pt x="1332" y="78"/>
                  </a:lnTo>
                  <a:close/>
                  <a:moveTo>
                    <a:pt x="1436" y="70"/>
                  </a:moveTo>
                  <a:cubicBezTo>
                    <a:pt x="1436" y="53"/>
                    <a:pt x="1448" y="44"/>
                    <a:pt x="1461" y="44"/>
                  </a:cubicBezTo>
                  <a:cubicBezTo>
                    <a:pt x="1477" y="44"/>
                    <a:pt x="1486" y="53"/>
                    <a:pt x="1486" y="67"/>
                  </a:cubicBezTo>
                  <a:cubicBezTo>
                    <a:pt x="1486" y="127"/>
                    <a:pt x="1486" y="127"/>
                    <a:pt x="1486" y="127"/>
                  </a:cubicBezTo>
                  <a:cubicBezTo>
                    <a:pt x="1486" y="133"/>
                    <a:pt x="1489" y="136"/>
                    <a:pt x="1493" y="136"/>
                  </a:cubicBezTo>
                  <a:cubicBezTo>
                    <a:pt x="1498" y="136"/>
                    <a:pt x="1500" y="133"/>
                    <a:pt x="1500" y="127"/>
                  </a:cubicBezTo>
                  <a:cubicBezTo>
                    <a:pt x="1500" y="68"/>
                    <a:pt x="1500" y="68"/>
                    <a:pt x="1500" y="68"/>
                  </a:cubicBezTo>
                  <a:cubicBezTo>
                    <a:pt x="1500" y="43"/>
                    <a:pt x="1481" y="31"/>
                    <a:pt x="1463" y="31"/>
                  </a:cubicBezTo>
                  <a:cubicBezTo>
                    <a:pt x="1450" y="31"/>
                    <a:pt x="1442" y="37"/>
                    <a:pt x="1437" y="45"/>
                  </a:cubicBezTo>
                  <a:cubicBezTo>
                    <a:pt x="1436" y="45"/>
                    <a:pt x="1436" y="45"/>
                    <a:pt x="1436" y="45"/>
                  </a:cubicBezTo>
                  <a:cubicBezTo>
                    <a:pt x="1436" y="40"/>
                    <a:pt x="1436" y="40"/>
                    <a:pt x="1436" y="40"/>
                  </a:cubicBezTo>
                  <a:cubicBezTo>
                    <a:pt x="1436" y="34"/>
                    <a:pt x="1434" y="31"/>
                    <a:pt x="1429" y="31"/>
                  </a:cubicBezTo>
                  <a:cubicBezTo>
                    <a:pt x="1425" y="31"/>
                    <a:pt x="1422" y="34"/>
                    <a:pt x="1422" y="40"/>
                  </a:cubicBezTo>
                  <a:cubicBezTo>
                    <a:pt x="1422" y="127"/>
                    <a:pt x="1422" y="127"/>
                    <a:pt x="1422" y="127"/>
                  </a:cubicBezTo>
                  <a:cubicBezTo>
                    <a:pt x="1422" y="133"/>
                    <a:pt x="1425" y="136"/>
                    <a:pt x="1429" y="136"/>
                  </a:cubicBezTo>
                  <a:cubicBezTo>
                    <a:pt x="1434" y="136"/>
                    <a:pt x="1436" y="133"/>
                    <a:pt x="1436" y="127"/>
                  </a:cubicBezTo>
                  <a:lnTo>
                    <a:pt x="1436" y="70"/>
                  </a:lnTo>
                  <a:close/>
                  <a:moveTo>
                    <a:pt x="1543" y="44"/>
                  </a:moveTo>
                  <a:cubicBezTo>
                    <a:pt x="1552" y="44"/>
                    <a:pt x="1552" y="44"/>
                    <a:pt x="1552" y="44"/>
                  </a:cubicBezTo>
                  <a:cubicBezTo>
                    <a:pt x="1557" y="44"/>
                    <a:pt x="1558" y="40"/>
                    <a:pt x="1558" y="38"/>
                  </a:cubicBezTo>
                  <a:cubicBezTo>
                    <a:pt x="1558" y="36"/>
                    <a:pt x="1557" y="32"/>
                    <a:pt x="1552" y="32"/>
                  </a:cubicBezTo>
                  <a:cubicBezTo>
                    <a:pt x="1543" y="32"/>
                    <a:pt x="1543" y="32"/>
                    <a:pt x="1543" y="32"/>
                  </a:cubicBezTo>
                  <a:cubicBezTo>
                    <a:pt x="1543" y="10"/>
                    <a:pt x="1543" y="10"/>
                    <a:pt x="1543" y="10"/>
                  </a:cubicBezTo>
                  <a:cubicBezTo>
                    <a:pt x="1543" y="4"/>
                    <a:pt x="1540" y="0"/>
                    <a:pt x="1536" y="0"/>
                  </a:cubicBezTo>
                  <a:cubicBezTo>
                    <a:pt x="1532" y="0"/>
                    <a:pt x="1529" y="4"/>
                    <a:pt x="1529" y="10"/>
                  </a:cubicBezTo>
                  <a:cubicBezTo>
                    <a:pt x="1529" y="32"/>
                    <a:pt x="1529" y="32"/>
                    <a:pt x="1529" y="32"/>
                  </a:cubicBezTo>
                  <a:cubicBezTo>
                    <a:pt x="1520" y="32"/>
                    <a:pt x="1520" y="32"/>
                    <a:pt x="1520" y="32"/>
                  </a:cubicBezTo>
                  <a:cubicBezTo>
                    <a:pt x="1515" y="32"/>
                    <a:pt x="1514" y="36"/>
                    <a:pt x="1514" y="38"/>
                  </a:cubicBezTo>
                  <a:cubicBezTo>
                    <a:pt x="1514" y="40"/>
                    <a:pt x="1515" y="44"/>
                    <a:pt x="1520" y="44"/>
                  </a:cubicBezTo>
                  <a:cubicBezTo>
                    <a:pt x="1529" y="44"/>
                    <a:pt x="1529" y="44"/>
                    <a:pt x="1529" y="44"/>
                  </a:cubicBezTo>
                  <a:cubicBezTo>
                    <a:pt x="1529" y="127"/>
                    <a:pt x="1529" y="127"/>
                    <a:pt x="1529" y="127"/>
                  </a:cubicBezTo>
                  <a:cubicBezTo>
                    <a:pt x="1529" y="133"/>
                    <a:pt x="1532" y="136"/>
                    <a:pt x="1536" y="136"/>
                  </a:cubicBezTo>
                  <a:cubicBezTo>
                    <a:pt x="1540" y="136"/>
                    <a:pt x="1543" y="133"/>
                    <a:pt x="1543" y="127"/>
                  </a:cubicBezTo>
                  <a:lnTo>
                    <a:pt x="154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grpSp>
      <p:graphicFrame>
        <p:nvGraphicFramePr>
          <p:cNvPr id="156" name="Group 45">
            <a:extLst>
              <a:ext uri="{FF2B5EF4-FFF2-40B4-BE49-F238E27FC236}">
                <a16:creationId xmlns:a16="http://schemas.microsoft.com/office/drawing/2014/main" id="{5B5346DA-6197-44AF-AD0E-25D93051DD08}"/>
              </a:ext>
            </a:extLst>
          </p:cNvPr>
          <p:cNvGraphicFramePr>
            <a:graphicFrameLocks noGrp="1"/>
          </p:cNvGraphicFramePr>
          <p:nvPr>
            <p:extLst>
              <p:ext uri="{D42A27DB-BD31-4B8C-83A1-F6EECF244321}">
                <p14:modId xmlns:p14="http://schemas.microsoft.com/office/powerpoint/2010/main" val="3774131074"/>
              </p:ext>
            </p:extLst>
          </p:nvPr>
        </p:nvGraphicFramePr>
        <p:xfrm>
          <a:off x="4260897" y="614808"/>
          <a:ext cx="7211365" cy="5525944"/>
        </p:xfrm>
        <a:graphic>
          <a:graphicData uri="http://schemas.openxmlformats.org/drawingml/2006/table">
            <a:tbl>
              <a:tblPr>
                <a:effectLst/>
              </a:tblPr>
              <a:tblGrid>
                <a:gridCol w="6054093">
                  <a:extLst>
                    <a:ext uri="{9D8B030D-6E8A-4147-A177-3AD203B41FA5}">
                      <a16:colId xmlns:a16="http://schemas.microsoft.com/office/drawing/2014/main" val="20000"/>
                    </a:ext>
                  </a:extLst>
                </a:gridCol>
                <a:gridCol w="1157272">
                  <a:extLst>
                    <a:ext uri="{9D8B030D-6E8A-4147-A177-3AD203B41FA5}">
                      <a16:colId xmlns:a16="http://schemas.microsoft.com/office/drawing/2014/main" val="20001"/>
                    </a:ext>
                  </a:extLst>
                </a:gridCol>
              </a:tblGrid>
              <a:tr h="677558">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sz="1400" b="0" i="1" u="none" strike="noStrike" cap="none" normalizeH="0" baseline="0" dirty="0">
                        <a:ln>
                          <a:noFill/>
                        </a:ln>
                        <a:solidFill>
                          <a:schemeClr val="tx1"/>
                        </a:solidFill>
                        <a:effectLst/>
                        <a:latin typeface="Calibri" pitchFamily="34" charset="0"/>
                        <a:ea typeface="ＭＳ Ｐゴシック" charset="-128"/>
                      </a:endParaRPr>
                    </a:p>
                  </a:txBody>
                  <a:tcPr marL="91424" marR="91424" marT="45719" marB="4571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GB" sz="1200" b="1" i="0" u="none" strike="noStrike" cap="none" normalizeH="0" baseline="0" dirty="0">
                          <a:ln>
                            <a:noFill/>
                          </a:ln>
                          <a:solidFill>
                            <a:schemeClr val="tx1"/>
                          </a:solidFill>
                          <a:effectLst/>
                          <a:latin typeface="+mn-lt"/>
                          <a:ea typeface="ＭＳ Ｐゴシック" charset="-128"/>
                        </a:rPr>
                        <a:t>N3VCT investment </a:t>
                      </a:r>
                    </a:p>
                    <a:p>
                      <a:pPr marL="0" marR="0" lvl="0" indent="0" algn="r" defTabSz="914400" rtl="0" eaLnBrk="0" fontAlgn="base" latinLnBrk="0" hangingPunct="0">
                        <a:lnSpc>
                          <a:spcPct val="100000"/>
                        </a:lnSpc>
                        <a:spcBef>
                          <a:spcPct val="20000"/>
                        </a:spcBef>
                        <a:spcAft>
                          <a:spcPct val="0"/>
                        </a:spcAft>
                        <a:buClrTx/>
                        <a:buSzTx/>
                        <a:buFontTx/>
                        <a:buNone/>
                        <a:tabLst/>
                      </a:pPr>
                      <a:r>
                        <a:rPr kumimoji="0" lang="en-GB" sz="1200" b="1" i="0" u="none" strike="noStrike" cap="none" normalizeH="0" baseline="0" dirty="0">
                          <a:ln>
                            <a:noFill/>
                          </a:ln>
                          <a:solidFill>
                            <a:schemeClr val="tx1"/>
                          </a:solidFill>
                          <a:effectLst/>
                          <a:latin typeface="+mn-lt"/>
                          <a:ea typeface="ＭＳ Ｐゴシック" charset="-128"/>
                        </a:rPr>
                        <a:t>£000</a:t>
                      </a:r>
                    </a:p>
                  </a:txBody>
                  <a:tcPr marL="91424" marR="91424" marT="45719" marB="4571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1384">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300" b="1" i="0" u="none" strike="noStrike" cap="none" normalizeH="0" baseline="0" dirty="0">
                          <a:ln>
                            <a:noFill/>
                          </a:ln>
                          <a:solidFill>
                            <a:schemeClr val="tx1"/>
                          </a:solidFill>
                          <a:effectLst/>
                          <a:latin typeface="+mn-lt"/>
                          <a:ea typeface="ＭＳ Ｐゴシック" charset="-128"/>
                        </a:rPr>
                        <a:t>I</a:t>
                      </a:r>
                      <a:r>
                        <a:rPr kumimoji="0" lang="en-GB" sz="1300" b="1" i="0" u="none" strike="noStrike" cap="none" normalizeH="0" baseline="0" dirty="0" err="1">
                          <a:ln>
                            <a:noFill/>
                          </a:ln>
                          <a:solidFill>
                            <a:schemeClr val="tx1"/>
                          </a:solidFill>
                          <a:effectLst/>
                          <a:latin typeface="+mn-lt"/>
                          <a:ea typeface="ＭＳ Ｐゴシック" charset="-128"/>
                        </a:rPr>
                        <a:t>ntechnica</a:t>
                      </a:r>
                      <a:endParaRPr kumimoji="0" lang="en-GB" sz="1300" b="1" i="0" u="none" strike="noStrike" cap="none" normalizeH="0" baseline="0" dirty="0">
                        <a:ln>
                          <a:noFill/>
                        </a:ln>
                        <a:solidFill>
                          <a:schemeClr val="tx1"/>
                        </a:solidFill>
                        <a:effectLst/>
                        <a:latin typeface="+mn-lt"/>
                        <a:ea typeface="ＭＳ Ｐゴシック" charset="-128"/>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1100" b="0" i="0" u="none" strike="noStrike" cap="none" normalizeH="0" baseline="0" dirty="0">
                          <a:ln>
                            <a:noFill/>
                          </a:ln>
                          <a:solidFill>
                            <a:schemeClr val="tx1"/>
                          </a:solidFill>
                          <a:effectLst/>
                          <a:latin typeface="+mn-lt"/>
                          <a:ea typeface="ＭＳ Ｐゴシック" charset="-128"/>
                        </a:rPr>
                        <a:t>Technology consultancy, cyber security and website management</a:t>
                      </a:r>
                    </a:p>
                  </a:txBody>
                  <a:tcPr marL="91424" marR="91424"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8BCBB"/>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a:ln>
                            <a:noFill/>
                          </a:ln>
                          <a:solidFill>
                            <a:schemeClr val="tx1"/>
                          </a:solidFill>
                          <a:effectLst/>
                          <a:latin typeface="+mn-lt"/>
                          <a:ea typeface="ＭＳ Ｐゴシック" charset="-128"/>
                        </a:rPr>
                        <a:t>1,665</a:t>
                      </a:r>
                      <a:endParaRPr kumimoji="0" lang="en-GB" sz="1300" b="1" i="0" u="none" strike="noStrike" cap="none" normalizeH="0" baseline="0" dirty="0">
                        <a:ln>
                          <a:noFill/>
                        </a:ln>
                        <a:solidFill>
                          <a:schemeClr val="tx1"/>
                        </a:solidFill>
                        <a:effectLst/>
                        <a:latin typeface="+mn-lt"/>
                        <a:ea typeface="ＭＳ Ｐゴシック" charset="-128"/>
                      </a:endParaRPr>
                    </a:p>
                  </a:txBody>
                  <a:tcPr marL="91424" marR="91424" marT="45719" marB="4571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1384">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300" b="1" i="0" u="none" strike="noStrike" cap="none" normalizeH="0" baseline="0" dirty="0">
                          <a:ln>
                            <a:noFill/>
                          </a:ln>
                          <a:solidFill>
                            <a:schemeClr val="bg1"/>
                          </a:solidFill>
                          <a:effectLst/>
                          <a:latin typeface="+mn-lt"/>
                          <a:ea typeface="ＭＳ Ｐゴシック" charset="-128"/>
                        </a:rPr>
                        <a:t>Project Glow Topco T/A Currentbody.com</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1100" b="0" i="0" u="none" strike="noStrike" cap="none" normalizeH="0" baseline="0" dirty="0">
                          <a:ln>
                            <a:noFill/>
                          </a:ln>
                          <a:solidFill>
                            <a:schemeClr val="bg1"/>
                          </a:solidFill>
                          <a:effectLst/>
                          <a:latin typeface="+mn-lt"/>
                          <a:ea typeface="ＭＳ Ｐゴシック" charset="-128"/>
                        </a:rPr>
                        <a:t>Online retailer for home-use beauty devices</a:t>
                      </a:r>
                    </a:p>
                  </a:txBody>
                  <a:tcPr marL="91424" marR="91424"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50000"/>
                      </a:schemeClr>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a:ln>
                            <a:noFill/>
                          </a:ln>
                          <a:solidFill>
                            <a:schemeClr val="tx1"/>
                          </a:solidFill>
                          <a:effectLst/>
                          <a:latin typeface="+mn-lt"/>
                          <a:ea typeface="ＭＳ Ｐゴシック" charset="-128"/>
                        </a:rPr>
                        <a:t>1,519</a:t>
                      </a:r>
                      <a:endParaRPr kumimoji="0" lang="en-GB" sz="1300" b="1" i="0" u="none" strike="noStrike" cap="none" normalizeH="0" baseline="0" dirty="0">
                        <a:ln>
                          <a:noFill/>
                        </a:ln>
                        <a:solidFill>
                          <a:schemeClr val="tx1"/>
                        </a:solidFill>
                        <a:effectLst/>
                        <a:latin typeface="+mn-lt"/>
                        <a:ea typeface="ＭＳ Ｐゴシック" charset="-128"/>
                      </a:endParaRPr>
                    </a:p>
                  </a:txBody>
                  <a:tcPr marL="91424" marR="91424" marT="45719" marB="4571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7450732"/>
                  </a:ext>
                </a:extLst>
              </a:tr>
              <a:tr h="491384">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300" b="1" i="0" u="none" strike="noStrike" cap="none" normalizeH="0" baseline="0" dirty="0">
                          <a:ln>
                            <a:noFill/>
                          </a:ln>
                          <a:solidFill>
                            <a:schemeClr val="tx1"/>
                          </a:solidFill>
                          <a:effectLst/>
                          <a:latin typeface="+mn-lt"/>
                          <a:ea typeface="ＭＳ Ｐゴシック" charset="-128"/>
                        </a:rPr>
                        <a:t>Broker Insights</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100" b="0" i="0" u="none" strike="noStrike" cap="none" normalizeH="0" baseline="0" dirty="0">
                          <a:ln>
                            <a:noFill/>
                          </a:ln>
                          <a:solidFill>
                            <a:schemeClr val="tx1"/>
                          </a:solidFill>
                          <a:effectLst/>
                          <a:latin typeface="+mn-lt"/>
                          <a:ea typeface="ＭＳ Ｐゴシック" charset="-128"/>
                        </a:rPr>
                        <a:t>Platform connecting insurers and brokers</a:t>
                      </a:r>
                      <a:endParaRPr kumimoji="0" lang="en-GB" sz="1100" b="0" i="0" u="none" strike="noStrike" cap="none" normalizeH="0" baseline="0" dirty="0">
                        <a:ln>
                          <a:noFill/>
                        </a:ln>
                        <a:solidFill>
                          <a:schemeClr val="tx1"/>
                        </a:solidFill>
                        <a:effectLst/>
                        <a:latin typeface="+mn-lt"/>
                        <a:ea typeface="ＭＳ Ｐゴシック" charset="-128"/>
                      </a:endParaRPr>
                    </a:p>
                  </a:txBody>
                  <a:tcPr marL="91424" marR="91424"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8BCBB"/>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a:ln>
                            <a:noFill/>
                          </a:ln>
                          <a:solidFill>
                            <a:schemeClr val="tx1"/>
                          </a:solidFill>
                          <a:effectLst/>
                          <a:latin typeface="+mn-lt"/>
                          <a:ea typeface="ＭＳ Ｐゴシック" charset="-128"/>
                        </a:rPr>
                        <a:t>1,366</a:t>
                      </a:r>
                      <a:endParaRPr kumimoji="0" lang="en-GB" sz="1300" b="1" i="0" u="none" strike="noStrike" cap="none" normalizeH="0" baseline="0" dirty="0">
                        <a:ln>
                          <a:noFill/>
                        </a:ln>
                        <a:solidFill>
                          <a:schemeClr val="tx1"/>
                        </a:solidFill>
                        <a:effectLst/>
                        <a:latin typeface="+mn-lt"/>
                        <a:ea typeface="ＭＳ Ｐゴシック" charset="-128"/>
                      </a:endParaRPr>
                    </a:p>
                  </a:txBody>
                  <a:tcPr marL="91424" marR="91424" marT="45719" marB="4571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17583702"/>
                  </a:ext>
                </a:extLst>
              </a:tr>
              <a:tr h="491384">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300" b="1" i="0" u="none" strike="noStrike" cap="none" normalizeH="0" baseline="0" dirty="0" err="1">
                          <a:ln>
                            <a:noFill/>
                          </a:ln>
                          <a:solidFill>
                            <a:schemeClr val="tx1"/>
                          </a:solidFill>
                          <a:effectLst/>
                          <a:latin typeface="+mn-lt"/>
                          <a:ea typeface="ＭＳ Ｐゴシック" charset="-128"/>
                        </a:rPr>
                        <a:t>Adludio</a:t>
                      </a:r>
                      <a:endParaRPr kumimoji="0" lang="en-US" sz="1300" b="1" i="0" u="none" strike="noStrike" cap="none" normalizeH="0" baseline="0" dirty="0">
                        <a:ln>
                          <a:noFill/>
                        </a:ln>
                        <a:solidFill>
                          <a:schemeClr val="tx1"/>
                        </a:solidFill>
                        <a:effectLst/>
                        <a:latin typeface="+mn-lt"/>
                        <a:ea typeface="ＭＳ Ｐゴシック" charset="-128"/>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1100" b="0" i="0" u="none" strike="noStrike" cap="none" normalizeH="0" baseline="0" dirty="0">
                          <a:ln>
                            <a:noFill/>
                          </a:ln>
                          <a:solidFill>
                            <a:schemeClr val="tx1"/>
                          </a:solidFill>
                          <a:effectLst/>
                          <a:latin typeface="+mn-lt"/>
                          <a:ea typeface="ＭＳ Ｐゴシック" charset="-128"/>
                        </a:rPr>
                        <a:t>Marketing services provider helping brands run online campaigns</a:t>
                      </a:r>
                    </a:p>
                  </a:txBody>
                  <a:tcPr marL="91424" marR="91424"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B9E1"/>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a:ln>
                            <a:noFill/>
                          </a:ln>
                          <a:solidFill>
                            <a:schemeClr val="tx1"/>
                          </a:solidFill>
                          <a:effectLst/>
                          <a:latin typeface="+mn-lt"/>
                          <a:ea typeface="ＭＳ Ｐゴシック" charset="-128"/>
                        </a:rPr>
                        <a:t>1,300</a:t>
                      </a:r>
                      <a:endParaRPr kumimoji="0" lang="en-GB" sz="1300" b="1" i="0" u="none" strike="noStrike" cap="none" normalizeH="0" baseline="0" dirty="0">
                        <a:ln>
                          <a:noFill/>
                        </a:ln>
                        <a:solidFill>
                          <a:schemeClr val="tx1"/>
                        </a:solidFill>
                        <a:effectLst/>
                        <a:latin typeface="+mn-lt"/>
                        <a:ea typeface="ＭＳ Ｐゴシック" charset="-128"/>
                      </a:endParaRPr>
                    </a:p>
                  </a:txBody>
                  <a:tcPr marL="91424" marR="91424" marT="45719" marB="4571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03807937"/>
                  </a:ext>
                </a:extLst>
              </a:tr>
              <a:tr h="491384">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300" b="1" i="0" u="none" strike="noStrike" cap="none" normalizeH="0" baseline="0" dirty="0" err="1">
                          <a:ln>
                            <a:noFill/>
                          </a:ln>
                          <a:solidFill>
                            <a:schemeClr val="tx1"/>
                          </a:solidFill>
                          <a:effectLst/>
                          <a:latin typeface="+mn-lt"/>
                          <a:ea typeface="ＭＳ Ｐゴシック" charset="-128"/>
                        </a:rPr>
                        <a:t>Pimberly</a:t>
                      </a:r>
                      <a:endParaRPr kumimoji="0" lang="en-US" sz="1300" b="1" i="0" u="none" strike="noStrike" cap="none" normalizeH="0" baseline="0" dirty="0">
                        <a:ln>
                          <a:noFill/>
                        </a:ln>
                        <a:solidFill>
                          <a:schemeClr val="tx1"/>
                        </a:solidFill>
                        <a:effectLst/>
                        <a:latin typeface="+mn-lt"/>
                        <a:ea typeface="ＭＳ Ｐゴシック" charset="-128"/>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100" b="0" i="0" u="none" strike="noStrike" cap="none" normalizeH="0" baseline="0" dirty="0">
                          <a:ln>
                            <a:noFill/>
                          </a:ln>
                          <a:solidFill>
                            <a:schemeClr val="tx1"/>
                          </a:solidFill>
                          <a:effectLst/>
                          <a:latin typeface="+mn-lt"/>
                          <a:ea typeface="ＭＳ Ｐゴシック" charset="-128"/>
                        </a:rPr>
                        <a:t>Product information management software</a:t>
                      </a:r>
                      <a:endParaRPr kumimoji="0" lang="en-GB" sz="1100" b="0" i="0" u="none" strike="noStrike" cap="none" normalizeH="0" baseline="0" dirty="0">
                        <a:ln>
                          <a:noFill/>
                        </a:ln>
                        <a:solidFill>
                          <a:schemeClr val="tx1"/>
                        </a:solidFill>
                        <a:effectLst/>
                        <a:latin typeface="+mn-lt"/>
                        <a:ea typeface="ＭＳ Ｐゴシック" charset="-128"/>
                      </a:endParaRPr>
                    </a:p>
                  </a:txBody>
                  <a:tcPr marL="91424" marR="91424"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8BCBB"/>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a:ln>
                            <a:noFill/>
                          </a:ln>
                          <a:solidFill>
                            <a:schemeClr val="tx1"/>
                          </a:solidFill>
                          <a:effectLst/>
                          <a:latin typeface="+mn-lt"/>
                          <a:ea typeface="ＭＳ Ｐゴシック" charset="-128"/>
                        </a:rPr>
                        <a:t>935</a:t>
                      </a:r>
                      <a:endParaRPr kumimoji="0" lang="en-GB" sz="1300" b="1" i="0" u="none" strike="noStrike" cap="none" normalizeH="0" baseline="0" dirty="0">
                        <a:ln>
                          <a:noFill/>
                        </a:ln>
                        <a:solidFill>
                          <a:schemeClr val="tx1"/>
                        </a:solidFill>
                        <a:effectLst/>
                        <a:latin typeface="+mn-lt"/>
                        <a:ea typeface="ＭＳ Ｐゴシック" charset="-128"/>
                      </a:endParaRPr>
                    </a:p>
                  </a:txBody>
                  <a:tcPr marL="91424" marR="91424" marT="45719" marB="4571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23563984"/>
                  </a:ext>
                </a:extLst>
              </a:tr>
              <a:tr h="491384">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300" b="1" i="0" u="none" strike="noStrike" cap="none" normalizeH="0" baseline="0" dirty="0">
                          <a:ln>
                            <a:noFill/>
                          </a:ln>
                          <a:solidFill>
                            <a:schemeClr val="tx1"/>
                          </a:solidFill>
                          <a:effectLst/>
                          <a:latin typeface="+mn-lt"/>
                          <a:ea typeface="ＭＳ Ｐゴシック" charset="-128"/>
                        </a:rPr>
                        <a:t>Forensic Analytics</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100" b="0" i="0" u="none" strike="noStrike" cap="none" normalizeH="0" baseline="0" dirty="0">
                          <a:ln>
                            <a:noFill/>
                          </a:ln>
                          <a:solidFill>
                            <a:schemeClr val="tx1"/>
                          </a:solidFill>
                          <a:effectLst/>
                          <a:latin typeface="+mn-lt"/>
                          <a:ea typeface="ＭＳ Ｐゴシック" charset="-128"/>
                        </a:rPr>
                        <a:t>Call data communications analytics software for police forces</a:t>
                      </a:r>
                      <a:endParaRPr kumimoji="0" lang="en-GB" sz="1100" b="0" i="0" u="none" strike="noStrike" cap="none" normalizeH="0" baseline="0" dirty="0">
                        <a:ln>
                          <a:noFill/>
                        </a:ln>
                        <a:solidFill>
                          <a:schemeClr val="tx1"/>
                        </a:solidFill>
                        <a:effectLst/>
                        <a:latin typeface="+mn-lt"/>
                        <a:ea typeface="ＭＳ Ｐゴシック" charset="-128"/>
                      </a:endParaRPr>
                    </a:p>
                  </a:txBody>
                  <a:tcPr marL="91424" marR="91424"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CB6B5"/>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a:ln>
                            <a:noFill/>
                          </a:ln>
                          <a:solidFill>
                            <a:schemeClr val="tx1"/>
                          </a:solidFill>
                          <a:effectLst/>
                          <a:latin typeface="+mn-lt"/>
                          <a:ea typeface="ＭＳ Ｐゴシック" charset="-128"/>
                        </a:rPr>
                        <a:t>894</a:t>
                      </a:r>
                      <a:endParaRPr kumimoji="0" lang="en-GB" sz="1300" b="1" i="0" u="none" strike="noStrike" cap="none" normalizeH="0" baseline="0" dirty="0">
                        <a:ln>
                          <a:noFill/>
                        </a:ln>
                        <a:solidFill>
                          <a:schemeClr val="tx1"/>
                        </a:solidFill>
                        <a:effectLst/>
                        <a:latin typeface="+mn-lt"/>
                        <a:ea typeface="ＭＳ Ｐゴシック" charset="-128"/>
                      </a:endParaRPr>
                    </a:p>
                  </a:txBody>
                  <a:tcPr marL="91424" marR="91424" marT="45719" marB="4571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97397868"/>
                  </a:ext>
                </a:extLst>
              </a:tr>
              <a:tr h="491384">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300" b="1" i="0" u="none" strike="noStrike" cap="none" normalizeH="0" baseline="0" dirty="0">
                          <a:ln>
                            <a:noFill/>
                          </a:ln>
                          <a:solidFill>
                            <a:schemeClr val="tx1"/>
                          </a:solidFill>
                          <a:effectLst/>
                          <a:latin typeface="+mn-lt"/>
                          <a:ea typeface="ＭＳ Ｐゴシック" charset="-128"/>
                        </a:rPr>
                        <a:t>Locate Bio</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1100" b="0" i="0" u="none" strike="noStrike" cap="none" normalizeH="0" baseline="0" dirty="0" err="1">
                          <a:ln>
                            <a:noFill/>
                          </a:ln>
                          <a:solidFill>
                            <a:schemeClr val="tx1"/>
                          </a:solidFill>
                          <a:effectLst/>
                          <a:latin typeface="+mn-lt"/>
                          <a:ea typeface="ＭＳ Ｐゴシック" charset="-128"/>
                        </a:rPr>
                        <a:t>Orthobiologics</a:t>
                      </a:r>
                      <a:r>
                        <a:rPr kumimoji="0" lang="en-GB" sz="1100" b="0" i="0" u="none" strike="noStrike" cap="none" normalizeH="0" baseline="0" dirty="0">
                          <a:ln>
                            <a:noFill/>
                          </a:ln>
                          <a:solidFill>
                            <a:schemeClr val="tx1"/>
                          </a:solidFill>
                          <a:effectLst/>
                          <a:latin typeface="+mn-lt"/>
                          <a:ea typeface="ＭＳ Ｐゴシック" charset="-128"/>
                        </a:rPr>
                        <a:t> company delivering solutions for surgeons</a:t>
                      </a:r>
                    </a:p>
                  </a:txBody>
                  <a:tcPr marL="91424" marR="91424"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94A9"/>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a:ln>
                            <a:noFill/>
                          </a:ln>
                          <a:solidFill>
                            <a:schemeClr val="tx1"/>
                          </a:solidFill>
                          <a:effectLst/>
                          <a:latin typeface="+mn-lt"/>
                          <a:ea typeface="ＭＳ Ｐゴシック" charset="-128"/>
                        </a:rPr>
                        <a:t>813</a:t>
                      </a:r>
                      <a:endParaRPr kumimoji="0" lang="en-GB" sz="1300" b="1" i="0" u="none" strike="noStrike" cap="none" normalizeH="0" baseline="0" dirty="0">
                        <a:ln>
                          <a:noFill/>
                        </a:ln>
                        <a:solidFill>
                          <a:schemeClr val="tx1"/>
                        </a:solidFill>
                        <a:effectLst/>
                        <a:latin typeface="+mn-lt"/>
                        <a:ea typeface="ＭＳ Ｐゴシック" charset="-128"/>
                      </a:endParaRPr>
                    </a:p>
                  </a:txBody>
                  <a:tcPr marL="91424" marR="91424" marT="45719" marB="4571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3566325"/>
                  </a:ext>
                </a:extLst>
              </a:tr>
              <a:tr h="491384">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300" b="1" i="0" u="none" strike="noStrike" cap="none" normalizeH="0" baseline="0" dirty="0" err="1">
                          <a:ln>
                            <a:noFill/>
                          </a:ln>
                          <a:solidFill>
                            <a:schemeClr val="tx1"/>
                          </a:solidFill>
                          <a:effectLst/>
                          <a:latin typeface="+mn-lt"/>
                          <a:ea typeface="ＭＳ Ｐゴシック" charset="-128"/>
                        </a:rPr>
                        <a:t>Naitive</a:t>
                      </a:r>
                      <a:r>
                        <a:rPr kumimoji="0" lang="en-US" sz="1300" b="1" i="0" u="none" strike="noStrike" cap="none" normalizeH="0" baseline="0" dirty="0">
                          <a:ln>
                            <a:noFill/>
                          </a:ln>
                          <a:solidFill>
                            <a:schemeClr val="tx1"/>
                          </a:solidFill>
                          <a:effectLst/>
                          <a:latin typeface="+mn-lt"/>
                          <a:ea typeface="ＭＳ Ｐゴシック" charset="-128"/>
                        </a:rPr>
                        <a:t> Technologies</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100" b="0" i="0" u="none" strike="noStrike" cap="none" normalizeH="0" baseline="0" dirty="0">
                          <a:ln>
                            <a:noFill/>
                          </a:ln>
                          <a:solidFill>
                            <a:schemeClr val="tx1"/>
                          </a:solidFill>
                          <a:effectLst/>
                          <a:latin typeface="+mn-lt"/>
                          <a:ea typeface="ＭＳ Ｐゴシック" charset="-128"/>
                        </a:rPr>
                        <a:t>Platform to detect undiagnosed chronic disease with image machine learning</a:t>
                      </a:r>
                      <a:endParaRPr kumimoji="0" lang="en-GB" sz="1100" b="0" i="0" u="none" strike="noStrike" cap="none" normalizeH="0" baseline="0" dirty="0">
                        <a:ln>
                          <a:noFill/>
                        </a:ln>
                        <a:solidFill>
                          <a:schemeClr val="tx1"/>
                        </a:solidFill>
                        <a:effectLst/>
                        <a:latin typeface="+mn-lt"/>
                        <a:ea typeface="ＭＳ Ｐゴシック" charset="-128"/>
                      </a:endParaRPr>
                    </a:p>
                  </a:txBody>
                  <a:tcPr marL="91424" marR="91424"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294A9"/>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a:ln>
                            <a:noFill/>
                          </a:ln>
                          <a:solidFill>
                            <a:schemeClr val="tx1"/>
                          </a:solidFill>
                          <a:effectLst/>
                          <a:latin typeface="+mn-lt"/>
                          <a:ea typeface="ＭＳ Ｐゴシック" charset="-128"/>
                        </a:rPr>
                        <a:t>721</a:t>
                      </a:r>
                      <a:endParaRPr kumimoji="0" lang="en-GB" sz="1300" b="1" i="0" u="none" strike="noStrike" cap="none" normalizeH="0" baseline="0" dirty="0">
                        <a:ln>
                          <a:noFill/>
                        </a:ln>
                        <a:solidFill>
                          <a:schemeClr val="tx1"/>
                        </a:solidFill>
                        <a:effectLst/>
                        <a:latin typeface="+mn-lt"/>
                        <a:ea typeface="ＭＳ Ｐゴシック" charset="-128"/>
                      </a:endParaRPr>
                    </a:p>
                  </a:txBody>
                  <a:tcPr marL="91424" marR="91424" marT="45719" marB="4571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43386106"/>
                  </a:ext>
                </a:extLst>
              </a:tr>
              <a:tr h="491384">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300" b="1" i="0" u="none" strike="noStrike" cap="none" normalizeH="0" baseline="0" dirty="0">
                          <a:ln>
                            <a:noFill/>
                          </a:ln>
                          <a:solidFill>
                            <a:schemeClr val="tx1"/>
                          </a:solidFill>
                          <a:effectLst/>
                          <a:latin typeface="+mn-lt"/>
                          <a:ea typeface="ＭＳ Ｐゴシック" charset="-128"/>
                        </a:rPr>
                        <a:t>Synthesized</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100" b="0" i="0" u="none" strike="noStrike" cap="none" normalizeH="0" baseline="0" dirty="0">
                          <a:ln>
                            <a:noFill/>
                          </a:ln>
                          <a:solidFill>
                            <a:schemeClr val="tx1"/>
                          </a:solidFill>
                          <a:effectLst/>
                          <a:latin typeface="+mn-lt"/>
                          <a:ea typeface="ＭＳ Ｐゴシック" charset="-128"/>
                        </a:rPr>
                        <a:t>Data product enterprise software</a:t>
                      </a:r>
                      <a:endParaRPr kumimoji="0" lang="en-GB" sz="1100" b="0" i="0" u="none" strike="noStrike" cap="none" normalizeH="0" baseline="0" dirty="0">
                        <a:ln>
                          <a:noFill/>
                        </a:ln>
                        <a:solidFill>
                          <a:schemeClr val="tx1"/>
                        </a:solidFill>
                        <a:effectLst/>
                        <a:latin typeface="+mn-lt"/>
                        <a:ea typeface="ＭＳ Ｐゴシック" charset="-128"/>
                      </a:endParaRPr>
                    </a:p>
                  </a:txBody>
                  <a:tcPr marL="91424" marR="91424"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CB6B5"/>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GB" sz="1300" b="1" i="0" u="none" strike="noStrike" cap="none" normalizeH="0" baseline="0" dirty="0">
                          <a:ln>
                            <a:noFill/>
                          </a:ln>
                          <a:solidFill>
                            <a:schemeClr val="tx1"/>
                          </a:solidFill>
                          <a:effectLst/>
                          <a:latin typeface="+mn-lt"/>
                          <a:ea typeface="ＭＳ Ｐゴシック" charset="-128"/>
                        </a:rPr>
                        <a:t>500</a:t>
                      </a:r>
                    </a:p>
                  </a:txBody>
                  <a:tcPr marL="91424" marR="91424" marT="45719" marB="4571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5930">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sz="1400" b="1" i="0" u="none" strike="noStrike" cap="none" normalizeH="0" baseline="0" dirty="0">
                          <a:ln>
                            <a:noFill/>
                          </a:ln>
                          <a:solidFill>
                            <a:schemeClr val="bg1"/>
                          </a:solidFill>
                          <a:effectLst/>
                          <a:latin typeface="+mn-lt"/>
                          <a:ea typeface="ＭＳ Ｐゴシック" charset="-128"/>
                        </a:rPr>
                        <a:t>TOTAL</a:t>
                      </a:r>
                    </a:p>
                  </a:txBody>
                  <a:tcPr marL="91424" marR="91424"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mn-lt"/>
                          <a:ea typeface="ＭＳ Ｐゴシック" charset="-128"/>
                        </a:rPr>
                        <a:t>9,713</a:t>
                      </a:r>
                      <a:endParaRPr kumimoji="0" lang="en-GB" sz="1400" b="1" i="0" u="none" strike="noStrike" cap="none" normalizeH="0" baseline="0" dirty="0">
                        <a:ln>
                          <a:noFill/>
                        </a:ln>
                        <a:solidFill>
                          <a:schemeClr val="bg1"/>
                        </a:solidFill>
                        <a:effectLst/>
                        <a:latin typeface="+mn-lt"/>
                        <a:ea typeface="ＭＳ Ｐゴシック" charset="-128"/>
                      </a:endParaRPr>
                    </a:p>
                  </a:txBody>
                  <a:tcPr marL="91424" marR="91424"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50000"/>
                      </a:schemeClr>
                    </a:solidFill>
                  </a:tcPr>
                </a:tc>
                <a:extLst>
                  <a:ext uri="{0D108BD9-81ED-4DB2-BD59-A6C34878D82A}">
                    <a16:rowId xmlns:a16="http://schemas.microsoft.com/office/drawing/2014/main" val="10011"/>
                  </a:ext>
                </a:extLst>
              </a:tr>
            </a:tbl>
          </a:graphicData>
        </a:graphic>
      </p:graphicFrame>
      <p:sp>
        <p:nvSpPr>
          <p:cNvPr id="2" name="AutoShape 8">
            <a:extLst>
              <a:ext uri="{FF2B5EF4-FFF2-40B4-BE49-F238E27FC236}">
                <a16:creationId xmlns:a16="http://schemas.microsoft.com/office/drawing/2014/main" id="{6BC54D22-68CF-4FF1-AD47-667111F5AB9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157" name="Chart 156">
            <a:extLst>
              <a:ext uri="{FF2B5EF4-FFF2-40B4-BE49-F238E27FC236}">
                <a16:creationId xmlns:a16="http://schemas.microsoft.com/office/drawing/2014/main" id="{9948B071-7E68-4F39-AE3D-843E8CE5CD0C}"/>
              </a:ext>
            </a:extLst>
          </p:cNvPr>
          <p:cNvGraphicFramePr/>
          <p:nvPr>
            <p:extLst>
              <p:ext uri="{D42A27DB-BD31-4B8C-83A1-F6EECF244321}">
                <p14:modId xmlns:p14="http://schemas.microsoft.com/office/powerpoint/2010/main" val="1047791526"/>
              </p:ext>
            </p:extLst>
          </p:nvPr>
        </p:nvGraphicFramePr>
        <p:xfrm>
          <a:off x="627322" y="1223675"/>
          <a:ext cx="3742660" cy="48888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83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9">
            <a:extLst>
              <a:ext uri="{FF2B5EF4-FFF2-40B4-BE49-F238E27FC236}">
                <a16:creationId xmlns:a16="http://schemas.microsoft.com/office/drawing/2014/main" id="{67E829B7-4CBC-49CF-92A5-96D1A4F49CD9}"/>
              </a:ext>
            </a:extLst>
          </p:cNvPr>
          <p:cNvSpPr>
            <a:spLocks noGrp="1"/>
          </p:cNvSpPr>
          <p:nvPr>
            <p:ph type="title"/>
          </p:nvPr>
        </p:nvSpPr>
        <p:spPr>
          <a:xfrm>
            <a:off x="719738" y="391115"/>
            <a:ext cx="7315862" cy="371475"/>
          </a:xfrm>
        </p:spPr>
        <p:txBody>
          <a:bodyPr/>
          <a:lstStyle/>
          <a:p>
            <a:r>
              <a:rPr lang="en-US" sz="2350" dirty="0"/>
              <a:t>Northern 3 Venture Trust portfolio</a:t>
            </a:r>
            <a:br>
              <a:rPr lang="en-US" sz="2350" dirty="0"/>
            </a:br>
            <a:r>
              <a:rPr lang="en-US" sz="1200" dirty="0"/>
              <a:t>as at 31 March 2022</a:t>
            </a:r>
            <a:endParaRPr lang="en-GB" sz="2350" dirty="0"/>
          </a:p>
        </p:txBody>
      </p:sp>
      <p:sp>
        <p:nvSpPr>
          <p:cNvPr id="15" name="Slide Number Placeholder 14">
            <a:extLst>
              <a:ext uri="{FF2B5EF4-FFF2-40B4-BE49-F238E27FC236}">
                <a16:creationId xmlns:a16="http://schemas.microsoft.com/office/drawing/2014/main" id="{8A22B248-B376-4E7F-9BC2-796F0A3F6061}"/>
              </a:ext>
            </a:extLst>
          </p:cNvPr>
          <p:cNvSpPr>
            <a:spLocks noGrp="1"/>
          </p:cNvSpPr>
          <p:nvPr>
            <p:ph type="sldNum" sz="quarter" idx="7"/>
          </p:nvPr>
        </p:nvSpPr>
        <p:spPr/>
        <p:txBody>
          <a:bodyPr/>
          <a:lstStyle/>
          <a:p>
            <a:pPr algn="l"/>
            <a:fld id="{B6F15528-21DE-4FAA-801E-634DDDAF4B2B}" type="slidenum">
              <a:rPr lang="en-GB" smtClean="0"/>
              <a:pPr algn="l"/>
              <a:t>8</a:t>
            </a:fld>
            <a:endParaRPr lang="en-GB" dirty="0"/>
          </a:p>
        </p:txBody>
      </p:sp>
      <p:grpSp>
        <p:nvGrpSpPr>
          <p:cNvPr id="10" name="Group 4">
            <a:extLst>
              <a:ext uri="{FF2B5EF4-FFF2-40B4-BE49-F238E27FC236}">
                <a16:creationId xmlns:a16="http://schemas.microsoft.com/office/drawing/2014/main" id="{A0869AB0-C3A5-4658-B5E3-3F66ABF9FC2A}"/>
              </a:ext>
            </a:extLst>
          </p:cNvPr>
          <p:cNvGrpSpPr>
            <a:grpSpLocks noChangeAspect="1"/>
          </p:cNvGrpSpPr>
          <p:nvPr/>
        </p:nvGrpSpPr>
        <p:grpSpPr bwMode="auto">
          <a:xfrm>
            <a:off x="10282559" y="6333016"/>
            <a:ext cx="1333441" cy="443513"/>
            <a:chOff x="3484" y="2616"/>
            <a:chExt cx="5694" cy="1894"/>
          </a:xfrm>
          <a:solidFill>
            <a:schemeClr val="bg1"/>
          </a:solidFill>
        </p:grpSpPr>
        <p:sp>
          <p:nvSpPr>
            <p:cNvPr id="11" name="Oval 5">
              <a:extLst>
                <a:ext uri="{FF2B5EF4-FFF2-40B4-BE49-F238E27FC236}">
                  <a16:creationId xmlns:a16="http://schemas.microsoft.com/office/drawing/2014/main" id="{21601665-FD97-48A7-A5AC-AA4DBD2370C7}"/>
                </a:ext>
              </a:extLst>
            </p:cNvPr>
            <p:cNvSpPr>
              <a:spLocks noChangeArrowheads="1"/>
            </p:cNvSpPr>
            <p:nvPr/>
          </p:nvSpPr>
          <p:spPr bwMode="auto">
            <a:xfrm>
              <a:off x="4324" y="3144"/>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 name="Oval 6">
              <a:extLst>
                <a:ext uri="{FF2B5EF4-FFF2-40B4-BE49-F238E27FC236}">
                  <a16:creationId xmlns:a16="http://schemas.microsoft.com/office/drawing/2014/main" id="{74B407EF-F290-42D7-AFED-722957CF58F5}"/>
                </a:ext>
              </a:extLst>
            </p:cNvPr>
            <p:cNvSpPr>
              <a:spLocks noChangeArrowheads="1"/>
            </p:cNvSpPr>
            <p:nvPr/>
          </p:nvSpPr>
          <p:spPr bwMode="auto">
            <a:xfrm>
              <a:off x="4524" y="321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 name="Oval 7">
              <a:extLst>
                <a:ext uri="{FF2B5EF4-FFF2-40B4-BE49-F238E27FC236}">
                  <a16:creationId xmlns:a16="http://schemas.microsoft.com/office/drawing/2014/main" id="{E216D5A1-44E4-4D21-957D-0F798160255A}"/>
                </a:ext>
              </a:extLst>
            </p:cNvPr>
            <p:cNvSpPr>
              <a:spLocks noChangeArrowheads="1"/>
            </p:cNvSpPr>
            <p:nvPr/>
          </p:nvSpPr>
          <p:spPr bwMode="auto">
            <a:xfrm>
              <a:off x="4668" y="3254"/>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 name="Oval 8">
              <a:extLst>
                <a:ext uri="{FF2B5EF4-FFF2-40B4-BE49-F238E27FC236}">
                  <a16:creationId xmlns:a16="http://schemas.microsoft.com/office/drawing/2014/main" id="{9ED75FB7-D494-44FC-8ABB-5CB4BFE8FE33}"/>
                </a:ext>
              </a:extLst>
            </p:cNvPr>
            <p:cNvSpPr>
              <a:spLocks noChangeArrowheads="1"/>
            </p:cNvSpPr>
            <p:nvPr/>
          </p:nvSpPr>
          <p:spPr bwMode="auto">
            <a:xfrm>
              <a:off x="4630" y="3382"/>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 name="Oval 9">
              <a:extLst>
                <a:ext uri="{FF2B5EF4-FFF2-40B4-BE49-F238E27FC236}">
                  <a16:creationId xmlns:a16="http://schemas.microsoft.com/office/drawing/2014/main" id="{A527AA3B-30FB-4C58-B5DA-927DA77A8BB2}"/>
                </a:ext>
              </a:extLst>
            </p:cNvPr>
            <p:cNvSpPr>
              <a:spLocks noChangeArrowheads="1"/>
            </p:cNvSpPr>
            <p:nvPr/>
          </p:nvSpPr>
          <p:spPr bwMode="auto">
            <a:xfrm>
              <a:off x="4488"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 name="Oval 10">
              <a:extLst>
                <a:ext uri="{FF2B5EF4-FFF2-40B4-BE49-F238E27FC236}">
                  <a16:creationId xmlns:a16="http://schemas.microsoft.com/office/drawing/2014/main" id="{10EAB061-08E8-4499-8691-5C0159FC8AB6}"/>
                </a:ext>
              </a:extLst>
            </p:cNvPr>
            <p:cNvSpPr>
              <a:spLocks noChangeArrowheads="1"/>
            </p:cNvSpPr>
            <p:nvPr/>
          </p:nvSpPr>
          <p:spPr bwMode="auto">
            <a:xfrm>
              <a:off x="4500" y="3504"/>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 name="Oval 11">
              <a:extLst>
                <a:ext uri="{FF2B5EF4-FFF2-40B4-BE49-F238E27FC236}">
                  <a16:creationId xmlns:a16="http://schemas.microsoft.com/office/drawing/2014/main" id="{1753BA85-D5F9-48F1-A0DE-930E60468015}"/>
                </a:ext>
              </a:extLst>
            </p:cNvPr>
            <p:cNvSpPr>
              <a:spLocks noChangeArrowheads="1"/>
            </p:cNvSpPr>
            <p:nvPr/>
          </p:nvSpPr>
          <p:spPr bwMode="auto">
            <a:xfrm>
              <a:off x="4367" y="3501"/>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 name="Oval 12">
              <a:extLst>
                <a:ext uri="{FF2B5EF4-FFF2-40B4-BE49-F238E27FC236}">
                  <a16:creationId xmlns:a16="http://schemas.microsoft.com/office/drawing/2014/main" id="{4B52E1CE-635A-45D9-AD46-776074AB04F3}"/>
                </a:ext>
              </a:extLst>
            </p:cNvPr>
            <p:cNvSpPr>
              <a:spLocks noChangeArrowheads="1"/>
            </p:cNvSpPr>
            <p:nvPr/>
          </p:nvSpPr>
          <p:spPr bwMode="auto">
            <a:xfrm>
              <a:off x="4236" y="3492"/>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 name="Oval 13">
              <a:extLst>
                <a:ext uri="{FF2B5EF4-FFF2-40B4-BE49-F238E27FC236}">
                  <a16:creationId xmlns:a16="http://schemas.microsoft.com/office/drawing/2014/main" id="{8F77D5DD-BE42-4B44-A064-395FCCD0FC53}"/>
                </a:ext>
              </a:extLst>
            </p:cNvPr>
            <p:cNvSpPr>
              <a:spLocks noChangeArrowheads="1"/>
            </p:cNvSpPr>
            <p:nvPr/>
          </p:nvSpPr>
          <p:spPr bwMode="auto">
            <a:xfrm>
              <a:off x="4267" y="3651"/>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 name="Oval 14">
              <a:extLst>
                <a:ext uri="{FF2B5EF4-FFF2-40B4-BE49-F238E27FC236}">
                  <a16:creationId xmlns:a16="http://schemas.microsoft.com/office/drawing/2014/main" id="{6876A634-94E5-483C-8289-EA158752403F}"/>
                </a:ext>
              </a:extLst>
            </p:cNvPr>
            <p:cNvSpPr>
              <a:spLocks noChangeArrowheads="1"/>
            </p:cNvSpPr>
            <p:nvPr/>
          </p:nvSpPr>
          <p:spPr bwMode="auto">
            <a:xfrm>
              <a:off x="4398" y="3639"/>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 name="Oval 15">
              <a:extLst>
                <a:ext uri="{FF2B5EF4-FFF2-40B4-BE49-F238E27FC236}">
                  <a16:creationId xmlns:a16="http://schemas.microsoft.com/office/drawing/2014/main" id="{D7153146-6BCF-4B19-9A75-43FCD98F36FC}"/>
                </a:ext>
              </a:extLst>
            </p:cNvPr>
            <p:cNvSpPr>
              <a:spLocks noChangeArrowheads="1"/>
            </p:cNvSpPr>
            <p:nvPr/>
          </p:nvSpPr>
          <p:spPr bwMode="auto">
            <a:xfrm>
              <a:off x="4521" y="365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 name="Oval 16">
              <a:extLst>
                <a:ext uri="{FF2B5EF4-FFF2-40B4-BE49-F238E27FC236}">
                  <a16:creationId xmlns:a16="http://schemas.microsoft.com/office/drawing/2014/main" id="{85A3E54E-0547-4D4F-9418-3FB9977C2D13}"/>
                </a:ext>
              </a:extLst>
            </p:cNvPr>
            <p:cNvSpPr>
              <a:spLocks noChangeArrowheads="1"/>
            </p:cNvSpPr>
            <p:nvPr/>
          </p:nvSpPr>
          <p:spPr bwMode="auto">
            <a:xfrm>
              <a:off x="4360" y="3765"/>
              <a:ext cx="5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 name="Oval 17">
              <a:extLst>
                <a:ext uri="{FF2B5EF4-FFF2-40B4-BE49-F238E27FC236}">
                  <a16:creationId xmlns:a16="http://schemas.microsoft.com/office/drawing/2014/main" id="{B816C041-F7E4-4D74-9EFB-1BC77C7DA29A}"/>
                </a:ext>
              </a:extLst>
            </p:cNvPr>
            <p:cNvSpPr>
              <a:spLocks noChangeArrowheads="1"/>
            </p:cNvSpPr>
            <p:nvPr/>
          </p:nvSpPr>
          <p:spPr bwMode="auto">
            <a:xfrm>
              <a:off x="4319" y="3373"/>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 name="Oval 18">
              <a:extLst>
                <a:ext uri="{FF2B5EF4-FFF2-40B4-BE49-F238E27FC236}">
                  <a16:creationId xmlns:a16="http://schemas.microsoft.com/office/drawing/2014/main" id="{8B0A975A-3560-4752-BAF5-D089D2494E46}"/>
                </a:ext>
              </a:extLst>
            </p:cNvPr>
            <p:cNvSpPr>
              <a:spLocks noChangeArrowheads="1"/>
            </p:cNvSpPr>
            <p:nvPr/>
          </p:nvSpPr>
          <p:spPr bwMode="auto">
            <a:xfrm>
              <a:off x="4184"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 name="Oval 19">
              <a:extLst>
                <a:ext uri="{FF2B5EF4-FFF2-40B4-BE49-F238E27FC236}">
                  <a16:creationId xmlns:a16="http://schemas.microsoft.com/office/drawing/2014/main" id="{B468AAE1-E4F2-4C22-84F4-CDEB4782B982}"/>
                </a:ext>
              </a:extLst>
            </p:cNvPr>
            <p:cNvSpPr>
              <a:spLocks noChangeArrowheads="1"/>
            </p:cNvSpPr>
            <p:nvPr/>
          </p:nvSpPr>
          <p:spPr bwMode="auto">
            <a:xfrm>
              <a:off x="4737" y="34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 name="Oval 20">
              <a:extLst>
                <a:ext uri="{FF2B5EF4-FFF2-40B4-BE49-F238E27FC236}">
                  <a16:creationId xmlns:a16="http://schemas.microsoft.com/office/drawing/2014/main" id="{05051C1E-D5EC-44FF-8DE7-67E6AD8CB710}"/>
                </a:ext>
              </a:extLst>
            </p:cNvPr>
            <p:cNvSpPr>
              <a:spLocks noChangeArrowheads="1"/>
            </p:cNvSpPr>
            <p:nvPr/>
          </p:nvSpPr>
          <p:spPr bwMode="auto">
            <a:xfrm>
              <a:off x="4618" y="3549"/>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 name="Oval 21">
              <a:extLst>
                <a:ext uri="{FF2B5EF4-FFF2-40B4-BE49-F238E27FC236}">
                  <a16:creationId xmlns:a16="http://schemas.microsoft.com/office/drawing/2014/main" id="{F0D3474A-804E-47E6-BE48-D8FDDD2E7625}"/>
                </a:ext>
              </a:extLst>
            </p:cNvPr>
            <p:cNvSpPr>
              <a:spLocks noChangeArrowheads="1"/>
            </p:cNvSpPr>
            <p:nvPr/>
          </p:nvSpPr>
          <p:spPr bwMode="auto">
            <a:xfrm>
              <a:off x="4673" y="36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 name="Oval 22">
              <a:extLst>
                <a:ext uri="{FF2B5EF4-FFF2-40B4-BE49-F238E27FC236}">
                  <a16:creationId xmlns:a16="http://schemas.microsoft.com/office/drawing/2014/main" id="{7179B9A8-D897-48EA-89E6-6CB7FC6B511D}"/>
                </a:ext>
              </a:extLst>
            </p:cNvPr>
            <p:cNvSpPr>
              <a:spLocks noChangeArrowheads="1"/>
            </p:cNvSpPr>
            <p:nvPr/>
          </p:nvSpPr>
          <p:spPr bwMode="auto">
            <a:xfrm>
              <a:off x="4656" y="3815"/>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 name="Oval 23">
              <a:extLst>
                <a:ext uri="{FF2B5EF4-FFF2-40B4-BE49-F238E27FC236}">
                  <a16:creationId xmlns:a16="http://schemas.microsoft.com/office/drawing/2014/main" id="{77D77A51-1BE8-48ED-AFC8-86863BA9BC20}"/>
                </a:ext>
              </a:extLst>
            </p:cNvPr>
            <p:cNvSpPr>
              <a:spLocks noChangeArrowheads="1"/>
            </p:cNvSpPr>
            <p:nvPr/>
          </p:nvSpPr>
          <p:spPr bwMode="auto">
            <a:xfrm>
              <a:off x="4524" y="3785"/>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 name="Oval 24">
              <a:extLst>
                <a:ext uri="{FF2B5EF4-FFF2-40B4-BE49-F238E27FC236}">
                  <a16:creationId xmlns:a16="http://schemas.microsoft.com/office/drawing/2014/main" id="{9A442C37-1EDB-4C8B-9F1D-D840A631BCD9}"/>
                </a:ext>
              </a:extLst>
            </p:cNvPr>
            <p:cNvSpPr>
              <a:spLocks noChangeArrowheads="1"/>
            </p:cNvSpPr>
            <p:nvPr/>
          </p:nvSpPr>
          <p:spPr bwMode="auto">
            <a:xfrm>
              <a:off x="4443" y="3899"/>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 name="Oval 25">
              <a:extLst>
                <a:ext uri="{FF2B5EF4-FFF2-40B4-BE49-F238E27FC236}">
                  <a16:creationId xmlns:a16="http://schemas.microsoft.com/office/drawing/2014/main" id="{746E6821-8A5C-49B0-8ED3-2DE7716C7EBA}"/>
                </a:ext>
              </a:extLst>
            </p:cNvPr>
            <p:cNvSpPr>
              <a:spLocks noChangeArrowheads="1"/>
            </p:cNvSpPr>
            <p:nvPr/>
          </p:nvSpPr>
          <p:spPr bwMode="auto">
            <a:xfrm>
              <a:off x="4322" y="3965"/>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 name="Oval 26">
              <a:extLst>
                <a:ext uri="{FF2B5EF4-FFF2-40B4-BE49-F238E27FC236}">
                  <a16:creationId xmlns:a16="http://schemas.microsoft.com/office/drawing/2014/main" id="{8E979970-D011-406E-AB2C-06A5D41C12F0}"/>
                </a:ext>
              </a:extLst>
            </p:cNvPr>
            <p:cNvSpPr>
              <a:spLocks noChangeArrowheads="1"/>
            </p:cNvSpPr>
            <p:nvPr/>
          </p:nvSpPr>
          <p:spPr bwMode="auto">
            <a:xfrm>
              <a:off x="4122" y="3854"/>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 name="Oval 27">
              <a:extLst>
                <a:ext uri="{FF2B5EF4-FFF2-40B4-BE49-F238E27FC236}">
                  <a16:creationId xmlns:a16="http://schemas.microsoft.com/office/drawing/2014/main" id="{B04653BD-4DFD-48AB-B091-B24E035B7559}"/>
                </a:ext>
              </a:extLst>
            </p:cNvPr>
            <p:cNvSpPr>
              <a:spLocks noChangeArrowheads="1"/>
            </p:cNvSpPr>
            <p:nvPr/>
          </p:nvSpPr>
          <p:spPr bwMode="auto">
            <a:xfrm>
              <a:off x="4255" y="3849"/>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 name="Oval 28">
              <a:extLst>
                <a:ext uri="{FF2B5EF4-FFF2-40B4-BE49-F238E27FC236}">
                  <a16:creationId xmlns:a16="http://schemas.microsoft.com/office/drawing/2014/main" id="{8EA3EB54-8D10-4D0D-B239-7CEC9E0C8432}"/>
                </a:ext>
              </a:extLst>
            </p:cNvPr>
            <p:cNvSpPr>
              <a:spLocks noChangeArrowheads="1"/>
            </p:cNvSpPr>
            <p:nvPr/>
          </p:nvSpPr>
          <p:spPr bwMode="auto">
            <a:xfrm>
              <a:off x="4227" y="32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 name="Oval 29">
              <a:extLst>
                <a:ext uri="{FF2B5EF4-FFF2-40B4-BE49-F238E27FC236}">
                  <a16:creationId xmlns:a16="http://schemas.microsoft.com/office/drawing/2014/main" id="{3666ECD6-08B7-4BF8-A4DE-8F9A81CDAEDF}"/>
                </a:ext>
              </a:extLst>
            </p:cNvPr>
            <p:cNvSpPr>
              <a:spLocks noChangeArrowheads="1"/>
            </p:cNvSpPr>
            <p:nvPr/>
          </p:nvSpPr>
          <p:spPr bwMode="auto">
            <a:xfrm>
              <a:off x="4393" y="3256"/>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 name="Oval 30">
              <a:extLst>
                <a:ext uri="{FF2B5EF4-FFF2-40B4-BE49-F238E27FC236}">
                  <a16:creationId xmlns:a16="http://schemas.microsoft.com/office/drawing/2014/main" id="{9345479E-276E-4C6D-B4E8-B179F3EC0C74}"/>
                </a:ext>
              </a:extLst>
            </p:cNvPr>
            <p:cNvSpPr>
              <a:spLocks noChangeArrowheads="1"/>
            </p:cNvSpPr>
            <p:nvPr/>
          </p:nvSpPr>
          <p:spPr bwMode="auto">
            <a:xfrm>
              <a:off x="4139" y="3592"/>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 name="Oval 31">
              <a:extLst>
                <a:ext uri="{FF2B5EF4-FFF2-40B4-BE49-F238E27FC236}">
                  <a16:creationId xmlns:a16="http://schemas.microsoft.com/office/drawing/2014/main" id="{A0D9A17F-5650-4B68-89A2-B1C20988BFFB}"/>
                </a:ext>
              </a:extLst>
            </p:cNvPr>
            <p:cNvSpPr>
              <a:spLocks noChangeArrowheads="1"/>
            </p:cNvSpPr>
            <p:nvPr/>
          </p:nvSpPr>
          <p:spPr bwMode="auto">
            <a:xfrm>
              <a:off x="4063" y="346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3" name="Oval 32">
              <a:extLst>
                <a:ext uri="{FF2B5EF4-FFF2-40B4-BE49-F238E27FC236}">
                  <a16:creationId xmlns:a16="http://schemas.microsoft.com/office/drawing/2014/main" id="{AB056B89-868F-4644-8706-51A50FC5275F}"/>
                </a:ext>
              </a:extLst>
            </p:cNvPr>
            <p:cNvSpPr>
              <a:spLocks noChangeArrowheads="1"/>
            </p:cNvSpPr>
            <p:nvPr/>
          </p:nvSpPr>
          <p:spPr bwMode="auto">
            <a:xfrm>
              <a:off x="4149" y="3725"/>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4" name="Oval 33">
              <a:extLst>
                <a:ext uri="{FF2B5EF4-FFF2-40B4-BE49-F238E27FC236}">
                  <a16:creationId xmlns:a16="http://schemas.microsoft.com/office/drawing/2014/main" id="{5F82A148-0DB0-4C73-B2A6-138D366C813C}"/>
                </a:ext>
              </a:extLst>
            </p:cNvPr>
            <p:cNvSpPr>
              <a:spLocks noChangeArrowheads="1"/>
            </p:cNvSpPr>
            <p:nvPr/>
          </p:nvSpPr>
          <p:spPr bwMode="auto">
            <a:xfrm>
              <a:off x="4025" y="3663"/>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5" name="Oval 34">
              <a:extLst>
                <a:ext uri="{FF2B5EF4-FFF2-40B4-BE49-F238E27FC236}">
                  <a16:creationId xmlns:a16="http://schemas.microsoft.com/office/drawing/2014/main" id="{C7273CBA-588E-4C8C-89FC-6E7FB5B4305D}"/>
                </a:ext>
              </a:extLst>
            </p:cNvPr>
            <p:cNvSpPr>
              <a:spLocks noChangeArrowheads="1"/>
            </p:cNvSpPr>
            <p:nvPr/>
          </p:nvSpPr>
          <p:spPr bwMode="auto">
            <a:xfrm>
              <a:off x="3947" y="3542"/>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6" name="Oval 35">
              <a:extLst>
                <a:ext uri="{FF2B5EF4-FFF2-40B4-BE49-F238E27FC236}">
                  <a16:creationId xmlns:a16="http://schemas.microsoft.com/office/drawing/2014/main" id="{AEDA3077-1A85-432A-9966-6049751A44EB}"/>
                </a:ext>
              </a:extLst>
            </p:cNvPr>
            <p:cNvSpPr>
              <a:spLocks noChangeArrowheads="1"/>
            </p:cNvSpPr>
            <p:nvPr/>
          </p:nvSpPr>
          <p:spPr bwMode="auto">
            <a:xfrm>
              <a:off x="4035" y="33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7" name="Oval 36">
              <a:extLst>
                <a:ext uri="{FF2B5EF4-FFF2-40B4-BE49-F238E27FC236}">
                  <a16:creationId xmlns:a16="http://schemas.microsoft.com/office/drawing/2014/main" id="{A9928763-EBE2-4E06-BABF-9875B4CCB174}"/>
                </a:ext>
              </a:extLst>
            </p:cNvPr>
            <p:cNvSpPr>
              <a:spLocks noChangeArrowheads="1"/>
            </p:cNvSpPr>
            <p:nvPr/>
          </p:nvSpPr>
          <p:spPr bwMode="auto">
            <a:xfrm>
              <a:off x="4103" y="3197"/>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8" name="Oval 37">
              <a:extLst>
                <a:ext uri="{FF2B5EF4-FFF2-40B4-BE49-F238E27FC236}">
                  <a16:creationId xmlns:a16="http://schemas.microsoft.com/office/drawing/2014/main" id="{B2BC48E2-F35C-441E-BEBC-1CBD08CFA204}"/>
                </a:ext>
              </a:extLst>
            </p:cNvPr>
            <p:cNvSpPr>
              <a:spLocks noChangeArrowheads="1"/>
            </p:cNvSpPr>
            <p:nvPr/>
          </p:nvSpPr>
          <p:spPr bwMode="auto">
            <a:xfrm>
              <a:off x="4685" y="2940"/>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9" name="Oval 38">
              <a:extLst>
                <a:ext uri="{FF2B5EF4-FFF2-40B4-BE49-F238E27FC236}">
                  <a16:creationId xmlns:a16="http://schemas.microsoft.com/office/drawing/2014/main" id="{5A9EAF26-612D-487F-A0A6-C77EFA7ABAE2}"/>
                </a:ext>
              </a:extLst>
            </p:cNvPr>
            <p:cNvSpPr>
              <a:spLocks noChangeArrowheads="1"/>
            </p:cNvSpPr>
            <p:nvPr/>
          </p:nvSpPr>
          <p:spPr bwMode="auto">
            <a:xfrm>
              <a:off x="4571" y="30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0" name="Oval 39">
              <a:extLst>
                <a:ext uri="{FF2B5EF4-FFF2-40B4-BE49-F238E27FC236}">
                  <a16:creationId xmlns:a16="http://schemas.microsoft.com/office/drawing/2014/main" id="{0821C2B7-77CB-4EF9-B5B3-E1A16598BCDB}"/>
                </a:ext>
              </a:extLst>
            </p:cNvPr>
            <p:cNvSpPr>
              <a:spLocks noChangeArrowheads="1"/>
            </p:cNvSpPr>
            <p:nvPr/>
          </p:nvSpPr>
          <p:spPr bwMode="auto">
            <a:xfrm>
              <a:off x="4469" y="31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1" name="Oval 40">
              <a:extLst>
                <a:ext uri="{FF2B5EF4-FFF2-40B4-BE49-F238E27FC236}">
                  <a16:creationId xmlns:a16="http://schemas.microsoft.com/office/drawing/2014/main" id="{D2C3CC00-F05B-4416-B058-A9F848E8C558}"/>
                </a:ext>
              </a:extLst>
            </p:cNvPr>
            <p:cNvSpPr>
              <a:spLocks noChangeArrowheads="1"/>
            </p:cNvSpPr>
            <p:nvPr/>
          </p:nvSpPr>
          <p:spPr bwMode="auto">
            <a:xfrm>
              <a:off x="4813" y="2925"/>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2" name="Oval 41">
              <a:extLst>
                <a:ext uri="{FF2B5EF4-FFF2-40B4-BE49-F238E27FC236}">
                  <a16:creationId xmlns:a16="http://schemas.microsoft.com/office/drawing/2014/main" id="{FC94E677-B30E-4D1E-B6F1-04155D635628}"/>
                </a:ext>
              </a:extLst>
            </p:cNvPr>
            <p:cNvSpPr>
              <a:spLocks noChangeArrowheads="1"/>
            </p:cNvSpPr>
            <p:nvPr/>
          </p:nvSpPr>
          <p:spPr bwMode="auto">
            <a:xfrm>
              <a:off x="4939" y="293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3" name="Oval 42">
              <a:extLst>
                <a:ext uri="{FF2B5EF4-FFF2-40B4-BE49-F238E27FC236}">
                  <a16:creationId xmlns:a16="http://schemas.microsoft.com/office/drawing/2014/main" id="{92567819-9218-43C4-8461-EE603C036DDC}"/>
                </a:ext>
              </a:extLst>
            </p:cNvPr>
            <p:cNvSpPr>
              <a:spLocks noChangeArrowheads="1"/>
            </p:cNvSpPr>
            <p:nvPr/>
          </p:nvSpPr>
          <p:spPr bwMode="auto">
            <a:xfrm>
              <a:off x="4891" y="3075"/>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4" name="Oval 43">
              <a:extLst>
                <a:ext uri="{FF2B5EF4-FFF2-40B4-BE49-F238E27FC236}">
                  <a16:creationId xmlns:a16="http://schemas.microsoft.com/office/drawing/2014/main" id="{2523DCC0-172F-4F74-B892-5B39653401FE}"/>
                </a:ext>
              </a:extLst>
            </p:cNvPr>
            <p:cNvSpPr>
              <a:spLocks noChangeArrowheads="1"/>
            </p:cNvSpPr>
            <p:nvPr/>
          </p:nvSpPr>
          <p:spPr bwMode="auto">
            <a:xfrm>
              <a:off x="5048" y="3278"/>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5" name="Oval 44">
              <a:extLst>
                <a:ext uri="{FF2B5EF4-FFF2-40B4-BE49-F238E27FC236}">
                  <a16:creationId xmlns:a16="http://schemas.microsoft.com/office/drawing/2014/main" id="{AA4521A8-9D64-4126-998A-3266D3F07573}"/>
                </a:ext>
              </a:extLst>
            </p:cNvPr>
            <p:cNvSpPr>
              <a:spLocks noChangeArrowheads="1"/>
            </p:cNvSpPr>
            <p:nvPr/>
          </p:nvSpPr>
          <p:spPr bwMode="auto">
            <a:xfrm>
              <a:off x="4768" y="30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6" name="Oval 45">
              <a:extLst>
                <a:ext uri="{FF2B5EF4-FFF2-40B4-BE49-F238E27FC236}">
                  <a16:creationId xmlns:a16="http://schemas.microsoft.com/office/drawing/2014/main" id="{A4DDA135-9348-43D8-B6DA-6A2EE3CE1E05}"/>
                </a:ext>
              </a:extLst>
            </p:cNvPr>
            <p:cNvSpPr>
              <a:spLocks noChangeArrowheads="1"/>
            </p:cNvSpPr>
            <p:nvPr/>
          </p:nvSpPr>
          <p:spPr bwMode="auto">
            <a:xfrm>
              <a:off x="4927" y="323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7" name="Oval 46">
              <a:extLst>
                <a:ext uri="{FF2B5EF4-FFF2-40B4-BE49-F238E27FC236}">
                  <a16:creationId xmlns:a16="http://schemas.microsoft.com/office/drawing/2014/main" id="{4ECF17BA-05B5-4C40-A9E7-E7C4E8158250}"/>
                </a:ext>
              </a:extLst>
            </p:cNvPr>
            <p:cNvSpPr>
              <a:spLocks noChangeArrowheads="1"/>
            </p:cNvSpPr>
            <p:nvPr/>
          </p:nvSpPr>
          <p:spPr bwMode="auto">
            <a:xfrm>
              <a:off x="4640" y="312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8" name="Oval 47">
              <a:extLst>
                <a:ext uri="{FF2B5EF4-FFF2-40B4-BE49-F238E27FC236}">
                  <a16:creationId xmlns:a16="http://schemas.microsoft.com/office/drawing/2014/main" id="{D17C26D5-3489-4B71-B215-C7C565D26E3B}"/>
                </a:ext>
              </a:extLst>
            </p:cNvPr>
            <p:cNvSpPr>
              <a:spLocks noChangeArrowheads="1"/>
            </p:cNvSpPr>
            <p:nvPr/>
          </p:nvSpPr>
          <p:spPr bwMode="auto">
            <a:xfrm>
              <a:off x="4806" y="322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9" name="Oval 48">
              <a:extLst>
                <a:ext uri="{FF2B5EF4-FFF2-40B4-BE49-F238E27FC236}">
                  <a16:creationId xmlns:a16="http://schemas.microsoft.com/office/drawing/2014/main" id="{32A82D9E-C1A5-4E17-9847-9FD468EA8049}"/>
                </a:ext>
              </a:extLst>
            </p:cNvPr>
            <p:cNvSpPr>
              <a:spLocks noChangeArrowheads="1"/>
            </p:cNvSpPr>
            <p:nvPr/>
          </p:nvSpPr>
          <p:spPr bwMode="auto">
            <a:xfrm>
              <a:off x="5017"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0" name="Oval 49">
              <a:extLst>
                <a:ext uri="{FF2B5EF4-FFF2-40B4-BE49-F238E27FC236}">
                  <a16:creationId xmlns:a16="http://schemas.microsoft.com/office/drawing/2014/main" id="{04750F06-80DE-4A7E-ACF1-03677CDD5D2B}"/>
                </a:ext>
              </a:extLst>
            </p:cNvPr>
            <p:cNvSpPr>
              <a:spLocks noChangeArrowheads="1"/>
            </p:cNvSpPr>
            <p:nvPr/>
          </p:nvSpPr>
          <p:spPr bwMode="auto">
            <a:xfrm>
              <a:off x="5148" y="3354"/>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1" name="Oval 50">
              <a:extLst>
                <a:ext uri="{FF2B5EF4-FFF2-40B4-BE49-F238E27FC236}">
                  <a16:creationId xmlns:a16="http://schemas.microsoft.com/office/drawing/2014/main" id="{85F347CB-CB6C-42CE-8155-DEFC39A97CB5}"/>
                </a:ext>
              </a:extLst>
            </p:cNvPr>
            <p:cNvSpPr>
              <a:spLocks noChangeArrowheads="1"/>
            </p:cNvSpPr>
            <p:nvPr/>
          </p:nvSpPr>
          <p:spPr bwMode="auto">
            <a:xfrm>
              <a:off x="5129" y="3161"/>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2" name="Oval 51">
              <a:extLst>
                <a:ext uri="{FF2B5EF4-FFF2-40B4-BE49-F238E27FC236}">
                  <a16:creationId xmlns:a16="http://schemas.microsoft.com/office/drawing/2014/main" id="{5C7FB8D4-0211-44A7-88A9-E9B1F852CB6D}"/>
                </a:ext>
              </a:extLst>
            </p:cNvPr>
            <p:cNvSpPr>
              <a:spLocks noChangeArrowheads="1"/>
            </p:cNvSpPr>
            <p:nvPr/>
          </p:nvSpPr>
          <p:spPr bwMode="auto">
            <a:xfrm>
              <a:off x="5233" y="345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3" name="Oval 52">
              <a:extLst>
                <a:ext uri="{FF2B5EF4-FFF2-40B4-BE49-F238E27FC236}">
                  <a16:creationId xmlns:a16="http://schemas.microsoft.com/office/drawing/2014/main" id="{26433237-E78F-4D28-BEC5-96329E7826D3}"/>
                </a:ext>
              </a:extLst>
            </p:cNvPr>
            <p:cNvSpPr>
              <a:spLocks noChangeArrowheads="1"/>
            </p:cNvSpPr>
            <p:nvPr/>
          </p:nvSpPr>
          <p:spPr bwMode="auto">
            <a:xfrm>
              <a:off x="5031" y="34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4" name="Oval 53">
              <a:extLst>
                <a:ext uri="{FF2B5EF4-FFF2-40B4-BE49-F238E27FC236}">
                  <a16:creationId xmlns:a16="http://schemas.microsoft.com/office/drawing/2014/main" id="{45EF28E5-F903-41A1-8A58-5442F9B9BEC2}"/>
                </a:ext>
              </a:extLst>
            </p:cNvPr>
            <p:cNvSpPr>
              <a:spLocks noChangeArrowheads="1"/>
            </p:cNvSpPr>
            <p:nvPr/>
          </p:nvSpPr>
          <p:spPr bwMode="auto">
            <a:xfrm>
              <a:off x="4922" y="33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5" name="Oval 54">
              <a:extLst>
                <a:ext uri="{FF2B5EF4-FFF2-40B4-BE49-F238E27FC236}">
                  <a16:creationId xmlns:a16="http://schemas.microsoft.com/office/drawing/2014/main" id="{705394B9-67E9-473A-A5F4-4B17941C4C7B}"/>
                </a:ext>
              </a:extLst>
            </p:cNvPr>
            <p:cNvSpPr>
              <a:spLocks noChangeArrowheads="1"/>
            </p:cNvSpPr>
            <p:nvPr/>
          </p:nvSpPr>
          <p:spPr bwMode="auto">
            <a:xfrm>
              <a:off x="4789" y="3354"/>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6" name="Oval 55">
              <a:extLst>
                <a:ext uri="{FF2B5EF4-FFF2-40B4-BE49-F238E27FC236}">
                  <a16:creationId xmlns:a16="http://schemas.microsoft.com/office/drawing/2014/main" id="{3ABCF7FE-22E7-4576-BEBD-336B435D61D9}"/>
                </a:ext>
              </a:extLst>
            </p:cNvPr>
            <p:cNvSpPr>
              <a:spLocks noChangeArrowheads="1"/>
            </p:cNvSpPr>
            <p:nvPr/>
          </p:nvSpPr>
          <p:spPr bwMode="auto">
            <a:xfrm>
              <a:off x="5117" y="3530"/>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7" name="Oval 56">
              <a:extLst>
                <a:ext uri="{FF2B5EF4-FFF2-40B4-BE49-F238E27FC236}">
                  <a16:creationId xmlns:a16="http://schemas.microsoft.com/office/drawing/2014/main" id="{855EE29F-5E1A-4BC6-A084-17EBD98AC65B}"/>
                </a:ext>
              </a:extLst>
            </p:cNvPr>
            <p:cNvSpPr>
              <a:spLocks noChangeArrowheads="1"/>
            </p:cNvSpPr>
            <p:nvPr/>
          </p:nvSpPr>
          <p:spPr bwMode="auto">
            <a:xfrm>
              <a:off x="5179" y="3644"/>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8" name="Oval 57">
              <a:extLst>
                <a:ext uri="{FF2B5EF4-FFF2-40B4-BE49-F238E27FC236}">
                  <a16:creationId xmlns:a16="http://schemas.microsoft.com/office/drawing/2014/main" id="{18ACD164-9E4B-4FB2-AE3F-5918550E705D}"/>
                </a:ext>
              </a:extLst>
            </p:cNvPr>
            <p:cNvSpPr>
              <a:spLocks noChangeArrowheads="1"/>
            </p:cNvSpPr>
            <p:nvPr/>
          </p:nvSpPr>
          <p:spPr bwMode="auto">
            <a:xfrm>
              <a:off x="5050" y="3692"/>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9" name="Oval 58">
              <a:extLst>
                <a:ext uri="{FF2B5EF4-FFF2-40B4-BE49-F238E27FC236}">
                  <a16:creationId xmlns:a16="http://schemas.microsoft.com/office/drawing/2014/main" id="{67622301-46FD-4C78-9745-E373E69301AA}"/>
                </a:ext>
              </a:extLst>
            </p:cNvPr>
            <p:cNvSpPr>
              <a:spLocks noChangeArrowheads="1"/>
            </p:cNvSpPr>
            <p:nvPr/>
          </p:nvSpPr>
          <p:spPr bwMode="auto">
            <a:xfrm>
              <a:off x="4951" y="3818"/>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0" name="Oval 59">
              <a:extLst>
                <a:ext uri="{FF2B5EF4-FFF2-40B4-BE49-F238E27FC236}">
                  <a16:creationId xmlns:a16="http://schemas.microsoft.com/office/drawing/2014/main" id="{CA4A3F68-8FFB-4E6F-B971-5D826293E31C}"/>
                </a:ext>
              </a:extLst>
            </p:cNvPr>
            <p:cNvSpPr>
              <a:spLocks noChangeArrowheads="1"/>
            </p:cNvSpPr>
            <p:nvPr/>
          </p:nvSpPr>
          <p:spPr bwMode="auto">
            <a:xfrm>
              <a:off x="4979"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1" name="Oval 60">
              <a:extLst>
                <a:ext uri="{FF2B5EF4-FFF2-40B4-BE49-F238E27FC236}">
                  <a16:creationId xmlns:a16="http://schemas.microsoft.com/office/drawing/2014/main" id="{8031AE2A-D444-465D-B5A0-7976FEEB58CE}"/>
                </a:ext>
              </a:extLst>
            </p:cNvPr>
            <p:cNvSpPr>
              <a:spLocks noChangeArrowheads="1"/>
            </p:cNvSpPr>
            <p:nvPr/>
          </p:nvSpPr>
          <p:spPr bwMode="auto">
            <a:xfrm>
              <a:off x="4891" y="36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2" name="Oval 61">
              <a:extLst>
                <a:ext uri="{FF2B5EF4-FFF2-40B4-BE49-F238E27FC236}">
                  <a16:creationId xmlns:a16="http://schemas.microsoft.com/office/drawing/2014/main" id="{BED4659B-953C-46AF-9734-F0487B781ED4}"/>
                </a:ext>
              </a:extLst>
            </p:cNvPr>
            <p:cNvSpPr>
              <a:spLocks noChangeArrowheads="1"/>
            </p:cNvSpPr>
            <p:nvPr/>
          </p:nvSpPr>
          <p:spPr bwMode="auto">
            <a:xfrm>
              <a:off x="4877" y="351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3" name="Oval 62">
              <a:extLst>
                <a:ext uri="{FF2B5EF4-FFF2-40B4-BE49-F238E27FC236}">
                  <a16:creationId xmlns:a16="http://schemas.microsoft.com/office/drawing/2014/main" id="{76A7C9FE-29F1-4D0D-9C40-C7A03223A7B2}"/>
                </a:ext>
              </a:extLst>
            </p:cNvPr>
            <p:cNvSpPr>
              <a:spLocks noChangeArrowheads="1"/>
            </p:cNvSpPr>
            <p:nvPr/>
          </p:nvSpPr>
          <p:spPr bwMode="auto">
            <a:xfrm>
              <a:off x="4789" y="3611"/>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4" name="Oval 63">
              <a:extLst>
                <a:ext uri="{FF2B5EF4-FFF2-40B4-BE49-F238E27FC236}">
                  <a16:creationId xmlns:a16="http://schemas.microsoft.com/office/drawing/2014/main" id="{F86F1D78-BC04-4A18-83BA-117E896781AB}"/>
                </a:ext>
              </a:extLst>
            </p:cNvPr>
            <p:cNvSpPr>
              <a:spLocks noChangeArrowheads="1"/>
            </p:cNvSpPr>
            <p:nvPr/>
          </p:nvSpPr>
          <p:spPr bwMode="auto">
            <a:xfrm>
              <a:off x="5098" y="3808"/>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5" name="Oval 64">
              <a:extLst>
                <a:ext uri="{FF2B5EF4-FFF2-40B4-BE49-F238E27FC236}">
                  <a16:creationId xmlns:a16="http://schemas.microsoft.com/office/drawing/2014/main" id="{3BD88990-29A9-4A9E-B902-85F183575896}"/>
                </a:ext>
              </a:extLst>
            </p:cNvPr>
            <p:cNvSpPr>
              <a:spLocks noChangeArrowheads="1"/>
            </p:cNvSpPr>
            <p:nvPr/>
          </p:nvSpPr>
          <p:spPr bwMode="auto">
            <a:xfrm>
              <a:off x="4977" y="3937"/>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6" name="Oval 65">
              <a:extLst>
                <a:ext uri="{FF2B5EF4-FFF2-40B4-BE49-F238E27FC236}">
                  <a16:creationId xmlns:a16="http://schemas.microsoft.com/office/drawing/2014/main" id="{53AF9C1C-B645-4EB3-8075-830511A06C32}"/>
                </a:ext>
              </a:extLst>
            </p:cNvPr>
            <p:cNvSpPr>
              <a:spLocks noChangeArrowheads="1"/>
            </p:cNvSpPr>
            <p:nvPr/>
          </p:nvSpPr>
          <p:spPr bwMode="auto">
            <a:xfrm>
              <a:off x="5117" y="39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7" name="Oval 66">
              <a:extLst>
                <a:ext uri="{FF2B5EF4-FFF2-40B4-BE49-F238E27FC236}">
                  <a16:creationId xmlns:a16="http://schemas.microsoft.com/office/drawing/2014/main" id="{90E04722-2CA5-459A-A86C-70D2553F1145}"/>
                </a:ext>
              </a:extLst>
            </p:cNvPr>
            <p:cNvSpPr>
              <a:spLocks noChangeArrowheads="1"/>
            </p:cNvSpPr>
            <p:nvPr/>
          </p:nvSpPr>
          <p:spPr bwMode="auto">
            <a:xfrm>
              <a:off x="4970" y="4068"/>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8" name="Oval 67">
              <a:extLst>
                <a:ext uri="{FF2B5EF4-FFF2-40B4-BE49-F238E27FC236}">
                  <a16:creationId xmlns:a16="http://schemas.microsoft.com/office/drawing/2014/main" id="{6608F58E-8869-46F0-945F-1D54E95DA085}"/>
                </a:ext>
              </a:extLst>
            </p:cNvPr>
            <p:cNvSpPr>
              <a:spLocks noChangeArrowheads="1"/>
            </p:cNvSpPr>
            <p:nvPr/>
          </p:nvSpPr>
          <p:spPr bwMode="auto">
            <a:xfrm>
              <a:off x="4844" y="4025"/>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9" name="Oval 68">
              <a:extLst>
                <a:ext uri="{FF2B5EF4-FFF2-40B4-BE49-F238E27FC236}">
                  <a16:creationId xmlns:a16="http://schemas.microsoft.com/office/drawing/2014/main" id="{52859784-52EF-4C65-9CC7-99C7536FD1AD}"/>
                </a:ext>
              </a:extLst>
            </p:cNvPr>
            <p:cNvSpPr>
              <a:spLocks noChangeArrowheads="1"/>
            </p:cNvSpPr>
            <p:nvPr/>
          </p:nvSpPr>
          <p:spPr bwMode="auto">
            <a:xfrm>
              <a:off x="4827" y="38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0" name="Oval 69">
              <a:extLst>
                <a:ext uri="{FF2B5EF4-FFF2-40B4-BE49-F238E27FC236}">
                  <a16:creationId xmlns:a16="http://schemas.microsoft.com/office/drawing/2014/main" id="{97504448-53F2-4D8E-ADB7-61AE798834CF}"/>
                </a:ext>
              </a:extLst>
            </p:cNvPr>
            <p:cNvSpPr>
              <a:spLocks noChangeArrowheads="1"/>
            </p:cNvSpPr>
            <p:nvPr/>
          </p:nvSpPr>
          <p:spPr bwMode="auto">
            <a:xfrm>
              <a:off x="4782" y="3782"/>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1" name="Oval 70">
              <a:extLst>
                <a:ext uri="{FF2B5EF4-FFF2-40B4-BE49-F238E27FC236}">
                  <a16:creationId xmlns:a16="http://schemas.microsoft.com/office/drawing/2014/main" id="{AB13F617-3F6E-4F19-A38A-42EAA6FD2899}"/>
                </a:ext>
              </a:extLst>
            </p:cNvPr>
            <p:cNvSpPr>
              <a:spLocks noChangeArrowheads="1"/>
            </p:cNvSpPr>
            <p:nvPr/>
          </p:nvSpPr>
          <p:spPr bwMode="auto">
            <a:xfrm>
              <a:off x="4818" y="4156"/>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2" name="Oval 71">
              <a:extLst>
                <a:ext uri="{FF2B5EF4-FFF2-40B4-BE49-F238E27FC236}">
                  <a16:creationId xmlns:a16="http://schemas.microsoft.com/office/drawing/2014/main" id="{FA472C00-A4F2-46A5-948E-8DFC0055F352}"/>
                </a:ext>
              </a:extLst>
            </p:cNvPr>
            <p:cNvSpPr>
              <a:spLocks noChangeArrowheads="1"/>
            </p:cNvSpPr>
            <p:nvPr/>
          </p:nvSpPr>
          <p:spPr bwMode="auto">
            <a:xfrm>
              <a:off x="4758" y="4277"/>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3" name="Oval 72">
              <a:extLst>
                <a:ext uri="{FF2B5EF4-FFF2-40B4-BE49-F238E27FC236}">
                  <a16:creationId xmlns:a16="http://schemas.microsoft.com/office/drawing/2014/main" id="{8275E406-8CBF-4E7C-9B3A-49B1236DACB1}"/>
                </a:ext>
              </a:extLst>
            </p:cNvPr>
            <p:cNvSpPr>
              <a:spLocks noChangeArrowheads="1"/>
            </p:cNvSpPr>
            <p:nvPr/>
          </p:nvSpPr>
          <p:spPr bwMode="auto">
            <a:xfrm>
              <a:off x="4649" y="4201"/>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4" name="Oval 73">
              <a:extLst>
                <a:ext uri="{FF2B5EF4-FFF2-40B4-BE49-F238E27FC236}">
                  <a16:creationId xmlns:a16="http://schemas.microsoft.com/office/drawing/2014/main" id="{EC6D9C7C-A2F1-4C41-8EAA-6E8E92E9BC1E}"/>
                </a:ext>
              </a:extLst>
            </p:cNvPr>
            <p:cNvSpPr>
              <a:spLocks noChangeArrowheads="1"/>
            </p:cNvSpPr>
            <p:nvPr/>
          </p:nvSpPr>
          <p:spPr bwMode="auto">
            <a:xfrm>
              <a:off x="4490" y="4196"/>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5" name="Oval 74">
              <a:extLst>
                <a:ext uri="{FF2B5EF4-FFF2-40B4-BE49-F238E27FC236}">
                  <a16:creationId xmlns:a16="http://schemas.microsoft.com/office/drawing/2014/main" id="{96AC38CE-A469-4578-8C0A-7D0305762A73}"/>
                </a:ext>
              </a:extLst>
            </p:cNvPr>
            <p:cNvSpPr>
              <a:spLocks noChangeArrowheads="1"/>
            </p:cNvSpPr>
            <p:nvPr/>
          </p:nvSpPr>
          <p:spPr bwMode="auto">
            <a:xfrm>
              <a:off x="4694" y="408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6" name="Oval 75">
              <a:extLst>
                <a:ext uri="{FF2B5EF4-FFF2-40B4-BE49-F238E27FC236}">
                  <a16:creationId xmlns:a16="http://schemas.microsoft.com/office/drawing/2014/main" id="{FE33D59A-1471-4048-9F41-3C002F035C68}"/>
                </a:ext>
              </a:extLst>
            </p:cNvPr>
            <p:cNvSpPr>
              <a:spLocks noChangeArrowheads="1"/>
            </p:cNvSpPr>
            <p:nvPr/>
          </p:nvSpPr>
          <p:spPr bwMode="auto">
            <a:xfrm>
              <a:off x="4550" y="4084"/>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7" name="Oval 76">
              <a:extLst>
                <a:ext uri="{FF2B5EF4-FFF2-40B4-BE49-F238E27FC236}">
                  <a16:creationId xmlns:a16="http://schemas.microsoft.com/office/drawing/2014/main" id="{66892E48-FCB6-4B1D-B23F-AEC192E6B3E1}"/>
                </a:ext>
              </a:extLst>
            </p:cNvPr>
            <p:cNvSpPr>
              <a:spLocks noChangeArrowheads="1"/>
            </p:cNvSpPr>
            <p:nvPr/>
          </p:nvSpPr>
          <p:spPr bwMode="auto">
            <a:xfrm>
              <a:off x="4699" y="395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8" name="Oval 77">
              <a:extLst>
                <a:ext uri="{FF2B5EF4-FFF2-40B4-BE49-F238E27FC236}">
                  <a16:creationId xmlns:a16="http://schemas.microsoft.com/office/drawing/2014/main" id="{6E10E3EA-92A5-4D2B-BF4F-C5362CC54B99}"/>
                </a:ext>
              </a:extLst>
            </p:cNvPr>
            <p:cNvSpPr>
              <a:spLocks noChangeArrowheads="1"/>
            </p:cNvSpPr>
            <p:nvPr/>
          </p:nvSpPr>
          <p:spPr bwMode="auto">
            <a:xfrm>
              <a:off x="4564" y="3946"/>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9" name="Oval 78">
              <a:extLst>
                <a:ext uri="{FF2B5EF4-FFF2-40B4-BE49-F238E27FC236}">
                  <a16:creationId xmlns:a16="http://schemas.microsoft.com/office/drawing/2014/main" id="{A6C923B8-EB15-446B-9736-94ADA85F32D5}"/>
                </a:ext>
              </a:extLst>
            </p:cNvPr>
            <p:cNvSpPr>
              <a:spLocks noChangeArrowheads="1"/>
            </p:cNvSpPr>
            <p:nvPr/>
          </p:nvSpPr>
          <p:spPr bwMode="auto">
            <a:xfrm>
              <a:off x="4578" y="4318"/>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0" name="Oval 79">
              <a:extLst>
                <a:ext uri="{FF2B5EF4-FFF2-40B4-BE49-F238E27FC236}">
                  <a16:creationId xmlns:a16="http://schemas.microsoft.com/office/drawing/2014/main" id="{00DDC257-E401-479C-A986-4A78FAFB9A9A}"/>
                </a:ext>
              </a:extLst>
            </p:cNvPr>
            <p:cNvSpPr>
              <a:spLocks noChangeArrowheads="1"/>
            </p:cNvSpPr>
            <p:nvPr/>
          </p:nvSpPr>
          <p:spPr bwMode="auto">
            <a:xfrm>
              <a:off x="4407" y="4294"/>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1" name="Oval 80">
              <a:extLst>
                <a:ext uri="{FF2B5EF4-FFF2-40B4-BE49-F238E27FC236}">
                  <a16:creationId xmlns:a16="http://schemas.microsoft.com/office/drawing/2014/main" id="{7FC9782B-2514-4E19-9FED-D37A0618B23E}"/>
                </a:ext>
              </a:extLst>
            </p:cNvPr>
            <p:cNvSpPr>
              <a:spLocks noChangeArrowheads="1"/>
            </p:cNvSpPr>
            <p:nvPr/>
          </p:nvSpPr>
          <p:spPr bwMode="auto">
            <a:xfrm>
              <a:off x="4481" y="4406"/>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2" name="Oval 81">
              <a:extLst>
                <a:ext uri="{FF2B5EF4-FFF2-40B4-BE49-F238E27FC236}">
                  <a16:creationId xmlns:a16="http://schemas.microsoft.com/office/drawing/2014/main" id="{09E4D7DF-269B-44E2-8E7B-EE9327C494F4}"/>
                </a:ext>
              </a:extLst>
            </p:cNvPr>
            <p:cNvSpPr>
              <a:spLocks noChangeArrowheads="1"/>
            </p:cNvSpPr>
            <p:nvPr/>
          </p:nvSpPr>
          <p:spPr bwMode="auto">
            <a:xfrm>
              <a:off x="4293" y="4368"/>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3" name="Oval 82">
              <a:extLst>
                <a:ext uri="{FF2B5EF4-FFF2-40B4-BE49-F238E27FC236}">
                  <a16:creationId xmlns:a16="http://schemas.microsoft.com/office/drawing/2014/main" id="{6B69574F-7485-476E-B611-F5C38AFE63E6}"/>
                </a:ext>
              </a:extLst>
            </p:cNvPr>
            <p:cNvSpPr>
              <a:spLocks noChangeArrowheads="1"/>
            </p:cNvSpPr>
            <p:nvPr/>
          </p:nvSpPr>
          <p:spPr bwMode="auto">
            <a:xfrm>
              <a:off x="4251" y="4246"/>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4" name="Oval 83">
              <a:extLst>
                <a:ext uri="{FF2B5EF4-FFF2-40B4-BE49-F238E27FC236}">
                  <a16:creationId xmlns:a16="http://schemas.microsoft.com/office/drawing/2014/main" id="{F0EBEB9D-89C4-4265-8845-9EE4335C56E7}"/>
                </a:ext>
              </a:extLst>
            </p:cNvPr>
            <p:cNvSpPr>
              <a:spLocks noChangeArrowheads="1"/>
            </p:cNvSpPr>
            <p:nvPr/>
          </p:nvSpPr>
          <p:spPr bwMode="auto">
            <a:xfrm>
              <a:off x="4346" y="4156"/>
              <a:ext cx="83"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5" name="Oval 84">
              <a:extLst>
                <a:ext uri="{FF2B5EF4-FFF2-40B4-BE49-F238E27FC236}">
                  <a16:creationId xmlns:a16="http://schemas.microsoft.com/office/drawing/2014/main" id="{C248643B-F1A2-41FD-90EB-45DC95D06975}"/>
                </a:ext>
              </a:extLst>
            </p:cNvPr>
            <p:cNvSpPr>
              <a:spLocks noChangeArrowheads="1"/>
            </p:cNvSpPr>
            <p:nvPr/>
          </p:nvSpPr>
          <p:spPr bwMode="auto">
            <a:xfrm>
              <a:off x="4421" y="4046"/>
              <a:ext cx="72"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6" name="Oval 85">
              <a:extLst>
                <a:ext uri="{FF2B5EF4-FFF2-40B4-BE49-F238E27FC236}">
                  <a16:creationId xmlns:a16="http://schemas.microsoft.com/office/drawing/2014/main" id="{C7CD64F0-2EAA-4147-9E8C-F9A689E48977}"/>
                </a:ext>
              </a:extLst>
            </p:cNvPr>
            <p:cNvSpPr>
              <a:spLocks noChangeArrowheads="1"/>
            </p:cNvSpPr>
            <p:nvPr/>
          </p:nvSpPr>
          <p:spPr bwMode="auto">
            <a:xfrm>
              <a:off x="4127" y="430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7" name="Oval 86">
              <a:extLst>
                <a:ext uri="{FF2B5EF4-FFF2-40B4-BE49-F238E27FC236}">
                  <a16:creationId xmlns:a16="http://schemas.microsoft.com/office/drawing/2014/main" id="{B6C5A5D9-7F9B-49F2-8D5A-56FE61F98593}"/>
                </a:ext>
              </a:extLst>
            </p:cNvPr>
            <p:cNvSpPr>
              <a:spLocks noChangeArrowheads="1"/>
            </p:cNvSpPr>
            <p:nvPr/>
          </p:nvSpPr>
          <p:spPr bwMode="auto">
            <a:xfrm>
              <a:off x="3992" y="433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8" name="Oval 87">
              <a:extLst>
                <a:ext uri="{FF2B5EF4-FFF2-40B4-BE49-F238E27FC236}">
                  <a16:creationId xmlns:a16="http://schemas.microsoft.com/office/drawing/2014/main" id="{258A2E42-D92B-4B83-9434-F22E662C1C9D}"/>
                </a:ext>
              </a:extLst>
            </p:cNvPr>
            <p:cNvSpPr>
              <a:spLocks noChangeArrowheads="1"/>
            </p:cNvSpPr>
            <p:nvPr/>
          </p:nvSpPr>
          <p:spPr bwMode="auto">
            <a:xfrm>
              <a:off x="3997" y="4194"/>
              <a:ext cx="90"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9" name="Oval 88">
              <a:extLst>
                <a:ext uri="{FF2B5EF4-FFF2-40B4-BE49-F238E27FC236}">
                  <a16:creationId xmlns:a16="http://schemas.microsoft.com/office/drawing/2014/main" id="{35BCDD8E-8C82-4655-B6AA-660FB013E328}"/>
                </a:ext>
              </a:extLst>
            </p:cNvPr>
            <p:cNvSpPr>
              <a:spLocks noChangeArrowheads="1"/>
            </p:cNvSpPr>
            <p:nvPr/>
          </p:nvSpPr>
          <p:spPr bwMode="auto">
            <a:xfrm>
              <a:off x="3897" y="4061"/>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0" name="Oval 89">
              <a:extLst>
                <a:ext uri="{FF2B5EF4-FFF2-40B4-BE49-F238E27FC236}">
                  <a16:creationId xmlns:a16="http://schemas.microsoft.com/office/drawing/2014/main" id="{CD8141B1-0B48-4F6E-B770-3D69AA75F486}"/>
                </a:ext>
              </a:extLst>
            </p:cNvPr>
            <p:cNvSpPr>
              <a:spLocks noChangeArrowheads="1"/>
            </p:cNvSpPr>
            <p:nvPr/>
          </p:nvSpPr>
          <p:spPr bwMode="auto">
            <a:xfrm>
              <a:off x="4120" y="415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1" name="Oval 90">
              <a:extLst>
                <a:ext uri="{FF2B5EF4-FFF2-40B4-BE49-F238E27FC236}">
                  <a16:creationId xmlns:a16="http://schemas.microsoft.com/office/drawing/2014/main" id="{866A6FF9-8733-4057-BD43-6653A142B3CD}"/>
                </a:ext>
              </a:extLst>
            </p:cNvPr>
            <p:cNvSpPr>
              <a:spLocks noChangeArrowheads="1"/>
            </p:cNvSpPr>
            <p:nvPr/>
          </p:nvSpPr>
          <p:spPr bwMode="auto">
            <a:xfrm>
              <a:off x="4032" y="4037"/>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2" name="Oval 91">
              <a:extLst>
                <a:ext uri="{FF2B5EF4-FFF2-40B4-BE49-F238E27FC236}">
                  <a16:creationId xmlns:a16="http://schemas.microsoft.com/office/drawing/2014/main" id="{925CA7C1-9B76-4D9C-879B-A7098A545695}"/>
                </a:ext>
              </a:extLst>
            </p:cNvPr>
            <p:cNvSpPr>
              <a:spLocks noChangeArrowheads="1"/>
            </p:cNvSpPr>
            <p:nvPr/>
          </p:nvSpPr>
          <p:spPr bwMode="auto">
            <a:xfrm>
              <a:off x="4232" y="4084"/>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3" name="Oval 92">
              <a:extLst>
                <a:ext uri="{FF2B5EF4-FFF2-40B4-BE49-F238E27FC236}">
                  <a16:creationId xmlns:a16="http://schemas.microsoft.com/office/drawing/2014/main" id="{B01B9172-3339-4B28-B712-B7A5EF58FF5F}"/>
                </a:ext>
              </a:extLst>
            </p:cNvPr>
            <p:cNvSpPr>
              <a:spLocks noChangeArrowheads="1"/>
            </p:cNvSpPr>
            <p:nvPr/>
          </p:nvSpPr>
          <p:spPr bwMode="auto">
            <a:xfrm>
              <a:off x="4158" y="3980"/>
              <a:ext cx="71"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4" name="Oval 93">
              <a:extLst>
                <a:ext uri="{FF2B5EF4-FFF2-40B4-BE49-F238E27FC236}">
                  <a16:creationId xmlns:a16="http://schemas.microsoft.com/office/drawing/2014/main" id="{7E8AB02F-DD95-4874-9519-240DAA99B356}"/>
                </a:ext>
              </a:extLst>
            </p:cNvPr>
            <p:cNvSpPr>
              <a:spLocks noChangeArrowheads="1"/>
            </p:cNvSpPr>
            <p:nvPr/>
          </p:nvSpPr>
          <p:spPr bwMode="auto">
            <a:xfrm>
              <a:off x="3859" y="4201"/>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5" name="Oval 94">
              <a:extLst>
                <a:ext uri="{FF2B5EF4-FFF2-40B4-BE49-F238E27FC236}">
                  <a16:creationId xmlns:a16="http://schemas.microsoft.com/office/drawing/2014/main" id="{2FDAE6A3-CF17-4888-B5F5-710DDCAA10C3}"/>
                </a:ext>
              </a:extLst>
            </p:cNvPr>
            <p:cNvSpPr>
              <a:spLocks noChangeArrowheads="1"/>
            </p:cNvSpPr>
            <p:nvPr/>
          </p:nvSpPr>
          <p:spPr bwMode="auto">
            <a:xfrm>
              <a:off x="3764" y="405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6" name="Oval 95">
              <a:extLst>
                <a:ext uri="{FF2B5EF4-FFF2-40B4-BE49-F238E27FC236}">
                  <a16:creationId xmlns:a16="http://schemas.microsoft.com/office/drawing/2014/main" id="{9B35D813-D54B-4A13-9E17-E45EC2782E93}"/>
                </a:ext>
              </a:extLst>
            </p:cNvPr>
            <p:cNvSpPr>
              <a:spLocks noChangeArrowheads="1"/>
            </p:cNvSpPr>
            <p:nvPr/>
          </p:nvSpPr>
          <p:spPr bwMode="auto">
            <a:xfrm>
              <a:off x="3721" y="4180"/>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7" name="Oval 96">
              <a:extLst>
                <a:ext uri="{FF2B5EF4-FFF2-40B4-BE49-F238E27FC236}">
                  <a16:creationId xmlns:a16="http://schemas.microsoft.com/office/drawing/2014/main" id="{6AEDAA58-BF48-4DE8-8C0D-0F8D37673206}"/>
                </a:ext>
              </a:extLst>
            </p:cNvPr>
            <p:cNvSpPr>
              <a:spLocks noChangeArrowheads="1"/>
            </p:cNvSpPr>
            <p:nvPr/>
          </p:nvSpPr>
          <p:spPr bwMode="auto">
            <a:xfrm>
              <a:off x="3631" y="4008"/>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8" name="Oval 97">
              <a:extLst>
                <a:ext uri="{FF2B5EF4-FFF2-40B4-BE49-F238E27FC236}">
                  <a16:creationId xmlns:a16="http://schemas.microsoft.com/office/drawing/2014/main" id="{319973E9-8BE5-41C3-8251-B7BF083B18E4}"/>
                </a:ext>
              </a:extLst>
            </p:cNvPr>
            <p:cNvSpPr>
              <a:spLocks noChangeArrowheads="1"/>
            </p:cNvSpPr>
            <p:nvPr/>
          </p:nvSpPr>
          <p:spPr bwMode="auto">
            <a:xfrm>
              <a:off x="3714" y="3894"/>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9" name="Oval 98">
              <a:extLst>
                <a:ext uri="{FF2B5EF4-FFF2-40B4-BE49-F238E27FC236}">
                  <a16:creationId xmlns:a16="http://schemas.microsoft.com/office/drawing/2014/main" id="{A27C360B-11AF-41D0-87B8-EE9DB01BFB0C}"/>
                </a:ext>
              </a:extLst>
            </p:cNvPr>
            <p:cNvSpPr>
              <a:spLocks noChangeArrowheads="1"/>
            </p:cNvSpPr>
            <p:nvPr/>
          </p:nvSpPr>
          <p:spPr bwMode="auto">
            <a:xfrm>
              <a:off x="3842" y="3923"/>
              <a:ext cx="83" cy="8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0" name="Oval 99">
              <a:extLst>
                <a:ext uri="{FF2B5EF4-FFF2-40B4-BE49-F238E27FC236}">
                  <a16:creationId xmlns:a16="http://schemas.microsoft.com/office/drawing/2014/main" id="{F58B0277-BDD7-40AF-AEED-B1F6BB6F0F60}"/>
                </a:ext>
              </a:extLst>
            </p:cNvPr>
            <p:cNvSpPr>
              <a:spLocks noChangeArrowheads="1"/>
            </p:cNvSpPr>
            <p:nvPr/>
          </p:nvSpPr>
          <p:spPr bwMode="auto">
            <a:xfrm>
              <a:off x="3980" y="3911"/>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1" name="Oval 100">
              <a:extLst>
                <a:ext uri="{FF2B5EF4-FFF2-40B4-BE49-F238E27FC236}">
                  <a16:creationId xmlns:a16="http://schemas.microsoft.com/office/drawing/2014/main" id="{7A75B3E9-1208-4D09-9322-9614DAFFD81C}"/>
                </a:ext>
              </a:extLst>
            </p:cNvPr>
            <p:cNvSpPr>
              <a:spLocks noChangeArrowheads="1"/>
            </p:cNvSpPr>
            <p:nvPr/>
          </p:nvSpPr>
          <p:spPr bwMode="auto">
            <a:xfrm>
              <a:off x="3588" y="3832"/>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2" name="Oval 101">
              <a:extLst>
                <a:ext uri="{FF2B5EF4-FFF2-40B4-BE49-F238E27FC236}">
                  <a16:creationId xmlns:a16="http://schemas.microsoft.com/office/drawing/2014/main" id="{2FBC4310-860C-4791-B7FA-6E72984856E7}"/>
                </a:ext>
              </a:extLst>
            </p:cNvPr>
            <p:cNvSpPr>
              <a:spLocks noChangeArrowheads="1"/>
            </p:cNvSpPr>
            <p:nvPr/>
          </p:nvSpPr>
          <p:spPr bwMode="auto">
            <a:xfrm>
              <a:off x="3484" y="37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3" name="Oval 102">
              <a:extLst>
                <a:ext uri="{FF2B5EF4-FFF2-40B4-BE49-F238E27FC236}">
                  <a16:creationId xmlns:a16="http://schemas.microsoft.com/office/drawing/2014/main" id="{BEA2E052-0FD4-4CFE-A0E9-A499A2E9A222}"/>
                </a:ext>
              </a:extLst>
            </p:cNvPr>
            <p:cNvSpPr>
              <a:spLocks noChangeArrowheads="1"/>
            </p:cNvSpPr>
            <p:nvPr/>
          </p:nvSpPr>
          <p:spPr bwMode="auto">
            <a:xfrm>
              <a:off x="4571" y="2833"/>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4" name="Oval 103">
              <a:extLst>
                <a:ext uri="{FF2B5EF4-FFF2-40B4-BE49-F238E27FC236}">
                  <a16:creationId xmlns:a16="http://schemas.microsoft.com/office/drawing/2014/main" id="{8FF0A700-EF35-4EE4-9330-3A2B28B7E09E}"/>
                </a:ext>
              </a:extLst>
            </p:cNvPr>
            <p:cNvSpPr>
              <a:spLocks noChangeArrowheads="1"/>
            </p:cNvSpPr>
            <p:nvPr/>
          </p:nvSpPr>
          <p:spPr bwMode="auto">
            <a:xfrm>
              <a:off x="4464" y="29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5" name="Oval 104">
              <a:extLst>
                <a:ext uri="{FF2B5EF4-FFF2-40B4-BE49-F238E27FC236}">
                  <a16:creationId xmlns:a16="http://schemas.microsoft.com/office/drawing/2014/main" id="{4DADA06D-5875-4C6C-9AB9-026F5FCFF5C2}"/>
                </a:ext>
              </a:extLst>
            </p:cNvPr>
            <p:cNvSpPr>
              <a:spLocks noChangeArrowheads="1"/>
            </p:cNvSpPr>
            <p:nvPr/>
          </p:nvSpPr>
          <p:spPr bwMode="auto">
            <a:xfrm>
              <a:off x="4381" y="30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6" name="Oval 105">
              <a:extLst>
                <a:ext uri="{FF2B5EF4-FFF2-40B4-BE49-F238E27FC236}">
                  <a16:creationId xmlns:a16="http://schemas.microsoft.com/office/drawing/2014/main" id="{B5A0D9B3-237E-4EF9-A018-D01FE7666626}"/>
                </a:ext>
              </a:extLst>
            </p:cNvPr>
            <p:cNvSpPr>
              <a:spLocks noChangeArrowheads="1"/>
            </p:cNvSpPr>
            <p:nvPr/>
          </p:nvSpPr>
          <p:spPr bwMode="auto">
            <a:xfrm>
              <a:off x="4692" y="2790"/>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7" name="Oval 106">
              <a:extLst>
                <a:ext uri="{FF2B5EF4-FFF2-40B4-BE49-F238E27FC236}">
                  <a16:creationId xmlns:a16="http://schemas.microsoft.com/office/drawing/2014/main" id="{A536EEE4-994A-435D-BDA2-6D169A6AC097}"/>
                </a:ext>
              </a:extLst>
            </p:cNvPr>
            <p:cNvSpPr>
              <a:spLocks noChangeArrowheads="1"/>
            </p:cNvSpPr>
            <p:nvPr/>
          </p:nvSpPr>
          <p:spPr bwMode="auto">
            <a:xfrm>
              <a:off x="4825" y="2780"/>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8" name="Oval 107">
              <a:extLst>
                <a:ext uri="{FF2B5EF4-FFF2-40B4-BE49-F238E27FC236}">
                  <a16:creationId xmlns:a16="http://schemas.microsoft.com/office/drawing/2014/main" id="{0F912A91-75DB-4F8D-A040-92E912E176CA}"/>
                </a:ext>
              </a:extLst>
            </p:cNvPr>
            <p:cNvSpPr>
              <a:spLocks noChangeArrowheads="1"/>
            </p:cNvSpPr>
            <p:nvPr/>
          </p:nvSpPr>
          <p:spPr bwMode="auto">
            <a:xfrm>
              <a:off x="4417" y="2742"/>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9" name="Oval 108">
              <a:extLst>
                <a:ext uri="{FF2B5EF4-FFF2-40B4-BE49-F238E27FC236}">
                  <a16:creationId xmlns:a16="http://schemas.microsoft.com/office/drawing/2014/main" id="{54B074B4-4B79-48D3-9FE4-D669171CFCCD}"/>
                </a:ext>
              </a:extLst>
            </p:cNvPr>
            <p:cNvSpPr>
              <a:spLocks noChangeArrowheads="1"/>
            </p:cNvSpPr>
            <p:nvPr/>
          </p:nvSpPr>
          <p:spPr bwMode="auto">
            <a:xfrm>
              <a:off x="4322" y="2833"/>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0" name="Oval 109">
              <a:extLst>
                <a:ext uri="{FF2B5EF4-FFF2-40B4-BE49-F238E27FC236}">
                  <a16:creationId xmlns:a16="http://schemas.microsoft.com/office/drawing/2014/main" id="{378889C2-3159-4B00-864C-22030BEAD2E8}"/>
                </a:ext>
              </a:extLst>
            </p:cNvPr>
            <p:cNvSpPr>
              <a:spLocks noChangeArrowheads="1"/>
            </p:cNvSpPr>
            <p:nvPr/>
          </p:nvSpPr>
          <p:spPr bwMode="auto">
            <a:xfrm>
              <a:off x="4246" y="294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1" name="Oval 110">
              <a:extLst>
                <a:ext uri="{FF2B5EF4-FFF2-40B4-BE49-F238E27FC236}">
                  <a16:creationId xmlns:a16="http://schemas.microsoft.com/office/drawing/2014/main" id="{CB9F7147-B7ED-43DD-9B5B-8AC685E6F55A}"/>
                </a:ext>
              </a:extLst>
            </p:cNvPr>
            <p:cNvSpPr>
              <a:spLocks noChangeArrowheads="1"/>
            </p:cNvSpPr>
            <p:nvPr/>
          </p:nvSpPr>
          <p:spPr bwMode="auto">
            <a:xfrm>
              <a:off x="4206" y="307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2" name="Oval 111">
              <a:extLst>
                <a:ext uri="{FF2B5EF4-FFF2-40B4-BE49-F238E27FC236}">
                  <a16:creationId xmlns:a16="http://schemas.microsoft.com/office/drawing/2014/main" id="{549F47B9-8BD1-4A06-8B63-23A2C18D4183}"/>
                </a:ext>
              </a:extLst>
            </p:cNvPr>
            <p:cNvSpPr>
              <a:spLocks noChangeArrowheads="1"/>
            </p:cNvSpPr>
            <p:nvPr/>
          </p:nvSpPr>
          <p:spPr bwMode="auto">
            <a:xfrm>
              <a:off x="4538" y="268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3" name="Oval 112">
              <a:extLst>
                <a:ext uri="{FF2B5EF4-FFF2-40B4-BE49-F238E27FC236}">
                  <a16:creationId xmlns:a16="http://schemas.microsoft.com/office/drawing/2014/main" id="{A667A823-EAD3-4828-A580-B482F23637B7}"/>
                </a:ext>
              </a:extLst>
            </p:cNvPr>
            <p:cNvSpPr>
              <a:spLocks noChangeArrowheads="1"/>
            </p:cNvSpPr>
            <p:nvPr/>
          </p:nvSpPr>
          <p:spPr bwMode="auto">
            <a:xfrm>
              <a:off x="4350" y="261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4" name="Oval 113">
              <a:extLst>
                <a:ext uri="{FF2B5EF4-FFF2-40B4-BE49-F238E27FC236}">
                  <a16:creationId xmlns:a16="http://schemas.microsoft.com/office/drawing/2014/main" id="{F29C90F3-461C-40B9-920D-E734AB08717C}"/>
                </a:ext>
              </a:extLst>
            </p:cNvPr>
            <p:cNvSpPr>
              <a:spLocks noChangeArrowheads="1"/>
            </p:cNvSpPr>
            <p:nvPr/>
          </p:nvSpPr>
          <p:spPr bwMode="auto">
            <a:xfrm>
              <a:off x="4243" y="2699"/>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5" name="Oval 114">
              <a:extLst>
                <a:ext uri="{FF2B5EF4-FFF2-40B4-BE49-F238E27FC236}">
                  <a16:creationId xmlns:a16="http://schemas.microsoft.com/office/drawing/2014/main" id="{9DE77AED-DA04-4168-B14F-215B68833659}"/>
                </a:ext>
              </a:extLst>
            </p:cNvPr>
            <p:cNvSpPr>
              <a:spLocks noChangeArrowheads="1"/>
            </p:cNvSpPr>
            <p:nvPr/>
          </p:nvSpPr>
          <p:spPr bwMode="auto">
            <a:xfrm>
              <a:off x="4160" y="2799"/>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6" name="Oval 115">
              <a:extLst>
                <a:ext uri="{FF2B5EF4-FFF2-40B4-BE49-F238E27FC236}">
                  <a16:creationId xmlns:a16="http://schemas.microsoft.com/office/drawing/2014/main" id="{010B16AF-FD21-4CAD-9D30-FDEB145B5FC3}"/>
                </a:ext>
              </a:extLst>
            </p:cNvPr>
            <p:cNvSpPr>
              <a:spLocks noChangeArrowheads="1"/>
            </p:cNvSpPr>
            <p:nvPr/>
          </p:nvSpPr>
          <p:spPr bwMode="auto">
            <a:xfrm>
              <a:off x="4099" y="2921"/>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7" name="Oval 116">
              <a:extLst>
                <a:ext uri="{FF2B5EF4-FFF2-40B4-BE49-F238E27FC236}">
                  <a16:creationId xmlns:a16="http://schemas.microsoft.com/office/drawing/2014/main" id="{0FBBDCA6-2B3A-490B-B6EB-935E46490A9F}"/>
                </a:ext>
              </a:extLst>
            </p:cNvPr>
            <p:cNvSpPr>
              <a:spLocks noChangeArrowheads="1"/>
            </p:cNvSpPr>
            <p:nvPr/>
          </p:nvSpPr>
          <p:spPr bwMode="auto">
            <a:xfrm>
              <a:off x="4073" y="3049"/>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8" name="Oval 117">
              <a:extLst>
                <a:ext uri="{FF2B5EF4-FFF2-40B4-BE49-F238E27FC236}">
                  <a16:creationId xmlns:a16="http://schemas.microsoft.com/office/drawing/2014/main" id="{F4D1F4BD-64B3-4143-83A6-68F36CDF6404}"/>
                </a:ext>
              </a:extLst>
            </p:cNvPr>
            <p:cNvSpPr>
              <a:spLocks noChangeArrowheads="1"/>
            </p:cNvSpPr>
            <p:nvPr/>
          </p:nvSpPr>
          <p:spPr bwMode="auto">
            <a:xfrm>
              <a:off x="3700" y="3727"/>
              <a:ext cx="88"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9" name="Oval 118">
              <a:extLst>
                <a:ext uri="{FF2B5EF4-FFF2-40B4-BE49-F238E27FC236}">
                  <a16:creationId xmlns:a16="http://schemas.microsoft.com/office/drawing/2014/main" id="{C7D95A3B-EDDA-4852-87D0-D7D152EDCC84}"/>
                </a:ext>
              </a:extLst>
            </p:cNvPr>
            <p:cNvSpPr>
              <a:spLocks noChangeArrowheads="1"/>
            </p:cNvSpPr>
            <p:nvPr/>
          </p:nvSpPr>
          <p:spPr bwMode="auto">
            <a:xfrm>
              <a:off x="3641" y="3494"/>
              <a:ext cx="87"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0" name="Oval 119">
              <a:extLst>
                <a:ext uri="{FF2B5EF4-FFF2-40B4-BE49-F238E27FC236}">
                  <a16:creationId xmlns:a16="http://schemas.microsoft.com/office/drawing/2014/main" id="{6B7BFA27-B1D1-4143-9E9F-B14C0FED4224}"/>
                </a:ext>
              </a:extLst>
            </p:cNvPr>
            <p:cNvSpPr>
              <a:spLocks noChangeArrowheads="1"/>
            </p:cNvSpPr>
            <p:nvPr/>
          </p:nvSpPr>
          <p:spPr bwMode="auto">
            <a:xfrm>
              <a:off x="3831" y="3773"/>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1" name="Oval 120">
              <a:extLst>
                <a:ext uri="{FF2B5EF4-FFF2-40B4-BE49-F238E27FC236}">
                  <a16:creationId xmlns:a16="http://schemas.microsoft.com/office/drawing/2014/main" id="{5D1786CB-9F88-441A-92FC-4974E43208CE}"/>
                </a:ext>
              </a:extLst>
            </p:cNvPr>
            <p:cNvSpPr>
              <a:spLocks noChangeArrowheads="1"/>
            </p:cNvSpPr>
            <p:nvPr/>
          </p:nvSpPr>
          <p:spPr bwMode="auto">
            <a:xfrm>
              <a:off x="3740"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2" name="Oval 121">
              <a:extLst>
                <a:ext uri="{FF2B5EF4-FFF2-40B4-BE49-F238E27FC236}">
                  <a16:creationId xmlns:a16="http://schemas.microsoft.com/office/drawing/2014/main" id="{9BF8A6A9-8FD6-459B-B4F4-0088C1CB94F3}"/>
                </a:ext>
              </a:extLst>
            </p:cNvPr>
            <p:cNvSpPr>
              <a:spLocks noChangeArrowheads="1"/>
            </p:cNvSpPr>
            <p:nvPr/>
          </p:nvSpPr>
          <p:spPr bwMode="auto">
            <a:xfrm>
              <a:off x="3973" y="3780"/>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3" name="Oval 122">
              <a:extLst>
                <a:ext uri="{FF2B5EF4-FFF2-40B4-BE49-F238E27FC236}">
                  <a16:creationId xmlns:a16="http://schemas.microsoft.com/office/drawing/2014/main" id="{EAABE9D6-F0F9-45F6-B2FB-E3E34B145622}"/>
                </a:ext>
              </a:extLst>
            </p:cNvPr>
            <p:cNvSpPr>
              <a:spLocks noChangeArrowheads="1"/>
            </p:cNvSpPr>
            <p:nvPr/>
          </p:nvSpPr>
          <p:spPr bwMode="auto">
            <a:xfrm>
              <a:off x="3866" y="364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4" name="Oval 123">
              <a:extLst>
                <a:ext uri="{FF2B5EF4-FFF2-40B4-BE49-F238E27FC236}">
                  <a16:creationId xmlns:a16="http://schemas.microsoft.com/office/drawing/2014/main" id="{F16EFD4A-52F1-48CC-9F45-4D3E844C86F8}"/>
                </a:ext>
              </a:extLst>
            </p:cNvPr>
            <p:cNvSpPr>
              <a:spLocks noChangeArrowheads="1"/>
            </p:cNvSpPr>
            <p:nvPr/>
          </p:nvSpPr>
          <p:spPr bwMode="auto">
            <a:xfrm>
              <a:off x="3591" y="3656"/>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5" name="Oval 124">
              <a:extLst>
                <a:ext uri="{FF2B5EF4-FFF2-40B4-BE49-F238E27FC236}">
                  <a16:creationId xmlns:a16="http://schemas.microsoft.com/office/drawing/2014/main" id="{A23D7B77-3BA0-4FE7-AB01-47BC17926560}"/>
                </a:ext>
              </a:extLst>
            </p:cNvPr>
            <p:cNvSpPr>
              <a:spLocks noChangeArrowheads="1"/>
            </p:cNvSpPr>
            <p:nvPr/>
          </p:nvSpPr>
          <p:spPr bwMode="auto">
            <a:xfrm>
              <a:off x="3565" y="3382"/>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6" name="Oval 125">
              <a:extLst>
                <a:ext uri="{FF2B5EF4-FFF2-40B4-BE49-F238E27FC236}">
                  <a16:creationId xmlns:a16="http://schemas.microsoft.com/office/drawing/2014/main" id="{81C7128E-9F5E-428B-BED7-EFFA1FD3AC34}"/>
                </a:ext>
              </a:extLst>
            </p:cNvPr>
            <p:cNvSpPr>
              <a:spLocks noChangeArrowheads="1"/>
            </p:cNvSpPr>
            <p:nvPr/>
          </p:nvSpPr>
          <p:spPr bwMode="auto">
            <a:xfrm>
              <a:off x="3501" y="3554"/>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7" name="Oval 126">
              <a:extLst>
                <a:ext uri="{FF2B5EF4-FFF2-40B4-BE49-F238E27FC236}">
                  <a16:creationId xmlns:a16="http://schemas.microsoft.com/office/drawing/2014/main" id="{858DEB26-6E74-49BE-990B-12488C37C785}"/>
                </a:ext>
              </a:extLst>
            </p:cNvPr>
            <p:cNvSpPr>
              <a:spLocks noChangeArrowheads="1"/>
            </p:cNvSpPr>
            <p:nvPr/>
          </p:nvSpPr>
          <p:spPr bwMode="auto">
            <a:xfrm>
              <a:off x="3512" y="3254"/>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8" name="Oval 127">
              <a:extLst>
                <a:ext uri="{FF2B5EF4-FFF2-40B4-BE49-F238E27FC236}">
                  <a16:creationId xmlns:a16="http://schemas.microsoft.com/office/drawing/2014/main" id="{D4D3E10C-2140-446F-80BC-41EE55A94C2F}"/>
                </a:ext>
              </a:extLst>
            </p:cNvPr>
            <p:cNvSpPr>
              <a:spLocks noChangeArrowheads="1"/>
            </p:cNvSpPr>
            <p:nvPr/>
          </p:nvSpPr>
          <p:spPr bwMode="auto">
            <a:xfrm>
              <a:off x="3662" y="32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9" name="Oval 128">
              <a:extLst>
                <a:ext uri="{FF2B5EF4-FFF2-40B4-BE49-F238E27FC236}">
                  <a16:creationId xmlns:a16="http://schemas.microsoft.com/office/drawing/2014/main" id="{DC1E3D66-FDA7-4535-8727-E81C29B237E4}"/>
                </a:ext>
              </a:extLst>
            </p:cNvPr>
            <p:cNvSpPr>
              <a:spLocks noChangeArrowheads="1"/>
            </p:cNvSpPr>
            <p:nvPr/>
          </p:nvSpPr>
          <p:spPr bwMode="auto">
            <a:xfrm>
              <a:off x="3721" y="3363"/>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0" name="Oval 129">
              <a:extLst>
                <a:ext uri="{FF2B5EF4-FFF2-40B4-BE49-F238E27FC236}">
                  <a16:creationId xmlns:a16="http://schemas.microsoft.com/office/drawing/2014/main" id="{5E9BF7AA-495B-4480-B1DA-8E335490FF6C}"/>
                </a:ext>
              </a:extLst>
            </p:cNvPr>
            <p:cNvSpPr>
              <a:spLocks noChangeArrowheads="1"/>
            </p:cNvSpPr>
            <p:nvPr/>
          </p:nvSpPr>
          <p:spPr bwMode="auto">
            <a:xfrm>
              <a:off x="3814" y="3466"/>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1" name="Oval 130">
              <a:extLst>
                <a:ext uri="{FF2B5EF4-FFF2-40B4-BE49-F238E27FC236}">
                  <a16:creationId xmlns:a16="http://schemas.microsoft.com/office/drawing/2014/main" id="{FAAEFD73-CE0D-48A2-B208-76BC83B78E99}"/>
                </a:ext>
              </a:extLst>
            </p:cNvPr>
            <p:cNvSpPr>
              <a:spLocks noChangeArrowheads="1"/>
            </p:cNvSpPr>
            <p:nvPr/>
          </p:nvSpPr>
          <p:spPr bwMode="auto">
            <a:xfrm>
              <a:off x="3636"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2" name="Oval 131">
              <a:extLst>
                <a:ext uri="{FF2B5EF4-FFF2-40B4-BE49-F238E27FC236}">
                  <a16:creationId xmlns:a16="http://schemas.microsoft.com/office/drawing/2014/main" id="{C828AEDC-E7B3-4F7C-9017-EB1EFF1AB279}"/>
                </a:ext>
              </a:extLst>
            </p:cNvPr>
            <p:cNvSpPr>
              <a:spLocks noChangeArrowheads="1"/>
            </p:cNvSpPr>
            <p:nvPr/>
          </p:nvSpPr>
          <p:spPr bwMode="auto">
            <a:xfrm>
              <a:off x="3638" y="2966"/>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3" name="Oval 132">
              <a:extLst>
                <a:ext uri="{FF2B5EF4-FFF2-40B4-BE49-F238E27FC236}">
                  <a16:creationId xmlns:a16="http://schemas.microsoft.com/office/drawing/2014/main" id="{FBCE2C7D-9FDB-44F6-84C7-725C5D4E0459}"/>
                </a:ext>
              </a:extLst>
            </p:cNvPr>
            <p:cNvSpPr>
              <a:spLocks noChangeArrowheads="1"/>
            </p:cNvSpPr>
            <p:nvPr/>
          </p:nvSpPr>
          <p:spPr bwMode="auto">
            <a:xfrm>
              <a:off x="3785" y="3132"/>
              <a:ext cx="88" cy="8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4" name="Oval 133">
              <a:extLst>
                <a:ext uri="{FF2B5EF4-FFF2-40B4-BE49-F238E27FC236}">
                  <a16:creationId xmlns:a16="http://schemas.microsoft.com/office/drawing/2014/main" id="{5A24E0B9-572B-4820-98E0-9EC5E97C7199}"/>
                </a:ext>
              </a:extLst>
            </p:cNvPr>
            <p:cNvSpPr>
              <a:spLocks noChangeArrowheads="1"/>
            </p:cNvSpPr>
            <p:nvPr/>
          </p:nvSpPr>
          <p:spPr bwMode="auto">
            <a:xfrm>
              <a:off x="3937" y="2933"/>
              <a:ext cx="91"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5" name="Oval 134">
              <a:extLst>
                <a:ext uri="{FF2B5EF4-FFF2-40B4-BE49-F238E27FC236}">
                  <a16:creationId xmlns:a16="http://schemas.microsoft.com/office/drawing/2014/main" id="{77D91F9D-728D-49E6-B7A9-EB2025A5AE03}"/>
                </a:ext>
              </a:extLst>
            </p:cNvPr>
            <p:cNvSpPr>
              <a:spLocks noChangeArrowheads="1"/>
            </p:cNvSpPr>
            <p:nvPr/>
          </p:nvSpPr>
          <p:spPr bwMode="auto">
            <a:xfrm>
              <a:off x="3826" y="3266"/>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6" name="Oval 135">
              <a:extLst>
                <a:ext uri="{FF2B5EF4-FFF2-40B4-BE49-F238E27FC236}">
                  <a16:creationId xmlns:a16="http://schemas.microsoft.com/office/drawing/2014/main" id="{789D3627-8459-413B-813B-B191C49854E3}"/>
                </a:ext>
              </a:extLst>
            </p:cNvPr>
            <p:cNvSpPr>
              <a:spLocks noChangeArrowheads="1"/>
            </p:cNvSpPr>
            <p:nvPr/>
          </p:nvSpPr>
          <p:spPr bwMode="auto">
            <a:xfrm>
              <a:off x="3930" y="306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7" name="Oval 136">
              <a:extLst>
                <a:ext uri="{FF2B5EF4-FFF2-40B4-BE49-F238E27FC236}">
                  <a16:creationId xmlns:a16="http://schemas.microsoft.com/office/drawing/2014/main" id="{512454AA-E9B1-4E9B-B280-1356E3F3DFA4}"/>
                </a:ext>
              </a:extLst>
            </p:cNvPr>
            <p:cNvSpPr>
              <a:spLocks noChangeArrowheads="1"/>
            </p:cNvSpPr>
            <p:nvPr/>
          </p:nvSpPr>
          <p:spPr bwMode="auto">
            <a:xfrm>
              <a:off x="3911" y="3380"/>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8" name="Oval 137">
              <a:extLst>
                <a:ext uri="{FF2B5EF4-FFF2-40B4-BE49-F238E27FC236}">
                  <a16:creationId xmlns:a16="http://schemas.microsoft.com/office/drawing/2014/main" id="{8A8C6CCB-905B-4189-8A87-A52984D01B3A}"/>
                </a:ext>
              </a:extLst>
            </p:cNvPr>
            <p:cNvSpPr>
              <a:spLocks noChangeArrowheads="1"/>
            </p:cNvSpPr>
            <p:nvPr/>
          </p:nvSpPr>
          <p:spPr bwMode="auto">
            <a:xfrm>
              <a:off x="3961" y="320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9" name="Oval 138">
              <a:extLst>
                <a:ext uri="{FF2B5EF4-FFF2-40B4-BE49-F238E27FC236}">
                  <a16:creationId xmlns:a16="http://schemas.microsoft.com/office/drawing/2014/main" id="{4774AA6C-321C-4893-88DE-B91F78B0F6B4}"/>
                </a:ext>
              </a:extLst>
            </p:cNvPr>
            <p:cNvSpPr>
              <a:spLocks noChangeArrowheads="1"/>
            </p:cNvSpPr>
            <p:nvPr/>
          </p:nvSpPr>
          <p:spPr bwMode="auto">
            <a:xfrm>
              <a:off x="3783" y="2997"/>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0" name="Oval 139">
              <a:extLst>
                <a:ext uri="{FF2B5EF4-FFF2-40B4-BE49-F238E27FC236}">
                  <a16:creationId xmlns:a16="http://schemas.microsoft.com/office/drawing/2014/main" id="{E57E0AA8-A821-4444-8466-692568148FBD}"/>
                </a:ext>
              </a:extLst>
            </p:cNvPr>
            <p:cNvSpPr>
              <a:spLocks noChangeArrowheads="1"/>
            </p:cNvSpPr>
            <p:nvPr/>
          </p:nvSpPr>
          <p:spPr bwMode="auto">
            <a:xfrm>
              <a:off x="3982" y="2806"/>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1" name="Oval 140">
              <a:extLst>
                <a:ext uri="{FF2B5EF4-FFF2-40B4-BE49-F238E27FC236}">
                  <a16:creationId xmlns:a16="http://schemas.microsoft.com/office/drawing/2014/main" id="{DBA1FD86-9DAA-4B51-90FE-1F491DD92A1D}"/>
                </a:ext>
              </a:extLst>
            </p:cNvPr>
            <p:cNvSpPr>
              <a:spLocks noChangeArrowheads="1"/>
            </p:cNvSpPr>
            <p:nvPr/>
          </p:nvSpPr>
          <p:spPr bwMode="auto">
            <a:xfrm>
              <a:off x="3802" y="2866"/>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2" name="Oval 141">
              <a:extLst>
                <a:ext uri="{FF2B5EF4-FFF2-40B4-BE49-F238E27FC236}">
                  <a16:creationId xmlns:a16="http://schemas.microsoft.com/office/drawing/2014/main" id="{CB3546F9-D8DA-4226-9F7E-A836913280CC}"/>
                </a:ext>
              </a:extLst>
            </p:cNvPr>
            <p:cNvSpPr>
              <a:spLocks noChangeArrowheads="1"/>
            </p:cNvSpPr>
            <p:nvPr/>
          </p:nvSpPr>
          <p:spPr bwMode="auto">
            <a:xfrm>
              <a:off x="4054" y="269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3" name="Freeform 142">
              <a:extLst>
                <a:ext uri="{FF2B5EF4-FFF2-40B4-BE49-F238E27FC236}">
                  <a16:creationId xmlns:a16="http://schemas.microsoft.com/office/drawing/2014/main" id="{BEC0CFD8-58B9-4C1D-B2B6-8BB2809B92CB}"/>
                </a:ext>
              </a:extLst>
            </p:cNvPr>
            <p:cNvSpPr>
              <a:spLocks noEditPoints="1"/>
            </p:cNvSpPr>
            <p:nvPr/>
          </p:nvSpPr>
          <p:spPr bwMode="auto">
            <a:xfrm>
              <a:off x="5516" y="2721"/>
              <a:ext cx="3638" cy="964"/>
            </a:xfrm>
            <a:custGeom>
              <a:avLst/>
              <a:gdLst>
                <a:gd name="T0" fmla="*/ 285 w 1533"/>
                <a:gd name="T1" fmla="*/ 137 h 405"/>
                <a:gd name="T2" fmla="*/ 352 w 1533"/>
                <a:gd name="T3" fmla="*/ 379 h 405"/>
                <a:gd name="T4" fmla="*/ 392 w 1533"/>
                <a:gd name="T5" fmla="*/ 379 h 405"/>
                <a:gd name="T6" fmla="*/ 285 w 1533"/>
                <a:gd name="T7" fmla="*/ 101 h 405"/>
                <a:gd name="T8" fmla="*/ 120 w 1533"/>
                <a:gd name="T9" fmla="*/ 101 h 405"/>
                <a:gd name="T10" fmla="*/ 41 w 1533"/>
                <a:gd name="T11" fmla="*/ 141 h 405"/>
                <a:gd name="T12" fmla="*/ 20 w 1533"/>
                <a:gd name="T13" fmla="*/ 101 h 405"/>
                <a:gd name="T14" fmla="*/ 0 w 1533"/>
                <a:gd name="T15" fmla="*/ 379 h 405"/>
                <a:gd name="T16" fmla="*/ 41 w 1533"/>
                <a:gd name="T17" fmla="*/ 379 h 405"/>
                <a:gd name="T18" fmla="*/ 109 w 1533"/>
                <a:gd name="T19" fmla="*/ 137 h 405"/>
                <a:gd name="T20" fmla="*/ 176 w 1533"/>
                <a:gd name="T21" fmla="*/ 379 h 405"/>
                <a:gd name="T22" fmla="*/ 216 w 1533"/>
                <a:gd name="T23" fmla="*/ 379 h 405"/>
                <a:gd name="T24" fmla="*/ 679 w 1533"/>
                <a:gd name="T25" fmla="*/ 271 h 405"/>
                <a:gd name="T26" fmla="*/ 579 w 1533"/>
                <a:gd name="T27" fmla="*/ 101 h 405"/>
                <a:gd name="T28" fmla="*/ 586 w 1533"/>
                <a:gd name="T29" fmla="*/ 405 h 405"/>
                <a:gd name="T30" fmla="*/ 683 w 1533"/>
                <a:gd name="T31" fmla="*/ 325 h 405"/>
                <a:gd name="T32" fmla="*/ 494 w 1533"/>
                <a:gd name="T33" fmla="*/ 271 h 405"/>
                <a:gd name="T34" fmla="*/ 494 w 1533"/>
                <a:gd name="T35" fmla="*/ 237 h 405"/>
                <a:gd name="T36" fmla="*/ 662 w 1533"/>
                <a:gd name="T37" fmla="*/ 237 h 405"/>
                <a:gd name="T38" fmla="*/ 797 w 1533"/>
                <a:gd name="T39" fmla="*/ 234 h 405"/>
                <a:gd name="T40" fmla="*/ 890 w 1533"/>
                <a:gd name="T41" fmla="*/ 122 h 405"/>
                <a:gd name="T42" fmla="*/ 798 w 1533"/>
                <a:gd name="T43" fmla="*/ 154 h 405"/>
                <a:gd name="T44" fmla="*/ 797 w 1533"/>
                <a:gd name="T45" fmla="*/ 126 h 405"/>
                <a:gd name="T46" fmla="*/ 756 w 1533"/>
                <a:gd name="T47" fmla="*/ 126 h 405"/>
                <a:gd name="T48" fmla="*/ 777 w 1533"/>
                <a:gd name="T49" fmla="*/ 405 h 405"/>
                <a:gd name="T50" fmla="*/ 797 w 1533"/>
                <a:gd name="T51" fmla="*/ 234 h 405"/>
                <a:gd name="T52" fmla="*/ 961 w 1533"/>
                <a:gd name="T53" fmla="*/ 249 h 405"/>
                <a:gd name="T54" fmla="*/ 1102 w 1533"/>
                <a:gd name="T55" fmla="*/ 154 h 405"/>
                <a:gd name="T56" fmla="*/ 1051 w 1533"/>
                <a:gd name="T57" fmla="*/ 101 h 405"/>
                <a:gd name="T58" fmla="*/ 1046 w 1533"/>
                <a:gd name="T59" fmla="*/ 405 h 405"/>
                <a:gd name="T60" fmla="*/ 1106 w 1533"/>
                <a:gd name="T61" fmla="*/ 352 h 405"/>
                <a:gd name="T62" fmla="*/ 1221 w 1533"/>
                <a:gd name="T63" fmla="*/ 126 h 405"/>
                <a:gd name="T64" fmla="*/ 1181 w 1533"/>
                <a:gd name="T65" fmla="*/ 126 h 405"/>
                <a:gd name="T66" fmla="*/ 1201 w 1533"/>
                <a:gd name="T67" fmla="*/ 405 h 405"/>
                <a:gd name="T68" fmla="*/ 1221 w 1533"/>
                <a:gd name="T69" fmla="*/ 126 h 405"/>
                <a:gd name="T70" fmla="*/ 1201 w 1533"/>
                <a:gd name="T71" fmla="*/ 55 h 405"/>
                <a:gd name="T72" fmla="*/ 1201 w 1533"/>
                <a:gd name="T73" fmla="*/ 0 h 405"/>
                <a:gd name="T74" fmla="*/ 1492 w 1533"/>
                <a:gd name="T75" fmla="*/ 145 h 405"/>
                <a:gd name="T76" fmla="*/ 1407 w 1533"/>
                <a:gd name="T77" fmla="*/ 101 h 405"/>
                <a:gd name="T78" fmla="*/ 1408 w 1533"/>
                <a:gd name="T79" fmla="*/ 405 h 405"/>
                <a:gd name="T80" fmla="*/ 1492 w 1533"/>
                <a:gd name="T81" fmla="*/ 361 h 405"/>
                <a:gd name="T82" fmla="*/ 1512 w 1533"/>
                <a:gd name="T83" fmla="*/ 405 h 405"/>
                <a:gd name="T84" fmla="*/ 1533 w 1533"/>
                <a:gd name="T85" fmla="*/ 126 h 405"/>
                <a:gd name="T86" fmla="*/ 1492 w 1533"/>
                <a:gd name="T87" fmla="*/ 126 h 405"/>
                <a:gd name="T88" fmla="*/ 1324 w 1533"/>
                <a:gd name="T89" fmla="*/ 253 h 405"/>
                <a:gd name="T90" fmla="*/ 1492 w 1533"/>
                <a:gd name="T91" fmla="*/ 253 h 405"/>
                <a:gd name="T92" fmla="*/ 1324 w 1533"/>
                <a:gd name="T93" fmla="*/ 25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3" h="405">
                  <a:moveTo>
                    <a:pt x="216" y="215"/>
                  </a:moveTo>
                  <a:cubicBezTo>
                    <a:pt x="216" y="164"/>
                    <a:pt x="252" y="137"/>
                    <a:pt x="285" y="137"/>
                  </a:cubicBezTo>
                  <a:cubicBezTo>
                    <a:pt x="316" y="137"/>
                    <a:pt x="352" y="150"/>
                    <a:pt x="352" y="215"/>
                  </a:cubicBezTo>
                  <a:cubicBezTo>
                    <a:pt x="352" y="379"/>
                    <a:pt x="352" y="379"/>
                    <a:pt x="352" y="379"/>
                  </a:cubicBezTo>
                  <a:cubicBezTo>
                    <a:pt x="352" y="396"/>
                    <a:pt x="359" y="405"/>
                    <a:pt x="372" y="405"/>
                  </a:cubicBezTo>
                  <a:cubicBezTo>
                    <a:pt x="385" y="405"/>
                    <a:pt x="392" y="396"/>
                    <a:pt x="392" y="379"/>
                  </a:cubicBezTo>
                  <a:cubicBezTo>
                    <a:pt x="392" y="207"/>
                    <a:pt x="392" y="207"/>
                    <a:pt x="392" y="207"/>
                  </a:cubicBezTo>
                  <a:cubicBezTo>
                    <a:pt x="392" y="136"/>
                    <a:pt x="338" y="101"/>
                    <a:pt x="285" y="101"/>
                  </a:cubicBezTo>
                  <a:cubicBezTo>
                    <a:pt x="253" y="101"/>
                    <a:pt x="218" y="118"/>
                    <a:pt x="198" y="153"/>
                  </a:cubicBezTo>
                  <a:cubicBezTo>
                    <a:pt x="184" y="120"/>
                    <a:pt x="154" y="101"/>
                    <a:pt x="120" y="101"/>
                  </a:cubicBezTo>
                  <a:cubicBezTo>
                    <a:pt x="81" y="101"/>
                    <a:pt x="57" y="119"/>
                    <a:pt x="42" y="141"/>
                  </a:cubicBezTo>
                  <a:cubicBezTo>
                    <a:pt x="41" y="141"/>
                    <a:pt x="41" y="141"/>
                    <a:pt x="41" y="141"/>
                  </a:cubicBezTo>
                  <a:cubicBezTo>
                    <a:pt x="41" y="126"/>
                    <a:pt x="41" y="126"/>
                    <a:pt x="41" y="126"/>
                  </a:cubicBezTo>
                  <a:cubicBezTo>
                    <a:pt x="41" y="109"/>
                    <a:pt x="33" y="101"/>
                    <a:pt x="20" y="101"/>
                  </a:cubicBezTo>
                  <a:cubicBezTo>
                    <a:pt x="8" y="101"/>
                    <a:pt x="0" y="109"/>
                    <a:pt x="0" y="126"/>
                  </a:cubicBezTo>
                  <a:cubicBezTo>
                    <a:pt x="0" y="379"/>
                    <a:pt x="0" y="379"/>
                    <a:pt x="0" y="379"/>
                  </a:cubicBezTo>
                  <a:cubicBezTo>
                    <a:pt x="0" y="396"/>
                    <a:pt x="8" y="405"/>
                    <a:pt x="20" y="405"/>
                  </a:cubicBezTo>
                  <a:cubicBezTo>
                    <a:pt x="33" y="405"/>
                    <a:pt x="41" y="396"/>
                    <a:pt x="41" y="379"/>
                  </a:cubicBezTo>
                  <a:cubicBezTo>
                    <a:pt x="41" y="215"/>
                    <a:pt x="41" y="215"/>
                    <a:pt x="41" y="215"/>
                  </a:cubicBezTo>
                  <a:cubicBezTo>
                    <a:pt x="41" y="164"/>
                    <a:pt x="76" y="137"/>
                    <a:pt x="109" y="137"/>
                  </a:cubicBezTo>
                  <a:cubicBezTo>
                    <a:pt x="140" y="137"/>
                    <a:pt x="176" y="150"/>
                    <a:pt x="176" y="215"/>
                  </a:cubicBezTo>
                  <a:cubicBezTo>
                    <a:pt x="176" y="379"/>
                    <a:pt x="176" y="379"/>
                    <a:pt x="176" y="379"/>
                  </a:cubicBezTo>
                  <a:cubicBezTo>
                    <a:pt x="176" y="396"/>
                    <a:pt x="183" y="405"/>
                    <a:pt x="196" y="405"/>
                  </a:cubicBezTo>
                  <a:cubicBezTo>
                    <a:pt x="209" y="405"/>
                    <a:pt x="216" y="396"/>
                    <a:pt x="216" y="379"/>
                  </a:cubicBezTo>
                  <a:lnTo>
                    <a:pt x="216" y="215"/>
                  </a:lnTo>
                  <a:close/>
                  <a:moveTo>
                    <a:pt x="679" y="271"/>
                  </a:moveTo>
                  <a:cubicBezTo>
                    <a:pt x="703" y="271"/>
                    <a:pt x="706" y="257"/>
                    <a:pt x="706" y="246"/>
                  </a:cubicBezTo>
                  <a:cubicBezTo>
                    <a:pt x="706" y="171"/>
                    <a:pt x="663" y="101"/>
                    <a:pt x="579" y="101"/>
                  </a:cubicBezTo>
                  <a:cubicBezTo>
                    <a:pt x="495" y="101"/>
                    <a:pt x="451" y="178"/>
                    <a:pt x="451" y="253"/>
                  </a:cubicBezTo>
                  <a:cubicBezTo>
                    <a:pt x="451" y="328"/>
                    <a:pt x="491" y="405"/>
                    <a:pt x="586" y="405"/>
                  </a:cubicBezTo>
                  <a:cubicBezTo>
                    <a:pt x="655" y="405"/>
                    <a:pt x="702" y="363"/>
                    <a:pt x="702" y="345"/>
                  </a:cubicBezTo>
                  <a:cubicBezTo>
                    <a:pt x="702" y="329"/>
                    <a:pt x="694" y="325"/>
                    <a:pt x="683" y="325"/>
                  </a:cubicBezTo>
                  <a:cubicBezTo>
                    <a:pt x="664" y="325"/>
                    <a:pt x="647" y="371"/>
                    <a:pt x="583" y="371"/>
                  </a:cubicBezTo>
                  <a:cubicBezTo>
                    <a:pt x="531" y="371"/>
                    <a:pt x="496" y="323"/>
                    <a:pt x="494" y="271"/>
                  </a:cubicBezTo>
                  <a:lnTo>
                    <a:pt x="679" y="271"/>
                  </a:lnTo>
                  <a:close/>
                  <a:moveTo>
                    <a:pt x="494" y="237"/>
                  </a:moveTo>
                  <a:cubicBezTo>
                    <a:pt x="496" y="187"/>
                    <a:pt x="524" y="134"/>
                    <a:pt x="578" y="134"/>
                  </a:cubicBezTo>
                  <a:cubicBezTo>
                    <a:pt x="633" y="134"/>
                    <a:pt x="661" y="187"/>
                    <a:pt x="662" y="237"/>
                  </a:cubicBezTo>
                  <a:lnTo>
                    <a:pt x="494" y="237"/>
                  </a:lnTo>
                  <a:close/>
                  <a:moveTo>
                    <a:pt x="797" y="234"/>
                  </a:moveTo>
                  <a:cubicBezTo>
                    <a:pt x="797" y="168"/>
                    <a:pt x="840" y="149"/>
                    <a:pt x="863" y="144"/>
                  </a:cubicBezTo>
                  <a:cubicBezTo>
                    <a:pt x="882" y="140"/>
                    <a:pt x="890" y="134"/>
                    <a:pt x="890" y="122"/>
                  </a:cubicBezTo>
                  <a:cubicBezTo>
                    <a:pt x="890" y="111"/>
                    <a:pt x="882" y="101"/>
                    <a:pt x="863" y="101"/>
                  </a:cubicBezTo>
                  <a:cubicBezTo>
                    <a:pt x="838" y="101"/>
                    <a:pt x="812" y="121"/>
                    <a:pt x="798" y="154"/>
                  </a:cubicBezTo>
                  <a:cubicBezTo>
                    <a:pt x="797" y="154"/>
                    <a:pt x="797" y="154"/>
                    <a:pt x="797" y="154"/>
                  </a:cubicBezTo>
                  <a:cubicBezTo>
                    <a:pt x="797" y="126"/>
                    <a:pt x="797" y="126"/>
                    <a:pt x="797" y="126"/>
                  </a:cubicBezTo>
                  <a:cubicBezTo>
                    <a:pt x="797" y="109"/>
                    <a:pt x="789" y="101"/>
                    <a:pt x="777" y="101"/>
                  </a:cubicBezTo>
                  <a:cubicBezTo>
                    <a:pt x="764" y="101"/>
                    <a:pt x="756" y="109"/>
                    <a:pt x="756" y="126"/>
                  </a:cubicBezTo>
                  <a:cubicBezTo>
                    <a:pt x="756" y="379"/>
                    <a:pt x="756" y="379"/>
                    <a:pt x="756" y="379"/>
                  </a:cubicBezTo>
                  <a:cubicBezTo>
                    <a:pt x="756" y="396"/>
                    <a:pt x="764" y="405"/>
                    <a:pt x="777" y="405"/>
                  </a:cubicBezTo>
                  <a:cubicBezTo>
                    <a:pt x="789" y="405"/>
                    <a:pt x="797" y="396"/>
                    <a:pt x="797" y="379"/>
                  </a:cubicBezTo>
                  <a:lnTo>
                    <a:pt x="797" y="234"/>
                  </a:lnTo>
                  <a:close/>
                  <a:moveTo>
                    <a:pt x="1046" y="368"/>
                  </a:moveTo>
                  <a:cubicBezTo>
                    <a:pt x="993" y="368"/>
                    <a:pt x="961" y="312"/>
                    <a:pt x="961" y="249"/>
                  </a:cubicBezTo>
                  <a:cubicBezTo>
                    <a:pt x="961" y="202"/>
                    <a:pt x="989" y="137"/>
                    <a:pt x="1046" y="137"/>
                  </a:cubicBezTo>
                  <a:cubicBezTo>
                    <a:pt x="1082" y="137"/>
                    <a:pt x="1092" y="154"/>
                    <a:pt x="1102" y="154"/>
                  </a:cubicBezTo>
                  <a:cubicBezTo>
                    <a:pt x="1118" y="154"/>
                    <a:pt x="1125" y="145"/>
                    <a:pt x="1125" y="132"/>
                  </a:cubicBezTo>
                  <a:cubicBezTo>
                    <a:pt x="1125" y="115"/>
                    <a:pt x="1089" y="101"/>
                    <a:pt x="1051" y="101"/>
                  </a:cubicBezTo>
                  <a:cubicBezTo>
                    <a:pt x="966" y="101"/>
                    <a:pt x="918" y="178"/>
                    <a:pt x="918" y="253"/>
                  </a:cubicBezTo>
                  <a:cubicBezTo>
                    <a:pt x="918" y="328"/>
                    <a:pt x="962" y="405"/>
                    <a:pt x="1046" y="405"/>
                  </a:cubicBezTo>
                  <a:cubicBezTo>
                    <a:pt x="1085" y="405"/>
                    <a:pt x="1123" y="393"/>
                    <a:pt x="1123" y="369"/>
                  </a:cubicBezTo>
                  <a:cubicBezTo>
                    <a:pt x="1123" y="359"/>
                    <a:pt x="1113" y="352"/>
                    <a:pt x="1106" y="352"/>
                  </a:cubicBezTo>
                  <a:cubicBezTo>
                    <a:pt x="1095" y="352"/>
                    <a:pt x="1082" y="368"/>
                    <a:pt x="1046" y="368"/>
                  </a:cubicBezTo>
                  <a:moveTo>
                    <a:pt x="1221" y="126"/>
                  </a:moveTo>
                  <a:cubicBezTo>
                    <a:pt x="1221" y="109"/>
                    <a:pt x="1214" y="101"/>
                    <a:pt x="1201" y="101"/>
                  </a:cubicBezTo>
                  <a:cubicBezTo>
                    <a:pt x="1188" y="101"/>
                    <a:pt x="1181" y="109"/>
                    <a:pt x="1181" y="126"/>
                  </a:cubicBezTo>
                  <a:cubicBezTo>
                    <a:pt x="1181" y="379"/>
                    <a:pt x="1181" y="379"/>
                    <a:pt x="1181" y="379"/>
                  </a:cubicBezTo>
                  <a:cubicBezTo>
                    <a:pt x="1181" y="396"/>
                    <a:pt x="1188" y="405"/>
                    <a:pt x="1201" y="405"/>
                  </a:cubicBezTo>
                  <a:cubicBezTo>
                    <a:pt x="1214" y="405"/>
                    <a:pt x="1221" y="396"/>
                    <a:pt x="1221" y="379"/>
                  </a:cubicBezTo>
                  <a:lnTo>
                    <a:pt x="1221" y="126"/>
                  </a:lnTo>
                  <a:close/>
                  <a:moveTo>
                    <a:pt x="1174" y="27"/>
                  </a:moveTo>
                  <a:cubicBezTo>
                    <a:pt x="1174" y="42"/>
                    <a:pt x="1186" y="55"/>
                    <a:pt x="1201" y="55"/>
                  </a:cubicBezTo>
                  <a:cubicBezTo>
                    <a:pt x="1216" y="55"/>
                    <a:pt x="1229" y="42"/>
                    <a:pt x="1229" y="27"/>
                  </a:cubicBezTo>
                  <a:cubicBezTo>
                    <a:pt x="1229" y="12"/>
                    <a:pt x="1216" y="0"/>
                    <a:pt x="1201" y="0"/>
                  </a:cubicBezTo>
                  <a:cubicBezTo>
                    <a:pt x="1186" y="0"/>
                    <a:pt x="1174" y="12"/>
                    <a:pt x="1174" y="27"/>
                  </a:cubicBezTo>
                  <a:moveTo>
                    <a:pt x="1492" y="145"/>
                  </a:moveTo>
                  <a:cubicBezTo>
                    <a:pt x="1491" y="145"/>
                    <a:pt x="1491" y="145"/>
                    <a:pt x="1491" y="145"/>
                  </a:cubicBezTo>
                  <a:cubicBezTo>
                    <a:pt x="1468" y="115"/>
                    <a:pt x="1442" y="101"/>
                    <a:pt x="1407" y="101"/>
                  </a:cubicBezTo>
                  <a:cubicBezTo>
                    <a:pt x="1321" y="101"/>
                    <a:pt x="1280" y="178"/>
                    <a:pt x="1280" y="253"/>
                  </a:cubicBezTo>
                  <a:cubicBezTo>
                    <a:pt x="1280" y="337"/>
                    <a:pt x="1323" y="405"/>
                    <a:pt x="1408" y="405"/>
                  </a:cubicBezTo>
                  <a:cubicBezTo>
                    <a:pt x="1443" y="405"/>
                    <a:pt x="1473" y="390"/>
                    <a:pt x="1491" y="361"/>
                  </a:cubicBezTo>
                  <a:cubicBezTo>
                    <a:pt x="1492" y="361"/>
                    <a:pt x="1492" y="361"/>
                    <a:pt x="1492" y="361"/>
                  </a:cubicBezTo>
                  <a:cubicBezTo>
                    <a:pt x="1492" y="379"/>
                    <a:pt x="1492" y="379"/>
                    <a:pt x="1492" y="379"/>
                  </a:cubicBezTo>
                  <a:cubicBezTo>
                    <a:pt x="1492" y="396"/>
                    <a:pt x="1500" y="405"/>
                    <a:pt x="1512" y="405"/>
                  </a:cubicBezTo>
                  <a:cubicBezTo>
                    <a:pt x="1525" y="405"/>
                    <a:pt x="1533" y="396"/>
                    <a:pt x="1533" y="379"/>
                  </a:cubicBezTo>
                  <a:cubicBezTo>
                    <a:pt x="1533" y="126"/>
                    <a:pt x="1533" y="126"/>
                    <a:pt x="1533" y="126"/>
                  </a:cubicBezTo>
                  <a:cubicBezTo>
                    <a:pt x="1533" y="109"/>
                    <a:pt x="1525" y="101"/>
                    <a:pt x="1512" y="101"/>
                  </a:cubicBezTo>
                  <a:cubicBezTo>
                    <a:pt x="1500" y="101"/>
                    <a:pt x="1492" y="109"/>
                    <a:pt x="1492" y="126"/>
                  </a:cubicBezTo>
                  <a:lnTo>
                    <a:pt x="1492" y="145"/>
                  </a:lnTo>
                  <a:close/>
                  <a:moveTo>
                    <a:pt x="1324" y="253"/>
                  </a:moveTo>
                  <a:cubicBezTo>
                    <a:pt x="1324" y="198"/>
                    <a:pt x="1347" y="134"/>
                    <a:pt x="1408" y="134"/>
                  </a:cubicBezTo>
                  <a:cubicBezTo>
                    <a:pt x="1471" y="134"/>
                    <a:pt x="1492" y="198"/>
                    <a:pt x="1492" y="253"/>
                  </a:cubicBezTo>
                  <a:cubicBezTo>
                    <a:pt x="1492" y="307"/>
                    <a:pt x="1471" y="371"/>
                    <a:pt x="1408" y="371"/>
                  </a:cubicBezTo>
                  <a:cubicBezTo>
                    <a:pt x="1346" y="371"/>
                    <a:pt x="1324" y="307"/>
                    <a:pt x="1324" y="2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4" name="Freeform 143">
              <a:extLst>
                <a:ext uri="{FF2B5EF4-FFF2-40B4-BE49-F238E27FC236}">
                  <a16:creationId xmlns:a16="http://schemas.microsoft.com/office/drawing/2014/main" id="{EBB430DD-56F8-4CF2-BF43-36EB004A93DF}"/>
                </a:ext>
              </a:extLst>
            </p:cNvPr>
            <p:cNvSpPr>
              <a:spLocks noEditPoints="1"/>
            </p:cNvSpPr>
            <p:nvPr/>
          </p:nvSpPr>
          <p:spPr bwMode="auto">
            <a:xfrm>
              <a:off x="5480" y="3870"/>
              <a:ext cx="3698" cy="419"/>
            </a:xfrm>
            <a:custGeom>
              <a:avLst/>
              <a:gdLst>
                <a:gd name="T0" fmla="*/ 44 w 1558"/>
                <a:gd name="T1" fmla="*/ 136 h 176"/>
                <a:gd name="T2" fmla="*/ 87 w 1558"/>
                <a:gd name="T3" fmla="*/ 127 h 176"/>
                <a:gd name="T4" fmla="*/ 15 w 1558"/>
                <a:gd name="T5" fmla="*/ 83 h 176"/>
                <a:gd name="T6" fmla="*/ 140 w 1558"/>
                <a:gd name="T7" fmla="*/ 31 h 176"/>
                <a:gd name="T8" fmla="*/ 142 w 1558"/>
                <a:gd name="T9" fmla="*/ 124 h 176"/>
                <a:gd name="T10" fmla="*/ 154 w 1558"/>
                <a:gd name="T11" fmla="*/ 78 h 176"/>
                <a:gd name="T12" fmla="*/ 177 w 1558"/>
                <a:gd name="T13" fmla="*/ 47 h 176"/>
                <a:gd name="T14" fmla="*/ 236 w 1558"/>
                <a:gd name="T15" fmla="*/ 91 h 176"/>
                <a:gd name="T16" fmla="*/ 227 w 1558"/>
                <a:gd name="T17" fmla="*/ 136 h 176"/>
                <a:gd name="T18" fmla="*/ 229 w 1558"/>
                <a:gd name="T19" fmla="*/ 43 h 176"/>
                <a:gd name="T20" fmla="*/ 366 w 1558"/>
                <a:gd name="T21" fmla="*/ 81 h 176"/>
                <a:gd name="T22" fmla="*/ 358 w 1558"/>
                <a:gd name="T23" fmla="*/ 108 h 176"/>
                <a:gd name="T24" fmla="*/ 322 w 1558"/>
                <a:gd name="T25" fmla="*/ 43 h 176"/>
                <a:gd name="T26" fmla="*/ 416 w 1558"/>
                <a:gd name="T27" fmla="*/ 38 h 176"/>
                <a:gd name="T28" fmla="*/ 387 w 1558"/>
                <a:gd name="T29" fmla="*/ 10 h 176"/>
                <a:gd name="T30" fmla="*/ 387 w 1558"/>
                <a:gd name="T31" fmla="*/ 44 h 176"/>
                <a:gd name="T32" fmla="*/ 551 w 1558"/>
                <a:gd name="T33" fmla="*/ 70 h 176"/>
                <a:gd name="T34" fmla="*/ 611 w 1558"/>
                <a:gd name="T35" fmla="*/ 127 h 176"/>
                <a:gd name="T36" fmla="*/ 491 w 1558"/>
                <a:gd name="T37" fmla="*/ 45 h 176"/>
                <a:gd name="T38" fmla="*/ 476 w 1558"/>
                <a:gd name="T39" fmla="*/ 127 h 176"/>
                <a:gd name="T40" fmla="*/ 537 w 1558"/>
                <a:gd name="T41" fmla="*/ 70 h 176"/>
                <a:gd name="T42" fmla="*/ 705 w 1558"/>
                <a:gd name="T43" fmla="*/ 46 h 176"/>
                <a:gd name="T44" fmla="*/ 704 w 1558"/>
                <a:gd name="T45" fmla="*/ 121 h 176"/>
                <a:gd name="T46" fmla="*/ 718 w 1558"/>
                <a:gd name="T47" fmla="*/ 40 h 176"/>
                <a:gd name="T48" fmla="*/ 676 w 1558"/>
                <a:gd name="T49" fmla="*/ 43 h 176"/>
                <a:gd name="T50" fmla="*/ 783 w 1558"/>
                <a:gd name="T51" fmla="*/ 44 h 176"/>
                <a:gd name="T52" fmla="*/ 822 w 1558"/>
                <a:gd name="T53" fmla="*/ 68 h 176"/>
                <a:gd name="T54" fmla="*/ 751 w 1558"/>
                <a:gd name="T55" fmla="*/ 31 h 176"/>
                <a:gd name="T56" fmla="*/ 758 w 1558"/>
                <a:gd name="T57" fmla="*/ 70 h 176"/>
                <a:gd name="T58" fmla="*/ 886 w 1558"/>
                <a:gd name="T59" fmla="*/ 136 h 176"/>
                <a:gd name="T60" fmla="*/ 929 w 1558"/>
                <a:gd name="T61" fmla="*/ 127 h 176"/>
                <a:gd name="T62" fmla="*/ 857 w 1558"/>
                <a:gd name="T63" fmla="*/ 83 h 176"/>
                <a:gd name="T64" fmla="*/ 1022 w 1558"/>
                <a:gd name="T65" fmla="*/ 46 h 176"/>
                <a:gd name="T66" fmla="*/ 1022 w 1558"/>
                <a:gd name="T67" fmla="*/ 120 h 176"/>
                <a:gd name="T68" fmla="*/ 952 w 1558"/>
                <a:gd name="T69" fmla="*/ 158 h 176"/>
                <a:gd name="T70" fmla="*/ 1022 w 1558"/>
                <a:gd name="T71" fmla="*/ 40 h 176"/>
                <a:gd name="T72" fmla="*/ 1023 w 1558"/>
                <a:gd name="T73" fmla="*/ 93 h 176"/>
                <a:gd name="T74" fmla="*/ 1101 w 1558"/>
                <a:gd name="T75" fmla="*/ 31 h 176"/>
                <a:gd name="T76" fmla="*/ 1102 w 1558"/>
                <a:gd name="T77" fmla="*/ 124 h 176"/>
                <a:gd name="T78" fmla="*/ 1129 w 1558"/>
                <a:gd name="T79" fmla="*/ 78 h 176"/>
                <a:gd name="T80" fmla="*/ 1283 w 1558"/>
                <a:gd name="T81" fmla="*/ 127 h 176"/>
                <a:gd name="T82" fmla="*/ 1230 w 1558"/>
                <a:gd name="T83" fmla="*/ 49 h 176"/>
                <a:gd name="T84" fmla="*/ 1169 w 1558"/>
                <a:gd name="T85" fmla="*/ 31 h 176"/>
                <a:gd name="T86" fmla="*/ 1176 w 1558"/>
                <a:gd name="T87" fmla="*/ 70 h 176"/>
                <a:gd name="T88" fmla="*/ 1236 w 1558"/>
                <a:gd name="T89" fmla="*/ 127 h 176"/>
                <a:gd name="T90" fmla="*/ 1317 w 1558"/>
                <a:gd name="T91" fmla="*/ 83 h 176"/>
                <a:gd name="T92" fmla="*/ 1332 w 1558"/>
                <a:gd name="T93" fmla="*/ 90 h 176"/>
                <a:gd name="T94" fmla="*/ 1332 w 1558"/>
                <a:gd name="T95" fmla="*/ 78 h 176"/>
                <a:gd name="T96" fmla="*/ 1493 w 1558"/>
                <a:gd name="T97" fmla="*/ 136 h 176"/>
                <a:gd name="T98" fmla="*/ 1436 w 1558"/>
                <a:gd name="T99" fmla="*/ 45 h 176"/>
                <a:gd name="T100" fmla="*/ 1429 w 1558"/>
                <a:gd name="T101" fmla="*/ 136 h 176"/>
                <a:gd name="T102" fmla="*/ 1558 w 1558"/>
                <a:gd name="T103" fmla="*/ 38 h 176"/>
                <a:gd name="T104" fmla="*/ 1529 w 1558"/>
                <a:gd name="T105" fmla="*/ 10 h 176"/>
                <a:gd name="T106" fmla="*/ 1529 w 1558"/>
                <a:gd name="T107"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58" h="176">
                  <a:moveTo>
                    <a:pt x="73" y="46"/>
                  </a:moveTo>
                  <a:cubicBezTo>
                    <a:pt x="73" y="46"/>
                    <a:pt x="73" y="46"/>
                    <a:pt x="73" y="46"/>
                  </a:cubicBezTo>
                  <a:cubicBezTo>
                    <a:pt x="65" y="36"/>
                    <a:pt x="56" y="31"/>
                    <a:pt x="44" y="31"/>
                  </a:cubicBezTo>
                  <a:cubicBezTo>
                    <a:pt x="14" y="31"/>
                    <a:pt x="0" y="58"/>
                    <a:pt x="0" y="83"/>
                  </a:cubicBezTo>
                  <a:cubicBezTo>
                    <a:pt x="0" y="112"/>
                    <a:pt x="15" y="136"/>
                    <a:pt x="44" y="136"/>
                  </a:cubicBezTo>
                  <a:cubicBezTo>
                    <a:pt x="56" y="136"/>
                    <a:pt x="66" y="131"/>
                    <a:pt x="73" y="121"/>
                  </a:cubicBezTo>
                  <a:cubicBezTo>
                    <a:pt x="73" y="121"/>
                    <a:pt x="73" y="121"/>
                    <a:pt x="73" y="121"/>
                  </a:cubicBezTo>
                  <a:cubicBezTo>
                    <a:pt x="73" y="127"/>
                    <a:pt x="73" y="127"/>
                    <a:pt x="73" y="127"/>
                  </a:cubicBezTo>
                  <a:cubicBezTo>
                    <a:pt x="73" y="133"/>
                    <a:pt x="76" y="136"/>
                    <a:pt x="80" y="136"/>
                  </a:cubicBezTo>
                  <a:cubicBezTo>
                    <a:pt x="84" y="136"/>
                    <a:pt x="87" y="133"/>
                    <a:pt x="87" y="127"/>
                  </a:cubicBezTo>
                  <a:cubicBezTo>
                    <a:pt x="87" y="40"/>
                    <a:pt x="87" y="40"/>
                    <a:pt x="87" y="40"/>
                  </a:cubicBezTo>
                  <a:cubicBezTo>
                    <a:pt x="87" y="34"/>
                    <a:pt x="84" y="31"/>
                    <a:pt x="80" y="31"/>
                  </a:cubicBezTo>
                  <a:cubicBezTo>
                    <a:pt x="76" y="31"/>
                    <a:pt x="73" y="34"/>
                    <a:pt x="73" y="40"/>
                  </a:cubicBezTo>
                  <a:lnTo>
                    <a:pt x="73" y="46"/>
                  </a:lnTo>
                  <a:close/>
                  <a:moveTo>
                    <a:pt x="15" y="83"/>
                  </a:moveTo>
                  <a:cubicBezTo>
                    <a:pt x="15" y="65"/>
                    <a:pt x="23" y="43"/>
                    <a:pt x="44" y="43"/>
                  </a:cubicBezTo>
                  <a:cubicBezTo>
                    <a:pt x="66" y="43"/>
                    <a:pt x="73" y="65"/>
                    <a:pt x="73" y="83"/>
                  </a:cubicBezTo>
                  <a:cubicBezTo>
                    <a:pt x="73" y="102"/>
                    <a:pt x="66" y="124"/>
                    <a:pt x="44" y="124"/>
                  </a:cubicBezTo>
                  <a:cubicBezTo>
                    <a:pt x="23" y="124"/>
                    <a:pt x="15" y="102"/>
                    <a:pt x="15" y="83"/>
                  </a:cubicBezTo>
                  <a:moveTo>
                    <a:pt x="140" y="31"/>
                  </a:moveTo>
                  <a:cubicBezTo>
                    <a:pt x="125" y="31"/>
                    <a:pt x="108" y="41"/>
                    <a:pt x="108" y="58"/>
                  </a:cubicBezTo>
                  <a:cubicBezTo>
                    <a:pt x="108" y="71"/>
                    <a:pt x="116" y="77"/>
                    <a:pt x="126" y="81"/>
                  </a:cubicBezTo>
                  <a:cubicBezTo>
                    <a:pt x="150" y="91"/>
                    <a:pt x="150" y="91"/>
                    <a:pt x="150" y="91"/>
                  </a:cubicBezTo>
                  <a:cubicBezTo>
                    <a:pt x="158" y="94"/>
                    <a:pt x="164" y="98"/>
                    <a:pt x="164" y="107"/>
                  </a:cubicBezTo>
                  <a:cubicBezTo>
                    <a:pt x="164" y="116"/>
                    <a:pt x="155" y="124"/>
                    <a:pt x="142" y="124"/>
                  </a:cubicBezTo>
                  <a:cubicBezTo>
                    <a:pt x="124" y="124"/>
                    <a:pt x="118" y="110"/>
                    <a:pt x="111" y="110"/>
                  </a:cubicBezTo>
                  <a:cubicBezTo>
                    <a:pt x="108" y="110"/>
                    <a:pt x="105" y="114"/>
                    <a:pt x="105" y="116"/>
                  </a:cubicBezTo>
                  <a:cubicBezTo>
                    <a:pt x="105" y="123"/>
                    <a:pt x="119" y="136"/>
                    <a:pt x="142" y="136"/>
                  </a:cubicBezTo>
                  <a:cubicBezTo>
                    <a:pt x="163" y="136"/>
                    <a:pt x="179" y="124"/>
                    <a:pt x="179" y="106"/>
                  </a:cubicBezTo>
                  <a:cubicBezTo>
                    <a:pt x="179" y="90"/>
                    <a:pt x="168" y="83"/>
                    <a:pt x="154" y="78"/>
                  </a:cubicBezTo>
                  <a:cubicBezTo>
                    <a:pt x="133" y="69"/>
                    <a:pt x="133" y="69"/>
                    <a:pt x="133" y="69"/>
                  </a:cubicBezTo>
                  <a:cubicBezTo>
                    <a:pt x="126" y="66"/>
                    <a:pt x="123" y="62"/>
                    <a:pt x="123" y="57"/>
                  </a:cubicBezTo>
                  <a:cubicBezTo>
                    <a:pt x="123" y="47"/>
                    <a:pt x="134" y="43"/>
                    <a:pt x="143" y="43"/>
                  </a:cubicBezTo>
                  <a:cubicBezTo>
                    <a:pt x="157" y="43"/>
                    <a:pt x="164" y="54"/>
                    <a:pt x="170" y="54"/>
                  </a:cubicBezTo>
                  <a:cubicBezTo>
                    <a:pt x="175" y="54"/>
                    <a:pt x="177" y="50"/>
                    <a:pt x="177" y="47"/>
                  </a:cubicBezTo>
                  <a:cubicBezTo>
                    <a:pt x="177" y="39"/>
                    <a:pt x="160" y="31"/>
                    <a:pt x="140" y="31"/>
                  </a:cubicBezTo>
                  <a:moveTo>
                    <a:pt x="226" y="31"/>
                  </a:moveTo>
                  <a:cubicBezTo>
                    <a:pt x="210" y="31"/>
                    <a:pt x="194" y="41"/>
                    <a:pt x="194" y="58"/>
                  </a:cubicBezTo>
                  <a:cubicBezTo>
                    <a:pt x="194" y="71"/>
                    <a:pt x="201" y="77"/>
                    <a:pt x="212" y="81"/>
                  </a:cubicBezTo>
                  <a:cubicBezTo>
                    <a:pt x="236" y="91"/>
                    <a:pt x="236" y="91"/>
                    <a:pt x="236" y="91"/>
                  </a:cubicBezTo>
                  <a:cubicBezTo>
                    <a:pt x="243" y="94"/>
                    <a:pt x="250" y="98"/>
                    <a:pt x="250" y="107"/>
                  </a:cubicBezTo>
                  <a:cubicBezTo>
                    <a:pt x="250" y="116"/>
                    <a:pt x="241" y="124"/>
                    <a:pt x="228" y="124"/>
                  </a:cubicBezTo>
                  <a:cubicBezTo>
                    <a:pt x="210" y="124"/>
                    <a:pt x="203" y="110"/>
                    <a:pt x="197" y="110"/>
                  </a:cubicBezTo>
                  <a:cubicBezTo>
                    <a:pt x="193" y="110"/>
                    <a:pt x="190" y="114"/>
                    <a:pt x="190" y="116"/>
                  </a:cubicBezTo>
                  <a:cubicBezTo>
                    <a:pt x="190" y="123"/>
                    <a:pt x="205" y="136"/>
                    <a:pt x="227" y="136"/>
                  </a:cubicBezTo>
                  <a:cubicBezTo>
                    <a:pt x="249" y="136"/>
                    <a:pt x="265" y="124"/>
                    <a:pt x="265" y="106"/>
                  </a:cubicBezTo>
                  <a:cubicBezTo>
                    <a:pt x="265" y="90"/>
                    <a:pt x="253" y="83"/>
                    <a:pt x="239" y="78"/>
                  </a:cubicBezTo>
                  <a:cubicBezTo>
                    <a:pt x="218" y="69"/>
                    <a:pt x="218" y="69"/>
                    <a:pt x="218" y="69"/>
                  </a:cubicBezTo>
                  <a:cubicBezTo>
                    <a:pt x="211" y="66"/>
                    <a:pt x="209" y="62"/>
                    <a:pt x="209" y="57"/>
                  </a:cubicBezTo>
                  <a:cubicBezTo>
                    <a:pt x="209" y="47"/>
                    <a:pt x="219" y="43"/>
                    <a:pt x="229" y="43"/>
                  </a:cubicBezTo>
                  <a:cubicBezTo>
                    <a:pt x="243" y="43"/>
                    <a:pt x="250" y="54"/>
                    <a:pt x="255" y="54"/>
                  </a:cubicBezTo>
                  <a:cubicBezTo>
                    <a:pt x="261" y="54"/>
                    <a:pt x="262" y="50"/>
                    <a:pt x="262" y="47"/>
                  </a:cubicBezTo>
                  <a:cubicBezTo>
                    <a:pt x="263" y="39"/>
                    <a:pt x="246" y="31"/>
                    <a:pt x="226" y="31"/>
                  </a:cubicBezTo>
                  <a:moveTo>
                    <a:pt x="357" y="90"/>
                  </a:moveTo>
                  <a:cubicBezTo>
                    <a:pt x="365" y="90"/>
                    <a:pt x="366" y="85"/>
                    <a:pt x="366" y="81"/>
                  </a:cubicBezTo>
                  <a:cubicBezTo>
                    <a:pt x="366" y="55"/>
                    <a:pt x="352" y="31"/>
                    <a:pt x="323" y="31"/>
                  </a:cubicBezTo>
                  <a:cubicBezTo>
                    <a:pt x="294" y="31"/>
                    <a:pt x="278" y="58"/>
                    <a:pt x="278" y="83"/>
                  </a:cubicBezTo>
                  <a:cubicBezTo>
                    <a:pt x="278" y="109"/>
                    <a:pt x="292" y="136"/>
                    <a:pt x="325" y="136"/>
                  </a:cubicBezTo>
                  <a:cubicBezTo>
                    <a:pt x="349" y="136"/>
                    <a:pt x="365" y="121"/>
                    <a:pt x="365" y="115"/>
                  </a:cubicBezTo>
                  <a:cubicBezTo>
                    <a:pt x="365" y="110"/>
                    <a:pt x="362" y="108"/>
                    <a:pt x="358" y="108"/>
                  </a:cubicBezTo>
                  <a:cubicBezTo>
                    <a:pt x="352" y="108"/>
                    <a:pt x="346" y="124"/>
                    <a:pt x="324" y="124"/>
                  </a:cubicBezTo>
                  <a:cubicBezTo>
                    <a:pt x="306" y="124"/>
                    <a:pt x="294" y="107"/>
                    <a:pt x="293" y="90"/>
                  </a:cubicBezTo>
                  <a:lnTo>
                    <a:pt x="357" y="90"/>
                  </a:lnTo>
                  <a:close/>
                  <a:moveTo>
                    <a:pt x="293" y="78"/>
                  </a:moveTo>
                  <a:cubicBezTo>
                    <a:pt x="294" y="61"/>
                    <a:pt x="304" y="43"/>
                    <a:pt x="322" y="43"/>
                  </a:cubicBezTo>
                  <a:cubicBezTo>
                    <a:pt x="341" y="43"/>
                    <a:pt x="351" y="61"/>
                    <a:pt x="351" y="78"/>
                  </a:cubicBezTo>
                  <a:lnTo>
                    <a:pt x="293" y="78"/>
                  </a:lnTo>
                  <a:close/>
                  <a:moveTo>
                    <a:pt x="401" y="44"/>
                  </a:moveTo>
                  <a:cubicBezTo>
                    <a:pt x="410" y="44"/>
                    <a:pt x="410" y="44"/>
                    <a:pt x="410" y="44"/>
                  </a:cubicBezTo>
                  <a:cubicBezTo>
                    <a:pt x="415" y="44"/>
                    <a:pt x="416" y="40"/>
                    <a:pt x="416" y="38"/>
                  </a:cubicBezTo>
                  <a:cubicBezTo>
                    <a:pt x="416" y="36"/>
                    <a:pt x="415" y="32"/>
                    <a:pt x="410" y="32"/>
                  </a:cubicBezTo>
                  <a:cubicBezTo>
                    <a:pt x="401" y="32"/>
                    <a:pt x="401" y="32"/>
                    <a:pt x="401" y="32"/>
                  </a:cubicBezTo>
                  <a:cubicBezTo>
                    <a:pt x="401" y="10"/>
                    <a:pt x="401" y="10"/>
                    <a:pt x="401" y="10"/>
                  </a:cubicBezTo>
                  <a:cubicBezTo>
                    <a:pt x="401" y="4"/>
                    <a:pt x="399" y="0"/>
                    <a:pt x="394" y="0"/>
                  </a:cubicBezTo>
                  <a:cubicBezTo>
                    <a:pt x="390" y="0"/>
                    <a:pt x="387" y="4"/>
                    <a:pt x="387" y="10"/>
                  </a:cubicBezTo>
                  <a:cubicBezTo>
                    <a:pt x="387" y="32"/>
                    <a:pt x="387" y="32"/>
                    <a:pt x="387" y="32"/>
                  </a:cubicBezTo>
                  <a:cubicBezTo>
                    <a:pt x="378" y="32"/>
                    <a:pt x="378" y="32"/>
                    <a:pt x="378" y="32"/>
                  </a:cubicBezTo>
                  <a:cubicBezTo>
                    <a:pt x="374" y="32"/>
                    <a:pt x="372" y="36"/>
                    <a:pt x="372" y="38"/>
                  </a:cubicBezTo>
                  <a:cubicBezTo>
                    <a:pt x="372" y="40"/>
                    <a:pt x="374" y="44"/>
                    <a:pt x="378" y="44"/>
                  </a:cubicBezTo>
                  <a:cubicBezTo>
                    <a:pt x="387" y="44"/>
                    <a:pt x="387" y="44"/>
                    <a:pt x="387" y="44"/>
                  </a:cubicBezTo>
                  <a:cubicBezTo>
                    <a:pt x="387" y="127"/>
                    <a:pt x="387" y="127"/>
                    <a:pt x="387" y="127"/>
                  </a:cubicBezTo>
                  <a:cubicBezTo>
                    <a:pt x="387" y="133"/>
                    <a:pt x="390" y="136"/>
                    <a:pt x="394" y="136"/>
                  </a:cubicBezTo>
                  <a:cubicBezTo>
                    <a:pt x="399" y="136"/>
                    <a:pt x="401" y="133"/>
                    <a:pt x="401" y="127"/>
                  </a:cubicBezTo>
                  <a:lnTo>
                    <a:pt x="401" y="44"/>
                  </a:lnTo>
                  <a:close/>
                  <a:moveTo>
                    <a:pt x="551" y="70"/>
                  </a:moveTo>
                  <a:cubicBezTo>
                    <a:pt x="551" y="53"/>
                    <a:pt x="563" y="44"/>
                    <a:pt x="574" y="44"/>
                  </a:cubicBezTo>
                  <a:cubicBezTo>
                    <a:pt x="585" y="44"/>
                    <a:pt x="597" y="48"/>
                    <a:pt x="597" y="70"/>
                  </a:cubicBezTo>
                  <a:cubicBezTo>
                    <a:pt x="597" y="127"/>
                    <a:pt x="597" y="127"/>
                    <a:pt x="597" y="127"/>
                  </a:cubicBezTo>
                  <a:cubicBezTo>
                    <a:pt x="597" y="133"/>
                    <a:pt x="600" y="136"/>
                    <a:pt x="604" y="136"/>
                  </a:cubicBezTo>
                  <a:cubicBezTo>
                    <a:pt x="609" y="136"/>
                    <a:pt x="611" y="133"/>
                    <a:pt x="611" y="127"/>
                  </a:cubicBezTo>
                  <a:cubicBezTo>
                    <a:pt x="611" y="68"/>
                    <a:pt x="611" y="68"/>
                    <a:pt x="611" y="68"/>
                  </a:cubicBezTo>
                  <a:cubicBezTo>
                    <a:pt x="611" y="43"/>
                    <a:pt x="593" y="31"/>
                    <a:pt x="574" y="31"/>
                  </a:cubicBezTo>
                  <a:cubicBezTo>
                    <a:pt x="563" y="31"/>
                    <a:pt x="551" y="37"/>
                    <a:pt x="544" y="49"/>
                  </a:cubicBezTo>
                  <a:cubicBezTo>
                    <a:pt x="540" y="38"/>
                    <a:pt x="529" y="31"/>
                    <a:pt x="517" y="31"/>
                  </a:cubicBezTo>
                  <a:cubicBezTo>
                    <a:pt x="504" y="31"/>
                    <a:pt x="496" y="37"/>
                    <a:pt x="491" y="45"/>
                  </a:cubicBezTo>
                  <a:cubicBezTo>
                    <a:pt x="490" y="45"/>
                    <a:pt x="490" y="45"/>
                    <a:pt x="490" y="45"/>
                  </a:cubicBezTo>
                  <a:cubicBezTo>
                    <a:pt x="490" y="40"/>
                    <a:pt x="490" y="40"/>
                    <a:pt x="490" y="40"/>
                  </a:cubicBezTo>
                  <a:cubicBezTo>
                    <a:pt x="490" y="34"/>
                    <a:pt x="488" y="31"/>
                    <a:pt x="483" y="31"/>
                  </a:cubicBezTo>
                  <a:cubicBezTo>
                    <a:pt x="479" y="31"/>
                    <a:pt x="476" y="34"/>
                    <a:pt x="476" y="40"/>
                  </a:cubicBezTo>
                  <a:cubicBezTo>
                    <a:pt x="476" y="127"/>
                    <a:pt x="476" y="127"/>
                    <a:pt x="476" y="127"/>
                  </a:cubicBezTo>
                  <a:cubicBezTo>
                    <a:pt x="476" y="133"/>
                    <a:pt x="479" y="136"/>
                    <a:pt x="483" y="136"/>
                  </a:cubicBezTo>
                  <a:cubicBezTo>
                    <a:pt x="488" y="136"/>
                    <a:pt x="490" y="133"/>
                    <a:pt x="490" y="127"/>
                  </a:cubicBezTo>
                  <a:cubicBezTo>
                    <a:pt x="490" y="70"/>
                    <a:pt x="490" y="70"/>
                    <a:pt x="490" y="70"/>
                  </a:cubicBezTo>
                  <a:cubicBezTo>
                    <a:pt x="490" y="53"/>
                    <a:pt x="502" y="44"/>
                    <a:pt x="514" y="44"/>
                  </a:cubicBezTo>
                  <a:cubicBezTo>
                    <a:pt x="524" y="44"/>
                    <a:pt x="537" y="48"/>
                    <a:pt x="537" y="70"/>
                  </a:cubicBezTo>
                  <a:cubicBezTo>
                    <a:pt x="537" y="127"/>
                    <a:pt x="537" y="127"/>
                    <a:pt x="537" y="127"/>
                  </a:cubicBezTo>
                  <a:cubicBezTo>
                    <a:pt x="537" y="133"/>
                    <a:pt x="539" y="136"/>
                    <a:pt x="544" y="136"/>
                  </a:cubicBezTo>
                  <a:cubicBezTo>
                    <a:pt x="548" y="136"/>
                    <a:pt x="551" y="133"/>
                    <a:pt x="551" y="127"/>
                  </a:cubicBezTo>
                  <a:lnTo>
                    <a:pt x="551" y="70"/>
                  </a:lnTo>
                  <a:close/>
                  <a:moveTo>
                    <a:pt x="705" y="46"/>
                  </a:moveTo>
                  <a:cubicBezTo>
                    <a:pt x="704" y="46"/>
                    <a:pt x="704" y="46"/>
                    <a:pt x="704" y="46"/>
                  </a:cubicBezTo>
                  <a:cubicBezTo>
                    <a:pt x="696" y="36"/>
                    <a:pt x="687" y="31"/>
                    <a:pt x="675" y="31"/>
                  </a:cubicBezTo>
                  <a:cubicBezTo>
                    <a:pt x="646" y="31"/>
                    <a:pt x="631" y="58"/>
                    <a:pt x="631" y="83"/>
                  </a:cubicBezTo>
                  <a:cubicBezTo>
                    <a:pt x="631" y="112"/>
                    <a:pt x="646" y="136"/>
                    <a:pt x="676" y="136"/>
                  </a:cubicBezTo>
                  <a:cubicBezTo>
                    <a:pt x="688" y="136"/>
                    <a:pt x="698" y="131"/>
                    <a:pt x="704" y="121"/>
                  </a:cubicBezTo>
                  <a:cubicBezTo>
                    <a:pt x="705" y="121"/>
                    <a:pt x="705" y="121"/>
                    <a:pt x="705" y="121"/>
                  </a:cubicBezTo>
                  <a:cubicBezTo>
                    <a:pt x="705" y="127"/>
                    <a:pt x="705" y="127"/>
                    <a:pt x="705" y="127"/>
                  </a:cubicBezTo>
                  <a:cubicBezTo>
                    <a:pt x="705" y="133"/>
                    <a:pt x="707" y="136"/>
                    <a:pt x="712" y="136"/>
                  </a:cubicBezTo>
                  <a:cubicBezTo>
                    <a:pt x="716" y="136"/>
                    <a:pt x="718" y="133"/>
                    <a:pt x="718" y="127"/>
                  </a:cubicBezTo>
                  <a:cubicBezTo>
                    <a:pt x="718" y="40"/>
                    <a:pt x="718" y="40"/>
                    <a:pt x="718" y="40"/>
                  </a:cubicBezTo>
                  <a:cubicBezTo>
                    <a:pt x="718" y="34"/>
                    <a:pt x="716" y="31"/>
                    <a:pt x="712" y="31"/>
                  </a:cubicBezTo>
                  <a:cubicBezTo>
                    <a:pt x="707" y="31"/>
                    <a:pt x="705" y="34"/>
                    <a:pt x="705" y="40"/>
                  </a:cubicBezTo>
                  <a:lnTo>
                    <a:pt x="705" y="46"/>
                  </a:lnTo>
                  <a:close/>
                  <a:moveTo>
                    <a:pt x="647" y="83"/>
                  </a:moveTo>
                  <a:cubicBezTo>
                    <a:pt x="647" y="65"/>
                    <a:pt x="655" y="43"/>
                    <a:pt x="676" y="43"/>
                  </a:cubicBezTo>
                  <a:cubicBezTo>
                    <a:pt x="697" y="43"/>
                    <a:pt x="705" y="65"/>
                    <a:pt x="705" y="83"/>
                  </a:cubicBezTo>
                  <a:cubicBezTo>
                    <a:pt x="705" y="102"/>
                    <a:pt x="697" y="124"/>
                    <a:pt x="676" y="124"/>
                  </a:cubicBezTo>
                  <a:cubicBezTo>
                    <a:pt x="654" y="124"/>
                    <a:pt x="647" y="102"/>
                    <a:pt x="647" y="83"/>
                  </a:cubicBezTo>
                  <a:moveTo>
                    <a:pt x="758" y="70"/>
                  </a:moveTo>
                  <a:cubicBezTo>
                    <a:pt x="758" y="53"/>
                    <a:pt x="770" y="44"/>
                    <a:pt x="783" y="44"/>
                  </a:cubicBezTo>
                  <a:cubicBezTo>
                    <a:pt x="798" y="44"/>
                    <a:pt x="808" y="53"/>
                    <a:pt x="808" y="67"/>
                  </a:cubicBezTo>
                  <a:cubicBezTo>
                    <a:pt x="808" y="127"/>
                    <a:pt x="808" y="127"/>
                    <a:pt x="808" y="127"/>
                  </a:cubicBezTo>
                  <a:cubicBezTo>
                    <a:pt x="808" y="133"/>
                    <a:pt x="810" y="136"/>
                    <a:pt x="815" y="136"/>
                  </a:cubicBezTo>
                  <a:cubicBezTo>
                    <a:pt x="819" y="136"/>
                    <a:pt x="822" y="133"/>
                    <a:pt x="822" y="127"/>
                  </a:cubicBezTo>
                  <a:cubicBezTo>
                    <a:pt x="822" y="68"/>
                    <a:pt x="822" y="68"/>
                    <a:pt x="822" y="68"/>
                  </a:cubicBezTo>
                  <a:cubicBezTo>
                    <a:pt x="822" y="43"/>
                    <a:pt x="803" y="31"/>
                    <a:pt x="785" y="31"/>
                  </a:cubicBezTo>
                  <a:cubicBezTo>
                    <a:pt x="772" y="31"/>
                    <a:pt x="763" y="37"/>
                    <a:pt x="758" y="45"/>
                  </a:cubicBezTo>
                  <a:cubicBezTo>
                    <a:pt x="758" y="45"/>
                    <a:pt x="758" y="45"/>
                    <a:pt x="758" y="45"/>
                  </a:cubicBezTo>
                  <a:cubicBezTo>
                    <a:pt x="758" y="40"/>
                    <a:pt x="758" y="40"/>
                    <a:pt x="758" y="40"/>
                  </a:cubicBezTo>
                  <a:cubicBezTo>
                    <a:pt x="758" y="34"/>
                    <a:pt x="755" y="31"/>
                    <a:pt x="751" y="31"/>
                  </a:cubicBezTo>
                  <a:cubicBezTo>
                    <a:pt x="746" y="31"/>
                    <a:pt x="744" y="34"/>
                    <a:pt x="744" y="40"/>
                  </a:cubicBezTo>
                  <a:cubicBezTo>
                    <a:pt x="744" y="127"/>
                    <a:pt x="744" y="127"/>
                    <a:pt x="744" y="127"/>
                  </a:cubicBezTo>
                  <a:cubicBezTo>
                    <a:pt x="744" y="133"/>
                    <a:pt x="746" y="136"/>
                    <a:pt x="751" y="136"/>
                  </a:cubicBezTo>
                  <a:cubicBezTo>
                    <a:pt x="755" y="136"/>
                    <a:pt x="758" y="133"/>
                    <a:pt x="758" y="127"/>
                  </a:cubicBezTo>
                  <a:lnTo>
                    <a:pt x="758" y="70"/>
                  </a:lnTo>
                  <a:close/>
                  <a:moveTo>
                    <a:pt x="915" y="46"/>
                  </a:moveTo>
                  <a:cubicBezTo>
                    <a:pt x="915" y="46"/>
                    <a:pt x="915" y="46"/>
                    <a:pt x="915" y="46"/>
                  </a:cubicBezTo>
                  <a:cubicBezTo>
                    <a:pt x="907" y="36"/>
                    <a:pt x="898" y="31"/>
                    <a:pt x="886" y="31"/>
                  </a:cubicBezTo>
                  <a:cubicBezTo>
                    <a:pt x="856" y="31"/>
                    <a:pt x="842" y="58"/>
                    <a:pt x="842" y="83"/>
                  </a:cubicBezTo>
                  <a:cubicBezTo>
                    <a:pt x="842" y="112"/>
                    <a:pt x="857" y="136"/>
                    <a:pt x="886" y="136"/>
                  </a:cubicBezTo>
                  <a:cubicBezTo>
                    <a:pt x="898" y="136"/>
                    <a:pt x="908" y="131"/>
                    <a:pt x="915" y="121"/>
                  </a:cubicBezTo>
                  <a:cubicBezTo>
                    <a:pt x="915" y="121"/>
                    <a:pt x="915" y="121"/>
                    <a:pt x="915" y="121"/>
                  </a:cubicBezTo>
                  <a:cubicBezTo>
                    <a:pt x="915" y="127"/>
                    <a:pt x="915" y="127"/>
                    <a:pt x="915" y="127"/>
                  </a:cubicBezTo>
                  <a:cubicBezTo>
                    <a:pt x="915" y="133"/>
                    <a:pt x="918" y="136"/>
                    <a:pt x="922" y="136"/>
                  </a:cubicBezTo>
                  <a:cubicBezTo>
                    <a:pt x="927" y="136"/>
                    <a:pt x="929" y="133"/>
                    <a:pt x="929" y="127"/>
                  </a:cubicBezTo>
                  <a:cubicBezTo>
                    <a:pt x="929" y="40"/>
                    <a:pt x="929" y="40"/>
                    <a:pt x="929" y="40"/>
                  </a:cubicBezTo>
                  <a:cubicBezTo>
                    <a:pt x="929" y="34"/>
                    <a:pt x="927" y="31"/>
                    <a:pt x="922" y="31"/>
                  </a:cubicBezTo>
                  <a:cubicBezTo>
                    <a:pt x="918" y="31"/>
                    <a:pt x="915" y="34"/>
                    <a:pt x="915" y="40"/>
                  </a:cubicBezTo>
                  <a:lnTo>
                    <a:pt x="915" y="46"/>
                  </a:lnTo>
                  <a:close/>
                  <a:moveTo>
                    <a:pt x="857" y="83"/>
                  </a:moveTo>
                  <a:cubicBezTo>
                    <a:pt x="857" y="65"/>
                    <a:pt x="865" y="43"/>
                    <a:pt x="886" y="43"/>
                  </a:cubicBezTo>
                  <a:cubicBezTo>
                    <a:pt x="908" y="43"/>
                    <a:pt x="915" y="65"/>
                    <a:pt x="915" y="83"/>
                  </a:cubicBezTo>
                  <a:cubicBezTo>
                    <a:pt x="915" y="102"/>
                    <a:pt x="908" y="124"/>
                    <a:pt x="886" y="124"/>
                  </a:cubicBezTo>
                  <a:cubicBezTo>
                    <a:pt x="865" y="124"/>
                    <a:pt x="857" y="102"/>
                    <a:pt x="857" y="83"/>
                  </a:cubicBezTo>
                  <a:moveTo>
                    <a:pt x="1022" y="46"/>
                  </a:moveTo>
                  <a:cubicBezTo>
                    <a:pt x="1022" y="46"/>
                    <a:pt x="1022" y="46"/>
                    <a:pt x="1022" y="46"/>
                  </a:cubicBezTo>
                  <a:cubicBezTo>
                    <a:pt x="1016" y="38"/>
                    <a:pt x="1005" y="31"/>
                    <a:pt x="993" y="31"/>
                  </a:cubicBezTo>
                  <a:cubicBezTo>
                    <a:pt x="963" y="31"/>
                    <a:pt x="949" y="58"/>
                    <a:pt x="949" y="83"/>
                  </a:cubicBezTo>
                  <a:cubicBezTo>
                    <a:pt x="949" y="112"/>
                    <a:pt x="964" y="136"/>
                    <a:pt x="993" y="136"/>
                  </a:cubicBezTo>
                  <a:cubicBezTo>
                    <a:pt x="1006" y="136"/>
                    <a:pt x="1016" y="131"/>
                    <a:pt x="1022" y="120"/>
                  </a:cubicBezTo>
                  <a:cubicBezTo>
                    <a:pt x="1022" y="120"/>
                    <a:pt x="1022" y="120"/>
                    <a:pt x="1022" y="120"/>
                  </a:cubicBezTo>
                  <a:cubicBezTo>
                    <a:pt x="1022" y="131"/>
                    <a:pt x="1022" y="131"/>
                    <a:pt x="1022" y="131"/>
                  </a:cubicBezTo>
                  <a:cubicBezTo>
                    <a:pt x="1022" y="154"/>
                    <a:pt x="1007" y="164"/>
                    <a:pt x="990" y="164"/>
                  </a:cubicBezTo>
                  <a:cubicBezTo>
                    <a:pt x="974" y="164"/>
                    <a:pt x="965" y="151"/>
                    <a:pt x="959" y="151"/>
                  </a:cubicBezTo>
                  <a:cubicBezTo>
                    <a:pt x="954" y="151"/>
                    <a:pt x="952" y="154"/>
                    <a:pt x="952" y="158"/>
                  </a:cubicBezTo>
                  <a:cubicBezTo>
                    <a:pt x="952" y="165"/>
                    <a:pt x="971" y="176"/>
                    <a:pt x="992" y="176"/>
                  </a:cubicBezTo>
                  <a:cubicBezTo>
                    <a:pt x="1014" y="176"/>
                    <a:pt x="1036" y="162"/>
                    <a:pt x="1036" y="130"/>
                  </a:cubicBezTo>
                  <a:cubicBezTo>
                    <a:pt x="1036" y="40"/>
                    <a:pt x="1036" y="40"/>
                    <a:pt x="1036" y="40"/>
                  </a:cubicBezTo>
                  <a:cubicBezTo>
                    <a:pt x="1036" y="34"/>
                    <a:pt x="1034" y="31"/>
                    <a:pt x="1029" y="31"/>
                  </a:cubicBezTo>
                  <a:cubicBezTo>
                    <a:pt x="1025" y="31"/>
                    <a:pt x="1022" y="34"/>
                    <a:pt x="1022" y="40"/>
                  </a:cubicBezTo>
                  <a:lnTo>
                    <a:pt x="1022" y="46"/>
                  </a:lnTo>
                  <a:close/>
                  <a:moveTo>
                    <a:pt x="964" y="83"/>
                  </a:moveTo>
                  <a:cubicBezTo>
                    <a:pt x="964" y="65"/>
                    <a:pt x="972" y="43"/>
                    <a:pt x="993" y="43"/>
                  </a:cubicBezTo>
                  <a:cubicBezTo>
                    <a:pt x="1012" y="43"/>
                    <a:pt x="1023" y="59"/>
                    <a:pt x="1023" y="74"/>
                  </a:cubicBezTo>
                  <a:cubicBezTo>
                    <a:pt x="1023" y="93"/>
                    <a:pt x="1023" y="93"/>
                    <a:pt x="1023" y="93"/>
                  </a:cubicBezTo>
                  <a:cubicBezTo>
                    <a:pt x="1023" y="107"/>
                    <a:pt x="1012" y="124"/>
                    <a:pt x="993" y="124"/>
                  </a:cubicBezTo>
                  <a:cubicBezTo>
                    <a:pt x="972" y="124"/>
                    <a:pt x="964" y="102"/>
                    <a:pt x="964" y="83"/>
                  </a:cubicBezTo>
                  <a:moveTo>
                    <a:pt x="1135" y="90"/>
                  </a:moveTo>
                  <a:cubicBezTo>
                    <a:pt x="1143" y="90"/>
                    <a:pt x="1144" y="85"/>
                    <a:pt x="1144" y="81"/>
                  </a:cubicBezTo>
                  <a:cubicBezTo>
                    <a:pt x="1144" y="55"/>
                    <a:pt x="1130" y="31"/>
                    <a:pt x="1101" y="31"/>
                  </a:cubicBezTo>
                  <a:cubicBezTo>
                    <a:pt x="1072" y="31"/>
                    <a:pt x="1057" y="58"/>
                    <a:pt x="1057" y="83"/>
                  </a:cubicBezTo>
                  <a:cubicBezTo>
                    <a:pt x="1057" y="109"/>
                    <a:pt x="1070" y="136"/>
                    <a:pt x="1103" y="136"/>
                  </a:cubicBezTo>
                  <a:cubicBezTo>
                    <a:pt x="1127" y="136"/>
                    <a:pt x="1143" y="121"/>
                    <a:pt x="1143" y="115"/>
                  </a:cubicBezTo>
                  <a:cubicBezTo>
                    <a:pt x="1143" y="110"/>
                    <a:pt x="1140" y="108"/>
                    <a:pt x="1136" y="108"/>
                  </a:cubicBezTo>
                  <a:cubicBezTo>
                    <a:pt x="1130" y="108"/>
                    <a:pt x="1124" y="124"/>
                    <a:pt x="1102" y="124"/>
                  </a:cubicBezTo>
                  <a:cubicBezTo>
                    <a:pt x="1084" y="124"/>
                    <a:pt x="1072" y="107"/>
                    <a:pt x="1072" y="90"/>
                  </a:cubicBezTo>
                  <a:lnTo>
                    <a:pt x="1135" y="90"/>
                  </a:lnTo>
                  <a:close/>
                  <a:moveTo>
                    <a:pt x="1072" y="78"/>
                  </a:moveTo>
                  <a:cubicBezTo>
                    <a:pt x="1072" y="61"/>
                    <a:pt x="1082" y="43"/>
                    <a:pt x="1100" y="43"/>
                  </a:cubicBezTo>
                  <a:cubicBezTo>
                    <a:pt x="1119" y="43"/>
                    <a:pt x="1129" y="61"/>
                    <a:pt x="1129" y="78"/>
                  </a:cubicBezTo>
                  <a:lnTo>
                    <a:pt x="1072" y="78"/>
                  </a:lnTo>
                  <a:close/>
                  <a:moveTo>
                    <a:pt x="1236" y="70"/>
                  </a:moveTo>
                  <a:cubicBezTo>
                    <a:pt x="1236" y="53"/>
                    <a:pt x="1249" y="44"/>
                    <a:pt x="1260" y="44"/>
                  </a:cubicBezTo>
                  <a:cubicBezTo>
                    <a:pt x="1271" y="44"/>
                    <a:pt x="1283" y="48"/>
                    <a:pt x="1283" y="70"/>
                  </a:cubicBezTo>
                  <a:cubicBezTo>
                    <a:pt x="1283" y="127"/>
                    <a:pt x="1283" y="127"/>
                    <a:pt x="1283" y="127"/>
                  </a:cubicBezTo>
                  <a:cubicBezTo>
                    <a:pt x="1283" y="133"/>
                    <a:pt x="1285" y="136"/>
                    <a:pt x="1290" y="136"/>
                  </a:cubicBezTo>
                  <a:cubicBezTo>
                    <a:pt x="1294" y="136"/>
                    <a:pt x="1297" y="133"/>
                    <a:pt x="1297" y="127"/>
                  </a:cubicBezTo>
                  <a:cubicBezTo>
                    <a:pt x="1297" y="68"/>
                    <a:pt x="1297" y="68"/>
                    <a:pt x="1297" y="68"/>
                  </a:cubicBezTo>
                  <a:cubicBezTo>
                    <a:pt x="1297" y="43"/>
                    <a:pt x="1278" y="31"/>
                    <a:pt x="1260" y="31"/>
                  </a:cubicBezTo>
                  <a:cubicBezTo>
                    <a:pt x="1249" y="31"/>
                    <a:pt x="1237" y="37"/>
                    <a:pt x="1230" y="49"/>
                  </a:cubicBezTo>
                  <a:cubicBezTo>
                    <a:pt x="1225" y="38"/>
                    <a:pt x="1215" y="31"/>
                    <a:pt x="1203" y="31"/>
                  </a:cubicBezTo>
                  <a:cubicBezTo>
                    <a:pt x="1190" y="31"/>
                    <a:pt x="1181" y="37"/>
                    <a:pt x="1176" y="45"/>
                  </a:cubicBezTo>
                  <a:cubicBezTo>
                    <a:pt x="1176" y="45"/>
                    <a:pt x="1176" y="45"/>
                    <a:pt x="1176" y="45"/>
                  </a:cubicBezTo>
                  <a:cubicBezTo>
                    <a:pt x="1176" y="40"/>
                    <a:pt x="1176" y="40"/>
                    <a:pt x="1176" y="40"/>
                  </a:cubicBezTo>
                  <a:cubicBezTo>
                    <a:pt x="1176" y="34"/>
                    <a:pt x="1173" y="31"/>
                    <a:pt x="1169" y="31"/>
                  </a:cubicBezTo>
                  <a:cubicBezTo>
                    <a:pt x="1164" y="31"/>
                    <a:pt x="1162" y="34"/>
                    <a:pt x="1162" y="40"/>
                  </a:cubicBezTo>
                  <a:cubicBezTo>
                    <a:pt x="1162" y="127"/>
                    <a:pt x="1162" y="127"/>
                    <a:pt x="1162" y="127"/>
                  </a:cubicBezTo>
                  <a:cubicBezTo>
                    <a:pt x="1162" y="133"/>
                    <a:pt x="1164" y="136"/>
                    <a:pt x="1169" y="136"/>
                  </a:cubicBezTo>
                  <a:cubicBezTo>
                    <a:pt x="1173" y="136"/>
                    <a:pt x="1176" y="133"/>
                    <a:pt x="1176" y="127"/>
                  </a:cubicBezTo>
                  <a:cubicBezTo>
                    <a:pt x="1176" y="70"/>
                    <a:pt x="1176" y="70"/>
                    <a:pt x="1176" y="70"/>
                  </a:cubicBezTo>
                  <a:cubicBezTo>
                    <a:pt x="1176" y="53"/>
                    <a:pt x="1188" y="44"/>
                    <a:pt x="1199" y="44"/>
                  </a:cubicBezTo>
                  <a:cubicBezTo>
                    <a:pt x="1210" y="44"/>
                    <a:pt x="1222" y="48"/>
                    <a:pt x="1222" y="70"/>
                  </a:cubicBezTo>
                  <a:cubicBezTo>
                    <a:pt x="1222" y="127"/>
                    <a:pt x="1222" y="127"/>
                    <a:pt x="1222" y="127"/>
                  </a:cubicBezTo>
                  <a:cubicBezTo>
                    <a:pt x="1222" y="133"/>
                    <a:pt x="1225" y="136"/>
                    <a:pt x="1229" y="136"/>
                  </a:cubicBezTo>
                  <a:cubicBezTo>
                    <a:pt x="1234" y="136"/>
                    <a:pt x="1236" y="133"/>
                    <a:pt x="1236" y="127"/>
                  </a:cubicBezTo>
                  <a:lnTo>
                    <a:pt x="1236" y="70"/>
                  </a:lnTo>
                  <a:close/>
                  <a:moveTo>
                    <a:pt x="1395" y="90"/>
                  </a:moveTo>
                  <a:cubicBezTo>
                    <a:pt x="1404" y="90"/>
                    <a:pt x="1405" y="85"/>
                    <a:pt x="1405" y="81"/>
                  </a:cubicBezTo>
                  <a:cubicBezTo>
                    <a:pt x="1405" y="55"/>
                    <a:pt x="1390" y="31"/>
                    <a:pt x="1361" y="31"/>
                  </a:cubicBezTo>
                  <a:cubicBezTo>
                    <a:pt x="1332" y="31"/>
                    <a:pt x="1317" y="58"/>
                    <a:pt x="1317" y="83"/>
                  </a:cubicBezTo>
                  <a:cubicBezTo>
                    <a:pt x="1317" y="109"/>
                    <a:pt x="1331" y="136"/>
                    <a:pt x="1363" y="136"/>
                  </a:cubicBezTo>
                  <a:cubicBezTo>
                    <a:pt x="1387" y="136"/>
                    <a:pt x="1403" y="121"/>
                    <a:pt x="1403" y="115"/>
                  </a:cubicBezTo>
                  <a:cubicBezTo>
                    <a:pt x="1403" y="110"/>
                    <a:pt x="1401" y="108"/>
                    <a:pt x="1397" y="108"/>
                  </a:cubicBezTo>
                  <a:cubicBezTo>
                    <a:pt x="1390" y="108"/>
                    <a:pt x="1384" y="124"/>
                    <a:pt x="1362" y="124"/>
                  </a:cubicBezTo>
                  <a:cubicBezTo>
                    <a:pt x="1345" y="124"/>
                    <a:pt x="1333" y="107"/>
                    <a:pt x="1332" y="90"/>
                  </a:cubicBezTo>
                  <a:lnTo>
                    <a:pt x="1395" y="90"/>
                  </a:lnTo>
                  <a:close/>
                  <a:moveTo>
                    <a:pt x="1332" y="78"/>
                  </a:moveTo>
                  <a:cubicBezTo>
                    <a:pt x="1333" y="61"/>
                    <a:pt x="1342" y="43"/>
                    <a:pt x="1361" y="43"/>
                  </a:cubicBezTo>
                  <a:cubicBezTo>
                    <a:pt x="1380" y="43"/>
                    <a:pt x="1389" y="61"/>
                    <a:pt x="1390" y="78"/>
                  </a:cubicBezTo>
                  <a:lnTo>
                    <a:pt x="1332" y="78"/>
                  </a:lnTo>
                  <a:close/>
                  <a:moveTo>
                    <a:pt x="1436" y="70"/>
                  </a:moveTo>
                  <a:cubicBezTo>
                    <a:pt x="1436" y="53"/>
                    <a:pt x="1448" y="44"/>
                    <a:pt x="1461" y="44"/>
                  </a:cubicBezTo>
                  <a:cubicBezTo>
                    <a:pt x="1477" y="44"/>
                    <a:pt x="1486" y="53"/>
                    <a:pt x="1486" y="67"/>
                  </a:cubicBezTo>
                  <a:cubicBezTo>
                    <a:pt x="1486" y="127"/>
                    <a:pt x="1486" y="127"/>
                    <a:pt x="1486" y="127"/>
                  </a:cubicBezTo>
                  <a:cubicBezTo>
                    <a:pt x="1486" y="133"/>
                    <a:pt x="1489" y="136"/>
                    <a:pt x="1493" y="136"/>
                  </a:cubicBezTo>
                  <a:cubicBezTo>
                    <a:pt x="1498" y="136"/>
                    <a:pt x="1500" y="133"/>
                    <a:pt x="1500" y="127"/>
                  </a:cubicBezTo>
                  <a:cubicBezTo>
                    <a:pt x="1500" y="68"/>
                    <a:pt x="1500" y="68"/>
                    <a:pt x="1500" y="68"/>
                  </a:cubicBezTo>
                  <a:cubicBezTo>
                    <a:pt x="1500" y="43"/>
                    <a:pt x="1481" y="31"/>
                    <a:pt x="1463" y="31"/>
                  </a:cubicBezTo>
                  <a:cubicBezTo>
                    <a:pt x="1450" y="31"/>
                    <a:pt x="1442" y="37"/>
                    <a:pt x="1437" y="45"/>
                  </a:cubicBezTo>
                  <a:cubicBezTo>
                    <a:pt x="1436" y="45"/>
                    <a:pt x="1436" y="45"/>
                    <a:pt x="1436" y="45"/>
                  </a:cubicBezTo>
                  <a:cubicBezTo>
                    <a:pt x="1436" y="40"/>
                    <a:pt x="1436" y="40"/>
                    <a:pt x="1436" y="40"/>
                  </a:cubicBezTo>
                  <a:cubicBezTo>
                    <a:pt x="1436" y="34"/>
                    <a:pt x="1434" y="31"/>
                    <a:pt x="1429" y="31"/>
                  </a:cubicBezTo>
                  <a:cubicBezTo>
                    <a:pt x="1425" y="31"/>
                    <a:pt x="1422" y="34"/>
                    <a:pt x="1422" y="40"/>
                  </a:cubicBezTo>
                  <a:cubicBezTo>
                    <a:pt x="1422" y="127"/>
                    <a:pt x="1422" y="127"/>
                    <a:pt x="1422" y="127"/>
                  </a:cubicBezTo>
                  <a:cubicBezTo>
                    <a:pt x="1422" y="133"/>
                    <a:pt x="1425" y="136"/>
                    <a:pt x="1429" y="136"/>
                  </a:cubicBezTo>
                  <a:cubicBezTo>
                    <a:pt x="1434" y="136"/>
                    <a:pt x="1436" y="133"/>
                    <a:pt x="1436" y="127"/>
                  </a:cubicBezTo>
                  <a:lnTo>
                    <a:pt x="1436" y="70"/>
                  </a:lnTo>
                  <a:close/>
                  <a:moveTo>
                    <a:pt x="1543" y="44"/>
                  </a:moveTo>
                  <a:cubicBezTo>
                    <a:pt x="1552" y="44"/>
                    <a:pt x="1552" y="44"/>
                    <a:pt x="1552" y="44"/>
                  </a:cubicBezTo>
                  <a:cubicBezTo>
                    <a:pt x="1557" y="44"/>
                    <a:pt x="1558" y="40"/>
                    <a:pt x="1558" y="38"/>
                  </a:cubicBezTo>
                  <a:cubicBezTo>
                    <a:pt x="1558" y="36"/>
                    <a:pt x="1557" y="32"/>
                    <a:pt x="1552" y="32"/>
                  </a:cubicBezTo>
                  <a:cubicBezTo>
                    <a:pt x="1543" y="32"/>
                    <a:pt x="1543" y="32"/>
                    <a:pt x="1543" y="32"/>
                  </a:cubicBezTo>
                  <a:cubicBezTo>
                    <a:pt x="1543" y="10"/>
                    <a:pt x="1543" y="10"/>
                    <a:pt x="1543" y="10"/>
                  </a:cubicBezTo>
                  <a:cubicBezTo>
                    <a:pt x="1543" y="4"/>
                    <a:pt x="1540" y="0"/>
                    <a:pt x="1536" y="0"/>
                  </a:cubicBezTo>
                  <a:cubicBezTo>
                    <a:pt x="1532" y="0"/>
                    <a:pt x="1529" y="4"/>
                    <a:pt x="1529" y="10"/>
                  </a:cubicBezTo>
                  <a:cubicBezTo>
                    <a:pt x="1529" y="32"/>
                    <a:pt x="1529" y="32"/>
                    <a:pt x="1529" y="32"/>
                  </a:cubicBezTo>
                  <a:cubicBezTo>
                    <a:pt x="1520" y="32"/>
                    <a:pt x="1520" y="32"/>
                    <a:pt x="1520" y="32"/>
                  </a:cubicBezTo>
                  <a:cubicBezTo>
                    <a:pt x="1515" y="32"/>
                    <a:pt x="1514" y="36"/>
                    <a:pt x="1514" y="38"/>
                  </a:cubicBezTo>
                  <a:cubicBezTo>
                    <a:pt x="1514" y="40"/>
                    <a:pt x="1515" y="44"/>
                    <a:pt x="1520" y="44"/>
                  </a:cubicBezTo>
                  <a:cubicBezTo>
                    <a:pt x="1529" y="44"/>
                    <a:pt x="1529" y="44"/>
                    <a:pt x="1529" y="44"/>
                  </a:cubicBezTo>
                  <a:cubicBezTo>
                    <a:pt x="1529" y="127"/>
                    <a:pt x="1529" y="127"/>
                    <a:pt x="1529" y="127"/>
                  </a:cubicBezTo>
                  <a:cubicBezTo>
                    <a:pt x="1529" y="133"/>
                    <a:pt x="1532" y="136"/>
                    <a:pt x="1536" y="136"/>
                  </a:cubicBezTo>
                  <a:cubicBezTo>
                    <a:pt x="1540" y="136"/>
                    <a:pt x="1543" y="133"/>
                    <a:pt x="1543" y="127"/>
                  </a:cubicBezTo>
                  <a:lnTo>
                    <a:pt x="154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grpSp>
      <p:graphicFrame>
        <p:nvGraphicFramePr>
          <p:cNvPr id="158" name="Chart 157">
            <a:extLst>
              <a:ext uri="{FF2B5EF4-FFF2-40B4-BE49-F238E27FC236}">
                <a16:creationId xmlns:a16="http://schemas.microsoft.com/office/drawing/2014/main" id="{87058873-35BE-4D07-B4A0-20AF0C05B2B2}"/>
              </a:ext>
            </a:extLst>
          </p:cNvPr>
          <p:cNvGraphicFramePr>
            <a:graphicFrameLocks/>
          </p:cNvGraphicFramePr>
          <p:nvPr>
            <p:extLst>
              <p:ext uri="{D42A27DB-BD31-4B8C-83A1-F6EECF244321}">
                <p14:modId xmlns:p14="http://schemas.microsoft.com/office/powerpoint/2010/main" val="3424521934"/>
              </p:ext>
            </p:extLst>
          </p:nvPr>
        </p:nvGraphicFramePr>
        <p:xfrm>
          <a:off x="1255222" y="1528997"/>
          <a:ext cx="4535388" cy="38539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9" name="Chart 158">
            <a:extLst>
              <a:ext uri="{FF2B5EF4-FFF2-40B4-BE49-F238E27FC236}">
                <a16:creationId xmlns:a16="http://schemas.microsoft.com/office/drawing/2014/main" id="{63A54B56-A9DD-4457-8191-0C5AC9DB067F}"/>
              </a:ext>
            </a:extLst>
          </p:cNvPr>
          <p:cNvGraphicFramePr>
            <a:graphicFrameLocks/>
          </p:cNvGraphicFramePr>
          <p:nvPr>
            <p:extLst>
              <p:ext uri="{D42A27DB-BD31-4B8C-83A1-F6EECF244321}">
                <p14:modId xmlns:p14="http://schemas.microsoft.com/office/powerpoint/2010/main" val="3066727882"/>
              </p:ext>
            </p:extLst>
          </p:nvPr>
        </p:nvGraphicFramePr>
        <p:xfrm>
          <a:off x="5629822" y="1629702"/>
          <a:ext cx="5443181" cy="38539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186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9">
            <a:extLst>
              <a:ext uri="{FF2B5EF4-FFF2-40B4-BE49-F238E27FC236}">
                <a16:creationId xmlns:a16="http://schemas.microsoft.com/office/drawing/2014/main" id="{67E829B7-4CBC-49CF-92A5-96D1A4F49CD9}"/>
              </a:ext>
            </a:extLst>
          </p:cNvPr>
          <p:cNvSpPr>
            <a:spLocks noGrp="1"/>
          </p:cNvSpPr>
          <p:nvPr>
            <p:ph type="title"/>
          </p:nvPr>
        </p:nvSpPr>
        <p:spPr>
          <a:xfrm>
            <a:off x="719738" y="391114"/>
            <a:ext cx="7315862" cy="540000"/>
          </a:xfrm>
        </p:spPr>
        <p:txBody>
          <a:bodyPr/>
          <a:lstStyle/>
          <a:p>
            <a:r>
              <a:rPr lang="en-US" sz="2350" dirty="0">
                <a:solidFill>
                  <a:schemeClr val="tx2">
                    <a:lumMod val="50000"/>
                  </a:schemeClr>
                </a:solidFill>
              </a:rPr>
              <a:t>Top 10 investments</a:t>
            </a:r>
            <a:br>
              <a:rPr lang="en-US" sz="2350" dirty="0">
                <a:solidFill>
                  <a:schemeClr val="tx2">
                    <a:lumMod val="50000"/>
                  </a:schemeClr>
                </a:solidFill>
              </a:rPr>
            </a:br>
            <a:r>
              <a:rPr lang="en-US" sz="1200" dirty="0">
                <a:solidFill>
                  <a:schemeClr val="tx2">
                    <a:lumMod val="50000"/>
                  </a:schemeClr>
                </a:solidFill>
              </a:rPr>
              <a:t>as at 31 March 2022</a:t>
            </a:r>
            <a:endParaRPr lang="en-GB" sz="2350" dirty="0">
              <a:solidFill>
                <a:schemeClr val="tx2">
                  <a:lumMod val="50000"/>
                </a:schemeClr>
              </a:solidFill>
            </a:endParaRPr>
          </a:p>
        </p:txBody>
      </p:sp>
      <p:sp>
        <p:nvSpPr>
          <p:cNvPr id="15" name="Slide Number Placeholder 14">
            <a:extLst>
              <a:ext uri="{FF2B5EF4-FFF2-40B4-BE49-F238E27FC236}">
                <a16:creationId xmlns:a16="http://schemas.microsoft.com/office/drawing/2014/main" id="{8A22B248-B376-4E7F-9BC2-796F0A3F6061}"/>
              </a:ext>
            </a:extLst>
          </p:cNvPr>
          <p:cNvSpPr>
            <a:spLocks noGrp="1"/>
          </p:cNvSpPr>
          <p:nvPr>
            <p:ph type="sldNum" sz="quarter" idx="7"/>
          </p:nvPr>
        </p:nvSpPr>
        <p:spPr/>
        <p:txBody>
          <a:bodyPr/>
          <a:lstStyle/>
          <a:p>
            <a:pPr algn="l"/>
            <a:fld id="{B6F15528-21DE-4FAA-801E-634DDDAF4B2B}" type="slidenum">
              <a:rPr lang="en-GB" smtClean="0"/>
              <a:pPr algn="l"/>
              <a:t>9</a:t>
            </a:fld>
            <a:endParaRPr lang="en-GB" dirty="0"/>
          </a:p>
        </p:txBody>
      </p:sp>
      <p:grpSp>
        <p:nvGrpSpPr>
          <p:cNvPr id="10" name="Group 4">
            <a:extLst>
              <a:ext uri="{FF2B5EF4-FFF2-40B4-BE49-F238E27FC236}">
                <a16:creationId xmlns:a16="http://schemas.microsoft.com/office/drawing/2014/main" id="{A0869AB0-C3A5-4658-B5E3-3F66ABF9FC2A}"/>
              </a:ext>
            </a:extLst>
          </p:cNvPr>
          <p:cNvGrpSpPr>
            <a:grpSpLocks noChangeAspect="1"/>
          </p:cNvGrpSpPr>
          <p:nvPr/>
        </p:nvGrpSpPr>
        <p:grpSpPr bwMode="auto">
          <a:xfrm>
            <a:off x="10282559" y="6333016"/>
            <a:ext cx="1333441" cy="443513"/>
            <a:chOff x="3484" y="2616"/>
            <a:chExt cx="5694" cy="1894"/>
          </a:xfrm>
          <a:solidFill>
            <a:schemeClr val="bg1"/>
          </a:solidFill>
        </p:grpSpPr>
        <p:sp>
          <p:nvSpPr>
            <p:cNvPr id="11" name="Oval 5">
              <a:extLst>
                <a:ext uri="{FF2B5EF4-FFF2-40B4-BE49-F238E27FC236}">
                  <a16:creationId xmlns:a16="http://schemas.microsoft.com/office/drawing/2014/main" id="{21601665-FD97-48A7-A5AC-AA4DBD2370C7}"/>
                </a:ext>
              </a:extLst>
            </p:cNvPr>
            <p:cNvSpPr>
              <a:spLocks noChangeArrowheads="1"/>
            </p:cNvSpPr>
            <p:nvPr/>
          </p:nvSpPr>
          <p:spPr bwMode="auto">
            <a:xfrm>
              <a:off x="4324" y="3144"/>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7" name="Oval 6">
              <a:extLst>
                <a:ext uri="{FF2B5EF4-FFF2-40B4-BE49-F238E27FC236}">
                  <a16:creationId xmlns:a16="http://schemas.microsoft.com/office/drawing/2014/main" id="{74B407EF-F290-42D7-AFED-722957CF58F5}"/>
                </a:ext>
              </a:extLst>
            </p:cNvPr>
            <p:cNvSpPr>
              <a:spLocks noChangeArrowheads="1"/>
            </p:cNvSpPr>
            <p:nvPr/>
          </p:nvSpPr>
          <p:spPr bwMode="auto">
            <a:xfrm>
              <a:off x="4524" y="3218"/>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8" name="Oval 7">
              <a:extLst>
                <a:ext uri="{FF2B5EF4-FFF2-40B4-BE49-F238E27FC236}">
                  <a16:creationId xmlns:a16="http://schemas.microsoft.com/office/drawing/2014/main" id="{E216D5A1-44E4-4D21-957D-0F798160255A}"/>
                </a:ext>
              </a:extLst>
            </p:cNvPr>
            <p:cNvSpPr>
              <a:spLocks noChangeArrowheads="1"/>
            </p:cNvSpPr>
            <p:nvPr/>
          </p:nvSpPr>
          <p:spPr bwMode="auto">
            <a:xfrm>
              <a:off x="4668" y="3254"/>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9" name="Oval 8">
              <a:extLst>
                <a:ext uri="{FF2B5EF4-FFF2-40B4-BE49-F238E27FC236}">
                  <a16:creationId xmlns:a16="http://schemas.microsoft.com/office/drawing/2014/main" id="{9ED75FB7-D494-44FC-8ABB-5CB4BFE8FE33}"/>
                </a:ext>
              </a:extLst>
            </p:cNvPr>
            <p:cNvSpPr>
              <a:spLocks noChangeArrowheads="1"/>
            </p:cNvSpPr>
            <p:nvPr/>
          </p:nvSpPr>
          <p:spPr bwMode="auto">
            <a:xfrm>
              <a:off x="4630" y="3382"/>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0" name="Oval 9">
              <a:extLst>
                <a:ext uri="{FF2B5EF4-FFF2-40B4-BE49-F238E27FC236}">
                  <a16:creationId xmlns:a16="http://schemas.microsoft.com/office/drawing/2014/main" id="{A527AA3B-30FB-4C58-B5DA-927DA77A8BB2}"/>
                </a:ext>
              </a:extLst>
            </p:cNvPr>
            <p:cNvSpPr>
              <a:spLocks noChangeArrowheads="1"/>
            </p:cNvSpPr>
            <p:nvPr/>
          </p:nvSpPr>
          <p:spPr bwMode="auto">
            <a:xfrm>
              <a:off x="4488"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1" name="Oval 10">
              <a:extLst>
                <a:ext uri="{FF2B5EF4-FFF2-40B4-BE49-F238E27FC236}">
                  <a16:creationId xmlns:a16="http://schemas.microsoft.com/office/drawing/2014/main" id="{10EAB061-08E8-4499-8691-5C0159FC8AB6}"/>
                </a:ext>
              </a:extLst>
            </p:cNvPr>
            <p:cNvSpPr>
              <a:spLocks noChangeArrowheads="1"/>
            </p:cNvSpPr>
            <p:nvPr/>
          </p:nvSpPr>
          <p:spPr bwMode="auto">
            <a:xfrm>
              <a:off x="4500" y="3504"/>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2" name="Oval 11">
              <a:extLst>
                <a:ext uri="{FF2B5EF4-FFF2-40B4-BE49-F238E27FC236}">
                  <a16:creationId xmlns:a16="http://schemas.microsoft.com/office/drawing/2014/main" id="{1753BA85-D5F9-48F1-A0DE-930E60468015}"/>
                </a:ext>
              </a:extLst>
            </p:cNvPr>
            <p:cNvSpPr>
              <a:spLocks noChangeArrowheads="1"/>
            </p:cNvSpPr>
            <p:nvPr/>
          </p:nvSpPr>
          <p:spPr bwMode="auto">
            <a:xfrm>
              <a:off x="4367" y="3501"/>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3" name="Oval 12">
              <a:extLst>
                <a:ext uri="{FF2B5EF4-FFF2-40B4-BE49-F238E27FC236}">
                  <a16:creationId xmlns:a16="http://schemas.microsoft.com/office/drawing/2014/main" id="{4B52E1CE-635A-45D9-AD46-776074AB04F3}"/>
                </a:ext>
              </a:extLst>
            </p:cNvPr>
            <p:cNvSpPr>
              <a:spLocks noChangeArrowheads="1"/>
            </p:cNvSpPr>
            <p:nvPr/>
          </p:nvSpPr>
          <p:spPr bwMode="auto">
            <a:xfrm>
              <a:off x="4236" y="3492"/>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4" name="Oval 13">
              <a:extLst>
                <a:ext uri="{FF2B5EF4-FFF2-40B4-BE49-F238E27FC236}">
                  <a16:creationId xmlns:a16="http://schemas.microsoft.com/office/drawing/2014/main" id="{8F77D5DD-BE42-4B44-A064-395FCCD0FC53}"/>
                </a:ext>
              </a:extLst>
            </p:cNvPr>
            <p:cNvSpPr>
              <a:spLocks noChangeArrowheads="1"/>
            </p:cNvSpPr>
            <p:nvPr/>
          </p:nvSpPr>
          <p:spPr bwMode="auto">
            <a:xfrm>
              <a:off x="4267" y="3651"/>
              <a:ext cx="60"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5" name="Oval 14">
              <a:extLst>
                <a:ext uri="{FF2B5EF4-FFF2-40B4-BE49-F238E27FC236}">
                  <a16:creationId xmlns:a16="http://schemas.microsoft.com/office/drawing/2014/main" id="{6876A634-94E5-483C-8289-EA158752403F}"/>
                </a:ext>
              </a:extLst>
            </p:cNvPr>
            <p:cNvSpPr>
              <a:spLocks noChangeArrowheads="1"/>
            </p:cNvSpPr>
            <p:nvPr/>
          </p:nvSpPr>
          <p:spPr bwMode="auto">
            <a:xfrm>
              <a:off x="4398" y="3639"/>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6" name="Oval 15">
              <a:extLst>
                <a:ext uri="{FF2B5EF4-FFF2-40B4-BE49-F238E27FC236}">
                  <a16:creationId xmlns:a16="http://schemas.microsoft.com/office/drawing/2014/main" id="{D7153146-6BCF-4B19-9A75-43FCD98F36FC}"/>
                </a:ext>
              </a:extLst>
            </p:cNvPr>
            <p:cNvSpPr>
              <a:spLocks noChangeArrowheads="1"/>
            </p:cNvSpPr>
            <p:nvPr/>
          </p:nvSpPr>
          <p:spPr bwMode="auto">
            <a:xfrm>
              <a:off x="4521" y="365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7" name="Oval 16">
              <a:extLst>
                <a:ext uri="{FF2B5EF4-FFF2-40B4-BE49-F238E27FC236}">
                  <a16:creationId xmlns:a16="http://schemas.microsoft.com/office/drawing/2014/main" id="{85A3E54E-0547-4D4F-9418-3FB9977C2D13}"/>
                </a:ext>
              </a:extLst>
            </p:cNvPr>
            <p:cNvSpPr>
              <a:spLocks noChangeArrowheads="1"/>
            </p:cNvSpPr>
            <p:nvPr/>
          </p:nvSpPr>
          <p:spPr bwMode="auto">
            <a:xfrm>
              <a:off x="4360" y="3765"/>
              <a:ext cx="57" cy="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8" name="Oval 17">
              <a:extLst>
                <a:ext uri="{FF2B5EF4-FFF2-40B4-BE49-F238E27FC236}">
                  <a16:creationId xmlns:a16="http://schemas.microsoft.com/office/drawing/2014/main" id="{B816C041-F7E4-4D74-9EFB-1BC77C7DA29A}"/>
                </a:ext>
              </a:extLst>
            </p:cNvPr>
            <p:cNvSpPr>
              <a:spLocks noChangeArrowheads="1"/>
            </p:cNvSpPr>
            <p:nvPr/>
          </p:nvSpPr>
          <p:spPr bwMode="auto">
            <a:xfrm>
              <a:off x="4319" y="3373"/>
              <a:ext cx="57" cy="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29" name="Oval 18">
              <a:extLst>
                <a:ext uri="{FF2B5EF4-FFF2-40B4-BE49-F238E27FC236}">
                  <a16:creationId xmlns:a16="http://schemas.microsoft.com/office/drawing/2014/main" id="{8B0A975A-3560-4752-BAF5-D089D2494E46}"/>
                </a:ext>
              </a:extLst>
            </p:cNvPr>
            <p:cNvSpPr>
              <a:spLocks noChangeArrowheads="1"/>
            </p:cNvSpPr>
            <p:nvPr/>
          </p:nvSpPr>
          <p:spPr bwMode="auto">
            <a:xfrm>
              <a:off x="4184" y="3366"/>
              <a:ext cx="57"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0" name="Oval 19">
              <a:extLst>
                <a:ext uri="{FF2B5EF4-FFF2-40B4-BE49-F238E27FC236}">
                  <a16:creationId xmlns:a16="http://schemas.microsoft.com/office/drawing/2014/main" id="{B468AAE1-E4F2-4C22-84F4-CDEB4782B982}"/>
                </a:ext>
              </a:extLst>
            </p:cNvPr>
            <p:cNvSpPr>
              <a:spLocks noChangeArrowheads="1"/>
            </p:cNvSpPr>
            <p:nvPr/>
          </p:nvSpPr>
          <p:spPr bwMode="auto">
            <a:xfrm>
              <a:off x="4737" y="34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1" name="Oval 20">
              <a:extLst>
                <a:ext uri="{FF2B5EF4-FFF2-40B4-BE49-F238E27FC236}">
                  <a16:creationId xmlns:a16="http://schemas.microsoft.com/office/drawing/2014/main" id="{05051C1E-D5EC-44FF-8DE7-67E6AD8CB710}"/>
                </a:ext>
              </a:extLst>
            </p:cNvPr>
            <p:cNvSpPr>
              <a:spLocks noChangeArrowheads="1"/>
            </p:cNvSpPr>
            <p:nvPr/>
          </p:nvSpPr>
          <p:spPr bwMode="auto">
            <a:xfrm>
              <a:off x="4618" y="3549"/>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2" name="Oval 21">
              <a:extLst>
                <a:ext uri="{FF2B5EF4-FFF2-40B4-BE49-F238E27FC236}">
                  <a16:creationId xmlns:a16="http://schemas.microsoft.com/office/drawing/2014/main" id="{F0D3474A-804E-47E6-BE48-D8FDDD2E7625}"/>
                </a:ext>
              </a:extLst>
            </p:cNvPr>
            <p:cNvSpPr>
              <a:spLocks noChangeArrowheads="1"/>
            </p:cNvSpPr>
            <p:nvPr/>
          </p:nvSpPr>
          <p:spPr bwMode="auto">
            <a:xfrm>
              <a:off x="4673" y="3670"/>
              <a:ext cx="67" cy="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3" name="Oval 22">
              <a:extLst>
                <a:ext uri="{FF2B5EF4-FFF2-40B4-BE49-F238E27FC236}">
                  <a16:creationId xmlns:a16="http://schemas.microsoft.com/office/drawing/2014/main" id="{7179B9A8-D897-48EA-89E6-6CB7FC6B511D}"/>
                </a:ext>
              </a:extLst>
            </p:cNvPr>
            <p:cNvSpPr>
              <a:spLocks noChangeArrowheads="1"/>
            </p:cNvSpPr>
            <p:nvPr/>
          </p:nvSpPr>
          <p:spPr bwMode="auto">
            <a:xfrm>
              <a:off x="4656" y="3815"/>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4" name="Oval 23">
              <a:extLst>
                <a:ext uri="{FF2B5EF4-FFF2-40B4-BE49-F238E27FC236}">
                  <a16:creationId xmlns:a16="http://schemas.microsoft.com/office/drawing/2014/main" id="{77D77A51-1BE8-48ED-AFC8-86863BA9BC20}"/>
                </a:ext>
              </a:extLst>
            </p:cNvPr>
            <p:cNvSpPr>
              <a:spLocks noChangeArrowheads="1"/>
            </p:cNvSpPr>
            <p:nvPr/>
          </p:nvSpPr>
          <p:spPr bwMode="auto">
            <a:xfrm>
              <a:off x="4524" y="3785"/>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5" name="Oval 24">
              <a:extLst>
                <a:ext uri="{FF2B5EF4-FFF2-40B4-BE49-F238E27FC236}">
                  <a16:creationId xmlns:a16="http://schemas.microsoft.com/office/drawing/2014/main" id="{9A442C37-1EDB-4C8B-9F1D-D840A631BCD9}"/>
                </a:ext>
              </a:extLst>
            </p:cNvPr>
            <p:cNvSpPr>
              <a:spLocks noChangeArrowheads="1"/>
            </p:cNvSpPr>
            <p:nvPr/>
          </p:nvSpPr>
          <p:spPr bwMode="auto">
            <a:xfrm>
              <a:off x="4443" y="3899"/>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6" name="Oval 25">
              <a:extLst>
                <a:ext uri="{FF2B5EF4-FFF2-40B4-BE49-F238E27FC236}">
                  <a16:creationId xmlns:a16="http://schemas.microsoft.com/office/drawing/2014/main" id="{746E6821-8A5C-49B0-8ED3-2DE7716C7EBA}"/>
                </a:ext>
              </a:extLst>
            </p:cNvPr>
            <p:cNvSpPr>
              <a:spLocks noChangeArrowheads="1"/>
            </p:cNvSpPr>
            <p:nvPr/>
          </p:nvSpPr>
          <p:spPr bwMode="auto">
            <a:xfrm>
              <a:off x="4322" y="3965"/>
              <a:ext cx="64"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7" name="Oval 26">
              <a:extLst>
                <a:ext uri="{FF2B5EF4-FFF2-40B4-BE49-F238E27FC236}">
                  <a16:creationId xmlns:a16="http://schemas.microsoft.com/office/drawing/2014/main" id="{8E979970-D011-406E-AB2C-06A5D41C12F0}"/>
                </a:ext>
              </a:extLst>
            </p:cNvPr>
            <p:cNvSpPr>
              <a:spLocks noChangeArrowheads="1"/>
            </p:cNvSpPr>
            <p:nvPr/>
          </p:nvSpPr>
          <p:spPr bwMode="auto">
            <a:xfrm>
              <a:off x="4122" y="3854"/>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8" name="Oval 27">
              <a:extLst>
                <a:ext uri="{FF2B5EF4-FFF2-40B4-BE49-F238E27FC236}">
                  <a16:creationId xmlns:a16="http://schemas.microsoft.com/office/drawing/2014/main" id="{B04653BD-4DFD-48AB-B091-B24E035B7559}"/>
                </a:ext>
              </a:extLst>
            </p:cNvPr>
            <p:cNvSpPr>
              <a:spLocks noChangeArrowheads="1"/>
            </p:cNvSpPr>
            <p:nvPr/>
          </p:nvSpPr>
          <p:spPr bwMode="auto">
            <a:xfrm>
              <a:off x="4255" y="3849"/>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39" name="Oval 28">
              <a:extLst>
                <a:ext uri="{FF2B5EF4-FFF2-40B4-BE49-F238E27FC236}">
                  <a16:creationId xmlns:a16="http://schemas.microsoft.com/office/drawing/2014/main" id="{8EA3EB54-8D10-4D0D-B239-7CEC9E0C8432}"/>
                </a:ext>
              </a:extLst>
            </p:cNvPr>
            <p:cNvSpPr>
              <a:spLocks noChangeArrowheads="1"/>
            </p:cNvSpPr>
            <p:nvPr/>
          </p:nvSpPr>
          <p:spPr bwMode="auto">
            <a:xfrm>
              <a:off x="4227" y="32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0" name="Oval 29">
              <a:extLst>
                <a:ext uri="{FF2B5EF4-FFF2-40B4-BE49-F238E27FC236}">
                  <a16:creationId xmlns:a16="http://schemas.microsoft.com/office/drawing/2014/main" id="{3666ECD6-08B7-4BF8-A4DE-8F9A81CDAEDF}"/>
                </a:ext>
              </a:extLst>
            </p:cNvPr>
            <p:cNvSpPr>
              <a:spLocks noChangeArrowheads="1"/>
            </p:cNvSpPr>
            <p:nvPr/>
          </p:nvSpPr>
          <p:spPr bwMode="auto">
            <a:xfrm>
              <a:off x="4393" y="3256"/>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1" name="Oval 30">
              <a:extLst>
                <a:ext uri="{FF2B5EF4-FFF2-40B4-BE49-F238E27FC236}">
                  <a16:creationId xmlns:a16="http://schemas.microsoft.com/office/drawing/2014/main" id="{9345479E-276E-4C6D-B4E8-B179F3EC0C74}"/>
                </a:ext>
              </a:extLst>
            </p:cNvPr>
            <p:cNvSpPr>
              <a:spLocks noChangeArrowheads="1"/>
            </p:cNvSpPr>
            <p:nvPr/>
          </p:nvSpPr>
          <p:spPr bwMode="auto">
            <a:xfrm>
              <a:off x="4139" y="3592"/>
              <a:ext cx="59" cy="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2" name="Oval 31">
              <a:extLst>
                <a:ext uri="{FF2B5EF4-FFF2-40B4-BE49-F238E27FC236}">
                  <a16:creationId xmlns:a16="http://schemas.microsoft.com/office/drawing/2014/main" id="{A0D9A17F-5650-4B68-89A2-B1C20988BFFB}"/>
                </a:ext>
              </a:extLst>
            </p:cNvPr>
            <p:cNvSpPr>
              <a:spLocks noChangeArrowheads="1"/>
            </p:cNvSpPr>
            <p:nvPr/>
          </p:nvSpPr>
          <p:spPr bwMode="auto">
            <a:xfrm>
              <a:off x="4063" y="3468"/>
              <a:ext cx="67"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3" name="Oval 32">
              <a:extLst>
                <a:ext uri="{FF2B5EF4-FFF2-40B4-BE49-F238E27FC236}">
                  <a16:creationId xmlns:a16="http://schemas.microsoft.com/office/drawing/2014/main" id="{AB056B89-868F-4644-8706-51A50FC5275F}"/>
                </a:ext>
              </a:extLst>
            </p:cNvPr>
            <p:cNvSpPr>
              <a:spLocks noChangeArrowheads="1"/>
            </p:cNvSpPr>
            <p:nvPr/>
          </p:nvSpPr>
          <p:spPr bwMode="auto">
            <a:xfrm>
              <a:off x="4149" y="3725"/>
              <a:ext cx="66"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4" name="Oval 33">
              <a:extLst>
                <a:ext uri="{FF2B5EF4-FFF2-40B4-BE49-F238E27FC236}">
                  <a16:creationId xmlns:a16="http://schemas.microsoft.com/office/drawing/2014/main" id="{5F82A148-0DB0-4C73-B2A6-138D366C813C}"/>
                </a:ext>
              </a:extLst>
            </p:cNvPr>
            <p:cNvSpPr>
              <a:spLocks noChangeArrowheads="1"/>
            </p:cNvSpPr>
            <p:nvPr/>
          </p:nvSpPr>
          <p:spPr bwMode="auto">
            <a:xfrm>
              <a:off x="4025" y="3663"/>
              <a:ext cx="67"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5" name="Oval 34">
              <a:extLst>
                <a:ext uri="{FF2B5EF4-FFF2-40B4-BE49-F238E27FC236}">
                  <a16:creationId xmlns:a16="http://schemas.microsoft.com/office/drawing/2014/main" id="{C7273CBA-588E-4C8C-89FC-6E7FB5B4305D}"/>
                </a:ext>
              </a:extLst>
            </p:cNvPr>
            <p:cNvSpPr>
              <a:spLocks noChangeArrowheads="1"/>
            </p:cNvSpPr>
            <p:nvPr/>
          </p:nvSpPr>
          <p:spPr bwMode="auto">
            <a:xfrm>
              <a:off x="3947" y="3542"/>
              <a:ext cx="64"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6" name="Oval 35">
              <a:extLst>
                <a:ext uri="{FF2B5EF4-FFF2-40B4-BE49-F238E27FC236}">
                  <a16:creationId xmlns:a16="http://schemas.microsoft.com/office/drawing/2014/main" id="{AEDA3077-1A85-432A-9966-6049751A44EB}"/>
                </a:ext>
              </a:extLst>
            </p:cNvPr>
            <p:cNvSpPr>
              <a:spLocks noChangeArrowheads="1"/>
            </p:cNvSpPr>
            <p:nvPr/>
          </p:nvSpPr>
          <p:spPr bwMode="auto">
            <a:xfrm>
              <a:off x="4035" y="3342"/>
              <a:ext cx="66" cy="6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7" name="Oval 36">
              <a:extLst>
                <a:ext uri="{FF2B5EF4-FFF2-40B4-BE49-F238E27FC236}">
                  <a16:creationId xmlns:a16="http://schemas.microsoft.com/office/drawing/2014/main" id="{A9928763-EBE2-4E06-BABF-9875B4CCB174}"/>
                </a:ext>
              </a:extLst>
            </p:cNvPr>
            <p:cNvSpPr>
              <a:spLocks noChangeArrowheads="1"/>
            </p:cNvSpPr>
            <p:nvPr/>
          </p:nvSpPr>
          <p:spPr bwMode="auto">
            <a:xfrm>
              <a:off x="4103" y="3197"/>
              <a:ext cx="67" cy="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8" name="Oval 37">
              <a:extLst>
                <a:ext uri="{FF2B5EF4-FFF2-40B4-BE49-F238E27FC236}">
                  <a16:creationId xmlns:a16="http://schemas.microsoft.com/office/drawing/2014/main" id="{B2BC48E2-F35C-441E-BEBC-1CBD08CFA204}"/>
                </a:ext>
              </a:extLst>
            </p:cNvPr>
            <p:cNvSpPr>
              <a:spLocks noChangeArrowheads="1"/>
            </p:cNvSpPr>
            <p:nvPr/>
          </p:nvSpPr>
          <p:spPr bwMode="auto">
            <a:xfrm>
              <a:off x="4685" y="2940"/>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49" name="Oval 38">
              <a:extLst>
                <a:ext uri="{FF2B5EF4-FFF2-40B4-BE49-F238E27FC236}">
                  <a16:creationId xmlns:a16="http://schemas.microsoft.com/office/drawing/2014/main" id="{5A9EAF26-612D-487F-A0A6-C77EFA7ABAE2}"/>
                </a:ext>
              </a:extLst>
            </p:cNvPr>
            <p:cNvSpPr>
              <a:spLocks noChangeArrowheads="1"/>
            </p:cNvSpPr>
            <p:nvPr/>
          </p:nvSpPr>
          <p:spPr bwMode="auto">
            <a:xfrm>
              <a:off x="4571" y="30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0" name="Oval 39">
              <a:extLst>
                <a:ext uri="{FF2B5EF4-FFF2-40B4-BE49-F238E27FC236}">
                  <a16:creationId xmlns:a16="http://schemas.microsoft.com/office/drawing/2014/main" id="{0821C2B7-77CB-4EF9-B5B3-E1A16598BCDB}"/>
                </a:ext>
              </a:extLst>
            </p:cNvPr>
            <p:cNvSpPr>
              <a:spLocks noChangeArrowheads="1"/>
            </p:cNvSpPr>
            <p:nvPr/>
          </p:nvSpPr>
          <p:spPr bwMode="auto">
            <a:xfrm>
              <a:off x="4469" y="31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1" name="Oval 40">
              <a:extLst>
                <a:ext uri="{FF2B5EF4-FFF2-40B4-BE49-F238E27FC236}">
                  <a16:creationId xmlns:a16="http://schemas.microsoft.com/office/drawing/2014/main" id="{D2C3CC00-F05B-4416-B058-A9F848E8C558}"/>
                </a:ext>
              </a:extLst>
            </p:cNvPr>
            <p:cNvSpPr>
              <a:spLocks noChangeArrowheads="1"/>
            </p:cNvSpPr>
            <p:nvPr/>
          </p:nvSpPr>
          <p:spPr bwMode="auto">
            <a:xfrm>
              <a:off x="4813" y="2925"/>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2" name="Oval 41">
              <a:extLst>
                <a:ext uri="{FF2B5EF4-FFF2-40B4-BE49-F238E27FC236}">
                  <a16:creationId xmlns:a16="http://schemas.microsoft.com/office/drawing/2014/main" id="{FC94E677-B30E-4D1E-B6F1-04155D635628}"/>
                </a:ext>
              </a:extLst>
            </p:cNvPr>
            <p:cNvSpPr>
              <a:spLocks noChangeArrowheads="1"/>
            </p:cNvSpPr>
            <p:nvPr/>
          </p:nvSpPr>
          <p:spPr bwMode="auto">
            <a:xfrm>
              <a:off x="4939" y="293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3" name="Oval 42">
              <a:extLst>
                <a:ext uri="{FF2B5EF4-FFF2-40B4-BE49-F238E27FC236}">
                  <a16:creationId xmlns:a16="http://schemas.microsoft.com/office/drawing/2014/main" id="{92567819-9218-43C4-8461-EE603C036DDC}"/>
                </a:ext>
              </a:extLst>
            </p:cNvPr>
            <p:cNvSpPr>
              <a:spLocks noChangeArrowheads="1"/>
            </p:cNvSpPr>
            <p:nvPr/>
          </p:nvSpPr>
          <p:spPr bwMode="auto">
            <a:xfrm>
              <a:off x="4891" y="3075"/>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4" name="Oval 43">
              <a:extLst>
                <a:ext uri="{FF2B5EF4-FFF2-40B4-BE49-F238E27FC236}">
                  <a16:creationId xmlns:a16="http://schemas.microsoft.com/office/drawing/2014/main" id="{2523DCC0-172F-4F74-B892-5B39653401FE}"/>
                </a:ext>
              </a:extLst>
            </p:cNvPr>
            <p:cNvSpPr>
              <a:spLocks noChangeArrowheads="1"/>
            </p:cNvSpPr>
            <p:nvPr/>
          </p:nvSpPr>
          <p:spPr bwMode="auto">
            <a:xfrm>
              <a:off x="5048" y="3278"/>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5" name="Oval 44">
              <a:extLst>
                <a:ext uri="{FF2B5EF4-FFF2-40B4-BE49-F238E27FC236}">
                  <a16:creationId xmlns:a16="http://schemas.microsoft.com/office/drawing/2014/main" id="{AA4521A8-9D64-4126-998A-3266D3F07573}"/>
                </a:ext>
              </a:extLst>
            </p:cNvPr>
            <p:cNvSpPr>
              <a:spLocks noChangeArrowheads="1"/>
            </p:cNvSpPr>
            <p:nvPr/>
          </p:nvSpPr>
          <p:spPr bwMode="auto">
            <a:xfrm>
              <a:off x="4768" y="30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6" name="Oval 45">
              <a:extLst>
                <a:ext uri="{FF2B5EF4-FFF2-40B4-BE49-F238E27FC236}">
                  <a16:creationId xmlns:a16="http://schemas.microsoft.com/office/drawing/2014/main" id="{A4DDA135-9348-43D8-B6DA-6A2EE3CE1E05}"/>
                </a:ext>
              </a:extLst>
            </p:cNvPr>
            <p:cNvSpPr>
              <a:spLocks noChangeArrowheads="1"/>
            </p:cNvSpPr>
            <p:nvPr/>
          </p:nvSpPr>
          <p:spPr bwMode="auto">
            <a:xfrm>
              <a:off x="4927" y="323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7" name="Oval 46">
              <a:extLst>
                <a:ext uri="{FF2B5EF4-FFF2-40B4-BE49-F238E27FC236}">
                  <a16:creationId xmlns:a16="http://schemas.microsoft.com/office/drawing/2014/main" id="{4ECF17BA-05B5-4C40-A9E7-E7C4E8158250}"/>
                </a:ext>
              </a:extLst>
            </p:cNvPr>
            <p:cNvSpPr>
              <a:spLocks noChangeArrowheads="1"/>
            </p:cNvSpPr>
            <p:nvPr/>
          </p:nvSpPr>
          <p:spPr bwMode="auto">
            <a:xfrm>
              <a:off x="4640" y="312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8" name="Oval 47">
              <a:extLst>
                <a:ext uri="{FF2B5EF4-FFF2-40B4-BE49-F238E27FC236}">
                  <a16:creationId xmlns:a16="http://schemas.microsoft.com/office/drawing/2014/main" id="{D17C26D5-3489-4B71-B215-C7C565D26E3B}"/>
                </a:ext>
              </a:extLst>
            </p:cNvPr>
            <p:cNvSpPr>
              <a:spLocks noChangeArrowheads="1"/>
            </p:cNvSpPr>
            <p:nvPr/>
          </p:nvSpPr>
          <p:spPr bwMode="auto">
            <a:xfrm>
              <a:off x="4806" y="322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59" name="Oval 48">
              <a:extLst>
                <a:ext uri="{FF2B5EF4-FFF2-40B4-BE49-F238E27FC236}">
                  <a16:creationId xmlns:a16="http://schemas.microsoft.com/office/drawing/2014/main" id="{32A82D9E-C1A5-4E17-9847-9FD468EA8049}"/>
                </a:ext>
              </a:extLst>
            </p:cNvPr>
            <p:cNvSpPr>
              <a:spLocks noChangeArrowheads="1"/>
            </p:cNvSpPr>
            <p:nvPr/>
          </p:nvSpPr>
          <p:spPr bwMode="auto">
            <a:xfrm>
              <a:off x="5017"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0" name="Oval 49">
              <a:extLst>
                <a:ext uri="{FF2B5EF4-FFF2-40B4-BE49-F238E27FC236}">
                  <a16:creationId xmlns:a16="http://schemas.microsoft.com/office/drawing/2014/main" id="{04750F06-80DE-4A7E-ACF1-03677CDD5D2B}"/>
                </a:ext>
              </a:extLst>
            </p:cNvPr>
            <p:cNvSpPr>
              <a:spLocks noChangeArrowheads="1"/>
            </p:cNvSpPr>
            <p:nvPr/>
          </p:nvSpPr>
          <p:spPr bwMode="auto">
            <a:xfrm>
              <a:off x="5148" y="3354"/>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1" name="Oval 50">
              <a:extLst>
                <a:ext uri="{FF2B5EF4-FFF2-40B4-BE49-F238E27FC236}">
                  <a16:creationId xmlns:a16="http://schemas.microsoft.com/office/drawing/2014/main" id="{85F347CB-CB6C-42CE-8155-DEFC39A97CB5}"/>
                </a:ext>
              </a:extLst>
            </p:cNvPr>
            <p:cNvSpPr>
              <a:spLocks noChangeArrowheads="1"/>
            </p:cNvSpPr>
            <p:nvPr/>
          </p:nvSpPr>
          <p:spPr bwMode="auto">
            <a:xfrm>
              <a:off x="5129" y="3161"/>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2" name="Oval 51">
              <a:extLst>
                <a:ext uri="{FF2B5EF4-FFF2-40B4-BE49-F238E27FC236}">
                  <a16:creationId xmlns:a16="http://schemas.microsoft.com/office/drawing/2014/main" id="{5C7FB8D4-0211-44A7-88A9-E9B1F852CB6D}"/>
                </a:ext>
              </a:extLst>
            </p:cNvPr>
            <p:cNvSpPr>
              <a:spLocks noChangeArrowheads="1"/>
            </p:cNvSpPr>
            <p:nvPr/>
          </p:nvSpPr>
          <p:spPr bwMode="auto">
            <a:xfrm>
              <a:off x="5233" y="345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3" name="Oval 52">
              <a:extLst>
                <a:ext uri="{FF2B5EF4-FFF2-40B4-BE49-F238E27FC236}">
                  <a16:creationId xmlns:a16="http://schemas.microsoft.com/office/drawing/2014/main" id="{26433237-E78F-4D28-BEC5-96329E7826D3}"/>
                </a:ext>
              </a:extLst>
            </p:cNvPr>
            <p:cNvSpPr>
              <a:spLocks noChangeArrowheads="1"/>
            </p:cNvSpPr>
            <p:nvPr/>
          </p:nvSpPr>
          <p:spPr bwMode="auto">
            <a:xfrm>
              <a:off x="5031" y="34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4" name="Oval 53">
              <a:extLst>
                <a:ext uri="{FF2B5EF4-FFF2-40B4-BE49-F238E27FC236}">
                  <a16:creationId xmlns:a16="http://schemas.microsoft.com/office/drawing/2014/main" id="{45EF28E5-F903-41A1-8A58-5442F9B9BEC2}"/>
                </a:ext>
              </a:extLst>
            </p:cNvPr>
            <p:cNvSpPr>
              <a:spLocks noChangeArrowheads="1"/>
            </p:cNvSpPr>
            <p:nvPr/>
          </p:nvSpPr>
          <p:spPr bwMode="auto">
            <a:xfrm>
              <a:off x="4922" y="3380"/>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5" name="Oval 54">
              <a:extLst>
                <a:ext uri="{FF2B5EF4-FFF2-40B4-BE49-F238E27FC236}">
                  <a16:creationId xmlns:a16="http://schemas.microsoft.com/office/drawing/2014/main" id="{705394B9-67E9-473A-A5F4-4B17941C4C7B}"/>
                </a:ext>
              </a:extLst>
            </p:cNvPr>
            <p:cNvSpPr>
              <a:spLocks noChangeArrowheads="1"/>
            </p:cNvSpPr>
            <p:nvPr/>
          </p:nvSpPr>
          <p:spPr bwMode="auto">
            <a:xfrm>
              <a:off x="4789" y="3354"/>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6" name="Oval 55">
              <a:extLst>
                <a:ext uri="{FF2B5EF4-FFF2-40B4-BE49-F238E27FC236}">
                  <a16:creationId xmlns:a16="http://schemas.microsoft.com/office/drawing/2014/main" id="{3ABCF7FE-22E7-4576-BEBD-336B435D61D9}"/>
                </a:ext>
              </a:extLst>
            </p:cNvPr>
            <p:cNvSpPr>
              <a:spLocks noChangeArrowheads="1"/>
            </p:cNvSpPr>
            <p:nvPr/>
          </p:nvSpPr>
          <p:spPr bwMode="auto">
            <a:xfrm>
              <a:off x="5117" y="3530"/>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7" name="Oval 56">
              <a:extLst>
                <a:ext uri="{FF2B5EF4-FFF2-40B4-BE49-F238E27FC236}">
                  <a16:creationId xmlns:a16="http://schemas.microsoft.com/office/drawing/2014/main" id="{855EE29F-5E1A-4BC6-A084-17EBD98AC65B}"/>
                </a:ext>
              </a:extLst>
            </p:cNvPr>
            <p:cNvSpPr>
              <a:spLocks noChangeArrowheads="1"/>
            </p:cNvSpPr>
            <p:nvPr/>
          </p:nvSpPr>
          <p:spPr bwMode="auto">
            <a:xfrm>
              <a:off x="5179" y="3644"/>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8" name="Oval 57">
              <a:extLst>
                <a:ext uri="{FF2B5EF4-FFF2-40B4-BE49-F238E27FC236}">
                  <a16:creationId xmlns:a16="http://schemas.microsoft.com/office/drawing/2014/main" id="{18ACD164-9E4B-4FB2-AE3F-5918550E705D}"/>
                </a:ext>
              </a:extLst>
            </p:cNvPr>
            <p:cNvSpPr>
              <a:spLocks noChangeArrowheads="1"/>
            </p:cNvSpPr>
            <p:nvPr/>
          </p:nvSpPr>
          <p:spPr bwMode="auto">
            <a:xfrm>
              <a:off x="5050" y="3692"/>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69" name="Oval 58">
              <a:extLst>
                <a:ext uri="{FF2B5EF4-FFF2-40B4-BE49-F238E27FC236}">
                  <a16:creationId xmlns:a16="http://schemas.microsoft.com/office/drawing/2014/main" id="{67622301-46FD-4C78-9745-E373E69301AA}"/>
                </a:ext>
              </a:extLst>
            </p:cNvPr>
            <p:cNvSpPr>
              <a:spLocks noChangeArrowheads="1"/>
            </p:cNvSpPr>
            <p:nvPr/>
          </p:nvSpPr>
          <p:spPr bwMode="auto">
            <a:xfrm>
              <a:off x="4951" y="3818"/>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0" name="Oval 59">
              <a:extLst>
                <a:ext uri="{FF2B5EF4-FFF2-40B4-BE49-F238E27FC236}">
                  <a16:creationId xmlns:a16="http://schemas.microsoft.com/office/drawing/2014/main" id="{CA4A3F68-8FFB-4E6F-B971-5D826293E31C}"/>
                </a:ext>
              </a:extLst>
            </p:cNvPr>
            <p:cNvSpPr>
              <a:spLocks noChangeArrowheads="1"/>
            </p:cNvSpPr>
            <p:nvPr/>
          </p:nvSpPr>
          <p:spPr bwMode="auto">
            <a:xfrm>
              <a:off x="4979"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1" name="Oval 60">
              <a:extLst>
                <a:ext uri="{FF2B5EF4-FFF2-40B4-BE49-F238E27FC236}">
                  <a16:creationId xmlns:a16="http://schemas.microsoft.com/office/drawing/2014/main" id="{8031AE2A-D444-465D-B5A0-7976FEEB58CE}"/>
                </a:ext>
              </a:extLst>
            </p:cNvPr>
            <p:cNvSpPr>
              <a:spLocks noChangeArrowheads="1"/>
            </p:cNvSpPr>
            <p:nvPr/>
          </p:nvSpPr>
          <p:spPr bwMode="auto">
            <a:xfrm>
              <a:off x="4891" y="36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2" name="Oval 61">
              <a:extLst>
                <a:ext uri="{FF2B5EF4-FFF2-40B4-BE49-F238E27FC236}">
                  <a16:creationId xmlns:a16="http://schemas.microsoft.com/office/drawing/2014/main" id="{BED4659B-953C-46AF-9734-F0487B781ED4}"/>
                </a:ext>
              </a:extLst>
            </p:cNvPr>
            <p:cNvSpPr>
              <a:spLocks noChangeArrowheads="1"/>
            </p:cNvSpPr>
            <p:nvPr/>
          </p:nvSpPr>
          <p:spPr bwMode="auto">
            <a:xfrm>
              <a:off x="4877" y="351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3" name="Oval 62">
              <a:extLst>
                <a:ext uri="{FF2B5EF4-FFF2-40B4-BE49-F238E27FC236}">
                  <a16:creationId xmlns:a16="http://schemas.microsoft.com/office/drawing/2014/main" id="{76A7C9FE-29F1-4D0D-9C40-C7A03223A7B2}"/>
                </a:ext>
              </a:extLst>
            </p:cNvPr>
            <p:cNvSpPr>
              <a:spLocks noChangeArrowheads="1"/>
            </p:cNvSpPr>
            <p:nvPr/>
          </p:nvSpPr>
          <p:spPr bwMode="auto">
            <a:xfrm>
              <a:off x="4789" y="3611"/>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4" name="Oval 63">
              <a:extLst>
                <a:ext uri="{FF2B5EF4-FFF2-40B4-BE49-F238E27FC236}">
                  <a16:creationId xmlns:a16="http://schemas.microsoft.com/office/drawing/2014/main" id="{F86F1D78-BC04-4A18-83BA-117E896781AB}"/>
                </a:ext>
              </a:extLst>
            </p:cNvPr>
            <p:cNvSpPr>
              <a:spLocks noChangeArrowheads="1"/>
            </p:cNvSpPr>
            <p:nvPr/>
          </p:nvSpPr>
          <p:spPr bwMode="auto">
            <a:xfrm>
              <a:off x="5098" y="3808"/>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5" name="Oval 64">
              <a:extLst>
                <a:ext uri="{FF2B5EF4-FFF2-40B4-BE49-F238E27FC236}">
                  <a16:creationId xmlns:a16="http://schemas.microsoft.com/office/drawing/2014/main" id="{3BD88990-29A9-4A9E-B902-85F183575896}"/>
                </a:ext>
              </a:extLst>
            </p:cNvPr>
            <p:cNvSpPr>
              <a:spLocks noChangeArrowheads="1"/>
            </p:cNvSpPr>
            <p:nvPr/>
          </p:nvSpPr>
          <p:spPr bwMode="auto">
            <a:xfrm>
              <a:off x="4977" y="3937"/>
              <a:ext cx="97"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6" name="Oval 65">
              <a:extLst>
                <a:ext uri="{FF2B5EF4-FFF2-40B4-BE49-F238E27FC236}">
                  <a16:creationId xmlns:a16="http://schemas.microsoft.com/office/drawing/2014/main" id="{53AF9C1C-B645-4EB3-8075-830511A06C32}"/>
                </a:ext>
              </a:extLst>
            </p:cNvPr>
            <p:cNvSpPr>
              <a:spLocks noChangeArrowheads="1"/>
            </p:cNvSpPr>
            <p:nvPr/>
          </p:nvSpPr>
          <p:spPr bwMode="auto">
            <a:xfrm>
              <a:off x="5117" y="39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7" name="Oval 66">
              <a:extLst>
                <a:ext uri="{FF2B5EF4-FFF2-40B4-BE49-F238E27FC236}">
                  <a16:creationId xmlns:a16="http://schemas.microsoft.com/office/drawing/2014/main" id="{90E04722-2CA5-459A-A86C-70D2553F1145}"/>
                </a:ext>
              </a:extLst>
            </p:cNvPr>
            <p:cNvSpPr>
              <a:spLocks noChangeArrowheads="1"/>
            </p:cNvSpPr>
            <p:nvPr/>
          </p:nvSpPr>
          <p:spPr bwMode="auto">
            <a:xfrm>
              <a:off x="4970" y="4068"/>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8" name="Oval 67">
              <a:extLst>
                <a:ext uri="{FF2B5EF4-FFF2-40B4-BE49-F238E27FC236}">
                  <a16:creationId xmlns:a16="http://schemas.microsoft.com/office/drawing/2014/main" id="{6608F58E-8869-46F0-945F-1D54E95DA085}"/>
                </a:ext>
              </a:extLst>
            </p:cNvPr>
            <p:cNvSpPr>
              <a:spLocks noChangeArrowheads="1"/>
            </p:cNvSpPr>
            <p:nvPr/>
          </p:nvSpPr>
          <p:spPr bwMode="auto">
            <a:xfrm>
              <a:off x="4844" y="4025"/>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79" name="Oval 68">
              <a:extLst>
                <a:ext uri="{FF2B5EF4-FFF2-40B4-BE49-F238E27FC236}">
                  <a16:creationId xmlns:a16="http://schemas.microsoft.com/office/drawing/2014/main" id="{52859784-52EF-4C65-9CC7-99C7536FD1AD}"/>
                </a:ext>
              </a:extLst>
            </p:cNvPr>
            <p:cNvSpPr>
              <a:spLocks noChangeArrowheads="1"/>
            </p:cNvSpPr>
            <p:nvPr/>
          </p:nvSpPr>
          <p:spPr bwMode="auto">
            <a:xfrm>
              <a:off x="4827" y="389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0" name="Oval 69">
              <a:extLst>
                <a:ext uri="{FF2B5EF4-FFF2-40B4-BE49-F238E27FC236}">
                  <a16:creationId xmlns:a16="http://schemas.microsoft.com/office/drawing/2014/main" id="{97504448-53F2-4D8E-ADB7-61AE798834CF}"/>
                </a:ext>
              </a:extLst>
            </p:cNvPr>
            <p:cNvSpPr>
              <a:spLocks noChangeArrowheads="1"/>
            </p:cNvSpPr>
            <p:nvPr/>
          </p:nvSpPr>
          <p:spPr bwMode="auto">
            <a:xfrm>
              <a:off x="4782" y="3782"/>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1" name="Oval 70">
              <a:extLst>
                <a:ext uri="{FF2B5EF4-FFF2-40B4-BE49-F238E27FC236}">
                  <a16:creationId xmlns:a16="http://schemas.microsoft.com/office/drawing/2014/main" id="{AB13F617-3F6E-4F19-A38A-42EAA6FD2899}"/>
                </a:ext>
              </a:extLst>
            </p:cNvPr>
            <p:cNvSpPr>
              <a:spLocks noChangeArrowheads="1"/>
            </p:cNvSpPr>
            <p:nvPr/>
          </p:nvSpPr>
          <p:spPr bwMode="auto">
            <a:xfrm>
              <a:off x="4818" y="4156"/>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2" name="Oval 71">
              <a:extLst>
                <a:ext uri="{FF2B5EF4-FFF2-40B4-BE49-F238E27FC236}">
                  <a16:creationId xmlns:a16="http://schemas.microsoft.com/office/drawing/2014/main" id="{FA472C00-A4F2-46A5-948E-8DFC0055F352}"/>
                </a:ext>
              </a:extLst>
            </p:cNvPr>
            <p:cNvSpPr>
              <a:spLocks noChangeArrowheads="1"/>
            </p:cNvSpPr>
            <p:nvPr/>
          </p:nvSpPr>
          <p:spPr bwMode="auto">
            <a:xfrm>
              <a:off x="4758" y="4277"/>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3" name="Oval 72">
              <a:extLst>
                <a:ext uri="{FF2B5EF4-FFF2-40B4-BE49-F238E27FC236}">
                  <a16:creationId xmlns:a16="http://schemas.microsoft.com/office/drawing/2014/main" id="{8275E406-8CBF-4E7C-9B3A-49B1236DACB1}"/>
                </a:ext>
              </a:extLst>
            </p:cNvPr>
            <p:cNvSpPr>
              <a:spLocks noChangeArrowheads="1"/>
            </p:cNvSpPr>
            <p:nvPr/>
          </p:nvSpPr>
          <p:spPr bwMode="auto">
            <a:xfrm>
              <a:off x="4649" y="4201"/>
              <a:ext cx="91"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4" name="Oval 73">
              <a:extLst>
                <a:ext uri="{FF2B5EF4-FFF2-40B4-BE49-F238E27FC236}">
                  <a16:creationId xmlns:a16="http://schemas.microsoft.com/office/drawing/2014/main" id="{EC6D9C7C-A2F1-4C41-8EAA-6E8E92E9BC1E}"/>
                </a:ext>
              </a:extLst>
            </p:cNvPr>
            <p:cNvSpPr>
              <a:spLocks noChangeArrowheads="1"/>
            </p:cNvSpPr>
            <p:nvPr/>
          </p:nvSpPr>
          <p:spPr bwMode="auto">
            <a:xfrm>
              <a:off x="4490" y="4196"/>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5" name="Oval 74">
              <a:extLst>
                <a:ext uri="{FF2B5EF4-FFF2-40B4-BE49-F238E27FC236}">
                  <a16:creationId xmlns:a16="http://schemas.microsoft.com/office/drawing/2014/main" id="{96AC38CE-A469-4578-8C0A-7D0305762A73}"/>
                </a:ext>
              </a:extLst>
            </p:cNvPr>
            <p:cNvSpPr>
              <a:spLocks noChangeArrowheads="1"/>
            </p:cNvSpPr>
            <p:nvPr/>
          </p:nvSpPr>
          <p:spPr bwMode="auto">
            <a:xfrm>
              <a:off x="4694" y="408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6" name="Oval 75">
              <a:extLst>
                <a:ext uri="{FF2B5EF4-FFF2-40B4-BE49-F238E27FC236}">
                  <a16:creationId xmlns:a16="http://schemas.microsoft.com/office/drawing/2014/main" id="{FE33D59A-1471-4048-9F41-3C002F035C68}"/>
                </a:ext>
              </a:extLst>
            </p:cNvPr>
            <p:cNvSpPr>
              <a:spLocks noChangeArrowheads="1"/>
            </p:cNvSpPr>
            <p:nvPr/>
          </p:nvSpPr>
          <p:spPr bwMode="auto">
            <a:xfrm>
              <a:off x="4550" y="4084"/>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7" name="Oval 76">
              <a:extLst>
                <a:ext uri="{FF2B5EF4-FFF2-40B4-BE49-F238E27FC236}">
                  <a16:creationId xmlns:a16="http://schemas.microsoft.com/office/drawing/2014/main" id="{66892E48-FCB6-4B1D-B23F-AEC192E6B3E1}"/>
                </a:ext>
              </a:extLst>
            </p:cNvPr>
            <p:cNvSpPr>
              <a:spLocks noChangeArrowheads="1"/>
            </p:cNvSpPr>
            <p:nvPr/>
          </p:nvSpPr>
          <p:spPr bwMode="auto">
            <a:xfrm>
              <a:off x="4699" y="3953"/>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8" name="Oval 77">
              <a:extLst>
                <a:ext uri="{FF2B5EF4-FFF2-40B4-BE49-F238E27FC236}">
                  <a16:creationId xmlns:a16="http://schemas.microsoft.com/office/drawing/2014/main" id="{6E10E3EA-92A5-4D2B-BF4F-C5362CC54B99}"/>
                </a:ext>
              </a:extLst>
            </p:cNvPr>
            <p:cNvSpPr>
              <a:spLocks noChangeArrowheads="1"/>
            </p:cNvSpPr>
            <p:nvPr/>
          </p:nvSpPr>
          <p:spPr bwMode="auto">
            <a:xfrm>
              <a:off x="4564" y="3946"/>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89" name="Oval 78">
              <a:extLst>
                <a:ext uri="{FF2B5EF4-FFF2-40B4-BE49-F238E27FC236}">
                  <a16:creationId xmlns:a16="http://schemas.microsoft.com/office/drawing/2014/main" id="{A6C923B8-EB15-446B-9736-94ADA85F32D5}"/>
                </a:ext>
              </a:extLst>
            </p:cNvPr>
            <p:cNvSpPr>
              <a:spLocks noChangeArrowheads="1"/>
            </p:cNvSpPr>
            <p:nvPr/>
          </p:nvSpPr>
          <p:spPr bwMode="auto">
            <a:xfrm>
              <a:off x="4578" y="4318"/>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0" name="Oval 79">
              <a:extLst>
                <a:ext uri="{FF2B5EF4-FFF2-40B4-BE49-F238E27FC236}">
                  <a16:creationId xmlns:a16="http://schemas.microsoft.com/office/drawing/2014/main" id="{00DDC257-E401-479C-A986-4A78FAFB9A9A}"/>
                </a:ext>
              </a:extLst>
            </p:cNvPr>
            <p:cNvSpPr>
              <a:spLocks noChangeArrowheads="1"/>
            </p:cNvSpPr>
            <p:nvPr/>
          </p:nvSpPr>
          <p:spPr bwMode="auto">
            <a:xfrm>
              <a:off x="4407" y="4294"/>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1" name="Oval 80">
              <a:extLst>
                <a:ext uri="{FF2B5EF4-FFF2-40B4-BE49-F238E27FC236}">
                  <a16:creationId xmlns:a16="http://schemas.microsoft.com/office/drawing/2014/main" id="{7FC9782B-2514-4E19-9FED-D37A0618B23E}"/>
                </a:ext>
              </a:extLst>
            </p:cNvPr>
            <p:cNvSpPr>
              <a:spLocks noChangeArrowheads="1"/>
            </p:cNvSpPr>
            <p:nvPr/>
          </p:nvSpPr>
          <p:spPr bwMode="auto">
            <a:xfrm>
              <a:off x="4481" y="4406"/>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2" name="Oval 81">
              <a:extLst>
                <a:ext uri="{FF2B5EF4-FFF2-40B4-BE49-F238E27FC236}">
                  <a16:creationId xmlns:a16="http://schemas.microsoft.com/office/drawing/2014/main" id="{09E4D7DF-269B-44E2-8E7B-EE9327C494F4}"/>
                </a:ext>
              </a:extLst>
            </p:cNvPr>
            <p:cNvSpPr>
              <a:spLocks noChangeArrowheads="1"/>
            </p:cNvSpPr>
            <p:nvPr/>
          </p:nvSpPr>
          <p:spPr bwMode="auto">
            <a:xfrm>
              <a:off x="4293" y="4368"/>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3" name="Oval 82">
              <a:extLst>
                <a:ext uri="{FF2B5EF4-FFF2-40B4-BE49-F238E27FC236}">
                  <a16:creationId xmlns:a16="http://schemas.microsoft.com/office/drawing/2014/main" id="{6B69574F-7485-476E-B611-F5C38AFE63E6}"/>
                </a:ext>
              </a:extLst>
            </p:cNvPr>
            <p:cNvSpPr>
              <a:spLocks noChangeArrowheads="1"/>
            </p:cNvSpPr>
            <p:nvPr/>
          </p:nvSpPr>
          <p:spPr bwMode="auto">
            <a:xfrm>
              <a:off x="4251" y="4246"/>
              <a:ext cx="87"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4" name="Oval 83">
              <a:extLst>
                <a:ext uri="{FF2B5EF4-FFF2-40B4-BE49-F238E27FC236}">
                  <a16:creationId xmlns:a16="http://schemas.microsoft.com/office/drawing/2014/main" id="{F0EBEB9D-89C4-4265-8845-9EE4335C56E7}"/>
                </a:ext>
              </a:extLst>
            </p:cNvPr>
            <p:cNvSpPr>
              <a:spLocks noChangeArrowheads="1"/>
            </p:cNvSpPr>
            <p:nvPr/>
          </p:nvSpPr>
          <p:spPr bwMode="auto">
            <a:xfrm>
              <a:off x="4346" y="4156"/>
              <a:ext cx="83"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5" name="Oval 84">
              <a:extLst>
                <a:ext uri="{FF2B5EF4-FFF2-40B4-BE49-F238E27FC236}">
                  <a16:creationId xmlns:a16="http://schemas.microsoft.com/office/drawing/2014/main" id="{C248643B-F1A2-41FD-90EB-45DC95D06975}"/>
                </a:ext>
              </a:extLst>
            </p:cNvPr>
            <p:cNvSpPr>
              <a:spLocks noChangeArrowheads="1"/>
            </p:cNvSpPr>
            <p:nvPr/>
          </p:nvSpPr>
          <p:spPr bwMode="auto">
            <a:xfrm>
              <a:off x="4421" y="4046"/>
              <a:ext cx="72"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6" name="Oval 85">
              <a:extLst>
                <a:ext uri="{FF2B5EF4-FFF2-40B4-BE49-F238E27FC236}">
                  <a16:creationId xmlns:a16="http://schemas.microsoft.com/office/drawing/2014/main" id="{C7CD64F0-2EAA-4147-9E8C-F9A689E48977}"/>
                </a:ext>
              </a:extLst>
            </p:cNvPr>
            <p:cNvSpPr>
              <a:spLocks noChangeArrowheads="1"/>
            </p:cNvSpPr>
            <p:nvPr/>
          </p:nvSpPr>
          <p:spPr bwMode="auto">
            <a:xfrm>
              <a:off x="4127" y="430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7" name="Oval 86">
              <a:extLst>
                <a:ext uri="{FF2B5EF4-FFF2-40B4-BE49-F238E27FC236}">
                  <a16:creationId xmlns:a16="http://schemas.microsoft.com/office/drawing/2014/main" id="{B6C5A5D9-7F9B-49F2-8D5A-56FE61F98593}"/>
                </a:ext>
              </a:extLst>
            </p:cNvPr>
            <p:cNvSpPr>
              <a:spLocks noChangeArrowheads="1"/>
            </p:cNvSpPr>
            <p:nvPr/>
          </p:nvSpPr>
          <p:spPr bwMode="auto">
            <a:xfrm>
              <a:off x="3992" y="433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8" name="Oval 87">
              <a:extLst>
                <a:ext uri="{FF2B5EF4-FFF2-40B4-BE49-F238E27FC236}">
                  <a16:creationId xmlns:a16="http://schemas.microsoft.com/office/drawing/2014/main" id="{258A2E42-D92B-4B83-9434-F22E662C1C9D}"/>
                </a:ext>
              </a:extLst>
            </p:cNvPr>
            <p:cNvSpPr>
              <a:spLocks noChangeArrowheads="1"/>
            </p:cNvSpPr>
            <p:nvPr/>
          </p:nvSpPr>
          <p:spPr bwMode="auto">
            <a:xfrm>
              <a:off x="3997" y="4194"/>
              <a:ext cx="90"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99" name="Oval 88">
              <a:extLst>
                <a:ext uri="{FF2B5EF4-FFF2-40B4-BE49-F238E27FC236}">
                  <a16:creationId xmlns:a16="http://schemas.microsoft.com/office/drawing/2014/main" id="{35BCDD8E-8C82-4655-B6AA-660FB013E328}"/>
                </a:ext>
              </a:extLst>
            </p:cNvPr>
            <p:cNvSpPr>
              <a:spLocks noChangeArrowheads="1"/>
            </p:cNvSpPr>
            <p:nvPr/>
          </p:nvSpPr>
          <p:spPr bwMode="auto">
            <a:xfrm>
              <a:off x="3897" y="4061"/>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0" name="Oval 89">
              <a:extLst>
                <a:ext uri="{FF2B5EF4-FFF2-40B4-BE49-F238E27FC236}">
                  <a16:creationId xmlns:a16="http://schemas.microsoft.com/office/drawing/2014/main" id="{CD8141B1-0B48-4F6E-B770-3D69AA75F486}"/>
                </a:ext>
              </a:extLst>
            </p:cNvPr>
            <p:cNvSpPr>
              <a:spLocks noChangeArrowheads="1"/>
            </p:cNvSpPr>
            <p:nvPr/>
          </p:nvSpPr>
          <p:spPr bwMode="auto">
            <a:xfrm>
              <a:off x="4120" y="415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1" name="Oval 90">
              <a:extLst>
                <a:ext uri="{FF2B5EF4-FFF2-40B4-BE49-F238E27FC236}">
                  <a16:creationId xmlns:a16="http://schemas.microsoft.com/office/drawing/2014/main" id="{866A6FF9-8733-4057-BD43-6653A142B3CD}"/>
                </a:ext>
              </a:extLst>
            </p:cNvPr>
            <p:cNvSpPr>
              <a:spLocks noChangeArrowheads="1"/>
            </p:cNvSpPr>
            <p:nvPr/>
          </p:nvSpPr>
          <p:spPr bwMode="auto">
            <a:xfrm>
              <a:off x="4032" y="4037"/>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2" name="Oval 91">
              <a:extLst>
                <a:ext uri="{FF2B5EF4-FFF2-40B4-BE49-F238E27FC236}">
                  <a16:creationId xmlns:a16="http://schemas.microsoft.com/office/drawing/2014/main" id="{925CA7C1-9B76-4D9C-879B-A7098A545695}"/>
                </a:ext>
              </a:extLst>
            </p:cNvPr>
            <p:cNvSpPr>
              <a:spLocks noChangeArrowheads="1"/>
            </p:cNvSpPr>
            <p:nvPr/>
          </p:nvSpPr>
          <p:spPr bwMode="auto">
            <a:xfrm>
              <a:off x="4232" y="4084"/>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3" name="Oval 92">
              <a:extLst>
                <a:ext uri="{FF2B5EF4-FFF2-40B4-BE49-F238E27FC236}">
                  <a16:creationId xmlns:a16="http://schemas.microsoft.com/office/drawing/2014/main" id="{B01B9172-3339-4B28-B712-B7A5EF58FF5F}"/>
                </a:ext>
              </a:extLst>
            </p:cNvPr>
            <p:cNvSpPr>
              <a:spLocks noChangeArrowheads="1"/>
            </p:cNvSpPr>
            <p:nvPr/>
          </p:nvSpPr>
          <p:spPr bwMode="auto">
            <a:xfrm>
              <a:off x="4158" y="3980"/>
              <a:ext cx="71"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4" name="Oval 93">
              <a:extLst>
                <a:ext uri="{FF2B5EF4-FFF2-40B4-BE49-F238E27FC236}">
                  <a16:creationId xmlns:a16="http://schemas.microsoft.com/office/drawing/2014/main" id="{7E8AB02F-DD95-4874-9519-240DAA99B356}"/>
                </a:ext>
              </a:extLst>
            </p:cNvPr>
            <p:cNvSpPr>
              <a:spLocks noChangeArrowheads="1"/>
            </p:cNvSpPr>
            <p:nvPr/>
          </p:nvSpPr>
          <p:spPr bwMode="auto">
            <a:xfrm>
              <a:off x="3859" y="4201"/>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5" name="Oval 94">
              <a:extLst>
                <a:ext uri="{FF2B5EF4-FFF2-40B4-BE49-F238E27FC236}">
                  <a16:creationId xmlns:a16="http://schemas.microsoft.com/office/drawing/2014/main" id="{2FDAE6A3-CF17-4888-B5F5-710DDCAA10C3}"/>
                </a:ext>
              </a:extLst>
            </p:cNvPr>
            <p:cNvSpPr>
              <a:spLocks noChangeArrowheads="1"/>
            </p:cNvSpPr>
            <p:nvPr/>
          </p:nvSpPr>
          <p:spPr bwMode="auto">
            <a:xfrm>
              <a:off x="3764" y="4051"/>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6" name="Oval 95">
              <a:extLst>
                <a:ext uri="{FF2B5EF4-FFF2-40B4-BE49-F238E27FC236}">
                  <a16:creationId xmlns:a16="http://schemas.microsoft.com/office/drawing/2014/main" id="{9B35D813-D54B-4A13-9E17-E45EC2782E93}"/>
                </a:ext>
              </a:extLst>
            </p:cNvPr>
            <p:cNvSpPr>
              <a:spLocks noChangeArrowheads="1"/>
            </p:cNvSpPr>
            <p:nvPr/>
          </p:nvSpPr>
          <p:spPr bwMode="auto">
            <a:xfrm>
              <a:off x="3721" y="4180"/>
              <a:ext cx="105"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7" name="Oval 96">
              <a:extLst>
                <a:ext uri="{FF2B5EF4-FFF2-40B4-BE49-F238E27FC236}">
                  <a16:creationId xmlns:a16="http://schemas.microsoft.com/office/drawing/2014/main" id="{6AEDAA58-BF48-4DE8-8C0D-0F8D37673206}"/>
                </a:ext>
              </a:extLst>
            </p:cNvPr>
            <p:cNvSpPr>
              <a:spLocks noChangeArrowheads="1"/>
            </p:cNvSpPr>
            <p:nvPr/>
          </p:nvSpPr>
          <p:spPr bwMode="auto">
            <a:xfrm>
              <a:off x="3631" y="4008"/>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8" name="Oval 97">
              <a:extLst>
                <a:ext uri="{FF2B5EF4-FFF2-40B4-BE49-F238E27FC236}">
                  <a16:creationId xmlns:a16="http://schemas.microsoft.com/office/drawing/2014/main" id="{319973E9-8BE5-41C3-8251-B7BF083B18E4}"/>
                </a:ext>
              </a:extLst>
            </p:cNvPr>
            <p:cNvSpPr>
              <a:spLocks noChangeArrowheads="1"/>
            </p:cNvSpPr>
            <p:nvPr/>
          </p:nvSpPr>
          <p:spPr bwMode="auto">
            <a:xfrm>
              <a:off x="3714" y="3894"/>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09" name="Oval 98">
              <a:extLst>
                <a:ext uri="{FF2B5EF4-FFF2-40B4-BE49-F238E27FC236}">
                  <a16:creationId xmlns:a16="http://schemas.microsoft.com/office/drawing/2014/main" id="{A27C360B-11AF-41D0-87B8-EE9DB01BFB0C}"/>
                </a:ext>
              </a:extLst>
            </p:cNvPr>
            <p:cNvSpPr>
              <a:spLocks noChangeArrowheads="1"/>
            </p:cNvSpPr>
            <p:nvPr/>
          </p:nvSpPr>
          <p:spPr bwMode="auto">
            <a:xfrm>
              <a:off x="3842" y="3923"/>
              <a:ext cx="83" cy="8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0" name="Oval 99">
              <a:extLst>
                <a:ext uri="{FF2B5EF4-FFF2-40B4-BE49-F238E27FC236}">
                  <a16:creationId xmlns:a16="http://schemas.microsoft.com/office/drawing/2014/main" id="{F58B0277-BDD7-40AF-AEED-B1F6BB6F0F60}"/>
                </a:ext>
              </a:extLst>
            </p:cNvPr>
            <p:cNvSpPr>
              <a:spLocks noChangeArrowheads="1"/>
            </p:cNvSpPr>
            <p:nvPr/>
          </p:nvSpPr>
          <p:spPr bwMode="auto">
            <a:xfrm>
              <a:off x="3980" y="3911"/>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1" name="Oval 100">
              <a:extLst>
                <a:ext uri="{FF2B5EF4-FFF2-40B4-BE49-F238E27FC236}">
                  <a16:creationId xmlns:a16="http://schemas.microsoft.com/office/drawing/2014/main" id="{7A75B3E9-1208-4D09-9322-9614DAFFD81C}"/>
                </a:ext>
              </a:extLst>
            </p:cNvPr>
            <p:cNvSpPr>
              <a:spLocks noChangeArrowheads="1"/>
            </p:cNvSpPr>
            <p:nvPr/>
          </p:nvSpPr>
          <p:spPr bwMode="auto">
            <a:xfrm>
              <a:off x="3588" y="3832"/>
              <a:ext cx="95"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2" name="Oval 101">
              <a:extLst>
                <a:ext uri="{FF2B5EF4-FFF2-40B4-BE49-F238E27FC236}">
                  <a16:creationId xmlns:a16="http://schemas.microsoft.com/office/drawing/2014/main" id="{2FBC4310-860C-4791-B7FA-6E72984856E7}"/>
                </a:ext>
              </a:extLst>
            </p:cNvPr>
            <p:cNvSpPr>
              <a:spLocks noChangeArrowheads="1"/>
            </p:cNvSpPr>
            <p:nvPr/>
          </p:nvSpPr>
          <p:spPr bwMode="auto">
            <a:xfrm>
              <a:off x="3484" y="3739"/>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3" name="Oval 102">
              <a:extLst>
                <a:ext uri="{FF2B5EF4-FFF2-40B4-BE49-F238E27FC236}">
                  <a16:creationId xmlns:a16="http://schemas.microsoft.com/office/drawing/2014/main" id="{BEA2E052-0FD4-4CFE-A0E9-A499A2E9A222}"/>
                </a:ext>
              </a:extLst>
            </p:cNvPr>
            <p:cNvSpPr>
              <a:spLocks noChangeArrowheads="1"/>
            </p:cNvSpPr>
            <p:nvPr/>
          </p:nvSpPr>
          <p:spPr bwMode="auto">
            <a:xfrm>
              <a:off x="4571" y="2833"/>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4" name="Oval 103">
              <a:extLst>
                <a:ext uri="{FF2B5EF4-FFF2-40B4-BE49-F238E27FC236}">
                  <a16:creationId xmlns:a16="http://schemas.microsoft.com/office/drawing/2014/main" id="{8FF0A700-EF35-4EE4-9330-3A2B28B7E09E}"/>
                </a:ext>
              </a:extLst>
            </p:cNvPr>
            <p:cNvSpPr>
              <a:spLocks noChangeArrowheads="1"/>
            </p:cNvSpPr>
            <p:nvPr/>
          </p:nvSpPr>
          <p:spPr bwMode="auto">
            <a:xfrm>
              <a:off x="4464" y="2904"/>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5" name="Oval 104">
              <a:extLst>
                <a:ext uri="{FF2B5EF4-FFF2-40B4-BE49-F238E27FC236}">
                  <a16:creationId xmlns:a16="http://schemas.microsoft.com/office/drawing/2014/main" id="{4DADA06D-5875-4C6C-9AB9-026F5FCFF5C2}"/>
                </a:ext>
              </a:extLst>
            </p:cNvPr>
            <p:cNvSpPr>
              <a:spLocks noChangeArrowheads="1"/>
            </p:cNvSpPr>
            <p:nvPr/>
          </p:nvSpPr>
          <p:spPr bwMode="auto">
            <a:xfrm>
              <a:off x="4381" y="3002"/>
              <a:ext cx="74"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6" name="Oval 105">
              <a:extLst>
                <a:ext uri="{FF2B5EF4-FFF2-40B4-BE49-F238E27FC236}">
                  <a16:creationId xmlns:a16="http://schemas.microsoft.com/office/drawing/2014/main" id="{B5A0D9B3-237E-4EF9-A018-D01FE7666626}"/>
                </a:ext>
              </a:extLst>
            </p:cNvPr>
            <p:cNvSpPr>
              <a:spLocks noChangeArrowheads="1"/>
            </p:cNvSpPr>
            <p:nvPr/>
          </p:nvSpPr>
          <p:spPr bwMode="auto">
            <a:xfrm>
              <a:off x="4692" y="2790"/>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7" name="Oval 106">
              <a:extLst>
                <a:ext uri="{FF2B5EF4-FFF2-40B4-BE49-F238E27FC236}">
                  <a16:creationId xmlns:a16="http://schemas.microsoft.com/office/drawing/2014/main" id="{A536EEE4-994A-435D-BDA2-6D169A6AC097}"/>
                </a:ext>
              </a:extLst>
            </p:cNvPr>
            <p:cNvSpPr>
              <a:spLocks noChangeArrowheads="1"/>
            </p:cNvSpPr>
            <p:nvPr/>
          </p:nvSpPr>
          <p:spPr bwMode="auto">
            <a:xfrm>
              <a:off x="4825" y="2780"/>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8" name="Oval 107">
              <a:extLst>
                <a:ext uri="{FF2B5EF4-FFF2-40B4-BE49-F238E27FC236}">
                  <a16:creationId xmlns:a16="http://schemas.microsoft.com/office/drawing/2014/main" id="{0F912A91-75DB-4F8D-A040-92E912E176CA}"/>
                </a:ext>
              </a:extLst>
            </p:cNvPr>
            <p:cNvSpPr>
              <a:spLocks noChangeArrowheads="1"/>
            </p:cNvSpPr>
            <p:nvPr/>
          </p:nvSpPr>
          <p:spPr bwMode="auto">
            <a:xfrm>
              <a:off x="4417" y="2742"/>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19" name="Oval 108">
              <a:extLst>
                <a:ext uri="{FF2B5EF4-FFF2-40B4-BE49-F238E27FC236}">
                  <a16:creationId xmlns:a16="http://schemas.microsoft.com/office/drawing/2014/main" id="{54B074B4-4B79-48D3-9FE4-D669171CFCCD}"/>
                </a:ext>
              </a:extLst>
            </p:cNvPr>
            <p:cNvSpPr>
              <a:spLocks noChangeArrowheads="1"/>
            </p:cNvSpPr>
            <p:nvPr/>
          </p:nvSpPr>
          <p:spPr bwMode="auto">
            <a:xfrm>
              <a:off x="4322" y="2833"/>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0" name="Oval 109">
              <a:extLst>
                <a:ext uri="{FF2B5EF4-FFF2-40B4-BE49-F238E27FC236}">
                  <a16:creationId xmlns:a16="http://schemas.microsoft.com/office/drawing/2014/main" id="{378889C2-3159-4B00-864C-22030BEAD2E8}"/>
                </a:ext>
              </a:extLst>
            </p:cNvPr>
            <p:cNvSpPr>
              <a:spLocks noChangeArrowheads="1"/>
            </p:cNvSpPr>
            <p:nvPr/>
          </p:nvSpPr>
          <p:spPr bwMode="auto">
            <a:xfrm>
              <a:off x="4246" y="2942"/>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1" name="Oval 110">
              <a:extLst>
                <a:ext uri="{FF2B5EF4-FFF2-40B4-BE49-F238E27FC236}">
                  <a16:creationId xmlns:a16="http://schemas.microsoft.com/office/drawing/2014/main" id="{CB9F7147-B7ED-43DD-9B5B-8AC685E6F55A}"/>
                </a:ext>
              </a:extLst>
            </p:cNvPr>
            <p:cNvSpPr>
              <a:spLocks noChangeArrowheads="1"/>
            </p:cNvSpPr>
            <p:nvPr/>
          </p:nvSpPr>
          <p:spPr bwMode="auto">
            <a:xfrm>
              <a:off x="4206" y="3071"/>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2" name="Oval 111">
              <a:extLst>
                <a:ext uri="{FF2B5EF4-FFF2-40B4-BE49-F238E27FC236}">
                  <a16:creationId xmlns:a16="http://schemas.microsoft.com/office/drawing/2014/main" id="{549F47B9-8BD1-4A06-8B63-23A2C18D4183}"/>
                </a:ext>
              </a:extLst>
            </p:cNvPr>
            <p:cNvSpPr>
              <a:spLocks noChangeArrowheads="1"/>
            </p:cNvSpPr>
            <p:nvPr/>
          </p:nvSpPr>
          <p:spPr bwMode="auto">
            <a:xfrm>
              <a:off x="4538" y="2683"/>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3" name="Oval 112">
              <a:extLst>
                <a:ext uri="{FF2B5EF4-FFF2-40B4-BE49-F238E27FC236}">
                  <a16:creationId xmlns:a16="http://schemas.microsoft.com/office/drawing/2014/main" id="{A667A823-EAD3-4828-A580-B482F23637B7}"/>
                </a:ext>
              </a:extLst>
            </p:cNvPr>
            <p:cNvSpPr>
              <a:spLocks noChangeArrowheads="1"/>
            </p:cNvSpPr>
            <p:nvPr/>
          </p:nvSpPr>
          <p:spPr bwMode="auto">
            <a:xfrm>
              <a:off x="4350" y="2616"/>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4" name="Oval 113">
              <a:extLst>
                <a:ext uri="{FF2B5EF4-FFF2-40B4-BE49-F238E27FC236}">
                  <a16:creationId xmlns:a16="http://schemas.microsoft.com/office/drawing/2014/main" id="{F29C90F3-461C-40B9-920D-E734AB08717C}"/>
                </a:ext>
              </a:extLst>
            </p:cNvPr>
            <p:cNvSpPr>
              <a:spLocks noChangeArrowheads="1"/>
            </p:cNvSpPr>
            <p:nvPr/>
          </p:nvSpPr>
          <p:spPr bwMode="auto">
            <a:xfrm>
              <a:off x="4243" y="2699"/>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5" name="Oval 114">
              <a:extLst>
                <a:ext uri="{FF2B5EF4-FFF2-40B4-BE49-F238E27FC236}">
                  <a16:creationId xmlns:a16="http://schemas.microsoft.com/office/drawing/2014/main" id="{9DE77AED-DA04-4168-B14F-215B68833659}"/>
                </a:ext>
              </a:extLst>
            </p:cNvPr>
            <p:cNvSpPr>
              <a:spLocks noChangeArrowheads="1"/>
            </p:cNvSpPr>
            <p:nvPr/>
          </p:nvSpPr>
          <p:spPr bwMode="auto">
            <a:xfrm>
              <a:off x="4160" y="2799"/>
              <a:ext cx="91"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6" name="Oval 115">
              <a:extLst>
                <a:ext uri="{FF2B5EF4-FFF2-40B4-BE49-F238E27FC236}">
                  <a16:creationId xmlns:a16="http://schemas.microsoft.com/office/drawing/2014/main" id="{010B16AF-FD21-4CAD-9D30-FDEB145B5FC3}"/>
                </a:ext>
              </a:extLst>
            </p:cNvPr>
            <p:cNvSpPr>
              <a:spLocks noChangeArrowheads="1"/>
            </p:cNvSpPr>
            <p:nvPr/>
          </p:nvSpPr>
          <p:spPr bwMode="auto">
            <a:xfrm>
              <a:off x="4099" y="2921"/>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7" name="Oval 116">
              <a:extLst>
                <a:ext uri="{FF2B5EF4-FFF2-40B4-BE49-F238E27FC236}">
                  <a16:creationId xmlns:a16="http://schemas.microsoft.com/office/drawing/2014/main" id="{0FBBDCA6-2B3A-490B-B6EB-935E46490A9F}"/>
                </a:ext>
              </a:extLst>
            </p:cNvPr>
            <p:cNvSpPr>
              <a:spLocks noChangeArrowheads="1"/>
            </p:cNvSpPr>
            <p:nvPr/>
          </p:nvSpPr>
          <p:spPr bwMode="auto">
            <a:xfrm>
              <a:off x="4073" y="3049"/>
              <a:ext cx="73" cy="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8" name="Oval 117">
              <a:extLst>
                <a:ext uri="{FF2B5EF4-FFF2-40B4-BE49-F238E27FC236}">
                  <a16:creationId xmlns:a16="http://schemas.microsoft.com/office/drawing/2014/main" id="{F4D1F4BD-64B3-4143-83A6-68F36CDF6404}"/>
                </a:ext>
              </a:extLst>
            </p:cNvPr>
            <p:cNvSpPr>
              <a:spLocks noChangeArrowheads="1"/>
            </p:cNvSpPr>
            <p:nvPr/>
          </p:nvSpPr>
          <p:spPr bwMode="auto">
            <a:xfrm>
              <a:off x="3700" y="3727"/>
              <a:ext cx="88"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29" name="Oval 118">
              <a:extLst>
                <a:ext uri="{FF2B5EF4-FFF2-40B4-BE49-F238E27FC236}">
                  <a16:creationId xmlns:a16="http://schemas.microsoft.com/office/drawing/2014/main" id="{C7D95A3B-EDDA-4852-87D0-D7D152EDCC84}"/>
                </a:ext>
              </a:extLst>
            </p:cNvPr>
            <p:cNvSpPr>
              <a:spLocks noChangeArrowheads="1"/>
            </p:cNvSpPr>
            <p:nvPr/>
          </p:nvSpPr>
          <p:spPr bwMode="auto">
            <a:xfrm>
              <a:off x="3641" y="3494"/>
              <a:ext cx="87" cy="9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0" name="Oval 119">
              <a:extLst>
                <a:ext uri="{FF2B5EF4-FFF2-40B4-BE49-F238E27FC236}">
                  <a16:creationId xmlns:a16="http://schemas.microsoft.com/office/drawing/2014/main" id="{6B7BFA27-B1D1-4143-9E9F-B14C0FED4224}"/>
                </a:ext>
              </a:extLst>
            </p:cNvPr>
            <p:cNvSpPr>
              <a:spLocks noChangeArrowheads="1"/>
            </p:cNvSpPr>
            <p:nvPr/>
          </p:nvSpPr>
          <p:spPr bwMode="auto">
            <a:xfrm>
              <a:off x="3831" y="3773"/>
              <a:ext cx="80"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1" name="Oval 120">
              <a:extLst>
                <a:ext uri="{FF2B5EF4-FFF2-40B4-BE49-F238E27FC236}">
                  <a16:creationId xmlns:a16="http://schemas.microsoft.com/office/drawing/2014/main" id="{5D1786CB-9F88-441A-92FC-4974E43208CE}"/>
                </a:ext>
              </a:extLst>
            </p:cNvPr>
            <p:cNvSpPr>
              <a:spLocks noChangeArrowheads="1"/>
            </p:cNvSpPr>
            <p:nvPr/>
          </p:nvSpPr>
          <p:spPr bwMode="auto">
            <a:xfrm>
              <a:off x="3740" y="3589"/>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2" name="Oval 121">
              <a:extLst>
                <a:ext uri="{FF2B5EF4-FFF2-40B4-BE49-F238E27FC236}">
                  <a16:creationId xmlns:a16="http://schemas.microsoft.com/office/drawing/2014/main" id="{9BF8A6A9-8FD6-459B-B4F4-0088C1CB94F3}"/>
                </a:ext>
              </a:extLst>
            </p:cNvPr>
            <p:cNvSpPr>
              <a:spLocks noChangeArrowheads="1"/>
            </p:cNvSpPr>
            <p:nvPr/>
          </p:nvSpPr>
          <p:spPr bwMode="auto">
            <a:xfrm>
              <a:off x="3973" y="3780"/>
              <a:ext cx="73"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3" name="Oval 122">
              <a:extLst>
                <a:ext uri="{FF2B5EF4-FFF2-40B4-BE49-F238E27FC236}">
                  <a16:creationId xmlns:a16="http://schemas.microsoft.com/office/drawing/2014/main" id="{EAABE9D6-F0F9-45F6-B2FB-E3E34B145622}"/>
                </a:ext>
              </a:extLst>
            </p:cNvPr>
            <p:cNvSpPr>
              <a:spLocks noChangeArrowheads="1"/>
            </p:cNvSpPr>
            <p:nvPr/>
          </p:nvSpPr>
          <p:spPr bwMode="auto">
            <a:xfrm>
              <a:off x="3866" y="364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4" name="Oval 123">
              <a:extLst>
                <a:ext uri="{FF2B5EF4-FFF2-40B4-BE49-F238E27FC236}">
                  <a16:creationId xmlns:a16="http://schemas.microsoft.com/office/drawing/2014/main" id="{F16EFD4A-52F1-48CC-9F45-4D3E844C86F8}"/>
                </a:ext>
              </a:extLst>
            </p:cNvPr>
            <p:cNvSpPr>
              <a:spLocks noChangeArrowheads="1"/>
            </p:cNvSpPr>
            <p:nvPr/>
          </p:nvSpPr>
          <p:spPr bwMode="auto">
            <a:xfrm>
              <a:off x="3591" y="3656"/>
              <a:ext cx="97" cy="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5" name="Oval 124">
              <a:extLst>
                <a:ext uri="{FF2B5EF4-FFF2-40B4-BE49-F238E27FC236}">
                  <a16:creationId xmlns:a16="http://schemas.microsoft.com/office/drawing/2014/main" id="{A23D7B77-3BA0-4FE7-AB01-47BC17926560}"/>
                </a:ext>
              </a:extLst>
            </p:cNvPr>
            <p:cNvSpPr>
              <a:spLocks noChangeArrowheads="1"/>
            </p:cNvSpPr>
            <p:nvPr/>
          </p:nvSpPr>
          <p:spPr bwMode="auto">
            <a:xfrm>
              <a:off x="3565" y="3382"/>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6" name="Oval 125">
              <a:extLst>
                <a:ext uri="{FF2B5EF4-FFF2-40B4-BE49-F238E27FC236}">
                  <a16:creationId xmlns:a16="http://schemas.microsoft.com/office/drawing/2014/main" id="{81C7128E-9F5E-428B-BED7-EFFA1FD3AC34}"/>
                </a:ext>
              </a:extLst>
            </p:cNvPr>
            <p:cNvSpPr>
              <a:spLocks noChangeArrowheads="1"/>
            </p:cNvSpPr>
            <p:nvPr/>
          </p:nvSpPr>
          <p:spPr bwMode="auto">
            <a:xfrm>
              <a:off x="3501" y="3554"/>
              <a:ext cx="104" cy="10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7" name="Oval 126">
              <a:extLst>
                <a:ext uri="{FF2B5EF4-FFF2-40B4-BE49-F238E27FC236}">
                  <a16:creationId xmlns:a16="http://schemas.microsoft.com/office/drawing/2014/main" id="{858DEB26-6E74-49BE-990B-12488C37C785}"/>
                </a:ext>
              </a:extLst>
            </p:cNvPr>
            <p:cNvSpPr>
              <a:spLocks noChangeArrowheads="1"/>
            </p:cNvSpPr>
            <p:nvPr/>
          </p:nvSpPr>
          <p:spPr bwMode="auto">
            <a:xfrm>
              <a:off x="3512" y="3254"/>
              <a:ext cx="105"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8" name="Oval 127">
              <a:extLst>
                <a:ext uri="{FF2B5EF4-FFF2-40B4-BE49-F238E27FC236}">
                  <a16:creationId xmlns:a16="http://schemas.microsoft.com/office/drawing/2014/main" id="{D4D3E10C-2140-446F-80BC-41EE55A94C2F}"/>
                </a:ext>
              </a:extLst>
            </p:cNvPr>
            <p:cNvSpPr>
              <a:spLocks noChangeArrowheads="1"/>
            </p:cNvSpPr>
            <p:nvPr/>
          </p:nvSpPr>
          <p:spPr bwMode="auto">
            <a:xfrm>
              <a:off x="3662" y="3242"/>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39" name="Oval 128">
              <a:extLst>
                <a:ext uri="{FF2B5EF4-FFF2-40B4-BE49-F238E27FC236}">
                  <a16:creationId xmlns:a16="http://schemas.microsoft.com/office/drawing/2014/main" id="{DC1E3D66-FDA7-4535-8727-E81C29B237E4}"/>
                </a:ext>
              </a:extLst>
            </p:cNvPr>
            <p:cNvSpPr>
              <a:spLocks noChangeArrowheads="1"/>
            </p:cNvSpPr>
            <p:nvPr/>
          </p:nvSpPr>
          <p:spPr bwMode="auto">
            <a:xfrm>
              <a:off x="3721" y="3363"/>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0" name="Oval 129">
              <a:extLst>
                <a:ext uri="{FF2B5EF4-FFF2-40B4-BE49-F238E27FC236}">
                  <a16:creationId xmlns:a16="http://schemas.microsoft.com/office/drawing/2014/main" id="{5E9BF7AA-495B-4480-B1DA-8E335490FF6C}"/>
                </a:ext>
              </a:extLst>
            </p:cNvPr>
            <p:cNvSpPr>
              <a:spLocks noChangeArrowheads="1"/>
            </p:cNvSpPr>
            <p:nvPr/>
          </p:nvSpPr>
          <p:spPr bwMode="auto">
            <a:xfrm>
              <a:off x="3814" y="3466"/>
              <a:ext cx="73" cy="7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1" name="Oval 130">
              <a:extLst>
                <a:ext uri="{FF2B5EF4-FFF2-40B4-BE49-F238E27FC236}">
                  <a16:creationId xmlns:a16="http://schemas.microsoft.com/office/drawing/2014/main" id="{FAAEFD73-CE0D-48A2-B208-76BC83B78E99}"/>
                </a:ext>
              </a:extLst>
            </p:cNvPr>
            <p:cNvSpPr>
              <a:spLocks noChangeArrowheads="1"/>
            </p:cNvSpPr>
            <p:nvPr/>
          </p:nvSpPr>
          <p:spPr bwMode="auto">
            <a:xfrm>
              <a:off x="3636" y="3106"/>
              <a:ext cx="97" cy="9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2" name="Oval 131">
              <a:extLst>
                <a:ext uri="{FF2B5EF4-FFF2-40B4-BE49-F238E27FC236}">
                  <a16:creationId xmlns:a16="http://schemas.microsoft.com/office/drawing/2014/main" id="{C828AEDC-E7B3-4F7C-9017-EB1EFF1AB279}"/>
                </a:ext>
              </a:extLst>
            </p:cNvPr>
            <p:cNvSpPr>
              <a:spLocks noChangeArrowheads="1"/>
            </p:cNvSpPr>
            <p:nvPr/>
          </p:nvSpPr>
          <p:spPr bwMode="auto">
            <a:xfrm>
              <a:off x="3638" y="2966"/>
              <a:ext cx="102"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3" name="Oval 132">
              <a:extLst>
                <a:ext uri="{FF2B5EF4-FFF2-40B4-BE49-F238E27FC236}">
                  <a16:creationId xmlns:a16="http://schemas.microsoft.com/office/drawing/2014/main" id="{FBCE2C7D-9FDB-44F6-84C7-725C5D4E0459}"/>
                </a:ext>
              </a:extLst>
            </p:cNvPr>
            <p:cNvSpPr>
              <a:spLocks noChangeArrowheads="1"/>
            </p:cNvSpPr>
            <p:nvPr/>
          </p:nvSpPr>
          <p:spPr bwMode="auto">
            <a:xfrm>
              <a:off x="3785" y="3132"/>
              <a:ext cx="88" cy="8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4" name="Oval 133">
              <a:extLst>
                <a:ext uri="{FF2B5EF4-FFF2-40B4-BE49-F238E27FC236}">
                  <a16:creationId xmlns:a16="http://schemas.microsoft.com/office/drawing/2014/main" id="{5A24E0B9-572B-4820-98E0-9EC5E97C7199}"/>
                </a:ext>
              </a:extLst>
            </p:cNvPr>
            <p:cNvSpPr>
              <a:spLocks noChangeArrowheads="1"/>
            </p:cNvSpPr>
            <p:nvPr/>
          </p:nvSpPr>
          <p:spPr bwMode="auto">
            <a:xfrm>
              <a:off x="3937" y="2933"/>
              <a:ext cx="91"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5" name="Oval 134">
              <a:extLst>
                <a:ext uri="{FF2B5EF4-FFF2-40B4-BE49-F238E27FC236}">
                  <a16:creationId xmlns:a16="http://schemas.microsoft.com/office/drawing/2014/main" id="{77D91F9D-728D-49E6-B7A9-EB2025A5AE03}"/>
                </a:ext>
              </a:extLst>
            </p:cNvPr>
            <p:cNvSpPr>
              <a:spLocks noChangeArrowheads="1"/>
            </p:cNvSpPr>
            <p:nvPr/>
          </p:nvSpPr>
          <p:spPr bwMode="auto">
            <a:xfrm>
              <a:off x="3826" y="3266"/>
              <a:ext cx="80" cy="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6" name="Oval 135">
              <a:extLst>
                <a:ext uri="{FF2B5EF4-FFF2-40B4-BE49-F238E27FC236}">
                  <a16:creationId xmlns:a16="http://schemas.microsoft.com/office/drawing/2014/main" id="{789D3627-8459-413B-813B-B191C49854E3}"/>
                </a:ext>
              </a:extLst>
            </p:cNvPr>
            <p:cNvSpPr>
              <a:spLocks noChangeArrowheads="1"/>
            </p:cNvSpPr>
            <p:nvPr/>
          </p:nvSpPr>
          <p:spPr bwMode="auto">
            <a:xfrm>
              <a:off x="3930" y="3066"/>
              <a:ext cx="81" cy="8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7" name="Oval 136">
              <a:extLst>
                <a:ext uri="{FF2B5EF4-FFF2-40B4-BE49-F238E27FC236}">
                  <a16:creationId xmlns:a16="http://schemas.microsoft.com/office/drawing/2014/main" id="{512454AA-E9B1-4E9B-B280-1356E3F3DFA4}"/>
                </a:ext>
              </a:extLst>
            </p:cNvPr>
            <p:cNvSpPr>
              <a:spLocks noChangeArrowheads="1"/>
            </p:cNvSpPr>
            <p:nvPr/>
          </p:nvSpPr>
          <p:spPr bwMode="auto">
            <a:xfrm>
              <a:off x="3911" y="3380"/>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8" name="Oval 137">
              <a:extLst>
                <a:ext uri="{FF2B5EF4-FFF2-40B4-BE49-F238E27FC236}">
                  <a16:creationId xmlns:a16="http://schemas.microsoft.com/office/drawing/2014/main" id="{8A8C6CCB-905B-4189-8A87-A52984D01B3A}"/>
                </a:ext>
              </a:extLst>
            </p:cNvPr>
            <p:cNvSpPr>
              <a:spLocks noChangeArrowheads="1"/>
            </p:cNvSpPr>
            <p:nvPr/>
          </p:nvSpPr>
          <p:spPr bwMode="auto">
            <a:xfrm>
              <a:off x="3961" y="3206"/>
              <a:ext cx="74" cy="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49" name="Oval 138">
              <a:extLst>
                <a:ext uri="{FF2B5EF4-FFF2-40B4-BE49-F238E27FC236}">
                  <a16:creationId xmlns:a16="http://schemas.microsoft.com/office/drawing/2014/main" id="{4774AA6C-321C-4893-88DE-B91F78B0F6B4}"/>
                </a:ext>
              </a:extLst>
            </p:cNvPr>
            <p:cNvSpPr>
              <a:spLocks noChangeArrowheads="1"/>
            </p:cNvSpPr>
            <p:nvPr/>
          </p:nvSpPr>
          <p:spPr bwMode="auto">
            <a:xfrm>
              <a:off x="3783" y="2997"/>
              <a:ext cx="95" cy="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0" name="Oval 139">
              <a:extLst>
                <a:ext uri="{FF2B5EF4-FFF2-40B4-BE49-F238E27FC236}">
                  <a16:creationId xmlns:a16="http://schemas.microsoft.com/office/drawing/2014/main" id="{E57E0AA8-A821-4444-8466-692568148FBD}"/>
                </a:ext>
              </a:extLst>
            </p:cNvPr>
            <p:cNvSpPr>
              <a:spLocks noChangeArrowheads="1"/>
            </p:cNvSpPr>
            <p:nvPr/>
          </p:nvSpPr>
          <p:spPr bwMode="auto">
            <a:xfrm>
              <a:off x="3982" y="2806"/>
              <a:ext cx="95" cy="9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1" name="Oval 140">
              <a:extLst>
                <a:ext uri="{FF2B5EF4-FFF2-40B4-BE49-F238E27FC236}">
                  <a16:creationId xmlns:a16="http://schemas.microsoft.com/office/drawing/2014/main" id="{DBA1FD86-9DAA-4B51-90FE-1F491DD92A1D}"/>
                </a:ext>
              </a:extLst>
            </p:cNvPr>
            <p:cNvSpPr>
              <a:spLocks noChangeArrowheads="1"/>
            </p:cNvSpPr>
            <p:nvPr/>
          </p:nvSpPr>
          <p:spPr bwMode="auto">
            <a:xfrm>
              <a:off x="3802" y="2866"/>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2" name="Oval 141">
              <a:extLst>
                <a:ext uri="{FF2B5EF4-FFF2-40B4-BE49-F238E27FC236}">
                  <a16:creationId xmlns:a16="http://schemas.microsoft.com/office/drawing/2014/main" id="{CB3546F9-D8DA-4226-9F7E-A836913280CC}"/>
                </a:ext>
              </a:extLst>
            </p:cNvPr>
            <p:cNvSpPr>
              <a:spLocks noChangeArrowheads="1"/>
            </p:cNvSpPr>
            <p:nvPr/>
          </p:nvSpPr>
          <p:spPr bwMode="auto">
            <a:xfrm>
              <a:off x="4054" y="2692"/>
              <a:ext cx="104" cy="10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3" name="Freeform 142">
              <a:extLst>
                <a:ext uri="{FF2B5EF4-FFF2-40B4-BE49-F238E27FC236}">
                  <a16:creationId xmlns:a16="http://schemas.microsoft.com/office/drawing/2014/main" id="{BEC0CFD8-58B9-4C1D-B2B6-8BB2809B92CB}"/>
                </a:ext>
              </a:extLst>
            </p:cNvPr>
            <p:cNvSpPr>
              <a:spLocks noEditPoints="1"/>
            </p:cNvSpPr>
            <p:nvPr/>
          </p:nvSpPr>
          <p:spPr bwMode="auto">
            <a:xfrm>
              <a:off x="5516" y="2721"/>
              <a:ext cx="3638" cy="964"/>
            </a:xfrm>
            <a:custGeom>
              <a:avLst/>
              <a:gdLst>
                <a:gd name="T0" fmla="*/ 285 w 1533"/>
                <a:gd name="T1" fmla="*/ 137 h 405"/>
                <a:gd name="T2" fmla="*/ 352 w 1533"/>
                <a:gd name="T3" fmla="*/ 379 h 405"/>
                <a:gd name="T4" fmla="*/ 392 w 1533"/>
                <a:gd name="T5" fmla="*/ 379 h 405"/>
                <a:gd name="T6" fmla="*/ 285 w 1533"/>
                <a:gd name="T7" fmla="*/ 101 h 405"/>
                <a:gd name="T8" fmla="*/ 120 w 1533"/>
                <a:gd name="T9" fmla="*/ 101 h 405"/>
                <a:gd name="T10" fmla="*/ 41 w 1533"/>
                <a:gd name="T11" fmla="*/ 141 h 405"/>
                <a:gd name="T12" fmla="*/ 20 w 1533"/>
                <a:gd name="T13" fmla="*/ 101 h 405"/>
                <a:gd name="T14" fmla="*/ 0 w 1533"/>
                <a:gd name="T15" fmla="*/ 379 h 405"/>
                <a:gd name="T16" fmla="*/ 41 w 1533"/>
                <a:gd name="T17" fmla="*/ 379 h 405"/>
                <a:gd name="T18" fmla="*/ 109 w 1533"/>
                <a:gd name="T19" fmla="*/ 137 h 405"/>
                <a:gd name="T20" fmla="*/ 176 w 1533"/>
                <a:gd name="T21" fmla="*/ 379 h 405"/>
                <a:gd name="T22" fmla="*/ 216 w 1533"/>
                <a:gd name="T23" fmla="*/ 379 h 405"/>
                <a:gd name="T24" fmla="*/ 679 w 1533"/>
                <a:gd name="T25" fmla="*/ 271 h 405"/>
                <a:gd name="T26" fmla="*/ 579 w 1533"/>
                <a:gd name="T27" fmla="*/ 101 h 405"/>
                <a:gd name="T28" fmla="*/ 586 w 1533"/>
                <a:gd name="T29" fmla="*/ 405 h 405"/>
                <a:gd name="T30" fmla="*/ 683 w 1533"/>
                <a:gd name="T31" fmla="*/ 325 h 405"/>
                <a:gd name="T32" fmla="*/ 494 w 1533"/>
                <a:gd name="T33" fmla="*/ 271 h 405"/>
                <a:gd name="T34" fmla="*/ 494 w 1533"/>
                <a:gd name="T35" fmla="*/ 237 h 405"/>
                <a:gd name="T36" fmla="*/ 662 w 1533"/>
                <a:gd name="T37" fmla="*/ 237 h 405"/>
                <a:gd name="T38" fmla="*/ 797 w 1533"/>
                <a:gd name="T39" fmla="*/ 234 h 405"/>
                <a:gd name="T40" fmla="*/ 890 w 1533"/>
                <a:gd name="T41" fmla="*/ 122 h 405"/>
                <a:gd name="T42" fmla="*/ 798 w 1533"/>
                <a:gd name="T43" fmla="*/ 154 h 405"/>
                <a:gd name="T44" fmla="*/ 797 w 1533"/>
                <a:gd name="T45" fmla="*/ 126 h 405"/>
                <a:gd name="T46" fmla="*/ 756 w 1533"/>
                <a:gd name="T47" fmla="*/ 126 h 405"/>
                <a:gd name="T48" fmla="*/ 777 w 1533"/>
                <a:gd name="T49" fmla="*/ 405 h 405"/>
                <a:gd name="T50" fmla="*/ 797 w 1533"/>
                <a:gd name="T51" fmla="*/ 234 h 405"/>
                <a:gd name="T52" fmla="*/ 961 w 1533"/>
                <a:gd name="T53" fmla="*/ 249 h 405"/>
                <a:gd name="T54" fmla="*/ 1102 w 1533"/>
                <a:gd name="T55" fmla="*/ 154 h 405"/>
                <a:gd name="T56" fmla="*/ 1051 w 1533"/>
                <a:gd name="T57" fmla="*/ 101 h 405"/>
                <a:gd name="T58" fmla="*/ 1046 w 1533"/>
                <a:gd name="T59" fmla="*/ 405 h 405"/>
                <a:gd name="T60" fmla="*/ 1106 w 1533"/>
                <a:gd name="T61" fmla="*/ 352 h 405"/>
                <a:gd name="T62" fmla="*/ 1221 w 1533"/>
                <a:gd name="T63" fmla="*/ 126 h 405"/>
                <a:gd name="T64" fmla="*/ 1181 w 1533"/>
                <a:gd name="T65" fmla="*/ 126 h 405"/>
                <a:gd name="T66" fmla="*/ 1201 w 1533"/>
                <a:gd name="T67" fmla="*/ 405 h 405"/>
                <a:gd name="T68" fmla="*/ 1221 w 1533"/>
                <a:gd name="T69" fmla="*/ 126 h 405"/>
                <a:gd name="T70" fmla="*/ 1201 w 1533"/>
                <a:gd name="T71" fmla="*/ 55 h 405"/>
                <a:gd name="T72" fmla="*/ 1201 w 1533"/>
                <a:gd name="T73" fmla="*/ 0 h 405"/>
                <a:gd name="T74" fmla="*/ 1492 w 1533"/>
                <a:gd name="T75" fmla="*/ 145 h 405"/>
                <a:gd name="T76" fmla="*/ 1407 w 1533"/>
                <a:gd name="T77" fmla="*/ 101 h 405"/>
                <a:gd name="T78" fmla="*/ 1408 w 1533"/>
                <a:gd name="T79" fmla="*/ 405 h 405"/>
                <a:gd name="T80" fmla="*/ 1492 w 1533"/>
                <a:gd name="T81" fmla="*/ 361 h 405"/>
                <a:gd name="T82" fmla="*/ 1512 w 1533"/>
                <a:gd name="T83" fmla="*/ 405 h 405"/>
                <a:gd name="T84" fmla="*/ 1533 w 1533"/>
                <a:gd name="T85" fmla="*/ 126 h 405"/>
                <a:gd name="T86" fmla="*/ 1492 w 1533"/>
                <a:gd name="T87" fmla="*/ 126 h 405"/>
                <a:gd name="T88" fmla="*/ 1324 w 1533"/>
                <a:gd name="T89" fmla="*/ 253 h 405"/>
                <a:gd name="T90" fmla="*/ 1492 w 1533"/>
                <a:gd name="T91" fmla="*/ 253 h 405"/>
                <a:gd name="T92" fmla="*/ 1324 w 1533"/>
                <a:gd name="T93" fmla="*/ 25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3" h="405">
                  <a:moveTo>
                    <a:pt x="216" y="215"/>
                  </a:moveTo>
                  <a:cubicBezTo>
                    <a:pt x="216" y="164"/>
                    <a:pt x="252" y="137"/>
                    <a:pt x="285" y="137"/>
                  </a:cubicBezTo>
                  <a:cubicBezTo>
                    <a:pt x="316" y="137"/>
                    <a:pt x="352" y="150"/>
                    <a:pt x="352" y="215"/>
                  </a:cubicBezTo>
                  <a:cubicBezTo>
                    <a:pt x="352" y="379"/>
                    <a:pt x="352" y="379"/>
                    <a:pt x="352" y="379"/>
                  </a:cubicBezTo>
                  <a:cubicBezTo>
                    <a:pt x="352" y="396"/>
                    <a:pt x="359" y="405"/>
                    <a:pt x="372" y="405"/>
                  </a:cubicBezTo>
                  <a:cubicBezTo>
                    <a:pt x="385" y="405"/>
                    <a:pt x="392" y="396"/>
                    <a:pt x="392" y="379"/>
                  </a:cubicBezTo>
                  <a:cubicBezTo>
                    <a:pt x="392" y="207"/>
                    <a:pt x="392" y="207"/>
                    <a:pt x="392" y="207"/>
                  </a:cubicBezTo>
                  <a:cubicBezTo>
                    <a:pt x="392" y="136"/>
                    <a:pt x="338" y="101"/>
                    <a:pt x="285" y="101"/>
                  </a:cubicBezTo>
                  <a:cubicBezTo>
                    <a:pt x="253" y="101"/>
                    <a:pt x="218" y="118"/>
                    <a:pt x="198" y="153"/>
                  </a:cubicBezTo>
                  <a:cubicBezTo>
                    <a:pt x="184" y="120"/>
                    <a:pt x="154" y="101"/>
                    <a:pt x="120" y="101"/>
                  </a:cubicBezTo>
                  <a:cubicBezTo>
                    <a:pt x="81" y="101"/>
                    <a:pt x="57" y="119"/>
                    <a:pt x="42" y="141"/>
                  </a:cubicBezTo>
                  <a:cubicBezTo>
                    <a:pt x="41" y="141"/>
                    <a:pt x="41" y="141"/>
                    <a:pt x="41" y="141"/>
                  </a:cubicBezTo>
                  <a:cubicBezTo>
                    <a:pt x="41" y="126"/>
                    <a:pt x="41" y="126"/>
                    <a:pt x="41" y="126"/>
                  </a:cubicBezTo>
                  <a:cubicBezTo>
                    <a:pt x="41" y="109"/>
                    <a:pt x="33" y="101"/>
                    <a:pt x="20" y="101"/>
                  </a:cubicBezTo>
                  <a:cubicBezTo>
                    <a:pt x="8" y="101"/>
                    <a:pt x="0" y="109"/>
                    <a:pt x="0" y="126"/>
                  </a:cubicBezTo>
                  <a:cubicBezTo>
                    <a:pt x="0" y="379"/>
                    <a:pt x="0" y="379"/>
                    <a:pt x="0" y="379"/>
                  </a:cubicBezTo>
                  <a:cubicBezTo>
                    <a:pt x="0" y="396"/>
                    <a:pt x="8" y="405"/>
                    <a:pt x="20" y="405"/>
                  </a:cubicBezTo>
                  <a:cubicBezTo>
                    <a:pt x="33" y="405"/>
                    <a:pt x="41" y="396"/>
                    <a:pt x="41" y="379"/>
                  </a:cubicBezTo>
                  <a:cubicBezTo>
                    <a:pt x="41" y="215"/>
                    <a:pt x="41" y="215"/>
                    <a:pt x="41" y="215"/>
                  </a:cubicBezTo>
                  <a:cubicBezTo>
                    <a:pt x="41" y="164"/>
                    <a:pt x="76" y="137"/>
                    <a:pt x="109" y="137"/>
                  </a:cubicBezTo>
                  <a:cubicBezTo>
                    <a:pt x="140" y="137"/>
                    <a:pt x="176" y="150"/>
                    <a:pt x="176" y="215"/>
                  </a:cubicBezTo>
                  <a:cubicBezTo>
                    <a:pt x="176" y="379"/>
                    <a:pt x="176" y="379"/>
                    <a:pt x="176" y="379"/>
                  </a:cubicBezTo>
                  <a:cubicBezTo>
                    <a:pt x="176" y="396"/>
                    <a:pt x="183" y="405"/>
                    <a:pt x="196" y="405"/>
                  </a:cubicBezTo>
                  <a:cubicBezTo>
                    <a:pt x="209" y="405"/>
                    <a:pt x="216" y="396"/>
                    <a:pt x="216" y="379"/>
                  </a:cubicBezTo>
                  <a:lnTo>
                    <a:pt x="216" y="215"/>
                  </a:lnTo>
                  <a:close/>
                  <a:moveTo>
                    <a:pt x="679" y="271"/>
                  </a:moveTo>
                  <a:cubicBezTo>
                    <a:pt x="703" y="271"/>
                    <a:pt x="706" y="257"/>
                    <a:pt x="706" y="246"/>
                  </a:cubicBezTo>
                  <a:cubicBezTo>
                    <a:pt x="706" y="171"/>
                    <a:pt x="663" y="101"/>
                    <a:pt x="579" y="101"/>
                  </a:cubicBezTo>
                  <a:cubicBezTo>
                    <a:pt x="495" y="101"/>
                    <a:pt x="451" y="178"/>
                    <a:pt x="451" y="253"/>
                  </a:cubicBezTo>
                  <a:cubicBezTo>
                    <a:pt x="451" y="328"/>
                    <a:pt x="491" y="405"/>
                    <a:pt x="586" y="405"/>
                  </a:cubicBezTo>
                  <a:cubicBezTo>
                    <a:pt x="655" y="405"/>
                    <a:pt x="702" y="363"/>
                    <a:pt x="702" y="345"/>
                  </a:cubicBezTo>
                  <a:cubicBezTo>
                    <a:pt x="702" y="329"/>
                    <a:pt x="694" y="325"/>
                    <a:pt x="683" y="325"/>
                  </a:cubicBezTo>
                  <a:cubicBezTo>
                    <a:pt x="664" y="325"/>
                    <a:pt x="647" y="371"/>
                    <a:pt x="583" y="371"/>
                  </a:cubicBezTo>
                  <a:cubicBezTo>
                    <a:pt x="531" y="371"/>
                    <a:pt x="496" y="323"/>
                    <a:pt x="494" y="271"/>
                  </a:cubicBezTo>
                  <a:lnTo>
                    <a:pt x="679" y="271"/>
                  </a:lnTo>
                  <a:close/>
                  <a:moveTo>
                    <a:pt x="494" y="237"/>
                  </a:moveTo>
                  <a:cubicBezTo>
                    <a:pt x="496" y="187"/>
                    <a:pt x="524" y="134"/>
                    <a:pt x="578" y="134"/>
                  </a:cubicBezTo>
                  <a:cubicBezTo>
                    <a:pt x="633" y="134"/>
                    <a:pt x="661" y="187"/>
                    <a:pt x="662" y="237"/>
                  </a:cubicBezTo>
                  <a:lnTo>
                    <a:pt x="494" y="237"/>
                  </a:lnTo>
                  <a:close/>
                  <a:moveTo>
                    <a:pt x="797" y="234"/>
                  </a:moveTo>
                  <a:cubicBezTo>
                    <a:pt x="797" y="168"/>
                    <a:pt x="840" y="149"/>
                    <a:pt x="863" y="144"/>
                  </a:cubicBezTo>
                  <a:cubicBezTo>
                    <a:pt x="882" y="140"/>
                    <a:pt x="890" y="134"/>
                    <a:pt x="890" y="122"/>
                  </a:cubicBezTo>
                  <a:cubicBezTo>
                    <a:pt x="890" y="111"/>
                    <a:pt x="882" y="101"/>
                    <a:pt x="863" y="101"/>
                  </a:cubicBezTo>
                  <a:cubicBezTo>
                    <a:pt x="838" y="101"/>
                    <a:pt x="812" y="121"/>
                    <a:pt x="798" y="154"/>
                  </a:cubicBezTo>
                  <a:cubicBezTo>
                    <a:pt x="797" y="154"/>
                    <a:pt x="797" y="154"/>
                    <a:pt x="797" y="154"/>
                  </a:cubicBezTo>
                  <a:cubicBezTo>
                    <a:pt x="797" y="126"/>
                    <a:pt x="797" y="126"/>
                    <a:pt x="797" y="126"/>
                  </a:cubicBezTo>
                  <a:cubicBezTo>
                    <a:pt x="797" y="109"/>
                    <a:pt x="789" y="101"/>
                    <a:pt x="777" y="101"/>
                  </a:cubicBezTo>
                  <a:cubicBezTo>
                    <a:pt x="764" y="101"/>
                    <a:pt x="756" y="109"/>
                    <a:pt x="756" y="126"/>
                  </a:cubicBezTo>
                  <a:cubicBezTo>
                    <a:pt x="756" y="379"/>
                    <a:pt x="756" y="379"/>
                    <a:pt x="756" y="379"/>
                  </a:cubicBezTo>
                  <a:cubicBezTo>
                    <a:pt x="756" y="396"/>
                    <a:pt x="764" y="405"/>
                    <a:pt x="777" y="405"/>
                  </a:cubicBezTo>
                  <a:cubicBezTo>
                    <a:pt x="789" y="405"/>
                    <a:pt x="797" y="396"/>
                    <a:pt x="797" y="379"/>
                  </a:cubicBezTo>
                  <a:lnTo>
                    <a:pt x="797" y="234"/>
                  </a:lnTo>
                  <a:close/>
                  <a:moveTo>
                    <a:pt x="1046" y="368"/>
                  </a:moveTo>
                  <a:cubicBezTo>
                    <a:pt x="993" y="368"/>
                    <a:pt x="961" y="312"/>
                    <a:pt x="961" y="249"/>
                  </a:cubicBezTo>
                  <a:cubicBezTo>
                    <a:pt x="961" y="202"/>
                    <a:pt x="989" y="137"/>
                    <a:pt x="1046" y="137"/>
                  </a:cubicBezTo>
                  <a:cubicBezTo>
                    <a:pt x="1082" y="137"/>
                    <a:pt x="1092" y="154"/>
                    <a:pt x="1102" y="154"/>
                  </a:cubicBezTo>
                  <a:cubicBezTo>
                    <a:pt x="1118" y="154"/>
                    <a:pt x="1125" y="145"/>
                    <a:pt x="1125" y="132"/>
                  </a:cubicBezTo>
                  <a:cubicBezTo>
                    <a:pt x="1125" y="115"/>
                    <a:pt x="1089" y="101"/>
                    <a:pt x="1051" y="101"/>
                  </a:cubicBezTo>
                  <a:cubicBezTo>
                    <a:pt x="966" y="101"/>
                    <a:pt x="918" y="178"/>
                    <a:pt x="918" y="253"/>
                  </a:cubicBezTo>
                  <a:cubicBezTo>
                    <a:pt x="918" y="328"/>
                    <a:pt x="962" y="405"/>
                    <a:pt x="1046" y="405"/>
                  </a:cubicBezTo>
                  <a:cubicBezTo>
                    <a:pt x="1085" y="405"/>
                    <a:pt x="1123" y="393"/>
                    <a:pt x="1123" y="369"/>
                  </a:cubicBezTo>
                  <a:cubicBezTo>
                    <a:pt x="1123" y="359"/>
                    <a:pt x="1113" y="352"/>
                    <a:pt x="1106" y="352"/>
                  </a:cubicBezTo>
                  <a:cubicBezTo>
                    <a:pt x="1095" y="352"/>
                    <a:pt x="1082" y="368"/>
                    <a:pt x="1046" y="368"/>
                  </a:cubicBezTo>
                  <a:moveTo>
                    <a:pt x="1221" y="126"/>
                  </a:moveTo>
                  <a:cubicBezTo>
                    <a:pt x="1221" y="109"/>
                    <a:pt x="1214" y="101"/>
                    <a:pt x="1201" y="101"/>
                  </a:cubicBezTo>
                  <a:cubicBezTo>
                    <a:pt x="1188" y="101"/>
                    <a:pt x="1181" y="109"/>
                    <a:pt x="1181" y="126"/>
                  </a:cubicBezTo>
                  <a:cubicBezTo>
                    <a:pt x="1181" y="379"/>
                    <a:pt x="1181" y="379"/>
                    <a:pt x="1181" y="379"/>
                  </a:cubicBezTo>
                  <a:cubicBezTo>
                    <a:pt x="1181" y="396"/>
                    <a:pt x="1188" y="405"/>
                    <a:pt x="1201" y="405"/>
                  </a:cubicBezTo>
                  <a:cubicBezTo>
                    <a:pt x="1214" y="405"/>
                    <a:pt x="1221" y="396"/>
                    <a:pt x="1221" y="379"/>
                  </a:cubicBezTo>
                  <a:lnTo>
                    <a:pt x="1221" y="126"/>
                  </a:lnTo>
                  <a:close/>
                  <a:moveTo>
                    <a:pt x="1174" y="27"/>
                  </a:moveTo>
                  <a:cubicBezTo>
                    <a:pt x="1174" y="42"/>
                    <a:pt x="1186" y="55"/>
                    <a:pt x="1201" y="55"/>
                  </a:cubicBezTo>
                  <a:cubicBezTo>
                    <a:pt x="1216" y="55"/>
                    <a:pt x="1229" y="42"/>
                    <a:pt x="1229" y="27"/>
                  </a:cubicBezTo>
                  <a:cubicBezTo>
                    <a:pt x="1229" y="12"/>
                    <a:pt x="1216" y="0"/>
                    <a:pt x="1201" y="0"/>
                  </a:cubicBezTo>
                  <a:cubicBezTo>
                    <a:pt x="1186" y="0"/>
                    <a:pt x="1174" y="12"/>
                    <a:pt x="1174" y="27"/>
                  </a:cubicBezTo>
                  <a:moveTo>
                    <a:pt x="1492" y="145"/>
                  </a:moveTo>
                  <a:cubicBezTo>
                    <a:pt x="1491" y="145"/>
                    <a:pt x="1491" y="145"/>
                    <a:pt x="1491" y="145"/>
                  </a:cubicBezTo>
                  <a:cubicBezTo>
                    <a:pt x="1468" y="115"/>
                    <a:pt x="1442" y="101"/>
                    <a:pt x="1407" y="101"/>
                  </a:cubicBezTo>
                  <a:cubicBezTo>
                    <a:pt x="1321" y="101"/>
                    <a:pt x="1280" y="178"/>
                    <a:pt x="1280" y="253"/>
                  </a:cubicBezTo>
                  <a:cubicBezTo>
                    <a:pt x="1280" y="337"/>
                    <a:pt x="1323" y="405"/>
                    <a:pt x="1408" y="405"/>
                  </a:cubicBezTo>
                  <a:cubicBezTo>
                    <a:pt x="1443" y="405"/>
                    <a:pt x="1473" y="390"/>
                    <a:pt x="1491" y="361"/>
                  </a:cubicBezTo>
                  <a:cubicBezTo>
                    <a:pt x="1492" y="361"/>
                    <a:pt x="1492" y="361"/>
                    <a:pt x="1492" y="361"/>
                  </a:cubicBezTo>
                  <a:cubicBezTo>
                    <a:pt x="1492" y="379"/>
                    <a:pt x="1492" y="379"/>
                    <a:pt x="1492" y="379"/>
                  </a:cubicBezTo>
                  <a:cubicBezTo>
                    <a:pt x="1492" y="396"/>
                    <a:pt x="1500" y="405"/>
                    <a:pt x="1512" y="405"/>
                  </a:cubicBezTo>
                  <a:cubicBezTo>
                    <a:pt x="1525" y="405"/>
                    <a:pt x="1533" y="396"/>
                    <a:pt x="1533" y="379"/>
                  </a:cubicBezTo>
                  <a:cubicBezTo>
                    <a:pt x="1533" y="126"/>
                    <a:pt x="1533" y="126"/>
                    <a:pt x="1533" y="126"/>
                  </a:cubicBezTo>
                  <a:cubicBezTo>
                    <a:pt x="1533" y="109"/>
                    <a:pt x="1525" y="101"/>
                    <a:pt x="1512" y="101"/>
                  </a:cubicBezTo>
                  <a:cubicBezTo>
                    <a:pt x="1500" y="101"/>
                    <a:pt x="1492" y="109"/>
                    <a:pt x="1492" y="126"/>
                  </a:cubicBezTo>
                  <a:lnTo>
                    <a:pt x="1492" y="145"/>
                  </a:lnTo>
                  <a:close/>
                  <a:moveTo>
                    <a:pt x="1324" y="253"/>
                  </a:moveTo>
                  <a:cubicBezTo>
                    <a:pt x="1324" y="198"/>
                    <a:pt x="1347" y="134"/>
                    <a:pt x="1408" y="134"/>
                  </a:cubicBezTo>
                  <a:cubicBezTo>
                    <a:pt x="1471" y="134"/>
                    <a:pt x="1492" y="198"/>
                    <a:pt x="1492" y="253"/>
                  </a:cubicBezTo>
                  <a:cubicBezTo>
                    <a:pt x="1492" y="307"/>
                    <a:pt x="1471" y="371"/>
                    <a:pt x="1408" y="371"/>
                  </a:cubicBezTo>
                  <a:cubicBezTo>
                    <a:pt x="1346" y="371"/>
                    <a:pt x="1324" y="307"/>
                    <a:pt x="1324" y="2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sp>
          <p:nvSpPr>
            <p:cNvPr id="154" name="Freeform 143">
              <a:extLst>
                <a:ext uri="{FF2B5EF4-FFF2-40B4-BE49-F238E27FC236}">
                  <a16:creationId xmlns:a16="http://schemas.microsoft.com/office/drawing/2014/main" id="{EBB430DD-56F8-4CF2-BF43-36EB004A93DF}"/>
                </a:ext>
              </a:extLst>
            </p:cNvPr>
            <p:cNvSpPr>
              <a:spLocks noEditPoints="1"/>
            </p:cNvSpPr>
            <p:nvPr/>
          </p:nvSpPr>
          <p:spPr bwMode="auto">
            <a:xfrm>
              <a:off x="5480" y="3870"/>
              <a:ext cx="3698" cy="419"/>
            </a:xfrm>
            <a:custGeom>
              <a:avLst/>
              <a:gdLst>
                <a:gd name="T0" fmla="*/ 44 w 1558"/>
                <a:gd name="T1" fmla="*/ 136 h 176"/>
                <a:gd name="T2" fmla="*/ 87 w 1558"/>
                <a:gd name="T3" fmla="*/ 127 h 176"/>
                <a:gd name="T4" fmla="*/ 15 w 1558"/>
                <a:gd name="T5" fmla="*/ 83 h 176"/>
                <a:gd name="T6" fmla="*/ 140 w 1558"/>
                <a:gd name="T7" fmla="*/ 31 h 176"/>
                <a:gd name="T8" fmla="*/ 142 w 1558"/>
                <a:gd name="T9" fmla="*/ 124 h 176"/>
                <a:gd name="T10" fmla="*/ 154 w 1558"/>
                <a:gd name="T11" fmla="*/ 78 h 176"/>
                <a:gd name="T12" fmla="*/ 177 w 1558"/>
                <a:gd name="T13" fmla="*/ 47 h 176"/>
                <a:gd name="T14" fmla="*/ 236 w 1558"/>
                <a:gd name="T15" fmla="*/ 91 h 176"/>
                <a:gd name="T16" fmla="*/ 227 w 1558"/>
                <a:gd name="T17" fmla="*/ 136 h 176"/>
                <a:gd name="T18" fmla="*/ 229 w 1558"/>
                <a:gd name="T19" fmla="*/ 43 h 176"/>
                <a:gd name="T20" fmla="*/ 366 w 1558"/>
                <a:gd name="T21" fmla="*/ 81 h 176"/>
                <a:gd name="T22" fmla="*/ 358 w 1558"/>
                <a:gd name="T23" fmla="*/ 108 h 176"/>
                <a:gd name="T24" fmla="*/ 322 w 1558"/>
                <a:gd name="T25" fmla="*/ 43 h 176"/>
                <a:gd name="T26" fmla="*/ 416 w 1558"/>
                <a:gd name="T27" fmla="*/ 38 h 176"/>
                <a:gd name="T28" fmla="*/ 387 w 1558"/>
                <a:gd name="T29" fmla="*/ 10 h 176"/>
                <a:gd name="T30" fmla="*/ 387 w 1558"/>
                <a:gd name="T31" fmla="*/ 44 h 176"/>
                <a:gd name="T32" fmla="*/ 551 w 1558"/>
                <a:gd name="T33" fmla="*/ 70 h 176"/>
                <a:gd name="T34" fmla="*/ 611 w 1558"/>
                <a:gd name="T35" fmla="*/ 127 h 176"/>
                <a:gd name="T36" fmla="*/ 491 w 1558"/>
                <a:gd name="T37" fmla="*/ 45 h 176"/>
                <a:gd name="T38" fmla="*/ 476 w 1558"/>
                <a:gd name="T39" fmla="*/ 127 h 176"/>
                <a:gd name="T40" fmla="*/ 537 w 1558"/>
                <a:gd name="T41" fmla="*/ 70 h 176"/>
                <a:gd name="T42" fmla="*/ 705 w 1558"/>
                <a:gd name="T43" fmla="*/ 46 h 176"/>
                <a:gd name="T44" fmla="*/ 704 w 1558"/>
                <a:gd name="T45" fmla="*/ 121 h 176"/>
                <a:gd name="T46" fmla="*/ 718 w 1558"/>
                <a:gd name="T47" fmla="*/ 40 h 176"/>
                <a:gd name="T48" fmla="*/ 676 w 1558"/>
                <a:gd name="T49" fmla="*/ 43 h 176"/>
                <a:gd name="T50" fmla="*/ 783 w 1558"/>
                <a:gd name="T51" fmla="*/ 44 h 176"/>
                <a:gd name="T52" fmla="*/ 822 w 1558"/>
                <a:gd name="T53" fmla="*/ 68 h 176"/>
                <a:gd name="T54" fmla="*/ 751 w 1558"/>
                <a:gd name="T55" fmla="*/ 31 h 176"/>
                <a:gd name="T56" fmla="*/ 758 w 1558"/>
                <a:gd name="T57" fmla="*/ 70 h 176"/>
                <a:gd name="T58" fmla="*/ 886 w 1558"/>
                <a:gd name="T59" fmla="*/ 136 h 176"/>
                <a:gd name="T60" fmla="*/ 929 w 1558"/>
                <a:gd name="T61" fmla="*/ 127 h 176"/>
                <a:gd name="T62" fmla="*/ 857 w 1558"/>
                <a:gd name="T63" fmla="*/ 83 h 176"/>
                <a:gd name="T64" fmla="*/ 1022 w 1558"/>
                <a:gd name="T65" fmla="*/ 46 h 176"/>
                <a:gd name="T66" fmla="*/ 1022 w 1558"/>
                <a:gd name="T67" fmla="*/ 120 h 176"/>
                <a:gd name="T68" fmla="*/ 952 w 1558"/>
                <a:gd name="T69" fmla="*/ 158 h 176"/>
                <a:gd name="T70" fmla="*/ 1022 w 1558"/>
                <a:gd name="T71" fmla="*/ 40 h 176"/>
                <a:gd name="T72" fmla="*/ 1023 w 1558"/>
                <a:gd name="T73" fmla="*/ 93 h 176"/>
                <a:gd name="T74" fmla="*/ 1101 w 1558"/>
                <a:gd name="T75" fmla="*/ 31 h 176"/>
                <a:gd name="T76" fmla="*/ 1102 w 1558"/>
                <a:gd name="T77" fmla="*/ 124 h 176"/>
                <a:gd name="T78" fmla="*/ 1129 w 1558"/>
                <a:gd name="T79" fmla="*/ 78 h 176"/>
                <a:gd name="T80" fmla="*/ 1283 w 1558"/>
                <a:gd name="T81" fmla="*/ 127 h 176"/>
                <a:gd name="T82" fmla="*/ 1230 w 1558"/>
                <a:gd name="T83" fmla="*/ 49 h 176"/>
                <a:gd name="T84" fmla="*/ 1169 w 1558"/>
                <a:gd name="T85" fmla="*/ 31 h 176"/>
                <a:gd name="T86" fmla="*/ 1176 w 1558"/>
                <a:gd name="T87" fmla="*/ 70 h 176"/>
                <a:gd name="T88" fmla="*/ 1236 w 1558"/>
                <a:gd name="T89" fmla="*/ 127 h 176"/>
                <a:gd name="T90" fmla="*/ 1317 w 1558"/>
                <a:gd name="T91" fmla="*/ 83 h 176"/>
                <a:gd name="T92" fmla="*/ 1332 w 1558"/>
                <a:gd name="T93" fmla="*/ 90 h 176"/>
                <a:gd name="T94" fmla="*/ 1332 w 1558"/>
                <a:gd name="T95" fmla="*/ 78 h 176"/>
                <a:gd name="T96" fmla="*/ 1493 w 1558"/>
                <a:gd name="T97" fmla="*/ 136 h 176"/>
                <a:gd name="T98" fmla="*/ 1436 w 1558"/>
                <a:gd name="T99" fmla="*/ 45 h 176"/>
                <a:gd name="T100" fmla="*/ 1429 w 1558"/>
                <a:gd name="T101" fmla="*/ 136 h 176"/>
                <a:gd name="T102" fmla="*/ 1558 w 1558"/>
                <a:gd name="T103" fmla="*/ 38 h 176"/>
                <a:gd name="T104" fmla="*/ 1529 w 1558"/>
                <a:gd name="T105" fmla="*/ 10 h 176"/>
                <a:gd name="T106" fmla="*/ 1529 w 1558"/>
                <a:gd name="T107"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58" h="176">
                  <a:moveTo>
                    <a:pt x="73" y="46"/>
                  </a:moveTo>
                  <a:cubicBezTo>
                    <a:pt x="73" y="46"/>
                    <a:pt x="73" y="46"/>
                    <a:pt x="73" y="46"/>
                  </a:cubicBezTo>
                  <a:cubicBezTo>
                    <a:pt x="65" y="36"/>
                    <a:pt x="56" y="31"/>
                    <a:pt x="44" y="31"/>
                  </a:cubicBezTo>
                  <a:cubicBezTo>
                    <a:pt x="14" y="31"/>
                    <a:pt x="0" y="58"/>
                    <a:pt x="0" y="83"/>
                  </a:cubicBezTo>
                  <a:cubicBezTo>
                    <a:pt x="0" y="112"/>
                    <a:pt x="15" y="136"/>
                    <a:pt x="44" y="136"/>
                  </a:cubicBezTo>
                  <a:cubicBezTo>
                    <a:pt x="56" y="136"/>
                    <a:pt x="66" y="131"/>
                    <a:pt x="73" y="121"/>
                  </a:cubicBezTo>
                  <a:cubicBezTo>
                    <a:pt x="73" y="121"/>
                    <a:pt x="73" y="121"/>
                    <a:pt x="73" y="121"/>
                  </a:cubicBezTo>
                  <a:cubicBezTo>
                    <a:pt x="73" y="127"/>
                    <a:pt x="73" y="127"/>
                    <a:pt x="73" y="127"/>
                  </a:cubicBezTo>
                  <a:cubicBezTo>
                    <a:pt x="73" y="133"/>
                    <a:pt x="76" y="136"/>
                    <a:pt x="80" y="136"/>
                  </a:cubicBezTo>
                  <a:cubicBezTo>
                    <a:pt x="84" y="136"/>
                    <a:pt x="87" y="133"/>
                    <a:pt x="87" y="127"/>
                  </a:cubicBezTo>
                  <a:cubicBezTo>
                    <a:pt x="87" y="40"/>
                    <a:pt x="87" y="40"/>
                    <a:pt x="87" y="40"/>
                  </a:cubicBezTo>
                  <a:cubicBezTo>
                    <a:pt x="87" y="34"/>
                    <a:pt x="84" y="31"/>
                    <a:pt x="80" y="31"/>
                  </a:cubicBezTo>
                  <a:cubicBezTo>
                    <a:pt x="76" y="31"/>
                    <a:pt x="73" y="34"/>
                    <a:pt x="73" y="40"/>
                  </a:cubicBezTo>
                  <a:lnTo>
                    <a:pt x="73" y="46"/>
                  </a:lnTo>
                  <a:close/>
                  <a:moveTo>
                    <a:pt x="15" y="83"/>
                  </a:moveTo>
                  <a:cubicBezTo>
                    <a:pt x="15" y="65"/>
                    <a:pt x="23" y="43"/>
                    <a:pt x="44" y="43"/>
                  </a:cubicBezTo>
                  <a:cubicBezTo>
                    <a:pt x="66" y="43"/>
                    <a:pt x="73" y="65"/>
                    <a:pt x="73" y="83"/>
                  </a:cubicBezTo>
                  <a:cubicBezTo>
                    <a:pt x="73" y="102"/>
                    <a:pt x="66" y="124"/>
                    <a:pt x="44" y="124"/>
                  </a:cubicBezTo>
                  <a:cubicBezTo>
                    <a:pt x="23" y="124"/>
                    <a:pt x="15" y="102"/>
                    <a:pt x="15" y="83"/>
                  </a:cubicBezTo>
                  <a:moveTo>
                    <a:pt x="140" y="31"/>
                  </a:moveTo>
                  <a:cubicBezTo>
                    <a:pt x="125" y="31"/>
                    <a:pt x="108" y="41"/>
                    <a:pt x="108" y="58"/>
                  </a:cubicBezTo>
                  <a:cubicBezTo>
                    <a:pt x="108" y="71"/>
                    <a:pt x="116" y="77"/>
                    <a:pt x="126" y="81"/>
                  </a:cubicBezTo>
                  <a:cubicBezTo>
                    <a:pt x="150" y="91"/>
                    <a:pt x="150" y="91"/>
                    <a:pt x="150" y="91"/>
                  </a:cubicBezTo>
                  <a:cubicBezTo>
                    <a:pt x="158" y="94"/>
                    <a:pt x="164" y="98"/>
                    <a:pt x="164" y="107"/>
                  </a:cubicBezTo>
                  <a:cubicBezTo>
                    <a:pt x="164" y="116"/>
                    <a:pt x="155" y="124"/>
                    <a:pt x="142" y="124"/>
                  </a:cubicBezTo>
                  <a:cubicBezTo>
                    <a:pt x="124" y="124"/>
                    <a:pt x="118" y="110"/>
                    <a:pt x="111" y="110"/>
                  </a:cubicBezTo>
                  <a:cubicBezTo>
                    <a:pt x="108" y="110"/>
                    <a:pt x="105" y="114"/>
                    <a:pt x="105" y="116"/>
                  </a:cubicBezTo>
                  <a:cubicBezTo>
                    <a:pt x="105" y="123"/>
                    <a:pt x="119" y="136"/>
                    <a:pt x="142" y="136"/>
                  </a:cubicBezTo>
                  <a:cubicBezTo>
                    <a:pt x="163" y="136"/>
                    <a:pt x="179" y="124"/>
                    <a:pt x="179" y="106"/>
                  </a:cubicBezTo>
                  <a:cubicBezTo>
                    <a:pt x="179" y="90"/>
                    <a:pt x="168" y="83"/>
                    <a:pt x="154" y="78"/>
                  </a:cubicBezTo>
                  <a:cubicBezTo>
                    <a:pt x="133" y="69"/>
                    <a:pt x="133" y="69"/>
                    <a:pt x="133" y="69"/>
                  </a:cubicBezTo>
                  <a:cubicBezTo>
                    <a:pt x="126" y="66"/>
                    <a:pt x="123" y="62"/>
                    <a:pt x="123" y="57"/>
                  </a:cubicBezTo>
                  <a:cubicBezTo>
                    <a:pt x="123" y="47"/>
                    <a:pt x="134" y="43"/>
                    <a:pt x="143" y="43"/>
                  </a:cubicBezTo>
                  <a:cubicBezTo>
                    <a:pt x="157" y="43"/>
                    <a:pt x="164" y="54"/>
                    <a:pt x="170" y="54"/>
                  </a:cubicBezTo>
                  <a:cubicBezTo>
                    <a:pt x="175" y="54"/>
                    <a:pt x="177" y="50"/>
                    <a:pt x="177" y="47"/>
                  </a:cubicBezTo>
                  <a:cubicBezTo>
                    <a:pt x="177" y="39"/>
                    <a:pt x="160" y="31"/>
                    <a:pt x="140" y="31"/>
                  </a:cubicBezTo>
                  <a:moveTo>
                    <a:pt x="226" y="31"/>
                  </a:moveTo>
                  <a:cubicBezTo>
                    <a:pt x="210" y="31"/>
                    <a:pt x="194" y="41"/>
                    <a:pt x="194" y="58"/>
                  </a:cubicBezTo>
                  <a:cubicBezTo>
                    <a:pt x="194" y="71"/>
                    <a:pt x="201" y="77"/>
                    <a:pt x="212" y="81"/>
                  </a:cubicBezTo>
                  <a:cubicBezTo>
                    <a:pt x="236" y="91"/>
                    <a:pt x="236" y="91"/>
                    <a:pt x="236" y="91"/>
                  </a:cubicBezTo>
                  <a:cubicBezTo>
                    <a:pt x="243" y="94"/>
                    <a:pt x="250" y="98"/>
                    <a:pt x="250" y="107"/>
                  </a:cubicBezTo>
                  <a:cubicBezTo>
                    <a:pt x="250" y="116"/>
                    <a:pt x="241" y="124"/>
                    <a:pt x="228" y="124"/>
                  </a:cubicBezTo>
                  <a:cubicBezTo>
                    <a:pt x="210" y="124"/>
                    <a:pt x="203" y="110"/>
                    <a:pt x="197" y="110"/>
                  </a:cubicBezTo>
                  <a:cubicBezTo>
                    <a:pt x="193" y="110"/>
                    <a:pt x="190" y="114"/>
                    <a:pt x="190" y="116"/>
                  </a:cubicBezTo>
                  <a:cubicBezTo>
                    <a:pt x="190" y="123"/>
                    <a:pt x="205" y="136"/>
                    <a:pt x="227" y="136"/>
                  </a:cubicBezTo>
                  <a:cubicBezTo>
                    <a:pt x="249" y="136"/>
                    <a:pt x="265" y="124"/>
                    <a:pt x="265" y="106"/>
                  </a:cubicBezTo>
                  <a:cubicBezTo>
                    <a:pt x="265" y="90"/>
                    <a:pt x="253" y="83"/>
                    <a:pt x="239" y="78"/>
                  </a:cubicBezTo>
                  <a:cubicBezTo>
                    <a:pt x="218" y="69"/>
                    <a:pt x="218" y="69"/>
                    <a:pt x="218" y="69"/>
                  </a:cubicBezTo>
                  <a:cubicBezTo>
                    <a:pt x="211" y="66"/>
                    <a:pt x="209" y="62"/>
                    <a:pt x="209" y="57"/>
                  </a:cubicBezTo>
                  <a:cubicBezTo>
                    <a:pt x="209" y="47"/>
                    <a:pt x="219" y="43"/>
                    <a:pt x="229" y="43"/>
                  </a:cubicBezTo>
                  <a:cubicBezTo>
                    <a:pt x="243" y="43"/>
                    <a:pt x="250" y="54"/>
                    <a:pt x="255" y="54"/>
                  </a:cubicBezTo>
                  <a:cubicBezTo>
                    <a:pt x="261" y="54"/>
                    <a:pt x="262" y="50"/>
                    <a:pt x="262" y="47"/>
                  </a:cubicBezTo>
                  <a:cubicBezTo>
                    <a:pt x="263" y="39"/>
                    <a:pt x="246" y="31"/>
                    <a:pt x="226" y="31"/>
                  </a:cubicBezTo>
                  <a:moveTo>
                    <a:pt x="357" y="90"/>
                  </a:moveTo>
                  <a:cubicBezTo>
                    <a:pt x="365" y="90"/>
                    <a:pt x="366" y="85"/>
                    <a:pt x="366" y="81"/>
                  </a:cubicBezTo>
                  <a:cubicBezTo>
                    <a:pt x="366" y="55"/>
                    <a:pt x="352" y="31"/>
                    <a:pt x="323" y="31"/>
                  </a:cubicBezTo>
                  <a:cubicBezTo>
                    <a:pt x="294" y="31"/>
                    <a:pt x="278" y="58"/>
                    <a:pt x="278" y="83"/>
                  </a:cubicBezTo>
                  <a:cubicBezTo>
                    <a:pt x="278" y="109"/>
                    <a:pt x="292" y="136"/>
                    <a:pt x="325" y="136"/>
                  </a:cubicBezTo>
                  <a:cubicBezTo>
                    <a:pt x="349" y="136"/>
                    <a:pt x="365" y="121"/>
                    <a:pt x="365" y="115"/>
                  </a:cubicBezTo>
                  <a:cubicBezTo>
                    <a:pt x="365" y="110"/>
                    <a:pt x="362" y="108"/>
                    <a:pt x="358" y="108"/>
                  </a:cubicBezTo>
                  <a:cubicBezTo>
                    <a:pt x="352" y="108"/>
                    <a:pt x="346" y="124"/>
                    <a:pt x="324" y="124"/>
                  </a:cubicBezTo>
                  <a:cubicBezTo>
                    <a:pt x="306" y="124"/>
                    <a:pt x="294" y="107"/>
                    <a:pt x="293" y="90"/>
                  </a:cubicBezTo>
                  <a:lnTo>
                    <a:pt x="357" y="90"/>
                  </a:lnTo>
                  <a:close/>
                  <a:moveTo>
                    <a:pt x="293" y="78"/>
                  </a:moveTo>
                  <a:cubicBezTo>
                    <a:pt x="294" y="61"/>
                    <a:pt x="304" y="43"/>
                    <a:pt x="322" y="43"/>
                  </a:cubicBezTo>
                  <a:cubicBezTo>
                    <a:pt x="341" y="43"/>
                    <a:pt x="351" y="61"/>
                    <a:pt x="351" y="78"/>
                  </a:cubicBezTo>
                  <a:lnTo>
                    <a:pt x="293" y="78"/>
                  </a:lnTo>
                  <a:close/>
                  <a:moveTo>
                    <a:pt x="401" y="44"/>
                  </a:moveTo>
                  <a:cubicBezTo>
                    <a:pt x="410" y="44"/>
                    <a:pt x="410" y="44"/>
                    <a:pt x="410" y="44"/>
                  </a:cubicBezTo>
                  <a:cubicBezTo>
                    <a:pt x="415" y="44"/>
                    <a:pt x="416" y="40"/>
                    <a:pt x="416" y="38"/>
                  </a:cubicBezTo>
                  <a:cubicBezTo>
                    <a:pt x="416" y="36"/>
                    <a:pt x="415" y="32"/>
                    <a:pt x="410" y="32"/>
                  </a:cubicBezTo>
                  <a:cubicBezTo>
                    <a:pt x="401" y="32"/>
                    <a:pt x="401" y="32"/>
                    <a:pt x="401" y="32"/>
                  </a:cubicBezTo>
                  <a:cubicBezTo>
                    <a:pt x="401" y="10"/>
                    <a:pt x="401" y="10"/>
                    <a:pt x="401" y="10"/>
                  </a:cubicBezTo>
                  <a:cubicBezTo>
                    <a:pt x="401" y="4"/>
                    <a:pt x="399" y="0"/>
                    <a:pt x="394" y="0"/>
                  </a:cubicBezTo>
                  <a:cubicBezTo>
                    <a:pt x="390" y="0"/>
                    <a:pt x="387" y="4"/>
                    <a:pt x="387" y="10"/>
                  </a:cubicBezTo>
                  <a:cubicBezTo>
                    <a:pt x="387" y="32"/>
                    <a:pt x="387" y="32"/>
                    <a:pt x="387" y="32"/>
                  </a:cubicBezTo>
                  <a:cubicBezTo>
                    <a:pt x="378" y="32"/>
                    <a:pt x="378" y="32"/>
                    <a:pt x="378" y="32"/>
                  </a:cubicBezTo>
                  <a:cubicBezTo>
                    <a:pt x="374" y="32"/>
                    <a:pt x="372" y="36"/>
                    <a:pt x="372" y="38"/>
                  </a:cubicBezTo>
                  <a:cubicBezTo>
                    <a:pt x="372" y="40"/>
                    <a:pt x="374" y="44"/>
                    <a:pt x="378" y="44"/>
                  </a:cubicBezTo>
                  <a:cubicBezTo>
                    <a:pt x="387" y="44"/>
                    <a:pt x="387" y="44"/>
                    <a:pt x="387" y="44"/>
                  </a:cubicBezTo>
                  <a:cubicBezTo>
                    <a:pt x="387" y="127"/>
                    <a:pt x="387" y="127"/>
                    <a:pt x="387" y="127"/>
                  </a:cubicBezTo>
                  <a:cubicBezTo>
                    <a:pt x="387" y="133"/>
                    <a:pt x="390" y="136"/>
                    <a:pt x="394" y="136"/>
                  </a:cubicBezTo>
                  <a:cubicBezTo>
                    <a:pt x="399" y="136"/>
                    <a:pt x="401" y="133"/>
                    <a:pt x="401" y="127"/>
                  </a:cubicBezTo>
                  <a:lnTo>
                    <a:pt x="401" y="44"/>
                  </a:lnTo>
                  <a:close/>
                  <a:moveTo>
                    <a:pt x="551" y="70"/>
                  </a:moveTo>
                  <a:cubicBezTo>
                    <a:pt x="551" y="53"/>
                    <a:pt x="563" y="44"/>
                    <a:pt x="574" y="44"/>
                  </a:cubicBezTo>
                  <a:cubicBezTo>
                    <a:pt x="585" y="44"/>
                    <a:pt x="597" y="48"/>
                    <a:pt x="597" y="70"/>
                  </a:cubicBezTo>
                  <a:cubicBezTo>
                    <a:pt x="597" y="127"/>
                    <a:pt x="597" y="127"/>
                    <a:pt x="597" y="127"/>
                  </a:cubicBezTo>
                  <a:cubicBezTo>
                    <a:pt x="597" y="133"/>
                    <a:pt x="600" y="136"/>
                    <a:pt x="604" y="136"/>
                  </a:cubicBezTo>
                  <a:cubicBezTo>
                    <a:pt x="609" y="136"/>
                    <a:pt x="611" y="133"/>
                    <a:pt x="611" y="127"/>
                  </a:cubicBezTo>
                  <a:cubicBezTo>
                    <a:pt x="611" y="68"/>
                    <a:pt x="611" y="68"/>
                    <a:pt x="611" y="68"/>
                  </a:cubicBezTo>
                  <a:cubicBezTo>
                    <a:pt x="611" y="43"/>
                    <a:pt x="593" y="31"/>
                    <a:pt x="574" y="31"/>
                  </a:cubicBezTo>
                  <a:cubicBezTo>
                    <a:pt x="563" y="31"/>
                    <a:pt x="551" y="37"/>
                    <a:pt x="544" y="49"/>
                  </a:cubicBezTo>
                  <a:cubicBezTo>
                    <a:pt x="540" y="38"/>
                    <a:pt x="529" y="31"/>
                    <a:pt x="517" y="31"/>
                  </a:cubicBezTo>
                  <a:cubicBezTo>
                    <a:pt x="504" y="31"/>
                    <a:pt x="496" y="37"/>
                    <a:pt x="491" y="45"/>
                  </a:cubicBezTo>
                  <a:cubicBezTo>
                    <a:pt x="490" y="45"/>
                    <a:pt x="490" y="45"/>
                    <a:pt x="490" y="45"/>
                  </a:cubicBezTo>
                  <a:cubicBezTo>
                    <a:pt x="490" y="40"/>
                    <a:pt x="490" y="40"/>
                    <a:pt x="490" y="40"/>
                  </a:cubicBezTo>
                  <a:cubicBezTo>
                    <a:pt x="490" y="34"/>
                    <a:pt x="488" y="31"/>
                    <a:pt x="483" y="31"/>
                  </a:cubicBezTo>
                  <a:cubicBezTo>
                    <a:pt x="479" y="31"/>
                    <a:pt x="476" y="34"/>
                    <a:pt x="476" y="40"/>
                  </a:cubicBezTo>
                  <a:cubicBezTo>
                    <a:pt x="476" y="127"/>
                    <a:pt x="476" y="127"/>
                    <a:pt x="476" y="127"/>
                  </a:cubicBezTo>
                  <a:cubicBezTo>
                    <a:pt x="476" y="133"/>
                    <a:pt x="479" y="136"/>
                    <a:pt x="483" y="136"/>
                  </a:cubicBezTo>
                  <a:cubicBezTo>
                    <a:pt x="488" y="136"/>
                    <a:pt x="490" y="133"/>
                    <a:pt x="490" y="127"/>
                  </a:cubicBezTo>
                  <a:cubicBezTo>
                    <a:pt x="490" y="70"/>
                    <a:pt x="490" y="70"/>
                    <a:pt x="490" y="70"/>
                  </a:cubicBezTo>
                  <a:cubicBezTo>
                    <a:pt x="490" y="53"/>
                    <a:pt x="502" y="44"/>
                    <a:pt x="514" y="44"/>
                  </a:cubicBezTo>
                  <a:cubicBezTo>
                    <a:pt x="524" y="44"/>
                    <a:pt x="537" y="48"/>
                    <a:pt x="537" y="70"/>
                  </a:cubicBezTo>
                  <a:cubicBezTo>
                    <a:pt x="537" y="127"/>
                    <a:pt x="537" y="127"/>
                    <a:pt x="537" y="127"/>
                  </a:cubicBezTo>
                  <a:cubicBezTo>
                    <a:pt x="537" y="133"/>
                    <a:pt x="539" y="136"/>
                    <a:pt x="544" y="136"/>
                  </a:cubicBezTo>
                  <a:cubicBezTo>
                    <a:pt x="548" y="136"/>
                    <a:pt x="551" y="133"/>
                    <a:pt x="551" y="127"/>
                  </a:cubicBezTo>
                  <a:lnTo>
                    <a:pt x="551" y="70"/>
                  </a:lnTo>
                  <a:close/>
                  <a:moveTo>
                    <a:pt x="705" y="46"/>
                  </a:moveTo>
                  <a:cubicBezTo>
                    <a:pt x="704" y="46"/>
                    <a:pt x="704" y="46"/>
                    <a:pt x="704" y="46"/>
                  </a:cubicBezTo>
                  <a:cubicBezTo>
                    <a:pt x="696" y="36"/>
                    <a:pt x="687" y="31"/>
                    <a:pt x="675" y="31"/>
                  </a:cubicBezTo>
                  <a:cubicBezTo>
                    <a:pt x="646" y="31"/>
                    <a:pt x="631" y="58"/>
                    <a:pt x="631" y="83"/>
                  </a:cubicBezTo>
                  <a:cubicBezTo>
                    <a:pt x="631" y="112"/>
                    <a:pt x="646" y="136"/>
                    <a:pt x="676" y="136"/>
                  </a:cubicBezTo>
                  <a:cubicBezTo>
                    <a:pt x="688" y="136"/>
                    <a:pt x="698" y="131"/>
                    <a:pt x="704" y="121"/>
                  </a:cubicBezTo>
                  <a:cubicBezTo>
                    <a:pt x="705" y="121"/>
                    <a:pt x="705" y="121"/>
                    <a:pt x="705" y="121"/>
                  </a:cubicBezTo>
                  <a:cubicBezTo>
                    <a:pt x="705" y="127"/>
                    <a:pt x="705" y="127"/>
                    <a:pt x="705" y="127"/>
                  </a:cubicBezTo>
                  <a:cubicBezTo>
                    <a:pt x="705" y="133"/>
                    <a:pt x="707" y="136"/>
                    <a:pt x="712" y="136"/>
                  </a:cubicBezTo>
                  <a:cubicBezTo>
                    <a:pt x="716" y="136"/>
                    <a:pt x="718" y="133"/>
                    <a:pt x="718" y="127"/>
                  </a:cubicBezTo>
                  <a:cubicBezTo>
                    <a:pt x="718" y="40"/>
                    <a:pt x="718" y="40"/>
                    <a:pt x="718" y="40"/>
                  </a:cubicBezTo>
                  <a:cubicBezTo>
                    <a:pt x="718" y="34"/>
                    <a:pt x="716" y="31"/>
                    <a:pt x="712" y="31"/>
                  </a:cubicBezTo>
                  <a:cubicBezTo>
                    <a:pt x="707" y="31"/>
                    <a:pt x="705" y="34"/>
                    <a:pt x="705" y="40"/>
                  </a:cubicBezTo>
                  <a:lnTo>
                    <a:pt x="705" y="46"/>
                  </a:lnTo>
                  <a:close/>
                  <a:moveTo>
                    <a:pt x="647" y="83"/>
                  </a:moveTo>
                  <a:cubicBezTo>
                    <a:pt x="647" y="65"/>
                    <a:pt x="655" y="43"/>
                    <a:pt x="676" y="43"/>
                  </a:cubicBezTo>
                  <a:cubicBezTo>
                    <a:pt x="697" y="43"/>
                    <a:pt x="705" y="65"/>
                    <a:pt x="705" y="83"/>
                  </a:cubicBezTo>
                  <a:cubicBezTo>
                    <a:pt x="705" y="102"/>
                    <a:pt x="697" y="124"/>
                    <a:pt x="676" y="124"/>
                  </a:cubicBezTo>
                  <a:cubicBezTo>
                    <a:pt x="654" y="124"/>
                    <a:pt x="647" y="102"/>
                    <a:pt x="647" y="83"/>
                  </a:cubicBezTo>
                  <a:moveTo>
                    <a:pt x="758" y="70"/>
                  </a:moveTo>
                  <a:cubicBezTo>
                    <a:pt x="758" y="53"/>
                    <a:pt x="770" y="44"/>
                    <a:pt x="783" y="44"/>
                  </a:cubicBezTo>
                  <a:cubicBezTo>
                    <a:pt x="798" y="44"/>
                    <a:pt x="808" y="53"/>
                    <a:pt x="808" y="67"/>
                  </a:cubicBezTo>
                  <a:cubicBezTo>
                    <a:pt x="808" y="127"/>
                    <a:pt x="808" y="127"/>
                    <a:pt x="808" y="127"/>
                  </a:cubicBezTo>
                  <a:cubicBezTo>
                    <a:pt x="808" y="133"/>
                    <a:pt x="810" y="136"/>
                    <a:pt x="815" y="136"/>
                  </a:cubicBezTo>
                  <a:cubicBezTo>
                    <a:pt x="819" y="136"/>
                    <a:pt x="822" y="133"/>
                    <a:pt x="822" y="127"/>
                  </a:cubicBezTo>
                  <a:cubicBezTo>
                    <a:pt x="822" y="68"/>
                    <a:pt x="822" y="68"/>
                    <a:pt x="822" y="68"/>
                  </a:cubicBezTo>
                  <a:cubicBezTo>
                    <a:pt x="822" y="43"/>
                    <a:pt x="803" y="31"/>
                    <a:pt x="785" y="31"/>
                  </a:cubicBezTo>
                  <a:cubicBezTo>
                    <a:pt x="772" y="31"/>
                    <a:pt x="763" y="37"/>
                    <a:pt x="758" y="45"/>
                  </a:cubicBezTo>
                  <a:cubicBezTo>
                    <a:pt x="758" y="45"/>
                    <a:pt x="758" y="45"/>
                    <a:pt x="758" y="45"/>
                  </a:cubicBezTo>
                  <a:cubicBezTo>
                    <a:pt x="758" y="40"/>
                    <a:pt x="758" y="40"/>
                    <a:pt x="758" y="40"/>
                  </a:cubicBezTo>
                  <a:cubicBezTo>
                    <a:pt x="758" y="34"/>
                    <a:pt x="755" y="31"/>
                    <a:pt x="751" y="31"/>
                  </a:cubicBezTo>
                  <a:cubicBezTo>
                    <a:pt x="746" y="31"/>
                    <a:pt x="744" y="34"/>
                    <a:pt x="744" y="40"/>
                  </a:cubicBezTo>
                  <a:cubicBezTo>
                    <a:pt x="744" y="127"/>
                    <a:pt x="744" y="127"/>
                    <a:pt x="744" y="127"/>
                  </a:cubicBezTo>
                  <a:cubicBezTo>
                    <a:pt x="744" y="133"/>
                    <a:pt x="746" y="136"/>
                    <a:pt x="751" y="136"/>
                  </a:cubicBezTo>
                  <a:cubicBezTo>
                    <a:pt x="755" y="136"/>
                    <a:pt x="758" y="133"/>
                    <a:pt x="758" y="127"/>
                  </a:cubicBezTo>
                  <a:lnTo>
                    <a:pt x="758" y="70"/>
                  </a:lnTo>
                  <a:close/>
                  <a:moveTo>
                    <a:pt x="915" y="46"/>
                  </a:moveTo>
                  <a:cubicBezTo>
                    <a:pt x="915" y="46"/>
                    <a:pt x="915" y="46"/>
                    <a:pt x="915" y="46"/>
                  </a:cubicBezTo>
                  <a:cubicBezTo>
                    <a:pt x="907" y="36"/>
                    <a:pt x="898" y="31"/>
                    <a:pt x="886" y="31"/>
                  </a:cubicBezTo>
                  <a:cubicBezTo>
                    <a:pt x="856" y="31"/>
                    <a:pt x="842" y="58"/>
                    <a:pt x="842" y="83"/>
                  </a:cubicBezTo>
                  <a:cubicBezTo>
                    <a:pt x="842" y="112"/>
                    <a:pt x="857" y="136"/>
                    <a:pt x="886" y="136"/>
                  </a:cubicBezTo>
                  <a:cubicBezTo>
                    <a:pt x="898" y="136"/>
                    <a:pt x="908" y="131"/>
                    <a:pt x="915" y="121"/>
                  </a:cubicBezTo>
                  <a:cubicBezTo>
                    <a:pt x="915" y="121"/>
                    <a:pt x="915" y="121"/>
                    <a:pt x="915" y="121"/>
                  </a:cubicBezTo>
                  <a:cubicBezTo>
                    <a:pt x="915" y="127"/>
                    <a:pt x="915" y="127"/>
                    <a:pt x="915" y="127"/>
                  </a:cubicBezTo>
                  <a:cubicBezTo>
                    <a:pt x="915" y="133"/>
                    <a:pt x="918" y="136"/>
                    <a:pt x="922" y="136"/>
                  </a:cubicBezTo>
                  <a:cubicBezTo>
                    <a:pt x="927" y="136"/>
                    <a:pt x="929" y="133"/>
                    <a:pt x="929" y="127"/>
                  </a:cubicBezTo>
                  <a:cubicBezTo>
                    <a:pt x="929" y="40"/>
                    <a:pt x="929" y="40"/>
                    <a:pt x="929" y="40"/>
                  </a:cubicBezTo>
                  <a:cubicBezTo>
                    <a:pt x="929" y="34"/>
                    <a:pt x="927" y="31"/>
                    <a:pt x="922" y="31"/>
                  </a:cubicBezTo>
                  <a:cubicBezTo>
                    <a:pt x="918" y="31"/>
                    <a:pt x="915" y="34"/>
                    <a:pt x="915" y="40"/>
                  </a:cubicBezTo>
                  <a:lnTo>
                    <a:pt x="915" y="46"/>
                  </a:lnTo>
                  <a:close/>
                  <a:moveTo>
                    <a:pt x="857" y="83"/>
                  </a:moveTo>
                  <a:cubicBezTo>
                    <a:pt x="857" y="65"/>
                    <a:pt x="865" y="43"/>
                    <a:pt x="886" y="43"/>
                  </a:cubicBezTo>
                  <a:cubicBezTo>
                    <a:pt x="908" y="43"/>
                    <a:pt x="915" y="65"/>
                    <a:pt x="915" y="83"/>
                  </a:cubicBezTo>
                  <a:cubicBezTo>
                    <a:pt x="915" y="102"/>
                    <a:pt x="908" y="124"/>
                    <a:pt x="886" y="124"/>
                  </a:cubicBezTo>
                  <a:cubicBezTo>
                    <a:pt x="865" y="124"/>
                    <a:pt x="857" y="102"/>
                    <a:pt x="857" y="83"/>
                  </a:cubicBezTo>
                  <a:moveTo>
                    <a:pt x="1022" y="46"/>
                  </a:moveTo>
                  <a:cubicBezTo>
                    <a:pt x="1022" y="46"/>
                    <a:pt x="1022" y="46"/>
                    <a:pt x="1022" y="46"/>
                  </a:cubicBezTo>
                  <a:cubicBezTo>
                    <a:pt x="1016" y="38"/>
                    <a:pt x="1005" y="31"/>
                    <a:pt x="993" y="31"/>
                  </a:cubicBezTo>
                  <a:cubicBezTo>
                    <a:pt x="963" y="31"/>
                    <a:pt x="949" y="58"/>
                    <a:pt x="949" y="83"/>
                  </a:cubicBezTo>
                  <a:cubicBezTo>
                    <a:pt x="949" y="112"/>
                    <a:pt x="964" y="136"/>
                    <a:pt x="993" y="136"/>
                  </a:cubicBezTo>
                  <a:cubicBezTo>
                    <a:pt x="1006" y="136"/>
                    <a:pt x="1016" y="131"/>
                    <a:pt x="1022" y="120"/>
                  </a:cubicBezTo>
                  <a:cubicBezTo>
                    <a:pt x="1022" y="120"/>
                    <a:pt x="1022" y="120"/>
                    <a:pt x="1022" y="120"/>
                  </a:cubicBezTo>
                  <a:cubicBezTo>
                    <a:pt x="1022" y="131"/>
                    <a:pt x="1022" y="131"/>
                    <a:pt x="1022" y="131"/>
                  </a:cubicBezTo>
                  <a:cubicBezTo>
                    <a:pt x="1022" y="154"/>
                    <a:pt x="1007" y="164"/>
                    <a:pt x="990" y="164"/>
                  </a:cubicBezTo>
                  <a:cubicBezTo>
                    <a:pt x="974" y="164"/>
                    <a:pt x="965" y="151"/>
                    <a:pt x="959" y="151"/>
                  </a:cubicBezTo>
                  <a:cubicBezTo>
                    <a:pt x="954" y="151"/>
                    <a:pt x="952" y="154"/>
                    <a:pt x="952" y="158"/>
                  </a:cubicBezTo>
                  <a:cubicBezTo>
                    <a:pt x="952" y="165"/>
                    <a:pt x="971" y="176"/>
                    <a:pt x="992" y="176"/>
                  </a:cubicBezTo>
                  <a:cubicBezTo>
                    <a:pt x="1014" y="176"/>
                    <a:pt x="1036" y="162"/>
                    <a:pt x="1036" y="130"/>
                  </a:cubicBezTo>
                  <a:cubicBezTo>
                    <a:pt x="1036" y="40"/>
                    <a:pt x="1036" y="40"/>
                    <a:pt x="1036" y="40"/>
                  </a:cubicBezTo>
                  <a:cubicBezTo>
                    <a:pt x="1036" y="34"/>
                    <a:pt x="1034" y="31"/>
                    <a:pt x="1029" y="31"/>
                  </a:cubicBezTo>
                  <a:cubicBezTo>
                    <a:pt x="1025" y="31"/>
                    <a:pt x="1022" y="34"/>
                    <a:pt x="1022" y="40"/>
                  </a:cubicBezTo>
                  <a:lnTo>
                    <a:pt x="1022" y="46"/>
                  </a:lnTo>
                  <a:close/>
                  <a:moveTo>
                    <a:pt x="964" y="83"/>
                  </a:moveTo>
                  <a:cubicBezTo>
                    <a:pt x="964" y="65"/>
                    <a:pt x="972" y="43"/>
                    <a:pt x="993" y="43"/>
                  </a:cubicBezTo>
                  <a:cubicBezTo>
                    <a:pt x="1012" y="43"/>
                    <a:pt x="1023" y="59"/>
                    <a:pt x="1023" y="74"/>
                  </a:cubicBezTo>
                  <a:cubicBezTo>
                    <a:pt x="1023" y="93"/>
                    <a:pt x="1023" y="93"/>
                    <a:pt x="1023" y="93"/>
                  </a:cubicBezTo>
                  <a:cubicBezTo>
                    <a:pt x="1023" y="107"/>
                    <a:pt x="1012" y="124"/>
                    <a:pt x="993" y="124"/>
                  </a:cubicBezTo>
                  <a:cubicBezTo>
                    <a:pt x="972" y="124"/>
                    <a:pt x="964" y="102"/>
                    <a:pt x="964" y="83"/>
                  </a:cubicBezTo>
                  <a:moveTo>
                    <a:pt x="1135" y="90"/>
                  </a:moveTo>
                  <a:cubicBezTo>
                    <a:pt x="1143" y="90"/>
                    <a:pt x="1144" y="85"/>
                    <a:pt x="1144" y="81"/>
                  </a:cubicBezTo>
                  <a:cubicBezTo>
                    <a:pt x="1144" y="55"/>
                    <a:pt x="1130" y="31"/>
                    <a:pt x="1101" y="31"/>
                  </a:cubicBezTo>
                  <a:cubicBezTo>
                    <a:pt x="1072" y="31"/>
                    <a:pt x="1057" y="58"/>
                    <a:pt x="1057" y="83"/>
                  </a:cubicBezTo>
                  <a:cubicBezTo>
                    <a:pt x="1057" y="109"/>
                    <a:pt x="1070" y="136"/>
                    <a:pt x="1103" y="136"/>
                  </a:cubicBezTo>
                  <a:cubicBezTo>
                    <a:pt x="1127" y="136"/>
                    <a:pt x="1143" y="121"/>
                    <a:pt x="1143" y="115"/>
                  </a:cubicBezTo>
                  <a:cubicBezTo>
                    <a:pt x="1143" y="110"/>
                    <a:pt x="1140" y="108"/>
                    <a:pt x="1136" y="108"/>
                  </a:cubicBezTo>
                  <a:cubicBezTo>
                    <a:pt x="1130" y="108"/>
                    <a:pt x="1124" y="124"/>
                    <a:pt x="1102" y="124"/>
                  </a:cubicBezTo>
                  <a:cubicBezTo>
                    <a:pt x="1084" y="124"/>
                    <a:pt x="1072" y="107"/>
                    <a:pt x="1072" y="90"/>
                  </a:cubicBezTo>
                  <a:lnTo>
                    <a:pt x="1135" y="90"/>
                  </a:lnTo>
                  <a:close/>
                  <a:moveTo>
                    <a:pt x="1072" y="78"/>
                  </a:moveTo>
                  <a:cubicBezTo>
                    <a:pt x="1072" y="61"/>
                    <a:pt x="1082" y="43"/>
                    <a:pt x="1100" y="43"/>
                  </a:cubicBezTo>
                  <a:cubicBezTo>
                    <a:pt x="1119" y="43"/>
                    <a:pt x="1129" y="61"/>
                    <a:pt x="1129" y="78"/>
                  </a:cubicBezTo>
                  <a:lnTo>
                    <a:pt x="1072" y="78"/>
                  </a:lnTo>
                  <a:close/>
                  <a:moveTo>
                    <a:pt x="1236" y="70"/>
                  </a:moveTo>
                  <a:cubicBezTo>
                    <a:pt x="1236" y="53"/>
                    <a:pt x="1249" y="44"/>
                    <a:pt x="1260" y="44"/>
                  </a:cubicBezTo>
                  <a:cubicBezTo>
                    <a:pt x="1271" y="44"/>
                    <a:pt x="1283" y="48"/>
                    <a:pt x="1283" y="70"/>
                  </a:cubicBezTo>
                  <a:cubicBezTo>
                    <a:pt x="1283" y="127"/>
                    <a:pt x="1283" y="127"/>
                    <a:pt x="1283" y="127"/>
                  </a:cubicBezTo>
                  <a:cubicBezTo>
                    <a:pt x="1283" y="133"/>
                    <a:pt x="1285" y="136"/>
                    <a:pt x="1290" y="136"/>
                  </a:cubicBezTo>
                  <a:cubicBezTo>
                    <a:pt x="1294" y="136"/>
                    <a:pt x="1297" y="133"/>
                    <a:pt x="1297" y="127"/>
                  </a:cubicBezTo>
                  <a:cubicBezTo>
                    <a:pt x="1297" y="68"/>
                    <a:pt x="1297" y="68"/>
                    <a:pt x="1297" y="68"/>
                  </a:cubicBezTo>
                  <a:cubicBezTo>
                    <a:pt x="1297" y="43"/>
                    <a:pt x="1278" y="31"/>
                    <a:pt x="1260" y="31"/>
                  </a:cubicBezTo>
                  <a:cubicBezTo>
                    <a:pt x="1249" y="31"/>
                    <a:pt x="1237" y="37"/>
                    <a:pt x="1230" y="49"/>
                  </a:cubicBezTo>
                  <a:cubicBezTo>
                    <a:pt x="1225" y="38"/>
                    <a:pt x="1215" y="31"/>
                    <a:pt x="1203" y="31"/>
                  </a:cubicBezTo>
                  <a:cubicBezTo>
                    <a:pt x="1190" y="31"/>
                    <a:pt x="1181" y="37"/>
                    <a:pt x="1176" y="45"/>
                  </a:cubicBezTo>
                  <a:cubicBezTo>
                    <a:pt x="1176" y="45"/>
                    <a:pt x="1176" y="45"/>
                    <a:pt x="1176" y="45"/>
                  </a:cubicBezTo>
                  <a:cubicBezTo>
                    <a:pt x="1176" y="40"/>
                    <a:pt x="1176" y="40"/>
                    <a:pt x="1176" y="40"/>
                  </a:cubicBezTo>
                  <a:cubicBezTo>
                    <a:pt x="1176" y="34"/>
                    <a:pt x="1173" y="31"/>
                    <a:pt x="1169" y="31"/>
                  </a:cubicBezTo>
                  <a:cubicBezTo>
                    <a:pt x="1164" y="31"/>
                    <a:pt x="1162" y="34"/>
                    <a:pt x="1162" y="40"/>
                  </a:cubicBezTo>
                  <a:cubicBezTo>
                    <a:pt x="1162" y="127"/>
                    <a:pt x="1162" y="127"/>
                    <a:pt x="1162" y="127"/>
                  </a:cubicBezTo>
                  <a:cubicBezTo>
                    <a:pt x="1162" y="133"/>
                    <a:pt x="1164" y="136"/>
                    <a:pt x="1169" y="136"/>
                  </a:cubicBezTo>
                  <a:cubicBezTo>
                    <a:pt x="1173" y="136"/>
                    <a:pt x="1176" y="133"/>
                    <a:pt x="1176" y="127"/>
                  </a:cubicBezTo>
                  <a:cubicBezTo>
                    <a:pt x="1176" y="70"/>
                    <a:pt x="1176" y="70"/>
                    <a:pt x="1176" y="70"/>
                  </a:cubicBezTo>
                  <a:cubicBezTo>
                    <a:pt x="1176" y="53"/>
                    <a:pt x="1188" y="44"/>
                    <a:pt x="1199" y="44"/>
                  </a:cubicBezTo>
                  <a:cubicBezTo>
                    <a:pt x="1210" y="44"/>
                    <a:pt x="1222" y="48"/>
                    <a:pt x="1222" y="70"/>
                  </a:cubicBezTo>
                  <a:cubicBezTo>
                    <a:pt x="1222" y="127"/>
                    <a:pt x="1222" y="127"/>
                    <a:pt x="1222" y="127"/>
                  </a:cubicBezTo>
                  <a:cubicBezTo>
                    <a:pt x="1222" y="133"/>
                    <a:pt x="1225" y="136"/>
                    <a:pt x="1229" y="136"/>
                  </a:cubicBezTo>
                  <a:cubicBezTo>
                    <a:pt x="1234" y="136"/>
                    <a:pt x="1236" y="133"/>
                    <a:pt x="1236" y="127"/>
                  </a:cubicBezTo>
                  <a:lnTo>
                    <a:pt x="1236" y="70"/>
                  </a:lnTo>
                  <a:close/>
                  <a:moveTo>
                    <a:pt x="1395" y="90"/>
                  </a:moveTo>
                  <a:cubicBezTo>
                    <a:pt x="1404" y="90"/>
                    <a:pt x="1405" y="85"/>
                    <a:pt x="1405" y="81"/>
                  </a:cubicBezTo>
                  <a:cubicBezTo>
                    <a:pt x="1405" y="55"/>
                    <a:pt x="1390" y="31"/>
                    <a:pt x="1361" y="31"/>
                  </a:cubicBezTo>
                  <a:cubicBezTo>
                    <a:pt x="1332" y="31"/>
                    <a:pt x="1317" y="58"/>
                    <a:pt x="1317" y="83"/>
                  </a:cubicBezTo>
                  <a:cubicBezTo>
                    <a:pt x="1317" y="109"/>
                    <a:pt x="1331" y="136"/>
                    <a:pt x="1363" y="136"/>
                  </a:cubicBezTo>
                  <a:cubicBezTo>
                    <a:pt x="1387" y="136"/>
                    <a:pt x="1403" y="121"/>
                    <a:pt x="1403" y="115"/>
                  </a:cubicBezTo>
                  <a:cubicBezTo>
                    <a:pt x="1403" y="110"/>
                    <a:pt x="1401" y="108"/>
                    <a:pt x="1397" y="108"/>
                  </a:cubicBezTo>
                  <a:cubicBezTo>
                    <a:pt x="1390" y="108"/>
                    <a:pt x="1384" y="124"/>
                    <a:pt x="1362" y="124"/>
                  </a:cubicBezTo>
                  <a:cubicBezTo>
                    <a:pt x="1345" y="124"/>
                    <a:pt x="1333" y="107"/>
                    <a:pt x="1332" y="90"/>
                  </a:cubicBezTo>
                  <a:lnTo>
                    <a:pt x="1395" y="90"/>
                  </a:lnTo>
                  <a:close/>
                  <a:moveTo>
                    <a:pt x="1332" y="78"/>
                  </a:moveTo>
                  <a:cubicBezTo>
                    <a:pt x="1333" y="61"/>
                    <a:pt x="1342" y="43"/>
                    <a:pt x="1361" y="43"/>
                  </a:cubicBezTo>
                  <a:cubicBezTo>
                    <a:pt x="1380" y="43"/>
                    <a:pt x="1389" y="61"/>
                    <a:pt x="1390" y="78"/>
                  </a:cubicBezTo>
                  <a:lnTo>
                    <a:pt x="1332" y="78"/>
                  </a:lnTo>
                  <a:close/>
                  <a:moveTo>
                    <a:pt x="1436" y="70"/>
                  </a:moveTo>
                  <a:cubicBezTo>
                    <a:pt x="1436" y="53"/>
                    <a:pt x="1448" y="44"/>
                    <a:pt x="1461" y="44"/>
                  </a:cubicBezTo>
                  <a:cubicBezTo>
                    <a:pt x="1477" y="44"/>
                    <a:pt x="1486" y="53"/>
                    <a:pt x="1486" y="67"/>
                  </a:cubicBezTo>
                  <a:cubicBezTo>
                    <a:pt x="1486" y="127"/>
                    <a:pt x="1486" y="127"/>
                    <a:pt x="1486" y="127"/>
                  </a:cubicBezTo>
                  <a:cubicBezTo>
                    <a:pt x="1486" y="133"/>
                    <a:pt x="1489" y="136"/>
                    <a:pt x="1493" y="136"/>
                  </a:cubicBezTo>
                  <a:cubicBezTo>
                    <a:pt x="1498" y="136"/>
                    <a:pt x="1500" y="133"/>
                    <a:pt x="1500" y="127"/>
                  </a:cubicBezTo>
                  <a:cubicBezTo>
                    <a:pt x="1500" y="68"/>
                    <a:pt x="1500" y="68"/>
                    <a:pt x="1500" y="68"/>
                  </a:cubicBezTo>
                  <a:cubicBezTo>
                    <a:pt x="1500" y="43"/>
                    <a:pt x="1481" y="31"/>
                    <a:pt x="1463" y="31"/>
                  </a:cubicBezTo>
                  <a:cubicBezTo>
                    <a:pt x="1450" y="31"/>
                    <a:pt x="1442" y="37"/>
                    <a:pt x="1437" y="45"/>
                  </a:cubicBezTo>
                  <a:cubicBezTo>
                    <a:pt x="1436" y="45"/>
                    <a:pt x="1436" y="45"/>
                    <a:pt x="1436" y="45"/>
                  </a:cubicBezTo>
                  <a:cubicBezTo>
                    <a:pt x="1436" y="40"/>
                    <a:pt x="1436" y="40"/>
                    <a:pt x="1436" y="40"/>
                  </a:cubicBezTo>
                  <a:cubicBezTo>
                    <a:pt x="1436" y="34"/>
                    <a:pt x="1434" y="31"/>
                    <a:pt x="1429" y="31"/>
                  </a:cubicBezTo>
                  <a:cubicBezTo>
                    <a:pt x="1425" y="31"/>
                    <a:pt x="1422" y="34"/>
                    <a:pt x="1422" y="40"/>
                  </a:cubicBezTo>
                  <a:cubicBezTo>
                    <a:pt x="1422" y="127"/>
                    <a:pt x="1422" y="127"/>
                    <a:pt x="1422" y="127"/>
                  </a:cubicBezTo>
                  <a:cubicBezTo>
                    <a:pt x="1422" y="133"/>
                    <a:pt x="1425" y="136"/>
                    <a:pt x="1429" y="136"/>
                  </a:cubicBezTo>
                  <a:cubicBezTo>
                    <a:pt x="1434" y="136"/>
                    <a:pt x="1436" y="133"/>
                    <a:pt x="1436" y="127"/>
                  </a:cubicBezTo>
                  <a:lnTo>
                    <a:pt x="1436" y="70"/>
                  </a:lnTo>
                  <a:close/>
                  <a:moveTo>
                    <a:pt x="1543" y="44"/>
                  </a:moveTo>
                  <a:cubicBezTo>
                    <a:pt x="1552" y="44"/>
                    <a:pt x="1552" y="44"/>
                    <a:pt x="1552" y="44"/>
                  </a:cubicBezTo>
                  <a:cubicBezTo>
                    <a:pt x="1557" y="44"/>
                    <a:pt x="1558" y="40"/>
                    <a:pt x="1558" y="38"/>
                  </a:cubicBezTo>
                  <a:cubicBezTo>
                    <a:pt x="1558" y="36"/>
                    <a:pt x="1557" y="32"/>
                    <a:pt x="1552" y="32"/>
                  </a:cubicBezTo>
                  <a:cubicBezTo>
                    <a:pt x="1543" y="32"/>
                    <a:pt x="1543" y="32"/>
                    <a:pt x="1543" y="32"/>
                  </a:cubicBezTo>
                  <a:cubicBezTo>
                    <a:pt x="1543" y="10"/>
                    <a:pt x="1543" y="10"/>
                    <a:pt x="1543" y="10"/>
                  </a:cubicBezTo>
                  <a:cubicBezTo>
                    <a:pt x="1543" y="4"/>
                    <a:pt x="1540" y="0"/>
                    <a:pt x="1536" y="0"/>
                  </a:cubicBezTo>
                  <a:cubicBezTo>
                    <a:pt x="1532" y="0"/>
                    <a:pt x="1529" y="4"/>
                    <a:pt x="1529" y="10"/>
                  </a:cubicBezTo>
                  <a:cubicBezTo>
                    <a:pt x="1529" y="32"/>
                    <a:pt x="1529" y="32"/>
                    <a:pt x="1529" y="32"/>
                  </a:cubicBezTo>
                  <a:cubicBezTo>
                    <a:pt x="1520" y="32"/>
                    <a:pt x="1520" y="32"/>
                    <a:pt x="1520" y="32"/>
                  </a:cubicBezTo>
                  <a:cubicBezTo>
                    <a:pt x="1515" y="32"/>
                    <a:pt x="1514" y="36"/>
                    <a:pt x="1514" y="38"/>
                  </a:cubicBezTo>
                  <a:cubicBezTo>
                    <a:pt x="1514" y="40"/>
                    <a:pt x="1515" y="44"/>
                    <a:pt x="1520" y="44"/>
                  </a:cubicBezTo>
                  <a:cubicBezTo>
                    <a:pt x="1529" y="44"/>
                    <a:pt x="1529" y="44"/>
                    <a:pt x="1529" y="44"/>
                  </a:cubicBezTo>
                  <a:cubicBezTo>
                    <a:pt x="1529" y="127"/>
                    <a:pt x="1529" y="127"/>
                    <a:pt x="1529" y="127"/>
                  </a:cubicBezTo>
                  <a:cubicBezTo>
                    <a:pt x="1529" y="133"/>
                    <a:pt x="1532" y="136"/>
                    <a:pt x="1536" y="136"/>
                  </a:cubicBezTo>
                  <a:cubicBezTo>
                    <a:pt x="1540" y="136"/>
                    <a:pt x="1543" y="133"/>
                    <a:pt x="1543" y="127"/>
                  </a:cubicBezTo>
                  <a:lnTo>
                    <a:pt x="154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92" dirty="0"/>
            </a:p>
          </p:txBody>
        </p:sp>
      </p:grpSp>
      <p:graphicFrame>
        <p:nvGraphicFramePr>
          <p:cNvPr id="156" name="Group 45">
            <a:extLst>
              <a:ext uri="{FF2B5EF4-FFF2-40B4-BE49-F238E27FC236}">
                <a16:creationId xmlns:a16="http://schemas.microsoft.com/office/drawing/2014/main" id="{7B6A316E-4EBE-45AD-B747-EA8D1BE6A454}"/>
              </a:ext>
            </a:extLst>
          </p:cNvPr>
          <p:cNvGraphicFramePr>
            <a:graphicFrameLocks noGrp="1"/>
          </p:cNvGraphicFramePr>
          <p:nvPr>
            <p:extLst>
              <p:ext uri="{D42A27DB-BD31-4B8C-83A1-F6EECF244321}">
                <p14:modId xmlns:p14="http://schemas.microsoft.com/office/powerpoint/2010/main" val="2976774302"/>
              </p:ext>
            </p:extLst>
          </p:nvPr>
        </p:nvGraphicFramePr>
        <p:xfrm>
          <a:off x="825169" y="1116000"/>
          <a:ext cx="10485088" cy="4919440"/>
        </p:xfrm>
        <a:graphic>
          <a:graphicData uri="http://schemas.openxmlformats.org/drawingml/2006/table">
            <a:tbl>
              <a:tblPr>
                <a:effectLst/>
              </a:tblPr>
              <a:tblGrid>
                <a:gridCol w="4556363">
                  <a:extLst>
                    <a:ext uri="{9D8B030D-6E8A-4147-A177-3AD203B41FA5}">
                      <a16:colId xmlns:a16="http://schemas.microsoft.com/office/drawing/2014/main" val="20000"/>
                    </a:ext>
                  </a:extLst>
                </a:gridCol>
                <a:gridCol w="1766236">
                  <a:extLst>
                    <a:ext uri="{9D8B030D-6E8A-4147-A177-3AD203B41FA5}">
                      <a16:colId xmlns:a16="http://schemas.microsoft.com/office/drawing/2014/main" val="20001"/>
                    </a:ext>
                  </a:extLst>
                </a:gridCol>
                <a:gridCol w="2463961">
                  <a:extLst>
                    <a:ext uri="{9D8B030D-6E8A-4147-A177-3AD203B41FA5}">
                      <a16:colId xmlns:a16="http://schemas.microsoft.com/office/drawing/2014/main" val="20002"/>
                    </a:ext>
                  </a:extLst>
                </a:gridCol>
                <a:gridCol w="1698528">
                  <a:extLst>
                    <a:ext uri="{9D8B030D-6E8A-4147-A177-3AD203B41FA5}">
                      <a16:colId xmlns:a16="http://schemas.microsoft.com/office/drawing/2014/main" val="20003"/>
                    </a:ext>
                  </a:extLst>
                </a:gridCol>
              </a:tblGrid>
              <a:tr h="536358">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sz="1400" b="1" i="1" u="none" strike="noStrike" cap="none" normalizeH="0" baseline="0" dirty="0">
                        <a:ln>
                          <a:noFill/>
                        </a:ln>
                        <a:solidFill>
                          <a:srgbClr val="002060"/>
                        </a:solidFill>
                        <a:effectLst/>
                        <a:latin typeface="+mn-lt"/>
                        <a:ea typeface="ＭＳ Ｐゴシック" charset="-128"/>
                      </a:endParaRPr>
                    </a:p>
                  </a:txBody>
                  <a:tcPr marL="91429" marR="91429" marT="45704" marB="45704" horzOverflow="overflow">
                    <a:lnL w="12700" cap="flat" cmpd="sng" algn="ctr">
                      <a:noFill/>
                      <a:prstDash val="solid"/>
                      <a:round/>
                      <a:headEnd type="none" w="med" len="med"/>
                      <a:tailEnd type="none" w="med" len="med"/>
                    </a:lnL>
                    <a:lnR w="12700" cap="flat" cmpd="sng" algn="ctr">
                      <a:solidFill>
                        <a:srgbClr val="B2B4B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GB" sz="1400" b="1" i="0" u="none" strike="noStrike" cap="none" normalizeH="0" baseline="0" dirty="0">
                          <a:ln>
                            <a:noFill/>
                          </a:ln>
                          <a:solidFill>
                            <a:schemeClr val="bg1"/>
                          </a:solidFill>
                          <a:effectLst/>
                          <a:latin typeface="+mn-lt"/>
                          <a:ea typeface="ＭＳ Ｐゴシック" charset="-128"/>
                        </a:rPr>
                        <a:t>Cost</a:t>
                      </a:r>
                    </a:p>
                    <a:p>
                      <a:pPr marL="0" marR="0" lvl="0" indent="0" algn="r" defTabSz="914400" rtl="0" eaLnBrk="0" fontAlgn="base" latinLnBrk="0" hangingPunct="0">
                        <a:lnSpc>
                          <a:spcPct val="100000"/>
                        </a:lnSpc>
                        <a:spcBef>
                          <a:spcPct val="20000"/>
                        </a:spcBef>
                        <a:spcAft>
                          <a:spcPct val="0"/>
                        </a:spcAft>
                        <a:buClrTx/>
                        <a:buSzTx/>
                        <a:buFontTx/>
                        <a:buNone/>
                        <a:tabLst/>
                      </a:pPr>
                      <a:r>
                        <a:rPr kumimoji="0" lang="en-GB" sz="1400" b="1" i="0" u="none" strike="noStrike" cap="none" normalizeH="0" baseline="0" dirty="0">
                          <a:ln>
                            <a:noFill/>
                          </a:ln>
                          <a:solidFill>
                            <a:schemeClr val="bg1"/>
                          </a:solidFill>
                          <a:effectLst/>
                          <a:latin typeface="+mn-lt"/>
                          <a:ea typeface="ＭＳ Ｐゴシック" charset="-128"/>
                        </a:rPr>
                        <a:t>£000</a:t>
                      </a:r>
                    </a:p>
                  </a:txBody>
                  <a:tcPr marL="91429" marR="91429" marT="45704" marB="45704" horzOverflow="overflow">
                    <a:lnL w="12700" cap="flat" cmpd="sng" algn="ctr">
                      <a:solidFill>
                        <a:srgbClr val="B2B4B3"/>
                      </a:solidFill>
                      <a:prstDash val="solid"/>
                      <a:round/>
                      <a:headEnd type="none" w="med" len="med"/>
                      <a:tailEnd type="none" w="med" len="med"/>
                    </a:lnL>
                    <a:lnR w="12700" cap="flat" cmpd="sng" algn="ctr">
                      <a:solidFill>
                        <a:srgbClr val="B2B4B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2060"/>
                    </a:solid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GB" sz="1400" b="1" i="0" u="none" strike="noStrike" cap="none" normalizeH="0" baseline="0" dirty="0">
                          <a:ln>
                            <a:noFill/>
                          </a:ln>
                          <a:solidFill>
                            <a:schemeClr val="bg1"/>
                          </a:solidFill>
                          <a:effectLst/>
                          <a:latin typeface="+mn-lt"/>
                          <a:ea typeface="ＭＳ Ｐゴシック" charset="-128"/>
                        </a:rPr>
                        <a:t>Valuation</a:t>
                      </a:r>
                    </a:p>
                    <a:p>
                      <a:pPr marL="0" marR="0" lvl="0" indent="0" algn="r" defTabSz="914400" rtl="0" eaLnBrk="0" fontAlgn="base" latinLnBrk="0" hangingPunct="0">
                        <a:lnSpc>
                          <a:spcPct val="100000"/>
                        </a:lnSpc>
                        <a:spcBef>
                          <a:spcPct val="20000"/>
                        </a:spcBef>
                        <a:spcAft>
                          <a:spcPct val="0"/>
                        </a:spcAft>
                        <a:buClrTx/>
                        <a:buSzTx/>
                        <a:buFontTx/>
                        <a:buNone/>
                        <a:tabLst/>
                      </a:pPr>
                      <a:r>
                        <a:rPr kumimoji="0" lang="en-GB" sz="1400" b="1" i="0" u="none" strike="noStrike" cap="none" normalizeH="0" baseline="0" dirty="0">
                          <a:ln>
                            <a:noFill/>
                          </a:ln>
                          <a:solidFill>
                            <a:schemeClr val="bg1"/>
                          </a:solidFill>
                          <a:effectLst/>
                          <a:latin typeface="+mn-lt"/>
                          <a:ea typeface="ＭＳ Ｐゴシック" charset="-128"/>
                        </a:rPr>
                        <a:t>£000</a:t>
                      </a:r>
                    </a:p>
                  </a:txBody>
                  <a:tcPr marL="91429" marR="91429" marT="45704" marB="45704" horzOverflow="overflow">
                    <a:lnL w="12700" cap="flat" cmpd="sng" algn="ctr">
                      <a:solidFill>
                        <a:srgbClr val="B2B4B3"/>
                      </a:solidFill>
                      <a:prstDash val="solid"/>
                      <a:round/>
                      <a:headEnd type="none" w="med" len="med"/>
                      <a:tailEnd type="none" w="med" len="med"/>
                    </a:lnL>
                    <a:lnR w="12700" cap="flat" cmpd="sng" algn="ctr">
                      <a:solidFill>
                        <a:srgbClr val="B2B4B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2060"/>
                    </a:solidFill>
                  </a:tcPr>
                </a:tc>
                <a:tc>
                  <a:txBody>
                    <a:bodyPr/>
                    <a:lstStyle/>
                    <a:p>
                      <a:pPr algn="r" fontAlgn="t"/>
                      <a:r>
                        <a:rPr lang="en-GB" sz="1400" b="1" i="0" u="none" strike="noStrike" dirty="0">
                          <a:solidFill>
                            <a:schemeClr val="bg1"/>
                          </a:solidFill>
                          <a:effectLst/>
                          <a:latin typeface="+mn-lt"/>
                          <a:cs typeface="Calibri" pitchFamily="34" charset="0"/>
                        </a:rPr>
                        <a:t>% of net assets </a:t>
                      </a:r>
                    </a:p>
                    <a:p>
                      <a:pPr algn="r" fontAlgn="t"/>
                      <a:r>
                        <a:rPr lang="en-GB" sz="1400" b="1" i="0" u="none" strike="noStrike" dirty="0">
                          <a:solidFill>
                            <a:schemeClr val="bg1"/>
                          </a:solidFill>
                          <a:effectLst/>
                          <a:latin typeface="+mn-lt"/>
                          <a:cs typeface="Calibri" pitchFamily="34" charset="0"/>
                        </a:rPr>
                        <a:t>by value</a:t>
                      </a:r>
                    </a:p>
                  </a:txBody>
                  <a:tcPr marL="9525" marR="9525" marT="9524" marB="0">
                    <a:lnL w="12700" cap="flat" cmpd="sng" algn="ctr">
                      <a:solidFill>
                        <a:srgbClr val="B2B4B3"/>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2060"/>
                    </a:solidFill>
                  </a:tcPr>
                </a:tc>
                <a:extLst>
                  <a:ext uri="{0D108BD9-81ED-4DB2-BD59-A6C34878D82A}">
                    <a16:rowId xmlns:a16="http://schemas.microsoft.com/office/drawing/2014/main" val="10000"/>
                  </a:ext>
                </a:extLst>
              </a:tr>
              <a:tr h="3789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u="none" strike="noStrike" baseline="0" dirty="0">
                          <a:solidFill>
                            <a:schemeClr val="tx2">
                              <a:lumMod val="50000"/>
                            </a:schemeClr>
                          </a:solidFill>
                          <a:effectLst/>
                          <a:latin typeface="+mn-lt"/>
                        </a:rPr>
                        <a:t>L</a:t>
                      </a:r>
                      <a:r>
                        <a:rPr lang="en-GB" sz="1600" b="1" u="none" strike="noStrike" baseline="0" dirty="0" err="1">
                          <a:solidFill>
                            <a:schemeClr val="tx2">
                              <a:lumMod val="50000"/>
                            </a:schemeClr>
                          </a:solidFill>
                          <a:effectLst/>
                          <a:latin typeface="+mn-lt"/>
                        </a:rPr>
                        <a:t>ineup</a:t>
                      </a:r>
                      <a:r>
                        <a:rPr lang="en-GB" sz="1600" b="1" u="none" strike="noStrike" baseline="0" dirty="0">
                          <a:solidFill>
                            <a:schemeClr val="tx2">
                              <a:lumMod val="50000"/>
                            </a:schemeClr>
                          </a:solidFill>
                          <a:effectLst/>
                          <a:latin typeface="+mn-lt"/>
                        </a:rPr>
                        <a:t> Systems</a:t>
                      </a:r>
                      <a:endParaRPr lang="en-GB" sz="1600" b="1" u="none" dirty="0">
                        <a:solidFill>
                          <a:schemeClr val="tx2">
                            <a:lumMod val="50000"/>
                          </a:schemeClr>
                        </a:solidFill>
                        <a:effectLst/>
                        <a:latin typeface="+mn-lt"/>
                      </a:endParaRPr>
                    </a:p>
                  </a:txBody>
                  <a:tcPr marL="142875" marR="142875" marT="76200" marB="762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rgbClr val="2CB6B5"/>
                    </a:solidFill>
                  </a:tcPr>
                </a:tc>
                <a:tc>
                  <a:txBody>
                    <a:bodyPr/>
                    <a:lstStyle/>
                    <a:p>
                      <a:pPr algn="r"/>
                      <a:r>
                        <a:rPr lang="en-GB" sz="1600" b="1" dirty="0">
                          <a:solidFill>
                            <a:srgbClr val="002060"/>
                          </a:solidFill>
                          <a:effectLst/>
                          <a:latin typeface="+mn-lt"/>
                        </a:rPr>
                        <a:t>974</a:t>
                      </a:r>
                    </a:p>
                  </a:txBody>
                  <a:tcPr marL="142875" marR="142875" marT="76200" marB="762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r"/>
                      <a:r>
                        <a:rPr lang="en-GB" sz="1600" b="1" dirty="0">
                          <a:solidFill>
                            <a:srgbClr val="002060"/>
                          </a:solidFill>
                          <a:effectLst/>
                          <a:latin typeface="+mn-lt"/>
                        </a:rPr>
                        <a:t>7,218</a:t>
                      </a:r>
                    </a:p>
                  </a:txBody>
                  <a:tcPr marL="142875" marR="142875" marT="76200" marB="762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r"/>
                      <a:r>
                        <a:rPr lang="en-GB" sz="1600" b="1" dirty="0">
                          <a:solidFill>
                            <a:srgbClr val="002060"/>
                          </a:solidFill>
                          <a:effectLst/>
                          <a:latin typeface="+mn-lt"/>
                        </a:rPr>
                        <a:t>6.8</a:t>
                      </a:r>
                    </a:p>
                  </a:txBody>
                  <a:tcPr marL="142875" marR="142875" marT="76200" marB="7620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8971">
                <a:tc>
                  <a:txBody>
                    <a:bodyPr/>
                    <a:lstStyle/>
                    <a:p>
                      <a:pPr algn="l"/>
                      <a:r>
                        <a:rPr lang="en-US" sz="1600" b="1" u="none" dirty="0" err="1">
                          <a:solidFill>
                            <a:schemeClr val="tx2">
                              <a:lumMod val="50000"/>
                            </a:schemeClr>
                          </a:solidFill>
                          <a:effectLst/>
                          <a:latin typeface="+mn-lt"/>
                        </a:rPr>
                        <a:t>Evotix</a:t>
                      </a:r>
                      <a:r>
                        <a:rPr lang="en-US" sz="1600" b="1" u="none" dirty="0">
                          <a:solidFill>
                            <a:schemeClr val="tx2">
                              <a:lumMod val="50000"/>
                            </a:schemeClr>
                          </a:solidFill>
                          <a:effectLst/>
                          <a:latin typeface="+mn-lt"/>
                        </a:rPr>
                        <a:t> </a:t>
                      </a:r>
                      <a:r>
                        <a:rPr lang="en-US" sz="1600" b="0" u="none" dirty="0">
                          <a:solidFill>
                            <a:schemeClr val="tx2">
                              <a:lumMod val="50000"/>
                            </a:schemeClr>
                          </a:solidFill>
                          <a:effectLst/>
                          <a:latin typeface="+mn-lt"/>
                        </a:rPr>
                        <a:t>(formerly SHE Software Group)</a:t>
                      </a:r>
                      <a:endParaRPr lang="en-GB" sz="1600" b="0" u="none" dirty="0">
                        <a:solidFill>
                          <a:schemeClr val="tx2">
                            <a:lumMod val="50000"/>
                          </a:schemeClr>
                        </a:solidFill>
                        <a:effectLst/>
                        <a:latin typeface="+mn-lt"/>
                      </a:endParaRPr>
                    </a:p>
                  </a:txBody>
                  <a:tcPr marL="142875" marR="142875" marT="76200" marB="762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rgbClr val="2CB6B5"/>
                    </a:solidFill>
                  </a:tcPr>
                </a:tc>
                <a:tc>
                  <a:txBody>
                    <a:bodyPr/>
                    <a:lstStyle/>
                    <a:p>
                      <a:pPr algn="r"/>
                      <a:r>
                        <a:rPr lang="en-US" sz="1600" b="1" dirty="0">
                          <a:solidFill>
                            <a:srgbClr val="002060"/>
                          </a:solidFill>
                          <a:effectLst/>
                          <a:latin typeface="+mn-lt"/>
                        </a:rPr>
                        <a:t>2,487</a:t>
                      </a:r>
                      <a:endParaRPr lang="en-GB" sz="1600" b="1" dirty="0">
                        <a:solidFill>
                          <a:srgbClr val="002060"/>
                        </a:solidFill>
                        <a:effectLst/>
                        <a:latin typeface="+mn-lt"/>
                      </a:endParaRPr>
                    </a:p>
                  </a:txBody>
                  <a:tcPr marL="142875" marR="142875" marT="76200" marB="762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r"/>
                      <a:r>
                        <a:rPr lang="en-US" sz="1600" b="1" dirty="0">
                          <a:solidFill>
                            <a:srgbClr val="002060"/>
                          </a:solidFill>
                          <a:effectLst/>
                          <a:latin typeface="+mn-lt"/>
                        </a:rPr>
                        <a:t>5,328</a:t>
                      </a:r>
                      <a:endParaRPr lang="en-GB" sz="1600" b="1" dirty="0">
                        <a:solidFill>
                          <a:srgbClr val="002060"/>
                        </a:solidFill>
                        <a:effectLst/>
                        <a:latin typeface="+mn-lt"/>
                      </a:endParaRPr>
                    </a:p>
                  </a:txBody>
                  <a:tcPr marL="142875" marR="142875" marT="76200" marB="762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r"/>
                      <a:r>
                        <a:rPr lang="en-US" sz="1600" b="1" dirty="0">
                          <a:solidFill>
                            <a:srgbClr val="002060"/>
                          </a:solidFill>
                          <a:effectLst/>
                          <a:latin typeface="+mn-lt"/>
                        </a:rPr>
                        <a:t>5.0</a:t>
                      </a:r>
                      <a:endParaRPr lang="en-GB" sz="1600" b="1" dirty="0">
                        <a:solidFill>
                          <a:srgbClr val="002060"/>
                        </a:solidFill>
                        <a:effectLst/>
                        <a:latin typeface="+mn-lt"/>
                      </a:endParaRPr>
                    </a:p>
                  </a:txBody>
                  <a:tcPr marL="142875" marR="142875" marT="76200" marB="7620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89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u="none" strike="noStrike" dirty="0">
                          <a:solidFill>
                            <a:schemeClr val="tx2">
                              <a:lumMod val="50000"/>
                            </a:schemeClr>
                          </a:solidFill>
                          <a:effectLst/>
                          <a:latin typeface="+mn-lt"/>
                        </a:rPr>
                        <a:t>V</a:t>
                      </a:r>
                      <a:r>
                        <a:rPr lang="en-GB" sz="1600" b="1" u="none" strike="noStrike" dirty="0" err="1">
                          <a:solidFill>
                            <a:schemeClr val="tx2">
                              <a:lumMod val="50000"/>
                            </a:schemeClr>
                          </a:solidFill>
                          <a:effectLst/>
                          <a:latin typeface="+mn-lt"/>
                        </a:rPr>
                        <a:t>olumatic</a:t>
                      </a:r>
                      <a:r>
                        <a:rPr lang="en-GB" sz="1600" b="1" u="none" strike="noStrike" dirty="0">
                          <a:solidFill>
                            <a:schemeClr val="tx2">
                              <a:lumMod val="50000"/>
                            </a:schemeClr>
                          </a:solidFill>
                          <a:effectLst/>
                          <a:latin typeface="+mn-lt"/>
                        </a:rPr>
                        <a:t> Holdings</a:t>
                      </a:r>
                      <a:endParaRPr lang="en-GB" sz="1600" b="1" u="none" dirty="0">
                        <a:solidFill>
                          <a:schemeClr val="tx2">
                            <a:lumMod val="50000"/>
                          </a:schemeClr>
                        </a:solidFill>
                        <a:effectLst/>
                        <a:latin typeface="+mn-lt"/>
                      </a:endParaRPr>
                    </a:p>
                  </a:txBody>
                  <a:tcPr marL="142875" marR="142875" marT="76200" marB="762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rgbClr val="2CB6B5"/>
                    </a:solidFill>
                  </a:tcPr>
                </a:tc>
                <a:tc>
                  <a:txBody>
                    <a:bodyPr/>
                    <a:lstStyle/>
                    <a:p>
                      <a:pPr algn="r"/>
                      <a:r>
                        <a:rPr lang="en-US" sz="1600" b="1" dirty="0">
                          <a:solidFill>
                            <a:srgbClr val="002060"/>
                          </a:solidFill>
                          <a:effectLst/>
                          <a:latin typeface="+mn-lt"/>
                        </a:rPr>
                        <a:t>216</a:t>
                      </a:r>
                      <a:endParaRPr lang="en-GB" sz="1600" b="1" dirty="0">
                        <a:solidFill>
                          <a:srgbClr val="002060"/>
                        </a:solidFill>
                        <a:effectLst/>
                        <a:latin typeface="+mn-lt"/>
                      </a:endParaRPr>
                    </a:p>
                  </a:txBody>
                  <a:tcPr marL="142875" marR="142875" marT="76200" marB="762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r"/>
                      <a:r>
                        <a:rPr lang="en-GB" sz="1600" b="1" dirty="0">
                          <a:solidFill>
                            <a:srgbClr val="002060"/>
                          </a:solidFill>
                          <a:effectLst/>
                          <a:latin typeface="+mn-lt"/>
                        </a:rPr>
                        <a:t>3,338</a:t>
                      </a:r>
                    </a:p>
                  </a:txBody>
                  <a:tcPr marL="142875" marR="142875" marT="76200" marB="762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r"/>
                      <a:r>
                        <a:rPr lang="en-GB" sz="1600" b="1" dirty="0">
                          <a:solidFill>
                            <a:srgbClr val="002060"/>
                          </a:solidFill>
                          <a:effectLst/>
                          <a:latin typeface="+mn-lt"/>
                        </a:rPr>
                        <a:t>3.1</a:t>
                      </a:r>
                    </a:p>
                  </a:txBody>
                  <a:tcPr marL="142875" marR="142875" marT="76200" marB="7620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89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u="none" strike="noStrike" dirty="0">
                          <a:solidFill>
                            <a:schemeClr val="tx2">
                              <a:lumMod val="50000"/>
                            </a:schemeClr>
                          </a:solidFill>
                          <a:effectLst/>
                          <a:latin typeface="+mn-lt"/>
                        </a:rPr>
                        <a:t>G</a:t>
                      </a:r>
                      <a:r>
                        <a:rPr lang="en-GB" sz="1600" b="1" u="none" strike="noStrike" dirty="0">
                          <a:solidFill>
                            <a:schemeClr val="tx2">
                              <a:lumMod val="50000"/>
                            </a:schemeClr>
                          </a:solidFill>
                          <a:effectLst/>
                          <a:latin typeface="+mn-lt"/>
                        </a:rPr>
                        <a:t>rip-UK </a:t>
                      </a:r>
                      <a:r>
                        <a:rPr lang="en-GB" sz="1600" b="0" u="none" strike="noStrike" dirty="0">
                          <a:solidFill>
                            <a:schemeClr val="tx2">
                              <a:lumMod val="50000"/>
                            </a:schemeClr>
                          </a:solidFill>
                          <a:effectLst/>
                          <a:latin typeface="+mn-lt"/>
                        </a:rPr>
                        <a:t>(T/A The Climbing Hangar)</a:t>
                      </a:r>
                      <a:endParaRPr lang="en-GB" sz="1600" b="0" u="none" dirty="0">
                        <a:solidFill>
                          <a:schemeClr val="tx2">
                            <a:lumMod val="50000"/>
                          </a:schemeClr>
                        </a:solidFill>
                        <a:effectLst/>
                        <a:latin typeface="+mn-lt"/>
                      </a:endParaRPr>
                    </a:p>
                  </a:txBody>
                  <a:tcPr marL="142875" marR="142875" marT="76200" marB="762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rgbClr val="2CB6B5"/>
                    </a:solidFill>
                  </a:tcPr>
                </a:tc>
                <a:tc>
                  <a:txBody>
                    <a:bodyPr/>
                    <a:lstStyle/>
                    <a:p>
                      <a:pPr algn="r"/>
                      <a:r>
                        <a:rPr lang="en-US" sz="1600" b="1" dirty="0">
                          <a:solidFill>
                            <a:srgbClr val="002060"/>
                          </a:solidFill>
                          <a:effectLst/>
                          <a:latin typeface="+mn-lt"/>
                        </a:rPr>
                        <a:t>3,174</a:t>
                      </a:r>
                      <a:endParaRPr lang="en-GB" sz="1600" b="1" dirty="0">
                        <a:solidFill>
                          <a:srgbClr val="002060"/>
                        </a:solidFill>
                        <a:effectLst/>
                        <a:latin typeface="+mn-lt"/>
                      </a:endParaRPr>
                    </a:p>
                  </a:txBody>
                  <a:tcPr marL="142875" marR="142875" marT="76200" marB="762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r"/>
                      <a:r>
                        <a:rPr lang="en-GB" sz="1600" b="1" dirty="0">
                          <a:solidFill>
                            <a:srgbClr val="002060"/>
                          </a:solidFill>
                          <a:effectLst/>
                          <a:latin typeface="+mn-lt"/>
                        </a:rPr>
                        <a:t>3,174</a:t>
                      </a:r>
                    </a:p>
                  </a:txBody>
                  <a:tcPr marL="142875" marR="142875" marT="76200" marB="762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r"/>
                      <a:r>
                        <a:rPr lang="en-GB" sz="1600" b="1" dirty="0">
                          <a:solidFill>
                            <a:srgbClr val="002060"/>
                          </a:solidFill>
                          <a:effectLst/>
                          <a:latin typeface="+mn-lt"/>
                        </a:rPr>
                        <a:t>3.0</a:t>
                      </a:r>
                    </a:p>
                  </a:txBody>
                  <a:tcPr marL="142875" marR="142875" marT="76200" marB="7620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8971">
                <a:tc>
                  <a:txBody>
                    <a:bodyPr/>
                    <a:lstStyle/>
                    <a:p>
                      <a:pPr algn="l"/>
                      <a:r>
                        <a:rPr lang="en-US" sz="1600" b="1" u="none" dirty="0" err="1">
                          <a:solidFill>
                            <a:schemeClr val="tx2">
                              <a:lumMod val="50000"/>
                            </a:schemeClr>
                          </a:solidFill>
                          <a:effectLst/>
                          <a:latin typeface="+mn-lt"/>
                        </a:rPr>
                        <a:t>Oddbox</a:t>
                      </a:r>
                      <a:endParaRPr lang="en-GB" sz="1600" b="1" u="none" dirty="0">
                        <a:solidFill>
                          <a:schemeClr val="tx2">
                            <a:lumMod val="50000"/>
                          </a:schemeClr>
                        </a:solidFill>
                        <a:effectLst/>
                        <a:latin typeface="+mn-lt"/>
                      </a:endParaRPr>
                    </a:p>
                  </a:txBody>
                  <a:tcPr marL="142875" marR="142875" marT="76200" marB="762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rgbClr val="2CB6B5"/>
                    </a:solidFill>
                  </a:tcPr>
                </a:tc>
                <a:tc>
                  <a:txBody>
                    <a:bodyPr/>
                    <a:lstStyle/>
                    <a:p>
                      <a:pPr algn="r"/>
                      <a:r>
                        <a:rPr lang="en-US" sz="1600" b="1" dirty="0">
                          <a:solidFill>
                            <a:srgbClr val="002060"/>
                          </a:solidFill>
                          <a:effectLst/>
                          <a:latin typeface="+mn-lt"/>
                        </a:rPr>
                        <a:t>350</a:t>
                      </a:r>
                      <a:endParaRPr lang="en-GB" sz="1600" b="1" dirty="0">
                        <a:solidFill>
                          <a:srgbClr val="002060"/>
                        </a:solidFill>
                        <a:effectLst/>
                        <a:latin typeface="+mn-lt"/>
                      </a:endParaRPr>
                    </a:p>
                  </a:txBody>
                  <a:tcPr marL="142875" marR="142875" marT="76200" marB="762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r"/>
                      <a:r>
                        <a:rPr lang="en-US" sz="1600" b="1" dirty="0">
                          <a:solidFill>
                            <a:srgbClr val="002060"/>
                          </a:solidFill>
                          <a:effectLst/>
                          <a:latin typeface="+mn-lt"/>
                        </a:rPr>
                        <a:t>3,052</a:t>
                      </a:r>
                      <a:endParaRPr lang="en-GB" sz="1600" b="1" dirty="0">
                        <a:solidFill>
                          <a:srgbClr val="002060"/>
                        </a:solidFill>
                        <a:effectLst/>
                        <a:latin typeface="+mn-lt"/>
                      </a:endParaRPr>
                    </a:p>
                  </a:txBody>
                  <a:tcPr marL="142875" marR="142875" marT="76200" marB="762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r"/>
                      <a:r>
                        <a:rPr lang="en-US" sz="1600" b="1" dirty="0">
                          <a:solidFill>
                            <a:srgbClr val="002060"/>
                          </a:solidFill>
                          <a:effectLst/>
                          <a:latin typeface="+mn-lt"/>
                        </a:rPr>
                        <a:t>2.9</a:t>
                      </a:r>
                      <a:endParaRPr lang="en-GB" sz="1600" b="1" dirty="0">
                        <a:solidFill>
                          <a:srgbClr val="002060"/>
                        </a:solidFill>
                        <a:effectLst/>
                        <a:latin typeface="+mn-lt"/>
                      </a:endParaRPr>
                    </a:p>
                  </a:txBody>
                  <a:tcPr marL="142875" marR="142875" marT="76200" marB="7620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8971">
                <a:tc>
                  <a:txBody>
                    <a:bodyPr/>
                    <a:lstStyle/>
                    <a:p>
                      <a:pPr algn="l"/>
                      <a:r>
                        <a:rPr lang="en-US" sz="1600" b="1" u="none" dirty="0" err="1">
                          <a:solidFill>
                            <a:schemeClr val="tx2">
                              <a:lumMod val="50000"/>
                            </a:schemeClr>
                          </a:solidFill>
                          <a:effectLst/>
                          <a:latin typeface="+mn-lt"/>
                        </a:rPr>
                        <a:t>Knowledgemotion</a:t>
                      </a:r>
                      <a:endParaRPr lang="en-GB" sz="1600" b="1" u="none" dirty="0">
                        <a:solidFill>
                          <a:schemeClr val="tx2">
                            <a:lumMod val="50000"/>
                          </a:schemeClr>
                        </a:solidFill>
                        <a:effectLst/>
                        <a:latin typeface="+mn-lt"/>
                      </a:endParaRPr>
                    </a:p>
                  </a:txBody>
                  <a:tcPr marL="142875" marR="142875" marT="76200" marB="762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rgbClr val="2CB6B5"/>
                    </a:solidFill>
                  </a:tcPr>
                </a:tc>
                <a:tc>
                  <a:txBody>
                    <a:bodyPr/>
                    <a:lstStyle/>
                    <a:p>
                      <a:pPr algn="r"/>
                      <a:r>
                        <a:rPr lang="en-US" sz="1600" b="1" dirty="0">
                          <a:solidFill>
                            <a:srgbClr val="002060"/>
                          </a:solidFill>
                          <a:effectLst/>
                          <a:latin typeface="+mn-lt"/>
                        </a:rPr>
                        <a:t>1,740</a:t>
                      </a:r>
                      <a:endParaRPr lang="en-GB" sz="1600" b="1" dirty="0">
                        <a:solidFill>
                          <a:srgbClr val="002060"/>
                        </a:solidFill>
                        <a:effectLst/>
                        <a:latin typeface="+mn-lt"/>
                      </a:endParaRPr>
                    </a:p>
                  </a:txBody>
                  <a:tcPr marL="142875" marR="142875" marT="76200" marB="762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r"/>
                      <a:r>
                        <a:rPr lang="en-US" sz="1600" b="1" dirty="0">
                          <a:solidFill>
                            <a:srgbClr val="002060"/>
                          </a:solidFill>
                          <a:effectLst/>
                          <a:latin typeface="+mn-lt"/>
                        </a:rPr>
                        <a:t>2,975</a:t>
                      </a:r>
                      <a:endParaRPr lang="en-GB" sz="1600" b="1" dirty="0">
                        <a:solidFill>
                          <a:srgbClr val="002060"/>
                        </a:solidFill>
                        <a:effectLst/>
                        <a:latin typeface="+mn-lt"/>
                      </a:endParaRPr>
                    </a:p>
                  </a:txBody>
                  <a:tcPr marL="142875" marR="142875" marT="76200" marB="762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r"/>
                      <a:r>
                        <a:rPr lang="en-US" sz="1600" b="1" dirty="0">
                          <a:solidFill>
                            <a:srgbClr val="002060"/>
                          </a:solidFill>
                          <a:effectLst/>
                          <a:latin typeface="+mn-lt"/>
                        </a:rPr>
                        <a:t>2.8</a:t>
                      </a:r>
                      <a:endParaRPr lang="en-GB" sz="1600" b="1" dirty="0">
                        <a:solidFill>
                          <a:srgbClr val="002060"/>
                        </a:solidFill>
                        <a:effectLst/>
                        <a:latin typeface="+mn-lt"/>
                      </a:endParaRPr>
                    </a:p>
                  </a:txBody>
                  <a:tcPr marL="142875" marR="142875" marT="76200" marB="7620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8971">
                <a:tc>
                  <a:txBody>
                    <a:bodyPr/>
                    <a:lstStyle/>
                    <a:p>
                      <a:pPr algn="l"/>
                      <a:r>
                        <a:rPr lang="en-US" sz="1600" b="1" u="none" dirty="0">
                          <a:solidFill>
                            <a:schemeClr val="tx2">
                              <a:lumMod val="50000"/>
                            </a:schemeClr>
                          </a:solidFill>
                          <a:effectLst/>
                          <a:latin typeface="+mn-lt"/>
                        </a:rPr>
                        <a:t>Idox </a:t>
                      </a:r>
                      <a:r>
                        <a:rPr lang="en-US" sz="1600" b="0" u="none" dirty="0">
                          <a:solidFill>
                            <a:schemeClr val="tx2">
                              <a:lumMod val="50000"/>
                            </a:schemeClr>
                          </a:solidFill>
                          <a:effectLst/>
                          <a:latin typeface="+mn-lt"/>
                        </a:rPr>
                        <a:t>(quoted on AIM)</a:t>
                      </a:r>
                      <a:endParaRPr lang="en-GB" sz="1600" b="1" u="none" dirty="0">
                        <a:solidFill>
                          <a:schemeClr val="tx2">
                            <a:lumMod val="50000"/>
                          </a:schemeClr>
                        </a:solidFill>
                        <a:effectLst/>
                        <a:latin typeface="+mn-lt"/>
                      </a:endParaRPr>
                    </a:p>
                  </a:txBody>
                  <a:tcPr marL="142875" marR="142875" marT="76200" marB="762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rgbClr val="2CB6B5"/>
                    </a:solidFill>
                  </a:tcPr>
                </a:tc>
                <a:tc>
                  <a:txBody>
                    <a:bodyPr/>
                    <a:lstStyle/>
                    <a:p>
                      <a:pPr algn="r"/>
                      <a:r>
                        <a:rPr lang="en-US" sz="1600" b="1" dirty="0">
                          <a:solidFill>
                            <a:srgbClr val="002060"/>
                          </a:solidFill>
                          <a:effectLst/>
                          <a:latin typeface="+mn-lt"/>
                        </a:rPr>
                        <a:t>530</a:t>
                      </a:r>
                      <a:endParaRPr lang="en-GB" sz="1600" b="1" dirty="0">
                        <a:solidFill>
                          <a:srgbClr val="002060"/>
                        </a:solidFill>
                        <a:effectLst/>
                        <a:latin typeface="+mn-lt"/>
                      </a:endParaRPr>
                    </a:p>
                  </a:txBody>
                  <a:tcPr marL="142875" marR="142875" marT="76200" marB="762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r"/>
                      <a:r>
                        <a:rPr lang="en-US" sz="1600" b="1" dirty="0">
                          <a:solidFill>
                            <a:srgbClr val="002060"/>
                          </a:solidFill>
                          <a:effectLst/>
                          <a:latin typeface="+mn-lt"/>
                        </a:rPr>
                        <a:t>2,763</a:t>
                      </a:r>
                      <a:endParaRPr lang="en-GB" sz="1600" b="1" dirty="0">
                        <a:solidFill>
                          <a:srgbClr val="002060"/>
                        </a:solidFill>
                        <a:effectLst/>
                        <a:latin typeface="+mn-lt"/>
                      </a:endParaRPr>
                    </a:p>
                  </a:txBody>
                  <a:tcPr marL="142875" marR="142875" marT="76200" marB="762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r"/>
                      <a:r>
                        <a:rPr lang="en-US" sz="1600" b="1" dirty="0">
                          <a:solidFill>
                            <a:srgbClr val="002060"/>
                          </a:solidFill>
                          <a:effectLst/>
                          <a:latin typeface="+mn-lt"/>
                        </a:rPr>
                        <a:t>2.6</a:t>
                      </a:r>
                      <a:endParaRPr lang="en-GB" sz="1600" b="1" dirty="0">
                        <a:solidFill>
                          <a:srgbClr val="002060"/>
                        </a:solidFill>
                        <a:effectLst/>
                        <a:latin typeface="+mn-lt"/>
                      </a:endParaRPr>
                    </a:p>
                  </a:txBody>
                  <a:tcPr marL="142875" marR="142875" marT="76200" marB="7620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07118723"/>
                  </a:ext>
                </a:extLst>
              </a:tr>
              <a:tr h="378971">
                <a:tc>
                  <a:txBody>
                    <a:bodyPr/>
                    <a:lstStyle/>
                    <a:p>
                      <a:pPr algn="l"/>
                      <a:r>
                        <a:rPr lang="en-US" sz="1600" b="1" u="none" dirty="0">
                          <a:solidFill>
                            <a:schemeClr val="tx2">
                              <a:lumMod val="50000"/>
                            </a:schemeClr>
                          </a:solidFill>
                          <a:effectLst/>
                          <a:latin typeface="+mn-lt"/>
                        </a:rPr>
                        <a:t>Buoyant Upholstery</a:t>
                      </a:r>
                      <a:endParaRPr lang="en-GB" sz="1600" b="1" u="none" dirty="0">
                        <a:solidFill>
                          <a:schemeClr val="tx2">
                            <a:lumMod val="50000"/>
                          </a:schemeClr>
                        </a:solidFill>
                        <a:effectLst/>
                        <a:latin typeface="+mn-lt"/>
                      </a:endParaRPr>
                    </a:p>
                  </a:txBody>
                  <a:tcPr marL="142875" marR="142875" marT="76200" marB="762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rgbClr val="2CB6B5"/>
                    </a:solidFill>
                  </a:tcPr>
                </a:tc>
                <a:tc>
                  <a:txBody>
                    <a:bodyPr/>
                    <a:lstStyle/>
                    <a:p>
                      <a:pPr algn="r"/>
                      <a:r>
                        <a:rPr lang="en-US" sz="1600" b="1" dirty="0">
                          <a:solidFill>
                            <a:srgbClr val="002060"/>
                          </a:solidFill>
                          <a:effectLst/>
                          <a:latin typeface="+mn-lt"/>
                        </a:rPr>
                        <a:t>907</a:t>
                      </a:r>
                      <a:endParaRPr lang="en-GB" sz="1600" b="1" dirty="0">
                        <a:solidFill>
                          <a:srgbClr val="002060"/>
                        </a:solidFill>
                        <a:effectLst/>
                        <a:latin typeface="+mn-lt"/>
                      </a:endParaRPr>
                    </a:p>
                  </a:txBody>
                  <a:tcPr marL="142875" marR="142875" marT="76200" marB="762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r"/>
                      <a:r>
                        <a:rPr lang="en-US" sz="1600" b="1" dirty="0">
                          <a:solidFill>
                            <a:srgbClr val="002060"/>
                          </a:solidFill>
                          <a:effectLst/>
                          <a:latin typeface="+mn-lt"/>
                        </a:rPr>
                        <a:t>2,313</a:t>
                      </a:r>
                      <a:endParaRPr lang="en-GB" sz="1600" b="1" dirty="0">
                        <a:solidFill>
                          <a:srgbClr val="002060"/>
                        </a:solidFill>
                        <a:effectLst/>
                        <a:latin typeface="+mn-lt"/>
                      </a:endParaRPr>
                    </a:p>
                  </a:txBody>
                  <a:tcPr marL="142875" marR="142875" marT="76200" marB="762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r"/>
                      <a:r>
                        <a:rPr lang="en-US" sz="1600" b="1" dirty="0">
                          <a:solidFill>
                            <a:srgbClr val="002060"/>
                          </a:solidFill>
                          <a:effectLst/>
                          <a:latin typeface="+mn-lt"/>
                        </a:rPr>
                        <a:t>2.2</a:t>
                      </a:r>
                      <a:endParaRPr lang="en-GB" sz="1600" b="1" dirty="0">
                        <a:solidFill>
                          <a:srgbClr val="002060"/>
                        </a:solidFill>
                        <a:effectLst/>
                        <a:latin typeface="+mn-lt"/>
                      </a:endParaRPr>
                    </a:p>
                  </a:txBody>
                  <a:tcPr marL="142875" marR="142875" marT="76200" marB="7620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8971">
                <a:tc>
                  <a:txBody>
                    <a:bodyPr/>
                    <a:lstStyle/>
                    <a:p>
                      <a:pPr algn="l"/>
                      <a:r>
                        <a:rPr lang="en-US" sz="1600" b="1" u="none" dirty="0" err="1">
                          <a:solidFill>
                            <a:schemeClr val="tx2">
                              <a:lumMod val="50000"/>
                            </a:schemeClr>
                          </a:solidFill>
                          <a:effectLst/>
                          <a:latin typeface="+mn-lt"/>
                        </a:rPr>
                        <a:t>Ideagen</a:t>
                      </a:r>
                      <a:r>
                        <a:rPr lang="en-US" sz="1600" b="0" u="none" dirty="0">
                          <a:solidFill>
                            <a:schemeClr val="tx2">
                              <a:lumMod val="50000"/>
                            </a:schemeClr>
                          </a:solidFill>
                          <a:effectLst/>
                          <a:latin typeface="+mn-lt"/>
                        </a:rPr>
                        <a:t> (quoted on AIM)</a:t>
                      </a:r>
                      <a:endParaRPr lang="en-GB" sz="1600" b="0" u="none" dirty="0">
                        <a:solidFill>
                          <a:schemeClr val="tx2">
                            <a:lumMod val="50000"/>
                          </a:schemeClr>
                        </a:solidFill>
                        <a:effectLst/>
                        <a:latin typeface="+mn-lt"/>
                      </a:endParaRPr>
                    </a:p>
                  </a:txBody>
                  <a:tcPr marL="142875" marR="142875" marT="76200" marB="762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rgbClr val="2CB6B5"/>
                    </a:solidFill>
                  </a:tcPr>
                </a:tc>
                <a:tc>
                  <a:txBody>
                    <a:bodyPr/>
                    <a:lstStyle/>
                    <a:p>
                      <a:pPr algn="r"/>
                      <a:r>
                        <a:rPr lang="en-US" sz="1600" b="1" dirty="0">
                          <a:solidFill>
                            <a:srgbClr val="002060"/>
                          </a:solidFill>
                          <a:effectLst/>
                          <a:latin typeface="+mn-lt"/>
                        </a:rPr>
                        <a:t>352</a:t>
                      </a:r>
                      <a:endParaRPr lang="en-GB" sz="1600" b="1" dirty="0">
                        <a:solidFill>
                          <a:srgbClr val="002060"/>
                        </a:solidFill>
                        <a:effectLst/>
                        <a:latin typeface="+mn-lt"/>
                      </a:endParaRPr>
                    </a:p>
                  </a:txBody>
                  <a:tcPr marL="142875" marR="142875" marT="76200" marB="762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r"/>
                      <a:r>
                        <a:rPr lang="en-US" sz="1600" b="1" dirty="0">
                          <a:solidFill>
                            <a:srgbClr val="002060"/>
                          </a:solidFill>
                          <a:effectLst/>
                          <a:latin typeface="+mn-lt"/>
                        </a:rPr>
                        <a:t>2,079</a:t>
                      </a:r>
                      <a:endParaRPr lang="en-GB" sz="1600" b="1" dirty="0">
                        <a:solidFill>
                          <a:srgbClr val="002060"/>
                        </a:solidFill>
                        <a:effectLst/>
                        <a:latin typeface="+mn-lt"/>
                      </a:endParaRPr>
                    </a:p>
                  </a:txBody>
                  <a:tcPr marL="142875" marR="142875" marT="76200" marB="762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r"/>
                      <a:r>
                        <a:rPr lang="en-US" sz="1600" b="1" dirty="0">
                          <a:solidFill>
                            <a:srgbClr val="002060"/>
                          </a:solidFill>
                          <a:effectLst/>
                          <a:latin typeface="+mn-lt"/>
                        </a:rPr>
                        <a:t>1.9</a:t>
                      </a:r>
                      <a:endParaRPr lang="en-GB" sz="1600" b="1" dirty="0">
                        <a:solidFill>
                          <a:srgbClr val="002060"/>
                        </a:solidFill>
                        <a:effectLst/>
                        <a:latin typeface="+mn-lt"/>
                      </a:endParaRPr>
                    </a:p>
                  </a:txBody>
                  <a:tcPr marL="142875" marR="142875" marT="76200" marB="7620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61032731"/>
                  </a:ext>
                </a:extLst>
              </a:tr>
              <a:tr h="378971">
                <a:tc>
                  <a:txBody>
                    <a:bodyPr/>
                    <a:lstStyle/>
                    <a:p>
                      <a:pPr algn="l"/>
                      <a:r>
                        <a:rPr lang="en-US" sz="1600" b="1" u="none" dirty="0" err="1">
                          <a:solidFill>
                            <a:schemeClr val="tx2">
                              <a:lumMod val="50000"/>
                            </a:schemeClr>
                          </a:solidFill>
                          <a:effectLst/>
                          <a:latin typeface="+mn-lt"/>
                        </a:rPr>
                        <a:t>Newcells</a:t>
                      </a:r>
                      <a:r>
                        <a:rPr lang="en-US" sz="1600" b="1" u="none" dirty="0">
                          <a:solidFill>
                            <a:schemeClr val="tx2">
                              <a:lumMod val="50000"/>
                            </a:schemeClr>
                          </a:solidFill>
                          <a:effectLst/>
                          <a:latin typeface="+mn-lt"/>
                        </a:rPr>
                        <a:t> Biotech</a:t>
                      </a:r>
                      <a:endParaRPr lang="en-GB" sz="1600" b="1" u="none" dirty="0">
                        <a:solidFill>
                          <a:schemeClr val="tx2">
                            <a:lumMod val="50000"/>
                          </a:schemeClr>
                        </a:solidFill>
                        <a:effectLst/>
                        <a:latin typeface="+mn-lt"/>
                      </a:endParaRPr>
                    </a:p>
                  </a:txBody>
                  <a:tcPr marL="142875" marR="142875" marT="76200" marB="762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rgbClr val="2CB6B5"/>
                    </a:solidFill>
                  </a:tcPr>
                </a:tc>
                <a:tc>
                  <a:txBody>
                    <a:bodyPr/>
                    <a:lstStyle/>
                    <a:p>
                      <a:pPr algn="r"/>
                      <a:r>
                        <a:rPr lang="en-US" sz="1600" b="1" dirty="0">
                          <a:solidFill>
                            <a:srgbClr val="002060"/>
                          </a:solidFill>
                          <a:effectLst/>
                          <a:latin typeface="+mn-lt"/>
                        </a:rPr>
                        <a:t>1,592</a:t>
                      </a:r>
                      <a:endParaRPr lang="en-GB" sz="1600" b="1" dirty="0">
                        <a:solidFill>
                          <a:srgbClr val="002060"/>
                        </a:solidFill>
                        <a:effectLst/>
                        <a:latin typeface="+mn-lt"/>
                      </a:endParaRPr>
                    </a:p>
                  </a:txBody>
                  <a:tcPr marL="142875" marR="142875" marT="76200" marB="762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r"/>
                      <a:r>
                        <a:rPr lang="en-US" sz="1600" b="1" dirty="0">
                          <a:solidFill>
                            <a:srgbClr val="002060"/>
                          </a:solidFill>
                          <a:effectLst/>
                          <a:latin typeface="+mn-lt"/>
                        </a:rPr>
                        <a:t>1,904</a:t>
                      </a:r>
                      <a:endParaRPr lang="en-GB" sz="1600" b="1" dirty="0">
                        <a:solidFill>
                          <a:srgbClr val="002060"/>
                        </a:solidFill>
                        <a:effectLst/>
                        <a:latin typeface="+mn-lt"/>
                      </a:endParaRPr>
                    </a:p>
                  </a:txBody>
                  <a:tcPr marL="142875" marR="142875" marT="76200" marB="762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r"/>
                      <a:r>
                        <a:rPr lang="en-US" sz="1600" b="1" dirty="0">
                          <a:solidFill>
                            <a:srgbClr val="002060"/>
                          </a:solidFill>
                          <a:effectLst/>
                          <a:latin typeface="+mn-lt"/>
                        </a:rPr>
                        <a:t>1.8</a:t>
                      </a:r>
                      <a:endParaRPr lang="en-GB" sz="1600" b="1" dirty="0">
                        <a:solidFill>
                          <a:srgbClr val="002060"/>
                        </a:solidFill>
                        <a:effectLst/>
                        <a:latin typeface="+mn-lt"/>
                      </a:endParaRPr>
                    </a:p>
                  </a:txBody>
                  <a:tcPr marL="142875" marR="142875" marT="76200" marB="7620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78971">
                <a:tc>
                  <a:txBody>
                    <a:bodyPr/>
                    <a:lstStyle/>
                    <a:p>
                      <a:pPr algn="l"/>
                      <a:r>
                        <a:rPr lang="en-GB" sz="1600" b="1" u="none" dirty="0">
                          <a:solidFill>
                            <a:srgbClr val="FF5DA9"/>
                          </a:solidFill>
                          <a:effectLst/>
                          <a:latin typeface="+mn-lt"/>
                        </a:rPr>
                        <a:t>TOTAL</a:t>
                      </a:r>
                    </a:p>
                  </a:txBody>
                  <a:tcPr marL="142875" marR="142875" marT="76200" marB="762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r"/>
                      <a:r>
                        <a:rPr lang="en-GB" sz="1600" b="1" dirty="0">
                          <a:solidFill>
                            <a:srgbClr val="FF5DA9"/>
                          </a:solidFill>
                          <a:effectLst/>
                          <a:latin typeface="+mn-lt"/>
                        </a:rPr>
                        <a:t>12,322</a:t>
                      </a:r>
                    </a:p>
                  </a:txBody>
                  <a:tcPr marL="142875" marR="142875" marT="76200" marB="762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r"/>
                      <a:r>
                        <a:rPr lang="en-GB" sz="1600" b="1" dirty="0">
                          <a:solidFill>
                            <a:srgbClr val="FF5DA9"/>
                          </a:solidFill>
                          <a:effectLst/>
                          <a:latin typeface="+mn-lt"/>
                        </a:rPr>
                        <a:t>34,144</a:t>
                      </a:r>
                    </a:p>
                  </a:txBody>
                  <a:tcPr marL="142875" marR="142875" marT="76200" marB="762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r"/>
                      <a:r>
                        <a:rPr lang="en-US" sz="1600" b="1" dirty="0">
                          <a:solidFill>
                            <a:srgbClr val="FF5DA9"/>
                          </a:solidFill>
                          <a:effectLst/>
                          <a:latin typeface="+mn-lt"/>
                        </a:rPr>
                        <a:t>32.1</a:t>
                      </a:r>
                      <a:endParaRPr lang="en-GB" sz="1600" b="1" dirty="0">
                        <a:solidFill>
                          <a:srgbClr val="FF5DA9"/>
                        </a:solidFill>
                        <a:effectLst/>
                        <a:latin typeface="+mn-lt"/>
                      </a:endParaRPr>
                    </a:p>
                  </a:txBody>
                  <a:tcPr marL="142875" marR="142875" marT="76200" marB="7620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82176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Mercia">
      <a:dk1>
        <a:sysClr val="windowText" lastClr="000000"/>
      </a:dk1>
      <a:lt1>
        <a:sysClr val="window" lastClr="FFFFFF"/>
      </a:lt1>
      <a:dk2>
        <a:srgbClr val="1F497D"/>
      </a:dk2>
      <a:lt2>
        <a:srgbClr val="EEECE1"/>
      </a:lt2>
      <a:accent1>
        <a:srgbClr val="002C58"/>
      </a:accent1>
      <a:accent2>
        <a:srgbClr val="FF5DA9"/>
      </a:accent2>
      <a:accent3>
        <a:srgbClr val="2CB6B5"/>
      </a:accent3>
      <a:accent4>
        <a:srgbClr val="0060C0"/>
      </a:accent4>
      <a:accent5>
        <a:srgbClr val="F79646"/>
      </a:accent5>
      <a:accent6>
        <a:srgbClr val="5ABFEC"/>
      </a:accent6>
      <a:hlink>
        <a:srgbClr val="0000FF"/>
      </a:hlink>
      <a:folHlink>
        <a:srgbClr val="800080"/>
      </a:folHlink>
    </a:clrScheme>
    <a:fontScheme name="Mercia">
      <a:majorFont>
        <a:latin typeface="Tiempos Headline Medium"/>
        <a:ea typeface=""/>
        <a:cs typeface=""/>
      </a:majorFont>
      <a:minorFont>
        <a:latin typeface="Spartan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Mercia">
      <a:dk1>
        <a:sysClr val="windowText" lastClr="000000"/>
      </a:dk1>
      <a:lt1>
        <a:sysClr val="window" lastClr="FFFFFF"/>
      </a:lt1>
      <a:dk2>
        <a:srgbClr val="1F497D"/>
      </a:dk2>
      <a:lt2>
        <a:srgbClr val="EEECE1"/>
      </a:lt2>
      <a:accent1>
        <a:srgbClr val="002C58"/>
      </a:accent1>
      <a:accent2>
        <a:srgbClr val="FF5DA9"/>
      </a:accent2>
      <a:accent3>
        <a:srgbClr val="2CB6B5"/>
      </a:accent3>
      <a:accent4>
        <a:srgbClr val="0060C0"/>
      </a:accent4>
      <a:accent5>
        <a:srgbClr val="F79646"/>
      </a:accent5>
      <a:accent6>
        <a:srgbClr val="5ABFEC"/>
      </a:accent6>
      <a:hlink>
        <a:srgbClr val="0000FF"/>
      </a:hlink>
      <a:folHlink>
        <a:srgbClr val="800080"/>
      </a:folHlink>
    </a:clrScheme>
    <a:fontScheme name="Mercia">
      <a:majorFont>
        <a:latin typeface="Tiempos Headline Medium"/>
        <a:ea typeface=""/>
        <a:cs typeface=""/>
      </a:majorFont>
      <a:minorFont>
        <a:latin typeface="Spartan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3604A7FCA2824092AE0566681E6647" ma:contentTypeVersion="13" ma:contentTypeDescription="Create a new document." ma:contentTypeScope="" ma:versionID="da2efde12ba8f1f382d94fabc9a83c93">
  <xsd:schema xmlns:xsd="http://www.w3.org/2001/XMLSchema" xmlns:xs="http://www.w3.org/2001/XMLSchema" xmlns:p="http://schemas.microsoft.com/office/2006/metadata/properties" xmlns:ns2="18e43019-505c-4e54-9788-492afb01469b" xmlns:ns3="c6d91aac-6456-4d42-901d-5064f0d771cc" targetNamespace="http://schemas.microsoft.com/office/2006/metadata/properties" ma:root="true" ma:fieldsID="474c7ac9ff088d253f7aec5018a63bb2" ns2:_="" ns3:_="">
    <xsd:import namespace="18e43019-505c-4e54-9788-492afb01469b"/>
    <xsd:import namespace="c6d91aac-6456-4d42-901d-5064f0d771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e43019-505c-4e54-9788-492afb0146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d91aac-6456-4d42-901d-5064f0d771cc"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47D386-D8C5-48A6-ACF1-48FFF45A5E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e43019-505c-4e54-9788-492afb01469b"/>
    <ds:schemaRef ds:uri="c6d91aac-6456-4d42-901d-5064f0d771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ECC73B-71FF-4CBC-B485-79E0267F23A8}">
  <ds:schemaRefs>
    <ds:schemaRef ds:uri="http://purl.org/dc/dcmitype/"/>
    <ds:schemaRef ds:uri="http://schemas.microsoft.com/office/2006/metadata/properties"/>
    <ds:schemaRef ds:uri="http://purl.org/dc/terms/"/>
    <ds:schemaRef ds:uri="http://schemas.microsoft.com/office/2006/documentManagement/types"/>
    <ds:schemaRef ds:uri="http://purl.org/dc/elements/1.1/"/>
    <ds:schemaRef ds:uri="c6d91aac-6456-4d42-901d-5064f0d771cc"/>
    <ds:schemaRef ds:uri="http://schemas.openxmlformats.org/package/2006/metadata/core-properties"/>
    <ds:schemaRef ds:uri="http://schemas.microsoft.com/office/infopath/2007/PartnerControls"/>
    <ds:schemaRef ds:uri="18e43019-505c-4e54-9788-492afb01469b"/>
    <ds:schemaRef ds:uri="http://www.w3.org/XML/1998/namespace"/>
  </ds:schemaRefs>
</ds:datastoreItem>
</file>

<file path=customXml/itemProps3.xml><?xml version="1.0" encoding="utf-8"?>
<ds:datastoreItem xmlns:ds="http://schemas.openxmlformats.org/officeDocument/2006/customXml" ds:itemID="{BC56240A-43D1-4030-9B58-D848659B59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TotalTime>
  <Words>1068</Words>
  <Application>Microsoft Office PowerPoint</Application>
  <PresentationFormat>Widescreen</PresentationFormat>
  <Paragraphs>383</Paragraphs>
  <Slides>29</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29</vt:i4>
      </vt:variant>
    </vt:vector>
  </HeadingPairs>
  <TitlesOfParts>
    <vt:vector size="42" baseType="lpstr">
      <vt:lpstr>Calibri</vt:lpstr>
      <vt:lpstr>Spartan Medium</vt:lpstr>
      <vt:lpstr>Spartan SemiBold</vt:lpstr>
      <vt:lpstr>Tiempos Headline Light</vt:lpstr>
      <vt:lpstr>Calibri Light</vt:lpstr>
      <vt:lpstr>Tiempos Headline Medium</vt:lpstr>
      <vt:lpstr>Spartan</vt:lpstr>
      <vt:lpstr>Montserrat-Bold</vt:lpstr>
      <vt:lpstr>Arial</vt:lpstr>
      <vt:lpstr>Tiempos Fine Semibold</vt:lpstr>
      <vt:lpstr>1_Office Theme</vt:lpstr>
      <vt:lpstr>Custom Design</vt:lpstr>
      <vt:lpstr>1_Office Theme</vt:lpstr>
      <vt:lpstr>PowerPoint Presentation</vt:lpstr>
      <vt:lpstr>Agenda</vt:lpstr>
      <vt:lpstr>PowerPoint Presentation</vt:lpstr>
      <vt:lpstr>Dividends and total return</vt:lpstr>
      <vt:lpstr>Net asset value</vt:lpstr>
      <vt:lpstr>Building a portfolio</vt:lpstr>
      <vt:lpstr>New investments</vt:lpstr>
      <vt:lpstr>Northern 3 Venture Trust portfolio as at 31 March 2022</vt:lpstr>
      <vt:lpstr>Top 10 investments as at 31 March 2022</vt:lpstr>
      <vt:lpstr>Exits FY22</vt:lpstr>
      <vt:lpstr>Exits FY22 continued</vt:lpstr>
      <vt:lpstr>FY22 Partial exits </vt:lpstr>
      <vt:lpstr>Exits post year end</vt:lpstr>
      <vt:lpstr>Dividends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Bullock</dc:creator>
  <cp:lastModifiedBy>Abbie Hollister</cp:lastModifiedBy>
  <cp:revision>98</cp:revision>
  <cp:lastPrinted>2022-08-08T11:03:15Z</cp:lastPrinted>
  <dcterms:created xsi:type="dcterms:W3CDTF">2021-05-21T11:13:03Z</dcterms:created>
  <dcterms:modified xsi:type="dcterms:W3CDTF">2022-08-08T11:23:13Z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0x010100853604A7FCA2824092AE0566681E6647</vt:lpwstr>
  </property>
</Properties>
</file>